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  <p:sldMasterId id="2147483668" r:id="rId5"/>
  </p:sldMasterIdLst>
  <p:notesMasterIdLst>
    <p:notesMasterId r:id="rId26"/>
  </p:notesMasterIdLst>
  <p:sldIdLst>
    <p:sldId id="274" r:id="rId6"/>
    <p:sldId id="275" r:id="rId7"/>
    <p:sldId id="258" r:id="rId8"/>
    <p:sldId id="257" r:id="rId9"/>
    <p:sldId id="259" r:id="rId10"/>
    <p:sldId id="277" r:id="rId11"/>
    <p:sldId id="263" r:id="rId12"/>
    <p:sldId id="287" r:id="rId13"/>
    <p:sldId id="261" r:id="rId14"/>
    <p:sldId id="279" r:id="rId15"/>
    <p:sldId id="285" r:id="rId16"/>
    <p:sldId id="280" r:id="rId17"/>
    <p:sldId id="281" r:id="rId18"/>
    <p:sldId id="282" r:id="rId19"/>
    <p:sldId id="283" r:id="rId20"/>
    <p:sldId id="284" r:id="rId21"/>
    <p:sldId id="268" r:id="rId22"/>
    <p:sldId id="286" r:id="rId23"/>
    <p:sldId id="271" r:id="rId24"/>
    <p:sldId id="256" r:id="rId25"/>
  </p:sldIdLst>
  <p:sldSz cx="14630400" cy="8229600"/>
  <p:notesSz cx="8229600" cy="14630400"/>
  <p:embeddedFontLst>
    <p:embeddedFont>
      <p:font typeface="Congenial Black" panose="02000503040000020004" pitchFamily="2" charset="0"/>
      <p:bold r:id="rId27"/>
    </p:embeddedFont>
    <p:embeddedFont>
      <p:font typeface="Raleway" pitchFamily="2" charset="0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F4EA5-3BCA-4CC5-80DD-F95A413788BC}" v="438" dt="2025-04-06T22:46:37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3" d="100"/>
          <a:sy n="133" d="100"/>
        </p:scale>
        <p:origin x="31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Long" userId="721812de-7761-4dbe-b4bc-9ec060f28142" providerId="ADAL" clId="{417F4EA5-3BCA-4CC5-80DD-F95A413788BC}"/>
    <pc:docChg chg="undo custSel addSld delSld modSld sldOrd">
      <pc:chgData name="James Long" userId="721812de-7761-4dbe-b4bc-9ec060f28142" providerId="ADAL" clId="{417F4EA5-3BCA-4CC5-80DD-F95A413788BC}" dt="2025-04-06T22:47:12.835" v="1125" actId="26606"/>
      <pc:docMkLst>
        <pc:docMk/>
      </pc:docMkLst>
      <pc:sldChg chg="addSp delSp modSp add del mod setBg">
        <pc:chgData name="James Long" userId="721812de-7761-4dbe-b4bc-9ec060f28142" providerId="ADAL" clId="{417F4EA5-3BCA-4CC5-80DD-F95A413788BC}" dt="2025-04-06T22:19:38.727" v="1114"/>
        <pc:sldMkLst>
          <pc:docMk/>
          <pc:sldMk cId="0" sldId="256"/>
        </pc:sldMkLst>
        <pc:spChg chg="mod">
          <ac:chgData name="James Long" userId="721812de-7761-4dbe-b4bc-9ec060f28142" providerId="ADAL" clId="{417F4EA5-3BCA-4CC5-80DD-F95A413788BC}" dt="2025-04-06T22:14:55.812" v="1106" actId="255"/>
          <ac:spMkLst>
            <pc:docMk/>
            <pc:sldMk cId="0" sldId="256"/>
            <ac:spMk id="3" creationId="{00000000-0000-0000-0000-000000000000}"/>
          </ac:spMkLst>
        </pc:spChg>
        <pc:spChg chg="mod">
          <ac:chgData name="James Long" userId="721812de-7761-4dbe-b4bc-9ec060f28142" providerId="ADAL" clId="{417F4EA5-3BCA-4CC5-80DD-F95A413788BC}" dt="2025-04-06T22:14:41.613" v="1105" actId="255"/>
          <ac:spMkLst>
            <pc:docMk/>
            <pc:sldMk cId="0" sldId="256"/>
            <ac:spMk id="5" creationId="{00000000-0000-0000-0000-000000000000}"/>
          </ac:spMkLst>
        </pc:spChg>
        <pc:spChg chg="mod">
          <ac:chgData name="James Long" userId="721812de-7761-4dbe-b4bc-9ec060f28142" providerId="ADAL" clId="{417F4EA5-3BCA-4CC5-80DD-F95A413788BC}" dt="2025-04-06T22:15:10.791" v="1108" actId="255"/>
          <ac:spMkLst>
            <pc:docMk/>
            <pc:sldMk cId="0" sldId="256"/>
            <ac:spMk id="7" creationId="{00000000-0000-0000-0000-000000000000}"/>
          </ac:spMkLst>
        </pc:spChg>
        <pc:spChg chg="add mod">
          <ac:chgData name="James Long" userId="721812de-7761-4dbe-b4bc-9ec060f28142" providerId="ADAL" clId="{417F4EA5-3BCA-4CC5-80DD-F95A413788BC}" dt="2025-04-06T22:15:28.065" v="1111" actId="255"/>
          <ac:spMkLst>
            <pc:docMk/>
            <pc:sldMk cId="0" sldId="256"/>
            <ac:spMk id="8" creationId="{ABC30E62-99E8-1F79-945F-46EA63F46FEC}"/>
          </ac:spMkLst>
        </pc:spChg>
        <pc:spChg chg="mod">
          <ac:chgData name="James Long" userId="721812de-7761-4dbe-b4bc-9ec060f28142" providerId="ADAL" clId="{417F4EA5-3BCA-4CC5-80DD-F95A413788BC}" dt="2025-04-06T22:14:14.908" v="1101" actId="255"/>
          <ac:spMkLst>
            <pc:docMk/>
            <pc:sldMk cId="0" sldId="256"/>
            <ac:spMk id="9" creationId="{00000000-0000-0000-0000-000000000000}"/>
          </ac:spMkLst>
        </pc:spChg>
        <pc:spChg chg="del mod">
          <ac:chgData name="James Long" userId="721812de-7761-4dbe-b4bc-9ec060f28142" providerId="ADAL" clId="{417F4EA5-3BCA-4CC5-80DD-F95A413788BC}" dt="2025-04-06T22:12:29.334" v="1095" actId="478"/>
          <ac:spMkLst>
            <pc:docMk/>
            <pc:sldMk cId="0" sldId="256"/>
            <ac:spMk id="10" creationId="{00000000-0000-0000-0000-000000000000}"/>
          </ac:spMkLst>
        </pc:spChg>
        <pc:spChg chg="add mod">
          <ac:chgData name="James Long" userId="721812de-7761-4dbe-b4bc-9ec060f28142" providerId="ADAL" clId="{417F4EA5-3BCA-4CC5-80DD-F95A413788BC}" dt="2025-04-06T22:13:20.631" v="1099" actId="114"/>
          <ac:spMkLst>
            <pc:docMk/>
            <pc:sldMk cId="0" sldId="256"/>
            <ac:spMk id="11" creationId="{FF9E51DE-FA25-BDC1-4E28-80C9112D3EC6}"/>
          </ac:spMkLst>
        </pc:spChg>
        <pc:picChg chg="mod">
          <ac:chgData name="James Long" userId="721812de-7761-4dbe-b4bc-9ec060f28142" providerId="ADAL" clId="{417F4EA5-3BCA-4CC5-80DD-F95A413788BC}" dt="2025-04-06T22:11:29.886" v="1089" actId="1076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James Long" userId="721812de-7761-4dbe-b4bc-9ec060f28142" providerId="ADAL" clId="{417F4EA5-3BCA-4CC5-80DD-F95A413788BC}" dt="2025-04-06T22:11:37.007" v="1090" actId="1076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James Long" userId="721812de-7761-4dbe-b4bc-9ec060f28142" providerId="ADAL" clId="{417F4EA5-3BCA-4CC5-80DD-F95A413788BC}" dt="2025-04-06T22:11:07.619" v="1086" actId="1076"/>
          <ac:picMkLst>
            <pc:docMk/>
            <pc:sldMk cId="0" sldId="256"/>
            <ac:picMk id="6" creationId="{00000000-0000-0000-0000-000000000000}"/>
          </ac:picMkLst>
        </pc:picChg>
        <pc:picChg chg="mod">
          <ac:chgData name="James Long" userId="721812de-7761-4dbe-b4bc-9ec060f28142" providerId="ADAL" clId="{417F4EA5-3BCA-4CC5-80DD-F95A413788BC}" dt="2025-04-06T22:10:50.495" v="1084" actId="1076"/>
          <ac:picMkLst>
            <pc:docMk/>
            <pc:sldMk cId="0" sldId="256"/>
            <ac:picMk id="12" creationId="{31A4D9FD-5A59-99D1-CAB9-6AA64C4AE9F0}"/>
          </ac:picMkLst>
        </pc:picChg>
      </pc:sldChg>
      <pc:sldChg chg="addSp delSp modSp mod">
        <pc:chgData name="James Long" userId="721812de-7761-4dbe-b4bc-9ec060f28142" providerId="ADAL" clId="{417F4EA5-3BCA-4CC5-80DD-F95A413788BC}" dt="2025-04-06T00:32:31.503" v="137" actId="20577"/>
        <pc:sldMkLst>
          <pc:docMk/>
          <pc:sldMk cId="0" sldId="259"/>
        </pc:sldMkLst>
        <pc:spChg chg="add mod">
          <ac:chgData name="James Long" userId="721812de-7761-4dbe-b4bc-9ec060f28142" providerId="ADAL" clId="{417F4EA5-3BCA-4CC5-80DD-F95A413788BC}" dt="2025-04-06T00:32:31.503" v="137" actId="20577"/>
          <ac:spMkLst>
            <pc:docMk/>
            <pc:sldMk cId="0" sldId="259"/>
            <ac:spMk id="6" creationId="{647D5B6B-B992-49FD-FBFF-BF6F58A4CA86}"/>
          </ac:spMkLst>
        </pc:spChg>
        <pc:picChg chg="add del">
          <ac:chgData name="James Long" userId="721812de-7761-4dbe-b4bc-9ec060f28142" providerId="ADAL" clId="{417F4EA5-3BCA-4CC5-80DD-F95A413788BC}" dt="2025-04-06T00:27:54.349" v="77" actId="478"/>
          <ac:picMkLst>
            <pc:docMk/>
            <pc:sldMk cId="0" sldId="259"/>
            <ac:picMk id="3" creationId="{00000000-0000-0000-0000-000000000000}"/>
          </ac:picMkLst>
        </pc:picChg>
        <pc:picChg chg="add mod">
          <ac:chgData name="James Long" userId="721812de-7761-4dbe-b4bc-9ec060f28142" providerId="ADAL" clId="{417F4EA5-3BCA-4CC5-80DD-F95A413788BC}" dt="2025-04-06T00:28:50.446" v="81"/>
          <ac:picMkLst>
            <pc:docMk/>
            <pc:sldMk cId="0" sldId="259"/>
            <ac:picMk id="5" creationId="{25299F45-5F5C-1EDE-D6D1-B8EA92657315}"/>
          </ac:picMkLst>
        </pc:picChg>
      </pc:sldChg>
      <pc:sldChg chg="modSp del mod setBg">
        <pc:chgData name="James Long" userId="721812de-7761-4dbe-b4bc-9ec060f28142" providerId="ADAL" clId="{417F4EA5-3BCA-4CC5-80DD-F95A413788BC}" dt="2025-04-06T00:51:31.806" v="382" actId="47"/>
        <pc:sldMkLst>
          <pc:docMk/>
          <pc:sldMk cId="0" sldId="260"/>
        </pc:sldMkLst>
        <pc:spChg chg="mod">
          <ac:chgData name="James Long" userId="721812de-7761-4dbe-b4bc-9ec060f28142" providerId="ADAL" clId="{417F4EA5-3BCA-4CC5-80DD-F95A413788BC}" dt="2025-04-06T00:33:09.360" v="139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James Long" userId="721812de-7761-4dbe-b4bc-9ec060f28142" providerId="ADAL" clId="{417F4EA5-3BCA-4CC5-80DD-F95A413788BC}" dt="2025-04-06T00:33:48.912" v="141" actId="122"/>
          <ac:spMkLst>
            <pc:docMk/>
            <pc:sldMk cId="0" sldId="260"/>
            <ac:spMk id="12" creationId="{00000000-0000-0000-0000-000000000000}"/>
          </ac:spMkLst>
        </pc:spChg>
      </pc:sldChg>
      <pc:sldChg chg="modSp mod">
        <pc:chgData name="James Long" userId="721812de-7761-4dbe-b4bc-9ec060f28142" providerId="ADAL" clId="{417F4EA5-3BCA-4CC5-80DD-F95A413788BC}" dt="2025-04-06T00:51:43.968" v="383" actId="1076"/>
        <pc:sldMkLst>
          <pc:docMk/>
          <pc:sldMk cId="0" sldId="261"/>
        </pc:sldMkLst>
        <pc:spChg chg="mod">
          <ac:chgData name="James Long" userId="721812de-7761-4dbe-b4bc-9ec060f28142" providerId="ADAL" clId="{417F4EA5-3BCA-4CC5-80DD-F95A413788BC}" dt="2025-04-06T00:51:43.968" v="383" actId="1076"/>
          <ac:spMkLst>
            <pc:docMk/>
            <pc:sldMk cId="0" sldId="261"/>
            <ac:spMk id="3" creationId="{00000000-0000-0000-0000-000000000000}"/>
          </ac:spMkLst>
        </pc:spChg>
      </pc:sldChg>
      <pc:sldChg chg="delSp modSp del mod">
        <pc:chgData name="James Long" userId="721812de-7761-4dbe-b4bc-9ec060f28142" providerId="ADAL" clId="{417F4EA5-3BCA-4CC5-80DD-F95A413788BC}" dt="2025-04-06T01:07:49.611" v="570" actId="47"/>
        <pc:sldMkLst>
          <pc:docMk/>
          <pc:sldMk cId="0" sldId="262"/>
        </pc:sldMkLst>
        <pc:spChg chg="del mod">
          <ac:chgData name="James Long" userId="721812de-7761-4dbe-b4bc-9ec060f28142" providerId="ADAL" clId="{417F4EA5-3BCA-4CC5-80DD-F95A413788BC}" dt="2025-04-06T00:57:34.638" v="398" actId="478"/>
          <ac:spMkLst>
            <pc:docMk/>
            <pc:sldMk cId="0" sldId="262"/>
            <ac:spMk id="10" creationId="{00000000-0000-0000-0000-000000000000}"/>
          </ac:spMkLst>
        </pc:spChg>
      </pc:sldChg>
      <pc:sldChg chg="modSp mod ord">
        <pc:chgData name="James Long" userId="721812de-7761-4dbe-b4bc-9ec060f28142" providerId="ADAL" clId="{417F4EA5-3BCA-4CC5-80DD-F95A413788BC}" dt="2025-04-06T00:56:37.332" v="396" actId="20577"/>
        <pc:sldMkLst>
          <pc:docMk/>
          <pc:sldMk cId="0" sldId="263"/>
        </pc:sldMkLst>
        <pc:spChg chg="mod">
          <ac:chgData name="James Long" userId="721812de-7761-4dbe-b4bc-9ec060f28142" providerId="ADAL" clId="{417F4EA5-3BCA-4CC5-80DD-F95A413788BC}" dt="2025-04-06T00:56:37.332" v="396" actId="20577"/>
          <ac:spMkLst>
            <pc:docMk/>
            <pc:sldMk cId="0" sldId="263"/>
            <ac:spMk id="11" creationId="{00000000-0000-0000-0000-000000000000}"/>
          </ac:spMkLst>
        </pc:spChg>
      </pc:sldChg>
      <pc:sldChg chg="del">
        <pc:chgData name="James Long" userId="721812de-7761-4dbe-b4bc-9ec060f28142" providerId="ADAL" clId="{417F4EA5-3BCA-4CC5-80DD-F95A413788BC}" dt="2025-04-06T00:58:05.927" v="400" actId="47"/>
        <pc:sldMkLst>
          <pc:docMk/>
          <pc:sldMk cId="0" sldId="264"/>
        </pc:sldMkLst>
      </pc:sldChg>
      <pc:sldChg chg="del">
        <pc:chgData name="James Long" userId="721812de-7761-4dbe-b4bc-9ec060f28142" providerId="ADAL" clId="{417F4EA5-3BCA-4CC5-80DD-F95A413788BC}" dt="2025-04-06T01:16:17.541" v="604" actId="47"/>
        <pc:sldMkLst>
          <pc:docMk/>
          <pc:sldMk cId="0" sldId="265"/>
        </pc:sldMkLst>
      </pc:sldChg>
      <pc:sldChg chg="del">
        <pc:chgData name="James Long" userId="721812de-7761-4dbe-b4bc-9ec060f28142" providerId="ADAL" clId="{417F4EA5-3BCA-4CC5-80DD-F95A413788BC}" dt="2025-04-06T01:59:29.245" v="1047" actId="47"/>
        <pc:sldMkLst>
          <pc:docMk/>
          <pc:sldMk cId="0" sldId="266"/>
        </pc:sldMkLst>
      </pc:sldChg>
      <pc:sldChg chg="del">
        <pc:chgData name="James Long" userId="721812de-7761-4dbe-b4bc-9ec060f28142" providerId="ADAL" clId="{417F4EA5-3BCA-4CC5-80DD-F95A413788BC}" dt="2025-04-06T01:59:38.972" v="1048" actId="47"/>
        <pc:sldMkLst>
          <pc:docMk/>
          <pc:sldMk cId="0" sldId="267"/>
        </pc:sldMkLst>
      </pc:sldChg>
      <pc:sldChg chg="modSp mod">
        <pc:chgData name="James Long" userId="721812de-7761-4dbe-b4bc-9ec060f28142" providerId="ADAL" clId="{417F4EA5-3BCA-4CC5-80DD-F95A413788BC}" dt="2025-04-06T01:59:50.924" v="1049" actId="1076"/>
        <pc:sldMkLst>
          <pc:docMk/>
          <pc:sldMk cId="0" sldId="268"/>
        </pc:sldMkLst>
        <pc:spChg chg="mod">
          <ac:chgData name="James Long" userId="721812de-7761-4dbe-b4bc-9ec060f28142" providerId="ADAL" clId="{417F4EA5-3BCA-4CC5-80DD-F95A413788BC}" dt="2025-04-06T01:59:50.924" v="1049" actId="1076"/>
          <ac:spMkLst>
            <pc:docMk/>
            <pc:sldMk cId="0" sldId="268"/>
            <ac:spMk id="2" creationId="{00000000-0000-0000-0000-000000000000}"/>
          </ac:spMkLst>
        </pc:spChg>
      </pc:sldChg>
      <pc:sldChg chg="modSp del mod">
        <pc:chgData name="James Long" userId="721812de-7761-4dbe-b4bc-9ec060f28142" providerId="ADAL" clId="{417F4EA5-3BCA-4CC5-80DD-F95A413788BC}" dt="2025-04-06T22:46:33.907" v="1122" actId="47"/>
        <pc:sldMkLst>
          <pc:docMk/>
          <pc:sldMk cId="0" sldId="269"/>
        </pc:sldMkLst>
        <pc:spChg chg="mod">
          <ac:chgData name="James Long" userId="721812de-7761-4dbe-b4bc-9ec060f28142" providerId="ADAL" clId="{417F4EA5-3BCA-4CC5-80DD-F95A413788BC}" dt="2025-04-06T21:55:48.314" v="1081" actId="20577"/>
          <ac:spMkLst>
            <pc:docMk/>
            <pc:sldMk cId="0" sldId="269"/>
            <ac:spMk id="12" creationId="{00000000-0000-0000-0000-000000000000}"/>
          </ac:spMkLst>
        </pc:spChg>
      </pc:sldChg>
      <pc:sldChg chg="del">
        <pc:chgData name="James Long" userId="721812de-7761-4dbe-b4bc-9ec060f28142" providerId="ADAL" clId="{417F4EA5-3BCA-4CC5-80DD-F95A413788BC}" dt="2025-04-06T22:20:14.617" v="1118" actId="47"/>
        <pc:sldMkLst>
          <pc:docMk/>
          <pc:sldMk cId="0" sldId="270"/>
        </pc:sldMkLst>
      </pc:sldChg>
      <pc:sldChg chg="ord">
        <pc:chgData name="James Long" userId="721812de-7761-4dbe-b4bc-9ec060f28142" providerId="ADAL" clId="{417F4EA5-3BCA-4CC5-80DD-F95A413788BC}" dt="2025-04-06T22:20:01.364" v="1116"/>
        <pc:sldMkLst>
          <pc:docMk/>
          <pc:sldMk cId="0" sldId="271"/>
        </pc:sldMkLst>
      </pc:sldChg>
      <pc:sldChg chg="del">
        <pc:chgData name="James Long" userId="721812de-7761-4dbe-b4bc-9ec060f28142" providerId="ADAL" clId="{417F4EA5-3BCA-4CC5-80DD-F95A413788BC}" dt="2025-04-06T22:20:07.799" v="1117" actId="47"/>
        <pc:sldMkLst>
          <pc:docMk/>
          <pc:sldMk cId="0" sldId="272"/>
        </pc:sldMkLst>
      </pc:sldChg>
      <pc:sldChg chg="add del setBg">
        <pc:chgData name="James Long" userId="721812de-7761-4dbe-b4bc-9ec060f28142" providerId="ADAL" clId="{417F4EA5-3BCA-4CC5-80DD-F95A413788BC}" dt="2025-04-05T22:36:05.438" v="1" actId="47"/>
        <pc:sldMkLst>
          <pc:docMk/>
          <pc:sldMk cId="0" sldId="273"/>
        </pc:sldMkLst>
      </pc:sldChg>
      <pc:sldChg chg="modSp mod">
        <pc:chgData name="James Long" userId="721812de-7761-4dbe-b4bc-9ec060f28142" providerId="ADAL" clId="{417F4EA5-3BCA-4CC5-80DD-F95A413788BC}" dt="2025-04-06T22:20:57.148" v="1121" actId="20577"/>
        <pc:sldMkLst>
          <pc:docMk/>
          <pc:sldMk cId="0" sldId="274"/>
        </pc:sldMkLst>
        <pc:spChg chg="mod">
          <ac:chgData name="James Long" userId="721812de-7761-4dbe-b4bc-9ec060f28142" providerId="ADAL" clId="{417F4EA5-3BCA-4CC5-80DD-F95A413788BC}" dt="2025-04-06T22:20:57.148" v="1121" actId="20577"/>
          <ac:spMkLst>
            <pc:docMk/>
            <pc:sldMk cId="0" sldId="274"/>
            <ac:spMk id="2" creationId="{00000000-0000-0000-0000-000000000000}"/>
          </ac:spMkLst>
        </pc:spChg>
        <pc:spChg chg="mod">
          <ac:chgData name="James Long" userId="721812de-7761-4dbe-b4bc-9ec060f28142" providerId="ADAL" clId="{417F4EA5-3BCA-4CC5-80DD-F95A413788BC}" dt="2025-04-05T22:36:29.252" v="5" actId="20577"/>
          <ac:spMkLst>
            <pc:docMk/>
            <pc:sldMk cId="0" sldId="274"/>
            <ac:spMk id="5" creationId="{00000000-0000-0000-0000-000000000000}"/>
          </ac:spMkLst>
        </pc:spChg>
      </pc:sldChg>
      <pc:sldChg chg="addSp delSp modSp new mod setBg">
        <pc:chgData name="James Long" userId="721812de-7761-4dbe-b4bc-9ec060f28142" providerId="ADAL" clId="{417F4EA5-3BCA-4CC5-80DD-F95A413788BC}" dt="2025-04-06T00:22:26.436" v="74" actId="255"/>
        <pc:sldMkLst>
          <pc:docMk/>
          <pc:sldMk cId="2806664989" sldId="275"/>
        </pc:sldMkLst>
        <pc:spChg chg="add mod">
          <ac:chgData name="James Long" userId="721812de-7761-4dbe-b4bc-9ec060f28142" providerId="ADAL" clId="{417F4EA5-3BCA-4CC5-80DD-F95A413788BC}" dt="2025-04-06T00:22:26.436" v="74" actId="255"/>
          <ac:spMkLst>
            <pc:docMk/>
            <pc:sldMk cId="2806664989" sldId="275"/>
            <ac:spMk id="2" creationId="{26B4482F-90CF-3EBB-239F-35928B1A7D59}"/>
          </ac:spMkLst>
        </pc:spChg>
        <pc:spChg chg="add del mod">
          <ac:chgData name="James Long" userId="721812de-7761-4dbe-b4bc-9ec060f28142" providerId="ADAL" clId="{417F4EA5-3BCA-4CC5-80DD-F95A413788BC}" dt="2025-04-05T22:49:07.735" v="18"/>
          <ac:spMkLst>
            <pc:docMk/>
            <pc:sldMk cId="2806664989" sldId="275"/>
            <ac:spMk id="3" creationId="{6D48D3D2-B8CD-FE45-765B-1D2A9A8BE6CF}"/>
          </ac:spMkLst>
        </pc:spChg>
      </pc:sldChg>
      <pc:sldChg chg="addSp modSp new del setBg">
        <pc:chgData name="James Long" userId="721812de-7761-4dbe-b4bc-9ec060f28142" providerId="ADAL" clId="{417F4EA5-3BCA-4CC5-80DD-F95A413788BC}" dt="2025-04-06T00:41:06.372" v="230" actId="47"/>
        <pc:sldMkLst>
          <pc:docMk/>
          <pc:sldMk cId="3368147917" sldId="276"/>
        </pc:sldMkLst>
        <pc:spChg chg="add mod">
          <ac:chgData name="James Long" userId="721812de-7761-4dbe-b4bc-9ec060f28142" providerId="ADAL" clId="{417F4EA5-3BCA-4CC5-80DD-F95A413788BC}" dt="2025-04-06T00:39:22.931" v="152"/>
          <ac:spMkLst>
            <pc:docMk/>
            <pc:sldMk cId="3368147917" sldId="276"/>
            <ac:spMk id="2" creationId="{AC27AA85-44AC-D5A0-A503-A519F01A83EF}"/>
          </ac:spMkLst>
        </pc:spChg>
      </pc:sldChg>
      <pc:sldChg chg="addSp delSp modSp new mod setBg">
        <pc:chgData name="James Long" userId="721812de-7761-4dbe-b4bc-9ec060f28142" providerId="ADAL" clId="{417F4EA5-3BCA-4CC5-80DD-F95A413788BC}" dt="2025-04-06T00:51:16.170" v="381"/>
        <pc:sldMkLst>
          <pc:docMk/>
          <pc:sldMk cId="2608302820" sldId="277"/>
        </pc:sldMkLst>
        <pc:spChg chg="mod">
          <ac:chgData name="James Long" userId="721812de-7761-4dbe-b4bc-9ec060f28142" providerId="ADAL" clId="{417F4EA5-3BCA-4CC5-80DD-F95A413788BC}" dt="2025-04-06T00:49:14.047" v="360" actId="207"/>
          <ac:spMkLst>
            <pc:docMk/>
            <pc:sldMk cId="2608302820" sldId="277"/>
            <ac:spMk id="2" creationId="{47CB81A8-65BB-242E-E2D7-FB04CC95746D}"/>
          </ac:spMkLst>
        </pc:spChg>
        <pc:spChg chg="add del">
          <ac:chgData name="James Long" userId="721812de-7761-4dbe-b4bc-9ec060f28142" providerId="ADAL" clId="{417F4EA5-3BCA-4CC5-80DD-F95A413788BC}" dt="2025-04-06T00:42:35.783" v="235" actId="478"/>
          <ac:spMkLst>
            <pc:docMk/>
            <pc:sldMk cId="2608302820" sldId="277"/>
            <ac:spMk id="3" creationId="{3A3C43A9-964B-7753-FD49-11B0EF2B627F}"/>
          </ac:spMkLst>
        </pc:spChg>
        <pc:spChg chg="del">
          <ac:chgData name="James Long" userId="721812de-7761-4dbe-b4bc-9ec060f28142" providerId="ADAL" clId="{417F4EA5-3BCA-4CC5-80DD-F95A413788BC}" dt="2025-04-06T00:42:38.052" v="236" actId="478"/>
          <ac:spMkLst>
            <pc:docMk/>
            <pc:sldMk cId="2608302820" sldId="277"/>
            <ac:spMk id="4" creationId="{B22D7F86-569B-937B-7577-71491F3DA9FA}"/>
          </ac:spMkLst>
        </pc:spChg>
        <pc:graphicFrameChg chg="add del modGraphic">
          <ac:chgData name="James Long" userId="721812de-7761-4dbe-b4bc-9ec060f28142" providerId="ADAL" clId="{417F4EA5-3BCA-4CC5-80DD-F95A413788BC}" dt="2025-04-06T00:42:32.269" v="234" actId="1032"/>
          <ac:graphicFrameMkLst>
            <pc:docMk/>
            <pc:sldMk cId="2608302820" sldId="277"/>
            <ac:graphicFrameMk id="5" creationId="{A3FD19E7-5A05-0562-11C1-7986DC5C741C}"/>
          </ac:graphicFrameMkLst>
        </pc:graphicFrameChg>
        <pc:graphicFrameChg chg="add mod modGraphic">
          <ac:chgData name="James Long" userId="721812de-7761-4dbe-b4bc-9ec060f28142" providerId="ADAL" clId="{417F4EA5-3BCA-4CC5-80DD-F95A413788BC}" dt="2025-04-06T00:48:20.626" v="358"/>
          <ac:graphicFrameMkLst>
            <pc:docMk/>
            <pc:sldMk cId="2608302820" sldId="277"/>
            <ac:graphicFrameMk id="6" creationId="{CEC9D1BD-223A-78FD-2A44-69D1AD3A2107}"/>
          </ac:graphicFrameMkLst>
        </pc:graphicFrameChg>
      </pc:sldChg>
      <pc:sldChg chg="new del">
        <pc:chgData name="James Long" userId="721812de-7761-4dbe-b4bc-9ec060f28142" providerId="ADAL" clId="{417F4EA5-3BCA-4CC5-80DD-F95A413788BC}" dt="2025-04-06T01:08:05.813" v="571" actId="47"/>
        <pc:sldMkLst>
          <pc:docMk/>
          <pc:sldMk cId="2530913250" sldId="278"/>
        </pc:sldMkLst>
      </pc:sldChg>
      <pc:sldChg chg="addSp delSp modSp mod setBg">
        <pc:chgData name="James Long" userId="721812de-7761-4dbe-b4bc-9ec060f28142" providerId="ADAL" clId="{417F4EA5-3BCA-4CC5-80DD-F95A413788BC}" dt="2025-04-06T01:12:59.988" v="603" actId="1076"/>
        <pc:sldMkLst>
          <pc:docMk/>
          <pc:sldMk cId="860808492" sldId="279"/>
        </pc:sldMkLst>
        <pc:spChg chg="mod">
          <ac:chgData name="James Long" userId="721812de-7761-4dbe-b4bc-9ec060f28142" providerId="ADAL" clId="{417F4EA5-3BCA-4CC5-80DD-F95A413788BC}" dt="2025-04-06T01:12:59.988" v="603" actId="1076"/>
          <ac:spMkLst>
            <pc:docMk/>
            <pc:sldMk cId="860808492" sldId="279"/>
            <ac:spMk id="2" creationId="{380DD3CC-DB9C-3179-3669-5843274B1867}"/>
          </ac:spMkLst>
        </pc:spChg>
        <pc:graphicFrameChg chg="add mod modGraphic">
          <ac:chgData name="James Long" userId="721812de-7761-4dbe-b4bc-9ec060f28142" providerId="ADAL" clId="{417F4EA5-3BCA-4CC5-80DD-F95A413788BC}" dt="2025-04-06T01:12:28.720" v="579" actId="207"/>
          <ac:graphicFrameMkLst>
            <pc:docMk/>
            <pc:sldMk cId="860808492" sldId="279"/>
            <ac:graphicFrameMk id="3" creationId="{F9F9C5CF-E58F-AFC2-1B42-B2D0D389DD63}"/>
          </ac:graphicFrameMkLst>
        </pc:graphicFrameChg>
        <pc:graphicFrameChg chg="del">
          <ac:chgData name="James Long" userId="721812de-7761-4dbe-b4bc-9ec060f28142" providerId="ADAL" clId="{417F4EA5-3BCA-4CC5-80DD-F95A413788BC}" dt="2025-04-06T00:59:36.582" v="428" actId="478"/>
          <ac:graphicFrameMkLst>
            <pc:docMk/>
            <pc:sldMk cId="860808492" sldId="279"/>
            <ac:graphicFrameMk id="6" creationId="{C2905E57-4424-CFBE-710B-6657BD6343B7}"/>
          </ac:graphicFrameMkLst>
        </pc:graphicFrameChg>
      </pc:sldChg>
      <pc:sldChg chg="add del setBg">
        <pc:chgData name="James Long" userId="721812de-7761-4dbe-b4bc-9ec060f28142" providerId="ADAL" clId="{417F4EA5-3BCA-4CC5-80DD-F95A413788BC}" dt="2025-04-06T00:58:55.780" v="402"/>
        <pc:sldMkLst>
          <pc:docMk/>
          <pc:sldMk cId="2680785293" sldId="279"/>
        </pc:sldMkLst>
      </pc:sldChg>
      <pc:sldChg chg="addSp delSp modSp new mod setBg modClrScheme chgLayout">
        <pc:chgData name="James Long" userId="721812de-7761-4dbe-b4bc-9ec060f28142" providerId="ADAL" clId="{417F4EA5-3BCA-4CC5-80DD-F95A413788BC}" dt="2025-04-06T01:30:09.359" v="857" actId="20577"/>
        <pc:sldMkLst>
          <pc:docMk/>
          <pc:sldMk cId="843139900" sldId="280"/>
        </pc:sldMkLst>
        <pc:spChg chg="mod ord">
          <ac:chgData name="James Long" userId="721812de-7761-4dbe-b4bc-9ec060f28142" providerId="ADAL" clId="{417F4EA5-3BCA-4CC5-80DD-F95A413788BC}" dt="2025-04-06T01:21:45.352" v="635" actId="700"/>
          <ac:spMkLst>
            <pc:docMk/>
            <pc:sldMk cId="843139900" sldId="280"/>
            <ac:spMk id="2" creationId="{808BD3F2-342F-984B-7E1F-EB28F80ED89A}"/>
          </ac:spMkLst>
        </pc:spChg>
        <pc:spChg chg="add del mod ord">
          <ac:chgData name="James Long" userId="721812de-7761-4dbe-b4bc-9ec060f28142" providerId="ADAL" clId="{417F4EA5-3BCA-4CC5-80DD-F95A413788BC}" dt="2025-04-06T01:21:45.352" v="635" actId="700"/>
          <ac:spMkLst>
            <pc:docMk/>
            <pc:sldMk cId="843139900" sldId="280"/>
            <ac:spMk id="3" creationId="{9380C55F-114A-31FA-7BFE-3475A9480229}"/>
          </ac:spMkLst>
        </pc:spChg>
        <pc:spChg chg="add del mod ord">
          <ac:chgData name="James Long" userId="721812de-7761-4dbe-b4bc-9ec060f28142" providerId="ADAL" clId="{417F4EA5-3BCA-4CC5-80DD-F95A413788BC}" dt="2025-04-06T01:21:45.352" v="635" actId="700"/>
          <ac:spMkLst>
            <pc:docMk/>
            <pc:sldMk cId="843139900" sldId="280"/>
            <ac:spMk id="4" creationId="{1BE611E8-5738-7489-F3DC-17DD35B30440}"/>
          </ac:spMkLst>
        </pc:spChg>
        <pc:spChg chg="add mod ord">
          <ac:chgData name="James Long" userId="721812de-7761-4dbe-b4bc-9ec060f28142" providerId="ADAL" clId="{417F4EA5-3BCA-4CC5-80DD-F95A413788BC}" dt="2025-04-06T01:27:35.867" v="756" actId="122"/>
          <ac:spMkLst>
            <pc:docMk/>
            <pc:sldMk cId="843139900" sldId="280"/>
            <ac:spMk id="5" creationId="{0A74813E-DC3E-E91B-362A-1D69C8B13150}"/>
          </ac:spMkLst>
        </pc:spChg>
        <pc:spChg chg="add del mod ord">
          <ac:chgData name="James Long" userId="721812de-7761-4dbe-b4bc-9ec060f28142" providerId="ADAL" clId="{417F4EA5-3BCA-4CC5-80DD-F95A413788BC}" dt="2025-04-06T01:30:09.359" v="857" actId="20577"/>
          <ac:spMkLst>
            <pc:docMk/>
            <pc:sldMk cId="843139900" sldId="280"/>
            <ac:spMk id="6" creationId="{582DD1FD-83D7-7088-0BE4-D20274929CB4}"/>
          </ac:spMkLst>
        </pc:spChg>
        <pc:spChg chg="add mod ord">
          <ac:chgData name="James Long" userId="721812de-7761-4dbe-b4bc-9ec060f28142" providerId="ADAL" clId="{417F4EA5-3BCA-4CC5-80DD-F95A413788BC}" dt="2025-04-06T01:27:31.466" v="755" actId="122"/>
          <ac:spMkLst>
            <pc:docMk/>
            <pc:sldMk cId="843139900" sldId="280"/>
            <ac:spMk id="7" creationId="{13DF88CF-E9D6-C1DA-D7B2-A37F52930879}"/>
          </ac:spMkLst>
        </pc:spChg>
        <pc:spChg chg="add mod ord">
          <ac:chgData name="James Long" userId="721812de-7761-4dbe-b4bc-9ec060f28142" providerId="ADAL" clId="{417F4EA5-3BCA-4CC5-80DD-F95A413788BC}" dt="2025-04-06T01:27:16.622" v="754"/>
          <ac:spMkLst>
            <pc:docMk/>
            <pc:sldMk cId="843139900" sldId="280"/>
            <ac:spMk id="8" creationId="{53DB7B2D-DEE6-7A55-E62C-8DC885FDC730}"/>
          </ac:spMkLst>
        </pc:spChg>
        <pc:spChg chg="add mod">
          <ac:chgData name="James Long" userId="721812de-7761-4dbe-b4bc-9ec060f28142" providerId="ADAL" clId="{417F4EA5-3BCA-4CC5-80DD-F95A413788BC}" dt="2025-04-06T01:22:04.224" v="648"/>
          <ac:spMkLst>
            <pc:docMk/>
            <pc:sldMk cId="843139900" sldId="280"/>
            <ac:spMk id="9" creationId="{FED106EC-20DB-1086-A72E-3E386C65C897}"/>
          </ac:spMkLst>
        </pc:spChg>
      </pc:sldChg>
      <pc:sldChg chg="addSp delSp modSp new mod setBg addAnim setClrOvrMap">
        <pc:chgData name="James Long" userId="721812de-7761-4dbe-b4bc-9ec060f28142" providerId="ADAL" clId="{417F4EA5-3BCA-4CC5-80DD-F95A413788BC}" dt="2025-04-06T01:50:44.740" v="1026" actId="26606"/>
        <pc:sldMkLst>
          <pc:docMk/>
          <pc:sldMk cId="674712090" sldId="281"/>
        </pc:sldMkLst>
        <pc:spChg chg="mod ord">
          <ac:chgData name="James Long" userId="721812de-7761-4dbe-b4bc-9ec060f28142" providerId="ADAL" clId="{417F4EA5-3BCA-4CC5-80DD-F95A413788BC}" dt="2025-04-06T01:50:44.740" v="1026" actId="26606"/>
          <ac:spMkLst>
            <pc:docMk/>
            <pc:sldMk cId="674712090" sldId="281"/>
            <ac:spMk id="2" creationId="{527787D8-A194-2CF9-DD34-2FD7D9CD37F3}"/>
          </ac:spMkLst>
        </pc:spChg>
        <pc:spChg chg="add del">
          <ac:chgData name="James Long" userId="721812de-7761-4dbe-b4bc-9ec060f28142" providerId="ADAL" clId="{417F4EA5-3BCA-4CC5-80DD-F95A413788BC}" dt="2025-04-06T01:50:44.740" v="1026" actId="26606"/>
          <ac:spMkLst>
            <pc:docMk/>
            <pc:sldMk cId="674712090" sldId="281"/>
            <ac:spMk id="9" creationId="{6F828D28-8E09-41CC-8229-3070B5467A96}"/>
          </ac:spMkLst>
        </pc:spChg>
        <pc:spChg chg="add del">
          <ac:chgData name="James Long" userId="721812de-7761-4dbe-b4bc-9ec060f28142" providerId="ADAL" clId="{417F4EA5-3BCA-4CC5-80DD-F95A413788BC}" dt="2025-04-06T01:50:44.740" v="1026" actId="26606"/>
          <ac:spMkLst>
            <pc:docMk/>
            <pc:sldMk cId="674712090" sldId="281"/>
            <ac:spMk id="11" creationId="{D5B012D8-7F27-4758-9AC6-C889B154BD73}"/>
          </ac:spMkLst>
        </pc:spChg>
        <pc:spChg chg="add del">
          <ac:chgData name="James Long" userId="721812de-7761-4dbe-b4bc-9ec060f28142" providerId="ADAL" clId="{417F4EA5-3BCA-4CC5-80DD-F95A413788BC}" dt="2025-04-06T01:50:44.740" v="1026" actId="26606"/>
          <ac:spMkLst>
            <pc:docMk/>
            <pc:sldMk cId="674712090" sldId="281"/>
            <ac:spMk id="13" creationId="{4063B759-00FC-46D1-9898-8E8625268FAF}"/>
          </ac:spMkLst>
        </pc:spChg>
        <pc:spChg chg="add">
          <ac:chgData name="James Long" userId="721812de-7761-4dbe-b4bc-9ec060f28142" providerId="ADAL" clId="{417F4EA5-3BCA-4CC5-80DD-F95A413788BC}" dt="2025-04-06T01:50:44.740" v="1026" actId="26606"/>
          <ac:spMkLst>
            <pc:docMk/>
            <pc:sldMk cId="674712090" sldId="281"/>
            <ac:spMk id="18" creationId="{71B2258F-86CA-4D4D-8270-BC05FCDEBFB3}"/>
          </ac:spMkLst>
        </pc:spChg>
        <pc:picChg chg="add mod">
          <ac:chgData name="James Long" userId="721812de-7761-4dbe-b4bc-9ec060f28142" providerId="ADAL" clId="{417F4EA5-3BCA-4CC5-80DD-F95A413788BC}" dt="2025-04-06T01:50:44.740" v="1026" actId="26606"/>
          <ac:picMkLst>
            <pc:docMk/>
            <pc:sldMk cId="674712090" sldId="281"/>
            <ac:picMk id="4" creationId="{721BBA63-CBF6-97F4-1394-9B06B3832C6F}"/>
          </ac:picMkLst>
        </pc:picChg>
      </pc:sldChg>
      <pc:sldChg chg="addSp delSp modSp add mod setBg addAnim">
        <pc:chgData name="James Long" userId="721812de-7761-4dbe-b4bc-9ec060f28142" providerId="ADAL" clId="{417F4EA5-3BCA-4CC5-80DD-F95A413788BC}" dt="2025-04-06T01:54:10.316" v="1038" actId="27614"/>
        <pc:sldMkLst>
          <pc:docMk/>
          <pc:sldMk cId="2775163804" sldId="282"/>
        </pc:sldMkLst>
        <pc:spChg chg="mod ord">
          <ac:chgData name="James Long" userId="721812de-7761-4dbe-b4bc-9ec060f28142" providerId="ADAL" clId="{417F4EA5-3BCA-4CC5-80DD-F95A413788BC}" dt="2025-04-06T01:53:59.576" v="1037" actId="26606"/>
          <ac:spMkLst>
            <pc:docMk/>
            <pc:sldMk cId="2775163804" sldId="282"/>
            <ac:spMk id="2" creationId="{E6BECF21-3CC6-2D06-3703-4F3FD1508BC7}"/>
          </ac:spMkLst>
        </pc:spChg>
        <pc:spChg chg="add del">
          <ac:chgData name="James Long" userId="721812de-7761-4dbe-b4bc-9ec060f28142" providerId="ADAL" clId="{417F4EA5-3BCA-4CC5-80DD-F95A413788BC}" dt="2025-04-06T01:53:59.576" v="1037" actId="26606"/>
          <ac:spMkLst>
            <pc:docMk/>
            <pc:sldMk cId="2775163804" sldId="282"/>
            <ac:spMk id="9" creationId="{0671A8AE-40A1-4631-A6B8-581AFF065482}"/>
          </ac:spMkLst>
        </pc:spChg>
        <pc:spChg chg="add del">
          <ac:chgData name="James Long" userId="721812de-7761-4dbe-b4bc-9ec060f28142" providerId="ADAL" clId="{417F4EA5-3BCA-4CC5-80DD-F95A413788BC}" dt="2025-04-06T01:53:59.576" v="1037" actId="26606"/>
          <ac:spMkLst>
            <pc:docMk/>
            <pc:sldMk cId="2775163804" sldId="282"/>
            <ac:spMk id="11" creationId="{AB58EF07-17C2-48CF-ABB0-EEF1F17CB8F0}"/>
          </ac:spMkLst>
        </pc:spChg>
        <pc:spChg chg="add del">
          <ac:chgData name="James Long" userId="721812de-7761-4dbe-b4bc-9ec060f28142" providerId="ADAL" clId="{417F4EA5-3BCA-4CC5-80DD-F95A413788BC}" dt="2025-04-06T01:53:59.576" v="1037" actId="26606"/>
          <ac:spMkLst>
            <pc:docMk/>
            <pc:sldMk cId="2775163804" sldId="282"/>
            <ac:spMk id="13" creationId="{AF2F604E-43BE-4DC3-B983-E071523364F8}"/>
          </ac:spMkLst>
        </pc:spChg>
        <pc:spChg chg="add del">
          <ac:chgData name="James Long" userId="721812de-7761-4dbe-b4bc-9ec060f28142" providerId="ADAL" clId="{417F4EA5-3BCA-4CC5-80DD-F95A413788BC}" dt="2025-04-06T01:53:59.576" v="1037" actId="26606"/>
          <ac:spMkLst>
            <pc:docMk/>
            <pc:sldMk cId="2775163804" sldId="282"/>
            <ac:spMk id="15" creationId="{08C9B587-E65E-4B52-B37C-ABEBB6E87928}"/>
          </ac:spMkLst>
        </pc:spChg>
        <pc:spChg chg="add del">
          <ac:chgData name="James Long" userId="721812de-7761-4dbe-b4bc-9ec060f28142" providerId="ADAL" clId="{417F4EA5-3BCA-4CC5-80DD-F95A413788BC}" dt="2025-04-06T01:53:53.149" v="1032" actId="26606"/>
          <ac:spMkLst>
            <pc:docMk/>
            <pc:sldMk cId="2775163804" sldId="282"/>
            <ac:spMk id="20" creationId="{E91DC736-0EF8-4F87-9146-EBF1D2EE4D3D}"/>
          </ac:spMkLst>
        </pc:spChg>
        <pc:spChg chg="add del">
          <ac:chgData name="James Long" userId="721812de-7761-4dbe-b4bc-9ec060f28142" providerId="ADAL" clId="{417F4EA5-3BCA-4CC5-80DD-F95A413788BC}" dt="2025-04-06T01:53:53.149" v="1032" actId="26606"/>
          <ac:spMkLst>
            <pc:docMk/>
            <pc:sldMk cId="2775163804" sldId="282"/>
            <ac:spMk id="22" creationId="{097CD68E-23E3-4007-8847-CD0944C4F7BE}"/>
          </ac:spMkLst>
        </pc:spChg>
        <pc:spChg chg="add del">
          <ac:chgData name="James Long" userId="721812de-7761-4dbe-b4bc-9ec060f28142" providerId="ADAL" clId="{417F4EA5-3BCA-4CC5-80DD-F95A413788BC}" dt="2025-04-06T01:53:53.149" v="1032" actId="26606"/>
          <ac:spMkLst>
            <pc:docMk/>
            <pc:sldMk cId="2775163804" sldId="282"/>
            <ac:spMk id="24" creationId="{AF2F604E-43BE-4DC3-B983-E071523364F8}"/>
          </ac:spMkLst>
        </pc:spChg>
        <pc:spChg chg="add del">
          <ac:chgData name="James Long" userId="721812de-7761-4dbe-b4bc-9ec060f28142" providerId="ADAL" clId="{417F4EA5-3BCA-4CC5-80DD-F95A413788BC}" dt="2025-04-06T01:53:53.149" v="1032" actId="26606"/>
          <ac:spMkLst>
            <pc:docMk/>
            <pc:sldMk cId="2775163804" sldId="282"/>
            <ac:spMk id="26" creationId="{08C9B587-E65E-4B52-B37C-ABEBB6E87928}"/>
          </ac:spMkLst>
        </pc:spChg>
        <pc:spChg chg="add del">
          <ac:chgData name="James Long" userId="721812de-7761-4dbe-b4bc-9ec060f28142" providerId="ADAL" clId="{417F4EA5-3BCA-4CC5-80DD-F95A413788BC}" dt="2025-04-06T01:53:55.859" v="1034" actId="26606"/>
          <ac:spMkLst>
            <pc:docMk/>
            <pc:sldMk cId="2775163804" sldId="282"/>
            <ac:spMk id="28" creationId="{6F828D28-8E09-41CC-8229-3070B5467A96}"/>
          </ac:spMkLst>
        </pc:spChg>
        <pc:spChg chg="add del">
          <ac:chgData name="James Long" userId="721812de-7761-4dbe-b4bc-9ec060f28142" providerId="ADAL" clId="{417F4EA5-3BCA-4CC5-80DD-F95A413788BC}" dt="2025-04-06T01:53:55.859" v="1034" actId="26606"/>
          <ac:spMkLst>
            <pc:docMk/>
            <pc:sldMk cId="2775163804" sldId="282"/>
            <ac:spMk id="29" creationId="{D5B012D8-7F27-4758-9AC6-C889B154BD73}"/>
          </ac:spMkLst>
        </pc:spChg>
        <pc:spChg chg="add del">
          <ac:chgData name="James Long" userId="721812de-7761-4dbe-b4bc-9ec060f28142" providerId="ADAL" clId="{417F4EA5-3BCA-4CC5-80DD-F95A413788BC}" dt="2025-04-06T01:53:55.859" v="1034" actId="26606"/>
          <ac:spMkLst>
            <pc:docMk/>
            <pc:sldMk cId="2775163804" sldId="282"/>
            <ac:spMk id="30" creationId="{4063B759-00FC-46D1-9898-8E8625268FAF}"/>
          </ac:spMkLst>
        </pc:spChg>
        <pc:spChg chg="add del">
          <ac:chgData name="James Long" userId="721812de-7761-4dbe-b4bc-9ec060f28142" providerId="ADAL" clId="{417F4EA5-3BCA-4CC5-80DD-F95A413788BC}" dt="2025-04-06T01:53:59.568" v="1036" actId="26606"/>
          <ac:spMkLst>
            <pc:docMk/>
            <pc:sldMk cId="2775163804" sldId="282"/>
            <ac:spMk id="32" creationId="{9203DE33-2CD4-4CA8-9AF3-37C3B65133B0}"/>
          </ac:spMkLst>
        </pc:spChg>
        <pc:spChg chg="add del">
          <ac:chgData name="James Long" userId="721812de-7761-4dbe-b4bc-9ec060f28142" providerId="ADAL" clId="{417F4EA5-3BCA-4CC5-80DD-F95A413788BC}" dt="2025-04-06T01:53:59.568" v="1036" actId="26606"/>
          <ac:spMkLst>
            <pc:docMk/>
            <pc:sldMk cId="2775163804" sldId="282"/>
            <ac:spMk id="33" creationId="{0AF57B88-1D4C-41FA-A761-EC1DD10C35CB}"/>
          </ac:spMkLst>
        </pc:spChg>
        <pc:spChg chg="add del">
          <ac:chgData name="James Long" userId="721812de-7761-4dbe-b4bc-9ec060f28142" providerId="ADAL" clId="{417F4EA5-3BCA-4CC5-80DD-F95A413788BC}" dt="2025-04-06T01:53:59.568" v="1036" actId="26606"/>
          <ac:spMkLst>
            <pc:docMk/>
            <pc:sldMk cId="2775163804" sldId="282"/>
            <ac:spMk id="34" creationId="{D2548F45-5164-4ABB-8212-7F293FDED8D4}"/>
          </ac:spMkLst>
        </pc:spChg>
        <pc:spChg chg="add del">
          <ac:chgData name="James Long" userId="721812de-7761-4dbe-b4bc-9ec060f28142" providerId="ADAL" clId="{417F4EA5-3BCA-4CC5-80DD-F95A413788BC}" dt="2025-04-06T01:53:59.568" v="1036" actId="26606"/>
          <ac:spMkLst>
            <pc:docMk/>
            <pc:sldMk cId="2775163804" sldId="282"/>
            <ac:spMk id="35" creationId="{5E81CCFB-7BEF-4186-86FB-D09450B4D02D}"/>
          </ac:spMkLst>
        </pc:spChg>
        <pc:spChg chg="add">
          <ac:chgData name="James Long" userId="721812de-7761-4dbe-b4bc-9ec060f28142" providerId="ADAL" clId="{417F4EA5-3BCA-4CC5-80DD-F95A413788BC}" dt="2025-04-06T01:53:59.576" v="1037" actId="26606"/>
          <ac:spMkLst>
            <pc:docMk/>
            <pc:sldMk cId="2775163804" sldId="282"/>
            <ac:spMk id="37" creationId="{E91DC736-0EF8-4F87-9146-EBF1D2EE4D3D}"/>
          </ac:spMkLst>
        </pc:spChg>
        <pc:spChg chg="add">
          <ac:chgData name="James Long" userId="721812de-7761-4dbe-b4bc-9ec060f28142" providerId="ADAL" clId="{417F4EA5-3BCA-4CC5-80DD-F95A413788BC}" dt="2025-04-06T01:53:59.576" v="1037" actId="26606"/>
          <ac:spMkLst>
            <pc:docMk/>
            <pc:sldMk cId="2775163804" sldId="282"/>
            <ac:spMk id="38" creationId="{097CD68E-23E3-4007-8847-CD0944C4F7BE}"/>
          </ac:spMkLst>
        </pc:spChg>
        <pc:spChg chg="add">
          <ac:chgData name="James Long" userId="721812de-7761-4dbe-b4bc-9ec060f28142" providerId="ADAL" clId="{417F4EA5-3BCA-4CC5-80DD-F95A413788BC}" dt="2025-04-06T01:53:59.576" v="1037" actId="26606"/>
          <ac:spMkLst>
            <pc:docMk/>
            <pc:sldMk cId="2775163804" sldId="282"/>
            <ac:spMk id="39" creationId="{AF2F604E-43BE-4DC3-B983-E071523364F8}"/>
          </ac:spMkLst>
        </pc:spChg>
        <pc:spChg chg="add">
          <ac:chgData name="James Long" userId="721812de-7761-4dbe-b4bc-9ec060f28142" providerId="ADAL" clId="{417F4EA5-3BCA-4CC5-80DD-F95A413788BC}" dt="2025-04-06T01:53:59.576" v="1037" actId="26606"/>
          <ac:spMkLst>
            <pc:docMk/>
            <pc:sldMk cId="2775163804" sldId="282"/>
            <ac:spMk id="40" creationId="{08C9B587-E65E-4B52-B37C-ABEBB6E87928}"/>
          </ac:spMkLst>
        </pc:spChg>
        <pc:picChg chg="add mod">
          <ac:chgData name="James Long" userId="721812de-7761-4dbe-b4bc-9ec060f28142" providerId="ADAL" clId="{417F4EA5-3BCA-4CC5-80DD-F95A413788BC}" dt="2025-04-06T01:54:10.316" v="1038" actId="27614"/>
          <ac:picMkLst>
            <pc:docMk/>
            <pc:sldMk cId="2775163804" sldId="282"/>
            <ac:picMk id="4" creationId="{C6DFA1F6-044B-F36A-C8E3-3AEAFD632D5D}"/>
          </ac:picMkLst>
        </pc:picChg>
      </pc:sldChg>
      <pc:sldChg chg="addSp modSp add mod setBg addAnim setClrOvrMap">
        <pc:chgData name="James Long" userId="721812de-7761-4dbe-b4bc-9ec060f28142" providerId="ADAL" clId="{417F4EA5-3BCA-4CC5-80DD-F95A413788BC}" dt="2025-04-06T01:56:09.505" v="1042"/>
        <pc:sldMkLst>
          <pc:docMk/>
          <pc:sldMk cId="1727998861" sldId="283"/>
        </pc:sldMkLst>
        <pc:spChg chg="mod ord">
          <ac:chgData name="James Long" userId="721812de-7761-4dbe-b4bc-9ec060f28142" providerId="ADAL" clId="{417F4EA5-3BCA-4CC5-80DD-F95A413788BC}" dt="2025-04-06T01:55:47.685" v="1040" actId="26606"/>
          <ac:spMkLst>
            <pc:docMk/>
            <pc:sldMk cId="1727998861" sldId="283"/>
            <ac:spMk id="2" creationId="{15207BC9-7B96-1FF9-0934-8736BAC7F293}"/>
          </ac:spMkLst>
        </pc:spChg>
        <pc:spChg chg="add">
          <ac:chgData name="James Long" userId="721812de-7761-4dbe-b4bc-9ec060f28142" providerId="ADAL" clId="{417F4EA5-3BCA-4CC5-80DD-F95A413788BC}" dt="2025-04-06T01:55:47.685" v="1040" actId="26606"/>
          <ac:spMkLst>
            <pc:docMk/>
            <pc:sldMk cId="1727998861" sldId="283"/>
            <ac:spMk id="9" creationId="{71B2258F-86CA-4D4D-8270-BC05FCDEBFB3}"/>
          </ac:spMkLst>
        </pc:spChg>
        <pc:picChg chg="add mod">
          <ac:chgData name="James Long" userId="721812de-7761-4dbe-b4bc-9ec060f28142" providerId="ADAL" clId="{417F4EA5-3BCA-4CC5-80DD-F95A413788BC}" dt="2025-04-06T01:56:09.505" v="1042"/>
          <ac:picMkLst>
            <pc:docMk/>
            <pc:sldMk cId="1727998861" sldId="283"/>
            <ac:picMk id="4" creationId="{D8BDADF0-9E26-EC5A-F57D-7EDDED919D37}"/>
          </ac:picMkLst>
        </pc:picChg>
      </pc:sldChg>
      <pc:sldChg chg="addSp modSp add mod setBg addAnim setClrOvrMap">
        <pc:chgData name="James Long" userId="721812de-7761-4dbe-b4bc-9ec060f28142" providerId="ADAL" clId="{417F4EA5-3BCA-4CC5-80DD-F95A413788BC}" dt="2025-04-06T01:58:39.028" v="1046"/>
        <pc:sldMkLst>
          <pc:docMk/>
          <pc:sldMk cId="3982651356" sldId="284"/>
        </pc:sldMkLst>
        <pc:spChg chg="mod ord">
          <ac:chgData name="James Long" userId="721812de-7761-4dbe-b4bc-9ec060f28142" providerId="ADAL" clId="{417F4EA5-3BCA-4CC5-80DD-F95A413788BC}" dt="2025-04-06T01:58:16.312" v="1044" actId="26606"/>
          <ac:spMkLst>
            <pc:docMk/>
            <pc:sldMk cId="3982651356" sldId="284"/>
            <ac:spMk id="2" creationId="{61A422FA-C628-B481-4E50-51A4F5E7B91D}"/>
          </ac:spMkLst>
        </pc:spChg>
        <pc:spChg chg="add">
          <ac:chgData name="James Long" userId="721812de-7761-4dbe-b4bc-9ec060f28142" providerId="ADAL" clId="{417F4EA5-3BCA-4CC5-80DD-F95A413788BC}" dt="2025-04-06T01:58:16.312" v="1044" actId="26606"/>
          <ac:spMkLst>
            <pc:docMk/>
            <pc:sldMk cId="3982651356" sldId="284"/>
            <ac:spMk id="9" creationId="{71B2258F-86CA-4D4D-8270-BC05FCDEBFB3}"/>
          </ac:spMkLst>
        </pc:spChg>
        <pc:picChg chg="add mod">
          <ac:chgData name="James Long" userId="721812de-7761-4dbe-b4bc-9ec060f28142" providerId="ADAL" clId="{417F4EA5-3BCA-4CC5-80DD-F95A413788BC}" dt="2025-04-06T01:58:39.028" v="1046"/>
          <ac:picMkLst>
            <pc:docMk/>
            <pc:sldMk cId="3982651356" sldId="284"/>
            <ac:picMk id="4" creationId="{B5C779AA-AE59-5855-08BD-FF855B1119D0}"/>
          </ac:picMkLst>
        </pc:picChg>
      </pc:sldChg>
      <pc:sldChg chg="addSp delSp modSp add mod setBg addAnim">
        <pc:chgData name="James Long" userId="721812de-7761-4dbe-b4bc-9ec060f28142" providerId="ADAL" clId="{417F4EA5-3BCA-4CC5-80DD-F95A413788BC}" dt="2025-04-06T01:42:30.163" v="1021" actId="27614"/>
        <pc:sldMkLst>
          <pc:docMk/>
          <pc:sldMk cId="353477954" sldId="285"/>
        </pc:sldMkLst>
        <pc:spChg chg="mod ord">
          <ac:chgData name="James Long" userId="721812de-7761-4dbe-b4bc-9ec060f28142" providerId="ADAL" clId="{417F4EA5-3BCA-4CC5-80DD-F95A413788BC}" dt="2025-04-06T01:42:09.618" v="1020" actId="26606"/>
          <ac:spMkLst>
            <pc:docMk/>
            <pc:sldMk cId="353477954" sldId="285"/>
            <ac:spMk id="2" creationId="{1A45FC12-93DD-8538-5338-4CFB742813C2}"/>
          </ac:spMkLst>
        </pc:spChg>
        <pc:spChg chg="add del">
          <ac:chgData name="James Long" userId="721812de-7761-4dbe-b4bc-9ec060f28142" providerId="ADAL" clId="{417F4EA5-3BCA-4CC5-80DD-F95A413788BC}" dt="2025-04-06T01:42:09.618" v="1020" actId="26606"/>
          <ac:spMkLst>
            <pc:docMk/>
            <pc:sldMk cId="353477954" sldId="285"/>
            <ac:spMk id="9" creationId="{9C6777B5-64F4-4200-B099-34168B69FE53}"/>
          </ac:spMkLst>
        </pc:spChg>
        <pc:spChg chg="add del">
          <ac:chgData name="James Long" userId="721812de-7761-4dbe-b4bc-9ec060f28142" providerId="ADAL" clId="{417F4EA5-3BCA-4CC5-80DD-F95A413788BC}" dt="2025-04-06T01:42:09.618" v="1020" actId="26606"/>
          <ac:spMkLst>
            <pc:docMk/>
            <pc:sldMk cId="353477954" sldId="285"/>
            <ac:spMk id="11" creationId="{9B37791B-B040-4694-BFDC-8DD132D86E8E}"/>
          </ac:spMkLst>
        </pc:spChg>
        <pc:spChg chg="add">
          <ac:chgData name="James Long" userId="721812de-7761-4dbe-b4bc-9ec060f28142" providerId="ADAL" clId="{417F4EA5-3BCA-4CC5-80DD-F95A413788BC}" dt="2025-04-06T01:42:09.618" v="1020" actId="26606"/>
          <ac:spMkLst>
            <pc:docMk/>
            <pc:sldMk cId="353477954" sldId="285"/>
            <ac:spMk id="20" creationId="{6F828D28-8E09-41CC-8229-3070B5467A96}"/>
          </ac:spMkLst>
        </pc:spChg>
        <pc:spChg chg="add">
          <ac:chgData name="James Long" userId="721812de-7761-4dbe-b4bc-9ec060f28142" providerId="ADAL" clId="{417F4EA5-3BCA-4CC5-80DD-F95A413788BC}" dt="2025-04-06T01:42:09.618" v="1020" actId="26606"/>
          <ac:spMkLst>
            <pc:docMk/>
            <pc:sldMk cId="353477954" sldId="285"/>
            <ac:spMk id="22" creationId="{D5B012D8-7F27-4758-9AC6-C889B154BD73}"/>
          </ac:spMkLst>
        </pc:spChg>
        <pc:spChg chg="add">
          <ac:chgData name="James Long" userId="721812de-7761-4dbe-b4bc-9ec060f28142" providerId="ADAL" clId="{417F4EA5-3BCA-4CC5-80DD-F95A413788BC}" dt="2025-04-06T01:42:09.618" v="1020" actId="26606"/>
          <ac:spMkLst>
            <pc:docMk/>
            <pc:sldMk cId="353477954" sldId="285"/>
            <ac:spMk id="24" creationId="{4063B759-00FC-46D1-9898-8E8625268FAF}"/>
          </ac:spMkLst>
        </pc:spChg>
        <pc:grpChg chg="add del">
          <ac:chgData name="James Long" userId="721812de-7761-4dbe-b4bc-9ec060f28142" providerId="ADAL" clId="{417F4EA5-3BCA-4CC5-80DD-F95A413788BC}" dt="2025-04-06T01:42:09.618" v="1020" actId="26606"/>
          <ac:grpSpMkLst>
            <pc:docMk/>
            <pc:sldMk cId="353477954" sldId="285"/>
            <ac:grpSpMk id="13" creationId="{4252769E-B9F0-4068-A645-5BBEF16E9C28}"/>
          </ac:grpSpMkLst>
        </pc:grpChg>
        <pc:picChg chg="add mod">
          <ac:chgData name="James Long" userId="721812de-7761-4dbe-b4bc-9ec060f28142" providerId="ADAL" clId="{417F4EA5-3BCA-4CC5-80DD-F95A413788BC}" dt="2025-04-06T01:42:30.163" v="1021" actId="27614"/>
          <ac:picMkLst>
            <pc:docMk/>
            <pc:sldMk cId="353477954" sldId="285"/>
            <ac:picMk id="4" creationId="{205CA8F6-C303-14DB-CEF0-426B79FBFC35}"/>
          </ac:picMkLst>
        </pc:picChg>
      </pc:sldChg>
      <pc:sldChg chg="addSp modSp add mod setBg">
        <pc:chgData name="James Long" userId="721812de-7761-4dbe-b4bc-9ec060f28142" providerId="ADAL" clId="{417F4EA5-3BCA-4CC5-80DD-F95A413788BC}" dt="2025-04-06T22:47:12.835" v="1125" actId="26606"/>
        <pc:sldMkLst>
          <pc:docMk/>
          <pc:sldMk cId="0" sldId="286"/>
        </pc:sldMkLst>
        <pc:spChg chg="mod">
          <ac:chgData name="James Long" userId="721812de-7761-4dbe-b4bc-9ec060f28142" providerId="ADAL" clId="{417F4EA5-3BCA-4CC5-80DD-F95A413788BC}" dt="2025-04-06T22:47:12.835" v="1125" actId="26606"/>
          <ac:spMkLst>
            <pc:docMk/>
            <pc:sldMk cId="0" sldId="286"/>
            <ac:spMk id="2" creationId="{00000000-0000-0000-0000-000000000000}"/>
          </ac:spMkLst>
        </pc:spChg>
        <pc:spChg chg="mod">
          <ac:chgData name="James Long" userId="721812de-7761-4dbe-b4bc-9ec060f28142" providerId="ADAL" clId="{417F4EA5-3BCA-4CC5-80DD-F95A413788BC}" dt="2025-04-06T22:47:12.835" v="1125" actId="26606"/>
          <ac:spMkLst>
            <pc:docMk/>
            <pc:sldMk cId="0" sldId="286"/>
            <ac:spMk id="3" creationId="{00000000-0000-0000-0000-000000000000}"/>
          </ac:spMkLst>
        </pc:spChg>
        <pc:spChg chg="add">
          <ac:chgData name="James Long" userId="721812de-7761-4dbe-b4bc-9ec060f28142" providerId="ADAL" clId="{417F4EA5-3BCA-4CC5-80DD-F95A413788BC}" dt="2025-04-06T22:47:12.835" v="1125" actId="26606"/>
          <ac:spMkLst>
            <pc:docMk/>
            <pc:sldMk cId="0" sldId="286"/>
            <ac:spMk id="8" creationId="{907EF6B7-1338-4443-8C46-6A318D952DFD}"/>
          </ac:spMkLst>
        </pc:spChg>
        <pc:spChg chg="add">
          <ac:chgData name="James Long" userId="721812de-7761-4dbe-b4bc-9ec060f28142" providerId="ADAL" clId="{417F4EA5-3BCA-4CC5-80DD-F95A413788BC}" dt="2025-04-06T22:47:12.835" v="1125" actId="26606"/>
          <ac:spMkLst>
            <pc:docMk/>
            <pc:sldMk cId="0" sldId="286"/>
            <ac:spMk id="10" creationId="{DAAE4CDD-124C-4DCF-9584-B6033B545DD5}"/>
          </ac:spMkLst>
        </pc:spChg>
        <pc:spChg chg="add">
          <ac:chgData name="James Long" userId="721812de-7761-4dbe-b4bc-9ec060f28142" providerId="ADAL" clId="{417F4EA5-3BCA-4CC5-80DD-F95A413788BC}" dt="2025-04-06T22:47:12.835" v="1125" actId="26606"/>
          <ac:spMkLst>
            <pc:docMk/>
            <pc:sldMk cId="0" sldId="286"/>
            <ac:spMk id="12" creationId="{081E4A58-353D-44AE-B2FC-2A74E2E400F7}"/>
          </ac:spMkLst>
        </pc:spChg>
      </pc:sldChg>
      <pc:sldMasterChg chg="delSldLayout">
        <pc:chgData name="James Long" userId="721812de-7761-4dbe-b4bc-9ec060f28142" providerId="ADAL" clId="{417F4EA5-3BCA-4CC5-80DD-F95A413788BC}" dt="2025-04-05T22:36:05.438" v="1" actId="47"/>
        <pc:sldMasterMkLst>
          <pc:docMk/>
          <pc:sldMasterMk cId="0" sldId="2147483648"/>
        </pc:sldMasterMkLst>
        <pc:sldLayoutChg chg="del">
          <pc:chgData name="James Long" userId="721812de-7761-4dbe-b4bc-9ec060f28142" providerId="ADAL" clId="{417F4EA5-3BCA-4CC5-80DD-F95A413788BC}" dt="2025-04-05T22:36:05.438" v="1" actId="47"/>
          <pc:sldLayoutMkLst>
            <pc:docMk/>
            <pc:sldMasterMk cId="0" sldId="2147483648"/>
            <pc:sldLayoutMk cId="3422096915" sldId="2147483667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FEC15-50FB-4807-A8D5-6EA4ED692B7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E1EBECC-5364-45AB-A6BA-50EBC52A22E2}">
      <dgm:prSet phldrT="[Text]"/>
      <dgm:spPr/>
      <dgm:t>
        <a:bodyPr/>
        <a:lstStyle/>
        <a:p>
          <a:r>
            <a:rPr lang="en-US" dirty="0"/>
            <a:t>76 Private Universities Closed Since 2016</a:t>
          </a:r>
        </a:p>
      </dgm:t>
    </dgm:pt>
    <dgm:pt modelId="{520C1821-3784-44B7-A7AD-38464AB49F1F}" type="parTrans" cxnId="{8845144B-6AFC-4511-9539-9BF15C23FD2F}">
      <dgm:prSet/>
      <dgm:spPr/>
      <dgm:t>
        <a:bodyPr/>
        <a:lstStyle/>
        <a:p>
          <a:endParaRPr lang="en-US"/>
        </a:p>
      </dgm:t>
    </dgm:pt>
    <dgm:pt modelId="{7D005037-57CF-4B9E-95C9-725276BDFD78}" type="sibTrans" cxnId="{8845144B-6AFC-4511-9539-9BF15C23FD2F}">
      <dgm:prSet/>
      <dgm:spPr/>
      <dgm:t>
        <a:bodyPr/>
        <a:lstStyle/>
        <a:p>
          <a:endParaRPr lang="en-US"/>
        </a:p>
      </dgm:t>
    </dgm:pt>
    <dgm:pt modelId="{034167FF-84E5-4F5A-9082-BB6D57883F74}">
      <dgm:prSet phldrT="[Text]"/>
      <dgm:spPr/>
      <dgm:t>
        <a:bodyPr/>
        <a:lstStyle/>
        <a:p>
          <a:r>
            <a:rPr lang="en-US" dirty="0"/>
            <a:t>25% May Not Survive Past 2028</a:t>
          </a:r>
        </a:p>
      </dgm:t>
    </dgm:pt>
    <dgm:pt modelId="{8E85C7FE-DF96-43CF-B9BD-2636F1BEEB79}" type="parTrans" cxnId="{91D9121D-3B36-441A-9E8C-39E778C4B83A}">
      <dgm:prSet/>
      <dgm:spPr/>
      <dgm:t>
        <a:bodyPr/>
        <a:lstStyle/>
        <a:p>
          <a:endParaRPr lang="en-US"/>
        </a:p>
      </dgm:t>
    </dgm:pt>
    <dgm:pt modelId="{2AD56F67-10C2-4F35-B63F-EC1FA885AB1F}" type="sibTrans" cxnId="{91D9121D-3B36-441A-9E8C-39E778C4B83A}">
      <dgm:prSet/>
      <dgm:spPr/>
      <dgm:t>
        <a:bodyPr/>
        <a:lstStyle/>
        <a:p>
          <a:endParaRPr lang="en-US"/>
        </a:p>
      </dgm:t>
    </dgm:pt>
    <dgm:pt modelId="{0C42A82E-21D0-42B9-9859-88F9241257E2}">
      <dgm:prSet phldrT="[Text]"/>
      <dgm:spPr/>
      <dgm:t>
        <a:bodyPr/>
        <a:lstStyle/>
        <a:p>
          <a:r>
            <a:rPr lang="en-US" dirty="0"/>
            <a:t>100% Not Random</a:t>
          </a:r>
        </a:p>
      </dgm:t>
    </dgm:pt>
    <dgm:pt modelId="{A3EE7458-8426-4B74-B3E1-55066470C275}" type="parTrans" cxnId="{5135D22F-0B79-4A2C-930C-B90E17504129}">
      <dgm:prSet/>
      <dgm:spPr/>
      <dgm:t>
        <a:bodyPr/>
        <a:lstStyle/>
        <a:p>
          <a:endParaRPr lang="en-US"/>
        </a:p>
      </dgm:t>
    </dgm:pt>
    <dgm:pt modelId="{863682B6-6322-40F4-B116-0F20B53C7674}" type="sibTrans" cxnId="{5135D22F-0B79-4A2C-930C-B90E17504129}">
      <dgm:prSet/>
      <dgm:spPr/>
      <dgm:t>
        <a:bodyPr/>
        <a:lstStyle/>
        <a:p>
          <a:endParaRPr lang="en-US"/>
        </a:p>
      </dgm:t>
    </dgm:pt>
    <dgm:pt modelId="{E9A4FBE2-E585-4909-9654-39F868F5066B}" type="pres">
      <dgm:prSet presAssocID="{EFEFEC15-50FB-4807-A8D5-6EA4ED692B74}" presName="linearFlow" presStyleCnt="0">
        <dgm:presLayoutVars>
          <dgm:dir/>
          <dgm:resizeHandles val="exact"/>
        </dgm:presLayoutVars>
      </dgm:prSet>
      <dgm:spPr/>
    </dgm:pt>
    <dgm:pt modelId="{30ED37DF-0AEE-48D9-946F-41754ED4579A}" type="pres">
      <dgm:prSet presAssocID="{3E1EBECC-5364-45AB-A6BA-50EBC52A22E2}" presName="composite" presStyleCnt="0"/>
      <dgm:spPr/>
    </dgm:pt>
    <dgm:pt modelId="{32924C6C-D09F-4164-A3D0-0FF0EA80723E}" type="pres">
      <dgm:prSet presAssocID="{3E1EBECC-5364-45AB-A6BA-50EBC52A22E2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 with solid fill"/>
        </a:ext>
      </dgm:extLst>
    </dgm:pt>
    <dgm:pt modelId="{A50F6520-CDAC-45ED-9373-6348EEF1B6F2}" type="pres">
      <dgm:prSet presAssocID="{3E1EBECC-5364-45AB-A6BA-50EBC52A22E2}" presName="txShp" presStyleLbl="node1" presStyleIdx="0" presStyleCnt="3" custLinFactNeighborX="485" custLinFactNeighborY="-76">
        <dgm:presLayoutVars>
          <dgm:bulletEnabled val="1"/>
        </dgm:presLayoutVars>
      </dgm:prSet>
      <dgm:spPr/>
    </dgm:pt>
    <dgm:pt modelId="{BD43C250-D9E2-44A1-8899-A12D4547B923}" type="pres">
      <dgm:prSet presAssocID="{7D005037-57CF-4B9E-95C9-725276BDFD78}" presName="spacing" presStyleCnt="0"/>
      <dgm:spPr/>
    </dgm:pt>
    <dgm:pt modelId="{2DBE630A-24AB-4F8B-B5D7-F70BA6CE8A97}" type="pres">
      <dgm:prSet presAssocID="{034167FF-84E5-4F5A-9082-BB6D57883F74}" presName="composite" presStyleCnt="0"/>
      <dgm:spPr/>
    </dgm:pt>
    <dgm:pt modelId="{3B8114F3-E377-424B-9E0A-CE4DB63AEAF1}" type="pres">
      <dgm:prSet presAssocID="{034167FF-84E5-4F5A-9082-BB6D57883F74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ield Tick outline"/>
        </a:ext>
      </dgm:extLst>
    </dgm:pt>
    <dgm:pt modelId="{63DF249E-6B91-4655-BD07-8BE5B9DD1A7D}" type="pres">
      <dgm:prSet presAssocID="{034167FF-84E5-4F5A-9082-BB6D57883F74}" presName="txShp" presStyleLbl="node1" presStyleIdx="1" presStyleCnt="3">
        <dgm:presLayoutVars>
          <dgm:bulletEnabled val="1"/>
        </dgm:presLayoutVars>
      </dgm:prSet>
      <dgm:spPr/>
    </dgm:pt>
    <dgm:pt modelId="{30D32A82-FE67-40D9-AA74-C23EFE2898F5}" type="pres">
      <dgm:prSet presAssocID="{2AD56F67-10C2-4F35-B63F-EC1FA885AB1F}" presName="spacing" presStyleCnt="0"/>
      <dgm:spPr/>
    </dgm:pt>
    <dgm:pt modelId="{32962BDF-F9E9-4112-9A46-4099BFA51A5A}" type="pres">
      <dgm:prSet presAssocID="{0C42A82E-21D0-42B9-9859-88F9241257E2}" presName="composite" presStyleCnt="0"/>
      <dgm:spPr/>
    </dgm:pt>
    <dgm:pt modelId="{A7B5C94D-B90B-4C51-9993-F1ED1CCE0F09}" type="pres">
      <dgm:prSet presAssocID="{0C42A82E-21D0-42B9-9859-88F9241257E2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 with solid fill"/>
        </a:ext>
      </dgm:extLst>
    </dgm:pt>
    <dgm:pt modelId="{3174E1FD-CB16-4D86-A10E-29D531B6C73B}" type="pres">
      <dgm:prSet presAssocID="{0C42A82E-21D0-42B9-9859-88F9241257E2}" presName="txShp" presStyleLbl="node1" presStyleIdx="2" presStyleCnt="3">
        <dgm:presLayoutVars>
          <dgm:bulletEnabled val="1"/>
        </dgm:presLayoutVars>
      </dgm:prSet>
      <dgm:spPr/>
    </dgm:pt>
  </dgm:ptLst>
  <dgm:cxnLst>
    <dgm:cxn modelId="{91D9121D-3B36-441A-9E8C-39E778C4B83A}" srcId="{EFEFEC15-50FB-4807-A8D5-6EA4ED692B74}" destId="{034167FF-84E5-4F5A-9082-BB6D57883F74}" srcOrd="1" destOrd="0" parTransId="{8E85C7FE-DF96-43CF-B9BD-2636F1BEEB79}" sibTransId="{2AD56F67-10C2-4F35-B63F-EC1FA885AB1F}"/>
    <dgm:cxn modelId="{5135D22F-0B79-4A2C-930C-B90E17504129}" srcId="{EFEFEC15-50FB-4807-A8D5-6EA4ED692B74}" destId="{0C42A82E-21D0-42B9-9859-88F9241257E2}" srcOrd="2" destOrd="0" parTransId="{A3EE7458-8426-4B74-B3E1-55066470C275}" sibTransId="{863682B6-6322-40F4-B116-0F20B53C7674}"/>
    <dgm:cxn modelId="{489C1F3C-4EC3-4EB9-B790-62BB05C99D74}" type="presOf" srcId="{0C42A82E-21D0-42B9-9859-88F9241257E2}" destId="{3174E1FD-CB16-4D86-A10E-29D531B6C73B}" srcOrd="0" destOrd="0" presId="urn:microsoft.com/office/officeart/2005/8/layout/vList3"/>
    <dgm:cxn modelId="{4FF73063-AF6D-41C1-8E39-8E40CE0C5E65}" type="presOf" srcId="{034167FF-84E5-4F5A-9082-BB6D57883F74}" destId="{63DF249E-6B91-4655-BD07-8BE5B9DD1A7D}" srcOrd="0" destOrd="0" presId="urn:microsoft.com/office/officeart/2005/8/layout/vList3"/>
    <dgm:cxn modelId="{8845144B-6AFC-4511-9539-9BF15C23FD2F}" srcId="{EFEFEC15-50FB-4807-A8D5-6EA4ED692B74}" destId="{3E1EBECC-5364-45AB-A6BA-50EBC52A22E2}" srcOrd="0" destOrd="0" parTransId="{520C1821-3784-44B7-A7AD-38464AB49F1F}" sibTransId="{7D005037-57CF-4B9E-95C9-725276BDFD78}"/>
    <dgm:cxn modelId="{C83A1D97-1070-471C-89CD-3467B4854F4C}" type="presOf" srcId="{EFEFEC15-50FB-4807-A8D5-6EA4ED692B74}" destId="{E9A4FBE2-E585-4909-9654-39F868F5066B}" srcOrd="0" destOrd="0" presId="urn:microsoft.com/office/officeart/2005/8/layout/vList3"/>
    <dgm:cxn modelId="{D02D92A3-E63C-4B78-AA94-A139C3971B4C}" type="presOf" srcId="{3E1EBECC-5364-45AB-A6BA-50EBC52A22E2}" destId="{A50F6520-CDAC-45ED-9373-6348EEF1B6F2}" srcOrd="0" destOrd="0" presId="urn:microsoft.com/office/officeart/2005/8/layout/vList3"/>
    <dgm:cxn modelId="{1E049E15-12B1-47EC-97F9-FFBC4EAA0DB2}" type="presParOf" srcId="{E9A4FBE2-E585-4909-9654-39F868F5066B}" destId="{30ED37DF-0AEE-48D9-946F-41754ED4579A}" srcOrd="0" destOrd="0" presId="urn:microsoft.com/office/officeart/2005/8/layout/vList3"/>
    <dgm:cxn modelId="{8D4B7733-56CC-45D7-BD5B-B1B349B618B8}" type="presParOf" srcId="{30ED37DF-0AEE-48D9-946F-41754ED4579A}" destId="{32924C6C-D09F-4164-A3D0-0FF0EA80723E}" srcOrd="0" destOrd="0" presId="urn:microsoft.com/office/officeart/2005/8/layout/vList3"/>
    <dgm:cxn modelId="{F2FE8882-BFED-49CA-9CB1-BF4BD74448E1}" type="presParOf" srcId="{30ED37DF-0AEE-48D9-946F-41754ED4579A}" destId="{A50F6520-CDAC-45ED-9373-6348EEF1B6F2}" srcOrd="1" destOrd="0" presId="urn:microsoft.com/office/officeart/2005/8/layout/vList3"/>
    <dgm:cxn modelId="{15B4CDEE-4A53-489C-A74F-4A2185A028EF}" type="presParOf" srcId="{E9A4FBE2-E585-4909-9654-39F868F5066B}" destId="{BD43C250-D9E2-44A1-8899-A12D4547B923}" srcOrd="1" destOrd="0" presId="urn:microsoft.com/office/officeart/2005/8/layout/vList3"/>
    <dgm:cxn modelId="{A1726908-FC9B-4526-87F3-8547FFBC137C}" type="presParOf" srcId="{E9A4FBE2-E585-4909-9654-39F868F5066B}" destId="{2DBE630A-24AB-4F8B-B5D7-F70BA6CE8A97}" srcOrd="2" destOrd="0" presId="urn:microsoft.com/office/officeart/2005/8/layout/vList3"/>
    <dgm:cxn modelId="{B9357A59-5448-4605-B417-27D2087F5B6F}" type="presParOf" srcId="{2DBE630A-24AB-4F8B-B5D7-F70BA6CE8A97}" destId="{3B8114F3-E377-424B-9E0A-CE4DB63AEAF1}" srcOrd="0" destOrd="0" presId="urn:microsoft.com/office/officeart/2005/8/layout/vList3"/>
    <dgm:cxn modelId="{13F6A182-A980-4D9E-BF7E-2F6E2FFA6308}" type="presParOf" srcId="{2DBE630A-24AB-4F8B-B5D7-F70BA6CE8A97}" destId="{63DF249E-6B91-4655-BD07-8BE5B9DD1A7D}" srcOrd="1" destOrd="0" presId="urn:microsoft.com/office/officeart/2005/8/layout/vList3"/>
    <dgm:cxn modelId="{882F18DF-7CA7-479D-B491-E564FDD102B4}" type="presParOf" srcId="{E9A4FBE2-E585-4909-9654-39F868F5066B}" destId="{30D32A82-FE67-40D9-AA74-C23EFE2898F5}" srcOrd="3" destOrd="0" presId="urn:microsoft.com/office/officeart/2005/8/layout/vList3"/>
    <dgm:cxn modelId="{9FDDB599-DA24-406B-9D44-C04F8344944C}" type="presParOf" srcId="{E9A4FBE2-E585-4909-9654-39F868F5066B}" destId="{32962BDF-F9E9-4112-9A46-4099BFA51A5A}" srcOrd="4" destOrd="0" presId="urn:microsoft.com/office/officeart/2005/8/layout/vList3"/>
    <dgm:cxn modelId="{CB1DEB08-5A7F-4C81-8A0F-41820507AC21}" type="presParOf" srcId="{32962BDF-F9E9-4112-9A46-4099BFA51A5A}" destId="{A7B5C94D-B90B-4C51-9993-F1ED1CCE0F09}" srcOrd="0" destOrd="0" presId="urn:microsoft.com/office/officeart/2005/8/layout/vList3"/>
    <dgm:cxn modelId="{D8245301-AAAF-40D4-A36C-9C334034A4BF}" type="presParOf" srcId="{32962BDF-F9E9-4112-9A46-4099BFA51A5A}" destId="{3174E1FD-CB16-4D86-A10E-29D531B6C73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597932-A618-42FB-A54A-49CFD99DB9D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8A9E6D5E-1027-4214-A1C6-278D4F7B2D7B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Financial (40.02%) – IRS Form 990</a:t>
          </a:r>
        </a:p>
      </dgm:t>
    </dgm:pt>
    <dgm:pt modelId="{E53BF2AD-4201-4A23-A53F-6CD422E8AF64}" type="parTrans" cxnId="{12280F85-7D24-432E-8F9D-FACC2A52E30F}">
      <dgm:prSet/>
      <dgm:spPr/>
      <dgm:t>
        <a:bodyPr/>
        <a:lstStyle/>
        <a:p>
          <a:endParaRPr lang="en-US"/>
        </a:p>
      </dgm:t>
    </dgm:pt>
    <dgm:pt modelId="{1D381921-F162-410F-A433-FC1136821866}" type="sibTrans" cxnId="{12280F85-7D24-432E-8F9D-FACC2A52E30F}">
      <dgm:prSet/>
      <dgm:spPr/>
      <dgm:t>
        <a:bodyPr/>
        <a:lstStyle/>
        <a:p>
          <a:endParaRPr lang="en-US"/>
        </a:p>
      </dgm:t>
    </dgm:pt>
    <dgm:pt modelId="{CEF3F741-E1D3-4AE3-92FA-1B685173DAF1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Academic (19.99%) – IPEDS</a:t>
          </a:r>
        </a:p>
      </dgm:t>
    </dgm:pt>
    <dgm:pt modelId="{64B325B1-51B3-4B5C-87C0-02D33D994E65}" type="parTrans" cxnId="{F09BC8D7-C58F-4D80-AC17-0D220EE5B11D}">
      <dgm:prSet/>
      <dgm:spPr/>
      <dgm:t>
        <a:bodyPr/>
        <a:lstStyle/>
        <a:p>
          <a:endParaRPr lang="en-US"/>
        </a:p>
      </dgm:t>
    </dgm:pt>
    <dgm:pt modelId="{F0855D2A-AFF9-4DDC-A290-14925A8FFE08}" type="sibTrans" cxnId="{F09BC8D7-C58F-4D80-AC17-0D220EE5B11D}">
      <dgm:prSet/>
      <dgm:spPr/>
      <dgm:t>
        <a:bodyPr/>
        <a:lstStyle/>
        <a:p>
          <a:endParaRPr lang="en-US"/>
        </a:p>
      </dgm:t>
    </dgm:pt>
    <dgm:pt modelId="{9AD1D133-73F7-4CBC-8F8F-B36656DBC093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Market Saturation (39.99%) - Census</a:t>
          </a:r>
        </a:p>
      </dgm:t>
    </dgm:pt>
    <dgm:pt modelId="{BAA997D0-1570-49A8-8BA5-6B613952BF6A}" type="parTrans" cxnId="{21C4AF17-3F6F-4EA7-ACCE-F0A38496E7DD}">
      <dgm:prSet/>
      <dgm:spPr/>
      <dgm:t>
        <a:bodyPr/>
        <a:lstStyle/>
        <a:p>
          <a:endParaRPr lang="en-US"/>
        </a:p>
      </dgm:t>
    </dgm:pt>
    <dgm:pt modelId="{6CA3C563-CBCB-4AF4-9F0C-F61660BF21C3}" type="sibTrans" cxnId="{21C4AF17-3F6F-4EA7-ACCE-F0A38496E7DD}">
      <dgm:prSet/>
      <dgm:spPr/>
      <dgm:t>
        <a:bodyPr/>
        <a:lstStyle/>
        <a:p>
          <a:endParaRPr lang="en-US"/>
        </a:p>
      </dgm:t>
    </dgm:pt>
    <dgm:pt modelId="{DD0A4E88-D1CC-4783-BABA-4017AC6EC8B7}" type="pres">
      <dgm:prSet presAssocID="{AF597932-A618-42FB-A54A-49CFD99DB9D8}" presName="compositeShape" presStyleCnt="0">
        <dgm:presLayoutVars>
          <dgm:chMax val="7"/>
          <dgm:dir/>
          <dgm:resizeHandles val="exact"/>
        </dgm:presLayoutVars>
      </dgm:prSet>
      <dgm:spPr/>
    </dgm:pt>
    <dgm:pt modelId="{64B2282D-F75A-455F-B352-9E6DE75ED3B6}" type="pres">
      <dgm:prSet presAssocID="{AF597932-A618-42FB-A54A-49CFD99DB9D8}" presName="wedge1" presStyleLbl="node1" presStyleIdx="0" presStyleCnt="3"/>
      <dgm:spPr/>
    </dgm:pt>
    <dgm:pt modelId="{23981023-7E9A-444A-8C25-91A421DDDB45}" type="pres">
      <dgm:prSet presAssocID="{AF597932-A618-42FB-A54A-49CFD99DB9D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15855BB-FEE2-46A7-933F-710886A18334}" type="pres">
      <dgm:prSet presAssocID="{AF597932-A618-42FB-A54A-49CFD99DB9D8}" presName="wedge2" presStyleLbl="node1" presStyleIdx="1" presStyleCnt="3" custScaleX="100900" custScaleY="101553"/>
      <dgm:spPr/>
    </dgm:pt>
    <dgm:pt modelId="{0DCBB984-94C7-482A-9F5B-BE6FCCCC9322}" type="pres">
      <dgm:prSet presAssocID="{AF597932-A618-42FB-A54A-49CFD99DB9D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32E4D04-6CD0-4C88-A049-080E06EA9975}" type="pres">
      <dgm:prSet presAssocID="{AF597932-A618-42FB-A54A-49CFD99DB9D8}" presName="wedge3" presStyleLbl="node1" presStyleIdx="2" presStyleCnt="3"/>
      <dgm:spPr/>
    </dgm:pt>
    <dgm:pt modelId="{2179D66F-AE08-4593-9039-E4A6EB29BBCA}" type="pres">
      <dgm:prSet presAssocID="{AF597932-A618-42FB-A54A-49CFD99DB9D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4722707-FD37-4066-829A-6D78DF764DAC}" type="presOf" srcId="{AF597932-A618-42FB-A54A-49CFD99DB9D8}" destId="{DD0A4E88-D1CC-4783-BABA-4017AC6EC8B7}" srcOrd="0" destOrd="0" presId="urn:microsoft.com/office/officeart/2005/8/layout/chart3"/>
    <dgm:cxn modelId="{AE76FF12-33B0-4826-AD3F-C590E14448E2}" type="presOf" srcId="{9AD1D133-73F7-4CBC-8F8F-B36656DBC093}" destId="{2179D66F-AE08-4593-9039-E4A6EB29BBCA}" srcOrd="1" destOrd="0" presId="urn:microsoft.com/office/officeart/2005/8/layout/chart3"/>
    <dgm:cxn modelId="{21C4AF17-3F6F-4EA7-ACCE-F0A38496E7DD}" srcId="{AF597932-A618-42FB-A54A-49CFD99DB9D8}" destId="{9AD1D133-73F7-4CBC-8F8F-B36656DBC093}" srcOrd="2" destOrd="0" parTransId="{BAA997D0-1570-49A8-8BA5-6B613952BF6A}" sibTransId="{6CA3C563-CBCB-4AF4-9F0C-F61660BF21C3}"/>
    <dgm:cxn modelId="{1AB99326-3306-4D7B-AC41-CA6888B715DB}" type="presOf" srcId="{8A9E6D5E-1027-4214-A1C6-278D4F7B2D7B}" destId="{23981023-7E9A-444A-8C25-91A421DDDB45}" srcOrd="1" destOrd="0" presId="urn:microsoft.com/office/officeart/2005/8/layout/chart3"/>
    <dgm:cxn modelId="{C5B6D230-9292-4403-A02B-CA74203AA9E7}" type="presOf" srcId="{8A9E6D5E-1027-4214-A1C6-278D4F7B2D7B}" destId="{64B2282D-F75A-455F-B352-9E6DE75ED3B6}" srcOrd="0" destOrd="0" presId="urn:microsoft.com/office/officeart/2005/8/layout/chart3"/>
    <dgm:cxn modelId="{09377F3B-C256-4B0E-A0D7-146BBC69B998}" type="presOf" srcId="{CEF3F741-E1D3-4AE3-92FA-1B685173DAF1}" destId="{815855BB-FEE2-46A7-933F-710886A18334}" srcOrd="0" destOrd="0" presId="urn:microsoft.com/office/officeart/2005/8/layout/chart3"/>
    <dgm:cxn modelId="{12280F85-7D24-432E-8F9D-FACC2A52E30F}" srcId="{AF597932-A618-42FB-A54A-49CFD99DB9D8}" destId="{8A9E6D5E-1027-4214-A1C6-278D4F7B2D7B}" srcOrd="0" destOrd="0" parTransId="{E53BF2AD-4201-4A23-A53F-6CD422E8AF64}" sibTransId="{1D381921-F162-410F-A433-FC1136821866}"/>
    <dgm:cxn modelId="{59D83890-A33C-4633-A281-F552305B5A5E}" type="presOf" srcId="{9AD1D133-73F7-4CBC-8F8F-B36656DBC093}" destId="{932E4D04-6CD0-4C88-A049-080E06EA9975}" srcOrd="0" destOrd="0" presId="urn:microsoft.com/office/officeart/2005/8/layout/chart3"/>
    <dgm:cxn modelId="{F09BC8D7-C58F-4D80-AC17-0D220EE5B11D}" srcId="{AF597932-A618-42FB-A54A-49CFD99DB9D8}" destId="{CEF3F741-E1D3-4AE3-92FA-1B685173DAF1}" srcOrd="1" destOrd="0" parTransId="{64B325B1-51B3-4B5C-87C0-02D33D994E65}" sibTransId="{F0855D2A-AFF9-4DDC-A290-14925A8FFE08}"/>
    <dgm:cxn modelId="{39B9C8E3-F0B4-4EE1-B369-E3CF7F37EE62}" type="presOf" srcId="{CEF3F741-E1D3-4AE3-92FA-1B685173DAF1}" destId="{0DCBB984-94C7-482A-9F5B-BE6FCCCC9322}" srcOrd="1" destOrd="0" presId="urn:microsoft.com/office/officeart/2005/8/layout/chart3"/>
    <dgm:cxn modelId="{8D8BA949-D633-44F3-B02B-4A3514DFEF08}" type="presParOf" srcId="{DD0A4E88-D1CC-4783-BABA-4017AC6EC8B7}" destId="{64B2282D-F75A-455F-B352-9E6DE75ED3B6}" srcOrd="0" destOrd="0" presId="urn:microsoft.com/office/officeart/2005/8/layout/chart3"/>
    <dgm:cxn modelId="{23E0A9C9-99EC-4F17-9D4F-6F2794BC8957}" type="presParOf" srcId="{DD0A4E88-D1CC-4783-BABA-4017AC6EC8B7}" destId="{23981023-7E9A-444A-8C25-91A421DDDB45}" srcOrd="1" destOrd="0" presId="urn:microsoft.com/office/officeart/2005/8/layout/chart3"/>
    <dgm:cxn modelId="{95186C81-DE7C-4279-8D5E-C5BC62E2144A}" type="presParOf" srcId="{DD0A4E88-D1CC-4783-BABA-4017AC6EC8B7}" destId="{815855BB-FEE2-46A7-933F-710886A18334}" srcOrd="2" destOrd="0" presId="urn:microsoft.com/office/officeart/2005/8/layout/chart3"/>
    <dgm:cxn modelId="{1EB7BE77-DA57-456D-AACF-241BA22BA3B2}" type="presParOf" srcId="{DD0A4E88-D1CC-4783-BABA-4017AC6EC8B7}" destId="{0DCBB984-94C7-482A-9F5B-BE6FCCCC9322}" srcOrd="3" destOrd="0" presId="urn:microsoft.com/office/officeart/2005/8/layout/chart3"/>
    <dgm:cxn modelId="{697249F6-7AF7-4BA4-894B-FDFCA3F1B16E}" type="presParOf" srcId="{DD0A4E88-D1CC-4783-BABA-4017AC6EC8B7}" destId="{932E4D04-6CD0-4C88-A049-080E06EA9975}" srcOrd="4" destOrd="0" presId="urn:microsoft.com/office/officeart/2005/8/layout/chart3"/>
    <dgm:cxn modelId="{B2619767-8662-4778-AE4D-2C57441BE167}" type="presParOf" srcId="{DD0A4E88-D1CC-4783-BABA-4017AC6EC8B7}" destId="{2179D66F-AE08-4593-9039-E4A6EB29BBC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F6520-CDAC-45ED-9373-6348EEF1B6F2}">
      <dsp:nvSpPr>
        <dsp:cNvPr id="0" name=""/>
        <dsp:cNvSpPr/>
      </dsp:nvSpPr>
      <dsp:spPr>
        <a:xfrm rot="10800000">
          <a:off x="1905609" y="6"/>
          <a:ext cx="5942336" cy="15201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340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76 Private Universities Closed Since 2016</a:t>
          </a:r>
        </a:p>
      </dsp:txBody>
      <dsp:txXfrm rot="10800000">
        <a:off x="2285644" y="6"/>
        <a:ext cx="5562301" cy="1520140"/>
      </dsp:txXfrm>
    </dsp:sp>
    <dsp:sp modelId="{32924C6C-D09F-4164-A3D0-0FF0EA80723E}">
      <dsp:nvSpPr>
        <dsp:cNvPr id="0" name=""/>
        <dsp:cNvSpPr/>
      </dsp:nvSpPr>
      <dsp:spPr>
        <a:xfrm>
          <a:off x="1116718" y="1162"/>
          <a:ext cx="1520140" cy="15201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F249E-6B91-4655-BD07-8BE5B9DD1A7D}">
      <dsp:nvSpPr>
        <dsp:cNvPr id="0" name=""/>
        <dsp:cNvSpPr/>
      </dsp:nvSpPr>
      <dsp:spPr>
        <a:xfrm rot="10800000">
          <a:off x="1876789" y="1975076"/>
          <a:ext cx="5942336" cy="15201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340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25% May Not Survive Past 2028</a:t>
          </a:r>
        </a:p>
      </dsp:txBody>
      <dsp:txXfrm rot="10800000">
        <a:off x="2256824" y="1975076"/>
        <a:ext cx="5562301" cy="1520140"/>
      </dsp:txXfrm>
    </dsp:sp>
    <dsp:sp modelId="{3B8114F3-E377-424B-9E0A-CE4DB63AEAF1}">
      <dsp:nvSpPr>
        <dsp:cNvPr id="0" name=""/>
        <dsp:cNvSpPr/>
      </dsp:nvSpPr>
      <dsp:spPr>
        <a:xfrm>
          <a:off x="1116718" y="1975076"/>
          <a:ext cx="1520140" cy="152014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4E1FD-CB16-4D86-A10E-29D531B6C73B}">
      <dsp:nvSpPr>
        <dsp:cNvPr id="0" name=""/>
        <dsp:cNvSpPr/>
      </dsp:nvSpPr>
      <dsp:spPr>
        <a:xfrm rot="10800000">
          <a:off x="1876789" y="3948990"/>
          <a:ext cx="5942336" cy="15201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340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100% Not Random</a:t>
          </a:r>
        </a:p>
      </dsp:txBody>
      <dsp:txXfrm rot="10800000">
        <a:off x="2256824" y="3948990"/>
        <a:ext cx="5562301" cy="1520140"/>
      </dsp:txXfrm>
    </dsp:sp>
    <dsp:sp modelId="{A7B5C94D-B90B-4C51-9993-F1ED1CCE0F09}">
      <dsp:nvSpPr>
        <dsp:cNvPr id="0" name=""/>
        <dsp:cNvSpPr/>
      </dsp:nvSpPr>
      <dsp:spPr>
        <a:xfrm>
          <a:off x="1116718" y="3948990"/>
          <a:ext cx="1520140" cy="152014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2282D-F75A-455F-B352-9E6DE75ED3B6}">
      <dsp:nvSpPr>
        <dsp:cNvPr id="0" name=""/>
        <dsp:cNvSpPr/>
      </dsp:nvSpPr>
      <dsp:spPr>
        <a:xfrm>
          <a:off x="2742502" y="461760"/>
          <a:ext cx="6038088" cy="6038088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/>
              </a:solidFill>
            </a:rPr>
            <a:t>Financial (40.02%) – IRS Form 990</a:t>
          </a:r>
        </a:p>
      </dsp:txBody>
      <dsp:txXfrm>
        <a:off x="6025353" y="1575931"/>
        <a:ext cx="2048637" cy="2012696"/>
      </dsp:txXfrm>
    </dsp:sp>
    <dsp:sp modelId="{815855BB-FEE2-46A7-933F-710886A18334}">
      <dsp:nvSpPr>
        <dsp:cNvPr id="0" name=""/>
        <dsp:cNvSpPr/>
      </dsp:nvSpPr>
      <dsp:spPr>
        <a:xfrm>
          <a:off x="2404082" y="594579"/>
          <a:ext cx="6092430" cy="6131859"/>
        </a:xfrm>
        <a:prstGeom prst="pie">
          <a:avLst>
            <a:gd name="adj1" fmla="val 1800000"/>
            <a:gd name="adj2" fmla="val 9000000"/>
          </a:avLst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/>
              </a:solidFill>
            </a:rPr>
            <a:t>Academic (19.99%) – IPEDS</a:t>
          </a:r>
        </a:p>
      </dsp:txBody>
      <dsp:txXfrm>
        <a:off x="4072247" y="4463491"/>
        <a:ext cx="2756099" cy="1897956"/>
      </dsp:txXfrm>
    </dsp:sp>
    <dsp:sp modelId="{932E4D04-6CD0-4C88-A049-080E06EA9975}">
      <dsp:nvSpPr>
        <dsp:cNvPr id="0" name=""/>
        <dsp:cNvSpPr/>
      </dsp:nvSpPr>
      <dsp:spPr>
        <a:xfrm>
          <a:off x="2431253" y="641465"/>
          <a:ext cx="6038088" cy="6038088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/>
              </a:solidFill>
            </a:rPr>
            <a:t>Market Saturation (39.99%) - Census</a:t>
          </a:r>
        </a:p>
      </dsp:txBody>
      <dsp:txXfrm>
        <a:off x="3078191" y="1827518"/>
        <a:ext cx="2048637" cy="2012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0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6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89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97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3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95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48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3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04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18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83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1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8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1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80" r:id="rId19"/>
    <p:sldLayoutId id="2147483681" r:id="rId2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54864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hatingonhaters.github.io/population/" TargetMode="Externa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hatingonhaters.github.io/collegedata/" TargetMode="Externa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hatingonhaters.github.io/faith_map/" TargetMode="Externa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hatingonhaters.github.io/cccu_map/" TargetMode="Externa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hatingonhaters.github.io/faith_bar/" TargetMode="Externa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atingonhaters.github.io/close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99" y="1788290"/>
            <a:ext cx="10972800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8640"/>
            <a:endParaRPr sz="2160" dirty="0">
              <a:solidFill>
                <a:prstClr val="black"/>
              </a:solidFill>
              <a:latin typeface="Calibri"/>
            </a:endParaRPr>
          </a:p>
          <a:p>
            <a:pPr algn="ctr" defTabSz="548640">
              <a:defRPr sz="4800" b="1">
                <a:solidFill>
                  <a:srgbClr val="FFFFFF"/>
                </a:solidFill>
              </a:defRPr>
            </a:pPr>
            <a:r>
              <a:rPr lang="en-US" sz="5760" b="1" dirty="0">
                <a:solidFill>
                  <a:prstClr val="white"/>
                </a:solidFill>
                <a:latin typeface="Congenial Black" panose="020F0502020204030204" pitchFamily="2" charset="0"/>
              </a:rPr>
              <a:t>The Collegiate </a:t>
            </a:r>
            <a:r>
              <a:rPr lang="en-US" sz="5760" b="1" dirty="0" err="1">
                <a:solidFill>
                  <a:prstClr val="white"/>
                </a:solidFill>
                <a:latin typeface="Congenial Black" panose="020F0502020204030204" pitchFamily="2" charset="0"/>
              </a:rPr>
              <a:t>Deathpool</a:t>
            </a:r>
            <a:endParaRPr lang="en-US" sz="5760" b="1" dirty="0">
              <a:solidFill>
                <a:prstClr val="white"/>
              </a:solidFill>
              <a:latin typeface="Congenial Black" panose="020F05020202040302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2" y="3488843"/>
            <a:ext cx="1097279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8640">
              <a:defRPr sz="2400">
                <a:solidFill>
                  <a:srgbClr val="C8C8C8"/>
                </a:solidFill>
              </a:defRPr>
            </a:pPr>
            <a:r>
              <a:rPr lang="en-US" sz="2880" i="1" dirty="0">
                <a:solidFill>
                  <a:prstClr val="white"/>
                </a:solidFill>
                <a:latin typeface="Calibri"/>
              </a:rPr>
              <a:t>How Private Universities Can Prepare for the Demographic Cliff</a:t>
            </a:r>
            <a:endParaRPr sz="288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1" y="4389120"/>
            <a:ext cx="10972798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8640"/>
            <a:endParaRPr sz="2160" dirty="0">
              <a:solidFill>
                <a:prstClr val="black"/>
              </a:solidFill>
              <a:latin typeface="Calibri"/>
            </a:endParaRPr>
          </a:p>
          <a:p>
            <a:pPr algn="ctr" defTabSz="548640">
              <a:defRPr sz="2000" i="1">
                <a:solidFill>
                  <a:srgbClr val="B4B4B4"/>
                </a:solidFill>
              </a:defRPr>
            </a:pPr>
            <a:r>
              <a:rPr sz="2400" i="1" dirty="0">
                <a:solidFill>
                  <a:prstClr val="white"/>
                </a:solidFill>
                <a:latin typeface="Calibri"/>
              </a:rPr>
              <a:t>CBFA 2025 Spring Symposium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2" y="5266944"/>
            <a:ext cx="109727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8640"/>
            <a:endParaRPr sz="2160" dirty="0">
              <a:solidFill>
                <a:prstClr val="black"/>
              </a:solidFill>
              <a:latin typeface="Calibri"/>
            </a:endParaRPr>
          </a:p>
          <a:p>
            <a:pPr algn="ctr" defTabSz="548640">
              <a:defRPr sz="1800">
                <a:solidFill>
                  <a:srgbClr val="A0A0A0"/>
                </a:solidFill>
              </a:defRPr>
            </a:pPr>
            <a:r>
              <a:rPr sz="2160" dirty="0">
                <a:solidFill>
                  <a:prstClr val="white"/>
                </a:solidFill>
                <a:latin typeface="Calibri"/>
              </a:rPr>
              <a:t>Jim Long, PhD</a:t>
            </a:r>
            <a:br>
              <a:rPr sz="2160" dirty="0">
                <a:solidFill>
                  <a:prstClr val="white"/>
                </a:solidFill>
                <a:latin typeface="Calibri"/>
              </a:rPr>
            </a:br>
            <a:r>
              <a:rPr sz="2160" dirty="0">
                <a:solidFill>
                  <a:prstClr val="white"/>
                </a:solidFill>
                <a:latin typeface="Calibri"/>
              </a:rPr>
              <a:t>Professor of Finance and Economics (Tenured)</a:t>
            </a:r>
            <a:br>
              <a:rPr sz="2160" dirty="0">
                <a:solidFill>
                  <a:prstClr val="white"/>
                </a:solidFill>
                <a:latin typeface="Calibri"/>
              </a:rPr>
            </a:br>
            <a:r>
              <a:rPr sz="2160" dirty="0">
                <a:solidFill>
                  <a:prstClr val="white"/>
                </a:solidFill>
                <a:latin typeface="Calibri"/>
              </a:rPr>
              <a:t>Division Chair of Business</a:t>
            </a:r>
            <a:endParaRPr lang="en-US" sz="2160" dirty="0">
              <a:solidFill>
                <a:prstClr val="white"/>
              </a:solidFill>
              <a:latin typeface="Calibri"/>
            </a:endParaRPr>
          </a:p>
          <a:p>
            <a:pPr algn="ctr" defTabSz="548640">
              <a:defRPr sz="1800">
                <a:solidFill>
                  <a:srgbClr val="A0A0A0"/>
                </a:solidFill>
              </a:defRPr>
            </a:pPr>
            <a:r>
              <a:rPr sz="2160" dirty="0">
                <a:solidFill>
                  <a:prstClr val="white"/>
                </a:solidFill>
                <a:latin typeface="Calibri"/>
              </a:rPr>
              <a:t>Friends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44C9A3-EBC1-0636-25D5-55A7FE109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D3CC-DB9C-3179-3669-5843274B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48" y="50479"/>
            <a:ext cx="13167360" cy="1371600"/>
          </a:xfrm>
        </p:spPr>
        <p:txBody>
          <a:bodyPr/>
          <a:lstStyle/>
          <a:p>
            <a:r>
              <a:rPr lang="en-US" dirty="0"/>
              <a:t>The Survivability Model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9F9C5CF-E58F-AFC2-1B42-B2D0D389D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930343"/>
              </p:ext>
            </p:extLst>
          </p:nvPr>
        </p:nvGraphicFramePr>
        <p:xfrm>
          <a:off x="1516565" y="863599"/>
          <a:ext cx="11184673" cy="718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0808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AAAF3E-3C74-C38A-B886-41AED3D1A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4626742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of the united states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205CA8F6-C303-14DB-CEF0-426B79FBFC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61" r="5363" b="1"/>
          <a:stretch/>
        </p:blipFill>
        <p:spPr>
          <a:xfrm>
            <a:off x="20" y="-26"/>
            <a:ext cx="14630376" cy="822962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324052" y="1320379"/>
            <a:ext cx="8229604" cy="5588816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5FC12-93DD-8538-5338-4CFB74281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59" y="772160"/>
            <a:ext cx="6543035" cy="42830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6200">
                <a:solidFill>
                  <a:srgbClr val="FFFFFF"/>
                </a:solidFill>
              </a:rPr>
              <a:t>Population Trends (15-19)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48224" y="2647421"/>
            <a:ext cx="8229604" cy="2934749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D3F2-342F-984B-7E1F-EB28F80E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Results…but first…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4813E-DC3E-E91B-362A-1D69C8B13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Assumptions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2DD1FD-83D7-7088-0BE4-D20274929C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enrollment cliff is real and measurable.</a:t>
            </a:r>
          </a:p>
          <a:p>
            <a:r>
              <a:rPr lang="en-US" dirty="0"/>
              <a:t>Private, not-for-profit universities are more vulnerable.</a:t>
            </a:r>
          </a:p>
          <a:p>
            <a:r>
              <a:rPr lang="en-US" dirty="0"/>
              <a:t>Depreciation and restricted funds distort CFI.</a:t>
            </a:r>
          </a:p>
          <a:p>
            <a:r>
              <a:rPr lang="en-US" dirty="0"/>
              <a:t>It may be possible to access restricted funds in a crisis.</a:t>
            </a:r>
          </a:p>
          <a:p>
            <a:r>
              <a:rPr lang="en-US" dirty="0"/>
              <a:t>Form 990 and IPEDS data are sufficiently reliable and available.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DF88CF-E9D6-C1DA-D7B2-A37F52930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Limitations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DB7B2D-DEE6-7A55-E62C-8DC885FDC73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model doesn’t account for leadership quality, donor loyalty, mission resilience, or alumni engagement.</a:t>
            </a:r>
          </a:p>
          <a:p>
            <a:r>
              <a:rPr lang="en-US" dirty="0"/>
              <a:t>Most financial and academic data are at least one year old, making real-time assessment difficult.</a:t>
            </a:r>
          </a:p>
          <a:p>
            <a:r>
              <a:rPr lang="en-US" dirty="0"/>
              <a:t>Some faith-based institutions may receive subsidization or protection due to religious affiliation, which may not be reflected in financial metrics.</a:t>
            </a:r>
          </a:p>
        </p:txBody>
      </p:sp>
    </p:spTree>
    <p:extLst>
      <p:ext uri="{BB962C8B-B14F-4D97-AF65-F5344CB8AC3E}">
        <p14:creationId xmlns:p14="http://schemas.microsoft.com/office/powerpoint/2010/main" val="843139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5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721BBA63-CBF6-97F4-1394-9B06B3832C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14222" r="-1" b="-1"/>
          <a:stretch/>
        </p:blipFill>
        <p:spPr>
          <a:xfrm>
            <a:off x="20" y="1"/>
            <a:ext cx="14630380" cy="8229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7787D8-A194-2CF9-DD34-2FD7D9CD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346834"/>
            <a:ext cx="10972800" cy="34806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000">
                <a:solidFill>
                  <a:srgbClr val="FFFFFF"/>
                </a:solidFill>
              </a:rPr>
              <a:t>All Private, Not-for-Profit Universities</a:t>
            </a:r>
          </a:p>
        </p:txBody>
      </p:sp>
    </p:spTree>
    <p:extLst>
      <p:ext uri="{BB962C8B-B14F-4D97-AF65-F5344CB8AC3E}">
        <p14:creationId xmlns:p14="http://schemas.microsoft.com/office/powerpoint/2010/main" val="674712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518E0-DA55-5521-EA27-5D78936C3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of the united states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C6DFA1F6-044B-F36A-C8E3-3AEAFD632D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426" r="5822" b="7698"/>
          <a:stretch/>
        </p:blipFill>
        <p:spPr>
          <a:xfrm>
            <a:off x="4228185" y="10"/>
            <a:ext cx="10402215" cy="82295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07921" cy="82296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ECF21-3CC6-2D06-3703-4F3FD150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77" y="1346835"/>
            <a:ext cx="4828032" cy="38449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5800"/>
              <a:t>Faith-based Private, Not-for-Profit Universities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11905" y="416149"/>
            <a:ext cx="175565" cy="8449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7234" y="5456304"/>
            <a:ext cx="4773168" cy="21945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16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9C5F3D-F8B9-1661-F27B-626E5A4B5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5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8BDADF0-9E26-EC5A-F57D-7EDDED919D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15555" r="445"/>
          <a:stretch/>
        </p:blipFill>
        <p:spPr>
          <a:xfrm>
            <a:off x="20" y="1"/>
            <a:ext cx="14630380" cy="8229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207BC9-7B96-1FF9-0934-8736BAC7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346834"/>
            <a:ext cx="10972800" cy="34806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000">
                <a:solidFill>
                  <a:srgbClr val="FFFFFF"/>
                </a:solidFill>
              </a:rPr>
              <a:t>CCCU Private, Not-for-Profit Universities</a:t>
            </a:r>
          </a:p>
        </p:txBody>
      </p:sp>
    </p:spTree>
    <p:extLst>
      <p:ext uri="{BB962C8B-B14F-4D97-AF65-F5344CB8AC3E}">
        <p14:creationId xmlns:p14="http://schemas.microsoft.com/office/powerpoint/2010/main" val="1727998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647C19-91A3-4C1E-0B0D-F80E11E13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5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5C779AA-AE59-5855-08BD-FF855B1119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t="9973" b="14013"/>
          <a:stretch/>
        </p:blipFill>
        <p:spPr>
          <a:xfrm>
            <a:off x="20" y="1"/>
            <a:ext cx="14630380" cy="8229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A422FA-C628-B481-4E50-51A4F5E7B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346834"/>
            <a:ext cx="10972800" cy="34806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000">
                <a:solidFill>
                  <a:srgbClr val="FFFFFF"/>
                </a:solidFill>
              </a:rPr>
              <a:t>Denominational Rankings</a:t>
            </a:r>
          </a:p>
        </p:txBody>
      </p:sp>
    </p:spTree>
    <p:extLst>
      <p:ext uri="{BB962C8B-B14F-4D97-AF65-F5344CB8AC3E}">
        <p14:creationId xmlns:p14="http://schemas.microsoft.com/office/powerpoint/2010/main" val="3982651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52834" y="52098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The Faith Bubble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3042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Strong Mission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33418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Clear faith identity and purpose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3042999"/>
            <a:ext cx="285380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Community Insulation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533418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Self-reinforcing ecosystem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495568"/>
            <a:ext cx="31194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Market Signal Blindness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985986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Delayed response to external trends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723549" y="5495568"/>
            <a:ext cx="29689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Fragile Market Position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985986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Vulnerable to sudden disruption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8" name="Text 9"/>
          <p:cNvSpPr/>
          <p:nvPr/>
        </p:nvSpPr>
        <p:spPr>
          <a:xfrm>
            <a:off x="5838230" y="540246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</a:t>
            </a:r>
            <a:endParaRPr lang="en-US" sz="26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" y="0"/>
            <a:ext cx="14626743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000725" cy="82296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00" y="1384286"/>
            <a:ext cx="3840480" cy="535339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Raleway" pitchFamily="2" charset="0"/>
              </a:rPr>
              <a:t>What Faculty Can Do to Help Their University Survive the Enrollment Cliff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060482" y="2946574"/>
            <a:ext cx="4900120" cy="490012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6769" y="709612"/>
            <a:ext cx="8287789" cy="6702743"/>
          </a:xfrm>
        </p:spPr>
        <p:txBody>
          <a:bodyPr anchor="ctr">
            <a:normAutofit/>
          </a:bodyPr>
          <a:lstStyle/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🎯 Lead with Data and Courage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- Advocate for closing unprofitable programs—even legacy ones.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- Support strategic academic consolidation and focus.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endParaRPr lang="en-US" sz="1600" dirty="0">
              <a:latin typeface="Raleway" pitchFamily="2" charset="0"/>
            </a:endParaRP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🚀 Think Like a Builder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- Create programs aligned with market and workforce needs.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- Promote certificates, </a:t>
            </a:r>
            <a:r>
              <a:rPr lang="en-US" sz="1600" dirty="0" err="1">
                <a:latin typeface="Raleway" pitchFamily="2" charset="0"/>
              </a:rPr>
              <a:t>microcredentials</a:t>
            </a:r>
            <a:r>
              <a:rPr lang="en-US" sz="1600" dirty="0">
                <a:latin typeface="Raleway" pitchFamily="2" charset="0"/>
              </a:rPr>
              <a:t>, and interdisciplinary offerings.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endParaRPr lang="en-US" sz="1600" dirty="0">
              <a:latin typeface="Raleway" pitchFamily="2" charset="0"/>
            </a:endParaRP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📲 Embrace Educational Technology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- Leverage hybrid and online delivery strategically.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- Adopt tech that improves learning: gamification, flipped classrooms, adaptive tools.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endParaRPr lang="en-US" sz="1600" dirty="0">
              <a:latin typeface="Raleway" pitchFamily="2" charset="0"/>
            </a:endParaRP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🗣️ Be Advocates Beyond Campus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- Start conversations with legislators on funding equity.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- Oppose policies that subsidize public universities only.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endParaRPr lang="en-US" sz="1600" dirty="0">
              <a:latin typeface="Raleway" pitchFamily="2" charset="0"/>
            </a:endParaRP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💡 Be Good Stewards of Resources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- Engage in retention and enrollment efforts.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- Balance quality instruction with efficient course delivery.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endParaRPr lang="en-US" sz="1600" dirty="0">
              <a:latin typeface="Raleway" pitchFamily="2" charset="0"/>
            </a:endParaRP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🤝 Promote Institutional Loyalty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- Be part of the solution. Collaborate, adapt, and lead with integrity.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030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Key Takeaways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72715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029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Crisis is Real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993368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25% of private universities face existential risk by 2028.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672715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503069"/>
            <a:ext cx="285071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Data-Driven Solutions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993487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CSI model provides early warning for at-risk institutions.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672715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502950"/>
            <a:ext cx="338911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Faculty as Change Agents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993368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Business faculty can lead institutional transformation efforts.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6B4482F-90CF-3EBB-239F-35928B1A7D59}"/>
              </a:ext>
            </a:extLst>
          </p:cNvPr>
          <p:cNvSpPr/>
          <p:nvPr/>
        </p:nvSpPr>
        <p:spPr>
          <a:xfrm>
            <a:off x="2148290" y="-154236"/>
            <a:ext cx="7111457" cy="4598913"/>
          </a:xfrm>
          <a:prstGeom prst="cloudCallout">
            <a:avLst/>
          </a:prstGeom>
          <a:solidFill>
            <a:schemeClr val="bg1">
              <a:lumMod val="65000"/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“I thought it was Y2K all over again…”</a:t>
            </a:r>
          </a:p>
        </p:txBody>
      </p:sp>
    </p:spTree>
    <p:extLst>
      <p:ext uri="{BB962C8B-B14F-4D97-AF65-F5344CB8AC3E}">
        <p14:creationId xmlns:p14="http://schemas.microsoft.com/office/powerpoint/2010/main" val="2806664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ional_Map_Q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483" y="3993166"/>
            <a:ext cx="2743200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6616" y="3293378"/>
            <a:ext cx="18229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 b="1">
                <a:solidFill>
                  <a:srgbClr val="000000"/>
                </a:solidFill>
              </a:defRPr>
            </a:pPr>
            <a:r>
              <a:rPr sz="2000" dirty="0">
                <a:latin typeface="Raleway" pitchFamily="2" charset="0"/>
              </a:rPr>
              <a:t>National </a:t>
            </a:r>
            <a:r>
              <a:rPr sz="2000" b="1" dirty="0">
                <a:solidFill>
                  <a:srgbClr val="000000"/>
                </a:solidFill>
                <a:latin typeface="Raleway" pitchFamily="2" charset="0"/>
              </a:rPr>
              <a:t>Map</a:t>
            </a:r>
          </a:p>
        </p:txBody>
      </p:sp>
      <p:pic>
        <p:nvPicPr>
          <p:cNvPr id="4" name="Picture 3" descr="Faith-Based_Map_Q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4001058"/>
            <a:ext cx="27432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4118" y="3307843"/>
            <a:ext cx="226536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 b="1">
                <a:solidFill>
                  <a:srgbClr val="000000"/>
                </a:solidFill>
              </a:defRPr>
            </a:pPr>
            <a:r>
              <a:rPr sz="2000" dirty="0">
                <a:latin typeface="Raleway" pitchFamily="2" charset="0"/>
              </a:rPr>
              <a:t>Faith-Based Map</a:t>
            </a:r>
          </a:p>
        </p:txBody>
      </p:sp>
      <p:pic>
        <p:nvPicPr>
          <p:cNvPr id="6" name="Picture 5" descr="CCCU_Map_Q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857" y="4001058"/>
            <a:ext cx="27432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36694" y="3293378"/>
            <a:ext cx="149752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 b="1">
                <a:solidFill>
                  <a:srgbClr val="000000"/>
                </a:solidFill>
              </a:defRPr>
            </a:pPr>
            <a:r>
              <a:rPr sz="2000" dirty="0">
                <a:latin typeface="Raleway" pitchFamily="2" charset="0"/>
              </a:rPr>
              <a:t>CCCU Map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340" y="3127179"/>
            <a:ext cx="335540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 b="1">
                <a:solidFill>
                  <a:srgbClr val="000000"/>
                </a:solidFill>
              </a:defRPr>
            </a:pPr>
            <a:r>
              <a:rPr lang="en-US" sz="2000" dirty="0">
                <a:latin typeface="Raleway" pitchFamily="2" charset="0"/>
              </a:rPr>
              <a:t>Universitydeathpool.com </a:t>
            </a:r>
          </a:p>
          <a:p>
            <a:pPr algn="ctr">
              <a:defRPr sz="1800" b="1">
                <a:solidFill>
                  <a:srgbClr val="000000"/>
                </a:solidFill>
              </a:defRPr>
            </a:pPr>
            <a:r>
              <a:rPr lang="en-US" sz="2000" dirty="0">
                <a:latin typeface="Raleway" pitchFamily="2" charset="0"/>
              </a:rPr>
              <a:t>(please subscribe!)</a:t>
            </a:r>
            <a:endParaRPr sz="2000" dirty="0">
              <a:latin typeface="Raleway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A4D9FD-5A59-99D1-CAB9-6AA64C4AE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694" y="3884309"/>
            <a:ext cx="2976698" cy="2976698"/>
          </a:xfrm>
          <a:prstGeom prst="rect">
            <a:avLst/>
          </a:prstGeom>
        </p:spPr>
      </p:pic>
      <p:sp>
        <p:nvSpPr>
          <p:cNvPr id="8" name="Text 0">
            <a:extLst>
              <a:ext uri="{FF2B5EF4-FFF2-40B4-BE49-F238E27FC236}">
                <a16:creationId xmlns:a16="http://schemas.microsoft.com/office/drawing/2014/main" id="{ABC30E62-99E8-1F79-945F-46EA63F46FEC}"/>
              </a:ext>
            </a:extLst>
          </p:cNvPr>
          <p:cNvSpPr/>
          <p:nvPr/>
        </p:nvSpPr>
        <p:spPr>
          <a:xfrm>
            <a:off x="384503" y="1014203"/>
            <a:ext cx="10129353" cy="9149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8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Questions? Explore the Data Yourself</a:t>
            </a:r>
            <a:endParaRPr lang="en-US" sz="4800" dirty="0"/>
          </a:p>
        </p:txBody>
      </p:sp>
      <p:sp>
        <p:nvSpPr>
          <p:cNvPr id="11" name="Text 1">
            <a:extLst>
              <a:ext uri="{FF2B5EF4-FFF2-40B4-BE49-F238E27FC236}">
                <a16:creationId xmlns:a16="http://schemas.microsoft.com/office/drawing/2014/main" id="{FF9E51DE-FA25-BDC1-4E28-80C9112D3EC6}"/>
              </a:ext>
            </a:extLst>
          </p:cNvPr>
          <p:cNvSpPr/>
          <p:nvPr/>
        </p:nvSpPr>
        <p:spPr>
          <a:xfrm>
            <a:off x="468438" y="7103782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Scan these codes to access interactive maps and explore the complete dataset. All resources are freely available for your research and planning.</a:t>
            </a:r>
            <a:endParaRPr lang="en-US" sz="175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93334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F0AAF6-2A3F-81DB-941F-D804C59E5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0548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Framing the Problem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30958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3352086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3309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Declining Enrollment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3799999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Faith-based institutions face unprecedented challenges in attracting students.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10171867" y="330958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6937" y="3352086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908983" y="3309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Rising Costs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908983" y="3799999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Operational expenses continue to outpace revenue growth.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537067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5413177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5370671"/>
            <a:ext cx="28703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Accelerating Closures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586109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Post-2020 has seen a dramatic increase in institutional shutdowns.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6606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25299F45-5F5C-1EDE-D6D1-B8EA92657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6571"/>
            <a:ext cx="14630400" cy="70730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7D5B6B-B992-49FD-FBFF-BF6F58A4CA86}"/>
              </a:ext>
            </a:extLst>
          </p:cNvPr>
          <p:cNvSpPr txBox="1"/>
          <p:nvPr/>
        </p:nvSpPr>
        <p:spPr>
          <a:xfrm>
            <a:off x="0" y="-56676"/>
            <a:ext cx="14630400" cy="7694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Closed Universities Since 2008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B81A8-65BB-242E-E2D7-FB04CC957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77801"/>
            <a:ext cx="13167360" cy="1371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Growing Wave of Closures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EC9D1BD-223A-78FD-2A44-69D1AD3A21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045849"/>
              </p:ext>
            </p:extLst>
          </p:nvPr>
        </p:nvGraphicFramePr>
        <p:xfrm>
          <a:off x="2438400" y="1895706"/>
          <a:ext cx="8935844" cy="5470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830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7829" y="895588"/>
            <a:ext cx="7658100" cy="649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Why a New Metric Was Needed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7829" y="1857256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43332" y="2072759"/>
            <a:ext cx="3075623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Traditional CFI Limitations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943332" y="2522220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Maxes at 3.0 but schools with perfect scores have closed.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27829" y="3278386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943332" y="3493889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aCFI Improvements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943332" y="3943350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Removes depreciation and includes restricted funds.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27829" y="4699516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43332" y="4915019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Regular Data Integration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43332" y="5364480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Updates from 990s, IPEDS, and closure reports.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27829" y="6120646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943332" y="6336149"/>
            <a:ext cx="4233267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Explore at universitydeathpool.com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943332" y="6785610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Access the complete dataset and interactive tools.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stool with four legs&#10;&#10;AI-generated content may be incorrect.">
            <a:extLst>
              <a:ext uri="{FF2B5EF4-FFF2-40B4-BE49-F238E27FC236}">
                <a16:creationId xmlns:a16="http://schemas.microsoft.com/office/drawing/2014/main" id="{4EEB1D6E-0BEC-24DC-E43F-12E18E92F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688" y="1158238"/>
            <a:ext cx="3991357" cy="591312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5990" y="0"/>
            <a:ext cx="9074410" cy="82296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DC1E1-9485-AA25-C36E-45F93E33E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224" y="548641"/>
            <a:ext cx="6404724" cy="2203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Survivability Data Points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11223" y="3072994"/>
            <a:ext cx="6035040" cy="21946"/>
          </a:xfrm>
          <a:custGeom>
            <a:avLst/>
            <a:gdLst>
              <a:gd name="connsiteX0" fmla="*/ 0 w 6035040"/>
              <a:gd name="connsiteY0" fmla="*/ 0 h 21946"/>
              <a:gd name="connsiteX1" fmla="*/ 549859 w 6035040"/>
              <a:gd name="connsiteY1" fmla="*/ 0 h 21946"/>
              <a:gd name="connsiteX2" fmla="*/ 1160069 w 6035040"/>
              <a:gd name="connsiteY2" fmla="*/ 0 h 21946"/>
              <a:gd name="connsiteX3" fmla="*/ 1709928 w 6035040"/>
              <a:gd name="connsiteY3" fmla="*/ 0 h 21946"/>
              <a:gd name="connsiteX4" fmla="*/ 2440838 w 6035040"/>
              <a:gd name="connsiteY4" fmla="*/ 0 h 21946"/>
              <a:gd name="connsiteX5" fmla="*/ 3111398 w 6035040"/>
              <a:gd name="connsiteY5" fmla="*/ 0 h 21946"/>
              <a:gd name="connsiteX6" fmla="*/ 3781958 w 6035040"/>
              <a:gd name="connsiteY6" fmla="*/ 0 h 21946"/>
              <a:gd name="connsiteX7" fmla="*/ 4573219 w 6035040"/>
              <a:gd name="connsiteY7" fmla="*/ 0 h 21946"/>
              <a:gd name="connsiteX8" fmla="*/ 5304130 w 6035040"/>
              <a:gd name="connsiteY8" fmla="*/ 0 h 21946"/>
              <a:gd name="connsiteX9" fmla="*/ 6035040 w 6035040"/>
              <a:gd name="connsiteY9" fmla="*/ 0 h 21946"/>
              <a:gd name="connsiteX10" fmla="*/ 6035040 w 6035040"/>
              <a:gd name="connsiteY10" fmla="*/ 21946 h 21946"/>
              <a:gd name="connsiteX11" fmla="*/ 5545531 w 6035040"/>
              <a:gd name="connsiteY11" fmla="*/ 21946 h 21946"/>
              <a:gd name="connsiteX12" fmla="*/ 4995672 w 6035040"/>
              <a:gd name="connsiteY12" fmla="*/ 21946 h 21946"/>
              <a:gd name="connsiteX13" fmla="*/ 4264762 w 6035040"/>
              <a:gd name="connsiteY13" fmla="*/ 21946 h 21946"/>
              <a:gd name="connsiteX14" fmla="*/ 3473501 w 6035040"/>
              <a:gd name="connsiteY14" fmla="*/ 21946 h 21946"/>
              <a:gd name="connsiteX15" fmla="*/ 2863291 w 6035040"/>
              <a:gd name="connsiteY15" fmla="*/ 21946 h 21946"/>
              <a:gd name="connsiteX16" fmla="*/ 2072030 w 6035040"/>
              <a:gd name="connsiteY16" fmla="*/ 21946 h 21946"/>
              <a:gd name="connsiteX17" fmla="*/ 1522171 w 6035040"/>
              <a:gd name="connsiteY17" fmla="*/ 21946 h 21946"/>
              <a:gd name="connsiteX18" fmla="*/ 1032662 w 6035040"/>
              <a:gd name="connsiteY18" fmla="*/ 21946 h 21946"/>
              <a:gd name="connsiteX19" fmla="*/ 0 w 6035040"/>
              <a:gd name="connsiteY19" fmla="*/ 21946 h 21946"/>
              <a:gd name="connsiteX20" fmla="*/ 0 w 6035040"/>
              <a:gd name="connsiteY20" fmla="*/ 0 h 2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35040" h="21946" fill="none" extrusionOk="0">
                <a:moveTo>
                  <a:pt x="0" y="0"/>
                </a:moveTo>
                <a:cubicBezTo>
                  <a:pt x="272471" y="-10194"/>
                  <a:pt x="290996" y="-27320"/>
                  <a:pt x="549859" y="0"/>
                </a:cubicBezTo>
                <a:cubicBezTo>
                  <a:pt x="808722" y="27320"/>
                  <a:pt x="976335" y="-26275"/>
                  <a:pt x="1160069" y="0"/>
                </a:cubicBezTo>
                <a:cubicBezTo>
                  <a:pt x="1343803" y="26275"/>
                  <a:pt x="1543272" y="1278"/>
                  <a:pt x="1709928" y="0"/>
                </a:cubicBezTo>
                <a:cubicBezTo>
                  <a:pt x="1876584" y="-1278"/>
                  <a:pt x="2124709" y="28762"/>
                  <a:pt x="2440838" y="0"/>
                </a:cubicBezTo>
                <a:cubicBezTo>
                  <a:pt x="2756967" y="-28762"/>
                  <a:pt x="2940725" y="30996"/>
                  <a:pt x="3111398" y="0"/>
                </a:cubicBezTo>
                <a:cubicBezTo>
                  <a:pt x="3282071" y="-30996"/>
                  <a:pt x="3447093" y="22047"/>
                  <a:pt x="3781958" y="0"/>
                </a:cubicBezTo>
                <a:cubicBezTo>
                  <a:pt x="4116823" y="-22047"/>
                  <a:pt x="4266992" y="33861"/>
                  <a:pt x="4573219" y="0"/>
                </a:cubicBezTo>
                <a:cubicBezTo>
                  <a:pt x="4879446" y="-33861"/>
                  <a:pt x="4977087" y="-9761"/>
                  <a:pt x="5304130" y="0"/>
                </a:cubicBezTo>
                <a:cubicBezTo>
                  <a:pt x="5631173" y="9761"/>
                  <a:pt x="5819912" y="-10028"/>
                  <a:pt x="6035040" y="0"/>
                </a:cubicBezTo>
                <a:cubicBezTo>
                  <a:pt x="6034850" y="8311"/>
                  <a:pt x="6035803" y="12842"/>
                  <a:pt x="6035040" y="21946"/>
                </a:cubicBezTo>
                <a:cubicBezTo>
                  <a:pt x="5909044" y="42922"/>
                  <a:pt x="5751422" y="6364"/>
                  <a:pt x="5545531" y="21946"/>
                </a:cubicBezTo>
                <a:cubicBezTo>
                  <a:pt x="5339640" y="37528"/>
                  <a:pt x="5253637" y="41883"/>
                  <a:pt x="4995672" y="21946"/>
                </a:cubicBezTo>
                <a:cubicBezTo>
                  <a:pt x="4737707" y="2009"/>
                  <a:pt x="4425461" y="-8948"/>
                  <a:pt x="4264762" y="21946"/>
                </a:cubicBezTo>
                <a:cubicBezTo>
                  <a:pt x="4104063" y="52840"/>
                  <a:pt x="3762497" y="24542"/>
                  <a:pt x="3473501" y="21946"/>
                </a:cubicBezTo>
                <a:cubicBezTo>
                  <a:pt x="3184505" y="19350"/>
                  <a:pt x="2987914" y="2111"/>
                  <a:pt x="2863291" y="21946"/>
                </a:cubicBezTo>
                <a:cubicBezTo>
                  <a:pt x="2738668" y="41782"/>
                  <a:pt x="2262417" y="13011"/>
                  <a:pt x="2072030" y="21946"/>
                </a:cubicBezTo>
                <a:cubicBezTo>
                  <a:pt x="1881643" y="30881"/>
                  <a:pt x="1782270" y="48142"/>
                  <a:pt x="1522171" y="21946"/>
                </a:cubicBezTo>
                <a:cubicBezTo>
                  <a:pt x="1262072" y="-4250"/>
                  <a:pt x="1161392" y="44217"/>
                  <a:pt x="1032662" y="21946"/>
                </a:cubicBezTo>
                <a:cubicBezTo>
                  <a:pt x="903932" y="-325"/>
                  <a:pt x="473049" y="67991"/>
                  <a:pt x="0" y="21946"/>
                </a:cubicBezTo>
                <a:cubicBezTo>
                  <a:pt x="604" y="12875"/>
                  <a:pt x="-622" y="5583"/>
                  <a:pt x="0" y="0"/>
                </a:cubicBezTo>
                <a:close/>
              </a:path>
              <a:path w="6035040" h="21946" stroke="0" extrusionOk="0">
                <a:moveTo>
                  <a:pt x="0" y="0"/>
                </a:moveTo>
                <a:cubicBezTo>
                  <a:pt x="289527" y="-5259"/>
                  <a:pt x="365357" y="-18788"/>
                  <a:pt x="610210" y="0"/>
                </a:cubicBezTo>
                <a:cubicBezTo>
                  <a:pt x="855063" y="18788"/>
                  <a:pt x="901801" y="-21570"/>
                  <a:pt x="1099718" y="0"/>
                </a:cubicBezTo>
                <a:cubicBezTo>
                  <a:pt x="1297635" y="21570"/>
                  <a:pt x="1589022" y="15537"/>
                  <a:pt x="1890979" y="0"/>
                </a:cubicBezTo>
                <a:cubicBezTo>
                  <a:pt x="2192936" y="-15537"/>
                  <a:pt x="2291197" y="-19373"/>
                  <a:pt x="2501189" y="0"/>
                </a:cubicBezTo>
                <a:cubicBezTo>
                  <a:pt x="2711181" y="19373"/>
                  <a:pt x="2871431" y="-12225"/>
                  <a:pt x="3111398" y="0"/>
                </a:cubicBezTo>
                <a:cubicBezTo>
                  <a:pt x="3351365" y="12225"/>
                  <a:pt x="3618019" y="8180"/>
                  <a:pt x="3902659" y="0"/>
                </a:cubicBezTo>
                <a:cubicBezTo>
                  <a:pt x="4187299" y="-8180"/>
                  <a:pt x="4207834" y="-14641"/>
                  <a:pt x="4452518" y="0"/>
                </a:cubicBezTo>
                <a:cubicBezTo>
                  <a:pt x="4697202" y="14641"/>
                  <a:pt x="4914876" y="-29725"/>
                  <a:pt x="5243779" y="0"/>
                </a:cubicBezTo>
                <a:cubicBezTo>
                  <a:pt x="5572682" y="29725"/>
                  <a:pt x="5866253" y="-28421"/>
                  <a:pt x="6035040" y="0"/>
                </a:cubicBezTo>
                <a:cubicBezTo>
                  <a:pt x="6034912" y="10534"/>
                  <a:pt x="6035049" y="15924"/>
                  <a:pt x="6035040" y="21946"/>
                </a:cubicBezTo>
                <a:cubicBezTo>
                  <a:pt x="5777911" y="28903"/>
                  <a:pt x="5694344" y="13616"/>
                  <a:pt x="5364480" y="21946"/>
                </a:cubicBezTo>
                <a:cubicBezTo>
                  <a:pt x="5034616" y="30276"/>
                  <a:pt x="4932773" y="34992"/>
                  <a:pt x="4754270" y="21946"/>
                </a:cubicBezTo>
                <a:cubicBezTo>
                  <a:pt x="4575767" y="8901"/>
                  <a:pt x="4146971" y="-4107"/>
                  <a:pt x="3963010" y="21946"/>
                </a:cubicBezTo>
                <a:cubicBezTo>
                  <a:pt x="3779049" y="47999"/>
                  <a:pt x="3501524" y="34323"/>
                  <a:pt x="3171749" y="21946"/>
                </a:cubicBezTo>
                <a:cubicBezTo>
                  <a:pt x="2841974" y="9569"/>
                  <a:pt x="2754044" y="28347"/>
                  <a:pt x="2621890" y="21946"/>
                </a:cubicBezTo>
                <a:cubicBezTo>
                  <a:pt x="2489736" y="15545"/>
                  <a:pt x="2215923" y="15487"/>
                  <a:pt x="1951330" y="21946"/>
                </a:cubicBezTo>
                <a:cubicBezTo>
                  <a:pt x="1686737" y="28405"/>
                  <a:pt x="1427427" y="-8951"/>
                  <a:pt x="1160069" y="21946"/>
                </a:cubicBezTo>
                <a:cubicBezTo>
                  <a:pt x="892711" y="52843"/>
                  <a:pt x="437941" y="-10692"/>
                  <a:pt x="0" y="21946"/>
                </a:cubicBezTo>
                <a:cubicBezTo>
                  <a:pt x="288" y="12730"/>
                  <a:pt x="-887" y="10453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02CB6-86F2-61D7-63A7-CDE105E10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11224" y="3357676"/>
            <a:ext cx="6553314" cy="41011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 b="1">
                <a:solidFill>
                  <a:srgbClr val="FFFFFF"/>
                </a:solidFill>
              </a:rPr>
              <a:t>Market Saturation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FFFFFF"/>
                </a:solidFill>
              </a:rPr>
              <a:t>15-19YO State Population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FFFFFF"/>
                </a:solidFill>
              </a:rPr>
              <a:t># of Universities (all) in State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FFFFFF"/>
                </a:solidFill>
              </a:rPr>
              <a:t>University FTFT Count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00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 b="1">
                <a:solidFill>
                  <a:srgbClr val="FFFFFF"/>
                </a:solidFill>
              </a:rPr>
              <a:t>Academic Efficiency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FFFFFF"/>
                </a:solidFill>
              </a:rPr>
              <a:t>Graduation Rate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FFFFFF"/>
                </a:solidFill>
              </a:rPr>
              <a:t>Average Course Size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FFFFFF"/>
                </a:solidFill>
              </a:rPr>
              <a:t>Degrees Awarded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FFFFFF"/>
                </a:solidFill>
              </a:rPr>
              <a:t>Instructional Expenses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FFFFFF"/>
                </a:solidFill>
              </a:rPr>
              <a:t>FTE Students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FFFFFF"/>
                </a:solidFill>
              </a:rPr>
              <a:t>FTE Faculty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00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 b="1">
                <a:solidFill>
                  <a:srgbClr val="FFFFFF"/>
                </a:solidFill>
              </a:rPr>
              <a:t>Adjusted Composite Financial Index (aCFI)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FFFFFF"/>
                </a:solidFill>
              </a:rPr>
              <a:t>Net Assets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FFFFFF"/>
                </a:solidFill>
              </a:rPr>
              <a:t>Depreciation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FFFFFF"/>
                </a:solidFill>
              </a:rPr>
              <a:t>Endowment Assets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FFFFFF"/>
                </a:solidFill>
              </a:rPr>
              <a:t>Total Assets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FFFFFF"/>
                </a:solidFill>
              </a:rPr>
              <a:t>Total Liabilities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FFFFFF"/>
                </a:solidFill>
              </a:rPr>
              <a:t>Net Income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FFFFFF"/>
                </a:solidFill>
              </a:rPr>
              <a:t>Revenue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FFFFFF"/>
                </a:solidFill>
              </a:rPr>
              <a:t>Cash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FFFFFF"/>
                </a:solidFill>
              </a:rPr>
              <a:t>Savings</a:t>
            </a:r>
          </a:p>
        </p:txBody>
      </p:sp>
    </p:spTree>
    <p:extLst>
      <p:ext uri="{BB962C8B-B14F-4D97-AF65-F5344CB8AC3E}">
        <p14:creationId xmlns:p14="http://schemas.microsoft.com/office/powerpoint/2010/main" val="359538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01511"/>
            <a:ext cx="64811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 University Postmortem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59794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824758"/>
            <a:ext cx="327636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Holt-Winters Forecasting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31517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Predicting enrollment trends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95882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185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Sobol Sequences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67606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Analyzing parameter sensitivity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319713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546527"/>
            <a:ext cx="28901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Bayesian Optimization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03694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Identifying and weighting risk factors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a25dc9-16cb-4f70-b094-5a4a6b369e39" xsi:nil="true"/>
    <lcf76f155ced4ddcb4097134ff3c332f xmlns="afd68fca-cf7e-4a29-a749-297b0a943f3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E0321DC048724F91F843FC22181577" ma:contentTypeVersion="13" ma:contentTypeDescription="Create a new document." ma:contentTypeScope="" ma:versionID="b15034bc72c86457a1c2d2ce93b5161f">
  <xsd:schema xmlns:xsd="http://www.w3.org/2001/XMLSchema" xmlns:xs="http://www.w3.org/2001/XMLSchema" xmlns:p="http://schemas.microsoft.com/office/2006/metadata/properties" xmlns:ns2="afd68fca-cf7e-4a29-a749-297b0a943f30" xmlns:ns3="b2a25dc9-16cb-4f70-b094-5a4a6b369e39" targetNamespace="http://schemas.microsoft.com/office/2006/metadata/properties" ma:root="true" ma:fieldsID="bc4a689e7ec4e97e123180808983ba72" ns2:_="" ns3:_="">
    <xsd:import namespace="afd68fca-cf7e-4a29-a749-297b0a943f30"/>
    <xsd:import namespace="b2a25dc9-16cb-4f70-b094-5a4a6b369e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68fca-cf7e-4a29-a749-297b0a943f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4285e88-d010-4070-b324-82265cc61a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25dc9-16cb-4f70-b094-5a4a6b369e3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a035330-0c06-4c42-896b-5d00327c9c86}" ma:internalName="TaxCatchAll" ma:showField="CatchAllData" ma:web="b2a25dc9-16cb-4f70-b094-5a4a6b369e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351EC7-6824-4A26-8379-EFBEA5E1FDA8}">
  <ds:schemaRefs>
    <ds:schemaRef ds:uri="http://schemas.microsoft.com/office/2006/metadata/properties"/>
    <ds:schemaRef ds:uri="http://schemas.microsoft.com/office/infopath/2007/PartnerControls"/>
    <ds:schemaRef ds:uri="b2a25dc9-16cb-4f70-b094-5a4a6b369e39"/>
    <ds:schemaRef ds:uri="afd68fca-cf7e-4a29-a749-297b0a943f30"/>
  </ds:schemaRefs>
</ds:datastoreItem>
</file>

<file path=customXml/itemProps2.xml><?xml version="1.0" encoding="utf-8"?>
<ds:datastoreItem xmlns:ds="http://schemas.openxmlformats.org/officeDocument/2006/customXml" ds:itemID="{032C5237-4D13-4E93-B224-1109342AD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d68fca-cf7e-4a29-a749-297b0a943f30"/>
    <ds:schemaRef ds:uri="b2a25dc9-16cb-4f70-b094-5a4a6b369e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D6E6B7-5DD3-48A9-9AE3-B998109273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670</Words>
  <Application>Microsoft Office PowerPoint</Application>
  <PresentationFormat>Custom</PresentationFormat>
  <Paragraphs>135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Congenial Black</vt:lpstr>
      <vt:lpstr>Calibri</vt:lpstr>
      <vt:lpstr>Raleway</vt:lpstr>
      <vt:lpstr>Roboto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Growing Wave of Closures</vt:lpstr>
      <vt:lpstr>PowerPoint Presentation</vt:lpstr>
      <vt:lpstr>Survivability Data Points</vt:lpstr>
      <vt:lpstr>PowerPoint Presentation</vt:lpstr>
      <vt:lpstr>The Survivability Model</vt:lpstr>
      <vt:lpstr>Population Trends (15-19)</vt:lpstr>
      <vt:lpstr>The Results…but first…</vt:lpstr>
      <vt:lpstr>All Private, Not-for-Profit Universities</vt:lpstr>
      <vt:lpstr>Faith-based Private, Not-for-Profit Universities</vt:lpstr>
      <vt:lpstr>CCCU Private, Not-for-Profit Universities</vt:lpstr>
      <vt:lpstr>Denominational Rankings</vt:lpstr>
      <vt:lpstr>PowerPoint Presentation</vt:lpstr>
      <vt:lpstr>What Faculty Can Do to Help Their University Survive the Enrollment Cliff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James Long</cp:lastModifiedBy>
  <cp:revision>6</cp:revision>
  <dcterms:created xsi:type="dcterms:W3CDTF">2025-04-05T21:14:46Z</dcterms:created>
  <dcterms:modified xsi:type="dcterms:W3CDTF">2025-04-08T19:59:40Z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0x010100EEE0321DC048724F91F843FC22181577</vt:lpwstr>
  </property>
  <property fmtid="{D5CDD505-2E9C-101B-9397-08002B2CF9AE}" pid="3" name="MediaServiceImageTags">
    <vt:lpwstr/>
  </property>
</Properties>
</file>