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Poppins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Poppins Light"/>
      <p:regular r:id="rId34"/>
      <p:bold r:id="rId35"/>
      <p:italic r:id="rId36"/>
      <p:boldItalic r:id="rId37"/>
    </p:embeddedFont>
    <p:embeddedFont>
      <p:font typeface="Poppins SemiBold"/>
      <p:regular r:id="rId38"/>
      <p:bold r:id="rId39"/>
      <p:italic r:id="rId40"/>
      <p:boldItalic r:id="rId41"/>
    </p:embeddedFont>
    <p:embeddedFont>
      <p:font typeface="Spectral Light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45B0FD-414D-45F0-B412-C47631DA3F5E}">
  <a:tblStyle styleId="{8845B0FD-414D-45F0-B412-C47631DA3F5E}" styleName="Table_0">
    <a:wholeTbl>
      <a:tcTxStyle b="off" i="off">
        <a:font>
          <a:latin typeface="Roboto Light"/>
          <a:ea typeface="Roboto Light"/>
          <a:cs typeface="Roboto Light"/>
        </a:font>
        <a:srgbClr val="ACB0C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DF5F4"/>
          </a:solidFill>
        </a:fill>
      </a:tcStyle>
    </a:wholeTbl>
    <a:band1H>
      <a:tcTxStyle/>
      <a:tcStyle>
        <a:fill>
          <a:solidFill>
            <a:srgbClr val="D8EBE7"/>
          </a:solidFill>
        </a:fill>
      </a:tcStyle>
    </a:band1H>
    <a:band2H>
      <a:tcTxStyle/>
    </a:band2H>
    <a:band1V>
      <a:tcTxStyle/>
      <a:tcStyle>
        <a:fill>
          <a:solidFill>
            <a:srgbClr val="D8EBE7"/>
          </a:solidFill>
        </a:fill>
      </a:tcStyle>
    </a:band1V>
    <a:band2V>
      <a:tcTxStyle/>
    </a:band2V>
    <a:lastCol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fill>
          <a:solidFill>
            <a:srgbClr val="85C9BD"/>
          </a:solidFill>
        </a:fill>
      </a:tcStyle>
    </a:lastCol>
    <a:firstCol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fill>
          <a:solidFill>
            <a:srgbClr val="85C9BD"/>
          </a:solidFill>
        </a:fill>
      </a:tcStyle>
    </a:firstCol>
    <a:la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85C9BD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85C9BD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SemiBold-italic.fntdata"/><Relationship Id="rId20" Type="http://schemas.openxmlformats.org/officeDocument/2006/relationships/slide" Target="slides/slide14.xml"/><Relationship Id="rId42" Type="http://schemas.openxmlformats.org/officeDocument/2006/relationships/font" Target="fonts/SpectralLight-regular.fntdata"/><Relationship Id="rId41" Type="http://schemas.openxmlformats.org/officeDocument/2006/relationships/font" Target="fonts/PoppinsSemiBold-boldItalic.fntdata"/><Relationship Id="rId22" Type="http://schemas.openxmlformats.org/officeDocument/2006/relationships/slide" Target="slides/slide16.xml"/><Relationship Id="rId44" Type="http://schemas.openxmlformats.org/officeDocument/2006/relationships/font" Target="fonts/SpectralLight-italic.fntdata"/><Relationship Id="rId21" Type="http://schemas.openxmlformats.org/officeDocument/2006/relationships/slide" Target="slides/slide15.xml"/><Relationship Id="rId43" Type="http://schemas.openxmlformats.org/officeDocument/2006/relationships/font" Target="fonts/SpectralLight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font" Target="fonts/Spectral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-regular.fntdata"/><Relationship Id="rId25" Type="http://schemas.openxmlformats.org/officeDocument/2006/relationships/slide" Target="slides/slide19.xml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7.xml"/><Relationship Id="rId35" Type="http://schemas.openxmlformats.org/officeDocument/2006/relationships/font" Target="fonts/PoppinsLight-bold.fntdata"/><Relationship Id="rId12" Type="http://schemas.openxmlformats.org/officeDocument/2006/relationships/slide" Target="slides/slide6.xml"/><Relationship Id="rId34" Type="http://schemas.openxmlformats.org/officeDocument/2006/relationships/font" Target="fonts/PoppinsLight-regular.fntdata"/><Relationship Id="rId15" Type="http://schemas.openxmlformats.org/officeDocument/2006/relationships/slide" Target="slides/slide9.xml"/><Relationship Id="rId37" Type="http://schemas.openxmlformats.org/officeDocument/2006/relationships/font" Target="fonts/PoppinsLight-boldItalic.fntdata"/><Relationship Id="rId14" Type="http://schemas.openxmlformats.org/officeDocument/2006/relationships/slide" Target="slides/slide8.xml"/><Relationship Id="rId36" Type="http://schemas.openxmlformats.org/officeDocument/2006/relationships/font" Target="fonts/PoppinsLight-italic.fntdata"/><Relationship Id="rId17" Type="http://schemas.openxmlformats.org/officeDocument/2006/relationships/slide" Target="slides/slide11.xml"/><Relationship Id="rId39" Type="http://schemas.openxmlformats.org/officeDocument/2006/relationships/font" Target="fonts/PoppinsSemiBold-bold.fntdata"/><Relationship Id="rId16" Type="http://schemas.openxmlformats.org/officeDocument/2006/relationships/slide" Target="slides/slide10.xml"/><Relationship Id="rId38" Type="http://schemas.openxmlformats.org/officeDocument/2006/relationships/font" Target="fonts/PoppinsSemiBold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02e4bcb610_0_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302e4bcb610_0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02e4bcb610_0_7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02e4bcb610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02e4bcb610_0_1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02e4bcb610_0_1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302e4bcb610_0_8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302e4bcb610_0_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302e4bcb610_0_8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302e4bcb610_0_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303f94fc6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303f94fc6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302e4bcb610_0_10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302e4bcb610_0_1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302e4bcb610_0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302e4bcb610_0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302e4bcb610_0_1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302e4bcb610_0_1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302e4bcb610_0_1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302e4bcb610_0_1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e888c75e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e888c75e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02e4bcb610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02e4bcb610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02e4bcb610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02e4bcb610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02e4bcb610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02e4bcb610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02e4bcb610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02e4bcb610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02e4bcb610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02e4bcb610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02e4bcb610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02e4bcb610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02e4bcb610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02e4bcb610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Customer acquisition template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acquisition template</a:t>
            </a:r>
            <a:endParaRPr/>
          </a:p>
        </p:txBody>
      </p:sp>
      <p:sp>
        <p:nvSpPr>
          <p:cNvPr id="134" name="Google Shape;134;p18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Google Shape;713;p27"/>
          <p:cNvCxnSpPr/>
          <p:nvPr/>
        </p:nvCxnSpPr>
        <p:spPr>
          <a:xfrm>
            <a:off x="1288828" y="3150295"/>
            <a:ext cx="2517900" cy="18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14" name="Google Shape;714;p2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acquisition process</a:t>
            </a:r>
            <a:endParaRPr/>
          </a:p>
        </p:txBody>
      </p:sp>
      <p:sp>
        <p:nvSpPr>
          <p:cNvPr id="715" name="Google Shape;715;p2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6" name="Google Shape;716;p27"/>
          <p:cNvSpPr/>
          <p:nvPr/>
        </p:nvSpPr>
        <p:spPr>
          <a:xfrm>
            <a:off x="408150" y="2127400"/>
            <a:ext cx="1049400" cy="2048400"/>
          </a:xfrm>
          <a:prstGeom prst="roundRect">
            <a:avLst>
              <a:gd fmla="val 10166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51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SEO</a:t>
            </a:r>
            <a:endParaRPr sz="800"/>
          </a:p>
          <a:p>
            <a:pPr indent="-16510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00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Analytics</a:t>
            </a:r>
            <a:endParaRPr sz="800"/>
          </a:p>
          <a:p>
            <a:pPr indent="-16510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00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Market Research</a:t>
            </a:r>
            <a:endParaRPr sz="800"/>
          </a:p>
          <a:p>
            <a:pPr indent="-16510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00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Blog Posts</a:t>
            </a:r>
            <a:endParaRPr sz="800"/>
          </a:p>
          <a:p>
            <a:pPr indent="-16510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00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Social Networks</a:t>
            </a:r>
            <a:endParaRPr sz="800"/>
          </a:p>
          <a:p>
            <a:pPr indent="-16510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800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Social News</a:t>
            </a:r>
            <a:endParaRPr sz="800"/>
          </a:p>
        </p:txBody>
      </p:sp>
      <p:sp>
        <p:nvSpPr>
          <p:cNvPr id="717" name="Google Shape;717;p27"/>
          <p:cNvSpPr/>
          <p:nvPr/>
        </p:nvSpPr>
        <p:spPr>
          <a:xfrm>
            <a:off x="1719082" y="2633021"/>
            <a:ext cx="1049400" cy="1049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Clients </a:t>
            </a:r>
            <a:b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visit web-</a:t>
            </a:r>
            <a:b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presence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4546648" y="1751904"/>
            <a:ext cx="1005000" cy="307500"/>
          </a:xfrm>
          <a:prstGeom prst="roundRect">
            <a:avLst>
              <a:gd fmla="val 5000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 sz="800"/>
          </a:p>
        </p:txBody>
      </p:sp>
      <p:sp>
        <p:nvSpPr>
          <p:cNvPr id="719" name="Google Shape;719;p27"/>
          <p:cNvSpPr/>
          <p:nvPr/>
        </p:nvSpPr>
        <p:spPr>
          <a:xfrm>
            <a:off x="5551395" y="1681305"/>
            <a:ext cx="193200" cy="446100"/>
          </a:xfrm>
          <a:prstGeom prst="leftBrace">
            <a:avLst>
              <a:gd fmla="val 49212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0" name="Google Shape;720;p27"/>
          <p:cNvSpPr txBox="1"/>
          <p:nvPr/>
        </p:nvSpPr>
        <p:spPr>
          <a:xfrm flipH="1">
            <a:off x="5928376" y="1644368"/>
            <a:ext cx="74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No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21" name="Google Shape;721;p27"/>
          <p:cNvSpPr txBox="1"/>
          <p:nvPr/>
        </p:nvSpPr>
        <p:spPr>
          <a:xfrm flipH="1">
            <a:off x="5798964" y="1976709"/>
            <a:ext cx="7446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Positive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4546648" y="2583826"/>
            <a:ext cx="1005000" cy="307500"/>
          </a:xfrm>
          <a:prstGeom prst="roundRect">
            <a:avLst>
              <a:gd fmla="val 5000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Call Center</a:t>
            </a:r>
            <a:endParaRPr sz="800"/>
          </a:p>
        </p:txBody>
      </p:sp>
      <p:sp>
        <p:nvSpPr>
          <p:cNvPr id="723" name="Google Shape;723;p27"/>
          <p:cNvSpPr/>
          <p:nvPr/>
        </p:nvSpPr>
        <p:spPr>
          <a:xfrm>
            <a:off x="5551395" y="2513227"/>
            <a:ext cx="193200" cy="446100"/>
          </a:xfrm>
          <a:prstGeom prst="leftBrace">
            <a:avLst>
              <a:gd fmla="val 49212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4" name="Google Shape;724;p27"/>
          <p:cNvSpPr txBox="1"/>
          <p:nvPr/>
        </p:nvSpPr>
        <p:spPr>
          <a:xfrm flipH="1">
            <a:off x="5798964" y="2443940"/>
            <a:ext cx="74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No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25" name="Google Shape;725;p27"/>
          <p:cNvSpPr txBox="1"/>
          <p:nvPr/>
        </p:nvSpPr>
        <p:spPr>
          <a:xfrm flipH="1">
            <a:off x="5798964" y="2820840"/>
            <a:ext cx="7446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Positive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4546648" y="3415748"/>
            <a:ext cx="1005000" cy="307500"/>
          </a:xfrm>
          <a:prstGeom prst="roundRect">
            <a:avLst>
              <a:gd fmla="val 5000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Email Campaign</a:t>
            </a:r>
            <a:endParaRPr sz="800"/>
          </a:p>
        </p:txBody>
      </p:sp>
      <p:sp>
        <p:nvSpPr>
          <p:cNvPr id="727" name="Google Shape;727;p27"/>
          <p:cNvSpPr/>
          <p:nvPr/>
        </p:nvSpPr>
        <p:spPr>
          <a:xfrm>
            <a:off x="5551395" y="3345149"/>
            <a:ext cx="193200" cy="446100"/>
          </a:xfrm>
          <a:prstGeom prst="leftBrace">
            <a:avLst>
              <a:gd fmla="val 49212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8" name="Google Shape;728;p27"/>
          <p:cNvSpPr txBox="1"/>
          <p:nvPr/>
        </p:nvSpPr>
        <p:spPr>
          <a:xfrm flipH="1">
            <a:off x="5798964" y="3284001"/>
            <a:ext cx="74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No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29" name="Google Shape;729;p27"/>
          <p:cNvSpPr txBox="1"/>
          <p:nvPr/>
        </p:nvSpPr>
        <p:spPr>
          <a:xfrm flipH="1">
            <a:off x="5798964" y="3648688"/>
            <a:ext cx="7446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Positive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4546648" y="4247669"/>
            <a:ext cx="1005000" cy="307500"/>
          </a:xfrm>
          <a:prstGeom prst="roundRect">
            <a:avLst>
              <a:gd fmla="val 5000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Events/ Pop-ups</a:t>
            </a:r>
            <a:endParaRPr sz="800"/>
          </a:p>
        </p:txBody>
      </p:sp>
      <p:sp>
        <p:nvSpPr>
          <p:cNvPr id="731" name="Google Shape;731;p27"/>
          <p:cNvSpPr/>
          <p:nvPr/>
        </p:nvSpPr>
        <p:spPr>
          <a:xfrm>
            <a:off x="5551395" y="4177070"/>
            <a:ext cx="193200" cy="446100"/>
          </a:xfrm>
          <a:prstGeom prst="leftBrace">
            <a:avLst>
              <a:gd fmla="val 49212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2" name="Google Shape;732;p27"/>
          <p:cNvSpPr txBox="1"/>
          <p:nvPr/>
        </p:nvSpPr>
        <p:spPr>
          <a:xfrm flipH="1">
            <a:off x="5798964" y="4119990"/>
            <a:ext cx="74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No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33" name="Google Shape;733;p27"/>
          <p:cNvSpPr txBox="1"/>
          <p:nvPr/>
        </p:nvSpPr>
        <p:spPr>
          <a:xfrm flipH="1">
            <a:off x="5875164" y="4484677"/>
            <a:ext cx="7446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Positive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34" name="Google Shape;734;p27"/>
          <p:cNvSpPr/>
          <p:nvPr/>
        </p:nvSpPr>
        <p:spPr>
          <a:xfrm rot="5400000">
            <a:off x="6125600" y="2207925"/>
            <a:ext cx="3002100" cy="1875000"/>
          </a:xfrm>
          <a:prstGeom prst="triangle">
            <a:avLst>
              <a:gd fmla="val 50274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5" name="Google Shape;735;p27"/>
          <p:cNvSpPr/>
          <p:nvPr/>
        </p:nvSpPr>
        <p:spPr>
          <a:xfrm rot="-5400000">
            <a:off x="6581888" y="2389473"/>
            <a:ext cx="170700" cy="2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6" name="Google Shape;736;p27"/>
          <p:cNvSpPr txBox="1"/>
          <p:nvPr/>
        </p:nvSpPr>
        <p:spPr>
          <a:xfrm>
            <a:off x="6886012" y="2471350"/>
            <a:ext cx="91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Try to call again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37" name="Google Shape;737;p27"/>
          <p:cNvSpPr/>
          <p:nvPr/>
        </p:nvSpPr>
        <p:spPr>
          <a:xfrm rot="-5400000">
            <a:off x="6581888" y="2801834"/>
            <a:ext cx="170700" cy="2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8" name="Google Shape;738;p27"/>
          <p:cNvSpPr txBox="1"/>
          <p:nvPr/>
        </p:nvSpPr>
        <p:spPr>
          <a:xfrm>
            <a:off x="6886012" y="2891657"/>
            <a:ext cx="91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Follow up process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39" name="Google Shape;739;p27"/>
          <p:cNvSpPr/>
          <p:nvPr/>
        </p:nvSpPr>
        <p:spPr>
          <a:xfrm rot="-5400000">
            <a:off x="6581888" y="3626564"/>
            <a:ext cx="170700" cy="2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0" name="Google Shape;740;p27"/>
          <p:cNvSpPr txBox="1"/>
          <p:nvPr/>
        </p:nvSpPr>
        <p:spPr>
          <a:xfrm>
            <a:off x="6886012" y="3691751"/>
            <a:ext cx="91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Follow up process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41" name="Google Shape;741;p27"/>
          <p:cNvSpPr/>
          <p:nvPr/>
        </p:nvSpPr>
        <p:spPr>
          <a:xfrm rot="-5400000">
            <a:off x="6581888" y="3214203"/>
            <a:ext cx="170700" cy="2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2" name="Google Shape;742;p27"/>
          <p:cNvSpPr txBox="1"/>
          <p:nvPr/>
        </p:nvSpPr>
        <p:spPr>
          <a:xfrm>
            <a:off x="6886012" y="3283994"/>
            <a:ext cx="91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Send email again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43" name="Google Shape;743;p27"/>
          <p:cNvSpPr/>
          <p:nvPr/>
        </p:nvSpPr>
        <p:spPr>
          <a:xfrm>
            <a:off x="7880134" y="2655109"/>
            <a:ext cx="975900" cy="9759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3000 new customer acquired</a:t>
            </a:r>
            <a:endParaRPr sz="800"/>
          </a:p>
        </p:txBody>
      </p:sp>
      <p:sp>
        <p:nvSpPr>
          <p:cNvPr id="744" name="Google Shape;744;p27"/>
          <p:cNvSpPr/>
          <p:nvPr/>
        </p:nvSpPr>
        <p:spPr>
          <a:xfrm>
            <a:off x="3021325" y="2773025"/>
            <a:ext cx="1005000" cy="758100"/>
          </a:xfrm>
          <a:prstGeom prst="roundRect">
            <a:avLst>
              <a:gd fmla="val 23104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t" bIns="1852975" lIns="845875" spcFirstLastPara="1" rIns="845875" wrap="square" tIns="3600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5" name="Google Shape;745;p27"/>
          <p:cNvSpPr txBox="1"/>
          <p:nvPr/>
        </p:nvSpPr>
        <p:spPr>
          <a:xfrm>
            <a:off x="3151652" y="2954913"/>
            <a:ext cx="7446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Customer relationship manager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46" name="Google Shape;746;p27"/>
          <p:cNvSpPr/>
          <p:nvPr/>
        </p:nvSpPr>
        <p:spPr>
          <a:xfrm>
            <a:off x="4095882" y="1909154"/>
            <a:ext cx="450000" cy="2495100"/>
          </a:xfrm>
          <a:prstGeom prst="leftBrace">
            <a:avLst>
              <a:gd fmla="val 38032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" name="Google Shape;747;p27"/>
          <p:cNvSpPr/>
          <p:nvPr/>
        </p:nvSpPr>
        <p:spPr>
          <a:xfrm>
            <a:off x="4099680" y="2744997"/>
            <a:ext cx="450000" cy="820800"/>
          </a:xfrm>
          <a:prstGeom prst="leftBrace">
            <a:avLst>
              <a:gd fmla="val 39809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8" name="Google Shape;748;p27"/>
          <p:cNvSpPr/>
          <p:nvPr/>
        </p:nvSpPr>
        <p:spPr>
          <a:xfrm>
            <a:off x="4507313" y="1875986"/>
            <a:ext cx="62616" cy="62616"/>
          </a:xfrm>
          <a:custGeom>
            <a:rect b="b" l="l" r="r" t="t"/>
            <a:pathLst>
              <a:path extrusionOk="0" h="1789023" w="1789023">
                <a:moveTo>
                  <a:pt x="0" y="894512"/>
                </a:moveTo>
                <a:cubicBezTo>
                  <a:pt x="0" y="400487"/>
                  <a:pt x="400487" y="0"/>
                  <a:pt x="894512" y="0"/>
                </a:cubicBezTo>
                <a:cubicBezTo>
                  <a:pt x="1388537" y="0"/>
                  <a:pt x="1789024" y="400487"/>
                  <a:pt x="1789024" y="894512"/>
                </a:cubicBezTo>
                <a:cubicBezTo>
                  <a:pt x="1789024" y="1388537"/>
                  <a:pt x="1388537" y="1789024"/>
                  <a:pt x="894512" y="1789024"/>
                </a:cubicBezTo>
                <a:cubicBezTo>
                  <a:pt x="400487" y="1789024"/>
                  <a:pt x="0" y="1388537"/>
                  <a:pt x="0" y="8945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75225" lIns="121900" spcFirstLastPara="1" rIns="609600" wrap="square" tIns="275225">
            <a:noAutofit/>
          </a:bodyPr>
          <a:lstStyle/>
          <a:p>
            <a:pPr indent="0" lvl="0" marL="0" marR="0" rtl="0" algn="ctr">
              <a:lnSpc>
                <a:spcPct val="1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9" name="Google Shape;749;p27"/>
          <p:cNvSpPr/>
          <p:nvPr/>
        </p:nvSpPr>
        <p:spPr>
          <a:xfrm>
            <a:off x="4507313" y="2710411"/>
            <a:ext cx="62616" cy="62616"/>
          </a:xfrm>
          <a:custGeom>
            <a:rect b="b" l="l" r="r" t="t"/>
            <a:pathLst>
              <a:path extrusionOk="0" h="1789023" w="1789023">
                <a:moveTo>
                  <a:pt x="0" y="894512"/>
                </a:moveTo>
                <a:cubicBezTo>
                  <a:pt x="0" y="400487"/>
                  <a:pt x="400487" y="0"/>
                  <a:pt x="894512" y="0"/>
                </a:cubicBezTo>
                <a:cubicBezTo>
                  <a:pt x="1388537" y="0"/>
                  <a:pt x="1789024" y="400487"/>
                  <a:pt x="1789024" y="894512"/>
                </a:cubicBezTo>
                <a:cubicBezTo>
                  <a:pt x="1789024" y="1388537"/>
                  <a:pt x="1388537" y="1789024"/>
                  <a:pt x="894512" y="1789024"/>
                </a:cubicBezTo>
                <a:cubicBezTo>
                  <a:pt x="400487" y="1789024"/>
                  <a:pt x="0" y="1388537"/>
                  <a:pt x="0" y="8945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75225" lIns="121900" spcFirstLastPara="1" rIns="609600" wrap="square" tIns="275225">
            <a:noAutofit/>
          </a:bodyPr>
          <a:lstStyle/>
          <a:p>
            <a:pPr indent="0" lvl="0" marL="0" marR="0" rtl="0" algn="ctr">
              <a:lnSpc>
                <a:spcPct val="1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0" name="Google Shape;750;p27"/>
          <p:cNvSpPr/>
          <p:nvPr/>
        </p:nvSpPr>
        <p:spPr>
          <a:xfrm>
            <a:off x="4507313" y="3529411"/>
            <a:ext cx="62616" cy="62616"/>
          </a:xfrm>
          <a:custGeom>
            <a:rect b="b" l="l" r="r" t="t"/>
            <a:pathLst>
              <a:path extrusionOk="0" h="1789023" w="1789023">
                <a:moveTo>
                  <a:pt x="0" y="894512"/>
                </a:moveTo>
                <a:cubicBezTo>
                  <a:pt x="0" y="400487"/>
                  <a:pt x="400487" y="0"/>
                  <a:pt x="894512" y="0"/>
                </a:cubicBezTo>
                <a:cubicBezTo>
                  <a:pt x="1388537" y="0"/>
                  <a:pt x="1789024" y="400487"/>
                  <a:pt x="1789024" y="894512"/>
                </a:cubicBezTo>
                <a:cubicBezTo>
                  <a:pt x="1789024" y="1388537"/>
                  <a:pt x="1388537" y="1789024"/>
                  <a:pt x="894512" y="1789024"/>
                </a:cubicBezTo>
                <a:cubicBezTo>
                  <a:pt x="400487" y="1789024"/>
                  <a:pt x="0" y="1388537"/>
                  <a:pt x="0" y="8945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75225" lIns="121900" spcFirstLastPara="1" rIns="609600" wrap="square" tIns="275225">
            <a:noAutofit/>
          </a:bodyPr>
          <a:lstStyle/>
          <a:p>
            <a:pPr indent="0" lvl="0" marL="0" marR="0" rtl="0" algn="ctr">
              <a:lnSpc>
                <a:spcPct val="1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1" name="Google Shape;751;p27"/>
          <p:cNvSpPr/>
          <p:nvPr/>
        </p:nvSpPr>
        <p:spPr>
          <a:xfrm>
            <a:off x="4507313" y="4370336"/>
            <a:ext cx="62616" cy="62616"/>
          </a:xfrm>
          <a:custGeom>
            <a:rect b="b" l="l" r="r" t="t"/>
            <a:pathLst>
              <a:path extrusionOk="0" h="1789023" w="1789023">
                <a:moveTo>
                  <a:pt x="0" y="894512"/>
                </a:moveTo>
                <a:cubicBezTo>
                  <a:pt x="0" y="400487"/>
                  <a:pt x="400487" y="0"/>
                  <a:pt x="894512" y="0"/>
                </a:cubicBezTo>
                <a:cubicBezTo>
                  <a:pt x="1388537" y="0"/>
                  <a:pt x="1789024" y="400487"/>
                  <a:pt x="1789024" y="894512"/>
                </a:cubicBezTo>
                <a:cubicBezTo>
                  <a:pt x="1789024" y="1388537"/>
                  <a:pt x="1388537" y="1789024"/>
                  <a:pt x="894512" y="1789024"/>
                </a:cubicBezTo>
                <a:cubicBezTo>
                  <a:pt x="400487" y="1789024"/>
                  <a:pt x="0" y="1388537"/>
                  <a:pt x="0" y="8945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75225" lIns="121900" spcFirstLastPara="1" rIns="609600" wrap="square" tIns="275225">
            <a:noAutofit/>
          </a:bodyPr>
          <a:lstStyle/>
          <a:p>
            <a:pPr indent="0" lvl="0" marL="0" marR="0" rtl="0" algn="ctr">
              <a:lnSpc>
                <a:spcPct val="1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8"/>
          <p:cNvSpPr/>
          <p:nvPr/>
        </p:nvSpPr>
        <p:spPr>
          <a:xfrm flipH="1">
            <a:off x="4770624" y="1101726"/>
            <a:ext cx="3399300" cy="3399300"/>
          </a:xfrm>
          <a:prstGeom prst="ellipse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t/>
            </a:r>
            <a:endParaRPr sz="1200"/>
          </a:p>
        </p:txBody>
      </p:sp>
      <p:sp>
        <p:nvSpPr>
          <p:cNvPr id="757" name="Google Shape;757;p2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8" name="Google Shape;758;p28"/>
          <p:cNvSpPr/>
          <p:nvPr/>
        </p:nvSpPr>
        <p:spPr>
          <a:xfrm flipH="1">
            <a:off x="4994350" y="1316788"/>
            <a:ext cx="2969100" cy="2969100"/>
          </a:xfrm>
          <a:prstGeom prst="arc">
            <a:avLst>
              <a:gd fmla="val 13315712" name="adj1"/>
              <a:gd fmla="val 8465878" name="adj2"/>
            </a:avLst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lg" w="lg" type="oval"/>
            <a:tailEnd len="lg" w="lg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59" name="Google Shape;759;p28"/>
          <p:cNvCxnSpPr>
            <a:stCxn id="760" idx="6"/>
            <a:endCxn id="761" idx="6"/>
          </p:cNvCxnSpPr>
          <p:nvPr/>
        </p:nvCxnSpPr>
        <p:spPr>
          <a:xfrm flipH="1">
            <a:off x="2953781" y="1467805"/>
            <a:ext cx="2813400" cy="2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61" name="Google Shape;761;p28"/>
          <p:cNvSpPr/>
          <p:nvPr/>
        </p:nvSpPr>
        <p:spPr>
          <a:xfrm flipH="1">
            <a:off x="2953879" y="1234413"/>
            <a:ext cx="472200" cy="472200"/>
          </a:xfrm>
          <a:prstGeom prst="ellipse">
            <a:avLst/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en" sz="1800" u="none" cap="none" strike="noStrike">
                <a:latin typeface="Poppins"/>
                <a:ea typeface="Poppins"/>
                <a:cs typeface="Poppins"/>
                <a:sym typeface="Poppins"/>
              </a:rPr>
              <a:t>1</a:t>
            </a:r>
            <a:endParaRPr sz="1800"/>
          </a:p>
        </p:txBody>
      </p:sp>
      <p:sp>
        <p:nvSpPr>
          <p:cNvPr id="760" name="Google Shape;760;p28"/>
          <p:cNvSpPr/>
          <p:nvPr/>
        </p:nvSpPr>
        <p:spPr>
          <a:xfrm flipH="1">
            <a:off x="5767181" y="1394411"/>
            <a:ext cx="146788" cy="14678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62" name="Google Shape;762;p28"/>
          <p:cNvCxnSpPr>
            <a:stCxn id="763" idx="6"/>
            <a:endCxn id="764" idx="6"/>
          </p:cNvCxnSpPr>
          <p:nvPr/>
        </p:nvCxnSpPr>
        <p:spPr>
          <a:xfrm flipH="1">
            <a:off x="2953781" y="4132506"/>
            <a:ext cx="2813400" cy="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64" name="Google Shape;764;p28"/>
          <p:cNvSpPr/>
          <p:nvPr/>
        </p:nvSpPr>
        <p:spPr>
          <a:xfrm flipH="1">
            <a:off x="2953879" y="3898951"/>
            <a:ext cx="472200" cy="472200"/>
          </a:xfrm>
          <a:prstGeom prst="ellipse">
            <a:avLst/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en" sz="1800" u="none" cap="none" strike="noStrike">
                <a:latin typeface="Poppins"/>
                <a:ea typeface="Poppins"/>
                <a:cs typeface="Poppins"/>
                <a:sym typeface="Poppins"/>
              </a:rPr>
              <a:t>4</a:t>
            </a:r>
            <a:endParaRPr sz="1800"/>
          </a:p>
        </p:txBody>
      </p:sp>
      <p:sp>
        <p:nvSpPr>
          <p:cNvPr id="763" name="Google Shape;763;p28"/>
          <p:cNvSpPr/>
          <p:nvPr/>
        </p:nvSpPr>
        <p:spPr>
          <a:xfrm flipH="1">
            <a:off x="5767181" y="4059112"/>
            <a:ext cx="146788" cy="14678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65" name="Google Shape;765;p28"/>
          <p:cNvCxnSpPr>
            <a:stCxn id="766" idx="6"/>
            <a:endCxn id="767" idx="6"/>
          </p:cNvCxnSpPr>
          <p:nvPr/>
        </p:nvCxnSpPr>
        <p:spPr>
          <a:xfrm flipH="1">
            <a:off x="2953850" y="2356039"/>
            <a:ext cx="2042100" cy="2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67" name="Google Shape;767;p28"/>
          <p:cNvSpPr/>
          <p:nvPr/>
        </p:nvSpPr>
        <p:spPr>
          <a:xfrm flipH="1">
            <a:off x="2953879" y="2122593"/>
            <a:ext cx="472200" cy="472200"/>
          </a:xfrm>
          <a:prstGeom prst="ellipse">
            <a:avLst/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en" sz="1800" u="none" cap="none" strike="noStrike">
                <a:latin typeface="Poppins"/>
                <a:ea typeface="Poppins"/>
                <a:cs typeface="Poppins"/>
                <a:sym typeface="Poppins"/>
              </a:rPr>
              <a:t>2</a:t>
            </a:r>
            <a:endParaRPr sz="1800"/>
          </a:p>
        </p:txBody>
      </p:sp>
      <p:sp>
        <p:nvSpPr>
          <p:cNvPr id="766" name="Google Shape;766;p28"/>
          <p:cNvSpPr/>
          <p:nvPr/>
        </p:nvSpPr>
        <p:spPr>
          <a:xfrm flipH="1">
            <a:off x="4995950" y="2282645"/>
            <a:ext cx="146788" cy="14678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68" name="Google Shape;768;p28"/>
          <p:cNvCxnSpPr>
            <a:stCxn id="769" idx="6"/>
            <a:endCxn id="770" idx="6"/>
          </p:cNvCxnSpPr>
          <p:nvPr/>
        </p:nvCxnSpPr>
        <p:spPr>
          <a:xfrm flipH="1">
            <a:off x="2953850" y="3244273"/>
            <a:ext cx="2042100" cy="2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70" name="Google Shape;770;p28"/>
          <p:cNvSpPr/>
          <p:nvPr/>
        </p:nvSpPr>
        <p:spPr>
          <a:xfrm flipH="1">
            <a:off x="2953879" y="3010772"/>
            <a:ext cx="472200" cy="472200"/>
          </a:xfrm>
          <a:prstGeom prst="ellipse">
            <a:avLst/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en" sz="1800" u="none" cap="none" strike="noStrike">
                <a:latin typeface="Poppins"/>
                <a:ea typeface="Poppins"/>
                <a:cs typeface="Poppins"/>
                <a:sym typeface="Poppins"/>
              </a:rPr>
              <a:t>3</a:t>
            </a:r>
            <a:endParaRPr sz="1800"/>
          </a:p>
        </p:txBody>
      </p:sp>
      <p:sp>
        <p:nvSpPr>
          <p:cNvPr id="769" name="Google Shape;769;p28"/>
          <p:cNvSpPr/>
          <p:nvPr/>
        </p:nvSpPr>
        <p:spPr>
          <a:xfrm flipH="1">
            <a:off x="4995950" y="3170879"/>
            <a:ext cx="146788" cy="14678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1" name="Google Shape;771;p28"/>
          <p:cNvSpPr txBox="1"/>
          <p:nvPr/>
        </p:nvSpPr>
        <p:spPr>
          <a:xfrm>
            <a:off x="404675" y="3955225"/>
            <a:ext cx="220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Partner marketing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Influencers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Analysts, peers and authors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Academia &amp; thought leaders</a:t>
            </a:r>
            <a:endParaRPr sz="800"/>
          </a:p>
        </p:txBody>
      </p:sp>
      <p:sp>
        <p:nvSpPr>
          <p:cNvPr id="772" name="Google Shape;772;p28"/>
          <p:cNvSpPr txBox="1"/>
          <p:nvPr/>
        </p:nvSpPr>
        <p:spPr>
          <a:xfrm>
            <a:off x="404675" y="913525"/>
            <a:ext cx="220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Website tracking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Perverse look up &amp; digital assets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Interactive email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Account intelligence</a:t>
            </a:r>
            <a:endParaRPr sz="800"/>
          </a:p>
        </p:txBody>
      </p:sp>
      <p:sp>
        <p:nvSpPr>
          <p:cNvPr id="773" name="Google Shape;773;p28"/>
          <p:cNvSpPr txBox="1"/>
          <p:nvPr/>
        </p:nvSpPr>
        <p:spPr>
          <a:xfrm>
            <a:off x="404676" y="3079725"/>
            <a:ext cx="2203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Social media content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Endorsements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Credentials</a:t>
            </a: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 and credibility</a:t>
            </a:r>
            <a:endParaRPr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4" name="Google Shape;774;p28"/>
          <p:cNvSpPr txBox="1"/>
          <p:nvPr/>
        </p:nvSpPr>
        <p:spPr>
          <a:xfrm>
            <a:off x="404676" y="1996625"/>
            <a:ext cx="220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Database development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Digital assets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Social media &amp; sales calls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Appointment setting</a:t>
            </a:r>
            <a:endParaRPr sz="800"/>
          </a:p>
        </p:txBody>
      </p:sp>
      <p:sp>
        <p:nvSpPr>
          <p:cNvPr id="775" name="Google Shape;775;p28"/>
          <p:cNvSpPr/>
          <p:nvPr/>
        </p:nvSpPr>
        <p:spPr>
          <a:xfrm flipH="1">
            <a:off x="3807922" y="1347882"/>
            <a:ext cx="850800" cy="2460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Catch</a:t>
            </a:r>
            <a:endParaRPr b="1" sz="800"/>
          </a:p>
        </p:txBody>
      </p:sp>
      <p:sp>
        <p:nvSpPr>
          <p:cNvPr id="776" name="Google Shape;776;p28"/>
          <p:cNvSpPr/>
          <p:nvPr/>
        </p:nvSpPr>
        <p:spPr>
          <a:xfrm flipH="1">
            <a:off x="3807922" y="2234747"/>
            <a:ext cx="850800" cy="2460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Chase</a:t>
            </a:r>
            <a:endParaRPr b="1" sz="800"/>
          </a:p>
        </p:txBody>
      </p:sp>
      <p:sp>
        <p:nvSpPr>
          <p:cNvPr id="777" name="Google Shape;777;p28"/>
          <p:cNvSpPr/>
          <p:nvPr/>
        </p:nvSpPr>
        <p:spPr>
          <a:xfrm flipH="1">
            <a:off x="3807922" y="3121612"/>
            <a:ext cx="850800" cy="2460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Come</a:t>
            </a:r>
            <a:endParaRPr b="1" sz="800"/>
          </a:p>
        </p:txBody>
      </p:sp>
      <p:sp>
        <p:nvSpPr>
          <p:cNvPr id="778" name="Google Shape;778;p28"/>
          <p:cNvSpPr/>
          <p:nvPr/>
        </p:nvSpPr>
        <p:spPr>
          <a:xfrm flipH="1">
            <a:off x="3807922" y="4011236"/>
            <a:ext cx="850800" cy="2460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Co-create</a:t>
            </a:r>
            <a:endParaRPr b="1" sz="800"/>
          </a:p>
        </p:txBody>
      </p:sp>
      <p:sp>
        <p:nvSpPr>
          <p:cNvPr id="779" name="Google Shape;779;p28"/>
          <p:cNvSpPr txBox="1"/>
          <p:nvPr>
            <p:ph type="title"/>
          </p:nvPr>
        </p:nvSpPr>
        <p:spPr>
          <a:xfrm>
            <a:off x="5480000" y="2266000"/>
            <a:ext cx="1980600" cy="124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Demand creation </a:t>
            </a:r>
            <a:br>
              <a:rPr lang="en"/>
            </a:br>
            <a:r>
              <a:rPr lang="en"/>
              <a:t>strategy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New customer source</a:t>
            </a:r>
            <a:endParaRPr/>
          </a:p>
        </p:txBody>
      </p:sp>
      <p:sp>
        <p:nvSpPr>
          <p:cNvPr id="785" name="Google Shape;785;p2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6" name="Google Shape;786;p29"/>
          <p:cNvSpPr/>
          <p:nvPr/>
        </p:nvSpPr>
        <p:spPr>
          <a:xfrm>
            <a:off x="466424" y="4244150"/>
            <a:ext cx="8532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Event</a:t>
            </a:r>
            <a:endParaRPr sz="800"/>
          </a:p>
        </p:txBody>
      </p:sp>
      <p:sp>
        <p:nvSpPr>
          <p:cNvPr id="787" name="Google Shape;787;p29"/>
          <p:cNvSpPr/>
          <p:nvPr/>
        </p:nvSpPr>
        <p:spPr>
          <a:xfrm>
            <a:off x="1462750" y="4244150"/>
            <a:ext cx="8442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SEO</a:t>
            </a:r>
            <a:endParaRPr sz="800"/>
          </a:p>
        </p:txBody>
      </p:sp>
      <p:sp>
        <p:nvSpPr>
          <p:cNvPr id="788" name="Google Shape;788;p29"/>
          <p:cNvSpPr/>
          <p:nvPr/>
        </p:nvSpPr>
        <p:spPr>
          <a:xfrm>
            <a:off x="2500559" y="4244147"/>
            <a:ext cx="9420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Direct email</a:t>
            </a:r>
            <a:endParaRPr sz="800"/>
          </a:p>
        </p:txBody>
      </p:sp>
      <p:sp>
        <p:nvSpPr>
          <p:cNvPr id="789" name="Google Shape;789;p29"/>
          <p:cNvSpPr/>
          <p:nvPr/>
        </p:nvSpPr>
        <p:spPr>
          <a:xfrm>
            <a:off x="3518550" y="4244150"/>
            <a:ext cx="7635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800"/>
          </a:p>
        </p:txBody>
      </p:sp>
      <p:sp>
        <p:nvSpPr>
          <p:cNvPr id="790" name="Google Shape;790;p29"/>
          <p:cNvSpPr/>
          <p:nvPr/>
        </p:nvSpPr>
        <p:spPr>
          <a:xfrm>
            <a:off x="4506939" y="4244147"/>
            <a:ext cx="7632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Email</a:t>
            </a:r>
            <a:endParaRPr sz="800"/>
          </a:p>
        </p:txBody>
      </p:sp>
      <p:sp>
        <p:nvSpPr>
          <p:cNvPr id="791" name="Google Shape;791;p29"/>
          <p:cNvSpPr/>
          <p:nvPr/>
        </p:nvSpPr>
        <p:spPr>
          <a:xfrm>
            <a:off x="5513220" y="4244147"/>
            <a:ext cx="7632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Social</a:t>
            </a:r>
            <a:endParaRPr sz="800"/>
          </a:p>
        </p:txBody>
      </p:sp>
      <p:sp>
        <p:nvSpPr>
          <p:cNvPr id="792" name="Google Shape;792;p29"/>
          <p:cNvSpPr/>
          <p:nvPr/>
        </p:nvSpPr>
        <p:spPr>
          <a:xfrm>
            <a:off x="6460950" y="4244147"/>
            <a:ext cx="8442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Advertising</a:t>
            </a:r>
            <a:endParaRPr sz="800"/>
          </a:p>
        </p:txBody>
      </p:sp>
      <p:sp>
        <p:nvSpPr>
          <p:cNvPr id="793" name="Google Shape;793;p29"/>
          <p:cNvSpPr/>
          <p:nvPr/>
        </p:nvSpPr>
        <p:spPr>
          <a:xfrm rot="-5400000">
            <a:off x="-107550" y="2785972"/>
            <a:ext cx="19740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4" name="Google Shape;794;p29"/>
          <p:cNvSpPr/>
          <p:nvPr/>
        </p:nvSpPr>
        <p:spPr>
          <a:xfrm rot="-5400000">
            <a:off x="1261775" y="3146425"/>
            <a:ext cx="12531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5" name="Google Shape;795;p29"/>
          <p:cNvSpPr/>
          <p:nvPr/>
        </p:nvSpPr>
        <p:spPr>
          <a:xfrm rot="-5400000">
            <a:off x="1738125" y="2613925"/>
            <a:ext cx="23181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6" name="Google Shape;796;p29"/>
          <p:cNvSpPr/>
          <p:nvPr/>
        </p:nvSpPr>
        <p:spPr>
          <a:xfrm rot="-5400000">
            <a:off x="2968525" y="2848675"/>
            <a:ext cx="18486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7" name="Google Shape;797;p29"/>
          <p:cNvSpPr/>
          <p:nvPr/>
        </p:nvSpPr>
        <p:spPr>
          <a:xfrm rot="-5400000">
            <a:off x="4073325" y="2971075"/>
            <a:ext cx="16038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8" name="Google Shape;798;p29"/>
          <p:cNvSpPr/>
          <p:nvPr/>
        </p:nvSpPr>
        <p:spPr>
          <a:xfrm rot="-5400000">
            <a:off x="4877125" y="2766025"/>
            <a:ext cx="20139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9" name="Google Shape;799;p29"/>
          <p:cNvSpPr/>
          <p:nvPr/>
        </p:nvSpPr>
        <p:spPr>
          <a:xfrm rot="-5400000">
            <a:off x="6153975" y="3060475"/>
            <a:ext cx="14250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0" name="Google Shape;800;p29"/>
          <p:cNvSpPr/>
          <p:nvPr/>
        </p:nvSpPr>
        <p:spPr>
          <a:xfrm>
            <a:off x="694714" y="2048921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75</a:t>
            </a:r>
            <a:endParaRPr b="1"/>
          </a:p>
        </p:txBody>
      </p:sp>
      <p:sp>
        <p:nvSpPr>
          <p:cNvPr id="801" name="Google Shape;801;p29"/>
          <p:cNvSpPr/>
          <p:nvPr/>
        </p:nvSpPr>
        <p:spPr>
          <a:xfrm>
            <a:off x="1707398" y="2789791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35</a:t>
            </a:r>
            <a:endParaRPr b="1"/>
          </a:p>
        </p:txBody>
      </p:sp>
      <p:sp>
        <p:nvSpPr>
          <p:cNvPr id="802" name="Google Shape;802;p29"/>
          <p:cNvSpPr/>
          <p:nvPr/>
        </p:nvSpPr>
        <p:spPr>
          <a:xfrm>
            <a:off x="2752046" y="1708352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80</a:t>
            </a:r>
            <a:endParaRPr b="1"/>
          </a:p>
        </p:txBody>
      </p:sp>
      <p:sp>
        <p:nvSpPr>
          <p:cNvPr id="803" name="Google Shape;803;p29"/>
          <p:cNvSpPr/>
          <p:nvPr/>
        </p:nvSpPr>
        <p:spPr>
          <a:xfrm>
            <a:off x="3739401" y="2139526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55</a:t>
            </a:r>
            <a:endParaRPr b="1"/>
          </a:p>
        </p:txBody>
      </p:sp>
      <p:sp>
        <p:nvSpPr>
          <p:cNvPr id="804" name="Google Shape;804;p29"/>
          <p:cNvSpPr/>
          <p:nvPr/>
        </p:nvSpPr>
        <p:spPr>
          <a:xfrm>
            <a:off x="4698690" y="2431931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50</a:t>
            </a:r>
            <a:endParaRPr b="1"/>
          </a:p>
        </p:txBody>
      </p:sp>
      <p:sp>
        <p:nvSpPr>
          <p:cNvPr id="805" name="Google Shape;805;p29"/>
          <p:cNvSpPr/>
          <p:nvPr/>
        </p:nvSpPr>
        <p:spPr>
          <a:xfrm>
            <a:off x="5724634" y="2024321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65</a:t>
            </a:r>
            <a:endParaRPr b="1"/>
          </a:p>
        </p:txBody>
      </p:sp>
      <p:sp>
        <p:nvSpPr>
          <p:cNvPr id="806" name="Google Shape;806;p29"/>
          <p:cNvSpPr/>
          <p:nvPr/>
        </p:nvSpPr>
        <p:spPr>
          <a:xfrm>
            <a:off x="6702438" y="2607733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40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acquisition lifecycle </a:t>
            </a:r>
            <a:endParaRPr/>
          </a:p>
        </p:txBody>
      </p:sp>
      <p:sp>
        <p:nvSpPr>
          <p:cNvPr id="812" name="Google Shape;812;p3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13" name="Google Shape;813;p30"/>
          <p:cNvCxnSpPr/>
          <p:nvPr/>
        </p:nvCxnSpPr>
        <p:spPr>
          <a:xfrm>
            <a:off x="1343298" y="3955228"/>
            <a:ext cx="2038500" cy="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4" name="Google Shape;814;p30"/>
          <p:cNvCxnSpPr/>
          <p:nvPr/>
        </p:nvCxnSpPr>
        <p:spPr>
          <a:xfrm>
            <a:off x="1343298" y="2421250"/>
            <a:ext cx="1381800" cy="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5" name="Google Shape;815;p30"/>
          <p:cNvCxnSpPr/>
          <p:nvPr/>
        </p:nvCxnSpPr>
        <p:spPr>
          <a:xfrm>
            <a:off x="1343298" y="4450132"/>
            <a:ext cx="2371200" cy="840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6" name="Google Shape;816;p30"/>
          <p:cNvCxnSpPr/>
          <p:nvPr/>
        </p:nvCxnSpPr>
        <p:spPr>
          <a:xfrm>
            <a:off x="1343298" y="2939006"/>
            <a:ext cx="1674600" cy="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7" name="Google Shape;817;p30"/>
          <p:cNvCxnSpPr/>
          <p:nvPr/>
        </p:nvCxnSpPr>
        <p:spPr>
          <a:xfrm>
            <a:off x="1343298" y="3431240"/>
            <a:ext cx="1824600" cy="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8" name="Google Shape;818;p30"/>
          <p:cNvCxnSpPr/>
          <p:nvPr/>
        </p:nvCxnSpPr>
        <p:spPr>
          <a:xfrm flipH="1">
            <a:off x="4739984" y="3438353"/>
            <a:ext cx="1839300" cy="420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9" name="Google Shape;819;p30"/>
          <p:cNvCxnSpPr/>
          <p:nvPr/>
        </p:nvCxnSpPr>
        <p:spPr>
          <a:xfrm flipH="1">
            <a:off x="4208086" y="4449183"/>
            <a:ext cx="2371200" cy="1110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20" name="Google Shape;820;p30"/>
          <p:cNvCxnSpPr/>
          <p:nvPr/>
        </p:nvCxnSpPr>
        <p:spPr>
          <a:xfrm flipH="1">
            <a:off x="4443286" y="3957634"/>
            <a:ext cx="2136000" cy="900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21" name="Google Shape;821;p30"/>
          <p:cNvCxnSpPr/>
          <p:nvPr/>
        </p:nvCxnSpPr>
        <p:spPr>
          <a:xfrm rot="10800000">
            <a:off x="5178284" y="2415026"/>
            <a:ext cx="1401000" cy="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22" name="Google Shape;822;p30"/>
          <p:cNvCxnSpPr/>
          <p:nvPr/>
        </p:nvCxnSpPr>
        <p:spPr>
          <a:xfrm rot="10800000">
            <a:off x="4950286" y="2957048"/>
            <a:ext cx="1629000" cy="120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23" name="Google Shape;823;p30"/>
          <p:cNvSpPr/>
          <p:nvPr/>
        </p:nvSpPr>
        <p:spPr>
          <a:xfrm>
            <a:off x="409147" y="2296400"/>
            <a:ext cx="903900" cy="2532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5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9,500</a:t>
            </a:r>
            <a:endParaRPr sz="800"/>
          </a:p>
        </p:txBody>
      </p:sp>
      <p:sp>
        <p:nvSpPr>
          <p:cNvPr id="824" name="Google Shape;824;p30"/>
          <p:cNvSpPr/>
          <p:nvPr/>
        </p:nvSpPr>
        <p:spPr>
          <a:xfrm>
            <a:off x="409147" y="2807596"/>
            <a:ext cx="903900" cy="2532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5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8,500</a:t>
            </a:r>
            <a:endParaRPr sz="800"/>
          </a:p>
        </p:txBody>
      </p:sp>
      <p:sp>
        <p:nvSpPr>
          <p:cNvPr id="825" name="Google Shape;825;p30"/>
          <p:cNvSpPr/>
          <p:nvPr/>
        </p:nvSpPr>
        <p:spPr>
          <a:xfrm>
            <a:off x="409147" y="3303794"/>
            <a:ext cx="903900" cy="2532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5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7,500</a:t>
            </a:r>
            <a:endParaRPr sz="800"/>
          </a:p>
        </p:txBody>
      </p:sp>
      <p:sp>
        <p:nvSpPr>
          <p:cNvPr id="826" name="Google Shape;826;p30"/>
          <p:cNvSpPr/>
          <p:nvPr/>
        </p:nvSpPr>
        <p:spPr>
          <a:xfrm>
            <a:off x="409147" y="3823386"/>
            <a:ext cx="903900" cy="2532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5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6,500</a:t>
            </a:r>
            <a:endParaRPr sz="800"/>
          </a:p>
        </p:txBody>
      </p:sp>
      <p:sp>
        <p:nvSpPr>
          <p:cNvPr id="827" name="Google Shape;827;p30"/>
          <p:cNvSpPr/>
          <p:nvPr/>
        </p:nvSpPr>
        <p:spPr>
          <a:xfrm>
            <a:off x="409147" y="4325088"/>
            <a:ext cx="903900" cy="2532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5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5,500</a:t>
            </a:r>
            <a:endParaRPr sz="800"/>
          </a:p>
        </p:txBody>
      </p:sp>
      <p:sp>
        <p:nvSpPr>
          <p:cNvPr id="828" name="Google Shape;828;p30"/>
          <p:cNvSpPr/>
          <p:nvPr/>
        </p:nvSpPr>
        <p:spPr>
          <a:xfrm>
            <a:off x="6612078" y="2289566"/>
            <a:ext cx="931500" cy="2544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0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Conversion</a:t>
            </a:r>
            <a:endParaRPr sz="800"/>
          </a:p>
        </p:txBody>
      </p:sp>
      <p:sp>
        <p:nvSpPr>
          <p:cNvPr id="829" name="Google Shape;829;p30"/>
          <p:cNvSpPr/>
          <p:nvPr/>
        </p:nvSpPr>
        <p:spPr>
          <a:xfrm>
            <a:off x="6612078" y="2832808"/>
            <a:ext cx="931500" cy="2544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0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Activation</a:t>
            </a:r>
            <a:endParaRPr sz="800"/>
          </a:p>
        </p:txBody>
      </p:sp>
      <p:sp>
        <p:nvSpPr>
          <p:cNvPr id="830" name="Google Shape;830;p30"/>
          <p:cNvSpPr/>
          <p:nvPr/>
        </p:nvSpPr>
        <p:spPr>
          <a:xfrm>
            <a:off x="6612078" y="3312467"/>
            <a:ext cx="931500" cy="2544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0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Close</a:t>
            </a:r>
            <a:endParaRPr sz="800"/>
          </a:p>
        </p:txBody>
      </p:sp>
      <p:sp>
        <p:nvSpPr>
          <p:cNvPr id="831" name="Google Shape;831;p30"/>
          <p:cNvSpPr/>
          <p:nvPr/>
        </p:nvSpPr>
        <p:spPr>
          <a:xfrm>
            <a:off x="6612078" y="3829983"/>
            <a:ext cx="931500" cy="2544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0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DAU</a:t>
            </a:r>
            <a:endParaRPr sz="800"/>
          </a:p>
        </p:txBody>
      </p:sp>
      <p:sp>
        <p:nvSpPr>
          <p:cNvPr id="832" name="Google Shape;832;p30"/>
          <p:cNvSpPr/>
          <p:nvPr/>
        </p:nvSpPr>
        <p:spPr>
          <a:xfrm>
            <a:off x="6612078" y="4319659"/>
            <a:ext cx="931500" cy="2544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0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Renewal</a:t>
            </a:r>
            <a:endParaRPr sz="800"/>
          </a:p>
        </p:txBody>
      </p:sp>
      <p:sp>
        <p:nvSpPr>
          <p:cNvPr id="833" name="Google Shape;833;p30"/>
          <p:cNvSpPr/>
          <p:nvPr/>
        </p:nvSpPr>
        <p:spPr>
          <a:xfrm rot="5400000">
            <a:off x="3811088" y="-1497125"/>
            <a:ext cx="286200" cy="7090200"/>
          </a:xfrm>
          <a:prstGeom prst="roundRect">
            <a:avLst>
              <a:gd fmla="val 46523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30"/>
          <p:cNvSpPr txBox="1"/>
          <p:nvPr/>
        </p:nvSpPr>
        <p:spPr>
          <a:xfrm>
            <a:off x="681703" y="1946800"/>
            <a:ext cx="6315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People</a:t>
            </a:r>
            <a:endParaRPr b="1" sz="1000"/>
          </a:p>
        </p:txBody>
      </p:sp>
      <p:sp>
        <p:nvSpPr>
          <p:cNvPr id="835" name="Google Shape;835;p30"/>
          <p:cNvSpPr/>
          <p:nvPr/>
        </p:nvSpPr>
        <p:spPr>
          <a:xfrm rot="5400000">
            <a:off x="6787678" y="1461627"/>
            <a:ext cx="286200" cy="1176600"/>
          </a:xfrm>
          <a:prstGeom prst="roundRect">
            <a:avLst>
              <a:gd fmla="val 5000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30"/>
          <p:cNvSpPr txBox="1"/>
          <p:nvPr/>
        </p:nvSpPr>
        <p:spPr>
          <a:xfrm>
            <a:off x="6589251" y="1948750"/>
            <a:ext cx="6828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Rate</a:t>
            </a:r>
            <a:endParaRPr b="1" sz="1000"/>
          </a:p>
        </p:txBody>
      </p:sp>
      <p:sp>
        <p:nvSpPr>
          <p:cNvPr id="837" name="Google Shape;837;p30"/>
          <p:cNvSpPr/>
          <p:nvPr/>
        </p:nvSpPr>
        <p:spPr>
          <a:xfrm rot="10800000">
            <a:off x="1881697" y="1903344"/>
            <a:ext cx="4122900" cy="3738300"/>
          </a:xfrm>
          <a:prstGeom prst="triangle">
            <a:avLst>
              <a:gd fmla="val 50000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8" name="Google Shape;838;p30"/>
          <p:cNvSpPr/>
          <p:nvPr/>
        </p:nvSpPr>
        <p:spPr>
          <a:xfrm rot="10800000">
            <a:off x="2165079" y="2413398"/>
            <a:ext cx="3555600" cy="3222300"/>
          </a:xfrm>
          <a:prstGeom prst="triangle">
            <a:avLst>
              <a:gd fmla="val 50000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9" name="Google Shape;839;p30"/>
          <p:cNvSpPr/>
          <p:nvPr/>
        </p:nvSpPr>
        <p:spPr>
          <a:xfrm rot="10800000">
            <a:off x="2454278" y="2946435"/>
            <a:ext cx="2976900" cy="2698200"/>
          </a:xfrm>
          <a:prstGeom prst="triangle">
            <a:avLst>
              <a:gd fmla="val 50000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0" name="Google Shape;840;p30"/>
          <p:cNvSpPr/>
          <p:nvPr/>
        </p:nvSpPr>
        <p:spPr>
          <a:xfrm rot="10800000">
            <a:off x="2713577" y="3431223"/>
            <a:ext cx="2451600" cy="2222400"/>
          </a:xfrm>
          <a:prstGeom prst="triangle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1" name="Google Shape;841;p30"/>
          <p:cNvSpPr/>
          <p:nvPr/>
        </p:nvSpPr>
        <p:spPr>
          <a:xfrm rot="10800000">
            <a:off x="3018278" y="3976946"/>
            <a:ext cx="1849500" cy="1676100"/>
          </a:xfrm>
          <a:prstGeom prst="triangle">
            <a:avLst>
              <a:gd fmla="val 50000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2" name="Google Shape;842;p30"/>
          <p:cNvSpPr/>
          <p:nvPr/>
        </p:nvSpPr>
        <p:spPr>
          <a:xfrm rot="10800000">
            <a:off x="3294403" y="4466021"/>
            <a:ext cx="1296900" cy="1175100"/>
          </a:xfrm>
          <a:prstGeom prst="triangle">
            <a:avLst>
              <a:gd fmla="val 49416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3" name="Google Shape;843;p30"/>
          <p:cNvSpPr/>
          <p:nvPr/>
        </p:nvSpPr>
        <p:spPr>
          <a:xfrm>
            <a:off x="2515125" y="5019025"/>
            <a:ext cx="2848500" cy="634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4" name="Google Shape;844;p30"/>
          <p:cNvSpPr/>
          <p:nvPr/>
        </p:nvSpPr>
        <p:spPr>
          <a:xfrm>
            <a:off x="3294388" y="1548748"/>
            <a:ext cx="170700" cy="2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5" name="Google Shape;845;p30"/>
          <p:cNvSpPr/>
          <p:nvPr/>
        </p:nvSpPr>
        <p:spPr>
          <a:xfrm>
            <a:off x="4442438" y="1548748"/>
            <a:ext cx="170700" cy="2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6" name="Google Shape;846;p30"/>
          <p:cNvSpPr txBox="1"/>
          <p:nvPr/>
        </p:nvSpPr>
        <p:spPr>
          <a:xfrm>
            <a:off x="2439375" y="1903350"/>
            <a:ext cx="3000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Visitors 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Conversion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847" name="Google Shape;847;p30"/>
          <p:cNvSpPr txBox="1"/>
          <p:nvPr/>
        </p:nvSpPr>
        <p:spPr>
          <a:xfrm>
            <a:off x="2439375" y="2426900"/>
            <a:ext cx="3000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1st Value Unit Delivered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8" name="Google Shape;848;p30"/>
          <p:cNvSpPr txBox="1"/>
          <p:nvPr/>
        </p:nvSpPr>
        <p:spPr>
          <a:xfrm>
            <a:off x="3248475" y="2925225"/>
            <a:ext cx="13818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Activated User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Paid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9" name="Google Shape;849;p30"/>
          <p:cNvSpPr txBox="1"/>
          <p:nvPr/>
        </p:nvSpPr>
        <p:spPr>
          <a:xfrm>
            <a:off x="3248475" y="3436150"/>
            <a:ext cx="13818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Customer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Daily Monthly User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0" name="Google Shape;850;p30"/>
          <p:cNvSpPr txBox="1"/>
          <p:nvPr/>
        </p:nvSpPr>
        <p:spPr>
          <a:xfrm>
            <a:off x="3352563" y="3940800"/>
            <a:ext cx="1173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Active Customer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Renew / Upsell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1" name="Google Shape;851;p30"/>
          <p:cNvSpPr txBox="1"/>
          <p:nvPr/>
        </p:nvSpPr>
        <p:spPr>
          <a:xfrm>
            <a:off x="3435475" y="4464850"/>
            <a:ext cx="1007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Loyal Customer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Net Promoter</a:t>
            </a:r>
            <a:br>
              <a:rPr lang="en" sz="800"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Score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Lead generation strategy</a:t>
            </a:r>
            <a:endParaRPr/>
          </a:p>
        </p:txBody>
      </p:sp>
      <p:sp>
        <p:nvSpPr>
          <p:cNvPr id="857" name="Google Shape;857;p3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8" name="Google Shape;858;p31"/>
          <p:cNvSpPr/>
          <p:nvPr/>
        </p:nvSpPr>
        <p:spPr>
          <a:xfrm>
            <a:off x="435382" y="2266337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Conversion strategy</a:t>
            </a:r>
            <a:endParaRPr sz="800"/>
          </a:p>
        </p:txBody>
      </p:sp>
      <p:sp>
        <p:nvSpPr>
          <p:cNvPr id="859" name="Google Shape;859;p31"/>
          <p:cNvSpPr/>
          <p:nvPr/>
        </p:nvSpPr>
        <p:spPr>
          <a:xfrm>
            <a:off x="1900431" y="2260101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Analysis strategy</a:t>
            </a:r>
            <a:endParaRPr sz="800"/>
          </a:p>
        </p:txBody>
      </p:sp>
      <p:sp>
        <p:nvSpPr>
          <p:cNvPr id="860" name="Google Shape;860;p31"/>
          <p:cNvSpPr/>
          <p:nvPr/>
        </p:nvSpPr>
        <p:spPr>
          <a:xfrm>
            <a:off x="3365480" y="2260101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Promotional strategy</a:t>
            </a:r>
            <a:endParaRPr sz="800"/>
          </a:p>
        </p:txBody>
      </p:sp>
      <p:sp>
        <p:nvSpPr>
          <p:cNvPr id="861" name="Google Shape;861;p31"/>
          <p:cNvSpPr/>
          <p:nvPr/>
        </p:nvSpPr>
        <p:spPr>
          <a:xfrm>
            <a:off x="4830531" y="2260101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Content strategy</a:t>
            </a:r>
            <a:endParaRPr sz="800"/>
          </a:p>
        </p:txBody>
      </p:sp>
      <p:sp>
        <p:nvSpPr>
          <p:cNvPr id="862" name="Google Shape;862;p31"/>
          <p:cNvSpPr/>
          <p:nvPr/>
        </p:nvSpPr>
        <p:spPr>
          <a:xfrm>
            <a:off x="6295581" y="2259419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SEO </a:t>
            </a: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sz="800"/>
          </a:p>
        </p:txBody>
      </p:sp>
      <p:grpSp>
        <p:nvGrpSpPr>
          <p:cNvPr id="863" name="Google Shape;863;p31"/>
          <p:cNvGrpSpPr/>
          <p:nvPr/>
        </p:nvGrpSpPr>
        <p:grpSpPr>
          <a:xfrm>
            <a:off x="4830773" y="2632829"/>
            <a:ext cx="1343437" cy="1110005"/>
            <a:chOff x="7067278" y="2751336"/>
            <a:chExt cx="1027800" cy="927710"/>
          </a:xfrm>
        </p:grpSpPr>
        <p:sp>
          <p:nvSpPr>
            <p:cNvPr id="864" name="Google Shape;864;p31"/>
            <p:cNvSpPr/>
            <p:nvPr/>
          </p:nvSpPr>
          <p:spPr>
            <a:xfrm>
              <a:off x="7067278" y="275133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Keywords</a:t>
              </a:r>
              <a:endParaRPr sz="800"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7067278" y="341864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Off-Page SEO</a:t>
              </a:r>
              <a:endParaRPr sz="800"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7067278" y="3083408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On-Page SEO</a:t>
              </a:r>
              <a:endParaRPr sz="800"/>
            </a:p>
          </p:txBody>
        </p:sp>
      </p:grpSp>
      <p:grpSp>
        <p:nvGrpSpPr>
          <p:cNvPr id="867" name="Google Shape;867;p31"/>
          <p:cNvGrpSpPr/>
          <p:nvPr/>
        </p:nvGrpSpPr>
        <p:grpSpPr>
          <a:xfrm>
            <a:off x="6295829" y="2632827"/>
            <a:ext cx="1343437" cy="1511011"/>
            <a:chOff x="7067278" y="2751336"/>
            <a:chExt cx="1027800" cy="1262859"/>
          </a:xfrm>
        </p:grpSpPr>
        <p:sp>
          <p:nvSpPr>
            <p:cNvPr id="868" name="Google Shape;868;p31"/>
            <p:cNvSpPr/>
            <p:nvPr/>
          </p:nvSpPr>
          <p:spPr>
            <a:xfrm>
              <a:off x="7067278" y="275133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Landing page</a:t>
              </a:r>
              <a:endParaRPr sz="800"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7067278" y="341864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Blog posts</a:t>
              </a:r>
              <a:endParaRPr sz="800"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7067278" y="3083407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Web pages</a:t>
              </a:r>
              <a:endParaRPr sz="800"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7067278" y="3753795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Call to action</a:t>
              </a:r>
              <a:endParaRPr sz="800"/>
            </a:p>
          </p:txBody>
        </p:sp>
      </p:grpSp>
      <p:grpSp>
        <p:nvGrpSpPr>
          <p:cNvPr id="872" name="Google Shape;872;p31"/>
          <p:cNvGrpSpPr/>
          <p:nvPr/>
        </p:nvGrpSpPr>
        <p:grpSpPr>
          <a:xfrm flipH="1">
            <a:off x="435130" y="2632827"/>
            <a:ext cx="1343437" cy="1511011"/>
            <a:chOff x="7067278" y="2751336"/>
            <a:chExt cx="1027800" cy="1262859"/>
          </a:xfrm>
        </p:grpSpPr>
        <p:sp>
          <p:nvSpPr>
            <p:cNvPr id="873" name="Google Shape;873;p31"/>
            <p:cNvSpPr/>
            <p:nvPr/>
          </p:nvSpPr>
          <p:spPr>
            <a:xfrm>
              <a:off x="7067278" y="275133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Nurture leads</a:t>
              </a:r>
              <a:endParaRPr sz="800"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7067278" y="341864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Leads</a:t>
              </a:r>
              <a:endParaRPr sz="800"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7067278" y="3083407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Segment list</a:t>
              </a:r>
              <a:endParaRPr sz="800"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7067278" y="3753795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Prospects</a:t>
              </a:r>
              <a:endParaRPr sz="800"/>
            </a:p>
          </p:txBody>
        </p:sp>
      </p:grpSp>
      <p:grpSp>
        <p:nvGrpSpPr>
          <p:cNvPr id="877" name="Google Shape;877;p31"/>
          <p:cNvGrpSpPr/>
          <p:nvPr/>
        </p:nvGrpSpPr>
        <p:grpSpPr>
          <a:xfrm flipH="1">
            <a:off x="1900179" y="2632826"/>
            <a:ext cx="1343437" cy="1896005"/>
            <a:chOff x="7067278" y="2751336"/>
            <a:chExt cx="1027800" cy="1584626"/>
          </a:xfrm>
        </p:grpSpPr>
        <p:sp>
          <p:nvSpPr>
            <p:cNvPr id="878" name="Google Shape;878;p31"/>
            <p:cNvSpPr/>
            <p:nvPr/>
          </p:nvSpPr>
          <p:spPr>
            <a:xfrm>
              <a:off x="7067278" y="275133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Page visit</a:t>
              </a:r>
              <a:endParaRPr sz="800"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7067278" y="341864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Competition</a:t>
              </a:r>
              <a:endParaRPr sz="800"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7067278" y="3083407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Source</a:t>
              </a:r>
              <a:endParaRPr sz="800"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7067278" y="3753795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Reach</a:t>
              </a:r>
              <a:endParaRPr sz="800"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7067278" y="4075562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Blog analysis</a:t>
              </a:r>
              <a:endParaRPr sz="800"/>
            </a:p>
          </p:txBody>
        </p:sp>
      </p:grpSp>
      <p:grpSp>
        <p:nvGrpSpPr>
          <p:cNvPr id="883" name="Google Shape;883;p31"/>
          <p:cNvGrpSpPr/>
          <p:nvPr/>
        </p:nvGrpSpPr>
        <p:grpSpPr>
          <a:xfrm>
            <a:off x="3365722" y="2632825"/>
            <a:ext cx="1343437" cy="1110008"/>
            <a:chOff x="7067278" y="2751334"/>
            <a:chExt cx="1027800" cy="927712"/>
          </a:xfrm>
        </p:grpSpPr>
        <p:sp>
          <p:nvSpPr>
            <p:cNvPr id="884" name="Google Shape;884;p31"/>
            <p:cNvSpPr/>
            <p:nvPr/>
          </p:nvSpPr>
          <p:spPr>
            <a:xfrm>
              <a:off x="7067278" y="2751334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Manage emails</a:t>
              </a:r>
              <a:endParaRPr sz="800"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7067278" y="341864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Social media</a:t>
              </a:r>
              <a:endParaRPr sz="800"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7067278" y="3083405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Publish social</a:t>
              </a:r>
              <a:endParaRPr sz="800"/>
            </a:p>
          </p:txBody>
        </p:sp>
      </p:grpSp>
      <p:sp>
        <p:nvSpPr>
          <p:cNvPr id="887" name="Google Shape;887;p31"/>
          <p:cNvSpPr/>
          <p:nvPr/>
        </p:nvSpPr>
        <p:spPr>
          <a:xfrm>
            <a:off x="905842" y="1736669"/>
            <a:ext cx="407144" cy="40714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8" name="Google Shape;888;p31"/>
          <p:cNvSpPr/>
          <p:nvPr/>
        </p:nvSpPr>
        <p:spPr>
          <a:xfrm>
            <a:off x="1011821" y="1841293"/>
            <a:ext cx="190532" cy="189970"/>
          </a:xfrm>
          <a:custGeom>
            <a:rect b="b" l="l" r="r" t="t"/>
            <a:pathLst>
              <a:path extrusionOk="0" h="186" w="186">
                <a:moveTo>
                  <a:pt x="93" y="9"/>
                </a:moveTo>
                <a:cubicBezTo>
                  <a:pt x="121" y="9"/>
                  <a:pt x="145" y="22"/>
                  <a:pt x="161" y="42"/>
                </a:cubicBezTo>
                <a:cubicBezTo>
                  <a:pt x="127" y="42"/>
                  <a:pt x="127" y="42"/>
                  <a:pt x="127" y="42"/>
                </a:cubicBezTo>
                <a:cubicBezTo>
                  <a:pt x="125" y="42"/>
                  <a:pt x="123" y="44"/>
                  <a:pt x="123" y="47"/>
                </a:cubicBezTo>
                <a:cubicBezTo>
                  <a:pt x="123" y="49"/>
                  <a:pt x="125" y="51"/>
                  <a:pt x="127" y="51"/>
                </a:cubicBezTo>
                <a:cubicBezTo>
                  <a:pt x="169" y="51"/>
                  <a:pt x="169" y="51"/>
                  <a:pt x="169" y="51"/>
                </a:cubicBezTo>
                <a:cubicBezTo>
                  <a:pt x="171" y="51"/>
                  <a:pt x="173" y="49"/>
                  <a:pt x="173" y="47"/>
                </a:cubicBezTo>
                <a:cubicBezTo>
                  <a:pt x="173" y="4"/>
                  <a:pt x="173" y="4"/>
                  <a:pt x="173" y="4"/>
                </a:cubicBezTo>
                <a:cubicBezTo>
                  <a:pt x="173" y="2"/>
                  <a:pt x="171" y="0"/>
                  <a:pt x="169" y="0"/>
                </a:cubicBezTo>
                <a:cubicBezTo>
                  <a:pt x="167" y="0"/>
                  <a:pt x="165" y="2"/>
                  <a:pt x="165" y="4"/>
                </a:cubicBezTo>
                <a:cubicBezTo>
                  <a:pt x="165" y="34"/>
                  <a:pt x="165" y="34"/>
                  <a:pt x="165" y="34"/>
                </a:cubicBezTo>
                <a:cubicBezTo>
                  <a:pt x="148" y="13"/>
                  <a:pt x="122" y="0"/>
                  <a:pt x="93" y="0"/>
                </a:cubicBezTo>
                <a:cubicBezTo>
                  <a:pt x="42" y="0"/>
                  <a:pt x="0" y="42"/>
                  <a:pt x="0" y="93"/>
                </a:cubicBezTo>
                <a:cubicBezTo>
                  <a:pt x="0" y="95"/>
                  <a:pt x="2" y="97"/>
                  <a:pt x="5" y="97"/>
                </a:cubicBezTo>
                <a:cubicBezTo>
                  <a:pt x="7" y="97"/>
                  <a:pt x="9" y="95"/>
                  <a:pt x="9" y="93"/>
                </a:cubicBezTo>
                <a:cubicBezTo>
                  <a:pt x="9" y="46"/>
                  <a:pt x="47" y="9"/>
                  <a:pt x="93" y="9"/>
                </a:cubicBezTo>
                <a:close/>
                <a:moveTo>
                  <a:pt x="182" y="89"/>
                </a:moveTo>
                <a:cubicBezTo>
                  <a:pt x="179" y="89"/>
                  <a:pt x="177" y="91"/>
                  <a:pt x="177" y="93"/>
                </a:cubicBezTo>
                <a:cubicBezTo>
                  <a:pt x="177" y="140"/>
                  <a:pt x="140" y="177"/>
                  <a:pt x="93" y="177"/>
                </a:cubicBezTo>
                <a:cubicBezTo>
                  <a:pt x="66" y="177"/>
                  <a:pt x="41" y="164"/>
                  <a:pt x="26" y="144"/>
                </a:cubicBezTo>
                <a:cubicBezTo>
                  <a:pt x="59" y="144"/>
                  <a:pt x="59" y="144"/>
                  <a:pt x="59" y="144"/>
                </a:cubicBezTo>
                <a:cubicBezTo>
                  <a:pt x="62" y="144"/>
                  <a:pt x="64" y="142"/>
                  <a:pt x="64" y="139"/>
                </a:cubicBezTo>
                <a:cubicBezTo>
                  <a:pt x="64" y="137"/>
                  <a:pt x="62" y="135"/>
                  <a:pt x="59" y="135"/>
                </a:cubicBezTo>
                <a:cubicBezTo>
                  <a:pt x="17" y="135"/>
                  <a:pt x="17" y="135"/>
                  <a:pt x="17" y="135"/>
                </a:cubicBezTo>
                <a:cubicBezTo>
                  <a:pt x="15" y="135"/>
                  <a:pt x="13" y="137"/>
                  <a:pt x="13" y="139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3" y="184"/>
                  <a:pt x="15" y="186"/>
                  <a:pt x="17" y="186"/>
                </a:cubicBezTo>
                <a:cubicBezTo>
                  <a:pt x="20" y="186"/>
                  <a:pt x="21" y="184"/>
                  <a:pt x="21" y="182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38" y="173"/>
                  <a:pt x="64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91"/>
                  <a:pt x="184" y="89"/>
                  <a:pt x="182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350"/>
              <a:buFont typeface="Roboto"/>
              <a:buNone/>
            </a:pPr>
            <a:r>
              <a:t/>
            </a:r>
            <a:endParaRPr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9" name="Google Shape;889;p31"/>
          <p:cNvSpPr/>
          <p:nvPr/>
        </p:nvSpPr>
        <p:spPr>
          <a:xfrm>
            <a:off x="2370886" y="1736669"/>
            <a:ext cx="407144" cy="40714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0" name="Google Shape;890;p31"/>
          <p:cNvSpPr/>
          <p:nvPr/>
        </p:nvSpPr>
        <p:spPr>
          <a:xfrm>
            <a:off x="2478720" y="1858111"/>
            <a:ext cx="198102" cy="162831"/>
          </a:xfrm>
          <a:custGeom>
            <a:rect b="b" l="l" r="r" t="t"/>
            <a:pathLst>
              <a:path extrusionOk="0" h="152" w="185">
                <a:moveTo>
                  <a:pt x="29" y="93"/>
                </a:moveTo>
                <a:cubicBezTo>
                  <a:pt x="4" y="93"/>
                  <a:pt x="4" y="93"/>
                  <a:pt x="4" y="93"/>
                </a:cubicBezTo>
                <a:cubicBezTo>
                  <a:pt x="1" y="93"/>
                  <a:pt x="0" y="95"/>
                  <a:pt x="0" y="9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0"/>
                  <a:pt x="1" y="152"/>
                  <a:pt x="4" y="152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31" y="152"/>
                  <a:pt x="33" y="150"/>
                  <a:pt x="33" y="14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5"/>
                  <a:pt x="31" y="93"/>
                  <a:pt x="29" y="93"/>
                </a:cubicBezTo>
                <a:close/>
                <a:moveTo>
                  <a:pt x="25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101"/>
                  <a:pt x="8" y="101"/>
                  <a:pt x="8" y="101"/>
                </a:cubicBezTo>
                <a:cubicBezTo>
                  <a:pt x="25" y="101"/>
                  <a:pt x="25" y="101"/>
                  <a:pt x="25" y="101"/>
                </a:cubicBezTo>
                <a:lnTo>
                  <a:pt x="25" y="144"/>
                </a:lnTo>
                <a:close/>
                <a:moveTo>
                  <a:pt x="80" y="17"/>
                </a:moveTo>
                <a:cubicBezTo>
                  <a:pt x="54" y="17"/>
                  <a:pt x="54" y="17"/>
                  <a:pt x="54" y="17"/>
                </a:cubicBezTo>
                <a:cubicBezTo>
                  <a:pt x="52" y="17"/>
                  <a:pt x="50" y="19"/>
                  <a:pt x="50" y="21"/>
                </a:cubicBezTo>
                <a:cubicBezTo>
                  <a:pt x="50" y="148"/>
                  <a:pt x="50" y="148"/>
                  <a:pt x="50" y="148"/>
                </a:cubicBezTo>
                <a:cubicBezTo>
                  <a:pt x="50" y="150"/>
                  <a:pt x="52" y="152"/>
                  <a:pt x="54" y="152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82" y="152"/>
                  <a:pt x="84" y="150"/>
                  <a:pt x="84" y="148"/>
                </a:cubicBezTo>
                <a:cubicBezTo>
                  <a:pt x="84" y="21"/>
                  <a:pt x="84" y="21"/>
                  <a:pt x="84" y="21"/>
                </a:cubicBezTo>
                <a:cubicBezTo>
                  <a:pt x="84" y="19"/>
                  <a:pt x="82" y="17"/>
                  <a:pt x="80" y="17"/>
                </a:cubicBezTo>
                <a:close/>
                <a:moveTo>
                  <a:pt x="76" y="144"/>
                </a:moveTo>
                <a:cubicBezTo>
                  <a:pt x="59" y="144"/>
                  <a:pt x="59" y="144"/>
                  <a:pt x="59" y="144"/>
                </a:cubicBezTo>
                <a:cubicBezTo>
                  <a:pt x="59" y="25"/>
                  <a:pt x="59" y="25"/>
                  <a:pt x="59" y="25"/>
                </a:cubicBezTo>
                <a:cubicBezTo>
                  <a:pt x="76" y="25"/>
                  <a:pt x="76" y="25"/>
                  <a:pt x="76" y="25"/>
                </a:cubicBezTo>
                <a:lnTo>
                  <a:pt x="76" y="144"/>
                </a:lnTo>
                <a:close/>
                <a:moveTo>
                  <a:pt x="181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1" y="2"/>
                  <a:pt x="151" y="4"/>
                </a:cubicBezTo>
                <a:cubicBezTo>
                  <a:pt x="151" y="148"/>
                  <a:pt x="151" y="148"/>
                  <a:pt x="151" y="148"/>
                </a:cubicBezTo>
                <a:cubicBezTo>
                  <a:pt x="151" y="150"/>
                  <a:pt x="153" y="152"/>
                  <a:pt x="156" y="152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83" y="152"/>
                  <a:pt x="185" y="150"/>
                  <a:pt x="185" y="148"/>
                </a:cubicBezTo>
                <a:cubicBezTo>
                  <a:pt x="185" y="4"/>
                  <a:pt x="185" y="4"/>
                  <a:pt x="185" y="4"/>
                </a:cubicBezTo>
                <a:cubicBezTo>
                  <a:pt x="185" y="2"/>
                  <a:pt x="183" y="0"/>
                  <a:pt x="181" y="0"/>
                </a:cubicBezTo>
                <a:close/>
                <a:moveTo>
                  <a:pt x="177" y="144"/>
                </a:moveTo>
                <a:cubicBezTo>
                  <a:pt x="160" y="144"/>
                  <a:pt x="160" y="144"/>
                  <a:pt x="160" y="144"/>
                </a:cubicBezTo>
                <a:cubicBezTo>
                  <a:pt x="160" y="9"/>
                  <a:pt x="160" y="9"/>
                  <a:pt x="160" y="9"/>
                </a:cubicBezTo>
                <a:cubicBezTo>
                  <a:pt x="177" y="9"/>
                  <a:pt x="177" y="9"/>
                  <a:pt x="177" y="9"/>
                </a:cubicBezTo>
                <a:lnTo>
                  <a:pt x="177" y="144"/>
                </a:lnTo>
                <a:close/>
                <a:moveTo>
                  <a:pt x="130" y="68"/>
                </a:moveTo>
                <a:cubicBezTo>
                  <a:pt x="105" y="68"/>
                  <a:pt x="105" y="68"/>
                  <a:pt x="105" y="68"/>
                </a:cubicBezTo>
                <a:cubicBezTo>
                  <a:pt x="103" y="68"/>
                  <a:pt x="101" y="70"/>
                  <a:pt x="101" y="72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0"/>
                  <a:pt x="103" y="152"/>
                  <a:pt x="105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3" y="152"/>
                  <a:pt x="135" y="150"/>
                  <a:pt x="135" y="148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35" y="70"/>
                  <a:pt x="133" y="68"/>
                  <a:pt x="130" y="68"/>
                </a:cubicBezTo>
                <a:close/>
                <a:moveTo>
                  <a:pt x="126" y="144"/>
                </a:moveTo>
                <a:cubicBezTo>
                  <a:pt x="109" y="144"/>
                  <a:pt x="109" y="144"/>
                  <a:pt x="109" y="144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26" y="76"/>
                  <a:pt x="126" y="76"/>
                  <a:pt x="126" y="76"/>
                </a:cubicBezTo>
                <a:lnTo>
                  <a:pt x="126" y="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350"/>
              <a:buFont typeface="Roboto"/>
              <a:buNone/>
            </a:pPr>
            <a:r>
              <a:t/>
            </a:r>
            <a:endParaRPr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1" name="Google Shape;891;p31"/>
          <p:cNvSpPr/>
          <p:nvPr/>
        </p:nvSpPr>
        <p:spPr>
          <a:xfrm>
            <a:off x="3835930" y="1736669"/>
            <a:ext cx="407144" cy="40714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2" name="Google Shape;892;p31"/>
          <p:cNvSpPr/>
          <p:nvPr/>
        </p:nvSpPr>
        <p:spPr>
          <a:xfrm>
            <a:off x="3931945" y="1844066"/>
            <a:ext cx="210458" cy="189970"/>
          </a:xfrm>
          <a:custGeom>
            <a:rect b="b" l="l" r="r" t="t"/>
            <a:pathLst>
              <a:path extrusionOk="0" h="168" w="186">
                <a:moveTo>
                  <a:pt x="169" y="59"/>
                </a:moveTo>
                <a:cubicBezTo>
                  <a:pt x="169" y="12"/>
                  <a:pt x="169" y="12"/>
                  <a:pt x="169" y="12"/>
                </a:cubicBezTo>
                <a:cubicBezTo>
                  <a:pt x="169" y="5"/>
                  <a:pt x="163" y="0"/>
                  <a:pt x="156" y="0"/>
                </a:cubicBezTo>
                <a:cubicBezTo>
                  <a:pt x="149" y="0"/>
                  <a:pt x="144" y="5"/>
                  <a:pt x="144" y="12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5"/>
                  <a:pt x="19" y="54"/>
                  <a:pt x="1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4" y="54"/>
                  <a:pt x="0" y="58"/>
                  <a:pt x="0" y="63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0"/>
                  <a:pt x="4" y="113"/>
                  <a:pt x="9" y="113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19" y="113"/>
                  <a:pt x="20" y="113"/>
                  <a:pt x="21" y="113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9" y="124"/>
                  <a:pt x="39" y="124"/>
                  <a:pt x="39" y="124"/>
                </a:cubicBezTo>
                <a:cubicBezTo>
                  <a:pt x="36" y="133"/>
                  <a:pt x="41" y="142"/>
                  <a:pt x="50" y="145"/>
                </a:cubicBezTo>
                <a:cubicBezTo>
                  <a:pt x="94" y="159"/>
                  <a:pt x="94" y="159"/>
                  <a:pt x="94" y="159"/>
                </a:cubicBezTo>
                <a:cubicBezTo>
                  <a:pt x="103" y="162"/>
                  <a:pt x="113" y="157"/>
                  <a:pt x="116" y="148"/>
                </a:cubicBezTo>
                <a:cubicBezTo>
                  <a:pt x="117" y="144"/>
                  <a:pt x="117" y="144"/>
                  <a:pt x="117" y="144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4" y="163"/>
                  <a:pt x="149" y="168"/>
                  <a:pt x="156" y="168"/>
                </a:cubicBezTo>
                <a:cubicBezTo>
                  <a:pt x="163" y="168"/>
                  <a:pt x="169" y="163"/>
                  <a:pt x="169" y="156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78" y="109"/>
                  <a:pt x="186" y="102"/>
                  <a:pt x="186" y="92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66"/>
                  <a:pt x="178" y="59"/>
                  <a:pt x="169" y="59"/>
                </a:cubicBezTo>
                <a:close/>
                <a:moveTo>
                  <a:pt x="17" y="105"/>
                </a:moveTo>
                <a:cubicBezTo>
                  <a:pt x="9" y="105"/>
                  <a:pt x="9" y="105"/>
                  <a:pt x="9" y="105"/>
                </a:cubicBezTo>
                <a:cubicBezTo>
                  <a:pt x="9" y="63"/>
                  <a:pt x="9" y="63"/>
                  <a:pt x="9" y="63"/>
                </a:cubicBezTo>
                <a:cubicBezTo>
                  <a:pt x="17" y="63"/>
                  <a:pt x="17" y="63"/>
                  <a:pt x="17" y="63"/>
                </a:cubicBezTo>
                <a:lnTo>
                  <a:pt x="17" y="105"/>
                </a:lnTo>
                <a:close/>
                <a:moveTo>
                  <a:pt x="108" y="146"/>
                </a:moveTo>
                <a:cubicBezTo>
                  <a:pt x="106" y="150"/>
                  <a:pt x="101" y="153"/>
                  <a:pt x="97" y="151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48" y="136"/>
                  <a:pt x="46" y="131"/>
                  <a:pt x="47" y="127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109" y="141"/>
                  <a:pt x="109" y="141"/>
                  <a:pt x="109" y="141"/>
                </a:cubicBezTo>
                <a:lnTo>
                  <a:pt x="108" y="146"/>
                </a:lnTo>
                <a:close/>
                <a:moveTo>
                  <a:pt x="144" y="143"/>
                </a:moveTo>
                <a:cubicBezTo>
                  <a:pt x="26" y="105"/>
                  <a:pt x="26" y="105"/>
                  <a:pt x="26" y="105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144" y="25"/>
                  <a:pt x="144" y="25"/>
                  <a:pt x="144" y="25"/>
                </a:cubicBezTo>
                <a:lnTo>
                  <a:pt x="144" y="143"/>
                </a:lnTo>
                <a:close/>
                <a:moveTo>
                  <a:pt x="161" y="156"/>
                </a:moveTo>
                <a:cubicBezTo>
                  <a:pt x="161" y="158"/>
                  <a:pt x="159" y="160"/>
                  <a:pt x="156" y="160"/>
                </a:cubicBezTo>
                <a:cubicBezTo>
                  <a:pt x="154" y="160"/>
                  <a:pt x="152" y="158"/>
                  <a:pt x="152" y="156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0"/>
                  <a:pt x="154" y="8"/>
                  <a:pt x="156" y="8"/>
                </a:cubicBezTo>
                <a:cubicBezTo>
                  <a:pt x="159" y="8"/>
                  <a:pt x="161" y="10"/>
                  <a:pt x="161" y="12"/>
                </a:cubicBezTo>
                <a:lnTo>
                  <a:pt x="161" y="156"/>
                </a:lnTo>
                <a:close/>
                <a:moveTo>
                  <a:pt x="177" y="92"/>
                </a:moveTo>
                <a:cubicBezTo>
                  <a:pt x="177" y="97"/>
                  <a:pt x="174" y="101"/>
                  <a:pt x="169" y="101"/>
                </a:cubicBezTo>
                <a:cubicBezTo>
                  <a:pt x="169" y="67"/>
                  <a:pt x="169" y="67"/>
                  <a:pt x="169" y="67"/>
                </a:cubicBezTo>
                <a:cubicBezTo>
                  <a:pt x="174" y="67"/>
                  <a:pt x="177" y="71"/>
                  <a:pt x="177" y="76"/>
                </a:cubicBezTo>
                <a:lnTo>
                  <a:pt x="177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350"/>
              <a:buFont typeface="Roboto"/>
              <a:buNone/>
            </a:pPr>
            <a:r>
              <a:t/>
            </a:r>
            <a:endParaRPr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3" name="Google Shape;893;p31"/>
          <p:cNvSpPr/>
          <p:nvPr/>
        </p:nvSpPr>
        <p:spPr>
          <a:xfrm>
            <a:off x="5300975" y="1736669"/>
            <a:ext cx="407144" cy="40714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4" name="Google Shape;894;p31"/>
          <p:cNvSpPr/>
          <p:nvPr/>
        </p:nvSpPr>
        <p:spPr>
          <a:xfrm>
            <a:off x="5424146" y="1841293"/>
            <a:ext cx="156148" cy="189970"/>
          </a:xfrm>
          <a:custGeom>
            <a:rect b="b" l="l" r="r" t="t"/>
            <a:pathLst>
              <a:path extrusionOk="0" h="185" w="152">
                <a:moveTo>
                  <a:pt x="88" y="139"/>
                </a:moveTo>
                <a:cubicBezTo>
                  <a:pt x="38" y="139"/>
                  <a:pt x="38" y="139"/>
                  <a:pt x="38" y="139"/>
                </a:cubicBezTo>
                <a:cubicBezTo>
                  <a:pt x="35" y="139"/>
                  <a:pt x="33" y="141"/>
                  <a:pt x="33" y="143"/>
                </a:cubicBezTo>
                <a:cubicBezTo>
                  <a:pt x="33" y="145"/>
                  <a:pt x="35" y="147"/>
                  <a:pt x="38" y="147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91" y="147"/>
                  <a:pt x="92" y="145"/>
                  <a:pt x="92" y="143"/>
                </a:cubicBezTo>
                <a:cubicBezTo>
                  <a:pt x="92" y="141"/>
                  <a:pt x="91" y="139"/>
                  <a:pt x="88" y="139"/>
                </a:cubicBezTo>
                <a:close/>
                <a:moveTo>
                  <a:pt x="38" y="46"/>
                </a:moveTo>
                <a:cubicBezTo>
                  <a:pt x="59" y="46"/>
                  <a:pt x="59" y="46"/>
                  <a:pt x="59" y="46"/>
                </a:cubicBezTo>
                <a:cubicBezTo>
                  <a:pt x="61" y="46"/>
                  <a:pt x="63" y="44"/>
                  <a:pt x="63" y="42"/>
                </a:cubicBezTo>
                <a:cubicBezTo>
                  <a:pt x="63" y="39"/>
                  <a:pt x="61" y="37"/>
                  <a:pt x="59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5" y="37"/>
                  <a:pt x="33" y="39"/>
                  <a:pt x="33" y="42"/>
                </a:cubicBezTo>
                <a:cubicBezTo>
                  <a:pt x="33" y="44"/>
                  <a:pt x="35" y="46"/>
                  <a:pt x="38" y="46"/>
                </a:cubicBezTo>
                <a:close/>
                <a:moveTo>
                  <a:pt x="114" y="105"/>
                </a:moveTo>
                <a:cubicBezTo>
                  <a:pt x="38" y="105"/>
                  <a:pt x="38" y="105"/>
                  <a:pt x="38" y="105"/>
                </a:cubicBezTo>
                <a:cubicBezTo>
                  <a:pt x="35" y="105"/>
                  <a:pt x="33" y="107"/>
                  <a:pt x="33" y="109"/>
                </a:cubicBezTo>
                <a:cubicBezTo>
                  <a:pt x="33" y="112"/>
                  <a:pt x="35" y="113"/>
                  <a:pt x="38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6" y="113"/>
                  <a:pt x="118" y="112"/>
                  <a:pt x="118" y="109"/>
                </a:cubicBezTo>
                <a:cubicBezTo>
                  <a:pt x="118" y="107"/>
                  <a:pt x="116" y="105"/>
                  <a:pt x="114" y="105"/>
                </a:cubicBezTo>
                <a:close/>
                <a:moveTo>
                  <a:pt x="109" y="0"/>
                </a:move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8"/>
                  <a:pt x="7" y="185"/>
                  <a:pt x="17" y="185"/>
                </a:cubicBezTo>
                <a:cubicBezTo>
                  <a:pt x="135" y="185"/>
                  <a:pt x="135" y="185"/>
                  <a:pt x="135" y="185"/>
                </a:cubicBezTo>
                <a:cubicBezTo>
                  <a:pt x="144" y="185"/>
                  <a:pt x="152" y="178"/>
                  <a:pt x="152" y="168"/>
                </a:cubicBezTo>
                <a:cubicBezTo>
                  <a:pt x="152" y="46"/>
                  <a:pt x="152" y="46"/>
                  <a:pt x="152" y="46"/>
                </a:cubicBezTo>
                <a:lnTo>
                  <a:pt x="109" y="0"/>
                </a:lnTo>
                <a:close/>
                <a:moveTo>
                  <a:pt x="143" y="168"/>
                </a:moveTo>
                <a:cubicBezTo>
                  <a:pt x="143" y="173"/>
                  <a:pt x="139" y="177"/>
                  <a:pt x="135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7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5"/>
                  <a:pt x="96" y="59"/>
                  <a:pt x="101" y="59"/>
                </a:cubicBezTo>
                <a:cubicBezTo>
                  <a:pt x="143" y="59"/>
                  <a:pt x="143" y="59"/>
                  <a:pt x="143" y="59"/>
                </a:cubicBezTo>
                <a:lnTo>
                  <a:pt x="143" y="168"/>
                </a:lnTo>
                <a:close/>
                <a:moveTo>
                  <a:pt x="101" y="50"/>
                </a:moveTo>
                <a:cubicBezTo>
                  <a:pt x="101" y="8"/>
                  <a:pt x="101" y="8"/>
                  <a:pt x="101" y="8"/>
                </a:cubicBezTo>
                <a:cubicBezTo>
                  <a:pt x="105" y="8"/>
                  <a:pt x="105" y="8"/>
                  <a:pt x="105" y="8"/>
                </a:cubicBezTo>
                <a:cubicBezTo>
                  <a:pt x="143" y="50"/>
                  <a:pt x="143" y="50"/>
                  <a:pt x="143" y="50"/>
                </a:cubicBezTo>
                <a:lnTo>
                  <a:pt x="101" y="50"/>
                </a:lnTo>
                <a:close/>
                <a:moveTo>
                  <a:pt x="33" y="75"/>
                </a:moveTo>
                <a:cubicBezTo>
                  <a:pt x="33" y="78"/>
                  <a:pt x="35" y="80"/>
                  <a:pt x="38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6" y="80"/>
                  <a:pt x="118" y="78"/>
                  <a:pt x="118" y="75"/>
                </a:cubicBezTo>
                <a:cubicBezTo>
                  <a:pt x="118" y="73"/>
                  <a:pt x="116" y="71"/>
                  <a:pt x="114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5" y="71"/>
                  <a:pt x="33" y="73"/>
                  <a:pt x="33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350"/>
              <a:buFont typeface="Roboto"/>
              <a:buNone/>
            </a:pPr>
            <a:r>
              <a:t/>
            </a:r>
            <a:endParaRPr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5" name="Google Shape;895;p31"/>
          <p:cNvSpPr/>
          <p:nvPr/>
        </p:nvSpPr>
        <p:spPr>
          <a:xfrm>
            <a:off x="6766020" y="1735988"/>
            <a:ext cx="407144" cy="40714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6" name="Google Shape;896;p31"/>
          <p:cNvSpPr/>
          <p:nvPr/>
        </p:nvSpPr>
        <p:spPr>
          <a:xfrm>
            <a:off x="6885607" y="1852280"/>
            <a:ext cx="163313" cy="162832"/>
          </a:xfrm>
          <a:custGeom>
            <a:rect b="b" l="l" r="r" t="t"/>
            <a:pathLst>
              <a:path extrusionOk="0" h="186" w="186">
                <a:moveTo>
                  <a:pt x="185" y="178"/>
                </a:moveTo>
                <a:cubicBezTo>
                  <a:pt x="140" y="134"/>
                  <a:pt x="140" y="134"/>
                  <a:pt x="140" y="134"/>
                </a:cubicBezTo>
                <a:cubicBezTo>
                  <a:pt x="153" y="119"/>
                  <a:pt x="161" y="101"/>
                  <a:pt x="161" y="80"/>
                </a:cubicBezTo>
                <a:cubicBezTo>
                  <a:pt x="161" y="36"/>
                  <a:pt x="125" y="0"/>
                  <a:pt x="81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1" y="160"/>
                </a:cubicBezTo>
                <a:cubicBezTo>
                  <a:pt x="101" y="160"/>
                  <a:pt x="120" y="152"/>
                  <a:pt x="134" y="140"/>
                </a:cubicBezTo>
                <a:cubicBezTo>
                  <a:pt x="179" y="184"/>
                  <a:pt x="179" y="184"/>
                  <a:pt x="179" y="184"/>
                </a:cubicBezTo>
                <a:cubicBezTo>
                  <a:pt x="180" y="185"/>
                  <a:pt x="181" y="186"/>
                  <a:pt x="182" y="186"/>
                </a:cubicBezTo>
                <a:cubicBezTo>
                  <a:pt x="184" y="186"/>
                  <a:pt x="186" y="184"/>
                  <a:pt x="186" y="181"/>
                </a:cubicBezTo>
                <a:cubicBezTo>
                  <a:pt x="186" y="180"/>
                  <a:pt x="186" y="179"/>
                  <a:pt x="185" y="178"/>
                </a:cubicBezTo>
                <a:close/>
                <a:moveTo>
                  <a:pt x="81" y="152"/>
                </a:moveTo>
                <a:cubicBezTo>
                  <a:pt x="41" y="152"/>
                  <a:pt x="9" y="120"/>
                  <a:pt x="9" y="80"/>
                </a:cubicBezTo>
                <a:cubicBezTo>
                  <a:pt x="9" y="41"/>
                  <a:pt x="41" y="8"/>
                  <a:pt x="81" y="8"/>
                </a:cubicBezTo>
                <a:cubicBezTo>
                  <a:pt x="120" y="8"/>
                  <a:pt x="152" y="41"/>
                  <a:pt x="152" y="80"/>
                </a:cubicBezTo>
                <a:cubicBezTo>
                  <a:pt x="152" y="120"/>
                  <a:pt x="120" y="152"/>
                  <a:pt x="81" y="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350"/>
              <a:buFont typeface="Roboto"/>
              <a:buNone/>
            </a:pPr>
            <a:r>
              <a:t/>
            </a:r>
            <a:endParaRPr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AIDA sales funnel</a:t>
            </a:r>
            <a:endParaRPr/>
          </a:p>
        </p:txBody>
      </p:sp>
      <p:sp>
        <p:nvSpPr>
          <p:cNvPr id="902" name="Google Shape;902;p3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3" name="Google Shape;903;p32"/>
          <p:cNvSpPr/>
          <p:nvPr/>
        </p:nvSpPr>
        <p:spPr>
          <a:xfrm rot="10800000">
            <a:off x="413650" y="1649700"/>
            <a:ext cx="4007700" cy="3493800"/>
          </a:xfrm>
          <a:prstGeom prst="triangle">
            <a:avLst>
              <a:gd fmla="val 50000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4" name="Google Shape;904;p32"/>
          <p:cNvSpPr/>
          <p:nvPr/>
        </p:nvSpPr>
        <p:spPr>
          <a:xfrm rot="10800000">
            <a:off x="793000" y="2311800"/>
            <a:ext cx="3249000" cy="2831700"/>
          </a:xfrm>
          <a:prstGeom prst="triangle">
            <a:avLst>
              <a:gd fmla="val 50000" name="adj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5" name="Google Shape;905;p32"/>
          <p:cNvSpPr/>
          <p:nvPr/>
        </p:nvSpPr>
        <p:spPr>
          <a:xfrm rot="10800000">
            <a:off x="1202475" y="3026100"/>
            <a:ext cx="2429700" cy="2117400"/>
          </a:xfrm>
          <a:prstGeom prst="triangle">
            <a:avLst>
              <a:gd fmla="val 50000" name="adj"/>
            </a:avLst>
          </a:prstGeom>
          <a:solidFill>
            <a:srgbClr val="8387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6" name="Google Shape;906;p32"/>
          <p:cNvSpPr/>
          <p:nvPr/>
        </p:nvSpPr>
        <p:spPr>
          <a:xfrm rot="10800000">
            <a:off x="1575850" y="3676800"/>
            <a:ext cx="1683300" cy="1466700"/>
          </a:xfrm>
          <a:prstGeom prst="triangle">
            <a:avLst>
              <a:gd fmla="val 50000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7" name="Google Shape;907;p32"/>
          <p:cNvSpPr txBox="1"/>
          <p:nvPr/>
        </p:nvSpPr>
        <p:spPr>
          <a:xfrm>
            <a:off x="661550" y="1649700"/>
            <a:ext cx="35115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AWARENESS/ATTENTION</a:t>
            </a:r>
            <a:endParaRPr b="1" sz="16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8" name="Google Shape;908;p32"/>
          <p:cNvSpPr txBox="1"/>
          <p:nvPr/>
        </p:nvSpPr>
        <p:spPr>
          <a:xfrm>
            <a:off x="1670925" y="2335805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INTEREST</a:t>
            </a:r>
            <a:endParaRPr b="1" sz="16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9" name="Google Shape;909;p32"/>
          <p:cNvSpPr/>
          <p:nvPr/>
        </p:nvSpPr>
        <p:spPr>
          <a:xfrm>
            <a:off x="1916625" y="4462750"/>
            <a:ext cx="1001400" cy="6807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0" name="Google Shape;910;p32"/>
          <p:cNvSpPr txBox="1"/>
          <p:nvPr/>
        </p:nvSpPr>
        <p:spPr>
          <a:xfrm>
            <a:off x="1670925" y="3017539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DESIRE</a:t>
            </a:r>
            <a:endParaRPr b="1" sz="16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1" name="Google Shape;911;p32"/>
          <p:cNvSpPr txBox="1"/>
          <p:nvPr/>
        </p:nvSpPr>
        <p:spPr>
          <a:xfrm>
            <a:off x="1670925" y="3670899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ACTION</a:t>
            </a:r>
            <a:endParaRPr b="1" sz="16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2" name="Google Shape;912;p32"/>
          <p:cNvSpPr txBox="1"/>
          <p:nvPr/>
        </p:nvSpPr>
        <p:spPr>
          <a:xfrm>
            <a:off x="4607600" y="1816500"/>
            <a:ext cx="39018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Social media ads: demographics/interest targeting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Display ads: topic/interest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3" name="Google Shape;913;p32"/>
          <p:cNvSpPr txBox="1"/>
          <p:nvPr/>
        </p:nvSpPr>
        <p:spPr>
          <a:xfrm>
            <a:off x="4607600" y="2502600"/>
            <a:ext cx="41628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Remarketing, paid search, SEO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4" name="Google Shape;914;p32"/>
          <p:cNvSpPr txBox="1"/>
          <p:nvPr/>
        </p:nvSpPr>
        <p:spPr>
          <a:xfrm>
            <a:off x="4607600" y="3184350"/>
            <a:ext cx="34905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Email marketing, remarketing, paid search/SEO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5" name="Google Shape;915;p32"/>
          <p:cNvSpPr txBox="1"/>
          <p:nvPr/>
        </p:nvSpPr>
        <p:spPr>
          <a:xfrm>
            <a:off x="4607600" y="3837700"/>
            <a:ext cx="29418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Marketing automation, email marketing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16" name="Google Shape;916;p32"/>
          <p:cNvCxnSpPr/>
          <p:nvPr/>
        </p:nvCxnSpPr>
        <p:spPr>
          <a:xfrm>
            <a:off x="3978075" y="1974150"/>
            <a:ext cx="524400" cy="0"/>
          </a:xfrm>
          <a:prstGeom prst="straightConnector1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7" name="Google Shape;917;p32"/>
          <p:cNvCxnSpPr/>
          <p:nvPr/>
        </p:nvCxnSpPr>
        <p:spPr>
          <a:xfrm>
            <a:off x="3539150" y="2660250"/>
            <a:ext cx="963300" cy="0"/>
          </a:xfrm>
          <a:prstGeom prst="straightConnector1">
            <a:avLst/>
          </a:prstGeom>
          <a:noFill/>
          <a:ln cap="flat" cmpd="sng" w="9525">
            <a:solidFill>
              <a:srgbClr val="46464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8" name="Google Shape;918;p32"/>
          <p:cNvCxnSpPr>
            <a:stCxn id="910" idx="3"/>
          </p:cNvCxnSpPr>
          <p:nvPr/>
        </p:nvCxnSpPr>
        <p:spPr>
          <a:xfrm>
            <a:off x="3163725" y="3341989"/>
            <a:ext cx="1338600" cy="0"/>
          </a:xfrm>
          <a:prstGeom prst="straightConnector1">
            <a:avLst/>
          </a:prstGeom>
          <a:noFill/>
          <a:ln cap="flat" cmpd="sng" w="9525">
            <a:solidFill>
              <a:srgbClr val="83878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9" name="Google Shape;919;p32"/>
          <p:cNvCxnSpPr/>
          <p:nvPr/>
        </p:nvCxnSpPr>
        <p:spPr>
          <a:xfrm>
            <a:off x="2947850" y="3995350"/>
            <a:ext cx="1554600" cy="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3"/>
          <p:cNvSpPr/>
          <p:nvPr/>
        </p:nvSpPr>
        <p:spPr>
          <a:xfrm>
            <a:off x="431968" y="2737944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ocial media</a:t>
            </a:r>
            <a:endParaRPr sz="800"/>
          </a:p>
        </p:txBody>
      </p:sp>
      <p:sp>
        <p:nvSpPr>
          <p:cNvPr id="925" name="Google Shape;925;p33"/>
          <p:cNvSpPr/>
          <p:nvPr/>
        </p:nvSpPr>
        <p:spPr>
          <a:xfrm>
            <a:off x="431968" y="3115094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Media channel</a:t>
            </a:r>
            <a:endParaRPr sz="800"/>
          </a:p>
        </p:txBody>
      </p:sp>
      <p:sp>
        <p:nvSpPr>
          <p:cNvPr id="926" name="Google Shape;926;p33"/>
          <p:cNvSpPr/>
          <p:nvPr/>
        </p:nvSpPr>
        <p:spPr>
          <a:xfrm>
            <a:off x="431968" y="3535744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Articles</a:t>
            </a:r>
            <a:endParaRPr sz="800"/>
          </a:p>
        </p:txBody>
      </p:sp>
      <p:sp>
        <p:nvSpPr>
          <p:cNvPr id="927" name="Google Shape;927;p3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Lead nurturing lifecycle</a:t>
            </a:r>
            <a:endParaRPr/>
          </a:p>
        </p:txBody>
      </p:sp>
      <p:sp>
        <p:nvSpPr>
          <p:cNvPr id="928" name="Google Shape;928;p3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9" name="Google Shape;929;p33"/>
          <p:cNvSpPr/>
          <p:nvPr/>
        </p:nvSpPr>
        <p:spPr>
          <a:xfrm rot="5400000">
            <a:off x="2994317" y="1282150"/>
            <a:ext cx="3473700" cy="3473700"/>
          </a:xfrm>
          <a:prstGeom prst="arc">
            <a:avLst>
              <a:gd fmla="val 18122746" name="adj1"/>
              <a:gd fmla="val 3434496" name="adj2"/>
            </a:avLst>
          </a:prstGeom>
          <a:noFill/>
          <a:ln cap="rnd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0" name="Google Shape;930;p33"/>
          <p:cNvSpPr/>
          <p:nvPr/>
        </p:nvSpPr>
        <p:spPr>
          <a:xfrm flipH="1" rot="-5400000">
            <a:off x="3541802" y="2958512"/>
            <a:ext cx="987034" cy="622705"/>
          </a:xfrm>
          <a:custGeom>
            <a:rect b="b" l="l" r="r" t="t"/>
            <a:pathLst>
              <a:path extrusionOk="0" h="1283927" w="1585597">
                <a:moveTo>
                  <a:pt x="213569" y="614072"/>
                </a:moveTo>
                <a:cubicBezTo>
                  <a:pt x="232255" y="645755"/>
                  <a:pt x="484499" y="672911"/>
                  <a:pt x="792798" y="672911"/>
                </a:cubicBezTo>
                <a:cubicBezTo>
                  <a:pt x="1101097" y="672911"/>
                  <a:pt x="1353341" y="645755"/>
                  <a:pt x="1372026" y="614072"/>
                </a:cubicBezTo>
                <a:cubicBezTo>
                  <a:pt x="1312858" y="797377"/>
                  <a:pt x="1253689" y="998786"/>
                  <a:pt x="1188293" y="1218300"/>
                </a:cubicBezTo>
                <a:cubicBezTo>
                  <a:pt x="1188293" y="1222826"/>
                  <a:pt x="1188293" y="1227352"/>
                  <a:pt x="1185178" y="1231878"/>
                </a:cubicBezTo>
                <a:cubicBezTo>
                  <a:pt x="1157151" y="1261297"/>
                  <a:pt x="992101" y="1283927"/>
                  <a:pt x="795911" y="1283927"/>
                </a:cubicBezTo>
                <a:cubicBezTo>
                  <a:pt x="587264" y="1283927"/>
                  <a:pt x="419101" y="1259034"/>
                  <a:pt x="400417" y="1227352"/>
                </a:cubicBezTo>
                <a:cubicBezTo>
                  <a:pt x="400417" y="1227352"/>
                  <a:pt x="400417" y="1225089"/>
                  <a:pt x="400417" y="1222826"/>
                </a:cubicBezTo>
                <a:cubicBezTo>
                  <a:pt x="335020" y="1001049"/>
                  <a:pt x="272737" y="797377"/>
                  <a:pt x="213569" y="614072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3121" y="0"/>
                </a:cubicBezTo>
                <a:cubicBezTo>
                  <a:pt x="18728" y="54503"/>
                  <a:pt x="368309" y="95380"/>
                  <a:pt x="792799" y="95380"/>
                </a:cubicBezTo>
                <a:cubicBezTo>
                  <a:pt x="1207926" y="95380"/>
                  <a:pt x="1548142" y="56774"/>
                  <a:pt x="1585597" y="4542"/>
                </a:cubicBezTo>
                <a:cubicBezTo>
                  <a:pt x="1520051" y="179406"/>
                  <a:pt x="1448262" y="381521"/>
                  <a:pt x="1373352" y="610890"/>
                </a:cubicBezTo>
                <a:cubicBezTo>
                  <a:pt x="1373352" y="610890"/>
                  <a:pt x="1373352" y="613161"/>
                  <a:pt x="1373352" y="613161"/>
                </a:cubicBezTo>
                <a:cubicBezTo>
                  <a:pt x="1371011" y="617135"/>
                  <a:pt x="1365012" y="621038"/>
                  <a:pt x="1355703" y="624826"/>
                </a:cubicBezTo>
                <a:lnTo>
                  <a:pt x="1355530" y="624877"/>
                </a:lnTo>
                <a:lnTo>
                  <a:pt x="1354418" y="625611"/>
                </a:lnTo>
                <a:cubicBezTo>
                  <a:pt x="1289404" y="652037"/>
                  <a:pt x="1062559" y="672831"/>
                  <a:pt x="792798" y="672831"/>
                </a:cubicBezTo>
                <a:cubicBezTo>
                  <a:pt x="523037" y="672831"/>
                  <a:pt x="296192" y="652037"/>
                  <a:pt x="231178" y="625611"/>
                </a:cubicBezTo>
                <a:lnTo>
                  <a:pt x="230065" y="624876"/>
                </a:lnTo>
                <a:lnTo>
                  <a:pt x="229894" y="624826"/>
                </a:lnTo>
                <a:cubicBezTo>
                  <a:pt x="220585" y="621038"/>
                  <a:pt x="214587" y="617135"/>
                  <a:pt x="212245" y="613161"/>
                </a:cubicBezTo>
                <a:cubicBezTo>
                  <a:pt x="212245" y="613161"/>
                  <a:pt x="212245" y="610890"/>
                  <a:pt x="212245" y="610890"/>
                </a:cubicBezTo>
                <a:cubicBezTo>
                  <a:pt x="137335" y="379251"/>
                  <a:pt x="68669" y="177135"/>
                  <a:pt x="0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1" name="Google Shape;931;p33"/>
          <p:cNvSpPr/>
          <p:nvPr/>
        </p:nvSpPr>
        <p:spPr>
          <a:xfrm rot="5400000">
            <a:off x="4958892" y="3056986"/>
            <a:ext cx="768617" cy="426711"/>
          </a:xfrm>
          <a:custGeom>
            <a:rect b="b" l="l" r="r" t="t"/>
            <a:pathLst>
              <a:path extrusionOk="0" h="296" w="372">
                <a:moveTo>
                  <a:pt x="186" y="26"/>
                </a:moveTo>
                <a:cubicBezTo>
                  <a:pt x="87" y="26"/>
                  <a:pt x="6" y="14"/>
                  <a:pt x="0" y="0"/>
                </a:cubicBezTo>
                <a:cubicBezTo>
                  <a:pt x="19" y="81"/>
                  <a:pt x="39" y="171"/>
                  <a:pt x="60" y="269"/>
                </a:cubicBezTo>
                <a:cubicBezTo>
                  <a:pt x="60" y="269"/>
                  <a:pt x="60" y="269"/>
                  <a:pt x="60" y="269"/>
                </a:cubicBezTo>
                <a:cubicBezTo>
                  <a:pt x="60" y="270"/>
                  <a:pt x="60" y="271"/>
                  <a:pt x="60" y="271"/>
                </a:cubicBezTo>
                <a:cubicBezTo>
                  <a:pt x="66" y="285"/>
                  <a:pt x="120" y="296"/>
                  <a:pt x="187" y="296"/>
                </a:cubicBezTo>
                <a:cubicBezTo>
                  <a:pt x="250" y="296"/>
                  <a:pt x="303" y="286"/>
                  <a:pt x="312" y="273"/>
                </a:cubicBezTo>
                <a:cubicBezTo>
                  <a:pt x="313" y="271"/>
                  <a:pt x="313" y="269"/>
                  <a:pt x="313" y="267"/>
                </a:cubicBezTo>
                <a:cubicBezTo>
                  <a:pt x="334" y="170"/>
                  <a:pt x="353" y="81"/>
                  <a:pt x="372" y="0"/>
                </a:cubicBezTo>
                <a:cubicBezTo>
                  <a:pt x="366" y="14"/>
                  <a:pt x="285" y="26"/>
                  <a:pt x="186" y="26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2D31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2" name="Google Shape;932;p33"/>
          <p:cNvSpPr/>
          <p:nvPr/>
        </p:nvSpPr>
        <p:spPr>
          <a:xfrm rot="5400000">
            <a:off x="5218735" y="3055026"/>
            <a:ext cx="1125103" cy="428208"/>
          </a:xfrm>
          <a:custGeom>
            <a:rect b="b" l="l" r="r" t="t"/>
            <a:pathLst>
              <a:path extrusionOk="0" h="296" w="508">
                <a:moveTo>
                  <a:pt x="254" y="42"/>
                </a:moveTo>
                <a:cubicBezTo>
                  <a:pt x="118" y="42"/>
                  <a:pt x="6" y="24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22" y="78"/>
                  <a:pt x="44" y="167"/>
                  <a:pt x="68" y="269"/>
                </a:cubicBezTo>
                <a:cubicBezTo>
                  <a:pt x="68" y="269"/>
                  <a:pt x="68" y="270"/>
                  <a:pt x="68" y="270"/>
                </a:cubicBezTo>
                <a:cubicBezTo>
                  <a:pt x="74" y="284"/>
                  <a:pt x="155" y="296"/>
                  <a:pt x="254" y="296"/>
                </a:cubicBezTo>
                <a:cubicBezTo>
                  <a:pt x="353" y="296"/>
                  <a:pt x="434" y="284"/>
                  <a:pt x="440" y="270"/>
                </a:cubicBezTo>
                <a:cubicBezTo>
                  <a:pt x="440" y="270"/>
                  <a:pt x="440" y="269"/>
                  <a:pt x="440" y="269"/>
                </a:cubicBezTo>
                <a:cubicBezTo>
                  <a:pt x="464" y="168"/>
                  <a:pt x="487" y="79"/>
                  <a:pt x="508" y="2"/>
                </a:cubicBezTo>
                <a:cubicBezTo>
                  <a:pt x="496" y="25"/>
                  <a:pt x="387" y="42"/>
                  <a:pt x="254" y="42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b="1" sz="1200" u="none" cap="none" strike="noStrike">
              <a:solidFill>
                <a:srgbClr val="2D31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3" name="Google Shape;933;p33"/>
          <p:cNvSpPr/>
          <p:nvPr/>
        </p:nvSpPr>
        <p:spPr>
          <a:xfrm>
            <a:off x="4338055" y="3018794"/>
            <a:ext cx="785846" cy="503059"/>
          </a:xfrm>
          <a:custGeom>
            <a:rect b="b" l="l" r="r" t="t"/>
            <a:pathLst>
              <a:path extrusionOk="0" h="188" w="229">
                <a:moveTo>
                  <a:pt x="219" y="94"/>
                </a:moveTo>
                <a:cubicBezTo>
                  <a:pt x="219" y="44"/>
                  <a:pt x="224" y="4"/>
                  <a:pt x="229" y="1"/>
                </a:cubicBezTo>
                <a:cubicBezTo>
                  <a:pt x="229" y="0"/>
                  <a:pt x="229" y="0"/>
                  <a:pt x="229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5"/>
                  <a:pt x="11" y="45"/>
                  <a:pt x="11" y="94"/>
                </a:cubicBezTo>
                <a:cubicBezTo>
                  <a:pt x="11" y="141"/>
                  <a:pt x="7" y="180"/>
                  <a:pt x="1" y="187"/>
                </a:cubicBezTo>
                <a:cubicBezTo>
                  <a:pt x="1" y="187"/>
                  <a:pt x="1" y="187"/>
                  <a:pt x="0" y="187"/>
                </a:cubicBezTo>
                <a:cubicBezTo>
                  <a:pt x="0" y="188"/>
                  <a:pt x="0" y="188"/>
                  <a:pt x="0" y="188"/>
                </a:cubicBezTo>
                <a:cubicBezTo>
                  <a:pt x="229" y="188"/>
                  <a:pt x="229" y="188"/>
                  <a:pt x="229" y="188"/>
                </a:cubicBezTo>
                <a:cubicBezTo>
                  <a:pt x="224" y="185"/>
                  <a:pt x="219" y="144"/>
                  <a:pt x="219" y="9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4" name="Google Shape;934;p33"/>
          <p:cNvSpPr/>
          <p:nvPr/>
        </p:nvSpPr>
        <p:spPr>
          <a:xfrm rot="5400000">
            <a:off x="5455643" y="3046535"/>
            <a:ext cx="1524483" cy="447673"/>
          </a:xfrm>
          <a:custGeom>
            <a:rect b="b" l="l" r="r" t="t"/>
            <a:pathLst>
              <a:path extrusionOk="0" h="310" w="671">
                <a:moveTo>
                  <a:pt x="335" y="40"/>
                </a:moveTo>
                <a:cubicBezTo>
                  <a:pt x="159" y="40"/>
                  <a:pt x="14" y="22"/>
                  <a:pt x="0" y="0"/>
                </a:cubicBezTo>
                <a:cubicBezTo>
                  <a:pt x="24" y="69"/>
                  <a:pt x="51" y="157"/>
                  <a:pt x="81" y="268"/>
                </a:cubicBezTo>
                <a:cubicBezTo>
                  <a:pt x="82" y="268"/>
                  <a:pt x="82" y="268"/>
                  <a:pt x="82" y="268"/>
                </a:cubicBezTo>
                <a:cubicBezTo>
                  <a:pt x="87" y="292"/>
                  <a:pt x="199" y="310"/>
                  <a:pt x="335" y="310"/>
                </a:cubicBezTo>
                <a:cubicBezTo>
                  <a:pt x="468" y="310"/>
                  <a:pt x="577" y="293"/>
                  <a:pt x="589" y="270"/>
                </a:cubicBezTo>
                <a:cubicBezTo>
                  <a:pt x="589" y="269"/>
                  <a:pt x="589" y="268"/>
                  <a:pt x="590" y="266"/>
                </a:cubicBezTo>
                <a:cubicBezTo>
                  <a:pt x="620" y="156"/>
                  <a:pt x="647" y="69"/>
                  <a:pt x="671" y="0"/>
                </a:cubicBezTo>
                <a:cubicBezTo>
                  <a:pt x="656" y="22"/>
                  <a:pt x="511" y="40"/>
                  <a:pt x="335" y="4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2D31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5" name="Google Shape;935;p33"/>
          <p:cNvSpPr/>
          <p:nvPr/>
        </p:nvSpPr>
        <p:spPr>
          <a:xfrm rot="5400000">
            <a:off x="5666793" y="3044289"/>
            <a:ext cx="2012221" cy="452164"/>
          </a:xfrm>
          <a:custGeom>
            <a:rect b="b" l="l" r="r" t="t"/>
            <a:pathLst>
              <a:path extrusionOk="0" h="314" w="886">
                <a:moveTo>
                  <a:pt x="876" y="0"/>
                </a:moveTo>
                <a:cubicBezTo>
                  <a:pt x="876" y="38"/>
                  <a:pt x="682" y="69"/>
                  <a:pt x="443" y="69"/>
                </a:cubicBezTo>
                <a:cubicBezTo>
                  <a:pt x="204" y="69"/>
                  <a:pt x="10" y="38"/>
                  <a:pt x="10" y="0"/>
                </a:cubicBezTo>
                <a:cubicBezTo>
                  <a:pt x="0" y="24"/>
                  <a:pt x="38" y="69"/>
                  <a:pt x="107" y="270"/>
                </a:cubicBezTo>
                <a:cubicBezTo>
                  <a:pt x="107" y="271"/>
                  <a:pt x="108" y="272"/>
                  <a:pt x="108" y="274"/>
                </a:cubicBezTo>
                <a:cubicBezTo>
                  <a:pt x="122" y="296"/>
                  <a:pt x="267" y="314"/>
                  <a:pt x="443" y="314"/>
                </a:cubicBezTo>
                <a:cubicBezTo>
                  <a:pt x="619" y="314"/>
                  <a:pt x="764" y="296"/>
                  <a:pt x="779" y="274"/>
                </a:cubicBezTo>
                <a:cubicBezTo>
                  <a:pt x="779" y="272"/>
                  <a:pt x="779" y="271"/>
                  <a:pt x="780" y="270"/>
                </a:cubicBezTo>
                <a:cubicBezTo>
                  <a:pt x="780" y="270"/>
                  <a:pt x="780" y="270"/>
                  <a:pt x="780" y="270"/>
                </a:cubicBezTo>
                <a:cubicBezTo>
                  <a:pt x="849" y="69"/>
                  <a:pt x="886" y="24"/>
                  <a:pt x="87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2D31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6" name="Google Shape;936;p33"/>
          <p:cNvSpPr/>
          <p:nvPr/>
        </p:nvSpPr>
        <p:spPr>
          <a:xfrm rot="5400000">
            <a:off x="5917948" y="3169973"/>
            <a:ext cx="1965000" cy="2007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7" name="Google Shape;937;p33"/>
          <p:cNvSpPr/>
          <p:nvPr/>
        </p:nvSpPr>
        <p:spPr>
          <a:xfrm flipH="1" rot="-5400000">
            <a:off x="2204074" y="2750879"/>
            <a:ext cx="2012226" cy="1039079"/>
          </a:xfrm>
          <a:custGeom>
            <a:rect b="b" l="l" r="r" t="t"/>
            <a:pathLst>
              <a:path extrusionOk="0" h="720" w="895">
                <a:moveTo>
                  <a:pt x="880" y="0"/>
                </a:moveTo>
                <a:cubicBezTo>
                  <a:pt x="880" y="38"/>
                  <a:pt x="686" y="69"/>
                  <a:pt x="447" y="69"/>
                </a:cubicBezTo>
                <a:cubicBezTo>
                  <a:pt x="208" y="69"/>
                  <a:pt x="14" y="38"/>
                  <a:pt x="14" y="0"/>
                </a:cubicBezTo>
                <a:cubicBezTo>
                  <a:pt x="0" y="36"/>
                  <a:pt x="88" y="116"/>
                  <a:pt x="228" y="676"/>
                </a:cubicBezTo>
                <a:cubicBezTo>
                  <a:pt x="229" y="677"/>
                  <a:pt x="229" y="679"/>
                  <a:pt x="229" y="680"/>
                </a:cubicBezTo>
                <a:cubicBezTo>
                  <a:pt x="229" y="680"/>
                  <a:pt x="230" y="680"/>
                  <a:pt x="230" y="680"/>
                </a:cubicBezTo>
                <a:cubicBezTo>
                  <a:pt x="241" y="702"/>
                  <a:pt x="334" y="720"/>
                  <a:pt x="448" y="720"/>
                </a:cubicBezTo>
                <a:cubicBezTo>
                  <a:pt x="558" y="720"/>
                  <a:pt x="649" y="703"/>
                  <a:pt x="665" y="682"/>
                </a:cubicBezTo>
                <a:cubicBezTo>
                  <a:pt x="665" y="679"/>
                  <a:pt x="666" y="676"/>
                  <a:pt x="667" y="674"/>
                </a:cubicBezTo>
                <a:cubicBezTo>
                  <a:pt x="807" y="116"/>
                  <a:pt x="895" y="36"/>
                  <a:pt x="88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8" name="Google Shape;938;p33"/>
          <p:cNvSpPr/>
          <p:nvPr/>
        </p:nvSpPr>
        <p:spPr>
          <a:xfrm flipH="1" rot="-5400000">
            <a:off x="1715836" y="3169986"/>
            <a:ext cx="1946700" cy="2007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9" name="Google Shape;939;p33"/>
          <p:cNvSpPr txBox="1"/>
          <p:nvPr/>
        </p:nvSpPr>
        <p:spPr>
          <a:xfrm>
            <a:off x="2954543" y="3214034"/>
            <a:ext cx="475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Acquire</a:t>
            </a:r>
            <a:endParaRPr sz="1200"/>
          </a:p>
        </p:txBody>
      </p:sp>
      <p:sp>
        <p:nvSpPr>
          <p:cNvPr id="940" name="Google Shape;940;p33"/>
          <p:cNvSpPr txBox="1"/>
          <p:nvPr/>
        </p:nvSpPr>
        <p:spPr>
          <a:xfrm>
            <a:off x="3790285" y="3214025"/>
            <a:ext cx="517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Activate</a:t>
            </a:r>
            <a:endParaRPr sz="1200"/>
          </a:p>
        </p:txBody>
      </p:sp>
      <p:sp>
        <p:nvSpPr>
          <p:cNvPr id="941" name="Google Shape;941;p33"/>
          <p:cNvSpPr txBox="1"/>
          <p:nvPr/>
        </p:nvSpPr>
        <p:spPr>
          <a:xfrm>
            <a:off x="4355592" y="3131900"/>
            <a:ext cx="75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Keep</a:t>
            </a:r>
            <a:br>
              <a:rPr b="1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Customers</a:t>
            </a:r>
            <a:endParaRPr b="1" sz="900"/>
          </a:p>
        </p:txBody>
      </p:sp>
      <p:sp>
        <p:nvSpPr>
          <p:cNvPr id="942" name="Google Shape;942;p33"/>
          <p:cNvSpPr txBox="1"/>
          <p:nvPr/>
        </p:nvSpPr>
        <p:spPr>
          <a:xfrm rot="-5400000">
            <a:off x="5057688" y="3198268"/>
            <a:ext cx="557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latin typeface="Poppins"/>
                <a:ea typeface="Poppins"/>
                <a:cs typeface="Poppins"/>
                <a:sym typeface="Poppins"/>
              </a:rPr>
              <a:t>Up-Sell</a:t>
            </a:r>
            <a:endParaRPr sz="900"/>
          </a:p>
        </p:txBody>
      </p:sp>
      <p:sp>
        <p:nvSpPr>
          <p:cNvPr id="943" name="Google Shape;943;p33"/>
          <p:cNvSpPr txBox="1"/>
          <p:nvPr/>
        </p:nvSpPr>
        <p:spPr>
          <a:xfrm rot="-5400000">
            <a:off x="5446800" y="3198268"/>
            <a:ext cx="657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latin typeface="Poppins"/>
                <a:ea typeface="Poppins"/>
                <a:cs typeface="Poppins"/>
                <a:sym typeface="Poppins"/>
              </a:rPr>
              <a:t>Next- Sell</a:t>
            </a:r>
            <a:endParaRPr sz="900"/>
          </a:p>
        </p:txBody>
      </p:sp>
      <p:sp>
        <p:nvSpPr>
          <p:cNvPr id="944" name="Google Shape;944;p33"/>
          <p:cNvSpPr txBox="1"/>
          <p:nvPr/>
        </p:nvSpPr>
        <p:spPr>
          <a:xfrm rot="-5400000">
            <a:off x="5903225" y="3198268"/>
            <a:ext cx="642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latin typeface="Poppins"/>
                <a:ea typeface="Poppins"/>
                <a:cs typeface="Poppins"/>
                <a:sym typeface="Poppins"/>
              </a:rPr>
              <a:t>Cross-Sell</a:t>
            </a:r>
            <a:endParaRPr sz="900"/>
          </a:p>
        </p:txBody>
      </p:sp>
      <p:sp>
        <p:nvSpPr>
          <p:cNvPr id="945" name="Google Shape;945;p33"/>
          <p:cNvSpPr txBox="1"/>
          <p:nvPr/>
        </p:nvSpPr>
        <p:spPr>
          <a:xfrm rot="-5400000">
            <a:off x="6373203" y="3198268"/>
            <a:ext cx="557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latin typeface="Poppins"/>
                <a:ea typeface="Poppins"/>
                <a:cs typeface="Poppins"/>
                <a:sym typeface="Poppins"/>
              </a:rPr>
              <a:t>Renewal</a:t>
            </a:r>
            <a:endParaRPr sz="1200"/>
          </a:p>
        </p:txBody>
      </p:sp>
      <p:sp>
        <p:nvSpPr>
          <p:cNvPr id="946" name="Google Shape;946;p33"/>
          <p:cNvSpPr txBox="1"/>
          <p:nvPr/>
        </p:nvSpPr>
        <p:spPr>
          <a:xfrm>
            <a:off x="3931472" y="3984859"/>
            <a:ext cx="4758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25"/>
              <a:buFont typeface="Poppins"/>
              <a:buNone/>
            </a:pP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Blog, RSS</a:t>
            </a:r>
            <a:b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emails</a:t>
            </a:r>
            <a:endParaRPr sz="800"/>
          </a:p>
        </p:txBody>
      </p:sp>
      <p:sp>
        <p:nvSpPr>
          <p:cNvPr id="947" name="Google Shape;947;p33"/>
          <p:cNvSpPr txBox="1"/>
          <p:nvPr/>
        </p:nvSpPr>
        <p:spPr>
          <a:xfrm>
            <a:off x="4519516" y="3984860"/>
            <a:ext cx="4758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25"/>
              <a:buFont typeface="Poppins"/>
              <a:buNone/>
            </a:pP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Contests, events</a:t>
            </a:r>
            <a:endParaRPr sz="800"/>
          </a:p>
        </p:txBody>
      </p:sp>
      <p:sp>
        <p:nvSpPr>
          <p:cNvPr id="948" name="Google Shape;948;p33"/>
          <p:cNvSpPr txBox="1"/>
          <p:nvPr/>
        </p:nvSpPr>
        <p:spPr>
          <a:xfrm>
            <a:off x="4989327" y="3984850"/>
            <a:ext cx="6219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25"/>
              <a:buFont typeface="Poppins"/>
              <a:buNone/>
            </a:pP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Loyalty</a:t>
            </a:r>
            <a:b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programs</a:t>
            </a:r>
            <a:endParaRPr sz="800"/>
          </a:p>
        </p:txBody>
      </p:sp>
      <p:sp>
        <p:nvSpPr>
          <p:cNvPr id="949" name="Google Shape;949;p33"/>
          <p:cNvSpPr txBox="1"/>
          <p:nvPr/>
        </p:nvSpPr>
        <p:spPr>
          <a:xfrm>
            <a:off x="4125124" y="2380340"/>
            <a:ext cx="5802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25"/>
              <a:buFont typeface="Poppins"/>
              <a:buNone/>
            </a:pP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Outreach</a:t>
            </a:r>
            <a:b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programs</a:t>
            </a:r>
            <a:endParaRPr sz="800"/>
          </a:p>
        </p:txBody>
      </p:sp>
      <p:sp>
        <p:nvSpPr>
          <p:cNvPr id="950" name="Google Shape;950;p33"/>
          <p:cNvSpPr txBox="1"/>
          <p:nvPr/>
        </p:nvSpPr>
        <p:spPr>
          <a:xfrm>
            <a:off x="4746800" y="2380340"/>
            <a:ext cx="6219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25"/>
              <a:buFont typeface="Poppins"/>
              <a:buNone/>
            </a:pP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Product</a:t>
            </a:r>
            <a:b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updates</a:t>
            </a:r>
            <a:endParaRPr sz="800"/>
          </a:p>
        </p:txBody>
      </p:sp>
      <p:sp>
        <p:nvSpPr>
          <p:cNvPr id="951" name="Google Shape;951;p33"/>
          <p:cNvSpPr/>
          <p:nvPr/>
        </p:nvSpPr>
        <p:spPr>
          <a:xfrm>
            <a:off x="553618" y="2772707"/>
            <a:ext cx="215589" cy="215589"/>
          </a:xfrm>
          <a:custGeom>
            <a:rect b="b" l="l" r="r" t="t"/>
            <a:pathLst>
              <a:path extrusionOk="0" h="948" w="948">
                <a:moveTo>
                  <a:pt x="845" y="0"/>
                </a:moveTo>
                <a:cubicBezTo>
                  <a:pt x="788" y="0"/>
                  <a:pt x="741" y="46"/>
                  <a:pt x="741" y="103"/>
                </a:cubicBezTo>
                <a:cubicBezTo>
                  <a:pt x="741" y="121"/>
                  <a:pt x="746" y="138"/>
                  <a:pt x="754" y="153"/>
                </a:cubicBezTo>
                <a:cubicBezTo>
                  <a:pt x="584" y="322"/>
                  <a:pt x="584" y="322"/>
                  <a:pt x="584" y="322"/>
                </a:cubicBezTo>
                <a:cubicBezTo>
                  <a:pt x="561" y="304"/>
                  <a:pt x="532" y="293"/>
                  <a:pt x="500" y="293"/>
                </a:cubicBezTo>
                <a:cubicBezTo>
                  <a:pt x="468" y="293"/>
                  <a:pt x="439" y="304"/>
                  <a:pt x="415" y="322"/>
                </a:cubicBezTo>
                <a:cubicBezTo>
                  <a:pt x="283" y="190"/>
                  <a:pt x="283" y="190"/>
                  <a:pt x="283" y="190"/>
                </a:cubicBezTo>
                <a:cubicBezTo>
                  <a:pt x="289" y="180"/>
                  <a:pt x="293" y="168"/>
                  <a:pt x="293" y="155"/>
                </a:cubicBezTo>
                <a:cubicBezTo>
                  <a:pt x="293" y="117"/>
                  <a:pt x="262" y="86"/>
                  <a:pt x="224" y="86"/>
                </a:cubicBezTo>
                <a:cubicBezTo>
                  <a:pt x="186" y="86"/>
                  <a:pt x="155" y="117"/>
                  <a:pt x="155" y="155"/>
                </a:cubicBezTo>
                <a:cubicBezTo>
                  <a:pt x="155" y="193"/>
                  <a:pt x="186" y="224"/>
                  <a:pt x="224" y="224"/>
                </a:cubicBezTo>
                <a:cubicBezTo>
                  <a:pt x="237" y="224"/>
                  <a:pt x="249" y="220"/>
                  <a:pt x="259" y="214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73" y="370"/>
                  <a:pt x="362" y="399"/>
                  <a:pt x="362" y="431"/>
                </a:cubicBezTo>
                <a:cubicBezTo>
                  <a:pt x="362" y="463"/>
                  <a:pt x="373" y="492"/>
                  <a:pt x="391" y="515"/>
                </a:cubicBezTo>
                <a:cubicBezTo>
                  <a:pt x="173" y="734"/>
                  <a:pt x="173" y="734"/>
                  <a:pt x="173" y="734"/>
                </a:cubicBezTo>
                <a:cubicBezTo>
                  <a:pt x="154" y="717"/>
                  <a:pt x="130" y="707"/>
                  <a:pt x="103" y="707"/>
                </a:cubicBezTo>
                <a:cubicBezTo>
                  <a:pt x="46" y="707"/>
                  <a:pt x="0" y="753"/>
                  <a:pt x="0" y="810"/>
                </a:cubicBezTo>
                <a:cubicBezTo>
                  <a:pt x="0" y="867"/>
                  <a:pt x="46" y="914"/>
                  <a:pt x="103" y="914"/>
                </a:cubicBezTo>
                <a:cubicBezTo>
                  <a:pt x="160" y="914"/>
                  <a:pt x="207" y="867"/>
                  <a:pt x="207" y="810"/>
                </a:cubicBezTo>
                <a:cubicBezTo>
                  <a:pt x="207" y="792"/>
                  <a:pt x="202" y="775"/>
                  <a:pt x="194" y="761"/>
                </a:cubicBezTo>
                <a:cubicBezTo>
                  <a:pt x="415" y="540"/>
                  <a:pt x="415" y="540"/>
                  <a:pt x="415" y="540"/>
                </a:cubicBezTo>
                <a:cubicBezTo>
                  <a:pt x="435" y="555"/>
                  <a:pt x="458" y="564"/>
                  <a:pt x="483" y="568"/>
                </a:cubicBezTo>
                <a:cubicBezTo>
                  <a:pt x="483" y="743"/>
                  <a:pt x="483" y="743"/>
                  <a:pt x="483" y="743"/>
                </a:cubicBezTo>
                <a:cubicBezTo>
                  <a:pt x="434" y="751"/>
                  <a:pt x="396" y="793"/>
                  <a:pt x="396" y="845"/>
                </a:cubicBezTo>
                <a:cubicBezTo>
                  <a:pt x="396" y="902"/>
                  <a:pt x="443" y="948"/>
                  <a:pt x="500" y="948"/>
                </a:cubicBezTo>
                <a:cubicBezTo>
                  <a:pt x="557" y="948"/>
                  <a:pt x="603" y="902"/>
                  <a:pt x="603" y="845"/>
                </a:cubicBezTo>
                <a:cubicBezTo>
                  <a:pt x="603" y="793"/>
                  <a:pt x="566" y="751"/>
                  <a:pt x="517" y="743"/>
                </a:cubicBezTo>
                <a:cubicBezTo>
                  <a:pt x="517" y="568"/>
                  <a:pt x="517" y="568"/>
                  <a:pt x="517" y="568"/>
                </a:cubicBezTo>
                <a:cubicBezTo>
                  <a:pt x="542" y="564"/>
                  <a:pt x="565" y="555"/>
                  <a:pt x="584" y="540"/>
                </a:cubicBezTo>
                <a:cubicBezTo>
                  <a:pt x="716" y="672"/>
                  <a:pt x="716" y="672"/>
                  <a:pt x="716" y="672"/>
                </a:cubicBezTo>
                <a:cubicBezTo>
                  <a:pt x="710" y="682"/>
                  <a:pt x="707" y="694"/>
                  <a:pt x="707" y="707"/>
                </a:cubicBezTo>
                <a:cubicBezTo>
                  <a:pt x="707" y="745"/>
                  <a:pt x="738" y="776"/>
                  <a:pt x="776" y="776"/>
                </a:cubicBezTo>
                <a:cubicBezTo>
                  <a:pt x="814" y="776"/>
                  <a:pt x="845" y="745"/>
                  <a:pt x="845" y="707"/>
                </a:cubicBezTo>
                <a:cubicBezTo>
                  <a:pt x="845" y="669"/>
                  <a:pt x="814" y="638"/>
                  <a:pt x="776" y="638"/>
                </a:cubicBezTo>
                <a:cubicBezTo>
                  <a:pt x="763" y="638"/>
                  <a:pt x="751" y="641"/>
                  <a:pt x="741" y="648"/>
                </a:cubicBezTo>
                <a:cubicBezTo>
                  <a:pt x="609" y="515"/>
                  <a:pt x="609" y="515"/>
                  <a:pt x="609" y="515"/>
                </a:cubicBezTo>
                <a:cubicBezTo>
                  <a:pt x="627" y="492"/>
                  <a:pt x="638" y="463"/>
                  <a:pt x="638" y="431"/>
                </a:cubicBezTo>
                <a:cubicBezTo>
                  <a:pt x="638" y="399"/>
                  <a:pt x="627" y="370"/>
                  <a:pt x="609" y="347"/>
                </a:cubicBezTo>
                <a:cubicBezTo>
                  <a:pt x="775" y="180"/>
                  <a:pt x="775" y="180"/>
                  <a:pt x="775" y="180"/>
                </a:cubicBezTo>
                <a:cubicBezTo>
                  <a:pt x="794" y="197"/>
                  <a:pt x="818" y="207"/>
                  <a:pt x="845" y="207"/>
                </a:cubicBezTo>
                <a:cubicBezTo>
                  <a:pt x="902" y="207"/>
                  <a:pt x="948" y="160"/>
                  <a:pt x="948" y="103"/>
                </a:cubicBezTo>
                <a:cubicBezTo>
                  <a:pt x="948" y="46"/>
                  <a:pt x="902" y="0"/>
                  <a:pt x="845" y="0"/>
                </a:cubicBezTo>
                <a:close/>
                <a:moveTo>
                  <a:pt x="190" y="155"/>
                </a:moveTo>
                <a:cubicBezTo>
                  <a:pt x="190" y="136"/>
                  <a:pt x="205" y="121"/>
                  <a:pt x="224" y="121"/>
                </a:cubicBezTo>
                <a:cubicBezTo>
                  <a:pt x="243" y="121"/>
                  <a:pt x="259" y="136"/>
                  <a:pt x="259" y="155"/>
                </a:cubicBezTo>
                <a:cubicBezTo>
                  <a:pt x="259" y="174"/>
                  <a:pt x="243" y="190"/>
                  <a:pt x="224" y="190"/>
                </a:cubicBezTo>
                <a:cubicBezTo>
                  <a:pt x="205" y="190"/>
                  <a:pt x="190" y="174"/>
                  <a:pt x="190" y="155"/>
                </a:cubicBezTo>
                <a:close/>
                <a:moveTo>
                  <a:pt x="103" y="879"/>
                </a:moveTo>
                <a:cubicBezTo>
                  <a:pt x="65" y="879"/>
                  <a:pt x="34" y="848"/>
                  <a:pt x="34" y="810"/>
                </a:cubicBezTo>
                <a:cubicBezTo>
                  <a:pt x="34" y="772"/>
                  <a:pt x="65" y="741"/>
                  <a:pt x="103" y="741"/>
                </a:cubicBezTo>
                <a:cubicBezTo>
                  <a:pt x="141" y="741"/>
                  <a:pt x="172" y="772"/>
                  <a:pt x="172" y="810"/>
                </a:cubicBezTo>
                <a:cubicBezTo>
                  <a:pt x="172" y="848"/>
                  <a:pt x="141" y="879"/>
                  <a:pt x="103" y="879"/>
                </a:cubicBezTo>
                <a:close/>
                <a:moveTo>
                  <a:pt x="569" y="845"/>
                </a:moveTo>
                <a:cubicBezTo>
                  <a:pt x="569" y="883"/>
                  <a:pt x="538" y="914"/>
                  <a:pt x="500" y="914"/>
                </a:cubicBezTo>
                <a:cubicBezTo>
                  <a:pt x="462" y="914"/>
                  <a:pt x="431" y="883"/>
                  <a:pt x="431" y="845"/>
                </a:cubicBezTo>
                <a:cubicBezTo>
                  <a:pt x="431" y="807"/>
                  <a:pt x="462" y="776"/>
                  <a:pt x="500" y="776"/>
                </a:cubicBezTo>
                <a:cubicBezTo>
                  <a:pt x="538" y="776"/>
                  <a:pt x="569" y="807"/>
                  <a:pt x="569" y="845"/>
                </a:cubicBezTo>
                <a:close/>
                <a:moveTo>
                  <a:pt x="500" y="534"/>
                </a:moveTo>
                <a:cubicBezTo>
                  <a:pt x="443" y="534"/>
                  <a:pt x="396" y="488"/>
                  <a:pt x="396" y="431"/>
                </a:cubicBezTo>
                <a:cubicBezTo>
                  <a:pt x="396" y="374"/>
                  <a:pt x="443" y="327"/>
                  <a:pt x="500" y="327"/>
                </a:cubicBezTo>
                <a:cubicBezTo>
                  <a:pt x="557" y="327"/>
                  <a:pt x="603" y="374"/>
                  <a:pt x="603" y="431"/>
                </a:cubicBezTo>
                <a:cubicBezTo>
                  <a:pt x="603" y="488"/>
                  <a:pt x="557" y="534"/>
                  <a:pt x="500" y="534"/>
                </a:cubicBezTo>
                <a:close/>
                <a:moveTo>
                  <a:pt x="810" y="707"/>
                </a:moveTo>
                <a:cubicBezTo>
                  <a:pt x="810" y="726"/>
                  <a:pt x="795" y="741"/>
                  <a:pt x="776" y="741"/>
                </a:cubicBezTo>
                <a:cubicBezTo>
                  <a:pt x="757" y="741"/>
                  <a:pt x="741" y="726"/>
                  <a:pt x="741" y="707"/>
                </a:cubicBezTo>
                <a:cubicBezTo>
                  <a:pt x="741" y="688"/>
                  <a:pt x="757" y="672"/>
                  <a:pt x="776" y="672"/>
                </a:cubicBezTo>
                <a:cubicBezTo>
                  <a:pt x="795" y="672"/>
                  <a:pt x="810" y="688"/>
                  <a:pt x="810" y="707"/>
                </a:cubicBezTo>
                <a:close/>
                <a:moveTo>
                  <a:pt x="845" y="172"/>
                </a:moveTo>
                <a:cubicBezTo>
                  <a:pt x="807" y="172"/>
                  <a:pt x="776" y="141"/>
                  <a:pt x="776" y="103"/>
                </a:cubicBezTo>
                <a:cubicBezTo>
                  <a:pt x="776" y="65"/>
                  <a:pt x="807" y="34"/>
                  <a:pt x="845" y="34"/>
                </a:cubicBezTo>
                <a:cubicBezTo>
                  <a:pt x="883" y="34"/>
                  <a:pt x="914" y="65"/>
                  <a:pt x="914" y="103"/>
                </a:cubicBezTo>
                <a:cubicBezTo>
                  <a:pt x="914" y="141"/>
                  <a:pt x="883" y="172"/>
                  <a:pt x="845" y="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2" name="Google Shape;952;p33"/>
          <p:cNvSpPr/>
          <p:nvPr/>
        </p:nvSpPr>
        <p:spPr>
          <a:xfrm>
            <a:off x="634260" y="3232453"/>
            <a:ext cx="46786" cy="58763"/>
          </a:xfrm>
          <a:custGeom>
            <a:rect b="b" l="l" r="r" t="t"/>
            <a:pathLst>
              <a:path extrusionOk="0" h="145" w="117">
                <a:moveTo>
                  <a:pt x="113" y="65"/>
                </a:moveTo>
                <a:cubicBezTo>
                  <a:pt x="14" y="2"/>
                  <a:pt x="14" y="2"/>
                  <a:pt x="14" y="2"/>
                </a:cubicBezTo>
                <a:cubicBezTo>
                  <a:pt x="11" y="0"/>
                  <a:pt x="7" y="0"/>
                  <a:pt x="4" y="2"/>
                </a:cubicBezTo>
                <a:cubicBezTo>
                  <a:pt x="2" y="3"/>
                  <a:pt x="0" y="6"/>
                  <a:pt x="0" y="10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2" y="143"/>
                  <a:pt x="4" y="144"/>
                </a:cubicBezTo>
                <a:cubicBezTo>
                  <a:pt x="6" y="145"/>
                  <a:pt x="7" y="145"/>
                  <a:pt x="9" y="145"/>
                </a:cubicBezTo>
                <a:cubicBezTo>
                  <a:pt x="10" y="145"/>
                  <a:pt x="12" y="145"/>
                  <a:pt x="14" y="144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16" y="79"/>
                  <a:pt x="117" y="76"/>
                  <a:pt x="117" y="73"/>
                </a:cubicBezTo>
                <a:cubicBezTo>
                  <a:pt x="117" y="70"/>
                  <a:pt x="116" y="67"/>
                  <a:pt x="113" y="65"/>
                </a:cubicBezTo>
                <a:close/>
                <a:moveTo>
                  <a:pt x="18" y="120"/>
                </a:moveTo>
                <a:cubicBezTo>
                  <a:pt x="18" y="26"/>
                  <a:pt x="18" y="26"/>
                  <a:pt x="18" y="26"/>
                </a:cubicBezTo>
                <a:cubicBezTo>
                  <a:pt x="92" y="73"/>
                  <a:pt x="92" y="73"/>
                  <a:pt x="92" y="73"/>
                </a:cubicBezTo>
                <a:lnTo>
                  <a:pt x="18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3" name="Google Shape;953;p33"/>
          <p:cNvSpPr/>
          <p:nvPr/>
        </p:nvSpPr>
        <p:spPr>
          <a:xfrm>
            <a:off x="546303" y="3178191"/>
            <a:ext cx="211847" cy="167681"/>
          </a:xfrm>
          <a:custGeom>
            <a:rect b="b" l="l" r="r" t="t"/>
            <a:pathLst>
              <a:path extrusionOk="0" h="416" w="526">
                <a:moveTo>
                  <a:pt x="517" y="0"/>
                </a:moveTo>
                <a:cubicBezTo>
                  <a:pt x="426" y="0"/>
                  <a:pt x="426" y="0"/>
                  <a:pt x="426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308"/>
                  <a:pt x="0" y="308"/>
                  <a:pt x="0" y="308"/>
                </a:cubicBezTo>
                <a:cubicBezTo>
                  <a:pt x="0" y="407"/>
                  <a:pt x="0" y="407"/>
                  <a:pt x="0" y="407"/>
                </a:cubicBezTo>
                <a:cubicBezTo>
                  <a:pt x="0" y="412"/>
                  <a:pt x="4" y="416"/>
                  <a:pt x="9" y="416"/>
                </a:cubicBezTo>
                <a:cubicBezTo>
                  <a:pt x="100" y="416"/>
                  <a:pt x="100" y="416"/>
                  <a:pt x="100" y="416"/>
                </a:cubicBezTo>
                <a:cubicBezTo>
                  <a:pt x="426" y="416"/>
                  <a:pt x="426" y="416"/>
                  <a:pt x="426" y="416"/>
                </a:cubicBezTo>
                <a:cubicBezTo>
                  <a:pt x="517" y="416"/>
                  <a:pt x="517" y="416"/>
                  <a:pt x="517" y="416"/>
                </a:cubicBezTo>
                <a:cubicBezTo>
                  <a:pt x="522" y="416"/>
                  <a:pt x="526" y="412"/>
                  <a:pt x="526" y="407"/>
                </a:cubicBezTo>
                <a:cubicBezTo>
                  <a:pt x="526" y="308"/>
                  <a:pt x="526" y="308"/>
                  <a:pt x="526" y="308"/>
                </a:cubicBezTo>
                <a:cubicBezTo>
                  <a:pt x="526" y="208"/>
                  <a:pt x="526" y="208"/>
                  <a:pt x="526" y="208"/>
                </a:cubicBezTo>
                <a:cubicBezTo>
                  <a:pt x="526" y="108"/>
                  <a:pt x="526" y="108"/>
                  <a:pt x="526" y="108"/>
                </a:cubicBezTo>
                <a:cubicBezTo>
                  <a:pt x="526" y="9"/>
                  <a:pt x="526" y="9"/>
                  <a:pt x="526" y="9"/>
                </a:cubicBezTo>
                <a:cubicBezTo>
                  <a:pt x="526" y="4"/>
                  <a:pt x="522" y="0"/>
                  <a:pt x="517" y="0"/>
                </a:cubicBezTo>
                <a:close/>
                <a:moveTo>
                  <a:pt x="91" y="199"/>
                </a:moveTo>
                <a:cubicBezTo>
                  <a:pt x="19" y="199"/>
                  <a:pt x="19" y="199"/>
                  <a:pt x="19" y="199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91" y="117"/>
                  <a:pt x="91" y="117"/>
                  <a:pt x="91" y="117"/>
                </a:cubicBezTo>
                <a:lnTo>
                  <a:pt x="91" y="199"/>
                </a:lnTo>
                <a:close/>
                <a:moveTo>
                  <a:pt x="19" y="217"/>
                </a:moveTo>
                <a:cubicBezTo>
                  <a:pt x="91" y="217"/>
                  <a:pt x="91" y="217"/>
                  <a:pt x="91" y="217"/>
                </a:cubicBezTo>
                <a:cubicBezTo>
                  <a:pt x="91" y="299"/>
                  <a:pt x="91" y="299"/>
                  <a:pt x="91" y="299"/>
                </a:cubicBezTo>
                <a:cubicBezTo>
                  <a:pt x="19" y="299"/>
                  <a:pt x="19" y="299"/>
                  <a:pt x="19" y="299"/>
                </a:cubicBezTo>
                <a:lnTo>
                  <a:pt x="19" y="217"/>
                </a:lnTo>
                <a:close/>
                <a:moveTo>
                  <a:pt x="109" y="308"/>
                </a:moveTo>
                <a:cubicBezTo>
                  <a:pt x="109" y="208"/>
                  <a:pt x="109" y="208"/>
                  <a:pt x="109" y="208"/>
                </a:cubicBezTo>
                <a:cubicBezTo>
                  <a:pt x="109" y="108"/>
                  <a:pt x="109" y="108"/>
                  <a:pt x="109" y="108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417" y="18"/>
                  <a:pt x="417" y="18"/>
                  <a:pt x="417" y="18"/>
                </a:cubicBezTo>
                <a:cubicBezTo>
                  <a:pt x="417" y="108"/>
                  <a:pt x="417" y="108"/>
                  <a:pt x="417" y="108"/>
                </a:cubicBezTo>
                <a:cubicBezTo>
                  <a:pt x="417" y="208"/>
                  <a:pt x="417" y="208"/>
                  <a:pt x="417" y="208"/>
                </a:cubicBezTo>
                <a:cubicBezTo>
                  <a:pt x="417" y="308"/>
                  <a:pt x="417" y="308"/>
                  <a:pt x="417" y="308"/>
                </a:cubicBezTo>
                <a:cubicBezTo>
                  <a:pt x="417" y="398"/>
                  <a:pt x="417" y="398"/>
                  <a:pt x="417" y="398"/>
                </a:cubicBezTo>
                <a:cubicBezTo>
                  <a:pt x="109" y="398"/>
                  <a:pt x="109" y="398"/>
                  <a:pt x="109" y="398"/>
                </a:cubicBezTo>
                <a:lnTo>
                  <a:pt x="109" y="308"/>
                </a:lnTo>
                <a:close/>
                <a:moveTo>
                  <a:pt x="508" y="199"/>
                </a:moveTo>
                <a:cubicBezTo>
                  <a:pt x="435" y="199"/>
                  <a:pt x="435" y="199"/>
                  <a:pt x="435" y="199"/>
                </a:cubicBezTo>
                <a:cubicBezTo>
                  <a:pt x="435" y="117"/>
                  <a:pt x="435" y="117"/>
                  <a:pt x="435" y="117"/>
                </a:cubicBezTo>
                <a:cubicBezTo>
                  <a:pt x="508" y="117"/>
                  <a:pt x="508" y="117"/>
                  <a:pt x="508" y="117"/>
                </a:cubicBezTo>
                <a:lnTo>
                  <a:pt x="508" y="199"/>
                </a:lnTo>
                <a:close/>
                <a:moveTo>
                  <a:pt x="435" y="217"/>
                </a:moveTo>
                <a:cubicBezTo>
                  <a:pt x="508" y="217"/>
                  <a:pt x="508" y="217"/>
                  <a:pt x="508" y="217"/>
                </a:cubicBezTo>
                <a:cubicBezTo>
                  <a:pt x="508" y="299"/>
                  <a:pt x="508" y="299"/>
                  <a:pt x="508" y="299"/>
                </a:cubicBezTo>
                <a:cubicBezTo>
                  <a:pt x="435" y="299"/>
                  <a:pt x="435" y="299"/>
                  <a:pt x="435" y="299"/>
                </a:cubicBezTo>
                <a:lnTo>
                  <a:pt x="435" y="217"/>
                </a:lnTo>
                <a:close/>
                <a:moveTo>
                  <a:pt x="508" y="18"/>
                </a:moveTo>
                <a:cubicBezTo>
                  <a:pt x="508" y="99"/>
                  <a:pt x="508" y="99"/>
                  <a:pt x="508" y="99"/>
                </a:cubicBezTo>
                <a:cubicBezTo>
                  <a:pt x="435" y="99"/>
                  <a:pt x="435" y="99"/>
                  <a:pt x="435" y="99"/>
                </a:cubicBezTo>
                <a:cubicBezTo>
                  <a:pt x="435" y="18"/>
                  <a:pt x="435" y="18"/>
                  <a:pt x="435" y="18"/>
                </a:cubicBezTo>
                <a:lnTo>
                  <a:pt x="508" y="18"/>
                </a:lnTo>
                <a:close/>
                <a:moveTo>
                  <a:pt x="19" y="18"/>
                </a:moveTo>
                <a:cubicBezTo>
                  <a:pt x="91" y="18"/>
                  <a:pt x="91" y="18"/>
                  <a:pt x="91" y="18"/>
                </a:cubicBezTo>
                <a:cubicBezTo>
                  <a:pt x="91" y="99"/>
                  <a:pt x="91" y="99"/>
                  <a:pt x="91" y="99"/>
                </a:cubicBezTo>
                <a:cubicBezTo>
                  <a:pt x="19" y="99"/>
                  <a:pt x="19" y="99"/>
                  <a:pt x="19" y="99"/>
                </a:cubicBezTo>
                <a:lnTo>
                  <a:pt x="19" y="18"/>
                </a:lnTo>
                <a:close/>
                <a:moveTo>
                  <a:pt x="19" y="398"/>
                </a:moveTo>
                <a:cubicBezTo>
                  <a:pt x="19" y="317"/>
                  <a:pt x="19" y="317"/>
                  <a:pt x="19" y="317"/>
                </a:cubicBezTo>
                <a:cubicBezTo>
                  <a:pt x="91" y="317"/>
                  <a:pt x="91" y="317"/>
                  <a:pt x="91" y="317"/>
                </a:cubicBezTo>
                <a:cubicBezTo>
                  <a:pt x="91" y="398"/>
                  <a:pt x="91" y="398"/>
                  <a:pt x="91" y="398"/>
                </a:cubicBezTo>
                <a:lnTo>
                  <a:pt x="19" y="398"/>
                </a:lnTo>
                <a:close/>
                <a:moveTo>
                  <a:pt x="508" y="398"/>
                </a:moveTo>
                <a:cubicBezTo>
                  <a:pt x="435" y="398"/>
                  <a:pt x="435" y="398"/>
                  <a:pt x="435" y="398"/>
                </a:cubicBezTo>
                <a:cubicBezTo>
                  <a:pt x="435" y="317"/>
                  <a:pt x="435" y="317"/>
                  <a:pt x="435" y="317"/>
                </a:cubicBezTo>
                <a:cubicBezTo>
                  <a:pt x="508" y="317"/>
                  <a:pt x="508" y="317"/>
                  <a:pt x="508" y="317"/>
                </a:cubicBezTo>
                <a:lnTo>
                  <a:pt x="508" y="3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4" name="Google Shape;954;p33"/>
          <p:cNvSpPr/>
          <p:nvPr/>
        </p:nvSpPr>
        <p:spPr>
          <a:xfrm>
            <a:off x="555873" y="3588585"/>
            <a:ext cx="192715" cy="191633"/>
          </a:xfrm>
          <a:custGeom>
            <a:rect b="b" l="l" r="r" t="t"/>
            <a:pathLst>
              <a:path extrusionOk="0" h="1568" w="1568">
                <a:moveTo>
                  <a:pt x="1536" y="240"/>
                </a:moveTo>
                <a:cubicBezTo>
                  <a:pt x="1376" y="240"/>
                  <a:pt x="1376" y="240"/>
                  <a:pt x="1376" y="240"/>
                </a:cubicBezTo>
                <a:cubicBezTo>
                  <a:pt x="1376" y="32"/>
                  <a:pt x="1376" y="32"/>
                  <a:pt x="1376" y="32"/>
                </a:cubicBezTo>
                <a:cubicBezTo>
                  <a:pt x="1376" y="14"/>
                  <a:pt x="1362" y="0"/>
                  <a:pt x="134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96"/>
                  <a:pt x="0" y="1296"/>
                  <a:pt x="0" y="1296"/>
                </a:cubicBezTo>
                <a:cubicBezTo>
                  <a:pt x="0" y="1314"/>
                  <a:pt x="14" y="1328"/>
                  <a:pt x="32" y="1328"/>
                </a:cubicBezTo>
                <a:cubicBezTo>
                  <a:pt x="192" y="1328"/>
                  <a:pt x="192" y="1328"/>
                  <a:pt x="192" y="1328"/>
                </a:cubicBezTo>
                <a:cubicBezTo>
                  <a:pt x="192" y="1536"/>
                  <a:pt x="192" y="1536"/>
                  <a:pt x="192" y="1536"/>
                </a:cubicBezTo>
                <a:cubicBezTo>
                  <a:pt x="192" y="1554"/>
                  <a:pt x="206" y="1568"/>
                  <a:pt x="224" y="1568"/>
                </a:cubicBezTo>
                <a:cubicBezTo>
                  <a:pt x="1216" y="1568"/>
                  <a:pt x="1216" y="1568"/>
                  <a:pt x="1216" y="1568"/>
                </a:cubicBezTo>
                <a:cubicBezTo>
                  <a:pt x="1216" y="1568"/>
                  <a:pt x="1216" y="1568"/>
                  <a:pt x="1216" y="1568"/>
                </a:cubicBezTo>
                <a:cubicBezTo>
                  <a:pt x="1224" y="1568"/>
                  <a:pt x="1233" y="1565"/>
                  <a:pt x="1239" y="1559"/>
                </a:cubicBezTo>
                <a:cubicBezTo>
                  <a:pt x="1559" y="1239"/>
                  <a:pt x="1559" y="1239"/>
                  <a:pt x="1559" y="1239"/>
                </a:cubicBezTo>
                <a:cubicBezTo>
                  <a:pt x="1565" y="1233"/>
                  <a:pt x="1568" y="1224"/>
                  <a:pt x="1568" y="1216"/>
                </a:cubicBezTo>
                <a:cubicBezTo>
                  <a:pt x="1568" y="1216"/>
                  <a:pt x="1568" y="1216"/>
                  <a:pt x="1568" y="1216"/>
                </a:cubicBezTo>
                <a:cubicBezTo>
                  <a:pt x="1568" y="272"/>
                  <a:pt x="1568" y="272"/>
                  <a:pt x="1568" y="272"/>
                </a:cubicBezTo>
                <a:cubicBezTo>
                  <a:pt x="1568" y="254"/>
                  <a:pt x="1554" y="240"/>
                  <a:pt x="1536" y="240"/>
                </a:cubicBezTo>
                <a:close/>
                <a:moveTo>
                  <a:pt x="192" y="272"/>
                </a:moveTo>
                <a:cubicBezTo>
                  <a:pt x="192" y="1264"/>
                  <a:pt x="192" y="1264"/>
                  <a:pt x="192" y="1264"/>
                </a:cubicBezTo>
                <a:cubicBezTo>
                  <a:pt x="64" y="1264"/>
                  <a:pt x="64" y="1264"/>
                  <a:pt x="64" y="1264"/>
                </a:cubicBezTo>
                <a:cubicBezTo>
                  <a:pt x="64" y="64"/>
                  <a:pt x="64" y="64"/>
                  <a:pt x="64" y="64"/>
                </a:cubicBezTo>
                <a:cubicBezTo>
                  <a:pt x="1312" y="64"/>
                  <a:pt x="1312" y="64"/>
                  <a:pt x="1312" y="64"/>
                </a:cubicBezTo>
                <a:cubicBezTo>
                  <a:pt x="1312" y="240"/>
                  <a:pt x="1312" y="240"/>
                  <a:pt x="1312" y="240"/>
                </a:cubicBezTo>
                <a:cubicBezTo>
                  <a:pt x="224" y="240"/>
                  <a:pt x="224" y="240"/>
                  <a:pt x="224" y="240"/>
                </a:cubicBezTo>
                <a:cubicBezTo>
                  <a:pt x="206" y="240"/>
                  <a:pt x="192" y="254"/>
                  <a:pt x="192" y="272"/>
                </a:cubicBezTo>
                <a:close/>
                <a:moveTo>
                  <a:pt x="1248" y="1459"/>
                </a:moveTo>
                <a:cubicBezTo>
                  <a:pt x="1248" y="1248"/>
                  <a:pt x="1248" y="1248"/>
                  <a:pt x="1248" y="1248"/>
                </a:cubicBezTo>
                <a:cubicBezTo>
                  <a:pt x="1459" y="1248"/>
                  <a:pt x="1459" y="1248"/>
                  <a:pt x="1459" y="1248"/>
                </a:cubicBezTo>
                <a:lnTo>
                  <a:pt x="1248" y="1459"/>
                </a:lnTo>
                <a:close/>
                <a:moveTo>
                  <a:pt x="1504" y="1184"/>
                </a:moveTo>
                <a:cubicBezTo>
                  <a:pt x="1216" y="1184"/>
                  <a:pt x="1216" y="1184"/>
                  <a:pt x="1216" y="1184"/>
                </a:cubicBezTo>
                <a:cubicBezTo>
                  <a:pt x="1198" y="1184"/>
                  <a:pt x="1184" y="1198"/>
                  <a:pt x="1184" y="1216"/>
                </a:cubicBezTo>
                <a:cubicBezTo>
                  <a:pt x="1184" y="1504"/>
                  <a:pt x="1184" y="1504"/>
                  <a:pt x="1184" y="1504"/>
                </a:cubicBezTo>
                <a:cubicBezTo>
                  <a:pt x="256" y="1504"/>
                  <a:pt x="256" y="1504"/>
                  <a:pt x="256" y="1504"/>
                </a:cubicBezTo>
                <a:cubicBezTo>
                  <a:pt x="256" y="304"/>
                  <a:pt x="256" y="304"/>
                  <a:pt x="256" y="304"/>
                </a:cubicBezTo>
                <a:cubicBezTo>
                  <a:pt x="1504" y="304"/>
                  <a:pt x="1504" y="304"/>
                  <a:pt x="1504" y="304"/>
                </a:cubicBezTo>
                <a:lnTo>
                  <a:pt x="1504" y="1184"/>
                </a:lnTo>
                <a:close/>
                <a:moveTo>
                  <a:pt x="1504" y="1184"/>
                </a:moveTo>
                <a:cubicBezTo>
                  <a:pt x="1504" y="1184"/>
                  <a:pt x="1504" y="1184"/>
                  <a:pt x="1504" y="118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5" name="Google Shape;955;p33"/>
          <p:cNvSpPr/>
          <p:nvPr/>
        </p:nvSpPr>
        <p:spPr>
          <a:xfrm>
            <a:off x="604593" y="3644884"/>
            <a:ext cx="110400" cy="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6" name="Google Shape;956;p33"/>
          <p:cNvSpPr/>
          <p:nvPr/>
        </p:nvSpPr>
        <p:spPr>
          <a:xfrm>
            <a:off x="604593" y="3668703"/>
            <a:ext cx="59400" cy="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7" name="Google Shape;957;p33"/>
          <p:cNvSpPr/>
          <p:nvPr/>
        </p:nvSpPr>
        <p:spPr>
          <a:xfrm>
            <a:off x="604593" y="3692522"/>
            <a:ext cx="110400" cy="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8" name="Google Shape;958;p33"/>
          <p:cNvSpPr/>
          <p:nvPr/>
        </p:nvSpPr>
        <p:spPr>
          <a:xfrm>
            <a:off x="604593" y="3715257"/>
            <a:ext cx="59400" cy="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9" name="Google Shape;959;p33"/>
          <p:cNvSpPr/>
          <p:nvPr/>
        </p:nvSpPr>
        <p:spPr>
          <a:xfrm>
            <a:off x="604593" y="3739076"/>
            <a:ext cx="14100" cy="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0" name="Google Shape;960;p33"/>
          <p:cNvSpPr/>
          <p:nvPr/>
        </p:nvSpPr>
        <p:spPr>
          <a:xfrm>
            <a:off x="625164" y="3739076"/>
            <a:ext cx="12900" cy="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1" name="Google Shape;961;p33"/>
          <p:cNvSpPr/>
          <p:nvPr/>
        </p:nvSpPr>
        <p:spPr>
          <a:xfrm>
            <a:off x="644652" y="3739076"/>
            <a:ext cx="12900" cy="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62" name="Google Shape;962;p33"/>
          <p:cNvCxnSpPr/>
          <p:nvPr/>
        </p:nvCxnSpPr>
        <p:spPr>
          <a:xfrm>
            <a:off x="2691300" y="1960625"/>
            <a:ext cx="146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3" name="Google Shape;963;p33"/>
          <p:cNvSpPr txBox="1"/>
          <p:nvPr/>
        </p:nvSpPr>
        <p:spPr>
          <a:xfrm>
            <a:off x="2462001" y="1662034"/>
            <a:ext cx="1313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Get customers</a:t>
            </a:r>
            <a:endParaRPr b="1" sz="900"/>
          </a:p>
        </p:txBody>
      </p:sp>
      <p:cxnSp>
        <p:nvCxnSpPr>
          <p:cNvPr id="964" name="Google Shape;964;p33"/>
          <p:cNvCxnSpPr/>
          <p:nvPr/>
        </p:nvCxnSpPr>
        <p:spPr>
          <a:xfrm>
            <a:off x="5438786" y="1962125"/>
            <a:ext cx="146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965" name="Google Shape;965;p33"/>
          <p:cNvSpPr txBox="1"/>
          <p:nvPr/>
        </p:nvSpPr>
        <p:spPr>
          <a:xfrm>
            <a:off x="5665309" y="1662034"/>
            <a:ext cx="1313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Grow customers</a:t>
            </a:r>
            <a:endParaRPr b="1" sz="9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66" name="Google Shape;966;p33"/>
          <p:cNvCxnSpPr/>
          <p:nvPr/>
        </p:nvCxnSpPr>
        <p:spPr>
          <a:xfrm>
            <a:off x="4408700" y="2692399"/>
            <a:ext cx="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7" name="Google Shape;967;p33"/>
          <p:cNvCxnSpPr/>
          <p:nvPr/>
        </p:nvCxnSpPr>
        <p:spPr>
          <a:xfrm>
            <a:off x="5067175" y="2692399"/>
            <a:ext cx="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8" name="Google Shape;968;p33"/>
          <p:cNvCxnSpPr/>
          <p:nvPr/>
        </p:nvCxnSpPr>
        <p:spPr>
          <a:xfrm>
            <a:off x="4163100" y="3677649"/>
            <a:ext cx="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969" name="Google Shape;969;p33"/>
          <p:cNvCxnSpPr/>
          <p:nvPr/>
        </p:nvCxnSpPr>
        <p:spPr>
          <a:xfrm>
            <a:off x="4757625" y="3677649"/>
            <a:ext cx="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970" name="Google Shape;970;p33"/>
          <p:cNvCxnSpPr/>
          <p:nvPr/>
        </p:nvCxnSpPr>
        <p:spPr>
          <a:xfrm>
            <a:off x="5266950" y="3677649"/>
            <a:ext cx="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971" name="Google Shape;971;p33"/>
          <p:cNvSpPr txBox="1"/>
          <p:nvPr/>
        </p:nvSpPr>
        <p:spPr>
          <a:xfrm>
            <a:off x="4074325" y="4416268"/>
            <a:ext cx="1313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Viral loop</a:t>
            </a:r>
            <a:endParaRPr b="1" sz="900"/>
          </a:p>
        </p:txBody>
      </p:sp>
      <p:cxnSp>
        <p:nvCxnSpPr>
          <p:cNvPr id="972" name="Google Shape;972;p33"/>
          <p:cNvCxnSpPr/>
          <p:nvPr/>
        </p:nvCxnSpPr>
        <p:spPr>
          <a:xfrm>
            <a:off x="1943075" y="2894462"/>
            <a:ext cx="427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3" name="Google Shape;973;p33"/>
          <p:cNvCxnSpPr/>
          <p:nvPr/>
        </p:nvCxnSpPr>
        <p:spPr>
          <a:xfrm>
            <a:off x="1943075" y="3696263"/>
            <a:ext cx="427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4" name="Google Shape;974;p33"/>
          <p:cNvCxnSpPr/>
          <p:nvPr/>
        </p:nvCxnSpPr>
        <p:spPr>
          <a:xfrm>
            <a:off x="1943075" y="3261938"/>
            <a:ext cx="427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Lead scoring</a:t>
            </a:r>
            <a:endParaRPr/>
          </a:p>
        </p:txBody>
      </p:sp>
      <p:sp>
        <p:nvSpPr>
          <p:cNvPr id="980" name="Google Shape;980;p3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1" name="Google Shape;981;p34"/>
          <p:cNvSpPr/>
          <p:nvPr/>
        </p:nvSpPr>
        <p:spPr>
          <a:xfrm>
            <a:off x="436750" y="1989700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2" name="Google Shape;982;p34"/>
          <p:cNvSpPr/>
          <p:nvPr/>
        </p:nvSpPr>
        <p:spPr>
          <a:xfrm>
            <a:off x="1978436" y="1989700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3" name="Google Shape;983;p34"/>
          <p:cNvSpPr/>
          <p:nvPr/>
        </p:nvSpPr>
        <p:spPr>
          <a:xfrm>
            <a:off x="3520120" y="1989700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4" name="Google Shape;984;p34"/>
          <p:cNvSpPr/>
          <p:nvPr/>
        </p:nvSpPr>
        <p:spPr>
          <a:xfrm>
            <a:off x="5061806" y="1989700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5" name="Google Shape;985;p34"/>
          <p:cNvSpPr/>
          <p:nvPr/>
        </p:nvSpPr>
        <p:spPr>
          <a:xfrm>
            <a:off x="6603492" y="1989700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6" name="Google Shape;986;p34"/>
          <p:cNvSpPr/>
          <p:nvPr/>
        </p:nvSpPr>
        <p:spPr>
          <a:xfrm>
            <a:off x="436750" y="1515775"/>
            <a:ext cx="1481400" cy="465600"/>
          </a:xfrm>
          <a:prstGeom prst="round2SameRect">
            <a:avLst>
              <a:gd fmla="val 20333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Prospects</a:t>
            </a:r>
            <a:endParaRPr sz="1000"/>
          </a:p>
        </p:txBody>
      </p:sp>
      <p:sp>
        <p:nvSpPr>
          <p:cNvPr id="987" name="Google Shape;987;p34"/>
          <p:cNvSpPr/>
          <p:nvPr/>
        </p:nvSpPr>
        <p:spPr>
          <a:xfrm>
            <a:off x="1978436" y="1515775"/>
            <a:ext cx="1481400" cy="465600"/>
          </a:xfrm>
          <a:prstGeom prst="round2SameRect">
            <a:avLst>
              <a:gd fmla="val 20333" name="adj1"/>
              <a:gd fmla="val 0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Returning visitor</a:t>
            </a:r>
            <a:endParaRPr sz="1000"/>
          </a:p>
        </p:txBody>
      </p:sp>
      <p:sp>
        <p:nvSpPr>
          <p:cNvPr id="988" name="Google Shape;988;p34"/>
          <p:cNvSpPr/>
          <p:nvPr/>
        </p:nvSpPr>
        <p:spPr>
          <a:xfrm>
            <a:off x="3520120" y="1515775"/>
            <a:ext cx="1481400" cy="465600"/>
          </a:xfrm>
          <a:prstGeom prst="round2SameRect">
            <a:avLst>
              <a:gd fmla="val 20333" name="adj1"/>
              <a:gd fmla="val 0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Time on site &gt; </a:t>
            </a:r>
            <a:br>
              <a:rPr b="1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 min</a:t>
            </a:r>
            <a:endParaRPr sz="1000"/>
          </a:p>
        </p:txBody>
      </p:sp>
      <p:sp>
        <p:nvSpPr>
          <p:cNvPr id="989" name="Google Shape;989;p34"/>
          <p:cNvSpPr/>
          <p:nvPr/>
        </p:nvSpPr>
        <p:spPr>
          <a:xfrm>
            <a:off x="5061806" y="1515775"/>
            <a:ext cx="1481400" cy="465600"/>
          </a:xfrm>
          <a:prstGeom prst="round2SameRect">
            <a:avLst>
              <a:gd fmla="val 16377" name="adj1"/>
              <a:gd fmla="val 0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Country is USA</a:t>
            </a:r>
            <a:endParaRPr sz="1000"/>
          </a:p>
        </p:txBody>
      </p:sp>
      <p:sp>
        <p:nvSpPr>
          <p:cNvPr id="990" name="Google Shape;990;p34"/>
          <p:cNvSpPr/>
          <p:nvPr/>
        </p:nvSpPr>
        <p:spPr>
          <a:xfrm>
            <a:off x="6603492" y="1515775"/>
            <a:ext cx="1481400" cy="465600"/>
          </a:xfrm>
          <a:prstGeom prst="round2SameRect">
            <a:avLst>
              <a:gd fmla="val 18355" name="adj1"/>
              <a:gd fmla="val 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Score</a:t>
            </a:r>
            <a:endParaRPr sz="1000"/>
          </a:p>
        </p:txBody>
      </p:sp>
      <p:sp>
        <p:nvSpPr>
          <p:cNvPr id="991" name="Google Shape;991;p34"/>
          <p:cNvSpPr/>
          <p:nvPr/>
        </p:nvSpPr>
        <p:spPr>
          <a:xfrm>
            <a:off x="436750" y="2908443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2" name="Google Shape;992;p34"/>
          <p:cNvSpPr/>
          <p:nvPr/>
        </p:nvSpPr>
        <p:spPr>
          <a:xfrm>
            <a:off x="1978436" y="2908443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3" name="Google Shape;993;p34"/>
          <p:cNvSpPr/>
          <p:nvPr/>
        </p:nvSpPr>
        <p:spPr>
          <a:xfrm>
            <a:off x="3520120" y="2908443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234E6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4" name="Google Shape;994;p34"/>
          <p:cNvSpPr/>
          <p:nvPr/>
        </p:nvSpPr>
        <p:spPr>
          <a:xfrm>
            <a:off x="5061806" y="2908443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5" name="Google Shape;995;p34"/>
          <p:cNvSpPr/>
          <p:nvPr/>
        </p:nvSpPr>
        <p:spPr>
          <a:xfrm>
            <a:off x="6603492" y="2908443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6" name="Google Shape;996;p34"/>
          <p:cNvSpPr/>
          <p:nvPr/>
        </p:nvSpPr>
        <p:spPr>
          <a:xfrm>
            <a:off x="436750" y="3834654"/>
            <a:ext cx="1481400" cy="8691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7" name="Google Shape;997;p34"/>
          <p:cNvSpPr/>
          <p:nvPr/>
        </p:nvSpPr>
        <p:spPr>
          <a:xfrm>
            <a:off x="1978436" y="3834654"/>
            <a:ext cx="1481400" cy="8691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8" name="Google Shape;998;p34"/>
          <p:cNvSpPr/>
          <p:nvPr/>
        </p:nvSpPr>
        <p:spPr>
          <a:xfrm>
            <a:off x="3520120" y="3834654"/>
            <a:ext cx="1481400" cy="8691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9" name="Google Shape;999;p34"/>
          <p:cNvSpPr/>
          <p:nvPr/>
        </p:nvSpPr>
        <p:spPr>
          <a:xfrm>
            <a:off x="5061806" y="3834654"/>
            <a:ext cx="1481400" cy="8691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0" name="Google Shape;1000;p34"/>
          <p:cNvSpPr/>
          <p:nvPr/>
        </p:nvSpPr>
        <p:spPr>
          <a:xfrm>
            <a:off x="6603492" y="3834654"/>
            <a:ext cx="1481400" cy="8691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1" name="Google Shape;1001;p34"/>
          <p:cNvSpPr txBox="1"/>
          <p:nvPr/>
        </p:nvSpPr>
        <p:spPr>
          <a:xfrm>
            <a:off x="2348832" y="2422994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000"/>
          </a:p>
        </p:txBody>
      </p:sp>
      <p:sp>
        <p:nvSpPr>
          <p:cNvPr id="1002" name="Google Shape;1002;p34"/>
          <p:cNvSpPr txBox="1"/>
          <p:nvPr/>
        </p:nvSpPr>
        <p:spPr>
          <a:xfrm>
            <a:off x="2348832" y="3341738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000"/>
          </a:p>
        </p:txBody>
      </p:sp>
      <p:sp>
        <p:nvSpPr>
          <p:cNvPr id="1003" name="Google Shape;1003;p34"/>
          <p:cNvSpPr txBox="1"/>
          <p:nvPr/>
        </p:nvSpPr>
        <p:spPr>
          <a:xfrm>
            <a:off x="2348832" y="4267949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000"/>
          </a:p>
        </p:txBody>
      </p:sp>
      <p:sp>
        <p:nvSpPr>
          <p:cNvPr id="1004" name="Google Shape;1004;p34"/>
          <p:cNvSpPr txBox="1"/>
          <p:nvPr/>
        </p:nvSpPr>
        <p:spPr>
          <a:xfrm>
            <a:off x="3890006" y="2422994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000"/>
          </a:p>
        </p:txBody>
      </p:sp>
      <p:sp>
        <p:nvSpPr>
          <p:cNvPr id="1005" name="Google Shape;1005;p34"/>
          <p:cNvSpPr txBox="1"/>
          <p:nvPr/>
        </p:nvSpPr>
        <p:spPr>
          <a:xfrm>
            <a:off x="3890006" y="3341738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No</a:t>
            </a:r>
            <a:endParaRPr sz="1000"/>
          </a:p>
        </p:txBody>
      </p:sp>
      <p:sp>
        <p:nvSpPr>
          <p:cNvPr id="1006" name="Google Shape;1006;p34"/>
          <p:cNvSpPr txBox="1"/>
          <p:nvPr/>
        </p:nvSpPr>
        <p:spPr>
          <a:xfrm>
            <a:off x="3890006" y="4267949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No</a:t>
            </a:r>
            <a:endParaRPr sz="1000"/>
          </a:p>
        </p:txBody>
      </p:sp>
      <p:sp>
        <p:nvSpPr>
          <p:cNvPr id="1007" name="Google Shape;1007;p34"/>
          <p:cNvSpPr txBox="1"/>
          <p:nvPr/>
        </p:nvSpPr>
        <p:spPr>
          <a:xfrm>
            <a:off x="5403648" y="2422994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No</a:t>
            </a:r>
            <a:endParaRPr sz="1000"/>
          </a:p>
        </p:txBody>
      </p:sp>
      <p:sp>
        <p:nvSpPr>
          <p:cNvPr id="1008" name="Google Shape;1008;p34"/>
          <p:cNvSpPr txBox="1"/>
          <p:nvPr/>
        </p:nvSpPr>
        <p:spPr>
          <a:xfrm>
            <a:off x="5403648" y="3341738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000"/>
          </a:p>
        </p:txBody>
      </p:sp>
      <p:sp>
        <p:nvSpPr>
          <p:cNvPr id="1009" name="Google Shape;1009;p34"/>
          <p:cNvSpPr txBox="1"/>
          <p:nvPr/>
        </p:nvSpPr>
        <p:spPr>
          <a:xfrm>
            <a:off x="5403648" y="4267949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000"/>
          </a:p>
        </p:txBody>
      </p:sp>
      <p:grpSp>
        <p:nvGrpSpPr>
          <p:cNvPr id="1010" name="Google Shape;1010;p34"/>
          <p:cNvGrpSpPr/>
          <p:nvPr/>
        </p:nvGrpSpPr>
        <p:grpSpPr>
          <a:xfrm>
            <a:off x="7047964" y="2127837"/>
            <a:ext cx="592830" cy="592830"/>
            <a:chOff x="4946094" y="1587665"/>
            <a:chExt cx="1260000" cy="1260000"/>
          </a:xfrm>
        </p:grpSpPr>
        <p:sp>
          <p:nvSpPr>
            <p:cNvPr id="1011" name="Google Shape;1011;p34"/>
            <p:cNvSpPr/>
            <p:nvPr/>
          </p:nvSpPr>
          <p:spPr>
            <a:xfrm>
              <a:off x="4946094" y="1587665"/>
              <a:ext cx="1260000" cy="1260000"/>
            </a:xfrm>
            <a:prstGeom prst="ellipse">
              <a:avLst/>
            </a:prstGeom>
            <a:noFill/>
            <a:ln cap="sq" cmpd="sng" w="76200">
              <a:solidFill>
                <a:srgbClr val="E5E1DA">
                  <a:alpha val="247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3142"/>
                </a:buClr>
                <a:buSzPts val="1200"/>
                <a:buFont typeface="Poppins"/>
                <a:buNone/>
              </a:pPr>
              <a:r>
                <a:rPr lang="en" sz="9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rPr>
                <a:t>75%</a:t>
              </a:r>
              <a:endParaRPr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4946094" y="1587665"/>
              <a:ext cx="1260000" cy="1260000"/>
            </a:xfrm>
            <a:prstGeom prst="arc">
              <a:avLst>
                <a:gd fmla="val 16200000" name="adj1"/>
                <a:gd fmla="val 10707297" name="adj2"/>
              </a:avLst>
            </a:prstGeom>
            <a:noFill/>
            <a:ln cap="rnd" cmpd="sng" w="889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13" name="Google Shape;1013;p34"/>
          <p:cNvGrpSpPr/>
          <p:nvPr/>
        </p:nvGrpSpPr>
        <p:grpSpPr>
          <a:xfrm>
            <a:off x="7047964" y="3046581"/>
            <a:ext cx="592830" cy="592830"/>
            <a:chOff x="4946094" y="1587665"/>
            <a:chExt cx="1260000" cy="1260000"/>
          </a:xfrm>
        </p:grpSpPr>
        <p:sp>
          <p:nvSpPr>
            <p:cNvPr id="1014" name="Google Shape;1014;p34"/>
            <p:cNvSpPr/>
            <p:nvPr/>
          </p:nvSpPr>
          <p:spPr>
            <a:xfrm>
              <a:off x="4946094" y="1587665"/>
              <a:ext cx="1260000" cy="1260000"/>
            </a:xfrm>
            <a:prstGeom prst="ellipse">
              <a:avLst/>
            </a:prstGeom>
            <a:noFill/>
            <a:ln cap="sq" cmpd="sng" w="76200">
              <a:solidFill>
                <a:srgbClr val="B2B2B2">
                  <a:alpha val="247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3142"/>
                </a:buClr>
                <a:buSzPts val="1200"/>
                <a:buFont typeface="Poppins"/>
                <a:buNone/>
              </a:pPr>
              <a:r>
                <a:rPr lang="en" sz="9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rPr>
                <a:t>90%</a:t>
              </a:r>
              <a:endParaRPr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4946094" y="1587665"/>
              <a:ext cx="1260000" cy="1260000"/>
            </a:xfrm>
            <a:prstGeom prst="arc">
              <a:avLst>
                <a:gd fmla="val 16200000" name="adj1"/>
                <a:gd fmla="val 14109018" name="adj2"/>
              </a:avLst>
            </a:prstGeom>
            <a:noFill/>
            <a:ln cap="rnd" cmpd="sng" w="889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16" name="Google Shape;1016;p34"/>
          <p:cNvGrpSpPr/>
          <p:nvPr/>
        </p:nvGrpSpPr>
        <p:grpSpPr>
          <a:xfrm>
            <a:off x="7047964" y="3972791"/>
            <a:ext cx="592830" cy="592830"/>
            <a:chOff x="4946094" y="1587665"/>
            <a:chExt cx="1260000" cy="1260000"/>
          </a:xfrm>
        </p:grpSpPr>
        <p:sp>
          <p:nvSpPr>
            <p:cNvPr id="1017" name="Google Shape;1017;p34"/>
            <p:cNvSpPr/>
            <p:nvPr/>
          </p:nvSpPr>
          <p:spPr>
            <a:xfrm>
              <a:off x="4946094" y="1587665"/>
              <a:ext cx="1260000" cy="1260000"/>
            </a:xfrm>
            <a:prstGeom prst="ellipse">
              <a:avLst/>
            </a:prstGeom>
            <a:noFill/>
            <a:ln cap="sq" cmpd="sng" w="76200">
              <a:solidFill>
                <a:srgbClr val="B2B2B2">
                  <a:alpha val="247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3142"/>
                </a:buClr>
                <a:buSzPts val="1200"/>
                <a:buFont typeface="Poppins"/>
                <a:buNone/>
              </a:pPr>
              <a:r>
                <a:rPr lang="en" sz="9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rPr>
                <a:t>55%</a:t>
              </a:r>
              <a:endParaRPr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4946094" y="1587665"/>
              <a:ext cx="1260000" cy="1260000"/>
            </a:xfrm>
            <a:prstGeom prst="arc">
              <a:avLst>
                <a:gd fmla="val 16200000" name="adj1"/>
                <a:gd fmla="val 5182098" name="adj2"/>
              </a:avLst>
            </a:prstGeom>
            <a:noFill/>
            <a:ln cap="rnd" cmpd="sng" w="889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019" name="Google Shape;1019;p34"/>
          <p:cNvSpPr txBox="1"/>
          <p:nvPr/>
        </p:nvSpPr>
        <p:spPr>
          <a:xfrm>
            <a:off x="652874" y="2178669"/>
            <a:ext cx="1049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00"/>
              <a:buFont typeface="Poppins"/>
              <a:buNone/>
            </a:pPr>
            <a:r>
              <a:rPr lang="en" sz="10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" sz="1000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ge</a:t>
            </a:r>
            <a:r>
              <a:rPr lang="en" sz="10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: 18-30</a:t>
            </a:r>
            <a:endParaRPr sz="1000"/>
          </a:p>
        </p:txBody>
      </p:sp>
      <p:sp>
        <p:nvSpPr>
          <p:cNvPr id="1020" name="Google Shape;1020;p34"/>
          <p:cNvSpPr/>
          <p:nvPr/>
        </p:nvSpPr>
        <p:spPr>
          <a:xfrm>
            <a:off x="747868" y="2416832"/>
            <a:ext cx="859200" cy="2484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lang="en" sz="10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Male</a:t>
            </a:r>
            <a:endParaRPr/>
          </a:p>
        </p:txBody>
      </p:sp>
      <p:sp>
        <p:nvSpPr>
          <p:cNvPr id="1021" name="Google Shape;1021;p34"/>
          <p:cNvSpPr txBox="1"/>
          <p:nvPr/>
        </p:nvSpPr>
        <p:spPr>
          <a:xfrm>
            <a:off x="656594" y="3097412"/>
            <a:ext cx="1049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00"/>
              <a:buFont typeface="Poppins"/>
              <a:buNone/>
            </a:pPr>
            <a:r>
              <a:rPr lang="en" sz="10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" sz="1000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ge: </a:t>
            </a:r>
            <a:r>
              <a:rPr lang="en" sz="10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31-45</a:t>
            </a:r>
            <a:endParaRPr sz="1000"/>
          </a:p>
        </p:txBody>
      </p:sp>
      <p:sp>
        <p:nvSpPr>
          <p:cNvPr id="1022" name="Google Shape;1022;p34"/>
          <p:cNvSpPr/>
          <p:nvPr/>
        </p:nvSpPr>
        <p:spPr>
          <a:xfrm>
            <a:off x="751589" y="3335575"/>
            <a:ext cx="859200" cy="2484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lang="en" sz="10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Male</a:t>
            </a:r>
            <a:endParaRPr/>
          </a:p>
        </p:txBody>
      </p:sp>
      <p:sp>
        <p:nvSpPr>
          <p:cNvPr id="1023" name="Google Shape;1023;p34"/>
          <p:cNvSpPr txBox="1"/>
          <p:nvPr/>
        </p:nvSpPr>
        <p:spPr>
          <a:xfrm>
            <a:off x="652874" y="4023622"/>
            <a:ext cx="1049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00"/>
              <a:buFont typeface="Poppins"/>
              <a:buNone/>
            </a:pPr>
            <a:r>
              <a:rPr lang="en" sz="10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" sz="1000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ge</a:t>
            </a:r>
            <a:r>
              <a:rPr lang="en" sz="10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: 18-30</a:t>
            </a:r>
            <a:endParaRPr sz="1000"/>
          </a:p>
        </p:txBody>
      </p:sp>
      <p:sp>
        <p:nvSpPr>
          <p:cNvPr id="1024" name="Google Shape;1024;p34"/>
          <p:cNvSpPr/>
          <p:nvPr/>
        </p:nvSpPr>
        <p:spPr>
          <a:xfrm>
            <a:off x="747868" y="4261786"/>
            <a:ext cx="859200" cy="2484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lang="en" sz="10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Female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3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acquisition cost</a:t>
            </a:r>
            <a:endParaRPr/>
          </a:p>
        </p:txBody>
      </p:sp>
      <p:sp>
        <p:nvSpPr>
          <p:cNvPr id="1030" name="Google Shape;1030;p3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031" name="Google Shape;1031;p35"/>
          <p:cNvGraphicFramePr/>
          <p:nvPr/>
        </p:nvGraphicFramePr>
        <p:xfrm>
          <a:off x="439541" y="37687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{8845B0FD-414D-45F0-B412-C47631DA3F5E}</a:tableStyleId>
              </a:tblPr>
              <a:tblGrid>
                <a:gridCol w="4192550"/>
                <a:gridCol w="4192550"/>
              </a:tblGrid>
              <a:tr h="2533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of customer acquisition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 hMerge="1"/>
              </a:tr>
              <a:tr h="253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Without headcount costs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$10,000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253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With headcount costs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$1,090.00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2" name="Google Shape;1032;p35"/>
          <p:cNvGraphicFramePr/>
          <p:nvPr/>
        </p:nvGraphicFramePr>
        <p:xfrm>
          <a:off x="465466" y="14324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{8845B0FD-414D-45F0-B412-C47631DA3F5E}</a:tableStyleId>
              </a:tblPr>
              <a:tblGrid>
                <a:gridCol w="2339850"/>
                <a:gridCol w="1489000"/>
              </a:tblGrid>
              <a:tr h="2787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Input variable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 hMerge="1"/>
              </a:tr>
              <a:tr h="31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web visitors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10,000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1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SEM cost per click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$0.50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1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Conversion to trail %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5%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1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525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Trail conversion %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10%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1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of sales &amp; marketing staff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1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per employee per month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$16,500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3" name="Google Shape;1033;p35"/>
          <p:cNvGraphicFramePr/>
          <p:nvPr/>
        </p:nvGraphicFramePr>
        <p:xfrm>
          <a:off x="4359033" y="14327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{8845B0FD-414D-45F0-B412-C47631DA3F5E}</a:tableStyleId>
              </a:tblPr>
              <a:tblGrid>
                <a:gridCol w="1950675"/>
                <a:gridCol w="1199000"/>
                <a:gridCol w="1341850"/>
              </a:tblGrid>
              <a:tr h="287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Flow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Qty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05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r>
                        <a:rPr lang="en" sz="10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onversion </a:t>
                      </a:r>
                      <a:r>
                        <a:rPr b="1" i="0" lang="en" sz="105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39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paid web visitors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10,000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8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Trails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5%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8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10%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9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SEM marketing spend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$5,000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9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headcount costs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$49,500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3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acquisition cost</a:t>
            </a:r>
            <a:endParaRPr/>
          </a:p>
        </p:txBody>
      </p:sp>
      <p:sp>
        <p:nvSpPr>
          <p:cNvPr id="1039" name="Google Shape;1039;p3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040" name="Google Shape;1040;p36"/>
          <p:cNvGraphicFramePr/>
          <p:nvPr/>
        </p:nvGraphicFramePr>
        <p:xfrm>
          <a:off x="413661" y="13859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{8845B0FD-414D-45F0-B412-C47631DA3F5E}</a:tableStyleId>
              </a:tblPr>
              <a:tblGrid>
                <a:gridCol w="6749750"/>
                <a:gridCol w="1687150"/>
              </a:tblGrid>
              <a:tr h="22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CB0C0"/>
                        </a:buClr>
                        <a:buSzPts val="1200"/>
                        <a:buFont typeface="Poppins"/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For a direct salesforce</a:t>
                      </a:r>
                      <a:endParaRPr sz="1200"/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</a:t>
                      </a:r>
                      <a:endParaRPr sz="1200"/>
                    </a:p>
                  </a:txBody>
                  <a:tcPr marT="45725" marB="45725" marR="91450" marL="21600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Team composition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On target earnings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$230,00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Salary cost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$230,00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525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Salary + overhead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$310,00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972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hMerge="1"/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team cost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$560,00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Average Team failure rate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25%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Adjusted team cost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$747,00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972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hMerge="1"/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No. Of marketing people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0.5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Average cost per person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$200,00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Marketing program spend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$150,00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marketing costs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$350,00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972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hMerge="1"/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sales &amp; marketing spend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$1,097,000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No. Of deal per team per year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of customer acquisition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$109,700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Google Shape;140;p19"/>
          <p:cNvCxnSpPr/>
          <p:nvPr/>
        </p:nvCxnSpPr>
        <p:spPr>
          <a:xfrm>
            <a:off x="1464275" y="3015100"/>
            <a:ext cx="343200" cy="2367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9"/>
          <p:cNvCxnSpPr/>
          <p:nvPr/>
        </p:nvCxnSpPr>
        <p:spPr>
          <a:xfrm flipH="1" rot="10800000">
            <a:off x="2452275" y="2961900"/>
            <a:ext cx="343200" cy="2721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5144841" y="3015100"/>
            <a:ext cx="343200" cy="2367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9"/>
          <p:cNvCxnSpPr/>
          <p:nvPr/>
        </p:nvCxnSpPr>
        <p:spPr>
          <a:xfrm flipH="1" rot="10800000">
            <a:off x="6132841" y="2961900"/>
            <a:ext cx="343200" cy="2721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9"/>
          <p:cNvCxnSpPr/>
          <p:nvPr/>
        </p:nvCxnSpPr>
        <p:spPr>
          <a:xfrm>
            <a:off x="3372225" y="2991450"/>
            <a:ext cx="343200" cy="2484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9"/>
          <p:cNvCxnSpPr/>
          <p:nvPr/>
        </p:nvCxnSpPr>
        <p:spPr>
          <a:xfrm flipH="1" rot="10800000">
            <a:off x="4289223" y="2984734"/>
            <a:ext cx="396300" cy="3018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6" name="Google Shape;146;p1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Factors of customer acquisition </a:t>
            </a:r>
            <a:endParaRPr/>
          </a:p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8" name="Google Shape;148;p19"/>
          <p:cNvGrpSpPr/>
          <p:nvPr/>
        </p:nvGrpSpPr>
        <p:grpSpPr>
          <a:xfrm>
            <a:off x="2595188" y="2348744"/>
            <a:ext cx="896400" cy="851843"/>
            <a:chOff x="4279212" y="2700755"/>
            <a:chExt cx="1294254" cy="1229921"/>
          </a:xfrm>
        </p:grpSpPr>
        <p:sp>
          <p:nvSpPr>
            <p:cNvPr id="149" name="Google Shape;149;p19"/>
            <p:cNvSpPr/>
            <p:nvPr/>
          </p:nvSpPr>
          <p:spPr>
            <a:xfrm>
              <a:off x="4279212" y="2700755"/>
              <a:ext cx="1294254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4353876" y="2705221"/>
              <a:ext cx="1153200" cy="1159800"/>
            </a:xfrm>
            <a:prstGeom prst="arc">
              <a:avLst>
                <a:gd fmla="val 10297362" name="adj1"/>
                <a:gd fmla="val 764270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1" name="Google Shape;151;p19"/>
          <p:cNvGrpSpPr/>
          <p:nvPr/>
        </p:nvGrpSpPr>
        <p:grpSpPr>
          <a:xfrm>
            <a:off x="3527198" y="3052253"/>
            <a:ext cx="896400" cy="851843"/>
            <a:chOff x="5450629" y="3826526"/>
            <a:chExt cx="1294254" cy="1229921"/>
          </a:xfrm>
        </p:grpSpPr>
        <p:sp>
          <p:nvSpPr>
            <p:cNvPr id="152" name="Google Shape;152;p19"/>
            <p:cNvSpPr/>
            <p:nvPr/>
          </p:nvSpPr>
          <p:spPr>
            <a:xfrm>
              <a:off x="5450629" y="3826526"/>
              <a:ext cx="1294254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5518634" y="3827255"/>
              <a:ext cx="1153200" cy="1159800"/>
            </a:xfrm>
            <a:prstGeom prst="arc">
              <a:avLst>
                <a:gd fmla="val 20917380" name="adj1"/>
                <a:gd fmla="val 11742900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4" name="Google Shape;154;p19"/>
          <p:cNvGrpSpPr/>
          <p:nvPr/>
        </p:nvGrpSpPr>
        <p:grpSpPr>
          <a:xfrm>
            <a:off x="4524285" y="2348015"/>
            <a:ext cx="896400" cy="852573"/>
            <a:chOff x="6635439" y="2699702"/>
            <a:chExt cx="1294254" cy="1230974"/>
          </a:xfrm>
        </p:grpSpPr>
        <p:sp>
          <p:nvSpPr>
            <p:cNvPr id="155" name="Google Shape;155;p19"/>
            <p:cNvSpPr/>
            <p:nvPr/>
          </p:nvSpPr>
          <p:spPr>
            <a:xfrm>
              <a:off x="6635439" y="2700755"/>
              <a:ext cx="1294254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6703444" y="2699702"/>
              <a:ext cx="1153200" cy="1159800"/>
            </a:xfrm>
            <a:prstGeom prst="arc">
              <a:avLst>
                <a:gd fmla="val 10090795" name="adj1"/>
                <a:gd fmla="val 764270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7" name="Google Shape;157;p19"/>
          <p:cNvGrpSpPr/>
          <p:nvPr/>
        </p:nvGrpSpPr>
        <p:grpSpPr>
          <a:xfrm>
            <a:off x="688657" y="2348743"/>
            <a:ext cx="899305" cy="854973"/>
            <a:chOff x="1943946" y="2700753"/>
            <a:chExt cx="1298449" cy="1234439"/>
          </a:xfrm>
        </p:grpSpPr>
        <p:sp>
          <p:nvSpPr>
            <p:cNvPr id="158" name="Google Shape;158;p19"/>
            <p:cNvSpPr/>
            <p:nvPr/>
          </p:nvSpPr>
          <p:spPr>
            <a:xfrm>
              <a:off x="1943946" y="2700753"/>
              <a:ext cx="1298449" cy="1234439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2016331" y="2713817"/>
              <a:ext cx="1153200" cy="1159800"/>
            </a:xfrm>
            <a:prstGeom prst="arc">
              <a:avLst>
                <a:gd fmla="val 4118030" name="adj1"/>
                <a:gd fmla="val 997760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60" name="Google Shape;160;p19"/>
          <p:cNvSpPr txBox="1"/>
          <p:nvPr/>
        </p:nvSpPr>
        <p:spPr>
          <a:xfrm>
            <a:off x="445950" y="1545290"/>
            <a:ext cx="1564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Features</a:t>
            </a: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What distinguish our product(s) or service(s)? 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What are covetable features that make us stand out?</a:t>
            </a:r>
            <a:endParaRPr sz="800"/>
          </a:p>
        </p:txBody>
      </p:sp>
      <p:sp>
        <p:nvSpPr>
          <p:cNvPr id="161" name="Google Shape;161;p19"/>
          <p:cNvSpPr txBox="1"/>
          <p:nvPr/>
        </p:nvSpPr>
        <p:spPr>
          <a:xfrm>
            <a:off x="2287875" y="1532625"/>
            <a:ext cx="15111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Assurance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What is our brand image and how do current and potential customers perceive us?</a:t>
            </a:r>
            <a:endParaRPr sz="800"/>
          </a:p>
        </p:txBody>
      </p:sp>
      <p:sp>
        <p:nvSpPr>
          <p:cNvPr id="162" name="Google Shape;162;p19"/>
          <p:cNvSpPr txBox="1"/>
          <p:nvPr/>
        </p:nvSpPr>
        <p:spPr>
          <a:xfrm>
            <a:off x="4268349" y="1532625"/>
            <a:ext cx="14082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Benefits</a:t>
            </a: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What are the exact benefits that our products/services deliver to customers?</a:t>
            </a:r>
            <a:endParaRPr sz="800"/>
          </a:p>
        </p:txBody>
      </p:sp>
      <p:sp>
        <p:nvSpPr>
          <p:cNvPr id="163" name="Google Shape;163;p19"/>
          <p:cNvSpPr txBox="1"/>
          <p:nvPr/>
        </p:nvSpPr>
        <p:spPr>
          <a:xfrm>
            <a:off x="5936600" y="1537200"/>
            <a:ext cx="1638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Pricing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How is our pricing strategy determined? And is it within a practical range of affordability for target customers?</a:t>
            </a:r>
            <a:endParaRPr sz="800"/>
          </a:p>
        </p:txBody>
      </p:sp>
      <p:sp>
        <p:nvSpPr>
          <p:cNvPr id="164" name="Google Shape;164;p19"/>
          <p:cNvSpPr txBox="1"/>
          <p:nvPr/>
        </p:nvSpPr>
        <p:spPr>
          <a:xfrm>
            <a:off x="1392750" y="4103700"/>
            <a:ext cx="15111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Relationship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How is our CRM? And do we have partnerships with other companies that can help us?</a:t>
            </a:r>
            <a:endParaRPr sz="800"/>
          </a:p>
        </p:txBody>
      </p:sp>
      <p:sp>
        <p:nvSpPr>
          <p:cNvPr id="165" name="Google Shape;165;p19"/>
          <p:cNvSpPr txBox="1"/>
          <p:nvPr/>
        </p:nvSpPr>
        <p:spPr>
          <a:xfrm>
            <a:off x="3150675" y="4103700"/>
            <a:ext cx="17118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Presentation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For physical products, 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how are they packaged? 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For digital products, how is the user interface?</a:t>
            </a:r>
            <a:endParaRPr sz="800"/>
          </a:p>
        </p:txBody>
      </p:sp>
      <p:sp>
        <p:nvSpPr>
          <p:cNvPr id="166" name="Google Shape;166;p19"/>
          <p:cNvSpPr txBox="1"/>
          <p:nvPr/>
        </p:nvSpPr>
        <p:spPr>
          <a:xfrm>
            <a:off x="5006850" y="4103700"/>
            <a:ext cx="1669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Experiences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What is the customer journey like throughout the purchase journey and what about post-sale follow-ups?</a:t>
            </a:r>
            <a:endParaRPr sz="800"/>
          </a:p>
        </p:txBody>
      </p:sp>
      <p:grpSp>
        <p:nvGrpSpPr>
          <p:cNvPr id="167" name="Google Shape;167;p19"/>
          <p:cNvGrpSpPr/>
          <p:nvPr/>
        </p:nvGrpSpPr>
        <p:grpSpPr>
          <a:xfrm>
            <a:off x="973785" y="2594301"/>
            <a:ext cx="335690" cy="316634"/>
            <a:chOff x="246063" y="3743325"/>
            <a:chExt cx="363537" cy="342900"/>
          </a:xfrm>
        </p:grpSpPr>
        <p:sp>
          <p:nvSpPr>
            <p:cNvPr id="168" name="Google Shape;168;p19"/>
            <p:cNvSpPr/>
            <p:nvPr/>
          </p:nvSpPr>
          <p:spPr>
            <a:xfrm>
              <a:off x="282575" y="3848100"/>
              <a:ext cx="288925" cy="238125"/>
            </a:xfrm>
            <a:custGeom>
              <a:rect b="b" l="l" r="r" t="t"/>
              <a:pathLst>
                <a:path extrusionOk="0" h="209" w="254">
                  <a:moveTo>
                    <a:pt x="251" y="61"/>
                  </a:moveTo>
                  <a:cubicBezTo>
                    <a:pt x="216" y="7"/>
                    <a:pt x="216" y="7"/>
                    <a:pt x="216" y="7"/>
                  </a:cubicBezTo>
                  <a:cubicBezTo>
                    <a:pt x="213" y="3"/>
                    <a:pt x="209" y="0"/>
                    <a:pt x="204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5" y="0"/>
                    <a:pt x="41" y="3"/>
                    <a:pt x="38" y="7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0" y="66"/>
                    <a:pt x="0" y="73"/>
                    <a:pt x="4" y="78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9" y="207"/>
                    <a:pt x="123" y="209"/>
                    <a:pt x="127" y="209"/>
                  </a:cubicBezTo>
                  <a:cubicBezTo>
                    <a:pt x="127" y="209"/>
                    <a:pt x="127" y="209"/>
                    <a:pt x="127" y="209"/>
                  </a:cubicBezTo>
                  <a:cubicBezTo>
                    <a:pt x="131" y="209"/>
                    <a:pt x="135" y="207"/>
                    <a:pt x="138" y="204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4" y="73"/>
                    <a:pt x="254" y="66"/>
                    <a:pt x="251" y="61"/>
                  </a:cubicBezTo>
                  <a:close/>
                  <a:moveTo>
                    <a:pt x="197" y="13"/>
                  </a:moveTo>
                  <a:cubicBezTo>
                    <a:pt x="168" y="58"/>
                    <a:pt x="168" y="58"/>
                    <a:pt x="168" y="58"/>
                  </a:cubicBezTo>
                  <a:cubicBezTo>
                    <a:pt x="138" y="13"/>
                    <a:pt x="138" y="13"/>
                    <a:pt x="138" y="13"/>
                  </a:cubicBezTo>
                  <a:lnTo>
                    <a:pt x="197" y="13"/>
                  </a:lnTo>
                  <a:close/>
                  <a:moveTo>
                    <a:pt x="156" y="63"/>
                  </a:moveTo>
                  <a:cubicBezTo>
                    <a:pt x="98" y="63"/>
                    <a:pt x="98" y="63"/>
                    <a:pt x="98" y="63"/>
                  </a:cubicBezTo>
                  <a:cubicBezTo>
                    <a:pt x="127" y="18"/>
                    <a:pt x="127" y="18"/>
                    <a:pt x="127" y="18"/>
                  </a:cubicBezTo>
                  <a:lnTo>
                    <a:pt x="156" y="63"/>
                  </a:lnTo>
                  <a:close/>
                  <a:moveTo>
                    <a:pt x="116" y="13"/>
                  </a:moveTo>
                  <a:cubicBezTo>
                    <a:pt x="87" y="58"/>
                    <a:pt x="87" y="58"/>
                    <a:pt x="87" y="58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116" y="13"/>
                  </a:lnTo>
                  <a:close/>
                  <a:moveTo>
                    <a:pt x="46" y="18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16" y="63"/>
                    <a:pt x="16" y="63"/>
                    <a:pt x="16" y="63"/>
                  </a:cubicBezTo>
                  <a:lnTo>
                    <a:pt x="46" y="18"/>
                  </a:lnTo>
                  <a:close/>
                  <a:moveTo>
                    <a:pt x="19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115" y="184"/>
                    <a:pt x="115" y="184"/>
                    <a:pt x="115" y="184"/>
                  </a:cubicBezTo>
                  <a:lnTo>
                    <a:pt x="19" y="76"/>
                  </a:lnTo>
                  <a:close/>
                  <a:moveTo>
                    <a:pt x="127" y="180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159" y="76"/>
                    <a:pt x="159" y="76"/>
                    <a:pt x="159" y="76"/>
                  </a:cubicBezTo>
                  <a:lnTo>
                    <a:pt x="127" y="180"/>
                  </a:lnTo>
                  <a:close/>
                  <a:moveTo>
                    <a:pt x="139" y="184"/>
                  </a:moveTo>
                  <a:cubicBezTo>
                    <a:pt x="172" y="76"/>
                    <a:pt x="172" y="76"/>
                    <a:pt x="172" y="76"/>
                  </a:cubicBezTo>
                  <a:cubicBezTo>
                    <a:pt x="235" y="76"/>
                    <a:pt x="235" y="76"/>
                    <a:pt x="235" y="76"/>
                  </a:cubicBezTo>
                  <a:lnTo>
                    <a:pt x="139" y="184"/>
                  </a:lnTo>
                  <a:close/>
                  <a:moveTo>
                    <a:pt x="179" y="63"/>
                  </a:moveTo>
                  <a:cubicBezTo>
                    <a:pt x="208" y="18"/>
                    <a:pt x="208" y="18"/>
                    <a:pt x="208" y="18"/>
                  </a:cubicBezTo>
                  <a:cubicBezTo>
                    <a:pt x="238" y="63"/>
                    <a:pt x="238" y="63"/>
                    <a:pt x="238" y="63"/>
                  </a:cubicBezTo>
                  <a:lnTo>
                    <a:pt x="179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246063" y="3919538"/>
              <a:ext cx="28575" cy="14288"/>
            </a:xfrm>
            <a:custGeom>
              <a:rect b="b" l="l" r="r" t="t"/>
              <a:pathLst>
                <a:path extrusionOk="0" h="13" w="25">
                  <a:moveTo>
                    <a:pt x="1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3"/>
                    <a:pt x="25" y="10"/>
                    <a:pt x="25" y="6"/>
                  </a:cubicBezTo>
                  <a:cubicBezTo>
                    <a:pt x="25" y="3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581025" y="3919538"/>
              <a:ext cx="28575" cy="14288"/>
            </a:xfrm>
            <a:custGeom>
              <a:rect b="b" l="l" r="r" t="t"/>
              <a:pathLst>
                <a:path extrusionOk="0" h="13" w="25">
                  <a:moveTo>
                    <a:pt x="1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3"/>
                    <a:pt x="25" y="10"/>
                    <a:pt x="25" y="6"/>
                  </a:cubicBezTo>
                  <a:cubicBezTo>
                    <a:pt x="25" y="3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519113" y="3794125"/>
              <a:ext cx="39688" cy="39688"/>
            </a:xfrm>
            <a:custGeom>
              <a:rect b="b" l="l" r="r" t="t"/>
              <a:pathLst>
                <a:path extrusionOk="0" h="34" w="35">
                  <a:moveTo>
                    <a:pt x="32" y="2"/>
                  </a:moveTo>
                  <a:cubicBezTo>
                    <a:pt x="30" y="0"/>
                    <a:pt x="26" y="0"/>
                    <a:pt x="23" y="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30"/>
                    <a:pt x="3" y="32"/>
                  </a:cubicBezTo>
                  <a:cubicBezTo>
                    <a:pt x="4" y="33"/>
                    <a:pt x="5" y="34"/>
                    <a:pt x="7" y="34"/>
                  </a:cubicBezTo>
                  <a:cubicBezTo>
                    <a:pt x="9" y="34"/>
                    <a:pt x="10" y="33"/>
                    <a:pt x="11" y="3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5" y="9"/>
                    <a:pt x="35" y="5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296863" y="3794125"/>
              <a:ext cx="38100" cy="39688"/>
            </a:xfrm>
            <a:custGeom>
              <a:rect b="b" l="l" r="r" t="t"/>
              <a:pathLst>
                <a:path extrusionOk="0" h="34" w="34">
                  <a:moveTo>
                    <a:pt x="32" y="2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0" y="5"/>
                    <a:pt x="0" y="9"/>
                    <a:pt x="2" y="1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3"/>
                    <a:pt x="26" y="34"/>
                    <a:pt x="27" y="34"/>
                  </a:cubicBezTo>
                  <a:cubicBezTo>
                    <a:pt x="29" y="34"/>
                    <a:pt x="30" y="33"/>
                    <a:pt x="32" y="32"/>
                  </a:cubicBezTo>
                  <a:cubicBezTo>
                    <a:pt x="34" y="29"/>
                    <a:pt x="34" y="25"/>
                    <a:pt x="32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420688" y="3743325"/>
              <a:ext cx="14288" cy="61913"/>
            </a:xfrm>
            <a:custGeom>
              <a:rect b="b" l="l" r="r" t="t"/>
              <a:pathLst>
                <a:path extrusionOk="0" h="54" w="1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3" y="54"/>
                    <a:pt x="6" y="54"/>
                  </a:cubicBezTo>
                  <a:cubicBezTo>
                    <a:pt x="10" y="54"/>
                    <a:pt x="12" y="51"/>
                    <a:pt x="12" y="4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420688" y="3814763"/>
              <a:ext cx="14288" cy="14288"/>
            </a:xfrm>
            <a:custGeom>
              <a:rect b="b" l="l" r="r" t="t"/>
              <a:pathLst>
                <a:path extrusionOk="0" h="13" w="12">
                  <a:moveTo>
                    <a:pt x="11" y="2"/>
                  </a:move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3" y="12"/>
                    <a:pt x="5" y="13"/>
                    <a:pt x="6" y="13"/>
                  </a:cubicBezTo>
                  <a:cubicBezTo>
                    <a:pt x="8" y="13"/>
                    <a:pt x="9" y="12"/>
                    <a:pt x="11" y="11"/>
                  </a:cubicBezTo>
                  <a:cubicBezTo>
                    <a:pt x="12" y="10"/>
                    <a:pt x="12" y="8"/>
                    <a:pt x="12" y="7"/>
                  </a:cubicBezTo>
                  <a:cubicBezTo>
                    <a:pt x="12" y="5"/>
                    <a:pt x="12" y="3"/>
                    <a:pt x="1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5" name="Google Shape;175;p19"/>
          <p:cNvGrpSpPr/>
          <p:nvPr/>
        </p:nvGrpSpPr>
        <p:grpSpPr>
          <a:xfrm>
            <a:off x="2916085" y="2602880"/>
            <a:ext cx="253934" cy="299165"/>
            <a:chOff x="487362" y="3951288"/>
            <a:chExt cx="392115" cy="461960"/>
          </a:xfrm>
        </p:grpSpPr>
        <p:sp>
          <p:nvSpPr>
            <p:cNvPr id="176" name="Google Shape;176;p19"/>
            <p:cNvSpPr/>
            <p:nvPr/>
          </p:nvSpPr>
          <p:spPr>
            <a:xfrm>
              <a:off x="487362" y="3951288"/>
              <a:ext cx="392115" cy="461960"/>
            </a:xfrm>
            <a:custGeom>
              <a:rect b="b" l="l" r="r" t="t"/>
              <a:pathLst>
                <a:path extrusionOk="0" h="2060" w="1760">
                  <a:moveTo>
                    <a:pt x="1750" y="568"/>
                  </a:moveTo>
                  <a:cubicBezTo>
                    <a:pt x="1750" y="566"/>
                    <a:pt x="1750" y="566"/>
                    <a:pt x="1750" y="566"/>
                  </a:cubicBezTo>
                  <a:cubicBezTo>
                    <a:pt x="1749" y="546"/>
                    <a:pt x="1748" y="526"/>
                    <a:pt x="1748" y="502"/>
                  </a:cubicBezTo>
                  <a:cubicBezTo>
                    <a:pt x="1746" y="390"/>
                    <a:pt x="1657" y="296"/>
                    <a:pt x="1544" y="290"/>
                  </a:cubicBezTo>
                  <a:cubicBezTo>
                    <a:pt x="1308" y="277"/>
                    <a:pt x="1126" y="200"/>
                    <a:pt x="970" y="48"/>
                  </a:cubicBezTo>
                  <a:cubicBezTo>
                    <a:pt x="969" y="47"/>
                    <a:pt x="969" y="47"/>
                    <a:pt x="969" y="47"/>
                  </a:cubicBezTo>
                  <a:cubicBezTo>
                    <a:pt x="918" y="0"/>
                    <a:pt x="842" y="0"/>
                    <a:pt x="791" y="47"/>
                  </a:cubicBezTo>
                  <a:cubicBezTo>
                    <a:pt x="790" y="48"/>
                    <a:pt x="790" y="48"/>
                    <a:pt x="790" y="48"/>
                  </a:cubicBezTo>
                  <a:cubicBezTo>
                    <a:pt x="634" y="200"/>
                    <a:pt x="452" y="277"/>
                    <a:pt x="216" y="290"/>
                  </a:cubicBezTo>
                  <a:cubicBezTo>
                    <a:pt x="103" y="296"/>
                    <a:pt x="14" y="390"/>
                    <a:pt x="12" y="502"/>
                  </a:cubicBezTo>
                  <a:cubicBezTo>
                    <a:pt x="12" y="525"/>
                    <a:pt x="11" y="546"/>
                    <a:pt x="10" y="566"/>
                  </a:cubicBezTo>
                  <a:cubicBezTo>
                    <a:pt x="10" y="570"/>
                    <a:pt x="10" y="570"/>
                    <a:pt x="10" y="570"/>
                  </a:cubicBezTo>
                  <a:cubicBezTo>
                    <a:pt x="5" y="810"/>
                    <a:pt x="0" y="1109"/>
                    <a:pt x="100" y="1380"/>
                  </a:cubicBezTo>
                  <a:cubicBezTo>
                    <a:pt x="155" y="1529"/>
                    <a:pt x="238" y="1659"/>
                    <a:pt x="347" y="1765"/>
                  </a:cubicBezTo>
                  <a:cubicBezTo>
                    <a:pt x="472" y="1887"/>
                    <a:pt x="634" y="1983"/>
                    <a:pt x="831" y="2052"/>
                  </a:cubicBezTo>
                  <a:cubicBezTo>
                    <a:pt x="838" y="2054"/>
                    <a:pt x="844" y="2056"/>
                    <a:pt x="851" y="2057"/>
                  </a:cubicBezTo>
                  <a:cubicBezTo>
                    <a:pt x="861" y="2059"/>
                    <a:pt x="870" y="2060"/>
                    <a:pt x="880" y="2060"/>
                  </a:cubicBezTo>
                  <a:cubicBezTo>
                    <a:pt x="890" y="2060"/>
                    <a:pt x="899" y="2059"/>
                    <a:pt x="909" y="2057"/>
                  </a:cubicBezTo>
                  <a:cubicBezTo>
                    <a:pt x="916" y="2056"/>
                    <a:pt x="922" y="2054"/>
                    <a:pt x="929" y="2052"/>
                  </a:cubicBezTo>
                  <a:cubicBezTo>
                    <a:pt x="1125" y="1983"/>
                    <a:pt x="1288" y="1887"/>
                    <a:pt x="1412" y="1765"/>
                  </a:cubicBezTo>
                  <a:cubicBezTo>
                    <a:pt x="1522" y="1659"/>
                    <a:pt x="1605" y="1529"/>
                    <a:pt x="1660" y="1380"/>
                  </a:cubicBezTo>
                  <a:cubicBezTo>
                    <a:pt x="1760" y="1108"/>
                    <a:pt x="1755" y="808"/>
                    <a:pt x="1750" y="568"/>
                  </a:cubicBezTo>
                  <a:close/>
                  <a:moveTo>
                    <a:pt x="1547" y="1338"/>
                  </a:moveTo>
                  <a:cubicBezTo>
                    <a:pt x="1442" y="1624"/>
                    <a:pt x="1226" y="1820"/>
                    <a:pt x="889" y="1938"/>
                  </a:cubicBezTo>
                  <a:cubicBezTo>
                    <a:pt x="888" y="1939"/>
                    <a:pt x="887" y="1939"/>
                    <a:pt x="885" y="1939"/>
                  </a:cubicBezTo>
                  <a:cubicBezTo>
                    <a:pt x="882" y="1940"/>
                    <a:pt x="878" y="1940"/>
                    <a:pt x="875" y="1939"/>
                  </a:cubicBezTo>
                  <a:cubicBezTo>
                    <a:pt x="873" y="1939"/>
                    <a:pt x="872" y="1939"/>
                    <a:pt x="871" y="1938"/>
                  </a:cubicBezTo>
                  <a:cubicBezTo>
                    <a:pt x="533" y="1821"/>
                    <a:pt x="318" y="1624"/>
                    <a:pt x="213" y="1338"/>
                  </a:cubicBezTo>
                  <a:cubicBezTo>
                    <a:pt x="120" y="1088"/>
                    <a:pt x="126" y="814"/>
                    <a:pt x="130" y="572"/>
                  </a:cubicBezTo>
                  <a:cubicBezTo>
                    <a:pt x="130" y="571"/>
                    <a:pt x="130" y="571"/>
                    <a:pt x="130" y="571"/>
                  </a:cubicBezTo>
                  <a:cubicBezTo>
                    <a:pt x="131" y="550"/>
                    <a:pt x="132" y="528"/>
                    <a:pt x="132" y="504"/>
                  </a:cubicBezTo>
                  <a:cubicBezTo>
                    <a:pt x="133" y="454"/>
                    <a:pt x="173" y="413"/>
                    <a:pt x="223" y="410"/>
                  </a:cubicBezTo>
                  <a:cubicBezTo>
                    <a:pt x="356" y="402"/>
                    <a:pt x="473" y="377"/>
                    <a:pt x="581" y="331"/>
                  </a:cubicBezTo>
                  <a:cubicBezTo>
                    <a:pt x="688" y="286"/>
                    <a:pt x="784" y="222"/>
                    <a:pt x="873" y="135"/>
                  </a:cubicBezTo>
                  <a:cubicBezTo>
                    <a:pt x="877" y="131"/>
                    <a:pt x="883" y="131"/>
                    <a:pt x="887" y="135"/>
                  </a:cubicBezTo>
                  <a:cubicBezTo>
                    <a:pt x="976" y="222"/>
                    <a:pt x="1072" y="286"/>
                    <a:pt x="1179" y="331"/>
                  </a:cubicBezTo>
                  <a:cubicBezTo>
                    <a:pt x="1287" y="377"/>
                    <a:pt x="1404" y="402"/>
                    <a:pt x="1537" y="410"/>
                  </a:cubicBezTo>
                  <a:cubicBezTo>
                    <a:pt x="1587" y="413"/>
                    <a:pt x="1627" y="454"/>
                    <a:pt x="1628" y="504"/>
                  </a:cubicBezTo>
                  <a:cubicBezTo>
                    <a:pt x="1628" y="528"/>
                    <a:pt x="1629" y="550"/>
                    <a:pt x="1630" y="571"/>
                  </a:cubicBezTo>
                  <a:cubicBezTo>
                    <a:pt x="1634" y="813"/>
                    <a:pt x="1640" y="1088"/>
                    <a:pt x="1547" y="1338"/>
                  </a:cubicBezTo>
                  <a:close/>
                  <a:moveTo>
                    <a:pt x="1547" y="1338"/>
                  </a:moveTo>
                  <a:cubicBezTo>
                    <a:pt x="1547" y="1338"/>
                    <a:pt x="1547" y="1338"/>
                    <a:pt x="1547" y="133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69913" y="4070350"/>
              <a:ext cx="227014" cy="228600"/>
            </a:xfrm>
            <a:custGeom>
              <a:rect b="b" l="l" r="r" t="t"/>
              <a:pathLst>
                <a:path extrusionOk="0" h="1020" w="1020">
                  <a:moveTo>
                    <a:pt x="510" y="0"/>
                  </a:moveTo>
                  <a:cubicBezTo>
                    <a:pt x="229" y="0"/>
                    <a:pt x="0" y="229"/>
                    <a:pt x="0" y="510"/>
                  </a:cubicBezTo>
                  <a:cubicBezTo>
                    <a:pt x="0" y="791"/>
                    <a:pt x="229" y="1020"/>
                    <a:pt x="510" y="1020"/>
                  </a:cubicBezTo>
                  <a:cubicBezTo>
                    <a:pt x="791" y="1020"/>
                    <a:pt x="1020" y="791"/>
                    <a:pt x="1020" y="510"/>
                  </a:cubicBezTo>
                  <a:cubicBezTo>
                    <a:pt x="1020" y="229"/>
                    <a:pt x="791" y="0"/>
                    <a:pt x="510" y="0"/>
                  </a:cubicBezTo>
                  <a:close/>
                  <a:moveTo>
                    <a:pt x="510" y="900"/>
                  </a:moveTo>
                  <a:cubicBezTo>
                    <a:pt x="295" y="900"/>
                    <a:pt x="120" y="725"/>
                    <a:pt x="120" y="510"/>
                  </a:cubicBezTo>
                  <a:cubicBezTo>
                    <a:pt x="120" y="295"/>
                    <a:pt x="295" y="120"/>
                    <a:pt x="510" y="120"/>
                  </a:cubicBezTo>
                  <a:cubicBezTo>
                    <a:pt x="725" y="120"/>
                    <a:pt x="900" y="295"/>
                    <a:pt x="900" y="510"/>
                  </a:cubicBezTo>
                  <a:cubicBezTo>
                    <a:pt x="900" y="725"/>
                    <a:pt x="725" y="900"/>
                    <a:pt x="510" y="900"/>
                  </a:cubicBezTo>
                  <a:close/>
                  <a:moveTo>
                    <a:pt x="510" y="900"/>
                  </a:moveTo>
                  <a:cubicBezTo>
                    <a:pt x="510" y="900"/>
                    <a:pt x="510" y="900"/>
                    <a:pt x="510" y="90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623888" y="4143375"/>
              <a:ext cx="115888" cy="90487"/>
            </a:xfrm>
            <a:custGeom>
              <a:rect b="b" l="l" r="r" t="t"/>
              <a:pathLst>
                <a:path extrusionOk="0" h="406" w="518">
                  <a:moveTo>
                    <a:pt x="410" y="24"/>
                  </a:moveTo>
                  <a:cubicBezTo>
                    <a:pt x="173" y="261"/>
                    <a:pt x="173" y="261"/>
                    <a:pt x="173" y="261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85" y="173"/>
                    <a:pt x="47" y="173"/>
                    <a:pt x="23" y="196"/>
                  </a:cubicBezTo>
                  <a:cubicBezTo>
                    <a:pt x="0" y="220"/>
                    <a:pt x="0" y="258"/>
                    <a:pt x="23" y="281"/>
                  </a:cubicBezTo>
                  <a:cubicBezTo>
                    <a:pt x="130" y="388"/>
                    <a:pt x="130" y="388"/>
                    <a:pt x="130" y="388"/>
                  </a:cubicBezTo>
                  <a:cubicBezTo>
                    <a:pt x="142" y="400"/>
                    <a:pt x="157" y="406"/>
                    <a:pt x="173" y="406"/>
                  </a:cubicBezTo>
                  <a:cubicBezTo>
                    <a:pt x="188" y="406"/>
                    <a:pt x="203" y="400"/>
                    <a:pt x="215" y="388"/>
                  </a:cubicBezTo>
                  <a:cubicBezTo>
                    <a:pt x="495" y="109"/>
                    <a:pt x="495" y="109"/>
                    <a:pt x="495" y="109"/>
                  </a:cubicBezTo>
                  <a:cubicBezTo>
                    <a:pt x="518" y="85"/>
                    <a:pt x="518" y="47"/>
                    <a:pt x="495" y="24"/>
                  </a:cubicBezTo>
                  <a:cubicBezTo>
                    <a:pt x="471" y="0"/>
                    <a:pt x="433" y="0"/>
                    <a:pt x="410" y="24"/>
                  </a:cubicBezTo>
                  <a:close/>
                  <a:moveTo>
                    <a:pt x="410" y="24"/>
                  </a:moveTo>
                  <a:cubicBezTo>
                    <a:pt x="410" y="24"/>
                    <a:pt x="410" y="24"/>
                    <a:pt x="410" y="2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9" name="Google Shape;179;p19"/>
          <p:cNvGrpSpPr/>
          <p:nvPr/>
        </p:nvGrpSpPr>
        <p:grpSpPr>
          <a:xfrm>
            <a:off x="3798933" y="3287426"/>
            <a:ext cx="349053" cy="349053"/>
            <a:chOff x="8154988" y="4038601"/>
            <a:chExt cx="695325" cy="695325"/>
          </a:xfrm>
        </p:grpSpPr>
        <p:sp>
          <p:nvSpPr>
            <p:cNvPr id="180" name="Google Shape;180;p19"/>
            <p:cNvSpPr/>
            <p:nvPr/>
          </p:nvSpPr>
          <p:spPr>
            <a:xfrm>
              <a:off x="8353425" y="4540251"/>
              <a:ext cx="28500" cy="285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8154988" y="4038601"/>
              <a:ext cx="695325" cy="695325"/>
            </a:xfrm>
            <a:custGeom>
              <a:rect b="b" l="l" r="r" t="t"/>
              <a:pathLst>
                <a:path extrusionOk="0" h="320" w="320">
                  <a:moveTo>
                    <a:pt x="281" y="119"/>
                  </a:moveTo>
                  <a:cubicBezTo>
                    <a:pt x="318" y="82"/>
                    <a:pt x="318" y="82"/>
                    <a:pt x="318" y="82"/>
                  </a:cubicBezTo>
                  <a:cubicBezTo>
                    <a:pt x="320" y="80"/>
                    <a:pt x="320" y="78"/>
                    <a:pt x="320" y="76"/>
                  </a:cubicBezTo>
                  <a:cubicBezTo>
                    <a:pt x="319" y="74"/>
                    <a:pt x="318" y="72"/>
                    <a:pt x="316" y="72"/>
                  </a:cubicBezTo>
                  <a:cubicBezTo>
                    <a:pt x="226" y="44"/>
                    <a:pt x="226" y="44"/>
                    <a:pt x="226" y="44"/>
                  </a:cubicBezTo>
                  <a:cubicBezTo>
                    <a:pt x="218" y="18"/>
                    <a:pt x="194" y="0"/>
                    <a:pt x="166" y="0"/>
                  </a:cubicBezTo>
                  <a:cubicBezTo>
                    <a:pt x="141" y="0"/>
                    <a:pt x="118" y="16"/>
                    <a:pt x="108" y="39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2" y="72"/>
                    <a:pt x="1" y="74"/>
                    <a:pt x="0" y="76"/>
                  </a:cubicBezTo>
                  <a:cubicBezTo>
                    <a:pt x="0" y="78"/>
                    <a:pt x="0" y="80"/>
                    <a:pt x="2" y="82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16" y="159"/>
                    <a:pt x="16" y="159"/>
                    <a:pt x="16" y="159"/>
                  </a:cubicBezTo>
                  <a:cubicBezTo>
                    <a:pt x="15" y="161"/>
                    <a:pt x="15" y="163"/>
                    <a:pt x="15" y="165"/>
                  </a:cubicBezTo>
                  <a:cubicBezTo>
                    <a:pt x="16" y="167"/>
                    <a:pt x="17" y="168"/>
                    <a:pt x="19" y="169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4" y="276"/>
                    <a:pt x="54" y="276"/>
                    <a:pt x="54" y="276"/>
                  </a:cubicBezTo>
                  <a:cubicBezTo>
                    <a:pt x="54" y="279"/>
                    <a:pt x="55" y="281"/>
                    <a:pt x="58" y="282"/>
                  </a:cubicBezTo>
                  <a:cubicBezTo>
                    <a:pt x="79" y="290"/>
                    <a:pt x="158" y="319"/>
                    <a:pt x="158" y="320"/>
                  </a:cubicBezTo>
                  <a:cubicBezTo>
                    <a:pt x="159" y="320"/>
                    <a:pt x="161" y="320"/>
                    <a:pt x="162" y="320"/>
                  </a:cubicBezTo>
                  <a:cubicBezTo>
                    <a:pt x="162" y="320"/>
                    <a:pt x="162" y="320"/>
                    <a:pt x="162" y="320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7" y="281"/>
                    <a:pt x="279" y="279"/>
                    <a:pt x="279" y="276"/>
                  </a:cubicBezTo>
                  <a:cubicBezTo>
                    <a:pt x="279" y="178"/>
                    <a:pt x="279" y="178"/>
                    <a:pt x="279" y="178"/>
                  </a:cubicBezTo>
                  <a:cubicBezTo>
                    <a:pt x="316" y="166"/>
                    <a:pt x="316" y="166"/>
                    <a:pt x="316" y="166"/>
                  </a:cubicBezTo>
                  <a:cubicBezTo>
                    <a:pt x="318" y="165"/>
                    <a:pt x="319" y="164"/>
                    <a:pt x="320" y="161"/>
                  </a:cubicBezTo>
                  <a:cubicBezTo>
                    <a:pt x="320" y="159"/>
                    <a:pt x="320" y="157"/>
                    <a:pt x="318" y="156"/>
                  </a:cubicBezTo>
                  <a:lnTo>
                    <a:pt x="281" y="119"/>
                  </a:lnTo>
                  <a:close/>
                  <a:moveTo>
                    <a:pt x="229" y="63"/>
                  </a:moveTo>
                  <a:cubicBezTo>
                    <a:pt x="229" y="61"/>
                    <a:pt x="229" y="59"/>
                    <a:pt x="229" y="58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271" y="112"/>
                    <a:pt x="271" y="112"/>
                    <a:pt x="271" y="112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6" y="85"/>
                    <a:pt x="229" y="74"/>
                    <a:pt x="229" y="63"/>
                  </a:cubicBezTo>
                  <a:close/>
                  <a:moveTo>
                    <a:pt x="119" y="46"/>
                  </a:moveTo>
                  <a:cubicBezTo>
                    <a:pt x="126" y="26"/>
                    <a:pt x="145" y="13"/>
                    <a:pt x="166" y="13"/>
                  </a:cubicBezTo>
                  <a:cubicBezTo>
                    <a:pt x="189" y="13"/>
                    <a:pt x="209" y="28"/>
                    <a:pt x="215" y="50"/>
                  </a:cubicBezTo>
                  <a:cubicBezTo>
                    <a:pt x="216" y="54"/>
                    <a:pt x="216" y="58"/>
                    <a:pt x="216" y="63"/>
                  </a:cubicBezTo>
                  <a:cubicBezTo>
                    <a:pt x="216" y="74"/>
                    <a:pt x="212" y="85"/>
                    <a:pt x="205" y="94"/>
                  </a:cubicBezTo>
                  <a:cubicBezTo>
                    <a:pt x="196" y="106"/>
                    <a:pt x="181" y="113"/>
                    <a:pt x="166" y="113"/>
                  </a:cubicBezTo>
                  <a:cubicBezTo>
                    <a:pt x="150" y="113"/>
                    <a:pt x="135" y="104"/>
                    <a:pt x="125" y="91"/>
                  </a:cubicBezTo>
                  <a:cubicBezTo>
                    <a:pt x="119" y="83"/>
                    <a:pt x="116" y="73"/>
                    <a:pt x="116" y="63"/>
                  </a:cubicBezTo>
                  <a:cubicBezTo>
                    <a:pt x="116" y="57"/>
                    <a:pt x="117" y="51"/>
                    <a:pt x="119" y="46"/>
                  </a:cubicBezTo>
                  <a:close/>
                  <a:moveTo>
                    <a:pt x="18" y="80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56"/>
                    <a:pt x="104" y="59"/>
                    <a:pt x="104" y="62"/>
                  </a:cubicBezTo>
                  <a:cubicBezTo>
                    <a:pt x="104" y="73"/>
                    <a:pt x="106" y="82"/>
                    <a:pt x="111" y="91"/>
                  </a:cubicBezTo>
                  <a:cubicBezTo>
                    <a:pt x="49" y="112"/>
                    <a:pt x="49" y="112"/>
                    <a:pt x="49" y="112"/>
                  </a:cubicBezTo>
                  <a:lnTo>
                    <a:pt x="18" y="80"/>
                  </a:lnTo>
                  <a:close/>
                  <a:moveTo>
                    <a:pt x="31" y="159"/>
                  </a:moveTo>
                  <a:cubicBezTo>
                    <a:pt x="50" y="126"/>
                    <a:pt x="50" y="126"/>
                    <a:pt x="50" y="126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31" y="193"/>
                    <a:pt x="131" y="193"/>
                    <a:pt x="131" y="193"/>
                  </a:cubicBezTo>
                  <a:cubicBezTo>
                    <a:pt x="120" y="189"/>
                    <a:pt x="42" y="163"/>
                    <a:pt x="31" y="159"/>
                  </a:cubicBezTo>
                  <a:close/>
                  <a:moveTo>
                    <a:pt x="154" y="305"/>
                  </a:moveTo>
                  <a:cubicBezTo>
                    <a:pt x="66" y="272"/>
                    <a:pt x="66" y="272"/>
                    <a:pt x="66" y="272"/>
                  </a:cubicBezTo>
                  <a:cubicBezTo>
                    <a:pt x="66" y="184"/>
                    <a:pt x="66" y="184"/>
                    <a:pt x="66" y="184"/>
                  </a:cubicBezTo>
                  <a:cubicBezTo>
                    <a:pt x="135" y="207"/>
                    <a:pt x="132" y="206"/>
                    <a:pt x="134" y="206"/>
                  </a:cubicBezTo>
                  <a:cubicBezTo>
                    <a:pt x="136" y="206"/>
                    <a:pt x="138" y="205"/>
                    <a:pt x="139" y="203"/>
                  </a:cubicBezTo>
                  <a:cubicBezTo>
                    <a:pt x="154" y="179"/>
                    <a:pt x="154" y="179"/>
                    <a:pt x="154" y="179"/>
                  </a:cubicBezTo>
                  <a:lnTo>
                    <a:pt x="154" y="305"/>
                  </a:lnTo>
                  <a:close/>
                  <a:moveTo>
                    <a:pt x="160" y="150"/>
                  </a:moveTo>
                  <a:cubicBezTo>
                    <a:pt x="67" y="119"/>
                    <a:pt x="67" y="119"/>
                    <a:pt x="67" y="119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30" y="116"/>
                    <a:pt x="147" y="125"/>
                    <a:pt x="166" y="125"/>
                  </a:cubicBezTo>
                  <a:cubicBezTo>
                    <a:pt x="184" y="125"/>
                    <a:pt x="200" y="118"/>
                    <a:pt x="212" y="105"/>
                  </a:cubicBezTo>
                  <a:cubicBezTo>
                    <a:pt x="253" y="119"/>
                    <a:pt x="253" y="119"/>
                    <a:pt x="253" y="119"/>
                  </a:cubicBezTo>
                  <a:lnTo>
                    <a:pt x="160" y="150"/>
                  </a:lnTo>
                  <a:close/>
                  <a:moveTo>
                    <a:pt x="266" y="272"/>
                  </a:moveTo>
                  <a:cubicBezTo>
                    <a:pt x="166" y="305"/>
                    <a:pt x="166" y="305"/>
                    <a:pt x="166" y="305"/>
                  </a:cubicBezTo>
                  <a:cubicBezTo>
                    <a:pt x="166" y="174"/>
                    <a:pt x="166" y="174"/>
                    <a:pt x="166" y="174"/>
                  </a:cubicBezTo>
                  <a:cubicBezTo>
                    <a:pt x="188" y="202"/>
                    <a:pt x="188" y="202"/>
                    <a:pt x="188" y="202"/>
                  </a:cubicBezTo>
                  <a:cubicBezTo>
                    <a:pt x="190" y="204"/>
                    <a:pt x="193" y="205"/>
                    <a:pt x="195" y="204"/>
                  </a:cubicBezTo>
                  <a:cubicBezTo>
                    <a:pt x="266" y="181"/>
                    <a:pt x="266" y="181"/>
                    <a:pt x="266" y="181"/>
                  </a:cubicBezTo>
                  <a:lnTo>
                    <a:pt x="266" y="272"/>
                  </a:lnTo>
                  <a:close/>
                  <a:moveTo>
                    <a:pt x="195" y="191"/>
                  </a:moveTo>
                  <a:cubicBezTo>
                    <a:pt x="170" y="159"/>
                    <a:pt x="170" y="159"/>
                    <a:pt x="170" y="159"/>
                  </a:cubicBezTo>
                  <a:cubicBezTo>
                    <a:pt x="271" y="126"/>
                    <a:pt x="271" y="126"/>
                    <a:pt x="271" y="126"/>
                  </a:cubicBezTo>
                  <a:cubicBezTo>
                    <a:pt x="302" y="157"/>
                    <a:pt x="302" y="157"/>
                    <a:pt x="302" y="157"/>
                  </a:cubicBezTo>
                  <a:lnTo>
                    <a:pt x="195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8402638" y="4557713"/>
              <a:ext cx="61913" cy="41275"/>
            </a:xfrm>
            <a:custGeom>
              <a:rect b="b" l="l" r="r" t="t"/>
              <a:pathLst>
                <a:path extrusionOk="0" h="19" w="28">
                  <a:moveTo>
                    <a:pt x="23" y="6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2" y="1"/>
                    <a:pt x="1" y="5"/>
                  </a:cubicBezTo>
                  <a:cubicBezTo>
                    <a:pt x="0" y="8"/>
                    <a:pt x="2" y="11"/>
                    <a:pt x="5" y="13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2" y="19"/>
                    <a:pt x="26" y="17"/>
                    <a:pt x="27" y="14"/>
                  </a:cubicBezTo>
                  <a:cubicBezTo>
                    <a:pt x="28" y="11"/>
                    <a:pt x="26" y="7"/>
                    <a:pt x="2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8350250" y="4597401"/>
              <a:ext cx="114300" cy="58738"/>
            </a:xfrm>
            <a:custGeom>
              <a:rect b="b" l="l" r="r" t="t"/>
              <a:pathLst>
                <a:path extrusionOk="0" h="27" w="52">
                  <a:moveTo>
                    <a:pt x="47" y="15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6" y="0"/>
                    <a:pt x="3" y="1"/>
                    <a:pt x="2" y="4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5" y="27"/>
                  </a:cubicBezTo>
                  <a:cubicBezTo>
                    <a:pt x="48" y="27"/>
                    <a:pt x="50" y="25"/>
                    <a:pt x="51" y="23"/>
                  </a:cubicBezTo>
                  <a:cubicBezTo>
                    <a:pt x="52" y="20"/>
                    <a:pt x="50" y="16"/>
                    <a:pt x="4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8461375" y="4117976"/>
              <a:ext cx="136525" cy="111125"/>
            </a:xfrm>
            <a:custGeom>
              <a:rect b="b" l="l" r="r" t="t"/>
              <a:pathLst>
                <a:path extrusionOk="0" h="51" w="63">
                  <a:moveTo>
                    <a:pt x="61" y="2"/>
                  </a:moveTo>
                  <a:cubicBezTo>
                    <a:pt x="58" y="0"/>
                    <a:pt x="55" y="0"/>
                    <a:pt x="52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8" y="25"/>
                    <a:pt x="5" y="25"/>
                    <a:pt x="2" y="27"/>
                  </a:cubicBezTo>
                  <a:cubicBezTo>
                    <a:pt x="0" y="30"/>
                    <a:pt x="0" y="34"/>
                    <a:pt x="2" y="3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7" y="51"/>
                    <a:pt x="21" y="51"/>
                    <a:pt x="23" y="49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3" y="9"/>
                    <a:pt x="63" y="5"/>
                    <a:pt x="6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85" name="Google Shape;185;p19"/>
          <p:cNvSpPr/>
          <p:nvPr/>
        </p:nvSpPr>
        <p:spPr>
          <a:xfrm>
            <a:off x="4825523" y="2602958"/>
            <a:ext cx="289890" cy="299176"/>
          </a:xfrm>
          <a:custGeom>
            <a:rect b="b" l="l" r="r" t="t"/>
            <a:pathLst>
              <a:path extrusionOk="0" h="1530" w="1489">
                <a:moveTo>
                  <a:pt x="1443" y="1040"/>
                </a:moveTo>
                <a:cubicBezTo>
                  <a:pt x="1474" y="1000"/>
                  <a:pt x="1489" y="957"/>
                  <a:pt x="1487" y="913"/>
                </a:cubicBezTo>
                <a:cubicBezTo>
                  <a:pt x="1485" y="865"/>
                  <a:pt x="1464" y="827"/>
                  <a:pt x="1446" y="803"/>
                </a:cubicBezTo>
                <a:cubicBezTo>
                  <a:pt x="1467" y="751"/>
                  <a:pt x="1475" y="670"/>
                  <a:pt x="1405" y="606"/>
                </a:cubicBezTo>
                <a:cubicBezTo>
                  <a:pt x="1354" y="560"/>
                  <a:pt x="1268" y="539"/>
                  <a:pt x="1148" y="545"/>
                </a:cubicBezTo>
                <a:cubicBezTo>
                  <a:pt x="1064" y="549"/>
                  <a:pt x="994" y="564"/>
                  <a:pt x="991" y="565"/>
                </a:cubicBezTo>
                <a:cubicBezTo>
                  <a:pt x="990" y="565"/>
                  <a:pt x="990" y="565"/>
                  <a:pt x="990" y="565"/>
                </a:cubicBezTo>
                <a:cubicBezTo>
                  <a:pt x="974" y="568"/>
                  <a:pt x="957" y="572"/>
                  <a:pt x="940" y="575"/>
                </a:cubicBezTo>
                <a:cubicBezTo>
                  <a:pt x="939" y="555"/>
                  <a:pt x="942" y="504"/>
                  <a:pt x="980" y="389"/>
                </a:cubicBezTo>
                <a:cubicBezTo>
                  <a:pt x="1025" y="253"/>
                  <a:pt x="1022" y="149"/>
                  <a:pt x="972" y="79"/>
                </a:cubicBezTo>
                <a:cubicBezTo>
                  <a:pt x="919" y="6"/>
                  <a:pt x="834" y="0"/>
                  <a:pt x="809" y="0"/>
                </a:cubicBezTo>
                <a:cubicBezTo>
                  <a:pt x="785" y="0"/>
                  <a:pt x="763" y="10"/>
                  <a:pt x="747" y="28"/>
                </a:cubicBezTo>
                <a:cubicBezTo>
                  <a:pt x="712" y="69"/>
                  <a:pt x="716" y="146"/>
                  <a:pt x="720" y="181"/>
                </a:cubicBezTo>
                <a:cubicBezTo>
                  <a:pt x="678" y="294"/>
                  <a:pt x="560" y="572"/>
                  <a:pt x="460" y="649"/>
                </a:cubicBezTo>
                <a:cubicBezTo>
                  <a:pt x="458" y="650"/>
                  <a:pt x="456" y="652"/>
                  <a:pt x="454" y="653"/>
                </a:cubicBezTo>
                <a:cubicBezTo>
                  <a:pt x="425" y="684"/>
                  <a:pt x="405" y="718"/>
                  <a:pt x="392" y="748"/>
                </a:cubicBezTo>
                <a:cubicBezTo>
                  <a:pt x="373" y="737"/>
                  <a:pt x="351" y="732"/>
                  <a:pt x="328" y="732"/>
                </a:cubicBezTo>
                <a:cubicBezTo>
                  <a:pt x="133" y="732"/>
                  <a:pt x="133" y="732"/>
                  <a:pt x="133" y="732"/>
                </a:cubicBezTo>
                <a:cubicBezTo>
                  <a:pt x="60" y="732"/>
                  <a:pt x="0" y="791"/>
                  <a:pt x="0" y="865"/>
                </a:cubicBezTo>
                <a:cubicBezTo>
                  <a:pt x="0" y="1385"/>
                  <a:pt x="0" y="1385"/>
                  <a:pt x="0" y="1385"/>
                </a:cubicBezTo>
                <a:cubicBezTo>
                  <a:pt x="0" y="1458"/>
                  <a:pt x="60" y="1518"/>
                  <a:pt x="133" y="1518"/>
                </a:cubicBezTo>
                <a:cubicBezTo>
                  <a:pt x="328" y="1518"/>
                  <a:pt x="328" y="1518"/>
                  <a:pt x="328" y="1518"/>
                </a:cubicBezTo>
                <a:cubicBezTo>
                  <a:pt x="357" y="1518"/>
                  <a:pt x="383" y="1509"/>
                  <a:pt x="405" y="1493"/>
                </a:cubicBezTo>
                <a:cubicBezTo>
                  <a:pt x="480" y="1502"/>
                  <a:pt x="480" y="1502"/>
                  <a:pt x="480" y="1502"/>
                </a:cubicBezTo>
                <a:cubicBezTo>
                  <a:pt x="492" y="1504"/>
                  <a:pt x="697" y="1530"/>
                  <a:pt x="907" y="1526"/>
                </a:cubicBezTo>
                <a:cubicBezTo>
                  <a:pt x="945" y="1529"/>
                  <a:pt x="981" y="1530"/>
                  <a:pt x="1014" y="1530"/>
                </a:cubicBezTo>
                <a:cubicBezTo>
                  <a:pt x="1071" y="1530"/>
                  <a:pt x="1121" y="1526"/>
                  <a:pt x="1163" y="1517"/>
                </a:cubicBezTo>
                <a:cubicBezTo>
                  <a:pt x="1261" y="1496"/>
                  <a:pt x="1328" y="1454"/>
                  <a:pt x="1362" y="1393"/>
                </a:cubicBezTo>
                <a:cubicBezTo>
                  <a:pt x="1388" y="1347"/>
                  <a:pt x="1388" y="1300"/>
                  <a:pt x="1383" y="1271"/>
                </a:cubicBezTo>
                <a:cubicBezTo>
                  <a:pt x="1447" y="1213"/>
                  <a:pt x="1458" y="1149"/>
                  <a:pt x="1456" y="1105"/>
                </a:cubicBezTo>
                <a:cubicBezTo>
                  <a:pt x="1455" y="1079"/>
                  <a:pt x="1449" y="1057"/>
                  <a:pt x="1443" y="1040"/>
                </a:cubicBezTo>
                <a:close/>
                <a:moveTo>
                  <a:pt x="133" y="1431"/>
                </a:moveTo>
                <a:cubicBezTo>
                  <a:pt x="107" y="1431"/>
                  <a:pt x="86" y="1410"/>
                  <a:pt x="86" y="1385"/>
                </a:cubicBezTo>
                <a:cubicBezTo>
                  <a:pt x="86" y="864"/>
                  <a:pt x="86" y="864"/>
                  <a:pt x="86" y="864"/>
                </a:cubicBezTo>
                <a:cubicBezTo>
                  <a:pt x="86" y="838"/>
                  <a:pt x="108" y="818"/>
                  <a:pt x="133" y="818"/>
                </a:cubicBezTo>
                <a:cubicBezTo>
                  <a:pt x="328" y="818"/>
                  <a:pt x="328" y="818"/>
                  <a:pt x="328" y="818"/>
                </a:cubicBezTo>
                <a:cubicBezTo>
                  <a:pt x="354" y="818"/>
                  <a:pt x="375" y="839"/>
                  <a:pt x="375" y="864"/>
                </a:cubicBezTo>
                <a:cubicBezTo>
                  <a:pt x="375" y="1384"/>
                  <a:pt x="375" y="1384"/>
                  <a:pt x="375" y="1384"/>
                </a:cubicBezTo>
                <a:cubicBezTo>
                  <a:pt x="375" y="1410"/>
                  <a:pt x="354" y="1431"/>
                  <a:pt x="328" y="1431"/>
                </a:cubicBezTo>
                <a:cubicBezTo>
                  <a:pt x="133" y="1431"/>
                  <a:pt x="133" y="1431"/>
                  <a:pt x="133" y="1431"/>
                </a:cubicBezTo>
                <a:close/>
                <a:moveTo>
                  <a:pt x="1361" y="1003"/>
                </a:moveTo>
                <a:cubicBezTo>
                  <a:pt x="1348" y="1017"/>
                  <a:pt x="1345" y="1038"/>
                  <a:pt x="1355" y="1055"/>
                </a:cubicBezTo>
                <a:cubicBezTo>
                  <a:pt x="1355" y="1055"/>
                  <a:pt x="1368" y="1078"/>
                  <a:pt x="1370" y="1108"/>
                </a:cubicBezTo>
                <a:cubicBezTo>
                  <a:pt x="1372" y="1150"/>
                  <a:pt x="1352" y="1188"/>
                  <a:pt x="1310" y="1219"/>
                </a:cubicBezTo>
                <a:cubicBezTo>
                  <a:pt x="1295" y="1231"/>
                  <a:pt x="1289" y="1251"/>
                  <a:pt x="1295" y="1268"/>
                </a:cubicBezTo>
                <a:cubicBezTo>
                  <a:pt x="1295" y="1269"/>
                  <a:pt x="1309" y="1311"/>
                  <a:pt x="1286" y="1351"/>
                </a:cubicBezTo>
                <a:cubicBezTo>
                  <a:pt x="1265" y="1389"/>
                  <a:pt x="1217" y="1417"/>
                  <a:pt x="1145" y="1432"/>
                </a:cubicBezTo>
                <a:cubicBezTo>
                  <a:pt x="1087" y="1445"/>
                  <a:pt x="1008" y="1447"/>
                  <a:pt x="912" y="1439"/>
                </a:cubicBezTo>
                <a:cubicBezTo>
                  <a:pt x="907" y="1439"/>
                  <a:pt x="907" y="1439"/>
                  <a:pt x="907" y="1439"/>
                </a:cubicBezTo>
                <a:cubicBezTo>
                  <a:pt x="701" y="1444"/>
                  <a:pt x="493" y="1417"/>
                  <a:pt x="491" y="1417"/>
                </a:cubicBezTo>
                <a:cubicBezTo>
                  <a:pt x="491" y="1417"/>
                  <a:pt x="491" y="1417"/>
                  <a:pt x="491" y="1417"/>
                </a:cubicBezTo>
                <a:cubicBezTo>
                  <a:pt x="459" y="1413"/>
                  <a:pt x="459" y="1413"/>
                  <a:pt x="459" y="1413"/>
                </a:cubicBezTo>
                <a:cubicBezTo>
                  <a:pt x="460" y="1404"/>
                  <a:pt x="461" y="1394"/>
                  <a:pt x="461" y="1385"/>
                </a:cubicBezTo>
                <a:cubicBezTo>
                  <a:pt x="461" y="864"/>
                  <a:pt x="461" y="864"/>
                  <a:pt x="461" y="864"/>
                </a:cubicBezTo>
                <a:cubicBezTo>
                  <a:pt x="461" y="851"/>
                  <a:pt x="459" y="837"/>
                  <a:pt x="455" y="825"/>
                </a:cubicBezTo>
                <a:cubicBezTo>
                  <a:pt x="461" y="803"/>
                  <a:pt x="477" y="756"/>
                  <a:pt x="515" y="715"/>
                </a:cubicBezTo>
                <a:cubicBezTo>
                  <a:pt x="659" y="601"/>
                  <a:pt x="799" y="217"/>
                  <a:pt x="805" y="200"/>
                </a:cubicBezTo>
                <a:cubicBezTo>
                  <a:pt x="808" y="193"/>
                  <a:pt x="808" y="186"/>
                  <a:pt x="807" y="179"/>
                </a:cubicBezTo>
                <a:cubicBezTo>
                  <a:pt x="802" y="143"/>
                  <a:pt x="804" y="99"/>
                  <a:pt x="811" y="86"/>
                </a:cubicBezTo>
                <a:cubicBezTo>
                  <a:pt x="828" y="86"/>
                  <a:pt x="874" y="91"/>
                  <a:pt x="901" y="129"/>
                </a:cubicBezTo>
                <a:cubicBezTo>
                  <a:pt x="934" y="174"/>
                  <a:pt x="933" y="255"/>
                  <a:pt x="898" y="362"/>
                </a:cubicBezTo>
                <a:cubicBezTo>
                  <a:pt x="844" y="524"/>
                  <a:pt x="839" y="610"/>
                  <a:pt x="882" y="648"/>
                </a:cubicBezTo>
                <a:cubicBezTo>
                  <a:pt x="903" y="667"/>
                  <a:pt x="931" y="668"/>
                  <a:pt x="952" y="660"/>
                </a:cubicBezTo>
                <a:cubicBezTo>
                  <a:pt x="971" y="656"/>
                  <a:pt x="990" y="652"/>
                  <a:pt x="1007" y="649"/>
                </a:cubicBezTo>
                <a:cubicBezTo>
                  <a:pt x="1009" y="649"/>
                  <a:pt x="1010" y="649"/>
                  <a:pt x="1012" y="648"/>
                </a:cubicBezTo>
                <a:cubicBezTo>
                  <a:pt x="1110" y="627"/>
                  <a:pt x="1286" y="614"/>
                  <a:pt x="1347" y="669"/>
                </a:cubicBezTo>
                <a:cubicBezTo>
                  <a:pt x="1399" y="717"/>
                  <a:pt x="1362" y="780"/>
                  <a:pt x="1358" y="786"/>
                </a:cubicBezTo>
                <a:cubicBezTo>
                  <a:pt x="1346" y="804"/>
                  <a:pt x="1349" y="828"/>
                  <a:pt x="1365" y="842"/>
                </a:cubicBezTo>
                <a:cubicBezTo>
                  <a:pt x="1366" y="842"/>
                  <a:pt x="1399" y="874"/>
                  <a:pt x="1401" y="916"/>
                </a:cubicBezTo>
                <a:cubicBezTo>
                  <a:pt x="1402" y="945"/>
                  <a:pt x="1389" y="974"/>
                  <a:pt x="1361" y="1003"/>
                </a:cubicBezTo>
                <a:close/>
                <a:moveTo>
                  <a:pt x="1361" y="1003"/>
                </a:moveTo>
                <a:cubicBezTo>
                  <a:pt x="1361" y="1003"/>
                  <a:pt x="1361" y="1003"/>
                  <a:pt x="1361" y="100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86" name="Google Shape;186;p19"/>
          <p:cNvGrpSpPr/>
          <p:nvPr/>
        </p:nvGrpSpPr>
        <p:grpSpPr>
          <a:xfrm>
            <a:off x="1700088" y="3052253"/>
            <a:ext cx="896400" cy="851843"/>
            <a:chOff x="3094402" y="3826526"/>
            <a:chExt cx="1294254" cy="1229921"/>
          </a:xfrm>
        </p:grpSpPr>
        <p:sp>
          <p:nvSpPr>
            <p:cNvPr id="187" name="Google Shape;187;p19"/>
            <p:cNvSpPr/>
            <p:nvPr/>
          </p:nvSpPr>
          <p:spPr>
            <a:xfrm>
              <a:off x="3094402" y="3826526"/>
              <a:ext cx="1294254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3162306" y="3833165"/>
              <a:ext cx="1153200" cy="1159800"/>
            </a:xfrm>
            <a:prstGeom prst="arc">
              <a:avLst>
                <a:gd fmla="val 20839994" name="adj1"/>
                <a:gd fmla="val 11621825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9" name="Google Shape;189;p19"/>
          <p:cNvGrpSpPr/>
          <p:nvPr/>
        </p:nvGrpSpPr>
        <p:grpSpPr>
          <a:xfrm>
            <a:off x="1944580" y="3312391"/>
            <a:ext cx="399534" cy="299194"/>
            <a:chOff x="-903288" y="3368676"/>
            <a:chExt cx="695325" cy="520700"/>
          </a:xfrm>
        </p:grpSpPr>
        <p:sp>
          <p:nvSpPr>
            <p:cNvPr id="190" name="Google Shape;190;p19"/>
            <p:cNvSpPr/>
            <p:nvPr/>
          </p:nvSpPr>
          <p:spPr>
            <a:xfrm>
              <a:off x="-903288" y="3368676"/>
              <a:ext cx="695325" cy="520700"/>
            </a:xfrm>
            <a:custGeom>
              <a:rect b="b" l="l" r="r" t="t"/>
              <a:pathLst>
                <a:path extrusionOk="0" h="238" w="320">
                  <a:moveTo>
                    <a:pt x="319" y="66"/>
                  </a:moveTo>
                  <a:cubicBezTo>
                    <a:pt x="256" y="4"/>
                    <a:pt x="256" y="4"/>
                    <a:pt x="256" y="4"/>
                  </a:cubicBezTo>
                  <a:cubicBezTo>
                    <a:pt x="254" y="2"/>
                    <a:pt x="251" y="2"/>
                    <a:pt x="249" y="4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7" y="36"/>
                    <a:pt x="217" y="37"/>
                    <a:pt x="217" y="39"/>
                  </a:cubicBezTo>
                  <a:cubicBezTo>
                    <a:pt x="217" y="40"/>
                    <a:pt x="217" y="41"/>
                    <a:pt x="218" y="42"/>
                  </a:cubicBezTo>
                  <a:cubicBezTo>
                    <a:pt x="221" y="45"/>
                    <a:pt x="221" y="45"/>
                    <a:pt x="221" y="45"/>
                  </a:cubicBezTo>
                  <a:cubicBezTo>
                    <a:pt x="214" y="52"/>
                    <a:pt x="214" y="52"/>
                    <a:pt x="214" y="52"/>
                  </a:cubicBezTo>
                  <a:cubicBezTo>
                    <a:pt x="210" y="57"/>
                    <a:pt x="202" y="58"/>
                    <a:pt x="196" y="55"/>
                  </a:cubicBezTo>
                  <a:cubicBezTo>
                    <a:pt x="191" y="53"/>
                    <a:pt x="184" y="52"/>
                    <a:pt x="178" y="52"/>
                  </a:cubicBezTo>
                  <a:cubicBezTo>
                    <a:pt x="171" y="52"/>
                    <a:pt x="163" y="53"/>
                    <a:pt x="157" y="57"/>
                  </a:cubicBezTo>
                  <a:cubicBezTo>
                    <a:pt x="154" y="56"/>
                    <a:pt x="152" y="56"/>
                    <a:pt x="149" y="56"/>
                  </a:cubicBezTo>
                  <a:cubicBezTo>
                    <a:pt x="145" y="56"/>
                    <a:pt x="141" y="57"/>
                    <a:pt x="137" y="58"/>
                  </a:cubicBezTo>
                  <a:cubicBezTo>
                    <a:pt x="131" y="60"/>
                    <a:pt x="124" y="59"/>
                    <a:pt x="120" y="54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39"/>
                    <a:pt x="110" y="38"/>
                    <a:pt x="110" y="37"/>
                  </a:cubicBezTo>
                  <a:cubicBezTo>
                    <a:pt x="110" y="35"/>
                    <a:pt x="110" y="34"/>
                    <a:pt x="109" y="33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6" y="0"/>
                    <a:pt x="73" y="0"/>
                    <a:pt x="71" y="2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3"/>
                    <a:pt x="0" y="76"/>
                    <a:pt x="1" y="78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5" y="111"/>
                    <a:pt x="36" y="111"/>
                  </a:cubicBezTo>
                  <a:cubicBezTo>
                    <a:pt x="37" y="111"/>
                    <a:pt x="39" y="110"/>
                    <a:pt x="40" y="109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51" y="116"/>
                    <a:pt x="51" y="116"/>
                    <a:pt x="51" y="116"/>
                  </a:cubicBezTo>
                  <a:cubicBezTo>
                    <a:pt x="53" y="119"/>
                    <a:pt x="54" y="121"/>
                    <a:pt x="55" y="125"/>
                  </a:cubicBezTo>
                  <a:cubicBezTo>
                    <a:pt x="58" y="141"/>
                    <a:pt x="66" y="155"/>
                    <a:pt x="77" y="167"/>
                  </a:cubicBezTo>
                  <a:cubicBezTo>
                    <a:pt x="79" y="168"/>
                    <a:pt x="79" y="168"/>
                    <a:pt x="79" y="168"/>
                  </a:cubicBezTo>
                  <a:cubicBezTo>
                    <a:pt x="76" y="172"/>
                    <a:pt x="74" y="176"/>
                    <a:pt x="74" y="181"/>
                  </a:cubicBezTo>
                  <a:cubicBezTo>
                    <a:pt x="74" y="186"/>
                    <a:pt x="76" y="191"/>
                    <a:pt x="79" y="194"/>
                  </a:cubicBezTo>
                  <a:cubicBezTo>
                    <a:pt x="83" y="198"/>
                    <a:pt x="88" y="200"/>
                    <a:pt x="92" y="200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93" y="205"/>
                    <a:pt x="95" y="210"/>
                    <a:pt x="99" y="213"/>
                  </a:cubicBezTo>
                  <a:cubicBezTo>
                    <a:pt x="102" y="217"/>
                    <a:pt x="107" y="219"/>
                    <a:pt x="112" y="219"/>
                  </a:cubicBezTo>
                  <a:cubicBezTo>
                    <a:pt x="112" y="219"/>
                    <a:pt x="112" y="219"/>
                    <a:pt x="112" y="219"/>
                  </a:cubicBezTo>
                  <a:cubicBezTo>
                    <a:pt x="112" y="224"/>
                    <a:pt x="114" y="229"/>
                    <a:pt x="117" y="232"/>
                  </a:cubicBezTo>
                  <a:cubicBezTo>
                    <a:pt x="121" y="236"/>
                    <a:pt x="125" y="238"/>
                    <a:pt x="130" y="238"/>
                  </a:cubicBezTo>
                  <a:cubicBezTo>
                    <a:pt x="135" y="238"/>
                    <a:pt x="140" y="236"/>
                    <a:pt x="143" y="232"/>
                  </a:cubicBezTo>
                  <a:cubicBezTo>
                    <a:pt x="144" y="232"/>
                    <a:pt x="144" y="232"/>
                    <a:pt x="144" y="231"/>
                  </a:cubicBezTo>
                  <a:cubicBezTo>
                    <a:pt x="146" y="232"/>
                    <a:pt x="148" y="232"/>
                    <a:pt x="150" y="232"/>
                  </a:cubicBezTo>
                  <a:cubicBezTo>
                    <a:pt x="154" y="232"/>
                    <a:pt x="159" y="230"/>
                    <a:pt x="162" y="227"/>
                  </a:cubicBezTo>
                  <a:cubicBezTo>
                    <a:pt x="164" y="226"/>
                    <a:pt x="165" y="223"/>
                    <a:pt x="166" y="221"/>
                  </a:cubicBezTo>
                  <a:cubicBezTo>
                    <a:pt x="166" y="222"/>
                    <a:pt x="166" y="222"/>
                    <a:pt x="166" y="222"/>
                  </a:cubicBezTo>
                  <a:cubicBezTo>
                    <a:pt x="170" y="225"/>
                    <a:pt x="174" y="227"/>
                    <a:pt x="179" y="227"/>
                  </a:cubicBezTo>
                  <a:cubicBezTo>
                    <a:pt x="183" y="227"/>
                    <a:pt x="187" y="225"/>
                    <a:pt x="191" y="222"/>
                  </a:cubicBezTo>
                  <a:cubicBezTo>
                    <a:pt x="192" y="220"/>
                    <a:pt x="194" y="218"/>
                    <a:pt x="195" y="216"/>
                  </a:cubicBezTo>
                  <a:cubicBezTo>
                    <a:pt x="198" y="218"/>
                    <a:pt x="201" y="219"/>
                    <a:pt x="205" y="219"/>
                  </a:cubicBezTo>
                  <a:cubicBezTo>
                    <a:pt x="209" y="219"/>
                    <a:pt x="214" y="217"/>
                    <a:pt x="217" y="214"/>
                  </a:cubicBezTo>
                  <a:cubicBezTo>
                    <a:pt x="220" y="211"/>
                    <a:pt x="222" y="206"/>
                    <a:pt x="222" y="202"/>
                  </a:cubicBezTo>
                  <a:cubicBezTo>
                    <a:pt x="222" y="200"/>
                    <a:pt x="222" y="199"/>
                    <a:pt x="221" y="198"/>
                  </a:cubicBezTo>
                  <a:cubicBezTo>
                    <a:pt x="225" y="197"/>
                    <a:pt x="228" y="195"/>
                    <a:pt x="230" y="193"/>
                  </a:cubicBezTo>
                  <a:cubicBezTo>
                    <a:pt x="233" y="190"/>
                    <a:pt x="235" y="185"/>
                    <a:pt x="235" y="181"/>
                  </a:cubicBezTo>
                  <a:cubicBezTo>
                    <a:pt x="235" y="177"/>
                    <a:pt x="234" y="174"/>
                    <a:pt x="232" y="171"/>
                  </a:cubicBezTo>
                  <a:cubicBezTo>
                    <a:pt x="236" y="167"/>
                    <a:pt x="236" y="167"/>
                    <a:pt x="236" y="167"/>
                  </a:cubicBezTo>
                  <a:cubicBezTo>
                    <a:pt x="248" y="155"/>
                    <a:pt x="255" y="140"/>
                    <a:pt x="258" y="124"/>
                  </a:cubicBezTo>
                  <a:cubicBezTo>
                    <a:pt x="259" y="121"/>
                    <a:pt x="260" y="119"/>
                    <a:pt x="262" y="117"/>
                  </a:cubicBezTo>
                  <a:cubicBezTo>
                    <a:pt x="278" y="101"/>
                    <a:pt x="278" y="101"/>
                    <a:pt x="278" y="101"/>
                  </a:cubicBezTo>
                  <a:cubicBezTo>
                    <a:pt x="280" y="104"/>
                    <a:pt x="280" y="104"/>
                    <a:pt x="280" y="104"/>
                  </a:cubicBezTo>
                  <a:cubicBezTo>
                    <a:pt x="281" y="105"/>
                    <a:pt x="283" y="106"/>
                    <a:pt x="284" y="106"/>
                  </a:cubicBezTo>
                  <a:cubicBezTo>
                    <a:pt x="285" y="106"/>
                    <a:pt x="286" y="105"/>
                    <a:pt x="287" y="104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2"/>
                    <a:pt x="320" y="71"/>
                    <a:pt x="320" y="70"/>
                  </a:cubicBezTo>
                  <a:cubicBezTo>
                    <a:pt x="320" y="68"/>
                    <a:pt x="319" y="67"/>
                    <a:pt x="319" y="66"/>
                  </a:cubicBezTo>
                  <a:close/>
                  <a:moveTo>
                    <a:pt x="36" y="98"/>
                  </a:moveTo>
                  <a:cubicBezTo>
                    <a:pt x="12" y="75"/>
                    <a:pt x="12" y="75"/>
                    <a:pt x="12" y="75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98" y="37"/>
                    <a:pt x="98" y="37"/>
                    <a:pt x="98" y="37"/>
                  </a:cubicBezTo>
                  <a:lnTo>
                    <a:pt x="36" y="98"/>
                  </a:lnTo>
                  <a:close/>
                  <a:moveTo>
                    <a:pt x="98" y="187"/>
                  </a:moveTo>
                  <a:cubicBezTo>
                    <a:pt x="95" y="190"/>
                    <a:pt x="90" y="190"/>
                    <a:pt x="86" y="187"/>
                  </a:cubicBezTo>
                  <a:cubicBezTo>
                    <a:pt x="85" y="185"/>
                    <a:pt x="84" y="183"/>
                    <a:pt x="84" y="181"/>
                  </a:cubicBezTo>
                  <a:cubicBezTo>
                    <a:pt x="84" y="179"/>
                    <a:pt x="85" y="177"/>
                    <a:pt x="86" y="175"/>
                  </a:cubicBezTo>
                  <a:cubicBezTo>
                    <a:pt x="88" y="174"/>
                    <a:pt x="90" y="173"/>
                    <a:pt x="92" y="173"/>
                  </a:cubicBezTo>
                  <a:cubicBezTo>
                    <a:pt x="94" y="173"/>
                    <a:pt x="96" y="174"/>
                    <a:pt x="98" y="175"/>
                  </a:cubicBezTo>
                  <a:cubicBezTo>
                    <a:pt x="101" y="179"/>
                    <a:pt x="101" y="184"/>
                    <a:pt x="98" y="187"/>
                  </a:cubicBezTo>
                  <a:close/>
                  <a:moveTo>
                    <a:pt x="117" y="206"/>
                  </a:moveTo>
                  <a:cubicBezTo>
                    <a:pt x="116" y="208"/>
                    <a:pt x="114" y="209"/>
                    <a:pt x="112" y="209"/>
                  </a:cubicBezTo>
                  <a:cubicBezTo>
                    <a:pt x="109" y="209"/>
                    <a:pt x="107" y="208"/>
                    <a:pt x="106" y="206"/>
                  </a:cubicBezTo>
                  <a:cubicBezTo>
                    <a:pt x="103" y="203"/>
                    <a:pt x="103" y="198"/>
                    <a:pt x="106" y="195"/>
                  </a:cubicBezTo>
                  <a:cubicBezTo>
                    <a:pt x="107" y="193"/>
                    <a:pt x="109" y="192"/>
                    <a:pt x="112" y="192"/>
                  </a:cubicBezTo>
                  <a:cubicBezTo>
                    <a:pt x="114" y="192"/>
                    <a:pt x="116" y="193"/>
                    <a:pt x="117" y="195"/>
                  </a:cubicBezTo>
                  <a:cubicBezTo>
                    <a:pt x="120" y="198"/>
                    <a:pt x="120" y="203"/>
                    <a:pt x="117" y="206"/>
                  </a:cubicBezTo>
                  <a:close/>
                  <a:moveTo>
                    <a:pt x="136" y="225"/>
                  </a:moveTo>
                  <a:cubicBezTo>
                    <a:pt x="135" y="227"/>
                    <a:pt x="132" y="227"/>
                    <a:pt x="130" y="227"/>
                  </a:cubicBezTo>
                  <a:cubicBezTo>
                    <a:pt x="128" y="227"/>
                    <a:pt x="126" y="227"/>
                    <a:pt x="125" y="225"/>
                  </a:cubicBezTo>
                  <a:cubicBezTo>
                    <a:pt x="121" y="222"/>
                    <a:pt x="121" y="217"/>
                    <a:pt x="125" y="213"/>
                  </a:cubicBezTo>
                  <a:cubicBezTo>
                    <a:pt x="126" y="212"/>
                    <a:pt x="128" y="211"/>
                    <a:pt x="130" y="211"/>
                  </a:cubicBezTo>
                  <a:cubicBezTo>
                    <a:pt x="132" y="211"/>
                    <a:pt x="134" y="212"/>
                    <a:pt x="136" y="213"/>
                  </a:cubicBezTo>
                  <a:cubicBezTo>
                    <a:pt x="139" y="217"/>
                    <a:pt x="139" y="222"/>
                    <a:pt x="136" y="225"/>
                  </a:cubicBezTo>
                  <a:close/>
                  <a:moveTo>
                    <a:pt x="223" y="186"/>
                  </a:moveTo>
                  <a:cubicBezTo>
                    <a:pt x="222" y="187"/>
                    <a:pt x="220" y="188"/>
                    <a:pt x="218" y="188"/>
                  </a:cubicBezTo>
                  <a:cubicBezTo>
                    <a:pt x="216" y="188"/>
                    <a:pt x="214" y="187"/>
                    <a:pt x="213" y="186"/>
                  </a:cubicBezTo>
                  <a:cubicBezTo>
                    <a:pt x="163" y="136"/>
                    <a:pt x="163" y="136"/>
                    <a:pt x="163" y="136"/>
                  </a:cubicBezTo>
                  <a:cubicBezTo>
                    <a:pt x="161" y="134"/>
                    <a:pt x="158" y="134"/>
                    <a:pt x="156" y="136"/>
                  </a:cubicBezTo>
                  <a:cubicBezTo>
                    <a:pt x="154" y="138"/>
                    <a:pt x="154" y="141"/>
                    <a:pt x="156" y="143"/>
                  </a:cubicBezTo>
                  <a:cubicBezTo>
                    <a:pt x="210" y="197"/>
                    <a:pt x="210" y="197"/>
                    <a:pt x="210" y="197"/>
                  </a:cubicBezTo>
                  <a:cubicBezTo>
                    <a:pt x="211" y="198"/>
                    <a:pt x="212" y="200"/>
                    <a:pt x="212" y="202"/>
                  </a:cubicBezTo>
                  <a:cubicBezTo>
                    <a:pt x="212" y="204"/>
                    <a:pt x="211" y="205"/>
                    <a:pt x="210" y="207"/>
                  </a:cubicBezTo>
                  <a:cubicBezTo>
                    <a:pt x="207" y="209"/>
                    <a:pt x="203" y="209"/>
                    <a:pt x="200" y="207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8"/>
                    <a:pt x="191" y="198"/>
                    <a:pt x="191" y="197"/>
                  </a:cubicBezTo>
                  <a:cubicBezTo>
                    <a:pt x="191" y="197"/>
                    <a:pt x="191" y="197"/>
                    <a:pt x="191" y="197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7" y="154"/>
                    <a:pt x="144" y="154"/>
                    <a:pt x="142" y="156"/>
                  </a:cubicBezTo>
                  <a:cubicBezTo>
                    <a:pt x="140" y="158"/>
                    <a:pt x="140" y="161"/>
                    <a:pt x="142" y="16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5" y="206"/>
                    <a:pt x="185" y="208"/>
                    <a:pt x="185" y="210"/>
                  </a:cubicBezTo>
                  <a:cubicBezTo>
                    <a:pt x="185" y="212"/>
                    <a:pt x="185" y="213"/>
                    <a:pt x="183" y="215"/>
                  </a:cubicBezTo>
                  <a:cubicBezTo>
                    <a:pt x="181" y="217"/>
                    <a:pt x="176" y="217"/>
                    <a:pt x="174" y="215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7" y="168"/>
                    <a:pt x="123" y="168"/>
                    <a:pt x="121" y="170"/>
                  </a:cubicBezTo>
                  <a:cubicBezTo>
                    <a:pt x="119" y="172"/>
                    <a:pt x="119" y="175"/>
                    <a:pt x="121" y="177"/>
                  </a:cubicBezTo>
                  <a:cubicBezTo>
                    <a:pt x="155" y="210"/>
                    <a:pt x="155" y="210"/>
                    <a:pt x="155" y="210"/>
                  </a:cubicBezTo>
                  <a:cubicBezTo>
                    <a:pt x="155" y="210"/>
                    <a:pt x="155" y="210"/>
                    <a:pt x="155" y="210"/>
                  </a:cubicBezTo>
                  <a:cubicBezTo>
                    <a:pt x="156" y="211"/>
                    <a:pt x="157" y="213"/>
                    <a:pt x="157" y="215"/>
                  </a:cubicBezTo>
                  <a:cubicBezTo>
                    <a:pt x="157" y="217"/>
                    <a:pt x="156" y="219"/>
                    <a:pt x="155" y="220"/>
                  </a:cubicBezTo>
                  <a:cubicBezTo>
                    <a:pt x="153" y="221"/>
                    <a:pt x="152" y="222"/>
                    <a:pt x="150" y="222"/>
                  </a:cubicBezTo>
                  <a:cubicBezTo>
                    <a:pt x="149" y="222"/>
                    <a:pt x="149" y="222"/>
                    <a:pt x="148" y="222"/>
                  </a:cubicBezTo>
                  <a:cubicBezTo>
                    <a:pt x="149" y="216"/>
                    <a:pt x="148" y="210"/>
                    <a:pt x="143" y="206"/>
                  </a:cubicBezTo>
                  <a:cubicBezTo>
                    <a:pt x="140" y="203"/>
                    <a:pt x="135" y="201"/>
                    <a:pt x="130" y="201"/>
                  </a:cubicBezTo>
                  <a:cubicBezTo>
                    <a:pt x="130" y="201"/>
                    <a:pt x="130" y="201"/>
                    <a:pt x="130" y="201"/>
                  </a:cubicBezTo>
                  <a:cubicBezTo>
                    <a:pt x="130" y="196"/>
                    <a:pt x="128" y="191"/>
                    <a:pt x="125" y="187"/>
                  </a:cubicBezTo>
                  <a:cubicBezTo>
                    <a:pt x="121" y="184"/>
                    <a:pt x="116" y="182"/>
                    <a:pt x="112" y="182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11" y="177"/>
                    <a:pt x="109" y="172"/>
                    <a:pt x="105" y="168"/>
                  </a:cubicBezTo>
                  <a:cubicBezTo>
                    <a:pt x="101" y="163"/>
                    <a:pt x="94" y="162"/>
                    <a:pt x="88" y="163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74" y="149"/>
                    <a:pt x="68" y="137"/>
                    <a:pt x="65" y="123"/>
                  </a:cubicBezTo>
                  <a:cubicBezTo>
                    <a:pt x="64" y="118"/>
                    <a:pt x="62" y="113"/>
                    <a:pt x="58" y="109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8" y="67"/>
                    <a:pt x="124" y="69"/>
                    <a:pt x="131" y="69"/>
                  </a:cubicBezTo>
                  <a:cubicBezTo>
                    <a:pt x="134" y="69"/>
                    <a:pt x="137" y="69"/>
                    <a:pt x="140" y="68"/>
                  </a:cubicBezTo>
                  <a:cubicBezTo>
                    <a:pt x="142" y="67"/>
                    <a:pt x="143" y="67"/>
                    <a:pt x="145" y="66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09" y="102"/>
                    <a:pt x="107" y="107"/>
                    <a:pt x="107" y="113"/>
                  </a:cubicBezTo>
                  <a:cubicBezTo>
                    <a:pt x="107" y="118"/>
                    <a:pt x="109" y="123"/>
                    <a:pt x="113" y="127"/>
                  </a:cubicBezTo>
                  <a:cubicBezTo>
                    <a:pt x="117" y="131"/>
                    <a:pt x="123" y="133"/>
                    <a:pt x="128" y="133"/>
                  </a:cubicBezTo>
                  <a:cubicBezTo>
                    <a:pt x="133" y="133"/>
                    <a:pt x="138" y="131"/>
                    <a:pt x="142" y="127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223" y="176"/>
                    <a:pt x="223" y="176"/>
                    <a:pt x="223" y="176"/>
                  </a:cubicBezTo>
                  <a:cubicBezTo>
                    <a:pt x="224" y="177"/>
                    <a:pt x="225" y="179"/>
                    <a:pt x="225" y="181"/>
                  </a:cubicBezTo>
                  <a:cubicBezTo>
                    <a:pt x="225" y="183"/>
                    <a:pt x="224" y="184"/>
                    <a:pt x="223" y="186"/>
                  </a:cubicBezTo>
                  <a:close/>
                  <a:moveTo>
                    <a:pt x="255" y="110"/>
                  </a:moveTo>
                  <a:cubicBezTo>
                    <a:pt x="252" y="113"/>
                    <a:pt x="249" y="117"/>
                    <a:pt x="248" y="122"/>
                  </a:cubicBezTo>
                  <a:cubicBezTo>
                    <a:pt x="246" y="136"/>
                    <a:pt x="239" y="149"/>
                    <a:pt x="229" y="160"/>
                  </a:cubicBezTo>
                  <a:cubicBezTo>
                    <a:pt x="225" y="163"/>
                    <a:pt x="225" y="163"/>
                    <a:pt x="225" y="163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193" y="131"/>
                    <a:pt x="194" y="131"/>
                    <a:pt x="195" y="131"/>
                  </a:cubicBezTo>
                  <a:cubicBezTo>
                    <a:pt x="198" y="131"/>
                    <a:pt x="201" y="131"/>
                    <a:pt x="205" y="129"/>
                  </a:cubicBezTo>
                  <a:cubicBezTo>
                    <a:pt x="207" y="128"/>
                    <a:pt x="209" y="125"/>
                    <a:pt x="207" y="123"/>
                  </a:cubicBezTo>
                  <a:cubicBezTo>
                    <a:pt x="206" y="120"/>
                    <a:pt x="203" y="119"/>
                    <a:pt x="201" y="120"/>
                  </a:cubicBezTo>
                  <a:cubicBezTo>
                    <a:pt x="188" y="125"/>
                    <a:pt x="172" y="110"/>
                    <a:pt x="170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70" y="99"/>
                    <a:pt x="170" y="99"/>
                    <a:pt x="170" y="99"/>
                  </a:cubicBezTo>
                  <a:cubicBezTo>
                    <a:pt x="172" y="97"/>
                    <a:pt x="172" y="94"/>
                    <a:pt x="170" y="92"/>
                  </a:cubicBezTo>
                  <a:cubicBezTo>
                    <a:pt x="168" y="90"/>
                    <a:pt x="165" y="90"/>
                    <a:pt x="163" y="92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1" y="124"/>
                    <a:pt x="125" y="124"/>
                    <a:pt x="121" y="120"/>
                  </a:cubicBezTo>
                  <a:cubicBezTo>
                    <a:pt x="119" y="118"/>
                    <a:pt x="117" y="115"/>
                    <a:pt x="117" y="113"/>
                  </a:cubicBezTo>
                  <a:cubicBezTo>
                    <a:pt x="117" y="110"/>
                    <a:pt x="119" y="107"/>
                    <a:pt x="121" y="105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0"/>
                    <a:pt x="158" y="68"/>
                    <a:pt x="160" y="67"/>
                  </a:cubicBezTo>
                  <a:cubicBezTo>
                    <a:pt x="166" y="63"/>
                    <a:pt x="172" y="62"/>
                    <a:pt x="178" y="62"/>
                  </a:cubicBezTo>
                  <a:cubicBezTo>
                    <a:pt x="183" y="62"/>
                    <a:pt x="188" y="63"/>
                    <a:pt x="192" y="65"/>
                  </a:cubicBezTo>
                  <a:cubicBezTo>
                    <a:pt x="202" y="69"/>
                    <a:pt x="214" y="67"/>
                    <a:pt x="221" y="60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70" y="94"/>
                    <a:pt x="270" y="94"/>
                    <a:pt x="270" y="94"/>
                  </a:cubicBezTo>
                  <a:lnTo>
                    <a:pt x="255" y="110"/>
                  </a:lnTo>
                  <a:close/>
                  <a:moveTo>
                    <a:pt x="284" y="93"/>
                  </a:moveTo>
                  <a:cubicBezTo>
                    <a:pt x="229" y="39"/>
                    <a:pt x="229" y="39"/>
                    <a:pt x="229" y="39"/>
                  </a:cubicBezTo>
                  <a:cubicBezTo>
                    <a:pt x="253" y="15"/>
                    <a:pt x="253" y="15"/>
                    <a:pt x="253" y="15"/>
                  </a:cubicBezTo>
                  <a:cubicBezTo>
                    <a:pt x="308" y="70"/>
                    <a:pt x="308" y="70"/>
                    <a:pt x="308" y="70"/>
                  </a:cubicBezTo>
                  <a:lnTo>
                    <a:pt x="284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-285750" y="3517901"/>
              <a:ext cx="20700" cy="23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-841375" y="3529013"/>
              <a:ext cx="23700" cy="23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3" name="Google Shape;193;p19"/>
          <p:cNvGrpSpPr/>
          <p:nvPr/>
        </p:nvGrpSpPr>
        <p:grpSpPr>
          <a:xfrm>
            <a:off x="5393435" y="3052253"/>
            <a:ext cx="896400" cy="851843"/>
            <a:chOff x="7806857" y="3826526"/>
            <a:chExt cx="1294254" cy="1229921"/>
          </a:xfrm>
        </p:grpSpPr>
        <p:sp>
          <p:nvSpPr>
            <p:cNvPr id="194" name="Google Shape;194;p19"/>
            <p:cNvSpPr/>
            <p:nvPr/>
          </p:nvSpPr>
          <p:spPr>
            <a:xfrm>
              <a:off x="7806857" y="3826526"/>
              <a:ext cx="1294254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7879404" y="3827255"/>
              <a:ext cx="1153200" cy="1159800"/>
            </a:xfrm>
            <a:prstGeom prst="arc">
              <a:avLst>
                <a:gd fmla="val 20360554" name="adj1"/>
                <a:gd fmla="val 11666015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6314691" y="2348744"/>
            <a:ext cx="896400" cy="851843"/>
            <a:chOff x="8944573" y="2700755"/>
            <a:chExt cx="1294254" cy="1229921"/>
          </a:xfrm>
        </p:grpSpPr>
        <p:sp>
          <p:nvSpPr>
            <p:cNvPr id="197" name="Google Shape;197;p19"/>
            <p:cNvSpPr/>
            <p:nvPr/>
          </p:nvSpPr>
          <p:spPr>
            <a:xfrm>
              <a:off x="8944573" y="2700755"/>
              <a:ext cx="1294254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9017998" y="2715528"/>
              <a:ext cx="1153200" cy="1159800"/>
            </a:xfrm>
            <a:prstGeom prst="arc">
              <a:avLst>
                <a:gd fmla="val 10035633" name="adj1"/>
                <a:gd fmla="val 6632960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99" name="Google Shape;199;p19"/>
          <p:cNvSpPr/>
          <p:nvPr/>
        </p:nvSpPr>
        <p:spPr>
          <a:xfrm>
            <a:off x="5709468" y="3337202"/>
            <a:ext cx="259748" cy="249313"/>
          </a:xfrm>
          <a:custGeom>
            <a:rect b="b" l="l" r="r" t="t"/>
            <a:pathLst>
              <a:path extrusionOk="0" h="155" w="162">
                <a:moveTo>
                  <a:pt x="157" y="70"/>
                </a:moveTo>
                <a:cubicBezTo>
                  <a:pt x="160" y="67"/>
                  <a:pt x="162" y="62"/>
                  <a:pt x="160" y="58"/>
                </a:cubicBezTo>
                <a:cubicBezTo>
                  <a:pt x="159" y="54"/>
                  <a:pt x="155" y="51"/>
                  <a:pt x="151" y="50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1" y="44"/>
                  <a:pt x="109" y="43"/>
                  <a:pt x="108" y="42"/>
                </a:cubicBezTo>
                <a:cubicBezTo>
                  <a:pt x="91" y="7"/>
                  <a:pt x="91" y="7"/>
                  <a:pt x="91" y="7"/>
                </a:cubicBezTo>
                <a:cubicBezTo>
                  <a:pt x="89" y="3"/>
                  <a:pt x="85" y="0"/>
                  <a:pt x="81" y="0"/>
                </a:cubicBezTo>
                <a:cubicBezTo>
                  <a:pt x="77" y="0"/>
                  <a:pt x="73" y="3"/>
                  <a:pt x="71" y="7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3"/>
                  <a:pt x="51" y="44"/>
                  <a:pt x="50" y="45"/>
                </a:cubicBezTo>
                <a:cubicBezTo>
                  <a:pt x="11" y="50"/>
                  <a:pt x="11" y="50"/>
                  <a:pt x="11" y="50"/>
                </a:cubicBezTo>
                <a:cubicBezTo>
                  <a:pt x="6" y="51"/>
                  <a:pt x="3" y="54"/>
                  <a:pt x="2" y="58"/>
                </a:cubicBezTo>
                <a:cubicBezTo>
                  <a:pt x="0" y="62"/>
                  <a:pt x="1" y="67"/>
                  <a:pt x="4" y="70"/>
                </a:cubicBezTo>
                <a:cubicBezTo>
                  <a:pt x="32" y="97"/>
                  <a:pt x="32" y="97"/>
                  <a:pt x="32" y="97"/>
                </a:cubicBezTo>
                <a:cubicBezTo>
                  <a:pt x="34" y="98"/>
                  <a:pt x="34" y="100"/>
                  <a:pt x="34" y="102"/>
                </a:cubicBezTo>
                <a:cubicBezTo>
                  <a:pt x="27" y="140"/>
                  <a:pt x="27" y="140"/>
                  <a:pt x="27" y="140"/>
                </a:cubicBezTo>
                <a:cubicBezTo>
                  <a:pt x="27" y="143"/>
                  <a:pt x="28" y="147"/>
                  <a:pt x="30" y="149"/>
                </a:cubicBezTo>
                <a:cubicBezTo>
                  <a:pt x="33" y="153"/>
                  <a:pt x="39" y="155"/>
                  <a:pt x="44" y="152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80" y="133"/>
                  <a:pt x="82" y="133"/>
                  <a:pt x="83" y="134"/>
                </a:cubicBezTo>
                <a:cubicBezTo>
                  <a:pt x="118" y="152"/>
                  <a:pt x="118" y="152"/>
                  <a:pt x="118" y="152"/>
                </a:cubicBezTo>
                <a:cubicBezTo>
                  <a:pt x="120" y="153"/>
                  <a:pt x="121" y="154"/>
                  <a:pt x="123" y="154"/>
                </a:cubicBezTo>
                <a:cubicBezTo>
                  <a:pt x="127" y="154"/>
                  <a:pt x="130" y="152"/>
                  <a:pt x="132" y="149"/>
                </a:cubicBezTo>
                <a:cubicBezTo>
                  <a:pt x="134" y="147"/>
                  <a:pt x="135" y="143"/>
                  <a:pt x="135" y="140"/>
                </a:cubicBezTo>
                <a:cubicBezTo>
                  <a:pt x="128" y="102"/>
                  <a:pt x="128" y="102"/>
                  <a:pt x="128" y="102"/>
                </a:cubicBezTo>
                <a:cubicBezTo>
                  <a:pt x="128" y="100"/>
                  <a:pt x="128" y="98"/>
                  <a:pt x="129" y="97"/>
                </a:cubicBezTo>
                <a:lnTo>
                  <a:pt x="157" y="70"/>
                </a:lnTo>
                <a:close/>
                <a:moveTo>
                  <a:pt x="157" y="70"/>
                </a:moveTo>
                <a:cubicBezTo>
                  <a:pt x="157" y="70"/>
                  <a:pt x="157" y="70"/>
                  <a:pt x="157" y="70"/>
                </a:cubicBezTo>
              </a:path>
            </a:pathLst>
          </a:cu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00" name="Google Shape;200;p19"/>
          <p:cNvGrpSpPr/>
          <p:nvPr/>
        </p:nvGrpSpPr>
        <p:grpSpPr>
          <a:xfrm>
            <a:off x="6612714" y="2603140"/>
            <a:ext cx="299894" cy="299209"/>
            <a:chOff x="8047038" y="3806826"/>
            <a:chExt cx="695325" cy="693737"/>
          </a:xfrm>
        </p:grpSpPr>
        <p:sp>
          <p:nvSpPr>
            <p:cNvPr id="201" name="Google Shape;201;p19"/>
            <p:cNvSpPr/>
            <p:nvPr/>
          </p:nvSpPr>
          <p:spPr>
            <a:xfrm>
              <a:off x="8047038" y="3806826"/>
              <a:ext cx="695325" cy="693737"/>
            </a:xfrm>
            <a:custGeom>
              <a:rect b="b" l="l" r="r" t="t"/>
              <a:pathLst>
                <a:path extrusionOk="0" h="320" w="320">
                  <a:moveTo>
                    <a:pt x="273" y="47"/>
                  </a:moveTo>
                  <a:cubicBezTo>
                    <a:pt x="243" y="17"/>
                    <a:pt x="203" y="0"/>
                    <a:pt x="160" y="0"/>
                  </a:cubicBezTo>
                  <a:cubicBezTo>
                    <a:pt x="117" y="0"/>
                    <a:pt x="77" y="17"/>
                    <a:pt x="47" y="47"/>
                  </a:cubicBezTo>
                  <a:cubicBezTo>
                    <a:pt x="17" y="77"/>
                    <a:pt x="0" y="117"/>
                    <a:pt x="0" y="160"/>
                  </a:cubicBezTo>
                  <a:cubicBezTo>
                    <a:pt x="0" y="203"/>
                    <a:pt x="17" y="243"/>
                    <a:pt x="47" y="273"/>
                  </a:cubicBezTo>
                  <a:cubicBezTo>
                    <a:pt x="77" y="303"/>
                    <a:pt x="117" y="320"/>
                    <a:pt x="160" y="320"/>
                  </a:cubicBezTo>
                  <a:cubicBezTo>
                    <a:pt x="203" y="320"/>
                    <a:pt x="243" y="303"/>
                    <a:pt x="273" y="273"/>
                  </a:cubicBezTo>
                  <a:cubicBezTo>
                    <a:pt x="303" y="243"/>
                    <a:pt x="320" y="203"/>
                    <a:pt x="320" y="160"/>
                  </a:cubicBezTo>
                  <a:cubicBezTo>
                    <a:pt x="320" y="117"/>
                    <a:pt x="303" y="77"/>
                    <a:pt x="273" y="47"/>
                  </a:cubicBezTo>
                  <a:close/>
                  <a:moveTo>
                    <a:pt x="160" y="301"/>
                  </a:moveTo>
                  <a:cubicBezTo>
                    <a:pt x="82" y="301"/>
                    <a:pt x="19" y="238"/>
                    <a:pt x="19" y="160"/>
                  </a:cubicBezTo>
                  <a:cubicBezTo>
                    <a:pt x="19" y="82"/>
                    <a:pt x="82" y="19"/>
                    <a:pt x="160" y="19"/>
                  </a:cubicBezTo>
                  <a:cubicBezTo>
                    <a:pt x="238" y="19"/>
                    <a:pt x="301" y="82"/>
                    <a:pt x="301" y="160"/>
                  </a:cubicBezTo>
                  <a:cubicBezTo>
                    <a:pt x="301" y="238"/>
                    <a:pt x="238" y="301"/>
                    <a:pt x="160" y="3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8286750" y="3937000"/>
              <a:ext cx="217488" cy="433387"/>
            </a:xfrm>
            <a:custGeom>
              <a:rect b="b" l="l" r="r" t="t"/>
              <a:pathLst>
                <a:path extrusionOk="0" h="200" w="100">
                  <a:moveTo>
                    <a:pt x="60" y="91"/>
                  </a:moveTo>
                  <a:cubicBezTo>
                    <a:pt x="40" y="91"/>
                    <a:pt x="40" y="91"/>
                    <a:pt x="40" y="91"/>
                  </a:cubicBezTo>
                  <a:cubicBezTo>
                    <a:pt x="29" y="91"/>
                    <a:pt x="19" y="81"/>
                    <a:pt x="19" y="70"/>
                  </a:cubicBezTo>
                  <a:cubicBezTo>
                    <a:pt x="19" y="58"/>
                    <a:pt x="29" y="49"/>
                    <a:pt x="4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5" y="49"/>
                    <a:pt x="90" y="45"/>
                    <a:pt x="90" y="40"/>
                  </a:cubicBezTo>
                  <a:cubicBezTo>
                    <a:pt x="90" y="35"/>
                    <a:pt x="85" y="30"/>
                    <a:pt x="80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5" y="0"/>
                    <a:pt x="50" y="0"/>
                  </a:cubicBezTo>
                  <a:cubicBezTo>
                    <a:pt x="45" y="0"/>
                    <a:pt x="41" y="4"/>
                    <a:pt x="41" y="1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18" y="30"/>
                    <a:pt x="0" y="48"/>
                    <a:pt x="0" y="70"/>
                  </a:cubicBezTo>
                  <a:cubicBezTo>
                    <a:pt x="0" y="92"/>
                    <a:pt x="18" y="109"/>
                    <a:pt x="40" y="109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71" y="109"/>
                    <a:pt x="81" y="119"/>
                    <a:pt x="81" y="130"/>
                  </a:cubicBezTo>
                  <a:cubicBezTo>
                    <a:pt x="81" y="142"/>
                    <a:pt x="71" y="151"/>
                    <a:pt x="60" y="151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15" y="151"/>
                    <a:pt x="11" y="155"/>
                    <a:pt x="11" y="160"/>
                  </a:cubicBezTo>
                  <a:cubicBezTo>
                    <a:pt x="11" y="165"/>
                    <a:pt x="15" y="170"/>
                    <a:pt x="20" y="170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1" y="196"/>
                    <a:pt x="45" y="200"/>
                    <a:pt x="50" y="200"/>
                  </a:cubicBezTo>
                  <a:cubicBezTo>
                    <a:pt x="55" y="200"/>
                    <a:pt x="59" y="196"/>
                    <a:pt x="59" y="190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82" y="170"/>
                    <a:pt x="100" y="152"/>
                    <a:pt x="100" y="130"/>
                  </a:cubicBezTo>
                  <a:cubicBezTo>
                    <a:pt x="100" y="108"/>
                    <a:pt x="82" y="91"/>
                    <a:pt x="60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target audience</a:t>
            </a:r>
            <a:endParaRPr/>
          </a:p>
        </p:txBody>
      </p:sp>
      <p:sp>
        <p:nvSpPr>
          <p:cNvPr id="208" name="Google Shape;208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20"/>
          <p:cNvSpPr/>
          <p:nvPr/>
        </p:nvSpPr>
        <p:spPr>
          <a:xfrm>
            <a:off x="2919598" y="1516695"/>
            <a:ext cx="1376700" cy="1410300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4665850" y="1516695"/>
            <a:ext cx="1376700" cy="1410300"/>
          </a:xfrm>
          <a:prstGeom prst="ellipse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2919598" y="3313482"/>
            <a:ext cx="1376700" cy="1410300"/>
          </a:xfrm>
          <a:prstGeom prst="ellipse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4665850" y="3313482"/>
            <a:ext cx="1376700" cy="14103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p20"/>
          <p:cNvCxnSpPr/>
          <p:nvPr/>
        </p:nvCxnSpPr>
        <p:spPr>
          <a:xfrm>
            <a:off x="2730106" y="3127474"/>
            <a:ext cx="3499200" cy="3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14" name="Google Shape;214;p20"/>
          <p:cNvCxnSpPr/>
          <p:nvPr/>
        </p:nvCxnSpPr>
        <p:spPr>
          <a:xfrm>
            <a:off x="4487808" y="1515313"/>
            <a:ext cx="12000" cy="32241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15" name="Google Shape;215;p20"/>
          <p:cNvSpPr txBox="1"/>
          <p:nvPr/>
        </p:nvSpPr>
        <p:spPr>
          <a:xfrm>
            <a:off x="2876039" y="2099900"/>
            <a:ext cx="14457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Behavioral</a:t>
            </a:r>
            <a:endParaRPr b="1" i="0" sz="11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6" name="Google Shape;216;p20"/>
          <p:cNvSpPr txBox="1"/>
          <p:nvPr/>
        </p:nvSpPr>
        <p:spPr>
          <a:xfrm>
            <a:off x="4615539" y="2099900"/>
            <a:ext cx="14457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Demographic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20"/>
          <p:cNvSpPr txBox="1"/>
          <p:nvPr/>
        </p:nvSpPr>
        <p:spPr>
          <a:xfrm>
            <a:off x="2876114" y="3936200"/>
            <a:ext cx="14457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Geographic</a:t>
            </a:r>
            <a:endParaRPr b="1" i="0" sz="11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p20"/>
          <p:cNvSpPr txBox="1"/>
          <p:nvPr/>
        </p:nvSpPr>
        <p:spPr>
          <a:xfrm>
            <a:off x="4615614" y="3936200"/>
            <a:ext cx="14457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Psychographic</a:t>
            </a:r>
            <a:endParaRPr b="1"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459608" y="1702261"/>
            <a:ext cx="27525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Brand loyalty : strong attachment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Benefit sought : quality and durability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User Status : long-time proficient user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Usage rate : at-least once a week</a:t>
            </a:r>
            <a:endParaRPr sz="800"/>
          </a:p>
        </p:txBody>
      </p:sp>
      <p:sp>
        <p:nvSpPr>
          <p:cNvPr id="220" name="Google Shape;220;p20"/>
          <p:cNvSpPr txBox="1"/>
          <p:nvPr/>
        </p:nvSpPr>
        <p:spPr>
          <a:xfrm>
            <a:off x="459608" y="3632730"/>
            <a:ext cx="27525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Region : Suburban and rural 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Culture : Non-specific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Population : Suburban and rural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Climate : Non-specific</a:t>
            </a:r>
            <a:endParaRPr sz="800"/>
          </a:p>
        </p:txBody>
      </p:sp>
      <p:sp>
        <p:nvSpPr>
          <p:cNvPr id="221" name="Google Shape;221;p20"/>
          <p:cNvSpPr txBox="1"/>
          <p:nvPr/>
        </p:nvSpPr>
        <p:spPr>
          <a:xfrm>
            <a:off x="6210985" y="1702261"/>
            <a:ext cx="33378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Gender : 55% male, 45% female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Nationality : Americans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Ethnicity : Non-specific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Occupation : Non-specific</a:t>
            </a:r>
            <a:endParaRPr sz="800"/>
          </a:p>
        </p:txBody>
      </p:sp>
      <p:sp>
        <p:nvSpPr>
          <p:cNvPr id="222" name="Google Shape;222;p20"/>
          <p:cNvSpPr txBox="1"/>
          <p:nvPr/>
        </p:nvSpPr>
        <p:spPr>
          <a:xfrm>
            <a:off x="6210986" y="3632730"/>
            <a:ext cx="31878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Lifestyle : Busy with many domestic errands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Personality : Practical 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Values : Stability and trustworthiness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Interest : Non-specific</a:t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/>
          <p:nvPr/>
        </p:nvSpPr>
        <p:spPr>
          <a:xfrm>
            <a:off x="6317300" y="2253660"/>
            <a:ext cx="2197200" cy="231900"/>
          </a:xfrm>
          <a:prstGeom prst="roundRect">
            <a:avLst>
              <a:gd fmla="val 27156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p21"/>
          <p:cNvSpPr/>
          <p:nvPr/>
        </p:nvSpPr>
        <p:spPr>
          <a:xfrm>
            <a:off x="6317300" y="3151510"/>
            <a:ext cx="2197200" cy="231900"/>
          </a:xfrm>
          <a:prstGeom prst="roundRect">
            <a:avLst>
              <a:gd fmla="val 27156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21"/>
          <p:cNvSpPr/>
          <p:nvPr/>
        </p:nvSpPr>
        <p:spPr>
          <a:xfrm>
            <a:off x="6317300" y="4053260"/>
            <a:ext cx="2197200" cy="231900"/>
          </a:xfrm>
          <a:prstGeom prst="roundRect">
            <a:avLst>
              <a:gd fmla="val 27156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0" name="Google Shape;230;p21"/>
          <p:cNvSpPr/>
          <p:nvPr/>
        </p:nvSpPr>
        <p:spPr>
          <a:xfrm>
            <a:off x="6317300" y="1332385"/>
            <a:ext cx="2197200" cy="231900"/>
          </a:xfrm>
          <a:prstGeom prst="roundRect">
            <a:avLst>
              <a:gd fmla="val 27156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1" name="Google Shape;231;p21"/>
          <p:cNvSpPr/>
          <p:nvPr/>
        </p:nvSpPr>
        <p:spPr>
          <a:xfrm>
            <a:off x="6313300" y="1326425"/>
            <a:ext cx="367500" cy="35646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2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Market size</a:t>
            </a:r>
            <a:endParaRPr/>
          </a:p>
        </p:txBody>
      </p:sp>
      <p:sp>
        <p:nvSpPr>
          <p:cNvPr id="233" name="Google Shape;233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21"/>
          <p:cNvSpPr/>
          <p:nvPr/>
        </p:nvSpPr>
        <p:spPr>
          <a:xfrm rot="-5400000">
            <a:off x="689500" y="3913950"/>
            <a:ext cx="734700" cy="1219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1"/>
          <p:cNvSpPr/>
          <p:nvPr/>
        </p:nvSpPr>
        <p:spPr>
          <a:xfrm rot="-5400000">
            <a:off x="1811262" y="3545250"/>
            <a:ext cx="1472100" cy="1219200"/>
          </a:xfrm>
          <a:prstGeom prst="roundRect">
            <a:avLst>
              <a:gd fmla="val 2444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21"/>
          <p:cNvSpPr/>
          <p:nvPr/>
        </p:nvSpPr>
        <p:spPr>
          <a:xfrm rot="-5400000">
            <a:off x="2941125" y="3184650"/>
            <a:ext cx="2193300" cy="1219200"/>
          </a:xfrm>
          <a:prstGeom prst="roundRect">
            <a:avLst>
              <a:gd fmla="val 2444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7" name="Google Shape;237;p21"/>
          <p:cNvSpPr/>
          <p:nvPr/>
        </p:nvSpPr>
        <p:spPr>
          <a:xfrm rot="-5400000">
            <a:off x="4058537" y="2811600"/>
            <a:ext cx="2939400" cy="1219200"/>
          </a:xfrm>
          <a:prstGeom prst="roundRect">
            <a:avLst>
              <a:gd fmla="val 296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827750" y="3925800"/>
            <a:ext cx="458100" cy="4581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2318250" y="3192150"/>
            <a:ext cx="458100" cy="4581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3808725" y="2466263"/>
            <a:ext cx="458100" cy="4581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5299175" y="1719170"/>
            <a:ext cx="458100" cy="4581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5241090" y="1799460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$7.0B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3701326" y="2546575"/>
            <a:ext cx="66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$5.8B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2272947" y="3259645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$3.5B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21"/>
          <p:cNvSpPr txBox="1"/>
          <p:nvPr/>
        </p:nvSpPr>
        <p:spPr>
          <a:xfrm>
            <a:off x="782447" y="3993295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$1.3B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p21"/>
          <p:cNvSpPr/>
          <p:nvPr/>
        </p:nvSpPr>
        <p:spPr>
          <a:xfrm>
            <a:off x="6650650" y="1613935"/>
            <a:ext cx="18429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The entire potential market independently regardless if we have the ability to reach and serve it.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p21"/>
          <p:cNvSpPr/>
          <p:nvPr/>
        </p:nvSpPr>
        <p:spPr>
          <a:xfrm>
            <a:off x="6650650" y="1363410"/>
            <a:ext cx="1749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Total 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addressable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 market 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21"/>
          <p:cNvSpPr/>
          <p:nvPr/>
        </p:nvSpPr>
        <p:spPr>
          <a:xfrm>
            <a:off x="6650650" y="2523760"/>
            <a:ext cx="19062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The part of the TAM that we can actually serve and potentially reach with appropriate marketing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6650650" y="2273235"/>
            <a:ext cx="18429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Serviceable 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obtainable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 market 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6650659" y="3430977"/>
            <a:ext cx="23043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Portion of the market that we can capture after considering other players/competitors in the space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6650650" y="3180435"/>
            <a:ext cx="1749600" cy="1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Serviceable 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available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 market 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6650649" y="4337092"/>
            <a:ext cx="1992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Number of leads our sales and customer acquisition team aims to acquire and reach out to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6650647" y="4086560"/>
            <a:ext cx="1286400" cy="1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Potential leads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p21"/>
          <p:cNvSpPr txBox="1"/>
          <p:nvPr/>
        </p:nvSpPr>
        <p:spPr>
          <a:xfrm>
            <a:off x="6254908" y="4051908"/>
            <a:ext cx="4923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Poppins"/>
                <a:ea typeface="Poppins"/>
                <a:cs typeface="Poppins"/>
                <a:sym typeface="Poppins"/>
              </a:rPr>
              <a:t>$1.3B</a:t>
            </a:r>
            <a:endParaRPr b="1"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21"/>
          <p:cNvSpPr txBox="1"/>
          <p:nvPr/>
        </p:nvSpPr>
        <p:spPr>
          <a:xfrm>
            <a:off x="6254908" y="3154535"/>
            <a:ext cx="4923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Poppins"/>
                <a:ea typeface="Poppins"/>
                <a:cs typeface="Poppins"/>
                <a:sym typeface="Poppins"/>
              </a:rPr>
              <a:t>$3.5B</a:t>
            </a:r>
            <a:endParaRPr b="1"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6" name="Google Shape;256;p21"/>
          <p:cNvSpPr txBox="1"/>
          <p:nvPr/>
        </p:nvSpPr>
        <p:spPr>
          <a:xfrm>
            <a:off x="6254908" y="2239184"/>
            <a:ext cx="4923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Poppins"/>
                <a:ea typeface="Poppins"/>
                <a:cs typeface="Poppins"/>
                <a:sym typeface="Poppins"/>
              </a:rPr>
              <a:t>$5.8B</a:t>
            </a:r>
            <a:endParaRPr b="1"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6254908" y="1340592"/>
            <a:ext cx="4923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Poppins"/>
                <a:ea typeface="Poppins"/>
                <a:cs typeface="Poppins"/>
                <a:sym typeface="Poppins"/>
              </a:rPr>
              <a:t>$7.0B</a:t>
            </a:r>
            <a:endParaRPr b="1" sz="7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segmentation </a:t>
            </a:r>
            <a:endParaRPr/>
          </a:p>
        </p:txBody>
      </p:sp>
      <p:sp>
        <p:nvSpPr>
          <p:cNvPr id="263" name="Google Shape;263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22"/>
          <p:cNvSpPr/>
          <p:nvPr/>
        </p:nvSpPr>
        <p:spPr>
          <a:xfrm>
            <a:off x="461124" y="1458439"/>
            <a:ext cx="3356991" cy="195127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Target Market</a:t>
            </a:r>
            <a:endParaRPr sz="700"/>
          </a:p>
        </p:txBody>
      </p:sp>
      <p:sp>
        <p:nvSpPr>
          <p:cNvPr id="265" name="Google Shape;265;p22"/>
          <p:cNvSpPr/>
          <p:nvPr/>
        </p:nvSpPr>
        <p:spPr>
          <a:xfrm>
            <a:off x="461124" y="1653434"/>
            <a:ext cx="3356991" cy="184424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15 Million</a:t>
            </a:r>
            <a:endParaRPr sz="700"/>
          </a:p>
        </p:txBody>
      </p:sp>
      <p:sp>
        <p:nvSpPr>
          <p:cNvPr id="266" name="Google Shape;266;p22"/>
          <p:cNvSpPr/>
          <p:nvPr/>
        </p:nvSpPr>
        <p:spPr>
          <a:xfrm>
            <a:off x="461075" y="2069365"/>
            <a:ext cx="888010" cy="19502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Unaware</a:t>
            </a:r>
            <a:endParaRPr sz="700"/>
          </a:p>
        </p:txBody>
      </p:sp>
      <p:sp>
        <p:nvSpPr>
          <p:cNvPr id="267" name="Google Shape;267;p22"/>
          <p:cNvSpPr/>
          <p:nvPr/>
        </p:nvSpPr>
        <p:spPr>
          <a:xfrm>
            <a:off x="461075" y="2264357"/>
            <a:ext cx="888010" cy="18441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1.75 Million</a:t>
            </a:r>
            <a:endParaRPr sz="700"/>
          </a:p>
        </p:txBody>
      </p:sp>
      <p:sp>
        <p:nvSpPr>
          <p:cNvPr id="268" name="Google Shape;268;p22"/>
          <p:cNvSpPr/>
          <p:nvPr/>
        </p:nvSpPr>
        <p:spPr>
          <a:xfrm>
            <a:off x="2930278" y="2069408"/>
            <a:ext cx="888016" cy="195127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Target Market</a:t>
            </a:r>
            <a:endParaRPr sz="700"/>
          </a:p>
        </p:txBody>
      </p:sp>
      <p:sp>
        <p:nvSpPr>
          <p:cNvPr id="269" name="Google Shape;269;p22"/>
          <p:cNvSpPr/>
          <p:nvPr/>
        </p:nvSpPr>
        <p:spPr>
          <a:xfrm>
            <a:off x="2930278" y="2264402"/>
            <a:ext cx="888016" cy="184424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3.25 Million</a:t>
            </a:r>
            <a:endParaRPr sz="700"/>
          </a:p>
        </p:txBody>
      </p:sp>
      <p:sp>
        <p:nvSpPr>
          <p:cNvPr id="270" name="Google Shape;270;p22"/>
          <p:cNvSpPr/>
          <p:nvPr/>
        </p:nvSpPr>
        <p:spPr>
          <a:xfrm>
            <a:off x="1448723" y="2680301"/>
            <a:ext cx="888010" cy="19502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Not Tried</a:t>
            </a:r>
            <a:endParaRPr sz="700"/>
          </a:p>
        </p:txBody>
      </p:sp>
      <p:sp>
        <p:nvSpPr>
          <p:cNvPr id="271" name="Google Shape;271;p22"/>
          <p:cNvSpPr/>
          <p:nvPr/>
        </p:nvSpPr>
        <p:spPr>
          <a:xfrm>
            <a:off x="1448723" y="2875293"/>
            <a:ext cx="888010" cy="18441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1.35 Million</a:t>
            </a:r>
            <a:endParaRPr sz="700"/>
          </a:p>
        </p:txBody>
      </p:sp>
      <p:sp>
        <p:nvSpPr>
          <p:cNvPr id="272" name="Google Shape;272;p22"/>
          <p:cNvSpPr/>
          <p:nvPr/>
        </p:nvSpPr>
        <p:spPr>
          <a:xfrm>
            <a:off x="4411669" y="2680301"/>
            <a:ext cx="888010" cy="19502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Tried</a:t>
            </a:r>
            <a:endParaRPr sz="700"/>
          </a:p>
        </p:txBody>
      </p:sp>
      <p:sp>
        <p:nvSpPr>
          <p:cNvPr id="273" name="Google Shape;273;p22"/>
          <p:cNvSpPr/>
          <p:nvPr/>
        </p:nvSpPr>
        <p:spPr>
          <a:xfrm>
            <a:off x="4411669" y="2875293"/>
            <a:ext cx="888010" cy="18441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1.9 Million</a:t>
            </a:r>
            <a:endParaRPr sz="700"/>
          </a:p>
        </p:txBody>
      </p:sp>
      <p:cxnSp>
        <p:nvCxnSpPr>
          <p:cNvPr id="274" name="Google Shape;274;p22"/>
          <p:cNvCxnSpPr>
            <a:stCxn id="265" idx="2"/>
            <a:endCxn id="266" idx="3"/>
          </p:cNvCxnSpPr>
          <p:nvPr/>
        </p:nvCxnSpPr>
        <p:spPr>
          <a:xfrm rot="5400000">
            <a:off x="1406570" y="1336407"/>
            <a:ext cx="231600" cy="12345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75" name="Google Shape;275;p22"/>
          <p:cNvCxnSpPr>
            <a:stCxn id="265" idx="2"/>
            <a:endCxn id="268" idx="3"/>
          </p:cNvCxnSpPr>
          <p:nvPr/>
        </p:nvCxnSpPr>
        <p:spPr>
          <a:xfrm flipH="1" rot="-5400000">
            <a:off x="2641220" y="1336257"/>
            <a:ext cx="231600" cy="1234800"/>
          </a:xfrm>
          <a:prstGeom prst="bentConnector3">
            <a:avLst>
              <a:gd fmla="val 49979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76" name="Google Shape;276;p22"/>
          <p:cNvCxnSpPr>
            <a:stCxn id="269" idx="2"/>
            <a:endCxn id="270" idx="3"/>
          </p:cNvCxnSpPr>
          <p:nvPr/>
        </p:nvCxnSpPr>
        <p:spPr>
          <a:xfrm rot="5400000">
            <a:off x="2517636" y="1823776"/>
            <a:ext cx="231600" cy="14817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77" name="Google Shape;277;p22"/>
          <p:cNvCxnSpPr>
            <a:stCxn id="269" idx="2"/>
            <a:endCxn id="272" idx="3"/>
          </p:cNvCxnSpPr>
          <p:nvPr/>
        </p:nvCxnSpPr>
        <p:spPr>
          <a:xfrm flipH="1" rot="-5400000">
            <a:off x="3999186" y="1823926"/>
            <a:ext cx="231600" cy="14814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78" name="Google Shape;278;p22"/>
          <p:cNvCxnSpPr>
            <a:stCxn id="271" idx="2"/>
            <a:endCxn id="279" idx="3"/>
          </p:cNvCxnSpPr>
          <p:nvPr/>
        </p:nvCxnSpPr>
        <p:spPr>
          <a:xfrm rot="5400000">
            <a:off x="1283278" y="2681559"/>
            <a:ext cx="231300" cy="987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80" name="Google Shape;280;p22"/>
          <p:cNvCxnSpPr>
            <a:stCxn id="271" idx="2"/>
            <a:endCxn id="281" idx="3"/>
          </p:cNvCxnSpPr>
          <p:nvPr/>
        </p:nvCxnSpPr>
        <p:spPr>
          <a:xfrm flipH="1" rot="-5400000">
            <a:off x="2270878" y="2681559"/>
            <a:ext cx="231300" cy="987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82" name="Google Shape;282;p22"/>
          <p:cNvCxnSpPr>
            <a:stCxn id="273" idx="2"/>
            <a:endCxn id="283" idx="3"/>
          </p:cNvCxnSpPr>
          <p:nvPr/>
        </p:nvCxnSpPr>
        <p:spPr>
          <a:xfrm rot="5400000">
            <a:off x="4246073" y="2681409"/>
            <a:ext cx="231300" cy="9879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84" name="Google Shape;284;p22"/>
          <p:cNvCxnSpPr>
            <a:stCxn id="273" idx="2"/>
            <a:endCxn id="285" idx="3"/>
          </p:cNvCxnSpPr>
          <p:nvPr/>
        </p:nvCxnSpPr>
        <p:spPr>
          <a:xfrm flipH="1" rot="-5400000">
            <a:off x="5233673" y="2681709"/>
            <a:ext cx="231300" cy="9873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86" name="Google Shape;286;p22"/>
          <p:cNvCxnSpPr>
            <a:stCxn id="273" idx="2"/>
          </p:cNvCxnSpPr>
          <p:nvPr/>
        </p:nvCxnSpPr>
        <p:spPr>
          <a:xfrm>
            <a:off x="4855673" y="3059709"/>
            <a:ext cx="0" cy="2316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87" name="Google Shape;287;p22"/>
          <p:cNvCxnSpPr>
            <a:stCxn id="271" idx="2"/>
          </p:cNvCxnSpPr>
          <p:nvPr/>
        </p:nvCxnSpPr>
        <p:spPr>
          <a:xfrm>
            <a:off x="1892728" y="3059709"/>
            <a:ext cx="0" cy="2316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sp>
        <p:nvSpPr>
          <p:cNvPr id="279" name="Google Shape;279;p22"/>
          <p:cNvSpPr/>
          <p:nvPr/>
        </p:nvSpPr>
        <p:spPr>
          <a:xfrm>
            <a:off x="461045" y="3291049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Negative Opinion</a:t>
            </a:r>
            <a:endParaRPr sz="700"/>
          </a:p>
        </p:txBody>
      </p:sp>
      <p:sp>
        <p:nvSpPr>
          <p:cNvPr id="288" name="Google Shape;288;p22"/>
          <p:cNvSpPr/>
          <p:nvPr/>
        </p:nvSpPr>
        <p:spPr>
          <a:xfrm>
            <a:off x="461045" y="3486020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0.35 Million</a:t>
            </a:r>
            <a:endParaRPr sz="700"/>
          </a:p>
        </p:txBody>
      </p:sp>
      <p:sp>
        <p:nvSpPr>
          <p:cNvPr id="289" name="Google Shape;289;p22"/>
          <p:cNvSpPr/>
          <p:nvPr/>
        </p:nvSpPr>
        <p:spPr>
          <a:xfrm>
            <a:off x="1448645" y="3291049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Neutral</a:t>
            </a:r>
            <a:endParaRPr sz="700"/>
          </a:p>
        </p:txBody>
      </p:sp>
      <p:sp>
        <p:nvSpPr>
          <p:cNvPr id="290" name="Google Shape;290;p22"/>
          <p:cNvSpPr/>
          <p:nvPr/>
        </p:nvSpPr>
        <p:spPr>
          <a:xfrm>
            <a:off x="1448645" y="3486020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0.65 Million</a:t>
            </a:r>
            <a:endParaRPr sz="700"/>
          </a:p>
        </p:txBody>
      </p:sp>
      <p:sp>
        <p:nvSpPr>
          <p:cNvPr id="281" name="Google Shape;281;p22"/>
          <p:cNvSpPr/>
          <p:nvPr/>
        </p:nvSpPr>
        <p:spPr>
          <a:xfrm>
            <a:off x="2436245" y="3291049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Favorable Opinion</a:t>
            </a:r>
            <a:endParaRPr sz="700"/>
          </a:p>
        </p:txBody>
      </p:sp>
      <p:sp>
        <p:nvSpPr>
          <p:cNvPr id="291" name="Google Shape;291;p22"/>
          <p:cNvSpPr/>
          <p:nvPr/>
        </p:nvSpPr>
        <p:spPr>
          <a:xfrm>
            <a:off x="2436245" y="3486020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0.35 Million</a:t>
            </a:r>
            <a:endParaRPr sz="700"/>
          </a:p>
        </p:txBody>
      </p:sp>
      <p:sp>
        <p:nvSpPr>
          <p:cNvPr id="283" name="Google Shape;283;p22"/>
          <p:cNvSpPr/>
          <p:nvPr/>
        </p:nvSpPr>
        <p:spPr>
          <a:xfrm>
            <a:off x="3423846" y="3291049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Rejected</a:t>
            </a:r>
            <a:endParaRPr sz="700"/>
          </a:p>
        </p:txBody>
      </p:sp>
      <p:sp>
        <p:nvSpPr>
          <p:cNvPr id="292" name="Google Shape;292;p22"/>
          <p:cNvSpPr/>
          <p:nvPr/>
        </p:nvSpPr>
        <p:spPr>
          <a:xfrm>
            <a:off x="3423846" y="3486020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0.15 Million</a:t>
            </a:r>
            <a:endParaRPr sz="700"/>
          </a:p>
        </p:txBody>
      </p:sp>
      <p:sp>
        <p:nvSpPr>
          <p:cNvPr id="293" name="Google Shape;293;p22"/>
          <p:cNvSpPr/>
          <p:nvPr/>
        </p:nvSpPr>
        <p:spPr>
          <a:xfrm>
            <a:off x="4411445" y="3291049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Not Yet Repeated</a:t>
            </a:r>
            <a:endParaRPr sz="700"/>
          </a:p>
        </p:txBody>
      </p:sp>
      <p:sp>
        <p:nvSpPr>
          <p:cNvPr id="294" name="Google Shape;294;p22"/>
          <p:cNvSpPr/>
          <p:nvPr/>
        </p:nvSpPr>
        <p:spPr>
          <a:xfrm>
            <a:off x="4411445" y="3486020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0.75 Million</a:t>
            </a:r>
            <a:endParaRPr sz="700"/>
          </a:p>
        </p:txBody>
      </p:sp>
      <p:sp>
        <p:nvSpPr>
          <p:cNvPr id="285" name="Google Shape;285;p22"/>
          <p:cNvSpPr/>
          <p:nvPr/>
        </p:nvSpPr>
        <p:spPr>
          <a:xfrm>
            <a:off x="5399045" y="3291049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Repeated</a:t>
            </a:r>
            <a:endParaRPr sz="700"/>
          </a:p>
        </p:txBody>
      </p:sp>
      <p:sp>
        <p:nvSpPr>
          <p:cNvPr id="295" name="Google Shape;295;p22"/>
          <p:cNvSpPr/>
          <p:nvPr/>
        </p:nvSpPr>
        <p:spPr>
          <a:xfrm>
            <a:off x="5399045" y="3486020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1 Million</a:t>
            </a:r>
            <a:endParaRPr sz="700"/>
          </a:p>
        </p:txBody>
      </p:sp>
      <p:sp>
        <p:nvSpPr>
          <p:cNvPr id="296" name="Google Shape;296;p22"/>
          <p:cNvSpPr/>
          <p:nvPr/>
        </p:nvSpPr>
        <p:spPr>
          <a:xfrm>
            <a:off x="5399045" y="4512864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Light User</a:t>
            </a:r>
            <a:endParaRPr sz="700"/>
          </a:p>
        </p:txBody>
      </p:sp>
      <p:sp>
        <p:nvSpPr>
          <p:cNvPr id="297" name="Google Shape;297;p22"/>
          <p:cNvSpPr/>
          <p:nvPr/>
        </p:nvSpPr>
        <p:spPr>
          <a:xfrm>
            <a:off x="5399045" y="4707835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0.05 Million</a:t>
            </a:r>
            <a:endParaRPr sz="700"/>
          </a:p>
        </p:txBody>
      </p:sp>
      <p:sp>
        <p:nvSpPr>
          <p:cNvPr id="298" name="Google Shape;298;p22"/>
          <p:cNvSpPr/>
          <p:nvPr/>
        </p:nvSpPr>
        <p:spPr>
          <a:xfrm>
            <a:off x="4411445" y="3901955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Loyal To Other Brand</a:t>
            </a:r>
            <a:endParaRPr sz="700"/>
          </a:p>
        </p:txBody>
      </p:sp>
      <p:sp>
        <p:nvSpPr>
          <p:cNvPr id="299" name="Google Shape;299;p22"/>
          <p:cNvSpPr/>
          <p:nvPr/>
        </p:nvSpPr>
        <p:spPr>
          <a:xfrm>
            <a:off x="4411445" y="4096926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0.10 Million</a:t>
            </a:r>
            <a:endParaRPr sz="700"/>
          </a:p>
        </p:txBody>
      </p:sp>
      <p:sp>
        <p:nvSpPr>
          <p:cNvPr id="300" name="Google Shape;300;p22"/>
          <p:cNvSpPr/>
          <p:nvPr/>
        </p:nvSpPr>
        <p:spPr>
          <a:xfrm>
            <a:off x="5399045" y="3901955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Switcher</a:t>
            </a:r>
            <a:endParaRPr sz="700"/>
          </a:p>
        </p:txBody>
      </p:sp>
      <p:sp>
        <p:nvSpPr>
          <p:cNvPr id="301" name="Google Shape;301;p22"/>
          <p:cNvSpPr/>
          <p:nvPr/>
        </p:nvSpPr>
        <p:spPr>
          <a:xfrm>
            <a:off x="5399045" y="4096926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0.15 Million</a:t>
            </a:r>
            <a:endParaRPr sz="700"/>
          </a:p>
        </p:txBody>
      </p:sp>
      <p:sp>
        <p:nvSpPr>
          <p:cNvPr id="302" name="Google Shape;302;p22"/>
          <p:cNvSpPr/>
          <p:nvPr/>
        </p:nvSpPr>
        <p:spPr>
          <a:xfrm>
            <a:off x="6386644" y="3901955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Loyal to Our Brand</a:t>
            </a:r>
            <a:endParaRPr sz="700"/>
          </a:p>
        </p:txBody>
      </p:sp>
      <p:sp>
        <p:nvSpPr>
          <p:cNvPr id="303" name="Google Shape;303;p22"/>
          <p:cNvSpPr/>
          <p:nvPr/>
        </p:nvSpPr>
        <p:spPr>
          <a:xfrm>
            <a:off x="6386644" y="4096926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0.75 Million</a:t>
            </a:r>
            <a:endParaRPr sz="700"/>
          </a:p>
        </p:txBody>
      </p:sp>
      <p:sp>
        <p:nvSpPr>
          <p:cNvPr id="304" name="Google Shape;304;p22"/>
          <p:cNvSpPr/>
          <p:nvPr/>
        </p:nvSpPr>
        <p:spPr>
          <a:xfrm>
            <a:off x="6386644" y="4512864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Regular User</a:t>
            </a:r>
            <a:endParaRPr sz="700"/>
          </a:p>
        </p:txBody>
      </p:sp>
      <p:sp>
        <p:nvSpPr>
          <p:cNvPr id="305" name="Google Shape;305;p22"/>
          <p:cNvSpPr/>
          <p:nvPr/>
        </p:nvSpPr>
        <p:spPr>
          <a:xfrm>
            <a:off x="6386644" y="4707835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0.15 Million</a:t>
            </a:r>
            <a:endParaRPr sz="700"/>
          </a:p>
        </p:txBody>
      </p:sp>
      <p:sp>
        <p:nvSpPr>
          <p:cNvPr id="306" name="Google Shape;306;p22"/>
          <p:cNvSpPr/>
          <p:nvPr/>
        </p:nvSpPr>
        <p:spPr>
          <a:xfrm>
            <a:off x="7374242" y="4512864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Heavy User</a:t>
            </a:r>
            <a:endParaRPr sz="700"/>
          </a:p>
        </p:txBody>
      </p:sp>
      <p:sp>
        <p:nvSpPr>
          <p:cNvPr id="307" name="Google Shape;307;p22"/>
          <p:cNvSpPr/>
          <p:nvPr/>
        </p:nvSpPr>
        <p:spPr>
          <a:xfrm>
            <a:off x="7374242" y="4707835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0.55 Million</a:t>
            </a:r>
            <a:endParaRPr sz="700"/>
          </a:p>
        </p:txBody>
      </p:sp>
      <p:cxnSp>
        <p:nvCxnSpPr>
          <p:cNvPr id="308" name="Google Shape;308;p22"/>
          <p:cNvCxnSpPr>
            <a:stCxn id="295" idx="2"/>
            <a:endCxn id="302" idx="3"/>
          </p:cNvCxnSpPr>
          <p:nvPr/>
        </p:nvCxnSpPr>
        <p:spPr>
          <a:xfrm flipH="1" rot="-5400000">
            <a:off x="6221025" y="3292416"/>
            <a:ext cx="231600" cy="987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309" name="Google Shape;309;p22"/>
          <p:cNvCxnSpPr>
            <a:stCxn id="295" idx="2"/>
            <a:endCxn id="298" idx="3"/>
          </p:cNvCxnSpPr>
          <p:nvPr/>
        </p:nvCxnSpPr>
        <p:spPr>
          <a:xfrm rot="5400000">
            <a:off x="5233425" y="3292416"/>
            <a:ext cx="231600" cy="987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310" name="Google Shape;310;p22"/>
          <p:cNvCxnSpPr>
            <a:stCxn id="303" idx="2"/>
            <a:endCxn id="306" idx="3"/>
          </p:cNvCxnSpPr>
          <p:nvPr/>
        </p:nvCxnSpPr>
        <p:spPr>
          <a:xfrm flipH="1" rot="-5400000">
            <a:off x="7208624" y="3903322"/>
            <a:ext cx="231600" cy="987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311" name="Google Shape;311;p22"/>
          <p:cNvCxnSpPr>
            <a:stCxn id="303" idx="2"/>
            <a:endCxn id="296" idx="3"/>
          </p:cNvCxnSpPr>
          <p:nvPr/>
        </p:nvCxnSpPr>
        <p:spPr>
          <a:xfrm rot="5400000">
            <a:off x="6221024" y="3903322"/>
            <a:ext cx="231600" cy="987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312" name="Google Shape;312;p22"/>
          <p:cNvCxnSpPr>
            <a:stCxn id="303" idx="2"/>
          </p:cNvCxnSpPr>
          <p:nvPr/>
        </p:nvCxnSpPr>
        <p:spPr>
          <a:xfrm>
            <a:off x="6830624" y="4281322"/>
            <a:ext cx="0" cy="2316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313" name="Google Shape;313;p22"/>
          <p:cNvCxnSpPr>
            <a:stCxn id="295" idx="2"/>
          </p:cNvCxnSpPr>
          <p:nvPr/>
        </p:nvCxnSpPr>
        <p:spPr>
          <a:xfrm>
            <a:off x="5843025" y="3670416"/>
            <a:ext cx="0" cy="2316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segmentation by region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0" name="Google Shape;320;p23"/>
          <p:cNvGrpSpPr/>
          <p:nvPr/>
        </p:nvGrpSpPr>
        <p:grpSpPr>
          <a:xfrm>
            <a:off x="460241" y="1366728"/>
            <a:ext cx="6400572" cy="3162635"/>
            <a:chOff x="931863" y="771525"/>
            <a:chExt cx="7286626" cy="3600450"/>
          </a:xfrm>
        </p:grpSpPr>
        <p:sp>
          <p:nvSpPr>
            <p:cNvPr id="321" name="Google Shape;321;p23"/>
            <p:cNvSpPr/>
            <p:nvPr/>
          </p:nvSpPr>
          <p:spPr>
            <a:xfrm>
              <a:off x="4589463" y="3444875"/>
              <a:ext cx="257175" cy="258763"/>
            </a:xfrm>
            <a:custGeom>
              <a:rect b="b" l="l" r="r" t="t"/>
              <a:pathLst>
                <a:path extrusionOk="0" h="103" w="102">
                  <a:moveTo>
                    <a:pt x="38" y="98"/>
                  </a:moveTo>
                  <a:cubicBezTo>
                    <a:pt x="38" y="96"/>
                    <a:pt x="41" y="93"/>
                    <a:pt x="42" y="96"/>
                  </a:cubicBezTo>
                  <a:cubicBezTo>
                    <a:pt x="44" y="98"/>
                    <a:pt x="43" y="101"/>
                    <a:pt x="47" y="101"/>
                  </a:cubicBezTo>
                  <a:cubicBezTo>
                    <a:pt x="50" y="101"/>
                    <a:pt x="56" y="103"/>
                    <a:pt x="57" y="101"/>
                  </a:cubicBezTo>
                  <a:cubicBezTo>
                    <a:pt x="58" y="100"/>
                    <a:pt x="62" y="99"/>
                    <a:pt x="62" y="96"/>
                  </a:cubicBezTo>
                  <a:cubicBezTo>
                    <a:pt x="62" y="93"/>
                    <a:pt x="62" y="45"/>
                    <a:pt x="62" y="43"/>
                  </a:cubicBezTo>
                  <a:cubicBezTo>
                    <a:pt x="62" y="41"/>
                    <a:pt x="70" y="43"/>
                    <a:pt x="70" y="40"/>
                  </a:cubicBezTo>
                  <a:cubicBezTo>
                    <a:pt x="70" y="37"/>
                    <a:pt x="70" y="12"/>
                    <a:pt x="70" y="12"/>
                  </a:cubicBezTo>
                  <a:cubicBezTo>
                    <a:pt x="70" y="12"/>
                    <a:pt x="76" y="12"/>
                    <a:pt x="78" y="11"/>
                  </a:cubicBezTo>
                  <a:cubicBezTo>
                    <a:pt x="80" y="11"/>
                    <a:pt x="85" y="8"/>
                    <a:pt x="87" y="9"/>
                  </a:cubicBezTo>
                  <a:cubicBezTo>
                    <a:pt x="88" y="10"/>
                    <a:pt x="90" y="13"/>
                    <a:pt x="91" y="12"/>
                  </a:cubicBezTo>
                  <a:cubicBezTo>
                    <a:pt x="92" y="11"/>
                    <a:pt x="94" y="8"/>
                    <a:pt x="97" y="8"/>
                  </a:cubicBezTo>
                  <a:cubicBezTo>
                    <a:pt x="98" y="8"/>
                    <a:pt x="100" y="8"/>
                    <a:pt x="102" y="7"/>
                  </a:cubicBezTo>
                  <a:cubicBezTo>
                    <a:pt x="102" y="6"/>
                    <a:pt x="102" y="6"/>
                    <a:pt x="102" y="5"/>
                  </a:cubicBezTo>
                  <a:cubicBezTo>
                    <a:pt x="102" y="3"/>
                    <a:pt x="87" y="6"/>
                    <a:pt x="85" y="7"/>
                  </a:cubicBezTo>
                  <a:cubicBezTo>
                    <a:pt x="82" y="7"/>
                    <a:pt x="75" y="9"/>
                    <a:pt x="72" y="7"/>
                  </a:cubicBezTo>
                  <a:cubicBezTo>
                    <a:pt x="70" y="6"/>
                    <a:pt x="55" y="7"/>
                    <a:pt x="55" y="7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27" y="5"/>
                    <a:pt x="24" y="5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4" y="1"/>
                    <a:pt x="12" y="1"/>
                    <a:pt x="9" y="2"/>
                  </a:cubicBezTo>
                  <a:cubicBezTo>
                    <a:pt x="6" y="3"/>
                    <a:pt x="8" y="0"/>
                    <a:pt x="6" y="0"/>
                  </a:cubicBezTo>
                  <a:cubicBezTo>
                    <a:pt x="4" y="0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10"/>
                    <a:pt x="5" y="14"/>
                  </a:cubicBezTo>
                  <a:cubicBezTo>
                    <a:pt x="7" y="17"/>
                    <a:pt x="11" y="24"/>
                    <a:pt x="13" y="30"/>
                  </a:cubicBezTo>
                  <a:cubicBezTo>
                    <a:pt x="14" y="36"/>
                    <a:pt x="19" y="42"/>
                    <a:pt x="21" y="47"/>
                  </a:cubicBezTo>
                  <a:cubicBezTo>
                    <a:pt x="22" y="51"/>
                    <a:pt x="20" y="58"/>
                    <a:pt x="21" y="60"/>
                  </a:cubicBezTo>
                  <a:cubicBezTo>
                    <a:pt x="22" y="63"/>
                    <a:pt x="23" y="68"/>
                    <a:pt x="24" y="73"/>
                  </a:cubicBezTo>
                  <a:cubicBezTo>
                    <a:pt x="25" y="78"/>
                    <a:pt x="25" y="88"/>
                    <a:pt x="29" y="93"/>
                  </a:cubicBezTo>
                  <a:cubicBezTo>
                    <a:pt x="31" y="94"/>
                    <a:pt x="33" y="96"/>
                    <a:pt x="34" y="99"/>
                  </a:cubicBezTo>
                  <a:cubicBezTo>
                    <a:pt x="36" y="99"/>
                    <a:pt x="38" y="99"/>
                    <a:pt x="38" y="9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4846638" y="3417888"/>
              <a:ext cx="163513" cy="139700"/>
            </a:xfrm>
            <a:custGeom>
              <a:rect b="b" l="l" r="r" t="t"/>
              <a:pathLst>
                <a:path extrusionOk="0" h="56" w="65">
                  <a:moveTo>
                    <a:pt x="43" y="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0" y="2"/>
                    <a:pt x="30" y="3"/>
                    <a:pt x="30" y="4"/>
                  </a:cubicBezTo>
                  <a:cubicBezTo>
                    <a:pt x="30" y="6"/>
                    <a:pt x="26" y="9"/>
                    <a:pt x="23" y="10"/>
                  </a:cubicBezTo>
                  <a:cubicBezTo>
                    <a:pt x="20" y="11"/>
                    <a:pt x="16" y="18"/>
                    <a:pt x="15" y="19"/>
                  </a:cubicBezTo>
                  <a:cubicBezTo>
                    <a:pt x="13" y="20"/>
                    <a:pt x="6" y="18"/>
                    <a:pt x="4" y="18"/>
                  </a:cubicBezTo>
                  <a:cubicBezTo>
                    <a:pt x="4" y="17"/>
                    <a:pt x="2" y="18"/>
                    <a:pt x="0" y="18"/>
                  </a:cubicBezTo>
                  <a:cubicBezTo>
                    <a:pt x="1" y="20"/>
                    <a:pt x="4" y="23"/>
                    <a:pt x="5" y="23"/>
                  </a:cubicBezTo>
                  <a:cubicBezTo>
                    <a:pt x="6" y="23"/>
                    <a:pt x="6" y="31"/>
                    <a:pt x="9" y="32"/>
                  </a:cubicBezTo>
                  <a:cubicBezTo>
                    <a:pt x="12" y="34"/>
                    <a:pt x="17" y="36"/>
                    <a:pt x="17" y="38"/>
                  </a:cubicBezTo>
                  <a:cubicBezTo>
                    <a:pt x="17" y="40"/>
                    <a:pt x="21" y="42"/>
                    <a:pt x="21" y="44"/>
                  </a:cubicBezTo>
                  <a:cubicBezTo>
                    <a:pt x="21" y="46"/>
                    <a:pt x="24" y="50"/>
                    <a:pt x="26" y="50"/>
                  </a:cubicBezTo>
                  <a:cubicBezTo>
                    <a:pt x="31" y="50"/>
                    <a:pt x="32" y="52"/>
                    <a:pt x="32" y="53"/>
                  </a:cubicBezTo>
                  <a:cubicBezTo>
                    <a:pt x="32" y="55"/>
                    <a:pt x="39" y="53"/>
                    <a:pt x="40" y="55"/>
                  </a:cubicBezTo>
                  <a:cubicBezTo>
                    <a:pt x="40" y="56"/>
                    <a:pt x="47" y="55"/>
                    <a:pt x="49" y="56"/>
                  </a:cubicBezTo>
                  <a:cubicBezTo>
                    <a:pt x="51" y="54"/>
                    <a:pt x="55" y="50"/>
                    <a:pt x="57" y="48"/>
                  </a:cubicBezTo>
                  <a:cubicBezTo>
                    <a:pt x="59" y="45"/>
                    <a:pt x="57" y="41"/>
                    <a:pt x="59" y="40"/>
                  </a:cubicBezTo>
                  <a:cubicBezTo>
                    <a:pt x="61" y="39"/>
                    <a:pt x="65" y="35"/>
                    <a:pt x="63" y="34"/>
                  </a:cubicBezTo>
                  <a:cubicBezTo>
                    <a:pt x="62" y="34"/>
                    <a:pt x="63" y="30"/>
                    <a:pt x="61" y="28"/>
                  </a:cubicBezTo>
                  <a:cubicBezTo>
                    <a:pt x="59" y="26"/>
                    <a:pt x="63" y="25"/>
                    <a:pt x="63" y="21"/>
                  </a:cubicBezTo>
                  <a:cubicBezTo>
                    <a:pt x="63" y="17"/>
                    <a:pt x="64" y="9"/>
                    <a:pt x="63" y="9"/>
                  </a:cubicBezTo>
                  <a:cubicBezTo>
                    <a:pt x="61" y="8"/>
                    <a:pt x="56" y="7"/>
                    <a:pt x="53" y="5"/>
                  </a:cubicBezTo>
                  <a:cubicBezTo>
                    <a:pt x="50" y="3"/>
                    <a:pt x="43" y="3"/>
                    <a:pt x="43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4745038" y="3462338"/>
              <a:ext cx="180975" cy="196850"/>
            </a:xfrm>
            <a:custGeom>
              <a:rect b="b" l="l" r="r" t="t"/>
              <a:pathLst>
                <a:path extrusionOk="0" h="78" w="72">
                  <a:moveTo>
                    <a:pt x="66" y="32"/>
                  </a:moveTo>
                  <a:cubicBezTo>
                    <a:pt x="64" y="32"/>
                    <a:pt x="61" y="28"/>
                    <a:pt x="61" y="26"/>
                  </a:cubicBezTo>
                  <a:cubicBezTo>
                    <a:pt x="61" y="24"/>
                    <a:pt x="57" y="22"/>
                    <a:pt x="57" y="20"/>
                  </a:cubicBezTo>
                  <a:cubicBezTo>
                    <a:pt x="57" y="18"/>
                    <a:pt x="52" y="16"/>
                    <a:pt x="49" y="14"/>
                  </a:cubicBezTo>
                  <a:cubicBezTo>
                    <a:pt x="46" y="13"/>
                    <a:pt x="46" y="5"/>
                    <a:pt x="45" y="5"/>
                  </a:cubicBezTo>
                  <a:cubicBezTo>
                    <a:pt x="44" y="5"/>
                    <a:pt x="41" y="2"/>
                    <a:pt x="40" y="0"/>
                  </a:cubicBezTo>
                  <a:cubicBezTo>
                    <a:pt x="38" y="1"/>
                    <a:pt x="36" y="1"/>
                    <a:pt x="35" y="1"/>
                  </a:cubicBezTo>
                  <a:cubicBezTo>
                    <a:pt x="32" y="1"/>
                    <a:pt x="30" y="4"/>
                    <a:pt x="29" y="5"/>
                  </a:cubicBezTo>
                  <a:cubicBezTo>
                    <a:pt x="28" y="6"/>
                    <a:pt x="26" y="3"/>
                    <a:pt x="25" y="2"/>
                  </a:cubicBezTo>
                  <a:cubicBezTo>
                    <a:pt x="23" y="1"/>
                    <a:pt x="18" y="4"/>
                    <a:pt x="16" y="4"/>
                  </a:cubicBezTo>
                  <a:cubicBezTo>
                    <a:pt x="14" y="5"/>
                    <a:pt x="8" y="5"/>
                    <a:pt x="8" y="5"/>
                  </a:cubicBezTo>
                  <a:cubicBezTo>
                    <a:pt x="8" y="5"/>
                    <a:pt x="8" y="30"/>
                    <a:pt x="8" y="33"/>
                  </a:cubicBezTo>
                  <a:cubicBezTo>
                    <a:pt x="8" y="36"/>
                    <a:pt x="0" y="34"/>
                    <a:pt x="0" y="36"/>
                  </a:cubicBezTo>
                  <a:cubicBezTo>
                    <a:pt x="0" y="37"/>
                    <a:pt x="0" y="48"/>
                    <a:pt x="0" y="60"/>
                  </a:cubicBezTo>
                  <a:cubicBezTo>
                    <a:pt x="2" y="60"/>
                    <a:pt x="4" y="61"/>
                    <a:pt x="4" y="62"/>
                  </a:cubicBezTo>
                  <a:cubicBezTo>
                    <a:pt x="5" y="64"/>
                    <a:pt x="7" y="70"/>
                    <a:pt x="7" y="71"/>
                  </a:cubicBezTo>
                  <a:cubicBezTo>
                    <a:pt x="6" y="73"/>
                    <a:pt x="5" y="72"/>
                    <a:pt x="5" y="73"/>
                  </a:cubicBezTo>
                  <a:cubicBezTo>
                    <a:pt x="5" y="74"/>
                    <a:pt x="4" y="77"/>
                    <a:pt x="6" y="77"/>
                  </a:cubicBezTo>
                  <a:cubicBezTo>
                    <a:pt x="9" y="77"/>
                    <a:pt x="13" y="78"/>
                    <a:pt x="14" y="76"/>
                  </a:cubicBezTo>
                  <a:cubicBezTo>
                    <a:pt x="16" y="74"/>
                    <a:pt x="22" y="70"/>
                    <a:pt x="22" y="68"/>
                  </a:cubicBezTo>
                  <a:cubicBezTo>
                    <a:pt x="22" y="66"/>
                    <a:pt x="23" y="61"/>
                    <a:pt x="27" y="64"/>
                  </a:cubicBezTo>
                  <a:cubicBezTo>
                    <a:pt x="31" y="66"/>
                    <a:pt x="32" y="67"/>
                    <a:pt x="37" y="67"/>
                  </a:cubicBezTo>
                  <a:cubicBezTo>
                    <a:pt x="42" y="67"/>
                    <a:pt x="43" y="66"/>
                    <a:pt x="44" y="63"/>
                  </a:cubicBezTo>
                  <a:cubicBezTo>
                    <a:pt x="45" y="60"/>
                    <a:pt x="44" y="57"/>
                    <a:pt x="47" y="57"/>
                  </a:cubicBezTo>
                  <a:cubicBezTo>
                    <a:pt x="51" y="57"/>
                    <a:pt x="54" y="54"/>
                    <a:pt x="54" y="52"/>
                  </a:cubicBezTo>
                  <a:cubicBezTo>
                    <a:pt x="54" y="50"/>
                    <a:pt x="56" y="47"/>
                    <a:pt x="58" y="47"/>
                  </a:cubicBezTo>
                  <a:cubicBezTo>
                    <a:pt x="60" y="47"/>
                    <a:pt x="64" y="44"/>
                    <a:pt x="64" y="42"/>
                  </a:cubicBezTo>
                  <a:cubicBezTo>
                    <a:pt x="65" y="39"/>
                    <a:pt x="68" y="40"/>
                    <a:pt x="69" y="39"/>
                  </a:cubicBezTo>
                  <a:cubicBezTo>
                    <a:pt x="70" y="38"/>
                    <a:pt x="71" y="37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4"/>
                    <a:pt x="71" y="32"/>
                    <a:pt x="66" y="3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4959351" y="3630613"/>
              <a:ext cx="25400" cy="36513"/>
            </a:xfrm>
            <a:custGeom>
              <a:rect b="b" l="l" r="r" t="t"/>
              <a:pathLst>
                <a:path extrusionOk="0" h="14" w="10">
                  <a:moveTo>
                    <a:pt x="5" y="0"/>
                  </a:moveTo>
                  <a:cubicBezTo>
                    <a:pt x="3" y="0"/>
                    <a:pt x="0" y="5"/>
                    <a:pt x="0" y="6"/>
                  </a:cubicBezTo>
                  <a:cubicBezTo>
                    <a:pt x="0" y="7"/>
                    <a:pt x="2" y="13"/>
                    <a:pt x="5" y="13"/>
                  </a:cubicBezTo>
                  <a:cubicBezTo>
                    <a:pt x="7" y="14"/>
                    <a:pt x="9" y="13"/>
                    <a:pt x="9" y="12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8"/>
                    <a:pt x="10" y="5"/>
                    <a:pt x="10" y="3"/>
                  </a:cubicBezTo>
                  <a:cubicBezTo>
                    <a:pt x="8" y="2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4886326" y="3689350"/>
              <a:ext cx="44450" cy="50800"/>
            </a:xfrm>
            <a:custGeom>
              <a:rect b="b" l="l" r="r" t="t"/>
              <a:pathLst>
                <a:path extrusionOk="0" h="20" w="18">
                  <a:moveTo>
                    <a:pt x="12" y="2"/>
                  </a:moveTo>
                  <a:cubicBezTo>
                    <a:pt x="11" y="0"/>
                    <a:pt x="5" y="3"/>
                    <a:pt x="4" y="5"/>
                  </a:cubicBezTo>
                  <a:cubicBezTo>
                    <a:pt x="3" y="7"/>
                    <a:pt x="0" y="13"/>
                    <a:pt x="0" y="13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17"/>
                    <a:pt x="10" y="15"/>
                  </a:cubicBezTo>
                  <a:cubicBezTo>
                    <a:pt x="10" y="13"/>
                    <a:pt x="15" y="16"/>
                    <a:pt x="15" y="14"/>
                  </a:cubicBezTo>
                  <a:cubicBezTo>
                    <a:pt x="15" y="12"/>
                    <a:pt x="18" y="10"/>
                    <a:pt x="18" y="8"/>
                  </a:cubicBezTo>
                  <a:cubicBezTo>
                    <a:pt x="18" y="6"/>
                    <a:pt x="13" y="4"/>
                    <a:pt x="12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4675188" y="3551238"/>
              <a:ext cx="327025" cy="285750"/>
            </a:xfrm>
            <a:custGeom>
              <a:rect b="b" l="l" r="r" t="t"/>
              <a:pathLst>
                <a:path extrusionOk="0" h="114" w="130">
                  <a:moveTo>
                    <a:pt x="124" y="42"/>
                  </a:moveTo>
                  <a:cubicBezTo>
                    <a:pt x="124" y="42"/>
                    <a:pt x="124" y="42"/>
                    <a:pt x="123" y="42"/>
                  </a:cubicBezTo>
                  <a:cubicBezTo>
                    <a:pt x="123" y="42"/>
                    <a:pt x="122" y="43"/>
                    <a:pt x="122" y="44"/>
                  </a:cubicBezTo>
                  <a:cubicBezTo>
                    <a:pt x="122" y="45"/>
                    <a:pt x="120" y="46"/>
                    <a:pt x="118" y="45"/>
                  </a:cubicBezTo>
                  <a:cubicBezTo>
                    <a:pt x="115" y="45"/>
                    <a:pt x="113" y="39"/>
                    <a:pt x="113" y="38"/>
                  </a:cubicBezTo>
                  <a:cubicBezTo>
                    <a:pt x="113" y="37"/>
                    <a:pt x="116" y="32"/>
                    <a:pt x="118" y="32"/>
                  </a:cubicBezTo>
                  <a:cubicBezTo>
                    <a:pt x="119" y="32"/>
                    <a:pt x="121" y="34"/>
                    <a:pt x="123" y="35"/>
                  </a:cubicBezTo>
                  <a:cubicBezTo>
                    <a:pt x="123" y="34"/>
                    <a:pt x="123" y="33"/>
                    <a:pt x="123" y="33"/>
                  </a:cubicBezTo>
                  <a:cubicBezTo>
                    <a:pt x="123" y="32"/>
                    <a:pt x="124" y="20"/>
                    <a:pt x="122" y="18"/>
                  </a:cubicBezTo>
                  <a:cubicBezTo>
                    <a:pt x="120" y="17"/>
                    <a:pt x="118" y="5"/>
                    <a:pt x="117" y="3"/>
                  </a:cubicBezTo>
                  <a:cubicBezTo>
                    <a:pt x="116" y="2"/>
                    <a:pt x="108" y="3"/>
                    <a:pt x="108" y="2"/>
                  </a:cubicBezTo>
                  <a:cubicBezTo>
                    <a:pt x="107" y="0"/>
                    <a:pt x="100" y="1"/>
                    <a:pt x="100" y="0"/>
                  </a:cubicBezTo>
                  <a:cubicBezTo>
                    <a:pt x="99" y="2"/>
                    <a:pt x="98" y="3"/>
                    <a:pt x="97" y="4"/>
                  </a:cubicBezTo>
                  <a:cubicBezTo>
                    <a:pt x="96" y="5"/>
                    <a:pt x="93" y="4"/>
                    <a:pt x="92" y="7"/>
                  </a:cubicBezTo>
                  <a:cubicBezTo>
                    <a:pt x="92" y="9"/>
                    <a:pt x="88" y="12"/>
                    <a:pt x="86" y="12"/>
                  </a:cubicBezTo>
                  <a:cubicBezTo>
                    <a:pt x="84" y="12"/>
                    <a:pt x="82" y="15"/>
                    <a:pt x="82" y="17"/>
                  </a:cubicBezTo>
                  <a:cubicBezTo>
                    <a:pt x="82" y="19"/>
                    <a:pt x="79" y="22"/>
                    <a:pt x="75" y="22"/>
                  </a:cubicBezTo>
                  <a:cubicBezTo>
                    <a:pt x="72" y="22"/>
                    <a:pt x="73" y="25"/>
                    <a:pt x="72" y="28"/>
                  </a:cubicBezTo>
                  <a:cubicBezTo>
                    <a:pt x="71" y="31"/>
                    <a:pt x="70" y="32"/>
                    <a:pt x="65" y="32"/>
                  </a:cubicBezTo>
                  <a:cubicBezTo>
                    <a:pt x="60" y="32"/>
                    <a:pt x="59" y="31"/>
                    <a:pt x="55" y="29"/>
                  </a:cubicBezTo>
                  <a:cubicBezTo>
                    <a:pt x="51" y="26"/>
                    <a:pt x="50" y="31"/>
                    <a:pt x="50" y="33"/>
                  </a:cubicBezTo>
                  <a:cubicBezTo>
                    <a:pt x="50" y="35"/>
                    <a:pt x="44" y="39"/>
                    <a:pt x="42" y="41"/>
                  </a:cubicBezTo>
                  <a:cubicBezTo>
                    <a:pt x="41" y="43"/>
                    <a:pt x="37" y="42"/>
                    <a:pt x="34" y="42"/>
                  </a:cubicBezTo>
                  <a:cubicBezTo>
                    <a:pt x="32" y="42"/>
                    <a:pt x="33" y="39"/>
                    <a:pt x="33" y="38"/>
                  </a:cubicBezTo>
                  <a:cubicBezTo>
                    <a:pt x="33" y="37"/>
                    <a:pt x="34" y="38"/>
                    <a:pt x="35" y="36"/>
                  </a:cubicBezTo>
                  <a:cubicBezTo>
                    <a:pt x="35" y="35"/>
                    <a:pt x="33" y="29"/>
                    <a:pt x="32" y="27"/>
                  </a:cubicBezTo>
                  <a:cubicBezTo>
                    <a:pt x="32" y="26"/>
                    <a:pt x="30" y="25"/>
                    <a:pt x="28" y="25"/>
                  </a:cubicBezTo>
                  <a:cubicBezTo>
                    <a:pt x="28" y="38"/>
                    <a:pt x="28" y="53"/>
                    <a:pt x="28" y="54"/>
                  </a:cubicBezTo>
                  <a:cubicBezTo>
                    <a:pt x="28" y="57"/>
                    <a:pt x="24" y="58"/>
                    <a:pt x="23" y="59"/>
                  </a:cubicBezTo>
                  <a:cubicBezTo>
                    <a:pt x="22" y="61"/>
                    <a:pt x="16" y="59"/>
                    <a:pt x="13" y="59"/>
                  </a:cubicBezTo>
                  <a:cubicBezTo>
                    <a:pt x="9" y="59"/>
                    <a:pt x="10" y="56"/>
                    <a:pt x="8" y="54"/>
                  </a:cubicBezTo>
                  <a:cubicBezTo>
                    <a:pt x="7" y="51"/>
                    <a:pt x="4" y="54"/>
                    <a:pt x="4" y="56"/>
                  </a:cubicBezTo>
                  <a:cubicBezTo>
                    <a:pt x="4" y="57"/>
                    <a:pt x="2" y="57"/>
                    <a:pt x="0" y="57"/>
                  </a:cubicBezTo>
                  <a:cubicBezTo>
                    <a:pt x="3" y="61"/>
                    <a:pt x="5" y="66"/>
                    <a:pt x="7" y="70"/>
                  </a:cubicBezTo>
                  <a:cubicBezTo>
                    <a:pt x="8" y="76"/>
                    <a:pt x="13" y="82"/>
                    <a:pt x="14" y="86"/>
                  </a:cubicBezTo>
                  <a:cubicBezTo>
                    <a:pt x="15" y="89"/>
                    <a:pt x="17" y="93"/>
                    <a:pt x="14" y="93"/>
                  </a:cubicBezTo>
                  <a:cubicBezTo>
                    <a:pt x="12" y="94"/>
                    <a:pt x="12" y="96"/>
                    <a:pt x="14" y="100"/>
                  </a:cubicBezTo>
                  <a:cubicBezTo>
                    <a:pt x="17" y="104"/>
                    <a:pt x="15" y="106"/>
                    <a:pt x="17" y="107"/>
                  </a:cubicBezTo>
                  <a:cubicBezTo>
                    <a:pt x="19" y="107"/>
                    <a:pt x="19" y="109"/>
                    <a:pt x="20" y="109"/>
                  </a:cubicBezTo>
                  <a:cubicBezTo>
                    <a:pt x="22" y="109"/>
                    <a:pt x="23" y="111"/>
                    <a:pt x="25" y="112"/>
                  </a:cubicBezTo>
                  <a:cubicBezTo>
                    <a:pt x="26" y="114"/>
                    <a:pt x="28" y="114"/>
                    <a:pt x="30" y="112"/>
                  </a:cubicBezTo>
                  <a:cubicBezTo>
                    <a:pt x="31" y="110"/>
                    <a:pt x="35" y="109"/>
                    <a:pt x="39" y="109"/>
                  </a:cubicBezTo>
                  <a:cubicBezTo>
                    <a:pt x="43" y="109"/>
                    <a:pt x="43" y="107"/>
                    <a:pt x="47" y="106"/>
                  </a:cubicBezTo>
                  <a:cubicBezTo>
                    <a:pt x="51" y="105"/>
                    <a:pt x="56" y="105"/>
                    <a:pt x="59" y="106"/>
                  </a:cubicBezTo>
                  <a:cubicBezTo>
                    <a:pt x="63" y="107"/>
                    <a:pt x="65" y="106"/>
                    <a:pt x="67" y="105"/>
                  </a:cubicBezTo>
                  <a:cubicBezTo>
                    <a:pt x="68" y="104"/>
                    <a:pt x="72" y="107"/>
                    <a:pt x="72" y="104"/>
                  </a:cubicBezTo>
                  <a:cubicBezTo>
                    <a:pt x="72" y="101"/>
                    <a:pt x="75" y="102"/>
                    <a:pt x="79" y="102"/>
                  </a:cubicBezTo>
                  <a:cubicBezTo>
                    <a:pt x="82" y="102"/>
                    <a:pt x="89" y="97"/>
                    <a:pt x="95" y="91"/>
                  </a:cubicBezTo>
                  <a:cubicBezTo>
                    <a:pt x="101" y="86"/>
                    <a:pt x="111" y="74"/>
                    <a:pt x="114" y="68"/>
                  </a:cubicBezTo>
                  <a:cubicBezTo>
                    <a:pt x="118" y="62"/>
                    <a:pt x="123" y="58"/>
                    <a:pt x="126" y="55"/>
                  </a:cubicBezTo>
                  <a:cubicBezTo>
                    <a:pt x="128" y="53"/>
                    <a:pt x="129" y="47"/>
                    <a:pt x="130" y="42"/>
                  </a:cubicBezTo>
                  <a:cubicBezTo>
                    <a:pt x="127" y="42"/>
                    <a:pt x="124" y="42"/>
                    <a:pt x="124" y="42"/>
                  </a:cubicBezTo>
                  <a:close/>
                  <a:moveTo>
                    <a:pt x="99" y="69"/>
                  </a:moveTo>
                  <a:cubicBezTo>
                    <a:pt x="99" y="71"/>
                    <a:pt x="94" y="68"/>
                    <a:pt x="94" y="70"/>
                  </a:cubicBezTo>
                  <a:cubicBezTo>
                    <a:pt x="93" y="72"/>
                    <a:pt x="92" y="75"/>
                    <a:pt x="92" y="75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87" y="62"/>
                    <a:pt x="88" y="60"/>
                  </a:cubicBezTo>
                  <a:cubicBezTo>
                    <a:pt x="89" y="58"/>
                    <a:pt x="95" y="55"/>
                    <a:pt x="96" y="57"/>
                  </a:cubicBezTo>
                  <a:cubicBezTo>
                    <a:pt x="97" y="59"/>
                    <a:pt x="102" y="61"/>
                    <a:pt x="102" y="63"/>
                  </a:cubicBezTo>
                  <a:cubicBezTo>
                    <a:pt x="102" y="65"/>
                    <a:pt x="99" y="67"/>
                    <a:pt x="99" y="6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4589463" y="3216275"/>
              <a:ext cx="236538" cy="250825"/>
            </a:xfrm>
            <a:custGeom>
              <a:rect b="b" l="l" r="r" t="t"/>
              <a:pathLst>
                <a:path extrusionOk="0" h="100" w="94">
                  <a:moveTo>
                    <a:pt x="6" y="91"/>
                  </a:moveTo>
                  <a:cubicBezTo>
                    <a:pt x="8" y="91"/>
                    <a:pt x="6" y="94"/>
                    <a:pt x="9" y="93"/>
                  </a:cubicBezTo>
                  <a:cubicBezTo>
                    <a:pt x="12" y="92"/>
                    <a:pt x="14" y="92"/>
                    <a:pt x="17" y="94"/>
                  </a:cubicBezTo>
                  <a:cubicBezTo>
                    <a:pt x="19" y="95"/>
                    <a:pt x="21" y="96"/>
                    <a:pt x="24" y="96"/>
                  </a:cubicBezTo>
                  <a:cubicBezTo>
                    <a:pt x="27" y="96"/>
                    <a:pt x="52" y="96"/>
                    <a:pt x="52" y="96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8"/>
                    <a:pt x="70" y="97"/>
                    <a:pt x="72" y="98"/>
                  </a:cubicBezTo>
                  <a:cubicBezTo>
                    <a:pt x="75" y="100"/>
                    <a:pt x="82" y="98"/>
                    <a:pt x="85" y="98"/>
                  </a:cubicBezTo>
                  <a:cubicBezTo>
                    <a:pt x="85" y="97"/>
                    <a:pt x="86" y="97"/>
                    <a:pt x="87" y="97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3" y="40"/>
                    <a:pt x="92" y="40"/>
                  </a:cubicBezTo>
                  <a:cubicBezTo>
                    <a:pt x="90" y="41"/>
                    <a:pt x="87" y="41"/>
                    <a:pt x="85" y="41"/>
                  </a:cubicBezTo>
                  <a:cubicBezTo>
                    <a:pt x="82" y="41"/>
                    <a:pt x="82" y="43"/>
                    <a:pt x="81" y="43"/>
                  </a:cubicBezTo>
                  <a:cubicBezTo>
                    <a:pt x="79" y="42"/>
                    <a:pt x="80" y="38"/>
                    <a:pt x="81" y="36"/>
                  </a:cubicBezTo>
                  <a:cubicBezTo>
                    <a:pt x="81" y="35"/>
                    <a:pt x="79" y="31"/>
                    <a:pt x="77" y="30"/>
                  </a:cubicBezTo>
                  <a:cubicBezTo>
                    <a:pt x="75" y="29"/>
                    <a:pt x="79" y="20"/>
                    <a:pt x="78" y="19"/>
                  </a:cubicBezTo>
                  <a:cubicBezTo>
                    <a:pt x="77" y="18"/>
                    <a:pt x="76" y="15"/>
                    <a:pt x="76" y="12"/>
                  </a:cubicBezTo>
                  <a:cubicBezTo>
                    <a:pt x="76" y="10"/>
                    <a:pt x="75" y="11"/>
                    <a:pt x="71" y="11"/>
                  </a:cubicBezTo>
                  <a:cubicBezTo>
                    <a:pt x="67" y="11"/>
                    <a:pt x="67" y="9"/>
                    <a:pt x="67" y="9"/>
                  </a:cubicBezTo>
                  <a:cubicBezTo>
                    <a:pt x="67" y="9"/>
                    <a:pt x="63" y="8"/>
                    <a:pt x="61" y="9"/>
                  </a:cubicBezTo>
                  <a:cubicBezTo>
                    <a:pt x="59" y="10"/>
                    <a:pt x="59" y="17"/>
                    <a:pt x="58" y="16"/>
                  </a:cubicBezTo>
                  <a:cubicBezTo>
                    <a:pt x="56" y="16"/>
                    <a:pt x="52" y="17"/>
                    <a:pt x="48" y="18"/>
                  </a:cubicBezTo>
                  <a:cubicBezTo>
                    <a:pt x="45" y="19"/>
                    <a:pt x="43" y="17"/>
                    <a:pt x="41" y="13"/>
                  </a:cubicBezTo>
                  <a:cubicBezTo>
                    <a:pt x="40" y="9"/>
                    <a:pt x="38" y="10"/>
                    <a:pt x="38" y="7"/>
                  </a:cubicBezTo>
                  <a:cubicBezTo>
                    <a:pt x="39" y="4"/>
                    <a:pt x="37" y="0"/>
                    <a:pt x="37" y="0"/>
                  </a:cubicBezTo>
                  <a:cubicBezTo>
                    <a:pt x="37" y="0"/>
                    <a:pt x="13" y="0"/>
                    <a:pt x="11" y="0"/>
                  </a:cubicBezTo>
                  <a:cubicBezTo>
                    <a:pt x="10" y="0"/>
                    <a:pt x="8" y="1"/>
                    <a:pt x="6" y="3"/>
                  </a:cubicBezTo>
                  <a:cubicBezTo>
                    <a:pt x="8" y="8"/>
                    <a:pt x="12" y="17"/>
                    <a:pt x="13" y="19"/>
                  </a:cubicBezTo>
                  <a:cubicBezTo>
                    <a:pt x="14" y="22"/>
                    <a:pt x="12" y="24"/>
                    <a:pt x="12" y="28"/>
                  </a:cubicBezTo>
                  <a:cubicBezTo>
                    <a:pt x="12" y="32"/>
                    <a:pt x="16" y="40"/>
                    <a:pt x="17" y="45"/>
                  </a:cubicBezTo>
                  <a:cubicBezTo>
                    <a:pt x="17" y="50"/>
                    <a:pt x="14" y="53"/>
                    <a:pt x="11" y="56"/>
                  </a:cubicBezTo>
                  <a:cubicBezTo>
                    <a:pt x="8" y="60"/>
                    <a:pt x="5" y="67"/>
                    <a:pt x="5" y="72"/>
                  </a:cubicBezTo>
                  <a:cubicBezTo>
                    <a:pt x="5" y="76"/>
                    <a:pt x="1" y="81"/>
                    <a:pt x="1" y="83"/>
                  </a:cubicBezTo>
                  <a:cubicBezTo>
                    <a:pt x="1" y="85"/>
                    <a:pt x="1" y="91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4" y="91"/>
                    <a:pt x="6" y="9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4786313" y="3263900"/>
              <a:ext cx="230188" cy="203200"/>
            </a:xfrm>
            <a:custGeom>
              <a:rect b="b" l="l" r="r" t="t"/>
              <a:pathLst>
                <a:path extrusionOk="0" h="81" w="92">
                  <a:moveTo>
                    <a:pt x="71" y="3"/>
                  </a:moveTo>
                  <a:cubicBezTo>
                    <a:pt x="70" y="3"/>
                    <a:pt x="67" y="1"/>
                    <a:pt x="65" y="0"/>
                  </a:cubicBezTo>
                  <a:cubicBezTo>
                    <a:pt x="64" y="1"/>
                    <a:pt x="58" y="1"/>
                    <a:pt x="55" y="1"/>
                  </a:cubicBezTo>
                  <a:cubicBezTo>
                    <a:pt x="53" y="1"/>
                    <a:pt x="55" y="5"/>
                    <a:pt x="53" y="6"/>
                  </a:cubicBezTo>
                  <a:cubicBezTo>
                    <a:pt x="52" y="8"/>
                    <a:pt x="51" y="10"/>
                    <a:pt x="52" y="11"/>
                  </a:cubicBezTo>
                  <a:cubicBezTo>
                    <a:pt x="54" y="11"/>
                    <a:pt x="52" y="17"/>
                    <a:pt x="52" y="20"/>
                  </a:cubicBezTo>
                  <a:cubicBezTo>
                    <a:pt x="52" y="22"/>
                    <a:pt x="49" y="26"/>
                    <a:pt x="50" y="27"/>
                  </a:cubicBezTo>
                  <a:cubicBezTo>
                    <a:pt x="51" y="28"/>
                    <a:pt x="53" y="33"/>
                    <a:pt x="55" y="33"/>
                  </a:cubicBezTo>
                  <a:cubicBezTo>
                    <a:pt x="58" y="34"/>
                    <a:pt x="60" y="32"/>
                    <a:pt x="61" y="32"/>
                  </a:cubicBezTo>
                  <a:cubicBezTo>
                    <a:pt x="62" y="32"/>
                    <a:pt x="62" y="35"/>
                    <a:pt x="62" y="37"/>
                  </a:cubicBezTo>
                  <a:cubicBezTo>
                    <a:pt x="62" y="40"/>
                    <a:pt x="60" y="41"/>
                    <a:pt x="60" y="41"/>
                  </a:cubicBezTo>
                  <a:cubicBezTo>
                    <a:pt x="60" y="41"/>
                    <a:pt x="57" y="42"/>
                    <a:pt x="55" y="41"/>
                  </a:cubicBezTo>
                  <a:cubicBezTo>
                    <a:pt x="53" y="40"/>
                    <a:pt x="52" y="36"/>
                    <a:pt x="52" y="34"/>
                  </a:cubicBezTo>
                  <a:cubicBezTo>
                    <a:pt x="52" y="33"/>
                    <a:pt x="47" y="33"/>
                    <a:pt x="45" y="33"/>
                  </a:cubicBezTo>
                  <a:cubicBezTo>
                    <a:pt x="44" y="33"/>
                    <a:pt x="42" y="30"/>
                    <a:pt x="41" y="28"/>
                  </a:cubicBezTo>
                  <a:cubicBezTo>
                    <a:pt x="40" y="27"/>
                    <a:pt x="38" y="28"/>
                    <a:pt x="38" y="30"/>
                  </a:cubicBezTo>
                  <a:cubicBezTo>
                    <a:pt x="38" y="31"/>
                    <a:pt x="37" y="31"/>
                    <a:pt x="35" y="31"/>
                  </a:cubicBezTo>
                  <a:cubicBezTo>
                    <a:pt x="33" y="31"/>
                    <a:pt x="29" y="28"/>
                    <a:pt x="28" y="28"/>
                  </a:cubicBezTo>
                  <a:cubicBezTo>
                    <a:pt x="27" y="29"/>
                    <a:pt x="25" y="26"/>
                    <a:pt x="26" y="25"/>
                  </a:cubicBezTo>
                  <a:cubicBezTo>
                    <a:pt x="26" y="23"/>
                    <a:pt x="22" y="24"/>
                    <a:pt x="21" y="25"/>
                  </a:cubicBezTo>
                  <a:cubicBezTo>
                    <a:pt x="19" y="26"/>
                    <a:pt x="18" y="23"/>
                    <a:pt x="18" y="23"/>
                  </a:cubicBezTo>
                  <a:cubicBezTo>
                    <a:pt x="18" y="23"/>
                    <a:pt x="18" y="22"/>
                    <a:pt x="16" y="2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4" y="77"/>
                    <a:pt x="24" y="76"/>
                    <a:pt x="24" y="77"/>
                  </a:cubicBezTo>
                  <a:cubicBezTo>
                    <a:pt x="24" y="78"/>
                    <a:pt x="24" y="78"/>
                    <a:pt x="24" y="79"/>
                  </a:cubicBezTo>
                  <a:cubicBezTo>
                    <a:pt x="26" y="79"/>
                    <a:pt x="28" y="78"/>
                    <a:pt x="28" y="79"/>
                  </a:cubicBezTo>
                  <a:cubicBezTo>
                    <a:pt x="30" y="79"/>
                    <a:pt x="37" y="81"/>
                    <a:pt x="39" y="80"/>
                  </a:cubicBezTo>
                  <a:cubicBezTo>
                    <a:pt x="40" y="79"/>
                    <a:pt x="44" y="72"/>
                    <a:pt x="47" y="71"/>
                  </a:cubicBezTo>
                  <a:cubicBezTo>
                    <a:pt x="50" y="70"/>
                    <a:pt x="54" y="67"/>
                    <a:pt x="54" y="65"/>
                  </a:cubicBezTo>
                  <a:cubicBezTo>
                    <a:pt x="54" y="64"/>
                    <a:pt x="54" y="63"/>
                    <a:pt x="59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5"/>
                    <a:pt x="86" y="47"/>
                    <a:pt x="87" y="47"/>
                  </a:cubicBezTo>
                  <a:cubicBezTo>
                    <a:pt x="86" y="45"/>
                    <a:pt x="85" y="44"/>
                    <a:pt x="85" y="44"/>
                  </a:cubicBezTo>
                  <a:cubicBezTo>
                    <a:pt x="86" y="43"/>
                    <a:pt x="87" y="37"/>
                    <a:pt x="87" y="36"/>
                  </a:cubicBezTo>
                  <a:cubicBezTo>
                    <a:pt x="87" y="34"/>
                    <a:pt x="92" y="35"/>
                    <a:pt x="90" y="34"/>
                  </a:cubicBezTo>
                  <a:cubicBezTo>
                    <a:pt x="88" y="32"/>
                    <a:pt x="89" y="23"/>
                    <a:pt x="89" y="21"/>
                  </a:cubicBezTo>
                  <a:cubicBezTo>
                    <a:pt x="90" y="19"/>
                    <a:pt x="92" y="21"/>
                    <a:pt x="92" y="19"/>
                  </a:cubicBezTo>
                  <a:cubicBezTo>
                    <a:pt x="92" y="17"/>
                    <a:pt x="90" y="12"/>
                    <a:pt x="89" y="10"/>
                  </a:cubicBezTo>
                  <a:cubicBezTo>
                    <a:pt x="88" y="9"/>
                    <a:pt x="80" y="6"/>
                    <a:pt x="78" y="6"/>
                  </a:cubicBezTo>
                  <a:cubicBezTo>
                    <a:pt x="76" y="5"/>
                    <a:pt x="73" y="3"/>
                    <a:pt x="71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4924426" y="3117850"/>
              <a:ext cx="39688" cy="34925"/>
            </a:xfrm>
            <a:custGeom>
              <a:rect b="b" l="l" r="r" t="t"/>
              <a:pathLst>
                <a:path extrusionOk="0" h="14" w="16">
                  <a:moveTo>
                    <a:pt x="13" y="0"/>
                  </a:moveTo>
                  <a:cubicBezTo>
                    <a:pt x="11" y="0"/>
                    <a:pt x="9" y="1"/>
                    <a:pt x="8" y="1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3"/>
                    <a:pt x="2" y="8"/>
                    <a:pt x="2" y="8"/>
                  </a:cubicBezTo>
                  <a:cubicBezTo>
                    <a:pt x="2" y="8"/>
                    <a:pt x="0" y="8"/>
                    <a:pt x="0" y="10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9" y="14"/>
                    <a:pt x="8" y="10"/>
                    <a:pt x="8" y="10"/>
                  </a:cubicBezTo>
                  <a:cubicBezTo>
                    <a:pt x="8" y="10"/>
                    <a:pt x="15" y="11"/>
                    <a:pt x="15" y="9"/>
                  </a:cubicBezTo>
                  <a:cubicBezTo>
                    <a:pt x="16" y="7"/>
                    <a:pt x="14" y="3"/>
                    <a:pt x="14" y="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5167313" y="2846388"/>
              <a:ext cx="209550" cy="280988"/>
            </a:xfrm>
            <a:custGeom>
              <a:rect b="b" l="l" r="r" t="t"/>
              <a:pathLst>
                <a:path extrusionOk="0" h="112" w="83">
                  <a:moveTo>
                    <a:pt x="19" y="21"/>
                  </a:moveTo>
                  <a:cubicBezTo>
                    <a:pt x="20" y="22"/>
                    <a:pt x="23" y="25"/>
                    <a:pt x="24" y="26"/>
                  </a:cubicBezTo>
                  <a:cubicBezTo>
                    <a:pt x="26" y="26"/>
                    <a:pt x="35" y="29"/>
                    <a:pt x="41" y="31"/>
                  </a:cubicBezTo>
                  <a:cubicBezTo>
                    <a:pt x="46" y="34"/>
                    <a:pt x="50" y="34"/>
                    <a:pt x="52" y="34"/>
                  </a:cubicBezTo>
                  <a:cubicBezTo>
                    <a:pt x="53" y="34"/>
                    <a:pt x="56" y="35"/>
                    <a:pt x="55" y="36"/>
                  </a:cubicBezTo>
                  <a:cubicBezTo>
                    <a:pt x="53" y="37"/>
                    <a:pt x="35" y="55"/>
                    <a:pt x="33" y="57"/>
                  </a:cubicBezTo>
                  <a:cubicBezTo>
                    <a:pt x="31" y="60"/>
                    <a:pt x="29" y="59"/>
                    <a:pt x="24" y="59"/>
                  </a:cubicBezTo>
                  <a:cubicBezTo>
                    <a:pt x="19" y="59"/>
                    <a:pt x="15" y="64"/>
                    <a:pt x="14" y="64"/>
                  </a:cubicBezTo>
                  <a:cubicBezTo>
                    <a:pt x="13" y="64"/>
                    <a:pt x="10" y="65"/>
                    <a:pt x="7" y="65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7" y="108"/>
                    <a:pt x="16" y="100"/>
                    <a:pt x="22" y="93"/>
                  </a:cubicBezTo>
                  <a:cubicBezTo>
                    <a:pt x="29" y="86"/>
                    <a:pt x="32" y="84"/>
                    <a:pt x="36" y="82"/>
                  </a:cubicBezTo>
                  <a:cubicBezTo>
                    <a:pt x="40" y="80"/>
                    <a:pt x="49" y="71"/>
                    <a:pt x="56" y="63"/>
                  </a:cubicBezTo>
                  <a:cubicBezTo>
                    <a:pt x="60" y="57"/>
                    <a:pt x="65" y="52"/>
                    <a:pt x="65" y="48"/>
                  </a:cubicBezTo>
                  <a:cubicBezTo>
                    <a:pt x="66" y="44"/>
                    <a:pt x="70" y="39"/>
                    <a:pt x="72" y="35"/>
                  </a:cubicBezTo>
                  <a:cubicBezTo>
                    <a:pt x="75" y="32"/>
                    <a:pt x="80" y="22"/>
                    <a:pt x="80" y="19"/>
                  </a:cubicBezTo>
                  <a:cubicBezTo>
                    <a:pt x="80" y="17"/>
                    <a:pt x="82" y="10"/>
                    <a:pt x="83" y="5"/>
                  </a:cubicBezTo>
                  <a:cubicBezTo>
                    <a:pt x="83" y="0"/>
                    <a:pt x="79" y="0"/>
                    <a:pt x="77" y="3"/>
                  </a:cubicBezTo>
                  <a:cubicBezTo>
                    <a:pt x="76" y="5"/>
                    <a:pt x="66" y="7"/>
                    <a:pt x="59" y="7"/>
                  </a:cubicBezTo>
                  <a:cubicBezTo>
                    <a:pt x="53" y="8"/>
                    <a:pt x="49" y="8"/>
                    <a:pt x="47" y="10"/>
                  </a:cubicBezTo>
                  <a:cubicBezTo>
                    <a:pt x="44" y="13"/>
                    <a:pt x="38" y="10"/>
                    <a:pt x="36" y="12"/>
                  </a:cubicBezTo>
                  <a:cubicBezTo>
                    <a:pt x="34" y="15"/>
                    <a:pt x="25" y="17"/>
                    <a:pt x="23" y="11"/>
                  </a:cubicBezTo>
                  <a:cubicBezTo>
                    <a:pt x="22" y="9"/>
                    <a:pt x="20" y="8"/>
                    <a:pt x="19" y="7"/>
                  </a:cubicBezTo>
                  <a:cubicBezTo>
                    <a:pt x="16" y="9"/>
                    <a:pt x="14" y="13"/>
                    <a:pt x="14" y="14"/>
                  </a:cubicBezTo>
                  <a:cubicBezTo>
                    <a:pt x="15" y="15"/>
                    <a:pt x="18" y="20"/>
                    <a:pt x="19" y="2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4086226" y="2330450"/>
              <a:ext cx="244475" cy="193675"/>
            </a:xfrm>
            <a:custGeom>
              <a:rect b="b" l="l" r="r" t="t"/>
              <a:pathLst>
                <a:path extrusionOk="0" h="77" w="97">
                  <a:moveTo>
                    <a:pt x="36" y="77"/>
                  </a:moveTo>
                  <a:cubicBezTo>
                    <a:pt x="36" y="72"/>
                    <a:pt x="35" y="67"/>
                    <a:pt x="35" y="66"/>
                  </a:cubicBezTo>
                  <a:cubicBezTo>
                    <a:pt x="36" y="65"/>
                    <a:pt x="46" y="59"/>
                    <a:pt x="48" y="58"/>
                  </a:cubicBezTo>
                  <a:cubicBezTo>
                    <a:pt x="50" y="57"/>
                    <a:pt x="54" y="58"/>
                    <a:pt x="54" y="56"/>
                  </a:cubicBezTo>
                  <a:cubicBezTo>
                    <a:pt x="54" y="54"/>
                    <a:pt x="58" y="55"/>
                    <a:pt x="61" y="55"/>
                  </a:cubicBezTo>
                  <a:cubicBezTo>
                    <a:pt x="63" y="54"/>
                    <a:pt x="65" y="52"/>
                    <a:pt x="65" y="50"/>
                  </a:cubicBezTo>
                  <a:cubicBezTo>
                    <a:pt x="65" y="48"/>
                    <a:pt x="69" y="48"/>
                    <a:pt x="71" y="48"/>
                  </a:cubicBezTo>
                  <a:cubicBezTo>
                    <a:pt x="73" y="48"/>
                    <a:pt x="73" y="45"/>
                    <a:pt x="75" y="45"/>
                  </a:cubicBezTo>
                  <a:cubicBezTo>
                    <a:pt x="76" y="45"/>
                    <a:pt x="75" y="43"/>
                    <a:pt x="76" y="40"/>
                  </a:cubicBezTo>
                  <a:cubicBezTo>
                    <a:pt x="76" y="38"/>
                    <a:pt x="76" y="38"/>
                    <a:pt x="78" y="38"/>
                  </a:cubicBezTo>
                  <a:cubicBezTo>
                    <a:pt x="81" y="38"/>
                    <a:pt x="83" y="37"/>
                    <a:pt x="83" y="36"/>
                  </a:cubicBezTo>
                  <a:cubicBezTo>
                    <a:pt x="83" y="34"/>
                    <a:pt x="93" y="35"/>
                    <a:pt x="95" y="35"/>
                  </a:cubicBezTo>
                  <a:cubicBezTo>
                    <a:pt x="96" y="35"/>
                    <a:pt x="97" y="33"/>
                    <a:pt x="97" y="32"/>
                  </a:cubicBezTo>
                  <a:cubicBezTo>
                    <a:pt x="96" y="31"/>
                    <a:pt x="95" y="27"/>
                    <a:pt x="93" y="26"/>
                  </a:cubicBezTo>
                  <a:cubicBezTo>
                    <a:pt x="92" y="26"/>
                    <a:pt x="93" y="22"/>
                    <a:pt x="93" y="19"/>
                  </a:cubicBezTo>
                  <a:cubicBezTo>
                    <a:pt x="93" y="16"/>
                    <a:pt x="92" y="13"/>
                    <a:pt x="91" y="11"/>
                  </a:cubicBezTo>
                  <a:cubicBezTo>
                    <a:pt x="90" y="10"/>
                    <a:pt x="90" y="9"/>
                    <a:pt x="89" y="8"/>
                  </a:cubicBezTo>
                  <a:cubicBezTo>
                    <a:pt x="86" y="8"/>
                    <a:pt x="83" y="6"/>
                    <a:pt x="80" y="6"/>
                  </a:cubicBezTo>
                  <a:cubicBezTo>
                    <a:pt x="76" y="6"/>
                    <a:pt x="69" y="8"/>
                    <a:pt x="66" y="5"/>
                  </a:cubicBezTo>
                  <a:cubicBezTo>
                    <a:pt x="63" y="1"/>
                    <a:pt x="61" y="0"/>
                    <a:pt x="59" y="1"/>
                  </a:cubicBezTo>
                  <a:cubicBezTo>
                    <a:pt x="56" y="2"/>
                    <a:pt x="52" y="14"/>
                    <a:pt x="50" y="17"/>
                  </a:cubicBezTo>
                  <a:cubicBezTo>
                    <a:pt x="48" y="21"/>
                    <a:pt x="41" y="23"/>
                    <a:pt x="38" y="23"/>
                  </a:cubicBezTo>
                  <a:cubicBezTo>
                    <a:pt x="34" y="23"/>
                    <a:pt x="34" y="28"/>
                    <a:pt x="32" y="30"/>
                  </a:cubicBezTo>
                  <a:cubicBezTo>
                    <a:pt x="29" y="32"/>
                    <a:pt x="30" y="35"/>
                    <a:pt x="27" y="38"/>
                  </a:cubicBezTo>
                  <a:cubicBezTo>
                    <a:pt x="24" y="40"/>
                    <a:pt x="26" y="47"/>
                    <a:pt x="27" y="50"/>
                  </a:cubicBezTo>
                  <a:cubicBezTo>
                    <a:pt x="29" y="53"/>
                    <a:pt x="22" y="61"/>
                    <a:pt x="18" y="63"/>
                  </a:cubicBezTo>
                  <a:cubicBezTo>
                    <a:pt x="14" y="66"/>
                    <a:pt x="12" y="70"/>
                    <a:pt x="6" y="71"/>
                  </a:cubicBezTo>
                  <a:cubicBezTo>
                    <a:pt x="3" y="72"/>
                    <a:pt x="1" y="73"/>
                    <a:pt x="0" y="74"/>
                  </a:cubicBezTo>
                  <a:cubicBezTo>
                    <a:pt x="10" y="74"/>
                    <a:pt x="25" y="74"/>
                    <a:pt x="30" y="74"/>
                  </a:cubicBezTo>
                  <a:cubicBezTo>
                    <a:pt x="36" y="74"/>
                    <a:pt x="35" y="75"/>
                    <a:pt x="36" y="7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4502151" y="2295525"/>
              <a:ext cx="85725" cy="163513"/>
            </a:xfrm>
            <a:custGeom>
              <a:rect b="b" l="l" r="r" t="t"/>
              <a:pathLst>
                <a:path extrusionOk="0" h="65" w="34">
                  <a:moveTo>
                    <a:pt x="9" y="17"/>
                  </a:moveTo>
                  <a:cubicBezTo>
                    <a:pt x="11" y="20"/>
                    <a:pt x="9" y="24"/>
                    <a:pt x="7" y="25"/>
                  </a:cubicBezTo>
                  <a:cubicBezTo>
                    <a:pt x="5" y="26"/>
                    <a:pt x="4" y="31"/>
                    <a:pt x="2" y="31"/>
                  </a:cubicBezTo>
                  <a:cubicBezTo>
                    <a:pt x="0" y="31"/>
                    <a:pt x="2" y="38"/>
                    <a:pt x="5" y="39"/>
                  </a:cubicBezTo>
                  <a:cubicBezTo>
                    <a:pt x="8" y="41"/>
                    <a:pt x="8" y="43"/>
                    <a:pt x="8" y="44"/>
                  </a:cubicBezTo>
                  <a:cubicBezTo>
                    <a:pt x="8" y="46"/>
                    <a:pt x="13" y="47"/>
                    <a:pt x="15" y="49"/>
                  </a:cubicBezTo>
                  <a:cubicBezTo>
                    <a:pt x="16" y="51"/>
                    <a:pt x="18" y="60"/>
                    <a:pt x="18" y="63"/>
                  </a:cubicBezTo>
                  <a:cubicBezTo>
                    <a:pt x="18" y="64"/>
                    <a:pt x="19" y="65"/>
                    <a:pt x="19" y="65"/>
                  </a:cubicBezTo>
                  <a:cubicBezTo>
                    <a:pt x="20" y="65"/>
                    <a:pt x="22" y="64"/>
                    <a:pt x="22" y="63"/>
                  </a:cubicBezTo>
                  <a:cubicBezTo>
                    <a:pt x="24" y="60"/>
                    <a:pt x="24" y="57"/>
                    <a:pt x="24" y="56"/>
                  </a:cubicBezTo>
                  <a:cubicBezTo>
                    <a:pt x="23" y="55"/>
                    <a:pt x="24" y="53"/>
                    <a:pt x="25" y="53"/>
                  </a:cubicBezTo>
                  <a:cubicBezTo>
                    <a:pt x="26" y="52"/>
                    <a:pt x="30" y="47"/>
                    <a:pt x="31" y="47"/>
                  </a:cubicBezTo>
                  <a:cubicBezTo>
                    <a:pt x="32" y="46"/>
                    <a:pt x="34" y="47"/>
                    <a:pt x="34" y="44"/>
                  </a:cubicBezTo>
                  <a:cubicBezTo>
                    <a:pt x="34" y="43"/>
                    <a:pt x="34" y="42"/>
                    <a:pt x="34" y="40"/>
                  </a:cubicBezTo>
                  <a:cubicBezTo>
                    <a:pt x="33" y="39"/>
                    <a:pt x="31" y="37"/>
                    <a:pt x="31" y="37"/>
                  </a:cubicBezTo>
                  <a:cubicBezTo>
                    <a:pt x="31" y="35"/>
                    <a:pt x="29" y="32"/>
                    <a:pt x="28" y="34"/>
                  </a:cubicBezTo>
                  <a:cubicBezTo>
                    <a:pt x="27" y="35"/>
                    <a:pt x="22" y="34"/>
                    <a:pt x="22" y="31"/>
                  </a:cubicBezTo>
                  <a:cubicBezTo>
                    <a:pt x="21" y="28"/>
                    <a:pt x="25" y="28"/>
                    <a:pt x="28" y="26"/>
                  </a:cubicBezTo>
                  <a:cubicBezTo>
                    <a:pt x="31" y="23"/>
                    <a:pt x="32" y="18"/>
                    <a:pt x="28" y="15"/>
                  </a:cubicBezTo>
                  <a:cubicBezTo>
                    <a:pt x="25" y="12"/>
                    <a:pt x="27" y="10"/>
                    <a:pt x="30" y="8"/>
                  </a:cubicBezTo>
                  <a:cubicBezTo>
                    <a:pt x="32" y="5"/>
                    <a:pt x="30" y="4"/>
                    <a:pt x="29" y="5"/>
                  </a:cubicBezTo>
                  <a:cubicBezTo>
                    <a:pt x="27" y="6"/>
                    <a:pt x="25" y="6"/>
                    <a:pt x="25" y="4"/>
                  </a:cubicBezTo>
                  <a:cubicBezTo>
                    <a:pt x="24" y="1"/>
                    <a:pt x="17" y="0"/>
                    <a:pt x="14" y="3"/>
                  </a:cubicBezTo>
                  <a:cubicBezTo>
                    <a:pt x="13" y="4"/>
                    <a:pt x="11" y="4"/>
                    <a:pt x="9" y="4"/>
                  </a:cubicBezTo>
                  <a:cubicBezTo>
                    <a:pt x="9" y="9"/>
                    <a:pt x="8" y="15"/>
                    <a:pt x="9" y="1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4175126" y="2300288"/>
              <a:ext cx="422275" cy="404813"/>
            </a:xfrm>
            <a:custGeom>
              <a:rect b="b" l="l" r="r" t="t"/>
              <a:pathLst>
                <a:path extrusionOk="0" h="161" w="168">
                  <a:moveTo>
                    <a:pt x="58" y="31"/>
                  </a:moveTo>
                  <a:cubicBezTo>
                    <a:pt x="58" y="34"/>
                    <a:pt x="57" y="38"/>
                    <a:pt x="58" y="38"/>
                  </a:cubicBezTo>
                  <a:cubicBezTo>
                    <a:pt x="60" y="39"/>
                    <a:pt x="61" y="43"/>
                    <a:pt x="62" y="44"/>
                  </a:cubicBezTo>
                  <a:cubicBezTo>
                    <a:pt x="62" y="45"/>
                    <a:pt x="61" y="47"/>
                    <a:pt x="60" y="47"/>
                  </a:cubicBezTo>
                  <a:cubicBezTo>
                    <a:pt x="58" y="47"/>
                    <a:pt x="48" y="46"/>
                    <a:pt x="48" y="48"/>
                  </a:cubicBezTo>
                  <a:cubicBezTo>
                    <a:pt x="48" y="49"/>
                    <a:pt x="46" y="50"/>
                    <a:pt x="43" y="50"/>
                  </a:cubicBezTo>
                  <a:cubicBezTo>
                    <a:pt x="41" y="50"/>
                    <a:pt x="41" y="50"/>
                    <a:pt x="41" y="52"/>
                  </a:cubicBezTo>
                  <a:cubicBezTo>
                    <a:pt x="40" y="55"/>
                    <a:pt x="41" y="57"/>
                    <a:pt x="40" y="57"/>
                  </a:cubicBezTo>
                  <a:cubicBezTo>
                    <a:pt x="38" y="57"/>
                    <a:pt x="38" y="60"/>
                    <a:pt x="36" y="60"/>
                  </a:cubicBezTo>
                  <a:cubicBezTo>
                    <a:pt x="34" y="60"/>
                    <a:pt x="30" y="60"/>
                    <a:pt x="30" y="62"/>
                  </a:cubicBezTo>
                  <a:cubicBezTo>
                    <a:pt x="30" y="64"/>
                    <a:pt x="28" y="66"/>
                    <a:pt x="26" y="67"/>
                  </a:cubicBezTo>
                  <a:cubicBezTo>
                    <a:pt x="23" y="67"/>
                    <a:pt x="19" y="66"/>
                    <a:pt x="19" y="68"/>
                  </a:cubicBezTo>
                  <a:cubicBezTo>
                    <a:pt x="19" y="70"/>
                    <a:pt x="15" y="69"/>
                    <a:pt x="13" y="70"/>
                  </a:cubicBezTo>
                  <a:cubicBezTo>
                    <a:pt x="11" y="71"/>
                    <a:pt x="1" y="77"/>
                    <a:pt x="0" y="78"/>
                  </a:cubicBezTo>
                  <a:cubicBezTo>
                    <a:pt x="0" y="79"/>
                    <a:pt x="1" y="84"/>
                    <a:pt x="1" y="89"/>
                  </a:cubicBezTo>
                  <a:cubicBezTo>
                    <a:pt x="1" y="90"/>
                    <a:pt x="1" y="90"/>
                    <a:pt x="2" y="91"/>
                  </a:cubicBezTo>
                  <a:cubicBezTo>
                    <a:pt x="6" y="93"/>
                    <a:pt x="78" y="140"/>
                    <a:pt x="80" y="143"/>
                  </a:cubicBezTo>
                  <a:cubicBezTo>
                    <a:pt x="83" y="145"/>
                    <a:pt x="85" y="150"/>
                    <a:pt x="85" y="150"/>
                  </a:cubicBezTo>
                  <a:cubicBezTo>
                    <a:pt x="85" y="150"/>
                    <a:pt x="90" y="151"/>
                    <a:pt x="94" y="153"/>
                  </a:cubicBezTo>
                  <a:cubicBezTo>
                    <a:pt x="98" y="155"/>
                    <a:pt x="98" y="161"/>
                    <a:pt x="98" y="161"/>
                  </a:cubicBezTo>
                  <a:cubicBezTo>
                    <a:pt x="98" y="161"/>
                    <a:pt x="103" y="160"/>
                    <a:pt x="106" y="160"/>
                  </a:cubicBezTo>
                  <a:cubicBezTo>
                    <a:pt x="109" y="159"/>
                    <a:pt x="119" y="156"/>
                    <a:pt x="119" y="156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7" y="118"/>
                    <a:pt x="166" y="115"/>
                    <a:pt x="164" y="115"/>
                  </a:cubicBezTo>
                  <a:cubicBezTo>
                    <a:pt x="162" y="115"/>
                    <a:pt x="160" y="114"/>
                    <a:pt x="158" y="114"/>
                  </a:cubicBezTo>
                  <a:cubicBezTo>
                    <a:pt x="156" y="114"/>
                    <a:pt x="153" y="112"/>
                    <a:pt x="152" y="110"/>
                  </a:cubicBezTo>
                  <a:cubicBezTo>
                    <a:pt x="152" y="108"/>
                    <a:pt x="153" y="107"/>
                    <a:pt x="151" y="104"/>
                  </a:cubicBezTo>
                  <a:cubicBezTo>
                    <a:pt x="150" y="101"/>
                    <a:pt x="148" y="100"/>
                    <a:pt x="148" y="99"/>
                  </a:cubicBezTo>
                  <a:cubicBezTo>
                    <a:pt x="148" y="98"/>
                    <a:pt x="151" y="96"/>
                    <a:pt x="151" y="95"/>
                  </a:cubicBezTo>
                  <a:cubicBezTo>
                    <a:pt x="152" y="95"/>
                    <a:pt x="150" y="93"/>
                    <a:pt x="150" y="91"/>
                  </a:cubicBezTo>
                  <a:cubicBezTo>
                    <a:pt x="150" y="90"/>
                    <a:pt x="149" y="88"/>
                    <a:pt x="150" y="86"/>
                  </a:cubicBezTo>
                  <a:cubicBezTo>
                    <a:pt x="151" y="85"/>
                    <a:pt x="152" y="84"/>
                    <a:pt x="151" y="81"/>
                  </a:cubicBezTo>
                  <a:cubicBezTo>
                    <a:pt x="149" y="78"/>
                    <a:pt x="153" y="76"/>
                    <a:pt x="151" y="73"/>
                  </a:cubicBezTo>
                  <a:cubicBezTo>
                    <a:pt x="149" y="69"/>
                    <a:pt x="147" y="66"/>
                    <a:pt x="147" y="65"/>
                  </a:cubicBezTo>
                  <a:cubicBezTo>
                    <a:pt x="147" y="65"/>
                    <a:pt x="148" y="64"/>
                    <a:pt x="149" y="63"/>
                  </a:cubicBezTo>
                  <a:cubicBezTo>
                    <a:pt x="149" y="63"/>
                    <a:pt x="148" y="62"/>
                    <a:pt x="148" y="61"/>
                  </a:cubicBezTo>
                  <a:cubicBezTo>
                    <a:pt x="148" y="58"/>
                    <a:pt x="146" y="49"/>
                    <a:pt x="145" y="47"/>
                  </a:cubicBezTo>
                  <a:cubicBezTo>
                    <a:pt x="143" y="45"/>
                    <a:pt x="138" y="44"/>
                    <a:pt x="138" y="42"/>
                  </a:cubicBezTo>
                  <a:cubicBezTo>
                    <a:pt x="138" y="41"/>
                    <a:pt x="138" y="39"/>
                    <a:pt x="135" y="37"/>
                  </a:cubicBezTo>
                  <a:cubicBezTo>
                    <a:pt x="132" y="36"/>
                    <a:pt x="130" y="29"/>
                    <a:pt x="132" y="29"/>
                  </a:cubicBezTo>
                  <a:cubicBezTo>
                    <a:pt x="134" y="29"/>
                    <a:pt x="135" y="24"/>
                    <a:pt x="137" y="23"/>
                  </a:cubicBezTo>
                  <a:cubicBezTo>
                    <a:pt x="139" y="22"/>
                    <a:pt x="141" y="18"/>
                    <a:pt x="139" y="15"/>
                  </a:cubicBezTo>
                  <a:cubicBezTo>
                    <a:pt x="138" y="13"/>
                    <a:pt x="139" y="7"/>
                    <a:pt x="139" y="2"/>
                  </a:cubicBezTo>
                  <a:cubicBezTo>
                    <a:pt x="136" y="2"/>
                    <a:pt x="133" y="1"/>
                    <a:pt x="132" y="1"/>
                  </a:cubicBezTo>
                  <a:cubicBezTo>
                    <a:pt x="130" y="0"/>
                    <a:pt x="126" y="1"/>
                    <a:pt x="124" y="2"/>
                  </a:cubicBezTo>
                  <a:cubicBezTo>
                    <a:pt x="121" y="2"/>
                    <a:pt x="115" y="6"/>
                    <a:pt x="113" y="4"/>
                  </a:cubicBezTo>
                  <a:cubicBezTo>
                    <a:pt x="110" y="2"/>
                    <a:pt x="89" y="5"/>
                    <a:pt x="82" y="6"/>
                  </a:cubicBezTo>
                  <a:cubicBezTo>
                    <a:pt x="76" y="6"/>
                    <a:pt x="74" y="12"/>
                    <a:pt x="70" y="12"/>
                  </a:cubicBezTo>
                  <a:cubicBezTo>
                    <a:pt x="66" y="12"/>
                    <a:pt x="60" y="15"/>
                    <a:pt x="57" y="19"/>
                  </a:cubicBezTo>
                  <a:cubicBezTo>
                    <a:pt x="56" y="20"/>
                    <a:pt x="55" y="20"/>
                    <a:pt x="54" y="20"/>
                  </a:cubicBezTo>
                  <a:cubicBezTo>
                    <a:pt x="55" y="21"/>
                    <a:pt x="55" y="22"/>
                    <a:pt x="56" y="23"/>
                  </a:cubicBezTo>
                  <a:cubicBezTo>
                    <a:pt x="57" y="25"/>
                    <a:pt x="58" y="28"/>
                    <a:pt x="58" y="3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4545013" y="2395538"/>
              <a:ext cx="307975" cy="293688"/>
            </a:xfrm>
            <a:custGeom>
              <a:rect b="b" l="l" r="r" t="t"/>
              <a:pathLst>
                <a:path extrusionOk="0" h="117" w="123">
                  <a:moveTo>
                    <a:pt x="14" y="7"/>
                  </a:moveTo>
                  <a:cubicBezTo>
                    <a:pt x="13" y="7"/>
                    <a:pt x="9" y="12"/>
                    <a:pt x="8" y="13"/>
                  </a:cubicBezTo>
                  <a:cubicBezTo>
                    <a:pt x="7" y="13"/>
                    <a:pt x="6" y="15"/>
                    <a:pt x="7" y="16"/>
                  </a:cubicBezTo>
                  <a:cubicBezTo>
                    <a:pt x="7" y="17"/>
                    <a:pt x="7" y="20"/>
                    <a:pt x="5" y="23"/>
                  </a:cubicBezTo>
                  <a:cubicBezTo>
                    <a:pt x="4" y="25"/>
                    <a:pt x="1" y="26"/>
                    <a:pt x="0" y="27"/>
                  </a:cubicBezTo>
                  <a:cubicBezTo>
                    <a:pt x="0" y="28"/>
                    <a:pt x="2" y="31"/>
                    <a:pt x="4" y="35"/>
                  </a:cubicBezTo>
                  <a:cubicBezTo>
                    <a:pt x="6" y="38"/>
                    <a:pt x="2" y="40"/>
                    <a:pt x="4" y="43"/>
                  </a:cubicBezTo>
                  <a:cubicBezTo>
                    <a:pt x="5" y="46"/>
                    <a:pt x="4" y="47"/>
                    <a:pt x="3" y="48"/>
                  </a:cubicBezTo>
                  <a:cubicBezTo>
                    <a:pt x="2" y="50"/>
                    <a:pt x="3" y="52"/>
                    <a:pt x="3" y="53"/>
                  </a:cubicBezTo>
                  <a:cubicBezTo>
                    <a:pt x="3" y="55"/>
                    <a:pt x="5" y="57"/>
                    <a:pt x="4" y="57"/>
                  </a:cubicBezTo>
                  <a:cubicBezTo>
                    <a:pt x="4" y="58"/>
                    <a:pt x="1" y="60"/>
                    <a:pt x="1" y="61"/>
                  </a:cubicBezTo>
                  <a:cubicBezTo>
                    <a:pt x="1" y="62"/>
                    <a:pt x="3" y="63"/>
                    <a:pt x="4" y="66"/>
                  </a:cubicBezTo>
                  <a:cubicBezTo>
                    <a:pt x="6" y="69"/>
                    <a:pt x="5" y="70"/>
                    <a:pt x="5" y="72"/>
                  </a:cubicBezTo>
                  <a:cubicBezTo>
                    <a:pt x="6" y="74"/>
                    <a:pt x="9" y="76"/>
                    <a:pt x="11" y="76"/>
                  </a:cubicBezTo>
                  <a:cubicBezTo>
                    <a:pt x="13" y="76"/>
                    <a:pt x="15" y="77"/>
                    <a:pt x="17" y="77"/>
                  </a:cubicBezTo>
                  <a:cubicBezTo>
                    <a:pt x="19" y="77"/>
                    <a:pt x="20" y="80"/>
                    <a:pt x="21" y="84"/>
                  </a:cubicBezTo>
                  <a:cubicBezTo>
                    <a:pt x="22" y="84"/>
                    <a:pt x="30" y="84"/>
                    <a:pt x="33" y="87"/>
                  </a:cubicBezTo>
                  <a:cubicBezTo>
                    <a:pt x="36" y="89"/>
                    <a:pt x="38" y="92"/>
                    <a:pt x="38" y="9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3"/>
                    <a:pt x="120" y="40"/>
                    <a:pt x="120" y="34"/>
                  </a:cubicBezTo>
                  <a:cubicBezTo>
                    <a:pt x="120" y="29"/>
                    <a:pt x="118" y="25"/>
                    <a:pt x="120" y="22"/>
                  </a:cubicBezTo>
                  <a:cubicBezTo>
                    <a:pt x="123" y="19"/>
                    <a:pt x="119" y="18"/>
                    <a:pt x="121" y="12"/>
                  </a:cubicBezTo>
                  <a:cubicBezTo>
                    <a:pt x="121" y="12"/>
                    <a:pt x="122" y="11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8"/>
                    <a:pt x="118" y="8"/>
                    <a:pt x="111" y="7"/>
                  </a:cubicBezTo>
                  <a:cubicBezTo>
                    <a:pt x="104" y="6"/>
                    <a:pt x="107" y="1"/>
                    <a:pt x="99" y="1"/>
                  </a:cubicBezTo>
                  <a:cubicBezTo>
                    <a:pt x="91" y="0"/>
                    <a:pt x="81" y="7"/>
                    <a:pt x="81" y="10"/>
                  </a:cubicBezTo>
                  <a:cubicBezTo>
                    <a:pt x="81" y="13"/>
                    <a:pt x="84" y="17"/>
                    <a:pt x="82" y="20"/>
                  </a:cubicBezTo>
                  <a:cubicBezTo>
                    <a:pt x="79" y="24"/>
                    <a:pt x="73" y="24"/>
                    <a:pt x="69" y="21"/>
                  </a:cubicBezTo>
                  <a:cubicBezTo>
                    <a:pt x="65" y="17"/>
                    <a:pt x="59" y="15"/>
                    <a:pt x="55" y="15"/>
                  </a:cubicBezTo>
                  <a:cubicBezTo>
                    <a:pt x="50" y="15"/>
                    <a:pt x="46" y="12"/>
                    <a:pt x="47" y="10"/>
                  </a:cubicBezTo>
                  <a:cubicBezTo>
                    <a:pt x="47" y="7"/>
                    <a:pt x="45" y="6"/>
                    <a:pt x="41" y="5"/>
                  </a:cubicBezTo>
                  <a:cubicBezTo>
                    <a:pt x="37" y="4"/>
                    <a:pt x="34" y="1"/>
                    <a:pt x="27" y="2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7" y="2"/>
                    <a:pt x="17" y="3"/>
                    <a:pt x="17" y="4"/>
                  </a:cubicBezTo>
                  <a:cubicBezTo>
                    <a:pt x="17" y="7"/>
                    <a:pt x="15" y="6"/>
                    <a:pt x="14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4013201" y="2808288"/>
              <a:ext cx="58738" cy="20638"/>
            </a:xfrm>
            <a:custGeom>
              <a:rect b="b" l="l" r="r" t="t"/>
              <a:pathLst>
                <a:path extrusionOk="0" h="8" w="23">
                  <a:moveTo>
                    <a:pt x="12" y="5"/>
                  </a:moveTo>
                  <a:cubicBezTo>
                    <a:pt x="13" y="3"/>
                    <a:pt x="16" y="6"/>
                    <a:pt x="19" y="7"/>
                  </a:cubicBezTo>
                  <a:cubicBezTo>
                    <a:pt x="21" y="7"/>
                    <a:pt x="23" y="5"/>
                    <a:pt x="23" y="5"/>
                  </a:cubicBezTo>
                  <a:cubicBezTo>
                    <a:pt x="23" y="5"/>
                    <a:pt x="23" y="5"/>
                    <a:pt x="19" y="5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8" y="3"/>
                    <a:pt x="6" y="3"/>
                    <a:pt x="1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1" y="8"/>
                    <a:pt x="2" y="7"/>
                    <a:pt x="3" y="7"/>
                  </a:cubicBezTo>
                  <a:cubicBezTo>
                    <a:pt x="5" y="7"/>
                    <a:pt x="10" y="6"/>
                    <a:pt x="12" y="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4000501" y="2752725"/>
              <a:ext cx="120650" cy="93663"/>
            </a:xfrm>
            <a:custGeom>
              <a:rect b="b" l="l" r="r" t="t"/>
              <a:pathLst>
                <a:path extrusionOk="0" h="37" w="48">
                  <a:moveTo>
                    <a:pt x="11" y="36"/>
                  </a:moveTo>
                  <a:cubicBezTo>
                    <a:pt x="13" y="36"/>
                    <a:pt x="16" y="34"/>
                    <a:pt x="16" y="34"/>
                  </a:cubicBezTo>
                  <a:cubicBezTo>
                    <a:pt x="16" y="34"/>
                    <a:pt x="26" y="33"/>
                    <a:pt x="27" y="33"/>
                  </a:cubicBezTo>
                  <a:cubicBezTo>
                    <a:pt x="28" y="33"/>
                    <a:pt x="29" y="33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35" y="34"/>
                    <a:pt x="35" y="35"/>
                  </a:cubicBezTo>
                  <a:cubicBezTo>
                    <a:pt x="35" y="36"/>
                    <a:pt x="43" y="37"/>
                    <a:pt x="47" y="36"/>
                  </a:cubicBezTo>
                  <a:cubicBezTo>
                    <a:pt x="47" y="36"/>
                    <a:pt x="47" y="36"/>
                    <a:pt x="48" y="36"/>
                  </a:cubicBezTo>
                  <a:cubicBezTo>
                    <a:pt x="48" y="34"/>
                    <a:pt x="48" y="31"/>
                    <a:pt x="48" y="30"/>
                  </a:cubicBezTo>
                  <a:cubicBezTo>
                    <a:pt x="47" y="29"/>
                    <a:pt x="45" y="27"/>
                    <a:pt x="43" y="25"/>
                  </a:cubicBezTo>
                  <a:cubicBezTo>
                    <a:pt x="42" y="24"/>
                    <a:pt x="42" y="20"/>
                    <a:pt x="42" y="20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3"/>
                    <a:pt x="36" y="12"/>
                  </a:cubicBezTo>
                  <a:cubicBezTo>
                    <a:pt x="33" y="11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5" y="2"/>
                    <a:pt x="23" y="1"/>
                  </a:cubicBezTo>
                  <a:cubicBezTo>
                    <a:pt x="21" y="0"/>
                    <a:pt x="17" y="2"/>
                    <a:pt x="17" y="2"/>
                  </a:cubicBezTo>
                  <a:cubicBezTo>
                    <a:pt x="17" y="2"/>
                    <a:pt x="12" y="2"/>
                    <a:pt x="10" y="2"/>
                  </a:cubicBezTo>
                  <a:cubicBezTo>
                    <a:pt x="7" y="1"/>
                    <a:pt x="7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8"/>
                    <a:pt x="4" y="10"/>
                    <a:pt x="3" y="12"/>
                  </a:cubicBezTo>
                  <a:cubicBezTo>
                    <a:pt x="0" y="16"/>
                    <a:pt x="4" y="22"/>
                    <a:pt x="6" y="24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11" y="25"/>
                    <a:pt x="13" y="25"/>
                    <a:pt x="16" y="23"/>
                  </a:cubicBezTo>
                  <a:cubicBezTo>
                    <a:pt x="20" y="22"/>
                    <a:pt x="20" y="26"/>
                    <a:pt x="24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6" y="29"/>
                    <a:pt x="24" y="29"/>
                  </a:cubicBezTo>
                  <a:cubicBezTo>
                    <a:pt x="21" y="28"/>
                    <a:pt x="18" y="25"/>
                    <a:pt x="17" y="27"/>
                  </a:cubicBezTo>
                  <a:cubicBezTo>
                    <a:pt x="15" y="28"/>
                    <a:pt x="10" y="29"/>
                    <a:pt x="8" y="29"/>
                  </a:cubicBezTo>
                  <a:cubicBezTo>
                    <a:pt x="7" y="29"/>
                    <a:pt x="6" y="30"/>
                    <a:pt x="5" y="30"/>
                  </a:cubicBezTo>
                  <a:cubicBezTo>
                    <a:pt x="5" y="31"/>
                    <a:pt x="5" y="33"/>
                    <a:pt x="6" y="34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11" y="34"/>
                    <a:pt x="10" y="36"/>
                    <a:pt x="11" y="3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4019551" y="2835275"/>
              <a:ext cx="53975" cy="33338"/>
            </a:xfrm>
            <a:custGeom>
              <a:rect b="b" l="l" r="r" t="t"/>
              <a:pathLst>
                <a:path extrusionOk="0" h="13" w="22">
                  <a:moveTo>
                    <a:pt x="12" y="12"/>
                  </a:moveTo>
                  <a:cubicBezTo>
                    <a:pt x="13" y="11"/>
                    <a:pt x="17" y="8"/>
                    <a:pt x="18" y="9"/>
                  </a:cubicBezTo>
                  <a:cubicBezTo>
                    <a:pt x="19" y="9"/>
                    <a:pt x="21" y="8"/>
                    <a:pt x="21" y="7"/>
                  </a:cubicBezTo>
                  <a:cubicBezTo>
                    <a:pt x="21" y="7"/>
                    <a:pt x="19" y="4"/>
                    <a:pt x="21" y="4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9" y="1"/>
                    <a:pt x="9" y="1"/>
                  </a:cubicBezTo>
                  <a:cubicBezTo>
                    <a:pt x="9" y="1"/>
                    <a:pt x="6" y="3"/>
                    <a:pt x="4" y="3"/>
                  </a:cubicBezTo>
                  <a:cubicBezTo>
                    <a:pt x="3" y="3"/>
                    <a:pt x="4" y="1"/>
                    <a:pt x="0" y="2"/>
                  </a:cubicBezTo>
                  <a:cubicBezTo>
                    <a:pt x="2" y="4"/>
                    <a:pt x="2" y="5"/>
                    <a:pt x="6" y="7"/>
                  </a:cubicBezTo>
                  <a:cubicBezTo>
                    <a:pt x="11" y="8"/>
                    <a:pt x="6" y="10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2" y="1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4645026" y="2865438"/>
              <a:ext cx="249238" cy="176213"/>
            </a:xfrm>
            <a:custGeom>
              <a:rect b="b" l="l" r="r" t="t"/>
              <a:pathLst>
                <a:path extrusionOk="0" h="70" w="99">
                  <a:moveTo>
                    <a:pt x="91" y="40"/>
                  </a:moveTo>
                  <a:cubicBezTo>
                    <a:pt x="91" y="38"/>
                    <a:pt x="91" y="37"/>
                    <a:pt x="88" y="34"/>
                  </a:cubicBezTo>
                  <a:cubicBezTo>
                    <a:pt x="85" y="32"/>
                    <a:pt x="83" y="31"/>
                    <a:pt x="83" y="30"/>
                  </a:cubicBezTo>
                  <a:cubicBezTo>
                    <a:pt x="83" y="28"/>
                    <a:pt x="82" y="28"/>
                    <a:pt x="80" y="25"/>
                  </a:cubicBezTo>
                  <a:cubicBezTo>
                    <a:pt x="77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7" y="17"/>
                    <a:pt x="70" y="16"/>
                  </a:cubicBezTo>
                  <a:cubicBezTo>
                    <a:pt x="73" y="14"/>
                    <a:pt x="70" y="10"/>
                    <a:pt x="69" y="9"/>
                  </a:cubicBezTo>
                  <a:cubicBezTo>
                    <a:pt x="69" y="8"/>
                    <a:pt x="65" y="2"/>
                    <a:pt x="64" y="1"/>
                  </a:cubicBezTo>
                  <a:cubicBezTo>
                    <a:pt x="63" y="1"/>
                    <a:pt x="63" y="1"/>
                    <a:pt x="62" y="1"/>
                  </a:cubicBezTo>
                  <a:cubicBezTo>
                    <a:pt x="61" y="0"/>
                    <a:pt x="57" y="2"/>
                    <a:pt x="56" y="4"/>
                  </a:cubicBezTo>
                  <a:cubicBezTo>
                    <a:pt x="54" y="5"/>
                    <a:pt x="55" y="6"/>
                    <a:pt x="54" y="7"/>
                  </a:cubicBezTo>
                  <a:cubicBezTo>
                    <a:pt x="53" y="9"/>
                    <a:pt x="49" y="12"/>
                    <a:pt x="46" y="15"/>
                  </a:cubicBezTo>
                  <a:cubicBezTo>
                    <a:pt x="43" y="19"/>
                    <a:pt x="37" y="17"/>
                    <a:pt x="35" y="18"/>
                  </a:cubicBezTo>
                  <a:cubicBezTo>
                    <a:pt x="33" y="19"/>
                    <a:pt x="36" y="21"/>
                    <a:pt x="34" y="22"/>
                  </a:cubicBezTo>
                  <a:cubicBezTo>
                    <a:pt x="33" y="23"/>
                    <a:pt x="28" y="25"/>
                    <a:pt x="27" y="26"/>
                  </a:cubicBezTo>
                  <a:cubicBezTo>
                    <a:pt x="26" y="27"/>
                    <a:pt x="20" y="26"/>
                    <a:pt x="18" y="28"/>
                  </a:cubicBezTo>
                  <a:cubicBezTo>
                    <a:pt x="17" y="31"/>
                    <a:pt x="15" y="26"/>
                    <a:pt x="13" y="28"/>
                  </a:cubicBezTo>
                  <a:cubicBezTo>
                    <a:pt x="11" y="31"/>
                    <a:pt x="9" y="31"/>
                    <a:pt x="9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1"/>
                    <a:pt x="4" y="33"/>
                    <a:pt x="4" y="35"/>
                  </a:cubicBezTo>
                  <a:cubicBezTo>
                    <a:pt x="3" y="38"/>
                    <a:pt x="0" y="41"/>
                    <a:pt x="0" y="43"/>
                  </a:cubicBezTo>
                  <a:cubicBezTo>
                    <a:pt x="0" y="44"/>
                    <a:pt x="1" y="46"/>
                    <a:pt x="1" y="49"/>
                  </a:cubicBezTo>
                  <a:cubicBezTo>
                    <a:pt x="1" y="52"/>
                    <a:pt x="2" y="53"/>
                    <a:pt x="3" y="56"/>
                  </a:cubicBezTo>
                  <a:cubicBezTo>
                    <a:pt x="5" y="58"/>
                    <a:pt x="4" y="60"/>
                    <a:pt x="4" y="60"/>
                  </a:cubicBezTo>
                  <a:cubicBezTo>
                    <a:pt x="4" y="60"/>
                    <a:pt x="5" y="61"/>
                    <a:pt x="6" y="63"/>
                  </a:cubicBezTo>
                  <a:cubicBezTo>
                    <a:pt x="8" y="65"/>
                    <a:pt x="11" y="67"/>
                    <a:pt x="11" y="68"/>
                  </a:cubicBezTo>
                  <a:cubicBezTo>
                    <a:pt x="12" y="69"/>
                    <a:pt x="12" y="69"/>
                    <a:pt x="13" y="70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6"/>
                    <a:pt x="15" y="63"/>
                    <a:pt x="15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5" y="50"/>
                    <a:pt x="38" y="50"/>
                  </a:cubicBezTo>
                  <a:cubicBezTo>
                    <a:pt x="42" y="50"/>
                    <a:pt x="45" y="54"/>
                    <a:pt x="45" y="54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7"/>
                    <a:pt x="61" y="53"/>
                    <a:pt x="62" y="52"/>
                  </a:cubicBezTo>
                  <a:cubicBezTo>
                    <a:pt x="64" y="51"/>
                    <a:pt x="67" y="53"/>
                    <a:pt x="69" y="52"/>
                  </a:cubicBezTo>
                  <a:cubicBezTo>
                    <a:pt x="71" y="51"/>
                    <a:pt x="74" y="50"/>
                    <a:pt x="77" y="50"/>
                  </a:cubicBezTo>
                  <a:cubicBezTo>
                    <a:pt x="81" y="50"/>
                    <a:pt x="82" y="51"/>
                    <a:pt x="84" y="49"/>
                  </a:cubicBezTo>
                  <a:cubicBezTo>
                    <a:pt x="85" y="46"/>
                    <a:pt x="93" y="50"/>
                    <a:pt x="93" y="50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1" y="41"/>
                    <a:pt x="91" y="4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4408488" y="2808288"/>
              <a:ext cx="241300" cy="201613"/>
            </a:xfrm>
            <a:custGeom>
              <a:rect b="b" l="l" r="r" t="t"/>
              <a:pathLst>
                <a:path extrusionOk="0" h="80" w="96">
                  <a:moveTo>
                    <a:pt x="59" y="58"/>
                  </a:moveTo>
                  <a:cubicBezTo>
                    <a:pt x="60" y="58"/>
                    <a:pt x="62" y="59"/>
                    <a:pt x="64" y="57"/>
                  </a:cubicBezTo>
                  <a:cubicBezTo>
                    <a:pt x="65" y="56"/>
                    <a:pt x="69" y="59"/>
                    <a:pt x="69" y="61"/>
                  </a:cubicBezTo>
                  <a:cubicBezTo>
                    <a:pt x="70" y="64"/>
                    <a:pt x="71" y="61"/>
                    <a:pt x="73" y="58"/>
                  </a:cubicBezTo>
                  <a:cubicBezTo>
                    <a:pt x="74" y="55"/>
                    <a:pt x="78" y="47"/>
                    <a:pt x="78" y="46"/>
                  </a:cubicBezTo>
                  <a:cubicBezTo>
                    <a:pt x="78" y="44"/>
                    <a:pt x="82" y="42"/>
                    <a:pt x="82" y="41"/>
                  </a:cubicBezTo>
                  <a:cubicBezTo>
                    <a:pt x="82" y="40"/>
                    <a:pt x="82" y="37"/>
                    <a:pt x="83" y="36"/>
                  </a:cubicBezTo>
                  <a:cubicBezTo>
                    <a:pt x="84" y="36"/>
                    <a:pt x="85" y="32"/>
                    <a:pt x="85" y="31"/>
                  </a:cubicBezTo>
                  <a:cubicBezTo>
                    <a:pt x="85" y="30"/>
                    <a:pt x="89" y="23"/>
                    <a:pt x="90" y="22"/>
                  </a:cubicBezTo>
                  <a:cubicBezTo>
                    <a:pt x="91" y="22"/>
                    <a:pt x="94" y="22"/>
                    <a:pt x="95" y="20"/>
                  </a:cubicBezTo>
                  <a:cubicBezTo>
                    <a:pt x="95" y="18"/>
                    <a:pt x="96" y="15"/>
                    <a:pt x="94" y="15"/>
                  </a:cubicBezTo>
                  <a:cubicBezTo>
                    <a:pt x="93" y="14"/>
                    <a:pt x="91" y="13"/>
                    <a:pt x="91" y="12"/>
                  </a:cubicBezTo>
                  <a:cubicBezTo>
                    <a:pt x="91" y="11"/>
                    <a:pt x="91" y="9"/>
                    <a:pt x="91" y="7"/>
                  </a:cubicBezTo>
                  <a:cubicBezTo>
                    <a:pt x="89" y="7"/>
                    <a:pt x="89" y="5"/>
                    <a:pt x="88" y="4"/>
                  </a:cubicBezTo>
                  <a:cubicBezTo>
                    <a:pt x="87" y="3"/>
                    <a:pt x="87" y="2"/>
                    <a:pt x="85" y="2"/>
                  </a:cubicBezTo>
                  <a:cubicBezTo>
                    <a:pt x="84" y="3"/>
                    <a:pt x="82" y="7"/>
                    <a:pt x="80" y="7"/>
                  </a:cubicBezTo>
                  <a:cubicBezTo>
                    <a:pt x="78" y="8"/>
                    <a:pt x="74" y="7"/>
                    <a:pt x="73" y="6"/>
                  </a:cubicBezTo>
                  <a:cubicBezTo>
                    <a:pt x="72" y="5"/>
                    <a:pt x="65" y="6"/>
                    <a:pt x="63" y="6"/>
                  </a:cubicBezTo>
                  <a:cubicBezTo>
                    <a:pt x="61" y="5"/>
                    <a:pt x="59" y="8"/>
                    <a:pt x="57" y="9"/>
                  </a:cubicBezTo>
                  <a:cubicBezTo>
                    <a:pt x="55" y="10"/>
                    <a:pt x="50" y="10"/>
                    <a:pt x="49" y="9"/>
                  </a:cubicBezTo>
                  <a:cubicBezTo>
                    <a:pt x="48" y="9"/>
                    <a:pt x="44" y="6"/>
                    <a:pt x="43" y="6"/>
                  </a:cubicBezTo>
                  <a:cubicBezTo>
                    <a:pt x="41" y="6"/>
                    <a:pt x="39" y="7"/>
                    <a:pt x="36" y="8"/>
                  </a:cubicBezTo>
                  <a:cubicBezTo>
                    <a:pt x="34" y="9"/>
                    <a:pt x="33" y="5"/>
                    <a:pt x="32" y="4"/>
                  </a:cubicBezTo>
                  <a:cubicBezTo>
                    <a:pt x="30" y="2"/>
                    <a:pt x="27" y="3"/>
                    <a:pt x="25" y="2"/>
                  </a:cubicBezTo>
                  <a:cubicBezTo>
                    <a:pt x="23" y="0"/>
                    <a:pt x="22" y="4"/>
                    <a:pt x="20" y="3"/>
                  </a:cubicBezTo>
                  <a:cubicBezTo>
                    <a:pt x="19" y="3"/>
                    <a:pt x="15" y="2"/>
                    <a:pt x="13" y="3"/>
                  </a:cubicBezTo>
                  <a:cubicBezTo>
                    <a:pt x="12" y="5"/>
                    <a:pt x="12" y="9"/>
                    <a:pt x="11" y="10"/>
                  </a:cubicBezTo>
                  <a:cubicBezTo>
                    <a:pt x="10" y="11"/>
                    <a:pt x="8" y="14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7" y="19"/>
                    <a:pt x="8" y="22"/>
                    <a:pt x="8" y="23"/>
                  </a:cubicBezTo>
                  <a:cubicBezTo>
                    <a:pt x="8" y="24"/>
                    <a:pt x="9" y="32"/>
                    <a:pt x="7" y="34"/>
                  </a:cubicBezTo>
                  <a:cubicBezTo>
                    <a:pt x="5" y="36"/>
                    <a:pt x="4" y="39"/>
                    <a:pt x="4" y="39"/>
                  </a:cubicBezTo>
                  <a:cubicBezTo>
                    <a:pt x="4" y="39"/>
                    <a:pt x="1" y="41"/>
                    <a:pt x="0" y="45"/>
                  </a:cubicBezTo>
                  <a:cubicBezTo>
                    <a:pt x="0" y="48"/>
                    <a:pt x="1" y="51"/>
                    <a:pt x="1" y="54"/>
                  </a:cubicBezTo>
                  <a:cubicBezTo>
                    <a:pt x="1" y="56"/>
                    <a:pt x="2" y="58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5" y="62"/>
                    <a:pt x="11" y="63"/>
                    <a:pt x="15" y="63"/>
                  </a:cubicBezTo>
                  <a:cubicBezTo>
                    <a:pt x="19" y="64"/>
                    <a:pt x="23" y="70"/>
                    <a:pt x="23" y="72"/>
                  </a:cubicBezTo>
                  <a:cubicBezTo>
                    <a:pt x="23" y="74"/>
                    <a:pt x="25" y="78"/>
                    <a:pt x="27" y="79"/>
                  </a:cubicBezTo>
                  <a:cubicBezTo>
                    <a:pt x="29" y="80"/>
                    <a:pt x="33" y="77"/>
                    <a:pt x="35" y="77"/>
                  </a:cubicBezTo>
                  <a:cubicBezTo>
                    <a:pt x="37" y="77"/>
                    <a:pt x="44" y="77"/>
                    <a:pt x="46" y="76"/>
                  </a:cubicBezTo>
                  <a:cubicBezTo>
                    <a:pt x="46" y="75"/>
                    <a:pt x="47" y="75"/>
                    <a:pt x="47" y="76"/>
                  </a:cubicBezTo>
                  <a:cubicBezTo>
                    <a:pt x="49" y="71"/>
                    <a:pt x="50" y="67"/>
                    <a:pt x="50" y="67"/>
                  </a:cubicBezTo>
                  <a:cubicBezTo>
                    <a:pt x="50" y="67"/>
                    <a:pt x="58" y="58"/>
                    <a:pt x="59" y="5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4368801" y="2838450"/>
              <a:ext cx="61913" cy="128588"/>
            </a:xfrm>
            <a:custGeom>
              <a:rect b="b" l="l" r="r" t="t"/>
              <a:pathLst>
                <a:path extrusionOk="0" h="51" w="25">
                  <a:moveTo>
                    <a:pt x="16" y="33"/>
                  </a:moveTo>
                  <a:cubicBezTo>
                    <a:pt x="17" y="29"/>
                    <a:pt x="20" y="27"/>
                    <a:pt x="20" y="27"/>
                  </a:cubicBezTo>
                  <a:cubicBezTo>
                    <a:pt x="20" y="27"/>
                    <a:pt x="21" y="24"/>
                    <a:pt x="23" y="22"/>
                  </a:cubicBezTo>
                  <a:cubicBezTo>
                    <a:pt x="25" y="20"/>
                    <a:pt x="24" y="12"/>
                    <a:pt x="24" y="11"/>
                  </a:cubicBezTo>
                  <a:cubicBezTo>
                    <a:pt x="24" y="10"/>
                    <a:pt x="23" y="7"/>
                    <a:pt x="23" y="5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8" y="4"/>
                    <a:pt x="20" y="2"/>
                    <a:pt x="18" y="1"/>
                  </a:cubicBezTo>
                  <a:cubicBezTo>
                    <a:pt x="15" y="0"/>
                    <a:pt x="14" y="3"/>
                    <a:pt x="15" y="5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9"/>
                    <a:pt x="7" y="10"/>
                    <a:pt x="6" y="10"/>
                  </a:cubicBezTo>
                  <a:cubicBezTo>
                    <a:pt x="5" y="10"/>
                    <a:pt x="3" y="12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1" y="19"/>
                    <a:pt x="2" y="18"/>
                    <a:pt x="5" y="20"/>
                  </a:cubicBezTo>
                  <a:cubicBezTo>
                    <a:pt x="8" y="22"/>
                    <a:pt x="5" y="25"/>
                    <a:pt x="6" y="26"/>
                  </a:cubicBezTo>
                  <a:cubicBezTo>
                    <a:pt x="8" y="28"/>
                    <a:pt x="7" y="31"/>
                    <a:pt x="7" y="36"/>
                  </a:cubicBezTo>
                  <a:cubicBezTo>
                    <a:pt x="8" y="38"/>
                    <a:pt x="8" y="45"/>
                    <a:pt x="8" y="51"/>
                  </a:cubicBezTo>
                  <a:cubicBezTo>
                    <a:pt x="10" y="50"/>
                    <a:pt x="12" y="50"/>
                    <a:pt x="14" y="50"/>
                  </a:cubicBezTo>
                  <a:cubicBezTo>
                    <a:pt x="16" y="50"/>
                    <a:pt x="18" y="47"/>
                    <a:pt x="19" y="48"/>
                  </a:cubicBezTo>
                  <a:cubicBezTo>
                    <a:pt x="18" y="46"/>
                    <a:pt x="17" y="44"/>
                    <a:pt x="17" y="42"/>
                  </a:cubicBezTo>
                  <a:cubicBezTo>
                    <a:pt x="17" y="39"/>
                    <a:pt x="16" y="36"/>
                    <a:pt x="16" y="3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4351338" y="2868613"/>
              <a:ext cx="36513" cy="103188"/>
            </a:xfrm>
            <a:custGeom>
              <a:rect b="b" l="l" r="r" t="t"/>
              <a:pathLst>
                <a:path extrusionOk="0" h="41" w="15">
                  <a:moveTo>
                    <a:pt x="13" y="14"/>
                  </a:moveTo>
                  <a:cubicBezTo>
                    <a:pt x="12" y="13"/>
                    <a:pt x="15" y="10"/>
                    <a:pt x="12" y="8"/>
                  </a:cubicBezTo>
                  <a:cubicBezTo>
                    <a:pt x="9" y="6"/>
                    <a:pt x="8" y="7"/>
                    <a:pt x="7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1" y="5"/>
                    <a:pt x="2" y="5"/>
                  </a:cubicBezTo>
                  <a:cubicBezTo>
                    <a:pt x="3" y="6"/>
                    <a:pt x="4" y="7"/>
                    <a:pt x="4" y="10"/>
                  </a:cubicBezTo>
                  <a:cubicBezTo>
                    <a:pt x="4" y="12"/>
                    <a:pt x="3" y="18"/>
                    <a:pt x="4" y="21"/>
                  </a:cubicBezTo>
                  <a:cubicBezTo>
                    <a:pt x="5" y="24"/>
                    <a:pt x="6" y="28"/>
                    <a:pt x="6" y="32"/>
                  </a:cubicBezTo>
                  <a:cubicBezTo>
                    <a:pt x="6" y="35"/>
                    <a:pt x="8" y="38"/>
                    <a:pt x="9" y="41"/>
                  </a:cubicBezTo>
                  <a:cubicBezTo>
                    <a:pt x="10" y="41"/>
                    <a:pt x="10" y="41"/>
                    <a:pt x="11" y="40"/>
                  </a:cubicBezTo>
                  <a:cubicBezTo>
                    <a:pt x="12" y="39"/>
                    <a:pt x="13" y="39"/>
                    <a:pt x="15" y="39"/>
                  </a:cubicBezTo>
                  <a:cubicBezTo>
                    <a:pt x="15" y="33"/>
                    <a:pt x="15" y="26"/>
                    <a:pt x="14" y="24"/>
                  </a:cubicBezTo>
                  <a:cubicBezTo>
                    <a:pt x="14" y="19"/>
                    <a:pt x="15" y="16"/>
                    <a:pt x="13" y="1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4525963" y="2825750"/>
              <a:ext cx="152400" cy="234950"/>
            </a:xfrm>
            <a:custGeom>
              <a:rect b="b" l="l" r="r" t="t"/>
              <a:pathLst>
                <a:path extrusionOk="0" h="93" w="60">
                  <a:moveTo>
                    <a:pt x="25" y="88"/>
                  </a:moveTo>
                  <a:cubicBezTo>
                    <a:pt x="25" y="88"/>
                    <a:pt x="44" y="89"/>
                    <a:pt x="46" y="89"/>
                  </a:cubicBezTo>
                  <a:cubicBezTo>
                    <a:pt x="49" y="88"/>
                    <a:pt x="58" y="93"/>
                    <a:pt x="58" y="93"/>
                  </a:cubicBezTo>
                  <a:cubicBezTo>
                    <a:pt x="58" y="93"/>
                    <a:pt x="58" y="88"/>
                    <a:pt x="60" y="86"/>
                  </a:cubicBezTo>
                  <a:cubicBezTo>
                    <a:pt x="59" y="85"/>
                    <a:pt x="59" y="85"/>
                    <a:pt x="58" y="84"/>
                  </a:cubicBezTo>
                  <a:cubicBezTo>
                    <a:pt x="58" y="83"/>
                    <a:pt x="55" y="81"/>
                    <a:pt x="53" y="79"/>
                  </a:cubicBezTo>
                  <a:cubicBezTo>
                    <a:pt x="52" y="77"/>
                    <a:pt x="51" y="76"/>
                    <a:pt x="51" y="76"/>
                  </a:cubicBezTo>
                  <a:cubicBezTo>
                    <a:pt x="51" y="76"/>
                    <a:pt x="52" y="74"/>
                    <a:pt x="50" y="72"/>
                  </a:cubicBezTo>
                  <a:cubicBezTo>
                    <a:pt x="49" y="69"/>
                    <a:pt x="48" y="68"/>
                    <a:pt x="48" y="65"/>
                  </a:cubicBezTo>
                  <a:cubicBezTo>
                    <a:pt x="48" y="62"/>
                    <a:pt x="47" y="60"/>
                    <a:pt x="47" y="59"/>
                  </a:cubicBezTo>
                  <a:cubicBezTo>
                    <a:pt x="47" y="57"/>
                    <a:pt x="50" y="54"/>
                    <a:pt x="51" y="51"/>
                  </a:cubicBezTo>
                  <a:cubicBezTo>
                    <a:pt x="51" y="49"/>
                    <a:pt x="53" y="47"/>
                    <a:pt x="55" y="46"/>
                  </a:cubicBezTo>
                  <a:cubicBezTo>
                    <a:pt x="54" y="44"/>
                    <a:pt x="53" y="42"/>
                    <a:pt x="52" y="40"/>
                  </a:cubicBezTo>
                  <a:cubicBezTo>
                    <a:pt x="51" y="37"/>
                    <a:pt x="49" y="36"/>
                    <a:pt x="46" y="33"/>
                  </a:cubicBezTo>
                  <a:cubicBezTo>
                    <a:pt x="43" y="30"/>
                    <a:pt x="44" y="28"/>
                    <a:pt x="44" y="27"/>
                  </a:cubicBezTo>
                  <a:cubicBezTo>
                    <a:pt x="44" y="26"/>
                    <a:pt x="48" y="26"/>
                    <a:pt x="51" y="26"/>
                  </a:cubicBezTo>
                  <a:cubicBezTo>
                    <a:pt x="54" y="26"/>
                    <a:pt x="55" y="26"/>
                    <a:pt x="54" y="25"/>
                  </a:cubicBezTo>
                  <a:cubicBezTo>
                    <a:pt x="53" y="24"/>
                    <a:pt x="51" y="19"/>
                    <a:pt x="51" y="15"/>
                  </a:cubicBezTo>
                  <a:cubicBezTo>
                    <a:pt x="51" y="11"/>
                    <a:pt x="50" y="10"/>
                    <a:pt x="50" y="8"/>
                  </a:cubicBezTo>
                  <a:cubicBezTo>
                    <a:pt x="50" y="6"/>
                    <a:pt x="47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2"/>
                    <a:pt x="44" y="4"/>
                    <a:pt x="44" y="5"/>
                  </a:cubicBezTo>
                  <a:cubicBezTo>
                    <a:pt x="44" y="6"/>
                    <a:pt x="46" y="7"/>
                    <a:pt x="47" y="8"/>
                  </a:cubicBezTo>
                  <a:cubicBezTo>
                    <a:pt x="49" y="8"/>
                    <a:pt x="48" y="11"/>
                    <a:pt x="48" y="13"/>
                  </a:cubicBezTo>
                  <a:cubicBezTo>
                    <a:pt x="47" y="15"/>
                    <a:pt x="44" y="15"/>
                    <a:pt x="43" y="15"/>
                  </a:cubicBezTo>
                  <a:cubicBezTo>
                    <a:pt x="42" y="16"/>
                    <a:pt x="38" y="23"/>
                    <a:pt x="38" y="24"/>
                  </a:cubicBezTo>
                  <a:cubicBezTo>
                    <a:pt x="38" y="25"/>
                    <a:pt x="37" y="29"/>
                    <a:pt x="36" y="29"/>
                  </a:cubicBezTo>
                  <a:cubicBezTo>
                    <a:pt x="35" y="30"/>
                    <a:pt x="35" y="33"/>
                    <a:pt x="35" y="34"/>
                  </a:cubicBezTo>
                  <a:cubicBezTo>
                    <a:pt x="35" y="35"/>
                    <a:pt x="31" y="37"/>
                    <a:pt x="31" y="39"/>
                  </a:cubicBezTo>
                  <a:cubicBezTo>
                    <a:pt x="31" y="40"/>
                    <a:pt x="27" y="48"/>
                    <a:pt x="26" y="51"/>
                  </a:cubicBezTo>
                  <a:cubicBezTo>
                    <a:pt x="24" y="54"/>
                    <a:pt x="23" y="57"/>
                    <a:pt x="22" y="54"/>
                  </a:cubicBezTo>
                  <a:cubicBezTo>
                    <a:pt x="22" y="52"/>
                    <a:pt x="18" y="49"/>
                    <a:pt x="17" y="50"/>
                  </a:cubicBezTo>
                  <a:cubicBezTo>
                    <a:pt x="15" y="52"/>
                    <a:pt x="13" y="51"/>
                    <a:pt x="12" y="51"/>
                  </a:cubicBezTo>
                  <a:cubicBezTo>
                    <a:pt x="11" y="51"/>
                    <a:pt x="3" y="60"/>
                    <a:pt x="3" y="60"/>
                  </a:cubicBezTo>
                  <a:cubicBezTo>
                    <a:pt x="3" y="60"/>
                    <a:pt x="2" y="64"/>
                    <a:pt x="0" y="69"/>
                  </a:cubicBezTo>
                  <a:cubicBezTo>
                    <a:pt x="1" y="69"/>
                    <a:pt x="2" y="71"/>
                    <a:pt x="4" y="73"/>
                  </a:cubicBezTo>
                  <a:cubicBezTo>
                    <a:pt x="5" y="75"/>
                    <a:pt x="8" y="74"/>
                    <a:pt x="10" y="74"/>
                  </a:cubicBezTo>
                  <a:cubicBezTo>
                    <a:pt x="11" y="75"/>
                    <a:pt x="12" y="81"/>
                    <a:pt x="12" y="82"/>
                  </a:cubicBezTo>
                  <a:cubicBezTo>
                    <a:pt x="12" y="84"/>
                    <a:pt x="10" y="87"/>
                    <a:pt x="10" y="89"/>
                  </a:cubicBezTo>
                  <a:cubicBezTo>
                    <a:pt x="22" y="89"/>
                    <a:pt x="22" y="89"/>
                    <a:pt x="22" y="89"/>
                  </a:cubicBezTo>
                  <a:lnTo>
                    <a:pt x="25" y="8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4176713" y="2876550"/>
              <a:ext cx="127000" cy="128588"/>
            </a:xfrm>
            <a:custGeom>
              <a:rect b="b" l="l" r="r" t="t"/>
              <a:pathLst>
                <a:path extrusionOk="0" h="51" w="50">
                  <a:moveTo>
                    <a:pt x="47" y="42"/>
                  </a:moveTo>
                  <a:cubicBezTo>
                    <a:pt x="46" y="41"/>
                    <a:pt x="44" y="35"/>
                    <a:pt x="44" y="34"/>
                  </a:cubicBezTo>
                  <a:cubicBezTo>
                    <a:pt x="44" y="32"/>
                    <a:pt x="47" y="28"/>
                    <a:pt x="47" y="26"/>
                  </a:cubicBezTo>
                  <a:cubicBezTo>
                    <a:pt x="47" y="24"/>
                    <a:pt x="50" y="22"/>
                    <a:pt x="50" y="20"/>
                  </a:cubicBezTo>
                  <a:cubicBezTo>
                    <a:pt x="50" y="19"/>
                    <a:pt x="49" y="12"/>
                    <a:pt x="47" y="8"/>
                  </a:cubicBezTo>
                  <a:cubicBezTo>
                    <a:pt x="47" y="8"/>
                    <a:pt x="46" y="8"/>
                    <a:pt x="46" y="7"/>
                  </a:cubicBezTo>
                  <a:cubicBezTo>
                    <a:pt x="44" y="6"/>
                    <a:pt x="38" y="6"/>
                    <a:pt x="36" y="8"/>
                  </a:cubicBezTo>
                  <a:cubicBezTo>
                    <a:pt x="34" y="11"/>
                    <a:pt x="30" y="6"/>
                    <a:pt x="29" y="5"/>
                  </a:cubicBezTo>
                  <a:cubicBezTo>
                    <a:pt x="28" y="4"/>
                    <a:pt x="25" y="1"/>
                    <a:pt x="23" y="3"/>
                  </a:cubicBezTo>
                  <a:cubicBezTo>
                    <a:pt x="20" y="5"/>
                    <a:pt x="20" y="4"/>
                    <a:pt x="20" y="2"/>
                  </a:cubicBezTo>
                  <a:cubicBezTo>
                    <a:pt x="20" y="0"/>
                    <a:pt x="16" y="0"/>
                    <a:pt x="16" y="2"/>
                  </a:cubicBezTo>
                  <a:cubicBezTo>
                    <a:pt x="15" y="4"/>
                    <a:pt x="12" y="6"/>
                    <a:pt x="11" y="5"/>
                  </a:cubicBezTo>
                  <a:cubicBezTo>
                    <a:pt x="10" y="3"/>
                    <a:pt x="8" y="1"/>
                    <a:pt x="7" y="3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4" y="7"/>
                    <a:pt x="3" y="10"/>
                    <a:pt x="5" y="10"/>
                  </a:cubicBezTo>
                  <a:cubicBezTo>
                    <a:pt x="6" y="11"/>
                    <a:pt x="6" y="13"/>
                    <a:pt x="6" y="14"/>
                  </a:cubicBezTo>
                  <a:cubicBezTo>
                    <a:pt x="6" y="15"/>
                    <a:pt x="9" y="18"/>
                    <a:pt x="7" y="19"/>
                  </a:cubicBezTo>
                  <a:cubicBezTo>
                    <a:pt x="6" y="20"/>
                    <a:pt x="5" y="18"/>
                    <a:pt x="4" y="20"/>
                  </a:cubicBezTo>
                  <a:cubicBezTo>
                    <a:pt x="3" y="21"/>
                    <a:pt x="6" y="23"/>
                    <a:pt x="4" y="24"/>
                  </a:cubicBezTo>
                  <a:cubicBezTo>
                    <a:pt x="3" y="26"/>
                    <a:pt x="2" y="26"/>
                    <a:pt x="2" y="29"/>
                  </a:cubicBezTo>
                  <a:cubicBezTo>
                    <a:pt x="2" y="32"/>
                    <a:pt x="2" y="34"/>
                    <a:pt x="1" y="35"/>
                  </a:cubicBezTo>
                  <a:cubicBezTo>
                    <a:pt x="0" y="36"/>
                    <a:pt x="1" y="36"/>
                    <a:pt x="4" y="37"/>
                  </a:cubicBezTo>
                  <a:cubicBezTo>
                    <a:pt x="6" y="39"/>
                    <a:pt x="11" y="41"/>
                    <a:pt x="10" y="43"/>
                  </a:cubicBezTo>
                  <a:cubicBezTo>
                    <a:pt x="10" y="46"/>
                    <a:pt x="9" y="46"/>
                    <a:pt x="8" y="51"/>
                  </a:cubicBezTo>
                  <a:cubicBezTo>
                    <a:pt x="13" y="51"/>
                    <a:pt x="21" y="47"/>
                    <a:pt x="32" y="46"/>
                  </a:cubicBezTo>
                  <a:cubicBezTo>
                    <a:pt x="38" y="44"/>
                    <a:pt x="43" y="45"/>
                    <a:pt x="47" y="46"/>
                  </a:cubicBezTo>
                  <a:cubicBezTo>
                    <a:pt x="48" y="45"/>
                    <a:pt x="48" y="43"/>
                    <a:pt x="47" y="4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4287838" y="2868613"/>
              <a:ext cx="85725" cy="130175"/>
            </a:xfrm>
            <a:custGeom>
              <a:rect b="b" l="l" r="r" t="t"/>
              <a:pathLst>
                <a:path extrusionOk="0" h="52" w="34">
                  <a:moveTo>
                    <a:pt x="29" y="21"/>
                  </a:moveTo>
                  <a:cubicBezTo>
                    <a:pt x="28" y="18"/>
                    <a:pt x="29" y="12"/>
                    <a:pt x="29" y="10"/>
                  </a:cubicBezTo>
                  <a:cubicBezTo>
                    <a:pt x="29" y="7"/>
                    <a:pt x="28" y="6"/>
                    <a:pt x="27" y="5"/>
                  </a:cubicBezTo>
                  <a:cubicBezTo>
                    <a:pt x="26" y="5"/>
                    <a:pt x="26" y="2"/>
                    <a:pt x="25" y="0"/>
                  </a:cubicBezTo>
                  <a:cubicBezTo>
                    <a:pt x="24" y="0"/>
                    <a:pt x="24" y="3"/>
                    <a:pt x="23" y="2"/>
                  </a:cubicBezTo>
                  <a:cubicBezTo>
                    <a:pt x="22" y="1"/>
                    <a:pt x="4" y="0"/>
                    <a:pt x="3" y="1"/>
                  </a:cubicBezTo>
                  <a:cubicBezTo>
                    <a:pt x="2" y="3"/>
                    <a:pt x="5" y="8"/>
                    <a:pt x="4" y="9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5" y="15"/>
                    <a:pt x="6" y="22"/>
                    <a:pt x="6" y="23"/>
                  </a:cubicBezTo>
                  <a:cubicBezTo>
                    <a:pt x="6" y="25"/>
                    <a:pt x="3" y="27"/>
                    <a:pt x="3" y="29"/>
                  </a:cubicBezTo>
                  <a:cubicBezTo>
                    <a:pt x="3" y="31"/>
                    <a:pt x="0" y="35"/>
                    <a:pt x="0" y="37"/>
                  </a:cubicBezTo>
                  <a:cubicBezTo>
                    <a:pt x="0" y="38"/>
                    <a:pt x="2" y="44"/>
                    <a:pt x="3" y="45"/>
                  </a:cubicBezTo>
                  <a:cubicBezTo>
                    <a:pt x="4" y="46"/>
                    <a:pt x="4" y="48"/>
                    <a:pt x="3" y="49"/>
                  </a:cubicBezTo>
                  <a:cubicBezTo>
                    <a:pt x="6" y="50"/>
                    <a:pt x="8" y="51"/>
                    <a:pt x="9" y="52"/>
                  </a:cubicBezTo>
                  <a:cubicBezTo>
                    <a:pt x="11" y="52"/>
                    <a:pt x="21" y="47"/>
                    <a:pt x="25" y="45"/>
                  </a:cubicBezTo>
                  <a:cubicBezTo>
                    <a:pt x="28" y="44"/>
                    <a:pt x="32" y="43"/>
                    <a:pt x="34" y="41"/>
                  </a:cubicBezTo>
                  <a:cubicBezTo>
                    <a:pt x="33" y="38"/>
                    <a:pt x="31" y="35"/>
                    <a:pt x="31" y="32"/>
                  </a:cubicBezTo>
                  <a:cubicBezTo>
                    <a:pt x="31" y="28"/>
                    <a:pt x="30" y="24"/>
                    <a:pt x="29" y="2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4046538" y="2835275"/>
              <a:ext cx="153988" cy="115888"/>
            </a:xfrm>
            <a:custGeom>
              <a:rect b="b" l="l" r="r" t="t"/>
              <a:pathLst>
                <a:path extrusionOk="0" h="46" w="61">
                  <a:moveTo>
                    <a:pt x="20" y="24"/>
                  </a:moveTo>
                  <a:cubicBezTo>
                    <a:pt x="20" y="22"/>
                    <a:pt x="22" y="23"/>
                    <a:pt x="24" y="23"/>
                  </a:cubicBezTo>
                  <a:cubicBezTo>
                    <a:pt x="26" y="24"/>
                    <a:pt x="28" y="22"/>
                    <a:pt x="30" y="22"/>
                  </a:cubicBezTo>
                  <a:cubicBezTo>
                    <a:pt x="32" y="22"/>
                    <a:pt x="36" y="28"/>
                    <a:pt x="36" y="30"/>
                  </a:cubicBezTo>
                  <a:cubicBezTo>
                    <a:pt x="36" y="32"/>
                    <a:pt x="36" y="34"/>
                    <a:pt x="37" y="35"/>
                  </a:cubicBezTo>
                  <a:cubicBezTo>
                    <a:pt x="37" y="35"/>
                    <a:pt x="38" y="35"/>
                    <a:pt x="38" y="36"/>
                  </a:cubicBezTo>
                  <a:cubicBezTo>
                    <a:pt x="41" y="35"/>
                    <a:pt x="43" y="34"/>
                    <a:pt x="43" y="34"/>
                  </a:cubicBezTo>
                  <a:cubicBezTo>
                    <a:pt x="44" y="34"/>
                    <a:pt x="46" y="39"/>
                    <a:pt x="46" y="41"/>
                  </a:cubicBezTo>
                  <a:cubicBezTo>
                    <a:pt x="45" y="44"/>
                    <a:pt x="48" y="46"/>
                    <a:pt x="50" y="44"/>
                  </a:cubicBezTo>
                  <a:cubicBezTo>
                    <a:pt x="51" y="42"/>
                    <a:pt x="52" y="40"/>
                    <a:pt x="53" y="42"/>
                  </a:cubicBezTo>
                  <a:cubicBezTo>
                    <a:pt x="53" y="42"/>
                    <a:pt x="53" y="43"/>
                    <a:pt x="54" y="43"/>
                  </a:cubicBezTo>
                  <a:cubicBezTo>
                    <a:pt x="55" y="42"/>
                    <a:pt x="56" y="41"/>
                    <a:pt x="56" y="40"/>
                  </a:cubicBezTo>
                  <a:cubicBezTo>
                    <a:pt x="58" y="39"/>
                    <a:pt x="55" y="37"/>
                    <a:pt x="56" y="36"/>
                  </a:cubicBezTo>
                  <a:cubicBezTo>
                    <a:pt x="57" y="34"/>
                    <a:pt x="58" y="36"/>
                    <a:pt x="59" y="35"/>
                  </a:cubicBezTo>
                  <a:cubicBezTo>
                    <a:pt x="61" y="34"/>
                    <a:pt x="58" y="31"/>
                    <a:pt x="58" y="30"/>
                  </a:cubicBezTo>
                  <a:cubicBezTo>
                    <a:pt x="58" y="29"/>
                    <a:pt x="58" y="27"/>
                    <a:pt x="57" y="26"/>
                  </a:cubicBezTo>
                  <a:cubicBezTo>
                    <a:pt x="55" y="26"/>
                    <a:pt x="56" y="23"/>
                    <a:pt x="57" y="20"/>
                  </a:cubicBezTo>
                  <a:cubicBezTo>
                    <a:pt x="56" y="20"/>
                    <a:pt x="56" y="19"/>
                    <a:pt x="56" y="19"/>
                  </a:cubicBezTo>
                  <a:cubicBezTo>
                    <a:pt x="55" y="17"/>
                    <a:pt x="55" y="14"/>
                    <a:pt x="54" y="14"/>
                  </a:cubicBezTo>
                  <a:cubicBezTo>
                    <a:pt x="52" y="14"/>
                    <a:pt x="52" y="12"/>
                    <a:pt x="54" y="11"/>
                  </a:cubicBezTo>
                  <a:cubicBezTo>
                    <a:pt x="55" y="11"/>
                    <a:pt x="51" y="9"/>
                    <a:pt x="51" y="8"/>
                  </a:cubicBezTo>
                  <a:cubicBezTo>
                    <a:pt x="51" y="6"/>
                    <a:pt x="49" y="2"/>
                    <a:pt x="48" y="2"/>
                  </a:cubicBezTo>
                  <a:cubicBezTo>
                    <a:pt x="47" y="1"/>
                    <a:pt x="43" y="6"/>
                    <a:pt x="42" y="6"/>
                  </a:cubicBezTo>
                  <a:cubicBezTo>
                    <a:pt x="41" y="6"/>
                    <a:pt x="37" y="3"/>
                    <a:pt x="37" y="5"/>
                  </a:cubicBezTo>
                  <a:cubicBezTo>
                    <a:pt x="36" y="8"/>
                    <a:pt x="33" y="4"/>
                    <a:pt x="32" y="6"/>
                  </a:cubicBezTo>
                  <a:cubicBezTo>
                    <a:pt x="31" y="8"/>
                    <a:pt x="30" y="4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5" y="4"/>
                    <a:pt x="17" y="3"/>
                    <a:pt x="17" y="2"/>
                  </a:cubicBezTo>
                  <a:cubicBezTo>
                    <a:pt x="17" y="1"/>
                    <a:pt x="11" y="0"/>
                    <a:pt x="11" y="0"/>
                  </a:cubicBezTo>
                  <a:cubicBezTo>
                    <a:pt x="11" y="0"/>
                    <a:pt x="12" y="3"/>
                    <a:pt x="10" y="4"/>
                  </a:cubicBezTo>
                  <a:cubicBezTo>
                    <a:pt x="8" y="4"/>
                    <a:pt x="10" y="7"/>
                    <a:pt x="10" y="7"/>
                  </a:cubicBezTo>
                  <a:cubicBezTo>
                    <a:pt x="10" y="8"/>
                    <a:pt x="8" y="9"/>
                    <a:pt x="7" y="9"/>
                  </a:cubicBezTo>
                  <a:cubicBezTo>
                    <a:pt x="6" y="8"/>
                    <a:pt x="2" y="11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6"/>
                    <a:pt x="2" y="18"/>
                    <a:pt x="6" y="20"/>
                  </a:cubicBezTo>
                  <a:cubicBezTo>
                    <a:pt x="8" y="23"/>
                    <a:pt x="12" y="26"/>
                    <a:pt x="15" y="30"/>
                  </a:cubicBezTo>
                  <a:cubicBezTo>
                    <a:pt x="17" y="28"/>
                    <a:pt x="20" y="26"/>
                    <a:pt x="20" y="2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4119563" y="2921000"/>
              <a:ext cx="85725" cy="84138"/>
            </a:xfrm>
            <a:custGeom>
              <a:rect b="b" l="l" r="r" t="t"/>
              <a:pathLst>
                <a:path extrusionOk="0" h="33" w="34">
                  <a:moveTo>
                    <a:pt x="27" y="19"/>
                  </a:moveTo>
                  <a:cubicBezTo>
                    <a:pt x="24" y="18"/>
                    <a:pt x="23" y="18"/>
                    <a:pt x="24" y="17"/>
                  </a:cubicBezTo>
                  <a:cubicBezTo>
                    <a:pt x="25" y="16"/>
                    <a:pt x="25" y="14"/>
                    <a:pt x="25" y="11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3" y="6"/>
                    <a:pt x="22" y="8"/>
                    <a:pt x="21" y="10"/>
                  </a:cubicBezTo>
                  <a:cubicBezTo>
                    <a:pt x="19" y="12"/>
                    <a:pt x="16" y="10"/>
                    <a:pt x="17" y="7"/>
                  </a:cubicBezTo>
                  <a:cubicBezTo>
                    <a:pt x="17" y="5"/>
                    <a:pt x="15" y="0"/>
                    <a:pt x="14" y="0"/>
                  </a:cubicBezTo>
                  <a:cubicBezTo>
                    <a:pt x="14" y="0"/>
                    <a:pt x="12" y="1"/>
                    <a:pt x="9" y="2"/>
                  </a:cubicBezTo>
                  <a:cubicBezTo>
                    <a:pt x="9" y="3"/>
                    <a:pt x="8" y="4"/>
                    <a:pt x="8" y="6"/>
                  </a:cubicBezTo>
                  <a:cubicBezTo>
                    <a:pt x="7" y="7"/>
                    <a:pt x="3" y="10"/>
                    <a:pt x="1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3" y="16"/>
                    <a:pt x="7" y="18"/>
                    <a:pt x="10" y="21"/>
                  </a:cubicBezTo>
                  <a:cubicBezTo>
                    <a:pt x="16" y="25"/>
                    <a:pt x="25" y="31"/>
                    <a:pt x="29" y="32"/>
                  </a:cubicBezTo>
                  <a:cubicBezTo>
                    <a:pt x="29" y="33"/>
                    <a:pt x="30" y="33"/>
                    <a:pt x="31" y="33"/>
                  </a:cubicBezTo>
                  <a:cubicBezTo>
                    <a:pt x="32" y="28"/>
                    <a:pt x="33" y="28"/>
                    <a:pt x="33" y="25"/>
                  </a:cubicBezTo>
                  <a:cubicBezTo>
                    <a:pt x="34" y="23"/>
                    <a:pt x="29" y="21"/>
                    <a:pt x="27" y="1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4084638" y="2890838"/>
              <a:ext cx="57150" cy="66675"/>
            </a:xfrm>
            <a:custGeom>
              <a:rect b="b" l="l" r="r" t="t"/>
              <a:pathLst>
                <a:path extrusionOk="0" h="26" w="23">
                  <a:moveTo>
                    <a:pt x="22" y="18"/>
                  </a:moveTo>
                  <a:cubicBezTo>
                    <a:pt x="22" y="16"/>
                    <a:pt x="23" y="14"/>
                    <a:pt x="22" y="13"/>
                  </a:cubicBezTo>
                  <a:cubicBezTo>
                    <a:pt x="21" y="12"/>
                    <a:pt x="21" y="10"/>
                    <a:pt x="21" y="8"/>
                  </a:cubicBezTo>
                  <a:cubicBezTo>
                    <a:pt x="21" y="6"/>
                    <a:pt x="17" y="0"/>
                    <a:pt x="15" y="0"/>
                  </a:cubicBezTo>
                  <a:cubicBezTo>
                    <a:pt x="13" y="0"/>
                    <a:pt x="11" y="2"/>
                    <a:pt x="9" y="1"/>
                  </a:cubicBezTo>
                  <a:cubicBezTo>
                    <a:pt x="7" y="1"/>
                    <a:pt x="5" y="0"/>
                    <a:pt x="5" y="2"/>
                  </a:cubicBezTo>
                  <a:cubicBezTo>
                    <a:pt x="5" y="4"/>
                    <a:pt x="2" y="6"/>
                    <a:pt x="0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3" y="18"/>
                    <a:pt x="4" y="19"/>
                    <a:pt x="7" y="21"/>
                  </a:cubicBezTo>
                  <a:cubicBezTo>
                    <a:pt x="8" y="22"/>
                    <a:pt x="11" y="24"/>
                    <a:pt x="14" y="26"/>
                  </a:cubicBezTo>
                  <a:cubicBezTo>
                    <a:pt x="14" y="24"/>
                    <a:pt x="15" y="23"/>
                    <a:pt x="15" y="23"/>
                  </a:cubicBezTo>
                  <a:cubicBezTo>
                    <a:pt x="17" y="22"/>
                    <a:pt x="21" y="19"/>
                    <a:pt x="22" y="1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4006851" y="2516188"/>
              <a:ext cx="169863" cy="138113"/>
            </a:xfrm>
            <a:custGeom>
              <a:rect b="b" l="l" r="r" t="t"/>
              <a:pathLst>
                <a:path extrusionOk="0" h="55" w="68">
                  <a:moveTo>
                    <a:pt x="32" y="42"/>
                  </a:moveTo>
                  <a:cubicBezTo>
                    <a:pt x="32" y="40"/>
                    <a:pt x="40" y="38"/>
                    <a:pt x="40" y="36"/>
                  </a:cubicBezTo>
                  <a:cubicBezTo>
                    <a:pt x="40" y="34"/>
                    <a:pt x="40" y="15"/>
                    <a:pt x="40" y="15"/>
                  </a:cubicBezTo>
                  <a:cubicBezTo>
                    <a:pt x="40" y="15"/>
                    <a:pt x="67" y="15"/>
                    <a:pt x="67" y="15"/>
                  </a:cubicBezTo>
                  <a:cubicBezTo>
                    <a:pt x="68" y="14"/>
                    <a:pt x="68" y="9"/>
                    <a:pt x="68" y="3"/>
                  </a:cubicBezTo>
                  <a:cubicBezTo>
                    <a:pt x="67" y="1"/>
                    <a:pt x="68" y="0"/>
                    <a:pt x="62" y="0"/>
                  </a:cubicBezTo>
                  <a:cubicBezTo>
                    <a:pt x="57" y="0"/>
                    <a:pt x="42" y="0"/>
                    <a:pt x="32" y="0"/>
                  </a:cubicBezTo>
                  <a:cubicBezTo>
                    <a:pt x="30" y="2"/>
                    <a:pt x="28" y="5"/>
                    <a:pt x="28" y="7"/>
                  </a:cubicBezTo>
                  <a:cubicBezTo>
                    <a:pt x="26" y="11"/>
                    <a:pt x="17" y="17"/>
                    <a:pt x="17" y="22"/>
                  </a:cubicBezTo>
                  <a:cubicBezTo>
                    <a:pt x="17" y="28"/>
                    <a:pt x="8" y="36"/>
                    <a:pt x="3" y="47"/>
                  </a:cubicBezTo>
                  <a:cubicBezTo>
                    <a:pt x="1" y="50"/>
                    <a:pt x="1" y="53"/>
                    <a:pt x="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44"/>
                    <a:pt x="32" y="4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4006851" y="2524125"/>
              <a:ext cx="246063" cy="268288"/>
            </a:xfrm>
            <a:custGeom>
              <a:rect b="b" l="l" r="r" t="t"/>
              <a:pathLst>
                <a:path extrusionOk="0" h="107" w="98">
                  <a:moveTo>
                    <a:pt x="8" y="93"/>
                  </a:moveTo>
                  <a:cubicBezTo>
                    <a:pt x="10" y="93"/>
                    <a:pt x="15" y="93"/>
                    <a:pt x="15" y="93"/>
                  </a:cubicBezTo>
                  <a:cubicBezTo>
                    <a:pt x="15" y="93"/>
                    <a:pt x="19" y="91"/>
                    <a:pt x="21" y="92"/>
                  </a:cubicBezTo>
                  <a:cubicBezTo>
                    <a:pt x="23" y="93"/>
                    <a:pt x="26" y="96"/>
                    <a:pt x="26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31" y="102"/>
                    <a:pt x="34" y="103"/>
                  </a:cubicBezTo>
                  <a:cubicBezTo>
                    <a:pt x="36" y="104"/>
                    <a:pt x="37" y="106"/>
                    <a:pt x="38" y="107"/>
                  </a:cubicBezTo>
                  <a:cubicBezTo>
                    <a:pt x="40" y="107"/>
                    <a:pt x="42" y="106"/>
                    <a:pt x="42" y="105"/>
                  </a:cubicBezTo>
                  <a:cubicBezTo>
                    <a:pt x="42" y="102"/>
                    <a:pt x="43" y="100"/>
                    <a:pt x="47" y="103"/>
                  </a:cubicBezTo>
                  <a:cubicBezTo>
                    <a:pt x="51" y="106"/>
                    <a:pt x="51" y="103"/>
                    <a:pt x="51" y="102"/>
                  </a:cubicBezTo>
                  <a:cubicBezTo>
                    <a:pt x="52" y="101"/>
                    <a:pt x="55" y="102"/>
                    <a:pt x="57" y="102"/>
                  </a:cubicBezTo>
                  <a:cubicBezTo>
                    <a:pt x="59" y="102"/>
                    <a:pt x="62" y="101"/>
                    <a:pt x="62" y="101"/>
                  </a:cubicBezTo>
                  <a:cubicBezTo>
                    <a:pt x="62" y="101"/>
                    <a:pt x="92" y="101"/>
                    <a:pt x="93" y="101"/>
                  </a:cubicBezTo>
                  <a:cubicBezTo>
                    <a:pt x="95" y="100"/>
                    <a:pt x="94" y="94"/>
                    <a:pt x="94" y="94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3" y="11"/>
                    <a:pt x="71" y="2"/>
                    <a:pt x="69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8" y="6"/>
                    <a:pt x="68" y="11"/>
                    <a:pt x="67" y="12"/>
                  </a:cubicBezTo>
                  <a:cubicBezTo>
                    <a:pt x="67" y="12"/>
                    <a:pt x="40" y="12"/>
                    <a:pt x="40" y="12"/>
                  </a:cubicBezTo>
                  <a:cubicBezTo>
                    <a:pt x="40" y="12"/>
                    <a:pt x="40" y="31"/>
                    <a:pt x="40" y="33"/>
                  </a:cubicBezTo>
                  <a:cubicBezTo>
                    <a:pt x="40" y="35"/>
                    <a:pt x="32" y="37"/>
                    <a:pt x="32" y="39"/>
                  </a:cubicBezTo>
                  <a:cubicBezTo>
                    <a:pt x="32" y="41"/>
                    <a:pt x="32" y="52"/>
                    <a:pt x="3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3" y="59"/>
                    <a:pt x="5" y="61"/>
                  </a:cubicBezTo>
                  <a:cubicBezTo>
                    <a:pt x="7" y="64"/>
                    <a:pt x="3" y="69"/>
                    <a:pt x="7" y="74"/>
                  </a:cubicBezTo>
                  <a:cubicBezTo>
                    <a:pt x="10" y="79"/>
                    <a:pt x="6" y="87"/>
                    <a:pt x="4" y="90"/>
                  </a:cubicBezTo>
                  <a:cubicBezTo>
                    <a:pt x="3" y="91"/>
                    <a:pt x="3" y="94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5" y="96"/>
                    <a:pt x="5" y="92"/>
                    <a:pt x="8" y="9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4102101" y="2574925"/>
              <a:ext cx="336550" cy="315913"/>
            </a:xfrm>
            <a:custGeom>
              <a:rect b="b" l="l" r="r" t="t"/>
              <a:pathLst>
                <a:path extrusionOk="0" h="126" w="134">
                  <a:moveTo>
                    <a:pt x="127" y="52"/>
                  </a:moveTo>
                  <a:cubicBezTo>
                    <a:pt x="127" y="52"/>
                    <a:pt x="127" y="46"/>
                    <a:pt x="123" y="44"/>
                  </a:cubicBezTo>
                  <a:cubicBezTo>
                    <a:pt x="119" y="42"/>
                    <a:pt x="114" y="41"/>
                    <a:pt x="114" y="41"/>
                  </a:cubicBezTo>
                  <a:cubicBezTo>
                    <a:pt x="114" y="41"/>
                    <a:pt x="112" y="36"/>
                    <a:pt x="109" y="34"/>
                  </a:cubicBezTo>
                  <a:cubicBezTo>
                    <a:pt x="108" y="32"/>
                    <a:pt x="81" y="15"/>
                    <a:pt x="6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7" y="80"/>
                    <a:pt x="55" y="81"/>
                  </a:cubicBezTo>
                  <a:cubicBezTo>
                    <a:pt x="54" y="81"/>
                    <a:pt x="24" y="81"/>
                    <a:pt x="24" y="81"/>
                  </a:cubicBezTo>
                  <a:cubicBezTo>
                    <a:pt x="24" y="81"/>
                    <a:pt x="21" y="82"/>
                    <a:pt x="19" y="82"/>
                  </a:cubicBezTo>
                  <a:cubicBezTo>
                    <a:pt x="17" y="82"/>
                    <a:pt x="14" y="81"/>
                    <a:pt x="13" y="82"/>
                  </a:cubicBezTo>
                  <a:cubicBezTo>
                    <a:pt x="13" y="83"/>
                    <a:pt x="13" y="86"/>
                    <a:pt x="9" y="83"/>
                  </a:cubicBezTo>
                  <a:cubicBezTo>
                    <a:pt x="5" y="80"/>
                    <a:pt x="4" y="82"/>
                    <a:pt x="4" y="85"/>
                  </a:cubicBezTo>
                  <a:cubicBezTo>
                    <a:pt x="4" y="86"/>
                    <a:pt x="2" y="87"/>
                    <a:pt x="0" y="87"/>
                  </a:cubicBezTo>
                  <a:cubicBezTo>
                    <a:pt x="0" y="88"/>
                    <a:pt x="1" y="89"/>
                    <a:pt x="1" y="89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5"/>
                    <a:pt x="3" y="96"/>
                  </a:cubicBezTo>
                  <a:cubicBezTo>
                    <a:pt x="5" y="98"/>
                    <a:pt x="7" y="100"/>
                    <a:pt x="8" y="101"/>
                  </a:cubicBezTo>
                  <a:cubicBezTo>
                    <a:pt x="8" y="103"/>
                    <a:pt x="8" y="108"/>
                    <a:pt x="8" y="108"/>
                  </a:cubicBezTo>
                  <a:cubicBezTo>
                    <a:pt x="8" y="108"/>
                    <a:pt x="9" y="112"/>
                    <a:pt x="10" y="110"/>
                  </a:cubicBezTo>
                  <a:cubicBezTo>
                    <a:pt x="11" y="108"/>
                    <a:pt x="14" y="112"/>
                    <a:pt x="15" y="109"/>
                  </a:cubicBezTo>
                  <a:cubicBezTo>
                    <a:pt x="15" y="107"/>
                    <a:pt x="19" y="110"/>
                    <a:pt x="20" y="110"/>
                  </a:cubicBezTo>
                  <a:cubicBezTo>
                    <a:pt x="21" y="110"/>
                    <a:pt x="25" y="105"/>
                    <a:pt x="26" y="106"/>
                  </a:cubicBezTo>
                  <a:cubicBezTo>
                    <a:pt x="27" y="106"/>
                    <a:pt x="29" y="110"/>
                    <a:pt x="29" y="112"/>
                  </a:cubicBezTo>
                  <a:cubicBezTo>
                    <a:pt x="29" y="113"/>
                    <a:pt x="33" y="115"/>
                    <a:pt x="32" y="115"/>
                  </a:cubicBezTo>
                  <a:cubicBezTo>
                    <a:pt x="30" y="116"/>
                    <a:pt x="30" y="118"/>
                    <a:pt x="32" y="118"/>
                  </a:cubicBezTo>
                  <a:cubicBezTo>
                    <a:pt x="33" y="118"/>
                    <a:pt x="33" y="121"/>
                    <a:pt x="34" y="123"/>
                  </a:cubicBezTo>
                  <a:cubicBezTo>
                    <a:pt x="35" y="124"/>
                    <a:pt x="36" y="125"/>
                    <a:pt x="37" y="123"/>
                  </a:cubicBezTo>
                  <a:cubicBezTo>
                    <a:pt x="38" y="121"/>
                    <a:pt x="40" y="123"/>
                    <a:pt x="41" y="125"/>
                  </a:cubicBezTo>
                  <a:cubicBezTo>
                    <a:pt x="42" y="126"/>
                    <a:pt x="45" y="124"/>
                    <a:pt x="46" y="122"/>
                  </a:cubicBezTo>
                  <a:cubicBezTo>
                    <a:pt x="46" y="120"/>
                    <a:pt x="50" y="120"/>
                    <a:pt x="50" y="122"/>
                  </a:cubicBezTo>
                  <a:cubicBezTo>
                    <a:pt x="50" y="124"/>
                    <a:pt x="50" y="125"/>
                    <a:pt x="53" y="123"/>
                  </a:cubicBezTo>
                  <a:cubicBezTo>
                    <a:pt x="54" y="122"/>
                    <a:pt x="54" y="122"/>
                    <a:pt x="55" y="122"/>
                  </a:cubicBezTo>
                  <a:cubicBezTo>
                    <a:pt x="56" y="120"/>
                    <a:pt x="57" y="117"/>
                    <a:pt x="57" y="116"/>
                  </a:cubicBezTo>
                  <a:cubicBezTo>
                    <a:pt x="58" y="115"/>
                    <a:pt x="56" y="111"/>
                    <a:pt x="57" y="111"/>
                  </a:cubicBezTo>
                  <a:cubicBezTo>
                    <a:pt x="58" y="110"/>
                    <a:pt x="62" y="111"/>
                    <a:pt x="63" y="108"/>
                  </a:cubicBezTo>
                  <a:cubicBezTo>
                    <a:pt x="64" y="105"/>
                    <a:pt x="66" y="103"/>
                    <a:pt x="66" y="103"/>
                  </a:cubicBezTo>
                  <a:cubicBezTo>
                    <a:pt x="66" y="103"/>
                    <a:pt x="66" y="96"/>
                    <a:pt x="69" y="97"/>
                  </a:cubicBezTo>
                  <a:cubicBezTo>
                    <a:pt x="71" y="98"/>
                    <a:pt x="73" y="100"/>
                    <a:pt x="74" y="97"/>
                  </a:cubicBezTo>
                  <a:cubicBezTo>
                    <a:pt x="74" y="95"/>
                    <a:pt x="76" y="96"/>
                    <a:pt x="77" y="94"/>
                  </a:cubicBezTo>
                  <a:cubicBezTo>
                    <a:pt x="78" y="91"/>
                    <a:pt x="79" y="91"/>
                    <a:pt x="81" y="92"/>
                  </a:cubicBezTo>
                  <a:cubicBezTo>
                    <a:pt x="83" y="92"/>
                    <a:pt x="84" y="91"/>
                    <a:pt x="84" y="90"/>
                  </a:cubicBezTo>
                  <a:cubicBezTo>
                    <a:pt x="84" y="89"/>
                    <a:pt x="88" y="89"/>
                    <a:pt x="91" y="87"/>
                  </a:cubicBezTo>
                  <a:cubicBezTo>
                    <a:pt x="94" y="85"/>
                    <a:pt x="96" y="83"/>
                    <a:pt x="97" y="85"/>
                  </a:cubicBezTo>
                  <a:cubicBezTo>
                    <a:pt x="98" y="86"/>
                    <a:pt x="106" y="86"/>
                    <a:pt x="107" y="85"/>
                  </a:cubicBezTo>
                  <a:cubicBezTo>
                    <a:pt x="108" y="85"/>
                    <a:pt x="111" y="82"/>
                    <a:pt x="113" y="83"/>
                  </a:cubicBezTo>
                  <a:cubicBezTo>
                    <a:pt x="116" y="83"/>
                    <a:pt x="123" y="82"/>
                    <a:pt x="126" y="82"/>
                  </a:cubicBezTo>
                  <a:cubicBezTo>
                    <a:pt x="129" y="82"/>
                    <a:pt x="130" y="79"/>
                    <a:pt x="131" y="78"/>
                  </a:cubicBezTo>
                  <a:cubicBezTo>
                    <a:pt x="132" y="77"/>
                    <a:pt x="133" y="73"/>
                    <a:pt x="134" y="72"/>
                  </a:cubicBezTo>
                  <a:cubicBezTo>
                    <a:pt x="134" y="72"/>
                    <a:pt x="134" y="57"/>
                    <a:pt x="134" y="51"/>
                  </a:cubicBezTo>
                  <a:cubicBezTo>
                    <a:pt x="131" y="51"/>
                    <a:pt x="127" y="52"/>
                    <a:pt x="127" y="5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4240213" y="2782888"/>
              <a:ext cx="165100" cy="120650"/>
            </a:xfrm>
            <a:custGeom>
              <a:rect b="b" l="l" r="r" t="t"/>
              <a:pathLst>
                <a:path extrusionOk="0" h="48" w="66">
                  <a:moveTo>
                    <a:pt x="66" y="27"/>
                  </a:moveTo>
                  <a:cubicBezTo>
                    <a:pt x="65" y="26"/>
                    <a:pt x="63" y="25"/>
                    <a:pt x="63" y="25"/>
                  </a:cubicBezTo>
                  <a:cubicBezTo>
                    <a:pt x="62" y="25"/>
                    <a:pt x="62" y="22"/>
                    <a:pt x="62" y="21"/>
                  </a:cubicBezTo>
                  <a:cubicBezTo>
                    <a:pt x="62" y="20"/>
                    <a:pt x="59" y="22"/>
                    <a:pt x="58" y="22"/>
                  </a:cubicBezTo>
                  <a:cubicBezTo>
                    <a:pt x="57" y="21"/>
                    <a:pt x="56" y="19"/>
                    <a:pt x="55" y="19"/>
                  </a:cubicBezTo>
                  <a:cubicBezTo>
                    <a:pt x="53" y="19"/>
                    <a:pt x="53" y="17"/>
                    <a:pt x="53" y="16"/>
                  </a:cubicBezTo>
                  <a:cubicBezTo>
                    <a:pt x="53" y="14"/>
                    <a:pt x="51" y="12"/>
                    <a:pt x="50" y="11"/>
                  </a:cubicBezTo>
                  <a:cubicBezTo>
                    <a:pt x="48" y="10"/>
                    <a:pt x="48" y="7"/>
                    <a:pt x="47" y="7"/>
                  </a:cubicBezTo>
                  <a:cubicBezTo>
                    <a:pt x="46" y="6"/>
                    <a:pt x="47" y="4"/>
                    <a:pt x="47" y="2"/>
                  </a:cubicBezTo>
                  <a:cubicBezTo>
                    <a:pt x="45" y="2"/>
                    <a:pt x="42" y="2"/>
                    <a:pt x="42" y="2"/>
                  </a:cubicBezTo>
                  <a:cubicBezTo>
                    <a:pt x="41" y="0"/>
                    <a:pt x="39" y="2"/>
                    <a:pt x="36" y="4"/>
                  </a:cubicBezTo>
                  <a:cubicBezTo>
                    <a:pt x="33" y="6"/>
                    <a:pt x="29" y="6"/>
                    <a:pt x="29" y="7"/>
                  </a:cubicBezTo>
                  <a:cubicBezTo>
                    <a:pt x="29" y="8"/>
                    <a:pt x="28" y="9"/>
                    <a:pt x="26" y="9"/>
                  </a:cubicBezTo>
                  <a:cubicBezTo>
                    <a:pt x="24" y="8"/>
                    <a:pt x="23" y="8"/>
                    <a:pt x="22" y="11"/>
                  </a:cubicBezTo>
                  <a:cubicBezTo>
                    <a:pt x="21" y="13"/>
                    <a:pt x="19" y="12"/>
                    <a:pt x="19" y="14"/>
                  </a:cubicBezTo>
                  <a:cubicBezTo>
                    <a:pt x="18" y="17"/>
                    <a:pt x="16" y="15"/>
                    <a:pt x="14" y="14"/>
                  </a:cubicBezTo>
                  <a:cubicBezTo>
                    <a:pt x="11" y="13"/>
                    <a:pt x="11" y="20"/>
                    <a:pt x="11" y="20"/>
                  </a:cubicBezTo>
                  <a:cubicBezTo>
                    <a:pt x="11" y="20"/>
                    <a:pt x="9" y="22"/>
                    <a:pt x="8" y="25"/>
                  </a:cubicBezTo>
                  <a:cubicBezTo>
                    <a:pt x="7" y="28"/>
                    <a:pt x="3" y="27"/>
                    <a:pt x="2" y="28"/>
                  </a:cubicBezTo>
                  <a:cubicBezTo>
                    <a:pt x="1" y="28"/>
                    <a:pt x="3" y="32"/>
                    <a:pt x="2" y="33"/>
                  </a:cubicBezTo>
                  <a:cubicBezTo>
                    <a:pt x="2" y="34"/>
                    <a:pt x="1" y="37"/>
                    <a:pt x="0" y="39"/>
                  </a:cubicBezTo>
                  <a:cubicBezTo>
                    <a:pt x="2" y="40"/>
                    <a:pt x="4" y="41"/>
                    <a:pt x="4" y="42"/>
                  </a:cubicBezTo>
                  <a:cubicBezTo>
                    <a:pt x="5" y="43"/>
                    <a:pt x="9" y="48"/>
                    <a:pt x="11" y="45"/>
                  </a:cubicBezTo>
                  <a:cubicBezTo>
                    <a:pt x="13" y="43"/>
                    <a:pt x="19" y="43"/>
                    <a:pt x="21" y="44"/>
                  </a:cubicBezTo>
                  <a:cubicBezTo>
                    <a:pt x="22" y="46"/>
                    <a:pt x="23" y="45"/>
                    <a:pt x="23" y="43"/>
                  </a:cubicBezTo>
                  <a:cubicBezTo>
                    <a:pt x="24" y="42"/>
                    <a:pt x="21" y="37"/>
                    <a:pt x="22" y="35"/>
                  </a:cubicBezTo>
                  <a:cubicBezTo>
                    <a:pt x="23" y="34"/>
                    <a:pt x="41" y="35"/>
                    <a:pt x="42" y="36"/>
                  </a:cubicBezTo>
                  <a:cubicBezTo>
                    <a:pt x="43" y="37"/>
                    <a:pt x="43" y="33"/>
                    <a:pt x="45" y="34"/>
                  </a:cubicBezTo>
                  <a:cubicBezTo>
                    <a:pt x="48" y="34"/>
                    <a:pt x="51" y="35"/>
                    <a:pt x="53" y="35"/>
                  </a:cubicBezTo>
                  <a:cubicBezTo>
                    <a:pt x="54" y="34"/>
                    <a:pt x="56" y="32"/>
                    <a:pt x="57" y="32"/>
                  </a:cubicBezTo>
                  <a:cubicBezTo>
                    <a:pt x="58" y="32"/>
                    <a:pt x="63" y="31"/>
                    <a:pt x="64" y="30"/>
                  </a:cubicBezTo>
                  <a:cubicBezTo>
                    <a:pt x="65" y="29"/>
                    <a:pt x="66" y="29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4356101" y="2606675"/>
              <a:ext cx="314325" cy="247650"/>
            </a:xfrm>
            <a:custGeom>
              <a:rect b="b" l="l" r="r" t="t"/>
              <a:pathLst>
                <a:path extrusionOk="0" h="98" w="125">
                  <a:moveTo>
                    <a:pt x="120" y="14"/>
                  </a:moveTo>
                  <a:cubicBezTo>
                    <a:pt x="120" y="13"/>
                    <a:pt x="119" y="8"/>
                    <a:pt x="119" y="4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1" y="5"/>
                    <a:pt x="108" y="3"/>
                  </a:cubicBezTo>
                  <a:cubicBezTo>
                    <a:pt x="104" y="0"/>
                    <a:pt x="96" y="0"/>
                    <a:pt x="96" y="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37" y="37"/>
                    <a:pt x="34" y="38"/>
                  </a:cubicBezTo>
                  <a:cubicBezTo>
                    <a:pt x="34" y="38"/>
                    <a:pt x="34" y="38"/>
                    <a:pt x="33" y="38"/>
                  </a:cubicBezTo>
                  <a:cubicBezTo>
                    <a:pt x="33" y="44"/>
                    <a:pt x="33" y="59"/>
                    <a:pt x="33" y="59"/>
                  </a:cubicBezTo>
                  <a:cubicBezTo>
                    <a:pt x="32" y="60"/>
                    <a:pt x="31" y="64"/>
                    <a:pt x="30" y="65"/>
                  </a:cubicBezTo>
                  <a:cubicBezTo>
                    <a:pt x="29" y="66"/>
                    <a:pt x="28" y="69"/>
                    <a:pt x="25" y="69"/>
                  </a:cubicBezTo>
                  <a:cubicBezTo>
                    <a:pt x="22" y="69"/>
                    <a:pt x="15" y="70"/>
                    <a:pt x="12" y="70"/>
                  </a:cubicBezTo>
                  <a:cubicBezTo>
                    <a:pt x="10" y="69"/>
                    <a:pt x="7" y="72"/>
                    <a:pt x="6" y="72"/>
                  </a:cubicBezTo>
                  <a:cubicBezTo>
                    <a:pt x="5" y="72"/>
                    <a:pt x="3" y="72"/>
                    <a:pt x="1" y="72"/>
                  </a:cubicBezTo>
                  <a:cubicBezTo>
                    <a:pt x="1" y="74"/>
                    <a:pt x="0" y="76"/>
                    <a:pt x="1" y="77"/>
                  </a:cubicBezTo>
                  <a:cubicBezTo>
                    <a:pt x="2" y="77"/>
                    <a:pt x="2" y="80"/>
                    <a:pt x="4" y="81"/>
                  </a:cubicBezTo>
                  <a:cubicBezTo>
                    <a:pt x="5" y="82"/>
                    <a:pt x="7" y="84"/>
                    <a:pt x="7" y="86"/>
                  </a:cubicBezTo>
                  <a:cubicBezTo>
                    <a:pt x="7" y="87"/>
                    <a:pt x="7" y="89"/>
                    <a:pt x="9" y="89"/>
                  </a:cubicBezTo>
                  <a:cubicBezTo>
                    <a:pt x="10" y="89"/>
                    <a:pt x="11" y="91"/>
                    <a:pt x="12" y="92"/>
                  </a:cubicBezTo>
                  <a:cubicBezTo>
                    <a:pt x="13" y="92"/>
                    <a:pt x="16" y="90"/>
                    <a:pt x="16" y="91"/>
                  </a:cubicBezTo>
                  <a:cubicBezTo>
                    <a:pt x="16" y="92"/>
                    <a:pt x="16" y="95"/>
                    <a:pt x="17" y="95"/>
                  </a:cubicBezTo>
                  <a:cubicBezTo>
                    <a:pt x="17" y="95"/>
                    <a:pt x="19" y="96"/>
                    <a:pt x="20" y="97"/>
                  </a:cubicBezTo>
                  <a:cubicBezTo>
                    <a:pt x="19" y="95"/>
                    <a:pt x="20" y="92"/>
                    <a:pt x="23" y="93"/>
                  </a:cubicBezTo>
                  <a:cubicBezTo>
                    <a:pt x="25" y="94"/>
                    <a:pt x="23" y="96"/>
                    <a:pt x="25" y="97"/>
                  </a:cubicBezTo>
                  <a:cubicBezTo>
                    <a:pt x="27" y="98"/>
                    <a:pt x="29" y="97"/>
                    <a:pt x="29" y="96"/>
                  </a:cubicBezTo>
                  <a:cubicBezTo>
                    <a:pt x="29" y="94"/>
                    <a:pt x="31" y="91"/>
                    <a:pt x="32" y="90"/>
                  </a:cubicBezTo>
                  <a:cubicBezTo>
                    <a:pt x="33" y="89"/>
                    <a:pt x="33" y="85"/>
                    <a:pt x="34" y="83"/>
                  </a:cubicBezTo>
                  <a:cubicBezTo>
                    <a:pt x="36" y="82"/>
                    <a:pt x="40" y="83"/>
                    <a:pt x="41" y="83"/>
                  </a:cubicBezTo>
                  <a:cubicBezTo>
                    <a:pt x="43" y="84"/>
                    <a:pt x="44" y="80"/>
                    <a:pt x="46" y="82"/>
                  </a:cubicBezTo>
                  <a:cubicBezTo>
                    <a:pt x="48" y="83"/>
                    <a:pt x="51" y="82"/>
                    <a:pt x="53" y="84"/>
                  </a:cubicBezTo>
                  <a:cubicBezTo>
                    <a:pt x="54" y="85"/>
                    <a:pt x="55" y="89"/>
                    <a:pt x="57" y="88"/>
                  </a:cubicBezTo>
                  <a:cubicBezTo>
                    <a:pt x="60" y="87"/>
                    <a:pt x="62" y="86"/>
                    <a:pt x="64" y="86"/>
                  </a:cubicBezTo>
                  <a:cubicBezTo>
                    <a:pt x="65" y="86"/>
                    <a:pt x="69" y="89"/>
                    <a:pt x="70" y="89"/>
                  </a:cubicBezTo>
                  <a:cubicBezTo>
                    <a:pt x="71" y="90"/>
                    <a:pt x="76" y="90"/>
                    <a:pt x="78" y="89"/>
                  </a:cubicBezTo>
                  <a:cubicBezTo>
                    <a:pt x="80" y="88"/>
                    <a:pt x="82" y="85"/>
                    <a:pt x="84" y="86"/>
                  </a:cubicBezTo>
                  <a:cubicBezTo>
                    <a:pt x="86" y="86"/>
                    <a:pt x="93" y="85"/>
                    <a:pt x="94" y="86"/>
                  </a:cubicBezTo>
                  <a:cubicBezTo>
                    <a:pt x="95" y="87"/>
                    <a:pt x="99" y="88"/>
                    <a:pt x="101" y="87"/>
                  </a:cubicBezTo>
                  <a:cubicBezTo>
                    <a:pt x="103" y="87"/>
                    <a:pt x="105" y="83"/>
                    <a:pt x="106" y="82"/>
                  </a:cubicBezTo>
                  <a:cubicBezTo>
                    <a:pt x="107" y="82"/>
                    <a:pt x="107" y="82"/>
                    <a:pt x="108" y="82"/>
                  </a:cubicBezTo>
                  <a:cubicBezTo>
                    <a:pt x="108" y="81"/>
                    <a:pt x="108" y="80"/>
                    <a:pt x="108" y="80"/>
                  </a:cubicBezTo>
                  <a:cubicBezTo>
                    <a:pt x="108" y="75"/>
                    <a:pt x="109" y="77"/>
                    <a:pt x="109" y="73"/>
                  </a:cubicBezTo>
                  <a:cubicBezTo>
                    <a:pt x="110" y="68"/>
                    <a:pt x="121" y="57"/>
                    <a:pt x="122" y="57"/>
                  </a:cubicBezTo>
                  <a:cubicBezTo>
                    <a:pt x="123" y="56"/>
                    <a:pt x="123" y="39"/>
                    <a:pt x="123" y="37"/>
                  </a:cubicBezTo>
                  <a:cubicBezTo>
                    <a:pt x="123" y="34"/>
                    <a:pt x="124" y="31"/>
                    <a:pt x="124" y="28"/>
                  </a:cubicBezTo>
                  <a:cubicBezTo>
                    <a:pt x="125" y="25"/>
                    <a:pt x="123" y="25"/>
                    <a:pt x="123" y="22"/>
                  </a:cubicBezTo>
                  <a:cubicBezTo>
                    <a:pt x="123" y="19"/>
                    <a:pt x="120" y="16"/>
                    <a:pt x="120" y="1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4627563" y="2606675"/>
              <a:ext cx="201613" cy="338138"/>
            </a:xfrm>
            <a:custGeom>
              <a:rect b="b" l="l" r="r" t="t"/>
              <a:pathLst>
                <a:path extrusionOk="0" h="134" w="80">
                  <a:moveTo>
                    <a:pt x="80" y="3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8"/>
                    <a:pt x="12" y="13"/>
                    <a:pt x="12" y="14"/>
                  </a:cubicBezTo>
                  <a:cubicBezTo>
                    <a:pt x="12" y="16"/>
                    <a:pt x="15" y="19"/>
                    <a:pt x="15" y="22"/>
                  </a:cubicBezTo>
                  <a:cubicBezTo>
                    <a:pt x="15" y="25"/>
                    <a:pt x="17" y="25"/>
                    <a:pt x="16" y="28"/>
                  </a:cubicBezTo>
                  <a:cubicBezTo>
                    <a:pt x="16" y="31"/>
                    <a:pt x="15" y="34"/>
                    <a:pt x="15" y="37"/>
                  </a:cubicBezTo>
                  <a:cubicBezTo>
                    <a:pt x="15" y="39"/>
                    <a:pt x="15" y="56"/>
                    <a:pt x="14" y="57"/>
                  </a:cubicBezTo>
                  <a:cubicBezTo>
                    <a:pt x="13" y="57"/>
                    <a:pt x="2" y="68"/>
                    <a:pt x="1" y="73"/>
                  </a:cubicBezTo>
                  <a:cubicBezTo>
                    <a:pt x="1" y="77"/>
                    <a:pt x="0" y="75"/>
                    <a:pt x="0" y="80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82"/>
                    <a:pt x="0" y="83"/>
                    <a:pt x="1" y="84"/>
                  </a:cubicBezTo>
                  <a:cubicBezTo>
                    <a:pt x="2" y="85"/>
                    <a:pt x="2" y="87"/>
                    <a:pt x="5" y="87"/>
                  </a:cubicBezTo>
                  <a:cubicBezTo>
                    <a:pt x="7" y="87"/>
                    <a:pt x="10" y="93"/>
                    <a:pt x="10" y="95"/>
                  </a:cubicBezTo>
                  <a:cubicBezTo>
                    <a:pt x="10" y="97"/>
                    <a:pt x="11" y="98"/>
                    <a:pt x="11" y="102"/>
                  </a:cubicBezTo>
                  <a:cubicBezTo>
                    <a:pt x="11" y="106"/>
                    <a:pt x="13" y="111"/>
                    <a:pt x="14" y="112"/>
                  </a:cubicBezTo>
                  <a:cubicBezTo>
                    <a:pt x="15" y="113"/>
                    <a:pt x="14" y="113"/>
                    <a:pt x="11" y="113"/>
                  </a:cubicBezTo>
                  <a:cubicBezTo>
                    <a:pt x="8" y="113"/>
                    <a:pt x="4" y="113"/>
                    <a:pt x="4" y="114"/>
                  </a:cubicBezTo>
                  <a:cubicBezTo>
                    <a:pt x="4" y="115"/>
                    <a:pt x="3" y="117"/>
                    <a:pt x="6" y="120"/>
                  </a:cubicBezTo>
                  <a:cubicBezTo>
                    <a:pt x="9" y="123"/>
                    <a:pt x="11" y="124"/>
                    <a:pt x="12" y="127"/>
                  </a:cubicBezTo>
                  <a:cubicBezTo>
                    <a:pt x="13" y="130"/>
                    <a:pt x="15" y="133"/>
                    <a:pt x="16" y="133"/>
                  </a:cubicBezTo>
                  <a:cubicBezTo>
                    <a:pt x="16" y="134"/>
                    <a:pt x="18" y="134"/>
                    <a:pt x="20" y="131"/>
                  </a:cubicBezTo>
                  <a:cubicBezTo>
                    <a:pt x="22" y="129"/>
                    <a:pt x="24" y="134"/>
                    <a:pt x="25" y="131"/>
                  </a:cubicBezTo>
                  <a:cubicBezTo>
                    <a:pt x="27" y="129"/>
                    <a:pt x="33" y="130"/>
                    <a:pt x="34" y="129"/>
                  </a:cubicBezTo>
                  <a:cubicBezTo>
                    <a:pt x="35" y="128"/>
                    <a:pt x="40" y="126"/>
                    <a:pt x="41" y="125"/>
                  </a:cubicBezTo>
                  <a:cubicBezTo>
                    <a:pt x="43" y="124"/>
                    <a:pt x="40" y="122"/>
                    <a:pt x="42" y="121"/>
                  </a:cubicBezTo>
                  <a:cubicBezTo>
                    <a:pt x="44" y="120"/>
                    <a:pt x="50" y="122"/>
                    <a:pt x="53" y="118"/>
                  </a:cubicBezTo>
                  <a:cubicBezTo>
                    <a:pt x="56" y="115"/>
                    <a:pt x="60" y="112"/>
                    <a:pt x="61" y="110"/>
                  </a:cubicBezTo>
                  <a:cubicBezTo>
                    <a:pt x="62" y="109"/>
                    <a:pt x="61" y="108"/>
                    <a:pt x="63" y="107"/>
                  </a:cubicBezTo>
                  <a:cubicBezTo>
                    <a:pt x="64" y="105"/>
                    <a:pt x="68" y="103"/>
                    <a:pt x="69" y="104"/>
                  </a:cubicBezTo>
                  <a:cubicBezTo>
                    <a:pt x="70" y="104"/>
                    <a:pt x="70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67" y="98"/>
                    <a:pt x="67" y="95"/>
                  </a:cubicBezTo>
                  <a:cubicBezTo>
                    <a:pt x="67" y="92"/>
                    <a:pt x="68" y="90"/>
                    <a:pt x="66" y="90"/>
                  </a:cubicBezTo>
                  <a:cubicBezTo>
                    <a:pt x="63" y="90"/>
                    <a:pt x="63" y="87"/>
                    <a:pt x="65" y="85"/>
                  </a:cubicBezTo>
                  <a:cubicBezTo>
                    <a:pt x="67" y="83"/>
                    <a:pt x="62" y="79"/>
                    <a:pt x="65" y="79"/>
                  </a:cubicBezTo>
                  <a:cubicBezTo>
                    <a:pt x="69" y="79"/>
                    <a:pt x="66" y="74"/>
                    <a:pt x="69" y="73"/>
                  </a:cubicBezTo>
                  <a:cubicBezTo>
                    <a:pt x="71" y="73"/>
                    <a:pt x="72" y="71"/>
                    <a:pt x="72" y="68"/>
                  </a:cubicBezTo>
                  <a:cubicBezTo>
                    <a:pt x="72" y="66"/>
                    <a:pt x="77" y="64"/>
                    <a:pt x="79" y="64"/>
                  </a:cubicBezTo>
                  <a:cubicBezTo>
                    <a:pt x="80" y="63"/>
                    <a:pt x="80" y="55"/>
                    <a:pt x="80" y="55"/>
                  </a:cubicBezTo>
                  <a:lnTo>
                    <a:pt x="80" y="3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4840288" y="2420938"/>
              <a:ext cx="222250" cy="220663"/>
            </a:xfrm>
            <a:custGeom>
              <a:rect b="b" l="l" r="r" t="t"/>
              <a:pathLst>
                <a:path extrusionOk="0" h="88" w="88">
                  <a:moveTo>
                    <a:pt x="82" y="19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6"/>
                    <a:pt x="75" y="6"/>
                  </a:cubicBezTo>
                  <a:cubicBezTo>
                    <a:pt x="74" y="7"/>
                    <a:pt x="70" y="5"/>
                    <a:pt x="67" y="6"/>
                  </a:cubicBezTo>
                  <a:cubicBezTo>
                    <a:pt x="63" y="7"/>
                    <a:pt x="60" y="6"/>
                    <a:pt x="57" y="4"/>
                  </a:cubicBezTo>
                  <a:cubicBezTo>
                    <a:pt x="53" y="2"/>
                    <a:pt x="41" y="4"/>
                    <a:pt x="40" y="7"/>
                  </a:cubicBezTo>
                  <a:cubicBezTo>
                    <a:pt x="38" y="9"/>
                    <a:pt x="34" y="9"/>
                    <a:pt x="31" y="7"/>
                  </a:cubicBezTo>
                  <a:cubicBezTo>
                    <a:pt x="27" y="6"/>
                    <a:pt x="23" y="4"/>
                    <a:pt x="16" y="3"/>
                  </a:cubicBezTo>
                  <a:cubicBezTo>
                    <a:pt x="10" y="3"/>
                    <a:pt x="5" y="2"/>
                    <a:pt x="4" y="0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1" y="8"/>
                    <a:pt x="5" y="9"/>
                    <a:pt x="2" y="12"/>
                  </a:cubicBezTo>
                  <a:cubicBezTo>
                    <a:pt x="0" y="15"/>
                    <a:pt x="2" y="19"/>
                    <a:pt x="2" y="24"/>
                  </a:cubicBezTo>
                  <a:cubicBezTo>
                    <a:pt x="2" y="28"/>
                    <a:pt x="2" y="64"/>
                    <a:pt x="2" y="86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6"/>
                    <a:pt x="53" y="85"/>
                    <a:pt x="54" y="84"/>
                  </a:cubicBezTo>
                  <a:cubicBezTo>
                    <a:pt x="56" y="83"/>
                    <a:pt x="58" y="86"/>
                    <a:pt x="5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8" y="86"/>
                    <a:pt x="70" y="88"/>
                    <a:pt x="73" y="88"/>
                  </a:cubicBezTo>
                  <a:cubicBezTo>
                    <a:pt x="75" y="88"/>
                    <a:pt x="74" y="84"/>
                    <a:pt x="77" y="84"/>
                  </a:cubicBezTo>
                  <a:cubicBezTo>
                    <a:pt x="81" y="84"/>
                    <a:pt x="80" y="78"/>
                    <a:pt x="83" y="78"/>
                  </a:cubicBezTo>
                  <a:cubicBezTo>
                    <a:pt x="85" y="78"/>
                    <a:pt x="85" y="79"/>
                    <a:pt x="87" y="76"/>
                  </a:cubicBezTo>
                  <a:cubicBezTo>
                    <a:pt x="87" y="76"/>
                    <a:pt x="87" y="75"/>
                    <a:pt x="87" y="75"/>
                  </a:cubicBezTo>
                  <a:cubicBezTo>
                    <a:pt x="87" y="74"/>
                    <a:pt x="87" y="73"/>
                    <a:pt x="87" y="72"/>
                  </a:cubicBezTo>
                  <a:cubicBezTo>
                    <a:pt x="88" y="68"/>
                    <a:pt x="85" y="69"/>
                    <a:pt x="84" y="63"/>
                  </a:cubicBezTo>
                  <a:cubicBezTo>
                    <a:pt x="82" y="58"/>
                    <a:pt x="75" y="50"/>
                    <a:pt x="75" y="47"/>
                  </a:cubicBezTo>
                  <a:cubicBezTo>
                    <a:pt x="75" y="44"/>
                    <a:pt x="71" y="42"/>
                    <a:pt x="71" y="39"/>
                  </a:cubicBezTo>
                  <a:cubicBezTo>
                    <a:pt x="71" y="35"/>
                    <a:pt x="69" y="35"/>
                    <a:pt x="66" y="30"/>
                  </a:cubicBezTo>
                  <a:cubicBezTo>
                    <a:pt x="62" y="24"/>
                    <a:pt x="61" y="15"/>
                    <a:pt x="62" y="15"/>
                  </a:cubicBezTo>
                  <a:cubicBezTo>
                    <a:pt x="63" y="15"/>
                    <a:pt x="66" y="23"/>
                    <a:pt x="67" y="25"/>
                  </a:cubicBezTo>
                  <a:cubicBezTo>
                    <a:pt x="69" y="28"/>
                    <a:pt x="73" y="36"/>
                    <a:pt x="75" y="36"/>
                  </a:cubicBezTo>
                  <a:cubicBezTo>
                    <a:pt x="78" y="36"/>
                    <a:pt x="79" y="24"/>
                    <a:pt x="80" y="24"/>
                  </a:cubicBezTo>
                  <a:cubicBezTo>
                    <a:pt x="80" y="24"/>
                    <a:pt x="80" y="25"/>
                    <a:pt x="81" y="25"/>
                  </a:cubicBezTo>
                  <a:cubicBezTo>
                    <a:pt x="81" y="23"/>
                    <a:pt x="81" y="23"/>
                    <a:pt x="81" y="23"/>
                  </a:cubicBezTo>
                  <a:lnTo>
                    <a:pt x="82" y="1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4529138" y="3048000"/>
              <a:ext cx="115888" cy="127000"/>
            </a:xfrm>
            <a:custGeom>
              <a:rect b="b" l="l" r="r" t="t"/>
              <a:pathLst>
                <a:path extrusionOk="0" h="51" w="46">
                  <a:moveTo>
                    <a:pt x="23" y="48"/>
                  </a:moveTo>
                  <a:cubicBezTo>
                    <a:pt x="27" y="48"/>
                    <a:pt x="26" y="46"/>
                    <a:pt x="24" y="42"/>
                  </a:cubicBezTo>
                  <a:cubicBezTo>
                    <a:pt x="23" y="38"/>
                    <a:pt x="27" y="38"/>
                    <a:pt x="29" y="38"/>
                  </a:cubicBezTo>
                  <a:cubicBezTo>
                    <a:pt x="32" y="38"/>
                    <a:pt x="31" y="34"/>
                    <a:pt x="33" y="34"/>
                  </a:cubicBezTo>
                  <a:cubicBezTo>
                    <a:pt x="35" y="34"/>
                    <a:pt x="35" y="39"/>
                    <a:pt x="37" y="39"/>
                  </a:cubicBezTo>
                  <a:cubicBezTo>
                    <a:pt x="39" y="38"/>
                    <a:pt x="41" y="40"/>
                    <a:pt x="43" y="40"/>
                  </a:cubicBezTo>
                  <a:cubicBezTo>
                    <a:pt x="46" y="39"/>
                    <a:pt x="46" y="34"/>
                    <a:pt x="46" y="30"/>
                  </a:cubicBezTo>
                  <a:cubicBezTo>
                    <a:pt x="46" y="27"/>
                    <a:pt x="46" y="24"/>
                    <a:pt x="44" y="22"/>
                  </a:cubicBezTo>
                  <a:cubicBezTo>
                    <a:pt x="41" y="21"/>
                    <a:pt x="39" y="17"/>
                    <a:pt x="42" y="16"/>
                  </a:cubicBezTo>
                  <a:cubicBezTo>
                    <a:pt x="45" y="14"/>
                    <a:pt x="46" y="11"/>
                    <a:pt x="43" y="9"/>
                  </a:cubicBezTo>
                  <a:cubicBezTo>
                    <a:pt x="41" y="7"/>
                    <a:pt x="35" y="11"/>
                    <a:pt x="35" y="9"/>
                  </a:cubicBezTo>
                  <a:cubicBezTo>
                    <a:pt x="35" y="8"/>
                    <a:pt x="36" y="4"/>
                    <a:pt x="36" y="1"/>
                  </a:cubicBezTo>
                  <a:cubicBezTo>
                    <a:pt x="30" y="1"/>
                    <a:pt x="24" y="0"/>
                    <a:pt x="24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7"/>
                    <a:pt x="22" y="11"/>
                    <a:pt x="22" y="11"/>
                  </a:cubicBezTo>
                  <a:cubicBezTo>
                    <a:pt x="22" y="11"/>
                    <a:pt x="13" y="12"/>
                    <a:pt x="11" y="12"/>
                  </a:cubicBezTo>
                  <a:cubicBezTo>
                    <a:pt x="11" y="12"/>
                    <a:pt x="10" y="12"/>
                    <a:pt x="8" y="12"/>
                  </a:cubicBezTo>
                  <a:cubicBezTo>
                    <a:pt x="7" y="13"/>
                    <a:pt x="7" y="13"/>
                    <a:pt x="6" y="14"/>
                  </a:cubicBezTo>
                  <a:cubicBezTo>
                    <a:pt x="5" y="15"/>
                    <a:pt x="9" y="16"/>
                    <a:pt x="9" y="18"/>
                  </a:cubicBezTo>
                  <a:cubicBezTo>
                    <a:pt x="10" y="19"/>
                    <a:pt x="5" y="19"/>
                    <a:pt x="5" y="21"/>
                  </a:cubicBezTo>
                  <a:cubicBezTo>
                    <a:pt x="5" y="23"/>
                    <a:pt x="3" y="25"/>
                    <a:pt x="2" y="26"/>
                  </a:cubicBezTo>
                  <a:cubicBezTo>
                    <a:pt x="0" y="27"/>
                    <a:pt x="6" y="32"/>
                    <a:pt x="6" y="33"/>
                  </a:cubicBezTo>
                  <a:cubicBezTo>
                    <a:pt x="6" y="35"/>
                    <a:pt x="7" y="36"/>
                    <a:pt x="11" y="41"/>
                  </a:cubicBezTo>
                  <a:cubicBezTo>
                    <a:pt x="16" y="45"/>
                    <a:pt x="14" y="46"/>
                    <a:pt x="19" y="51"/>
                  </a:cubicBezTo>
                  <a:cubicBezTo>
                    <a:pt x="20" y="50"/>
                    <a:pt x="21" y="48"/>
                    <a:pt x="23" y="4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4541838" y="3049588"/>
              <a:ext cx="46038" cy="28575"/>
            </a:xfrm>
            <a:custGeom>
              <a:rect b="b" l="l" r="r" t="t"/>
              <a:pathLst>
                <a:path extrusionOk="0" h="11" w="18">
                  <a:moveTo>
                    <a:pt x="17" y="10"/>
                  </a:moveTo>
                  <a:cubicBezTo>
                    <a:pt x="17" y="10"/>
                    <a:pt x="18" y="6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6" y="2"/>
                    <a:pt x="5" y="5"/>
                    <a:pt x="3" y="6"/>
                  </a:cubicBezTo>
                  <a:cubicBezTo>
                    <a:pt x="0" y="7"/>
                    <a:pt x="0" y="9"/>
                    <a:pt x="2" y="9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8" y="11"/>
                    <a:pt x="17" y="10"/>
                    <a:pt x="17" y="1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4576763" y="3019425"/>
              <a:ext cx="142875" cy="179388"/>
            </a:xfrm>
            <a:custGeom>
              <a:rect b="b" l="l" r="r" t="t"/>
              <a:pathLst>
                <a:path extrusionOk="0" h="71" w="57">
                  <a:moveTo>
                    <a:pt x="16" y="67"/>
                  </a:moveTo>
                  <a:cubicBezTo>
                    <a:pt x="17" y="67"/>
                    <a:pt x="18" y="70"/>
                    <a:pt x="21" y="67"/>
                  </a:cubicBezTo>
                  <a:cubicBezTo>
                    <a:pt x="24" y="65"/>
                    <a:pt x="28" y="65"/>
                    <a:pt x="28" y="68"/>
                  </a:cubicBezTo>
                  <a:cubicBezTo>
                    <a:pt x="28" y="70"/>
                    <a:pt x="29" y="70"/>
                    <a:pt x="31" y="67"/>
                  </a:cubicBezTo>
                  <a:cubicBezTo>
                    <a:pt x="34" y="65"/>
                    <a:pt x="36" y="68"/>
                    <a:pt x="36" y="63"/>
                  </a:cubicBezTo>
                  <a:cubicBezTo>
                    <a:pt x="36" y="58"/>
                    <a:pt x="39" y="62"/>
                    <a:pt x="39" y="57"/>
                  </a:cubicBezTo>
                  <a:cubicBezTo>
                    <a:pt x="39" y="51"/>
                    <a:pt x="40" y="46"/>
                    <a:pt x="40" y="43"/>
                  </a:cubicBezTo>
                  <a:cubicBezTo>
                    <a:pt x="40" y="41"/>
                    <a:pt x="47" y="39"/>
                    <a:pt x="47" y="35"/>
                  </a:cubicBezTo>
                  <a:cubicBezTo>
                    <a:pt x="47" y="31"/>
                    <a:pt x="52" y="23"/>
                    <a:pt x="52" y="18"/>
                  </a:cubicBezTo>
                  <a:cubicBezTo>
                    <a:pt x="52" y="13"/>
                    <a:pt x="54" y="12"/>
                    <a:pt x="55" y="9"/>
                  </a:cubicBezTo>
                  <a:cubicBezTo>
                    <a:pt x="57" y="7"/>
                    <a:pt x="57" y="4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5"/>
                    <a:pt x="40" y="8"/>
                  </a:cubicBezTo>
                  <a:cubicBezTo>
                    <a:pt x="38" y="10"/>
                    <a:pt x="38" y="16"/>
                    <a:pt x="38" y="16"/>
                  </a:cubicBezTo>
                  <a:cubicBezTo>
                    <a:pt x="38" y="16"/>
                    <a:pt x="29" y="11"/>
                    <a:pt x="26" y="12"/>
                  </a:cubicBezTo>
                  <a:cubicBezTo>
                    <a:pt x="25" y="12"/>
                    <a:pt x="21" y="12"/>
                    <a:pt x="17" y="12"/>
                  </a:cubicBezTo>
                  <a:cubicBezTo>
                    <a:pt x="17" y="15"/>
                    <a:pt x="16" y="19"/>
                    <a:pt x="16" y="20"/>
                  </a:cubicBezTo>
                  <a:cubicBezTo>
                    <a:pt x="16" y="22"/>
                    <a:pt x="22" y="18"/>
                    <a:pt x="24" y="20"/>
                  </a:cubicBezTo>
                  <a:cubicBezTo>
                    <a:pt x="27" y="22"/>
                    <a:pt x="26" y="25"/>
                    <a:pt x="23" y="27"/>
                  </a:cubicBezTo>
                  <a:cubicBezTo>
                    <a:pt x="20" y="28"/>
                    <a:pt x="22" y="32"/>
                    <a:pt x="25" y="33"/>
                  </a:cubicBezTo>
                  <a:cubicBezTo>
                    <a:pt x="27" y="35"/>
                    <a:pt x="27" y="38"/>
                    <a:pt x="27" y="41"/>
                  </a:cubicBezTo>
                  <a:cubicBezTo>
                    <a:pt x="27" y="45"/>
                    <a:pt x="27" y="50"/>
                    <a:pt x="24" y="51"/>
                  </a:cubicBezTo>
                  <a:cubicBezTo>
                    <a:pt x="22" y="51"/>
                    <a:pt x="20" y="49"/>
                    <a:pt x="18" y="50"/>
                  </a:cubicBezTo>
                  <a:cubicBezTo>
                    <a:pt x="16" y="50"/>
                    <a:pt x="16" y="45"/>
                    <a:pt x="14" y="45"/>
                  </a:cubicBezTo>
                  <a:cubicBezTo>
                    <a:pt x="12" y="45"/>
                    <a:pt x="13" y="49"/>
                    <a:pt x="10" y="49"/>
                  </a:cubicBezTo>
                  <a:cubicBezTo>
                    <a:pt x="8" y="49"/>
                    <a:pt x="4" y="49"/>
                    <a:pt x="5" y="53"/>
                  </a:cubicBezTo>
                  <a:cubicBezTo>
                    <a:pt x="7" y="57"/>
                    <a:pt x="8" y="59"/>
                    <a:pt x="4" y="59"/>
                  </a:cubicBezTo>
                  <a:cubicBezTo>
                    <a:pt x="2" y="59"/>
                    <a:pt x="1" y="61"/>
                    <a:pt x="0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5" y="65"/>
                    <a:pt x="7" y="68"/>
                    <a:pt x="8" y="71"/>
                  </a:cubicBezTo>
                  <a:cubicBezTo>
                    <a:pt x="11" y="69"/>
                    <a:pt x="15" y="67"/>
                    <a:pt x="16" y="6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4783138" y="2609850"/>
              <a:ext cx="334963" cy="414338"/>
            </a:xfrm>
            <a:custGeom>
              <a:rect b="b" l="l" r="r" t="t"/>
              <a:pathLst>
                <a:path extrusionOk="0" h="165" w="133">
                  <a:moveTo>
                    <a:pt x="106" y="3"/>
                  </a:moveTo>
                  <a:cubicBezTo>
                    <a:pt x="103" y="3"/>
                    <a:pt x="104" y="9"/>
                    <a:pt x="100" y="9"/>
                  </a:cubicBezTo>
                  <a:cubicBezTo>
                    <a:pt x="97" y="9"/>
                    <a:pt x="98" y="13"/>
                    <a:pt x="96" y="13"/>
                  </a:cubicBezTo>
                  <a:cubicBezTo>
                    <a:pt x="93" y="13"/>
                    <a:pt x="91" y="11"/>
                    <a:pt x="9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79" y="8"/>
                    <a:pt x="77" y="9"/>
                  </a:cubicBezTo>
                  <a:cubicBezTo>
                    <a:pt x="76" y="10"/>
                    <a:pt x="74" y="11"/>
                    <a:pt x="7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21"/>
                    <a:pt x="25" y="28"/>
                    <a:pt x="25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62"/>
                    <a:pt x="17" y="63"/>
                  </a:cubicBezTo>
                  <a:cubicBezTo>
                    <a:pt x="15" y="63"/>
                    <a:pt x="10" y="65"/>
                    <a:pt x="10" y="67"/>
                  </a:cubicBezTo>
                  <a:cubicBezTo>
                    <a:pt x="10" y="70"/>
                    <a:pt x="9" y="72"/>
                    <a:pt x="7" y="72"/>
                  </a:cubicBezTo>
                  <a:cubicBezTo>
                    <a:pt x="4" y="73"/>
                    <a:pt x="7" y="78"/>
                    <a:pt x="3" y="78"/>
                  </a:cubicBezTo>
                  <a:cubicBezTo>
                    <a:pt x="0" y="78"/>
                    <a:pt x="5" y="82"/>
                    <a:pt x="3" y="84"/>
                  </a:cubicBezTo>
                  <a:cubicBezTo>
                    <a:pt x="1" y="86"/>
                    <a:pt x="1" y="89"/>
                    <a:pt x="4" y="89"/>
                  </a:cubicBezTo>
                  <a:cubicBezTo>
                    <a:pt x="6" y="89"/>
                    <a:pt x="5" y="91"/>
                    <a:pt x="5" y="94"/>
                  </a:cubicBezTo>
                  <a:cubicBezTo>
                    <a:pt x="5" y="97"/>
                    <a:pt x="9" y="99"/>
                    <a:pt x="9" y="99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14" y="109"/>
                    <a:pt x="14" y="111"/>
                  </a:cubicBezTo>
                  <a:cubicBezTo>
                    <a:pt x="15" y="112"/>
                    <a:pt x="18" y="116"/>
                    <a:pt x="15" y="118"/>
                  </a:cubicBezTo>
                  <a:cubicBezTo>
                    <a:pt x="12" y="119"/>
                    <a:pt x="14" y="121"/>
                    <a:pt x="14" y="121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22" y="124"/>
                    <a:pt x="25" y="127"/>
                  </a:cubicBezTo>
                  <a:cubicBezTo>
                    <a:pt x="27" y="130"/>
                    <a:pt x="28" y="130"/>
                    <a:pt x="28" y="132"/>
                  </a:cubicBezTo>
                  <a:cubicBezTo>
                    <a:pt x="28" y="133"/>
                    <a:pt x="30" y="134"/>
                    <a:pt x="33" y="136"/>
                  </a:cubicBezTo>
                  <a:cubicBezTo>
                    <a:pt x="36" y="139"/>
                    <a:pt x="36" y="140"/>
                    <a:pt x="36" y="142"/>
                  </a:cubicBezTo>
                  <a:cubicBezTo>
                    <a:pt x="36" y="143"/>
                    <a:pt x="42" y="146"/>
                    <a:pt x="42" y="146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1"/>
                    <a:pt x="45" y="151"/>
                    <a:pt x="46" y="152"/>
                  </a:cubicBezTo>
                  <a:cubicBezTo>
                    <a:pt x="47" y="155"/>
                    <a:pt x="49" y="156"/>
                    <a:pt x="49" y="156"/>
                  </a:cubicBezTo>
                  <a:cubicBezTo>
                    <a:pt x="49" y="156"/>
                    <a:pt x="52" y="158"/>
                    <a:pt x="54" y="156"/>
                  </a:cubicBezTo>
                  <a:cubicBezTo>
                    <a:pt x="56" y="154"/>
                    <a:pt x="58" y="157"/>
                    <a:pt x="58" y="157"/>
                  </a:cubicBezTo>
                  <a:cubicBezTo>
                    <a:pt x="58" y="157"/>
                    <a:pt x="61" y="155"/>
                    <a:pt x="62" y="156"/>
                  </a:cubicBezTo>
                  <a:cubicBezTo>
                    <a:pt x="63" y="156"/>
                    <a:pt x="68" y="160"/>
                    <a:pt x="72" y="164"/>
                  </a:cubicBezTo>
                  <a:cubicBezTo>
                    <a:pt x="72" y="163"/>
                    <a:pt x="76" y="162"/>
                    <a:pt x="78" y="162"/>
                  </a:cubicBezTo>
                  <a:cubicBezTo>
                    <a:pt x="79" y="162"/>
                    <a:pt x="82" y="165"/>
                    <a:pt x="83" y="164"/>
                  </a:cubicBezTo>
                  <a:cubicBezTo>
                    <a:pt x="83" y="163"/>
                    <a:pt x="87" y="161"/>
                    <a:pt x="89" y="162"/>
                  </a:cubicBezTo>
                  <a:cubicBezTo>
                    <a:pt x="90" y="162"/>
                    <a:pt x="93" y="163"/>
                    <a:pt x="94" y="161"/>
                  </a:cubicBezTo>
                  <a:cubicBezTo>
                    <a:pt x="94" y="160"/>
                    <a:pt x="95" y="160"/>
                    <a:pt x="96" y="159"/>
                  </a:cubicBezTo>
                  <a:cubicBezTo>
                    <a:pt x="97" y="158"/>
                    <a:pt x="97" y="158"/>
                    <a:pt x="97" y="157"/>
                  </a:cubicBezTo>
                  <a:cubicBezTo>
                    <a:pt x="98" y="156"/>
                    <a:pt x="102" y="153"/>
                    <a:pt x="104" y="153"/>
                  </a:cubicBezTo>
                  <a:cubicBezTo>
                    <a:pt x="106" y="153"/>
                    <a:pt x="108" y="153"/>
                    <a:pt x="109" y="154"/>
                  </a:cubicBezTo>
                  <a:cubicBezTo>
                    <a:pt x="109" y="154"/>
                    <a:pt x="110" y="155"/>
                    <a:pt x="111" y="155"/>
                  </a:cubicBezTo>
                  <a:cubicBezTo>
                    <a:pt x="111" y="150"/>
                    <a:pt x="112" y="148"/>
                    <a:pt x="111" y="148"/>
                  </a:cubicBezTo>
                  <a:cubicBezTo>
                    <a:pt x="109" y="148"/>
                    <a:pt x="105" y="146"/>
                    <a:pt x="103" y="142"/>
                  </a:cubicBezTo>
                  <a:cubicBezTo>
                    <a:pt x="102" y="138"/>
                    <a:pt x="97" y="135"/>
                    <a:pt x="96" y="133"/>
                  </a:cubicBezTo>
                  <a:cubicBezTo>
                    <a:pt x="95" y="130"/>
                    <a:pt x="90" y="131"/>
                    <a:pt x="89" y="129"/>
                  </a:cubicBezTo>
                  <a:cubicBezTo>
                    <a:pt x="88" y="127"/>
                    <a:pt x="90" y="127"/>
                    <a:pt x="90" y="124"/>
                  </a:cubicBezTo>
                  <a:cubicBezTo>
                    <a:pt x="90" y="122"/>
                    <a:pt x="96" y="123"/>
                    <a:pt x="97" y="123"/>
                  </a:cubicBezTo>
                  <a:cubicBezTo>
                    <a:pt x="97" y="122"/>
                    <a:pt x="98" y="117"/>
                    <a:pt x="98" y="114"/>
                  </a:cubicBezTo>
                  <a:cubicBezTo>
                    <a:pt x="98" y="111"/>
                    <a:pt x="102" y="108"/>
                    <a:pt x="100" y="107"/>
                  </a:cubicBezTo>
                  <a:cubicBezTo>
                    <a:pt x="99" y="105"/>
                    <a:pt x="102" y="105"/>
                    <a:pt x="104" y="103"/>
                  </a:cubicBezTo>
                  <a:cubicBezTo>
                    <a:pt x="106" y="102"/>
                    <a:pt x="104" y="97"/>
                    <a:pt x="106" y="95"/>
                  </a:cubicBezTo>
                  <a:cubicBezTo>
                    <a:pt x="108" y="93"/>
                    <a:pt x="110" y="89"/>
                    <a:pt x="111" y="89"/>
                  </a:cubicBezTo>
                  <a:cubicBezTo>
                    <a:pt x="113" y="89"/>
                    <a:pt x="115" y="87"/>
                    <a:pt x="115" y="85"/>
                  </a:cubicBezTo>
                  <a:cubicBezTo>
                    <a:pt x="115" y="83"/>
                    <a:pt x="118" y="79"/>
                    <a:pt x="118" y="76"/>
                  </a:cubicBezTo>
                  <a:cubicBezTo>
                    <a:pt x="117" y="72"/>
                    <a:pt x="116" y="68"/>
                    <a:pt x="118" y="65"/>
                  </a:cubicBezTo>
                  <a:cubicBezTo>
                    <a:pt x="121" y="62"/>
                    <a:pt x="122" y="59"/>
                    <a:pt x="121" y="57"/>
                  </a:cubicBezTo>
                  <a:cubicBezTo>
                    <a:pt x="121" y="54"/>
                    <a:pt x="124" y="54"/>
                    <a:pt x="126" y="52"/>
                  </a:cubicBezTo>
                  <a:cubicBezTo>
                    <a:pt x="127" y="51"/>
                    <a:pt x="130" y="50"/>
                    <a:pt x="133" y="45"/>
                  </a:cubicBezTo>
                  <a:cubicBezTo>
                    <a:pt x="131" y="43"/>
                    <a:pt x="130" y="41"/>
                    <a:pt x="128" y="41"/>
                  </a:cubicBezTo>
                  <a:cubicBezTo>
                    <a:pt x="125" y="39"/>
                    <a:pt x="124" y="34"/>
                    <a:pt x="124" y="28"/>
                  </a:cubicBezTo>
                  <a:cubicBezTo>
                    <a:pt x="124" y="22"/>
                    <a:pt x="122" y="17"/>
                    <a:pt x="122" y="15"/>
                  </a:cubicBezTo>
                  <a:cubicBezTo>
                    <a:pt x="122" y="13"/>
                    <a:pt x="118" y="8"/>
                    <a:pt x="115" y="6"/>
                  </a:cubicBezTo>
                  <a:cubicBezTo>
                    <a:pt x="112" y="5"/>
                    <a:pt x="111" y="3"/>
                    <a:pt x="110" y="0"/>
                  </a:cubicBezTo>
                  <a:cubicBezTo>
                    <a:pt x="110" y="0"/>
                    <a:pt x="110" y="1"/>
                    <a:pt x="110" y="1"/>
                  </a:cubicBezTo>
                  <a:cubicBezTo>
                    <a:pt x="108" y="4"/>
                    <a:pt x="108" y="3"/>
                    <a:pt x="106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5180013" y="2833688"/>
              <a:ext cx="41275" cy="39688"/>
            </a:xfrm>
            <a:custGeom>
              <a:rect b="b" l="l" r="r" t="t"/>
              <a:pathLst>
                <a:path extrusionOk="0" h="16" w="16">
                  <a:moveTo>
                    <a:pt x="6" y="2"/>
                  </a:moveTo>
                  <a:cubicBezTo>
                    <a:pt x="6" y="3"/>
                    <a:pt x="4" y="6"/>
                    <a:pt x="2" y="8"/>
                  </a:cubicBezTo>
                  <a:cubicBezTo>
                    <a:pt x="0" y="10"/>
                    <a:pt x="1" y="14"/>
                    <a:pt x="2" y="15"/>
                  </a:cubicBezTo>
                  <a:cubicBezTo>
                    <a:pt x="2" y="16"/>
                    <a:pt x="5" y="15"/>
                    <a:pt x="6" y="14"/>
                  </a:cubicBezTo>
                  <a:cubicBezTo>
                    <a:pt x="8" y="14"/>
                    <a:pt x="9" y="14"/>
                    <a:pt x="10" y="16"/>
                  </a:cubicBezTo>
                  <a:cubicBezTo>
                    <a:pt x="11" y="14"/>
                    <a:pt x="12" y="13"/>
                    <a:pt x="14" y="12"/>
                  </a:cubicBezTo>
                  <a:cubicBezTo>
                    <a:pt x="12" y="11"/>
                    <a:pt x="10" y="10"/>
                    <a:pt x="9" y="10"/>
                  </a:cubicBezTo>
                  <a:cubicBezTo>
                    <a:pt x="8" y="9"/>
                    <a:pt x="12" y="7"/>
                    <a:pt x="14" y="6"/>
                  </a:cubicBezTo>
                  <a:cubicBezTo>
                    <a:pt x="16" y="6"/>
                    <a:pt x="15" y="3"/>
                    <a:pt x="13" y="1"/>
                  </a:cubicBezTo>
                  <a:cubicBezTo>
                    <a:pt x="13" y="1"/>
                    <a:pt x="13" y="1"/>
                    <a:pt x="12" y="0"/>
                  </a:cubicBezTo>
                  <a:cubicBezTo>
                    <a:pt x="11" y="1"/>
                    <a:pt x="10" y="2"/>
                    <a:pt x="10" y="2"/>
                  </a:cubicBezTo>
                  <a:cubicBezTo>
                    <a:pt x="9" y="3"/>
                    <a:pt x="8" y="2"/>
                    <a:pt x="6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5075238" y="2722563"/>
              <a:ext cx="134938" cy="119063"/>
            </a:xfrm>
            <a:custGeom>
              <a:rect b="b" l="l" r="r" t="t"/>
              <a:pathLst>
                <a:path extrusionOk="0" h="47" w="54">
                  <a:moveTo>
                    <a:pt x="10" y="7"/>
                  </a:moveTo>
                  <a:cubicBezTo>
                    <a:pt x="8" y="9"/>
                    <a:pt x="5" y="9"/>
                    <a:pt x="5" y="12"/>
                  </a:cubicBezTo>
                  <a:cubicBezTo>
                    <a:pt x="6" y="14"/>
                    <a:pt x="5" y="17"/>
                    <a:pt x="2" y="20"/>
                  </a:cubicBezTo>
                  <a:cubicBezTo>
                    <a:pt x="0" y="23"/>
                    <a:pt x="1" y="27"/>
                    <a:pt x="2" y="31"/>
                  </a:cubicBezTo>
                  <a:cubicBezTo>
                    <a:pt x="5" y="30"/>
                    <a:pt x="8" y="30"/>
                    <a:pt x="8" y="31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2" y="26"/>
                    <a:pt x="13" y="26"/>
                    <a:pt x="15" y="28"/>
                  </a:cubicBezTo>
                  <a:cubicBezTo>
                    <a:pt x="16" y="29"/>
                    <a:pt x="17" y="31"/>
                    <a:pt x="20" y="30"/>
                  </a:cubicBezTo>
                  <a:cubicBezTo>
                    <a:pt x="22" y="28"/>
                    <a:pt x="22" y="29"/>
                    <a:pt x="23" y="30"/>
                  </a:cubicBezTo>
                  <a:cubicBezTo>
                    <a:pt x="24" y="30"/>
                    <a:pt x="29" y="29"/>
                    <a:pt x="31" y="30"/>
                  </a:cubicBezTo>
                  <a:cubicBezTo>
                    <a:pt x="33" y="30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0" y="46"/>
                    <a:pt x="51" y="47"/>
                    <a:pt x="52" y="46"/>
                  </a:cubicBezTo>
                  <a:cubicBezTo>
                    <a:pt x="52" y="46"/>
                    <a:pt x="53" y="45"/>
                    <a:pt x="54" y="44"/>
                  </a:cubicBezTo>
                  <a:cubicBezTo>
                    <a:pt x="52" y="43"/>
                    <a:pt x="49" y="40"/>
                    <a:pt x="46" y="35"/>
                  </a:cubicBezTo>
                  <a:cubicBezTo>
                    <a:pt x="41" y="29"/>
                    <a:pt x="36" y="26"/>
                    <a:pt x="33" y="26"/>
                  </a:cubicBezTo>
                  <a:cubicBezTo>
                    <a:pt x="30" y="26"/>
                    <a:pt x="30" y="21"/>
                    <a:pt x="28" y="21"/>
                  </a:cubicBezTo>
                  <a:cubicBezTo>
                    <a:pt x="26" y="21"/>
                    <a:pt x="22" y="14"/>
                    <a:pt x="22" y="9"/>
                  </a:cubicBezTo>
                  <a:cubicBezTo>
                    <a:pt x="22" y="7"/>
                    <a:pt x="20" y="3"/>
                    <a:pt x="17" y="0"/>
                  </a:cubicBezTo>
                  <a:cubicBezTo>
                    <a:pt x="14" y="5"/>
                    <a:pt x="11" y="6"/>
                    <a:pt x="10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5003801" y="2787650"/>
              <a:ext cx="304800" cy="236538"/>
            </a:xfrm>
            <a:custGeom>
              <a:rect b="b" l="l" r="r" t="t"/>
              <a:pathLst>
                <a:path extrusionOk="0" h="94" w="121">
                  <a:moveTo>
                    <a:pt x="8" y="62"/>
                  </a:moveTo>
                  <a:cubicBezTo>
                    <a:pt x="9" y="64"/>
                    <a:pt x="14" y="67"/>
                    <a:pt x="15" y="71"/>
                  </a:cubicBezTo>
                  <a:cubicBezTo>
                    <a:pt x="17" y="75"/>
                    <a:pt x="21" y="77"/>
                    <a:pt x="23" y="77"/>
                  </a:cubicBezTo>
                  <a:cubicBezTo>
                    <a:pt x="24" y="77"/>
                    <a:pt x="23" y="79"/>
                    <a:pt x="23" y="84"/>
                  </a:cubicBezTo>
                  <a:cubicBezTo>
                    <a:pt x="24" y="84"/>
                    <a:pt x="25" y="85"/>
                    <a:pt x="25" y="85"/>
                  </a:cubicBezTo>
                  <a:cubicBezTo>
                    <a:pt x="26" y="86"/>
                    <a:pt x="32" y="85"/>
                    <a:pt x="33" y="87"/>
                  </a:cubicBezTo>
                  <a:cubicBezTo>
                    <a:pt x="35" y="88"/>
                    <a:pt x="41" y="92"/>
                    <a:pt x="43" y="92"/>
                  </a:cubicBezTo>
                  <a:cubicBezTo>
                    <a:pt x="44" y="92"/>
                    <a:pt x="51" y="93"/>
                    <a:pt x="52" y="94"/>
                  </a:cubicBezTo>
                  <a:cubicBezTo>
                    <a:pt x="53" y="94"/>
                    <a:pt x="54" y="91"/>
                    <a:pt x="57" y="89"/>
                  </a:cubicBezTo>
                  <a:cubicBezTo>
                    <a:pt x="60" y="88"/>
                    <a:pt x="64" y="87"/>
                    <a:pt x="64" y="88"/>
                  </a:cubicBezTo>
                  <a:cubicBezTo>
                    <a:pt x="65" y="89"/>
                    <a:pt x="67" y="90"/>
                    <a:pt x="68" y="89"/>
                  </a:cubicBezTo>
                  <a:cubicBezTo>
                    <a:pt x="69" y="89"/>
                    <a:pt x="70" y="89"/>
                    <a:pt x="72" y="88"/>
                  </a:cubicBezTo>
                  <a:cubicBezTo>
                    <a:pt x="75" y="88"/>
                    <a:pt x="78" y="87"/>
                    <a:pt x="79" y="87"/>
                  </a:cubicBezTo>
                  <a:cubicBezTo>
                    <a:pt x="80" y="87"/>
                    <a:pt x="84" y="82"/>
                    <a:pt x="89" y="82"/>
                  </a:cubicBezTo>
                  <a:cubicBezTo>
                    <a:pt x="94" y="82"/>
                    <a:pt x="96" y="83"/>
                    <a:pt x="98" y="80"/>
                  </a:cubicBezTo>
                  <a:cubicBezTo>
                    <a:pt x="100" y="78"/>
                    <a:pt x="118" y="60"/>
                    <a:pt x="120" y="59"/>
                  </a:cubicBezTo>
                  <a:cubicBezTo>
                    <a:pt x="121" y="58"/>
                    <a:pt x="118" y="57"/>
                    <a:pt x="117" y="57"/>
                  </a:cubicBezTo>
                  <a:cubicBezTo>
                    <a:pt x="115" y="57"/>
                    <a:pt x="111" y="57"/>
                    <a:pt x="106" y="54"/>
                  </a:cubicBezTo>
                  <a:cubicBezTo>
                    <a:pt x="100" y="52"/>
                    <a:pt x="91" y="49"/>
                    <a:pt x="89" y="49"/>
                  </a:cubicBezTo>
                  <a:cubicBezTo>
                    <a:pt x="88" y="48"/>
                    <a:pt x="85" y="45"/>
                    <a:pt x="84" y="44"/>
                  </a:cubicBezTo>
                  <a:cubicBezTo>
                    <a:pt x="83" y="43"/>
                    <a:pt x="80" y="38"/>
                    <a:pt x="79" y="37"/>
                  </a:cubicBezTo>
                  <a:cubicBezTo>
                    <a:pt x="79" y="36"/>
                    <a:pt x="79" y="35"/>
                    <a:pt x="80" y="34"/>
                  </a:cubicBezTo>
                  <a:cubicBezTo>
                    <a:pt x="79" y="32"/>
                    <a:pt x="78" y="32"/>
                    <a:pt x="76" y="32"/>
                  </a:cubicBezTo>
                  <a:cubicBezTo>
                    <a:pt x="75" y="33"/>
                    <a:pt x="72" y="34"/>
                    <a:pt x="72" y="33"/>
                  </a:cubicBezTo>
                  <a:cubicBezTo>
                    <a:pt x="71" y="32"/>
                    <a:pt x="70" y="28"/>
                    <a:pt x="72" y="26"/>
                  </a:cubicBezTo>
                  <a:cubicBezTo>
                    <a:pt x="74" y="24"/>
                    <a:pt x="76" y="20"/>
                    <a:pt x="76" y="20"/>
                  </a:cubicBezTo>
                  <a:cubicBezTo>
                    <a:pt x="76" y="20"/>
                    <a:pt x="61" y="4"/>
                    <a:pt x="59" y="4"/>
                  </a:cubicBezTo>
                  <a:cubicBezTo>
                    <a:pt x="57" y="3"/>
                    <a:pt x="52" y="4"/>
                    <a:pt x="51" y="4"/>
                  </a:cubicBezTo>
                  <a:cubicBezTo>
                    <a:pt x="50" y="3"/>
                    <a:pt x="50" y="2"/>
                    <a:pt x="48" y="4"/>
                  </a:cubicBezTo>
                  <a:cubicBezTo>
                    <a:pt x="45" y="5"/>
                    <a:pt x="44" y="3"/>
                    <a:pt x="43" y="2"/>
                  </a:cubicBezTo>
                  <a:cubicBezTo>
                    <a:pt x="41" y="0"/>
                    <a:pt x="40" y="0"/>
                    <a:pt x="39" y="3"/>
                  </a:cubicBezTo>
                  <a:cubicBezTo>
                    <a:pt x="38" y="5"/>
                    <a:pt x="38" y="6"/>
                    <a:pt x="36" y="5"/>
                  </a:cubicBezTo>
                  <a:cubicBezTo>
                    <a:pt x="36" y="4"/>
                    <a:pt x="33" y="4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8"/>
                    <a:pt x="27" y="12"/>
                    <a:pt x="27" y="14"/>
                  </a:cubicBezTo>
                  <a:cubicBezTo>
                    <a:pt x="27" y="16"/>
                    <a:pt x="25" y="18"/>
                    <a:pt x="23" y="18"/>
                  </a:cubicBezTo>
                  <a:cubicBezTo>
                    <a:pt x="22" y="18"/>
                    <a:pt x="20" y="22"/>
                    <a:pt x="18" y="24"/>
                  </a:cubicBezTo>
                  <a:cubicBezTo>
                    <a:pt x="16" y="26"/>
                    <a:pt x="18" y="31"/>
                    <a:pt x="16" y="32"/>
                  </a:cubicBezTo>
                  <a:cubicBezTo>
                    <a:pt x="14" y="34"/>
                    <a:pt x="11" y="34"/>
                    <a:pt x="12" y="36"/>
                  </a:cubicBezTo>
                  <a:cubicBezTo>
                    <a:pt x="14" y="37"/>
                    <a:pt x="10" y="40"/>
                    <a:pt x="10" y="43"/>
                  </a:cubicBezTo>
                  <a:cubicBezTo>
                    <a:pt x="10" y="46"/>
                    <a:pt x="9" y="51"/>
                    <a:pt x="9" y="52"/>
                  </a:cubicBezTo>
                  <a:cubicBezTo>
                    <a:pt x="8" y="52"/>
                    <a:pt x="2" y="51"/>
                    <a:pt x="2" y="53"/>
                  </a:cubicBezTo>
                  <a:cubicBezTo>
                    <a:pt x="2" y="56"/>
                    <a:pt x="0" y="56"/>
                    <a:pt x="1" y="58"/>
                  </a:cubicBezTo>
                  <a:cubicBezTo>
                    <a:pt x="2" y="60"/>
                    <a:pt x="7" y="59"/>
                    <a:pt x="8" y="6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5053013" y="2355850"/>
              <a:ext cx="30163" cy="36513"/>
            </a:xfrm>
            <a:custGeom>
              <a:rect b="b" l="l" r="r" t="t"/>
              <a:pathLst>
                <a:path extrusionOk="0" h="15" w="12">
                  <a:moveTo>
                    <a:pt x="10" y="6"/>
                  </a:moveTo>
                  <a:cubicBezTo>
                    <a:pt x="11" y="5"/>
                    <a:pt x="12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2" y="9"/>
                    <a:pt x="0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1"/>
                    <a:pt x="9" y="7"/>
                    <a:pt x="10" y="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5062538" y="2297113"/>
              <a:ext cx="138113" cy="112713"/>
            </a:xfrm>
            <a:custGeom>
              <a:rect b="b" l="l" r="r" t="t"/>
              <a:pathLst>
                <a:path extrusionOk="0" h="45" w="55">
                  <a:moveTo>
                    <a:pt x="6" y="29"/>
                  </a:moveTo>
                  <a:cubicBezTo>
                    <a:pt x="5" y="30"/>
                    <a:pt x="2" y="34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13" y="41"/>
                    <a:pt x="16" y="40"/>
                  </a:cubicBezTo>
                  <a:cubicBezTo>
                    <a:pt x="18" y="40"/>
                    <a:pt x="43" y="26"/>
                    <a:pt x="43" y="26"/>
                  </a:cubicBezTo>
                  <a:cubicBezTo>
                    <a:pt x="43" y="26"/>
                    <a:pt x="45" y="23"/>
                    <a:pt x="45" y="22"/>
                  </a:cubicBezTo>
                  <a:cubicBezTo>
                    <a:pt x="45" y="20"/>
                    <a:pt x="45" y="17"/>
                    <a:pt x="46" y="15"/>
                  </a:cubicBezTo>
                  <a:cubicBezTo>
                    <a:pt x="47" y="14"/>
                    <a:pt x="44" y="11"/>
                    <a:pt x="45" y="9"/>
                  </a:cubicBezTo>
                  <a:cubicBezTo>
                    <a:pt x="46" y="6"/>
                    <a:pt x="50" y="5"/>
                    <a:pt x="50" y="5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8" y="2"/>
                    <a:pt x="43" y="2"/>
                  </a:cubicBezTo>
                  <a:cubicBezTo>
                    <a:pt x="38" y="1"/>
                    <a:pt x="37" y="5"/>
                    <a:pt x="32" y="5"/>
                  </a:cubicBezTo>
                  <a:cubicBezTo>
                    <a:pt x="27" y="5"/>
                    <a:pt x="24" y="6"/>
                    <a:pt x="23" y="5"/>
                  </a:cubicBezTo>
                  <a:cubicBezTo>
                    <a:pt x="22" y="3"/>
                    <a:pt x="21" y="4"/>
                    <a:pt x="18" y="6"/>
                  </a:cubicBezTo>
                  <a:cubicBezTo>
                    <a:pt x="14" y="7"/>
                    <a:pt x="12" y="7"/>
                    <a:pt x="11" y="6"/>
                  </a:cubicBezTo>
                  <a:cubicBezTo>
                    <a:pt x="9" y="4"/>
                    <a:pt x="8" y="6"/>
                    <a:pt x="7" y="7"/>
                  </a:cubicBezTo>
                  <a:cubicBezTo>
                    <a:pt x="7" y="9"/>
                    <a:pt x="8" y="12"/>
                    <a:pt x="3" y="13"/>
                  </a:cubicBezTo>
                  <a:cubicBezTo>
                    <a:pt x="2" y="14"/>
                    <a:pt x="2" y="16"/>
                    <a:pt x="3" y="17"/>
                  </a:cubicBezTo>
                  <a:cubicBezTo>
                    <a:pt x="4" y="19"/>
                    <a:pt x="2" y="20"/>
                    <a:pt x="2" y="23"/>
                  </a:cubicBezTo>
                  <a:cubicBezTo>
                    <a:pt x="8" y="23"/>
                    <a:pt x="7" y="28"/>
                    <a:pt x="6" y="2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6880226" y="2274888"/>
              <a:ext cx="77788" cy="95250"/>
            </a:xfrm>
            <a:custGeom>
              <a:rect b="b" l="l" r="r" t="t"/>
              <a:pathLst>
                <a:path extrusionOk="0" h="38" w="31">
                  <a:moveTo>
                    <a:pt x="8" y="3"/>
                  </a:moveTo>
                  <a:cubicBezTo>
                    <a:pt x="7" y="3"/>
                    <a:pt x="5" y="5"/>
                    <a:pt x="3" y="6"/>
                  </a:cubicBezTo>
                  <a:cubicBezTo>
                    <a:pt x="4" y="8"/>
                    <a:pt x="4" y="10"/>
                    <a:pt x="6" y="11"/>
                  </a:cubicBezTo>
                  <a:cubicBezTo>
                    <a:pt x="8" y="11"/>
                    <a:pt x="8" y="15"/>
                    <a:pt x="5" y="14"/>
                  </a:cubicBezTo>
                  <a:cubicBezTo>
                    <a:pt x="3" y="13"/>
                    <a:pt x="3" y="18"/>
                    <a:pt x="5" y="21"/>
                  </a:cubicBezTo>
                  <a:cubicBezTo>
                    <a:pt x="7" y="25"/>
                    <a:pt x="0" y="29"/>
                    <a:pt x="2" y="31"/>
                  </a:cubicBezTo>
                  <a:cubicBezTo>
                    <a:pt x="4" y="33"/>
                    <a:pt x="3" y="35"/>
                    <a:pt x="4" y="37"/>
                  </a:cubicBezTo>
                  <a:cubicBezTo>
                    <a:pt x="4" y="38"/>
                    <a:pt x="14" y="36"/>
                    <a:pt x="19" y="32"/>
                  </a:cubicBezTo>
                  <a:cubicBezTo>
                    <a:pt x="23" y="27"/>
                    <a:pt x="24" y="28"/>
                    <a:pt x="27" y="28"/>
                  </a:cubicBezTo>
                  <a:cubicBezTo>
                    <a:pt x="29" y="29"/>
                    <a:pt x="31" y="27"/>
                    <a:pt x="30" y="25"/>
                  </a:cubicBezTo>
                  <a:cubicBezTo>
                    <a:pt x="29" y="23"/>
                    <a:pt x="28" y="19"/>
                    <a:pt x="28" y="13"/>
                  </a:cubicBezTo>
                  <a:cubicBezTo>
                    <a:pt x="28" y="10"/>
                    <a:pt x="24" y="4"/>
                    <a:pt x="20" y="0"/>
                  </a:cubicBezTo>
                  <a:cubicBezTo>
                    <a:pt x="18" y="1"/>
                    <a:pt x="17" y="1"/>
                    <a:pt x="15" y="1"/>
                  </a:cubicBezTo>
                  <a:cubicBezTo>
                    <a:pt x="12" y="1"/>
                    <a:pt x="9" y="1"/>
                    <a:pt x="8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6121401" y="2544763"/>
              <a:ext cx="90488" cy="117475"/>
            </a:xfrm>
            <a:custGeom>
              <a:rect b="b" l="l" r="r" t="t"/>
              <a:pathLst>
                <a:path extrusionOk="0" h="47" w="36">
                  <a:moveTo>
                    <a:pt x="36" y="40"/>
                  </a:moveTo>
                  <a:cubicBezTo>
                    <a:pt x="34" y="32"/>
                    <a:pt x="34" y="24"/>
                    <a:pt x="33" y="24"/>
                  </a:cubicBezTo>
                  <a:cubicBezTo>
                    <a:pt x="31" y="24"/>
                    <a:pt x="29" y="31"/>
                    <a:pt x="27" y="30"/>
                  </a:cubicBezTo>
                  <a:cubicBezTo>
                    <a:pt x="24" y="30"/>
                    <a:pt x="24" y="22"/>
                    <a:pt x="27" y="22"/>
                  </a:cubicBezTo>
                  <a:cubicBezTo>
                    <a:pt x="30" y="22"/>
                    <a:pt x="33" y="16"/>
                    <a:pt x="33" y="14"/>
                  </a:cubicBezTo>
                  <a:cubicBezTo>
                    <a:pt x="33" y="12"/>
                    <a:pt x="31" y="12"/>
                    <a:pt x="28" y="12"/>
                  </a:cubicBezTo>
                  <a:cubicBezTo>
                    <a:pt x="25" y="12"/>
                    <a:pt x="19" y="12"/>
                    <a:pt x="19" y="12"/>
                  </a:cubicBezTo>
                  <a:cubicBezTo>
                    <a:pt x="19" y="12"/>
                    <a:pt x="15" y="11"/>
                    <a:pt x="15" y="8"/>
                  </a:cubicBezTo>
                  <a:cubicBezTo>
                    <a:pt x="15" y="6"/>
                    <a:pt x="13" y="4"/>
                    <a:pt x="9" y="4"/>
                  </a:cubicBezTo>
                  <a:cubicBezTo>
                    <a:pt x="6" y="4"/>
                    <a:pt x="6" y="0"/>
                    <a:pt x="3" y="4"/>
                  </a:cubicBezTo>
                  <a:cubicBezTo>
                    <a:pt x="0" y="8"/>
                    <a:pt x="9" y="8"/>
                    <a:pt x="8" y="11"/>
                  </a:cubicBezTo>
                  <a:cubicBezTo>
                    <a:pt x="7" y="14"/>
                    <a:pt x="4" y="12"/>
                    <a:pt x="4" y="14"/>
                  </a:cubicBezTo>
                  <a:cubicBezTo>
                    <a:pt x="3" y="16"/>
                    <a:pt x="4" y="23"/>
                    <a:pt x="6" y="26"/>
                  </a:cubicBezTo>
                  <a:cubicBezTo>
                    <a:pt x="7" y="29"/>
                    <a:pt x="8" y="35"/>
                    <a:pt x="8" y="41"/>
                  </a:cubicBezTo>
                  <a:cubicBezTo>
                    <a:pt x="11" y="40"/>
                    <a:pt x="12" y="39"/>
                    <a:pt x="14" y="39"/>
                  </a:cubicBezTo>
                  <a:cubicBezTo>
                    <a:pt x="16" y="39"/>
                    <a:pt x="20" y="39"/>
                    <a:pt x="20" y="36"/>
                  </a:cubicBezTo>
                  <a:cubicBezTo>
                    <a:pt x="20" y="34"/>
                    <a:pt x="23" y="32"/>
                    <a:pt x="25" y="32"/>
                  </a:cubicBezTo>
                  <a:cubicBezTo>
                    <a:pt x="27" y="33"/>
                    <a:pt x="29" y="40"/>
                    <a:pt x="29" y="43"/>
                  </a:cubicBezTo>
                  <a:cubicBezTo>
                    <a:pt x="29" y="44"/>
                    <a:pt x="30" y="46"/>
                    <a:pt x="31" y="47"/>
                  </a:cubicBezTo>
                  <a:cubicBezTo>
                    <a:pt x="32" y="46"/>
                    <a:pt x="33" y="45"/>
                    <a:pt x="33" y="45"/>
                  </a:cubicBezTo>
                  <a:cubicBezTo>
                    <a:pt x="33" y="45"/>
                    <a:pt x="34" y="41"/>
                    <a:pt x="36" y="4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5734051" y="2343150"/>
              <a:ext cx="563563" cy="593725"/>
            </a:xfrm>
            <a:custGeom>
              <a:rect b="b" l="l" r="r" t="t"/>
              <a:pathLst>
                <a:path extrusionOk="0" h="236" w="224">
                  <a:moveTo>
                    <a:pt x="160" y="106"/>
                  </a:moveTo>
                  <a:cubicBezTo>
                    <a:pt x="158" y="103"/>
                    <a:pt x="157" y="96"/>
                    <a:pt x="158" y="94"/>
                  </a:cubicBezTo>
                  <a:cubicBezTo>
                    <a:pt x="158" y="92"/>
                    <a:pt x="161" y="94"/>
                    <a:pt x="162" y="91"/>
                  </a:cubicBezTo>
                  <a:cubicBezTo>
                    <a:pt x="163" y="88"/>
                    <a:pt x="154" y="88"/>
                    <a:pt x="157" y="84"/>
                  </a:cubicBezTo>
                  <a:cubicBezTo>
                    <a:pt x="160" y="80"/>
                    <a:pt x="160" y="84"/>
                    <a:pt x="163" y="84"/>
                  </a:cubicBezTo>
                  <a:cubicBezTo>
                    <a:pt x="167" y="84"/>
                    <a:pt x="169" y="86"/>
                    <a:pt x="169" y="88"/>
                  </a:cubicBezTo>
                  <a:cubicBezTo>
                    <a:pt x="169" y="91"/>
                    <a:pt x="173" y="92"/>
                    <a:pt x="173" y="92"/>
                  </a:cubicBezTo>
                  <a:cubicBezTo>
                    <a:pt x="173" y="92"/>
                    <a:pt x="179" y="92"/>
                    <a:pt x="182" y="92"/>
                  </a:cubicBezTo>
                  <a:cubicBezTo>
                    <a:pt x="185" y="92"/>
                    <a:pt x="187" y="92"/>
                    <a:pt x="187" y="94"/>
                  </a:cubicBezTo>
                  <a:cubicBezTo>
                    <a:pt x="187" y="96"/>
                    <a:pt x="184" y="102"/>
                    <a:pt x="181" y="102"/>
                  </a:cubicBezTo>
                  <a:cubicBezTo>
                    <a:pt x="178" y="102"/>
                    <a:pt x="178" y="110"/>
                    <a:pt x="181" y="110"/>
                  </a:cubicBezTo>
                  <a:cubicBezTo>
                    <a:pt x="183" y="111"/>
                    <a:pt x="185" y="104"/>
                    <a:pt x="187" y="104"/>
                  </a:cubicBezTo>
                  <a:cubicBezTo>
                    <a:pt x="188" y="104"/>
                    <a:pt x="188" y="112"/>
                    <a:pt x="190" y="120"/>
                  </a:cubicBezTo>
                  <a:cubicBezTo>
                    <a:pt x="190" y="119"/>
                    <a:pt x="191" y="119"/>
                    <a:pt x="191" y="119"/>
                  </a:cubicBezTo>
                  <a:cubicBezTo>
                    <a:pt x="193" y="119"/>
                    <a:pt x="192" y="112"/>
                    <a:pt x="193" y="110"/>
                  </a:cubicBezTo>
                  <a:cubicBezTo>
                    <a:pt x="194" y="108"/>
                    <a:pt x="194" y="102"/>
                    <a:pt x="195" y="102"/>
                  </a:cubicBezTo>
                  <a:cubicBezTo>
                    <a:pt x="196" y="102"/>
                    <a:pt x="201" y="104"/>
                    <a:pt x="201" y="103"/>
                  </a:cubicBezTo>
                  <a:cubicBezTo>
                    <a:pt x="201" y="101"/>
                    <a:pt x="205" y="96"/>
                    <a:pt x="204" y="93"/>
                  </a:cubicBezTo>
                  <a:cubicBezTo>
                    <a:pt x="203" y="90"/>
                    <a:pt x="206" y="87"/>
                    <a:pt x="206" y="83"/>
                  </a:cubicBezTo>
                  <a:cubicBezTo>
                    <a:pt x="206" y="80"/>
                    <a:pt x="209" y="79"/>
                    <a:pt x="212" y="77"/>
                  </a:cubicBezTo>
                  <a:cubicBezTo>
                    <a:pt x="214" y="75"/>
                    <a:pt x="218" y="72"/>
                    <a:pt x="218" y="74"/>
                  </a:cubicBezTo>
                  <a:cubicBezTo>
                    <a:pt x="219" y="75"/>
                    <a:pt x="224" y="77"/>
                    <a:pt x="222" y="74"/>
                  </a:cubicBezTo>
                  <a:cubicBezTo>
                    <a:pt x="220" y="71"/>
                    <a:pt x="220" y="69"/>
                    <a:pt x="221" y="68"/>
                  </a:cubicBezTo>
                  <a:cubicBezTo>
                    <a:pt x="222" y="68"/>
                    <a:pt x="223" y="65"/>
                    <a:pt x="223" y="65"/>
                  </a:cubicBezTo>
                  <a:cubicBezTo>
                    <a:pt x="223" y="65"/>
                    <a:pt x="219" y="64"/>
                    <a:pt x="218" y="62"/>
                  </a:cubicBezTo>
                  <a:cubicBezTo>
                    <a:pt x="218" y="60"/>
                    <a:pt x="215" y="58"/>
                    <a:pt x="215" y="57"/>
                  </a:cubicBezTo>
                  <a:cubicBezTo>
                    <a:pt x="215" y="55"/>
                    <a:pt x="213" y="56"/>
                    <a:pt x="211" y="57"/>
                  </a:cubicBezTo>
                  <a:cubicBezTo>
                    <a:pt x="209" y="59"/>
                    <a:pt x="206" y="55"/>
                    <a:pt x="201" y="58"/>
                  </a:cubicBezTo>
                  <a:cubicBezTo>
                    <a:pt x="197" y="60"/>
                    <a:pt x="196" y="62"/>
                    <a:pt x="194" y="62"/>
                  </a:cubicBezTo>
                  <a:cubicBezTo>
                    <a:pt x="193" y="62"/>
                    <a:pt x="193" y="64"/>
                    <a:pt x="191" y="65"/>
                  </a:cubicBezTo>
                  <a:cubicBezTo>
                    <a:pt x="190" y="67"/>
                    <a:pt x="188" y="69"/>
                    <a:pt x="187" y="69"/>
                  </a:cubicBezTo>
                  <a:cubicBezTo>
                    <a:pt x="186" y="69"/>
                    <a:pt x="183" y="70"/>
                    <a:pt x="183" y="70"/>
                  </a:cubicBezTo>
                  <a:cubicBezTo>
                    <a:pt x="183" y="70"/>
                    <a:pt x="186" y="75"/>
                    <a:pt x="184" y="77"/>
                  </a:cubicBezTo>
                  <a:cubicBezTo>
                    <a:pt x="183" y="80"/>
                    <a:pt x="180" y="77"/>
                    <a:pt x="176" y="78"/>
                  </a:cubicBezTo>
                  <a:cubicBezTo>
                    <a:pt x="173" y="79"/>
                    <a:pt x="171" y="77"/>
                    <a:pt x="169" y="78"/>
                  </a:cubicBezTo>
                  <a:cubicBezTo>
                    <a:pt x="166" y="78"/>
                    <a:pt x="165" y="76"/>
                    <a:pt x="163" y="76"/>
                  </a:cubicBezTo>
                  <a:cubicBezTo>
                    <a:pt x="162" y="77"/>
                    <a:pt x="160" y="74"/>
                    <a:pt x="161" y="71"/>
                  </a:cubicBezTo>
                  <a:cubicBezTo>
                    <a:pt x="161" y="68"/>
                    <a:pt x="160" y="65"/>
                    <a:pt x="158" y="67"/>
                  </a:cubicBezTo>
                  <a:cubicBezTo>
                    <a:pt x="157" y="69"/>
                    <a:pt x="155" y="68"/>
                    <a:pt x="155" y="71"/>
                  </a:cubicBezTo>
                  <a:cubicBezTo>
                    <a:pt x="155" y="74"/>
                    <a:pt x="157" y="77"/>
                    <a:pt x="155" y="79"/>
                  </a:cubicBezTo>
                  <a:cubicBezTo>
                    <a:pt x="153" y="81"/>
                    <a:pt x="143" y="82"/>
                    <a:pt x="141" y="80"/>
                  </a:cubicBezTo>
                  <a:cubicBezTo>
                    <a:pt x="139" y="79"/>
                    <a:pt x="131" y="78"/>
                    <a:pt x="130" y="76"/>
                  </a:cubicBezTo>
                  <a:cubicBezTo>
                    <a:pt x="130" y="75"/>
                    <a:pt x="127" y="72"/>
                    <a:pt x="126" y="72"/>
                  </a:cubicBezTo>
                  <a:cubicBezTo>
                    <a:pt x="124" y="72"/>
                    <a:pt x="119" y="74"/>
                    <a:pt x="118" y="73"/>
                  </a:cubicBezTo>
                  <a:cubicBezTo>
                    <a:pt x="117" y="72"/>
                    <a:pt x="114" y="69"/>
                    <a:pt x="112" y="69"/>
                  </a:cubicBezTo>
                  <a:cubicBezTo>
                    <a:pt x="109" y="69"/>
                    <a:pt x="106" y="67"/>
                    <a:pt x="106" y="66"/>
                  </a:cubicBezTo>
                  <a:cubicBezTo>
                    <a:pt x="105" y="65"/>
                    <a:pt x="100" y="64"/>
                    <a:pt x="99" y="63"/>
                  </a:cubicBezTo>
                  <a:cubicBezTo>
                    <a:pt x="98" y="61"/>
                    <a:pt x="95" y="61"/>
                    <a:pt x="95" y="60"/>
                  </a:cubicBezTo>
                  <a:cubicBezTo>
                    <a:pt x="95" y="58"/>
                    <a:pt x="96" y="55"/>
                    <a:pt x="96" y="54"/>
                  </a:cubicBezTo>
                  <a:cubicBezTo>
                    <a:pt x="96" y="52"/>
                    <a:pt x="100" y="50"/>
                    <a:pt x="100" y="48"/>
                  </a:cubicBezTo>
                  <a:cubicBezTo>
                    <a:pt x="100" y="47"/>
                    <a:pt x="97" y="45"/>
                    <a:pt x="97" y="45"/>
                  </a:cubicBezTo>
                  <a:cubicBezTo>
                    <a:pt x="97" y="45"/>
                    <a:pt x="94" y="41"/>
                    <a:pt x="92" y="41"/>
                  </a:cubicBezTo>
                  <a:cubicBezTo>
                    <a:pt x="89" y="41"/>
                    <a:pt x="87" y="36"/>
                    <a:pt x="85" y="36"/>
                  </a:cubicBezTo>
                  <a:cubicBezTo>
                    <a:pt x="83" y="36"/>
                    <a:pt x="84" y="31"/>
                    <a:pt x="82" y="30"/>
                  </a:cubicBezTo>
                  <a:cubicBezTo>
                    <a:pt x="81" y="28"/>
                    <a:pt x="82" y="24"/>
                    <a:pt x="84" y="26"/>
                  </a:cubicBezTo>
                  <a:cubicBezTo>
                    <a:pt x="86" y="28"/>
                    <a:pt x="91" y="26"/>
                    <a:pt x="89" y="23"/>
                  </a:cubicBezTo>
                  <a:cubicBezTo>
                    <a:pt x="87" y="21"/>
                    <a:pt x="85" y="18"/>
                    <a:pt x="85" y="16"/>
                  </a:cubicBezTo>
                  <a:cubicBezTo>
                    <a:pt x="85" y="15"/>
                    <a:pt x="86" y="10"/>
                    <a:pt x="84" y="9"/>
                  </a:cubicBezTo>
                  <a:cubicBezTo>
                    <a:pt x="82" y="8"/>
                    <a:pt x="80" y="6"/>
                    <a:pt x="79" y="3"/>
                  </a:cubicBezTo>
                  <a:cubicBezTo>
                    <a:pt x="79" y="1"/>
                    <a:pt x="76" y="0"/>
                    <a:pt x="7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1" y="5"/>
                    <a:pt x="70" y="6"/>
                  </a:cubicBezTo>
                  <a:cubicBezTo>
                    <a:pt x="69" y="6"/>
                    <a:pt x="64" y="7"/>
                    <a:pt x="62" y="9"/>
                  </a:cubicBezTo>
                  <a:cubicBezTo>
                    <a:pt x="60" y="10"/>
                    <a:pt x="53" y="7"/>
                    <a:pt x="50" y="7"/>
                  </a:cubicBezTo>
                  <a:cubicBezTo>
                    <a:pt x="46" y="7"/>
                    <a:pt x="44" y="10"/>
                    <a:pt x="46" y="11"/>
                  </a:cubicBezTo>
                  <a:cubicBezTo>
                    <a:pt x="47" y="12"/>
                    <a:pt x="47" y="19"/>
                    <a:pt x="47" y="19"/>
                  </a:cubicBezTo>
                  <a:cubicBezTo>
                    <a:pt x="47" y="19"/>
                    <a:pt x="49" y="27"/>
                    <a:pt x="52" y="26"/>
                  </a:cubicBezTo>
                  <a:cubicBezTo>
                    <a:pt x="55" y="26"/>
                    <a:pt x="58" y="29"/>
                    <a:pt x="56" y="30"/>
                  </a:cubicBezTo>
                  <a:cubicBezTo>
                    <a:pt x="53" y="30"/>
                    <a:pt x="52" y="33"/>
                    <a:pt x="52" y="36"/>
                  </a:cubicBezTo>
                  <a:cubicBezTo>
                    <a:pt x="51" y="38"/>
                    <a:pt x="52" y="41"/>
                    <a:pt x="50" y="42"/>
                  </a:cubicBezTo>
                  <a:cubicBezTo>
                    <a:pt x="48" y="42"/>
                    <a:pt x="46" y="43"/>
                    <a:pt x="46" y="46"/>
                  </a:cubicBezTo>
                  <a:cubicBezTo>
                    <a:pt x="46" y="50"/>
                    <a:pt x="42" y="49"/>
                    <a:pt x="41" y="50"/>
                  </a:cubicBezTo>
                  <a:cubicBezTo>
                    <a:pt x="41" y="51"/>
                    <a:pt x="39" y="58"/>
                    <a:pt x="38" y="59"/>
                  </a:cubicBezTo>
                  <a:cubicBezTo>
                    <a:pt x="37" y="60"/>
                    <a:pt x="32" y="60"/>
                    <a:pt x="32" y="63"/>
                  </a:cubicBezTo>
                  <a:cubicBezTo>
                    <a:pt x="31" y="66"/>
                    <a:pt x="29" y="69"/>
                    <a:pt x="27" y="69"/>
                  </a:cubicBezTo>
                  <a:cubicBezTo>
                    <a:pt x="26" y="68"/>
                    <a:pt x="23" y="67"/>
                    <a:pt x="22" y="69"/>
                  </a:cubicBezTo>
                  <a:cubicBezTo>
                    <a:pt x="21" y="71"/>
                    <a:pt x="17" y="68"/>
                    <a:pt x="16" y="68"/>
                  </a:cubicBezTo>
                  <a:cubicBezTo>
                    <a:pt x="15" y="69"/>
                    <a:pt x="10" y="74"/>
                    <a:pt x="10" y="76"/>
                  </a:cubicBezTo>
                  <a:cubicBezTo>
                    <a:pt x="10" y="79"/>
                    <a:pt x="15" y="79"/>
                    <a:pt x="15" y="82"/>
                  </a:cubicBezTo>
                  <a:cubicBezTo>
                    <a:pt x="14" y="85"/>
                    <a:pt x="17" y="88"/>
                    <a:pt x="18" y="90"/>
                  </a:cubicBezTo>
                  <a:cubicBezTo>
                    <a:pt x="20" y="92"/>
                    <a:pt x="22" y="95"/>
                    <a:pt x="21" y="97"/>
                  </a:cubicBezTo>
                  <a:cubicBezTo>
                    <a:pt x="20" y="99"/>
                    <a:pt x="18" y="100"/>
                    <a:pt x="15" y="99"/>
                  </a:cubicBezTo>
                  <a:cubicBezTo>
                    <a:pt x="12" y="98"/>
                    <a:pt x="12" y="100"/>
                    <a:pt x="7" y="99"/>
                  </a:cubicBezTo>
                  <a:cubicBezTo>
                    <a:pt x="2" y="98"/>
                    <a:pt x="2" y="102"/>
                    <a:pt x="0" y="104"/>
                  </a:cubicBezTo>
                  <a:cubicBezTo>
                    <a:pt x="0" y="104"/>
                    <a:pt x="0" y="105"/>
                    <a:pt x="0" y="105"/>
                  </a:cubicBezTo>
                  <a:cubicBezTo>
                    <a:pt x="2" y="107"/>
                    <a:pt x="3" y="110"/>
                    <a:pt x="7" y="112"/>
                  </a:cubicBezTo>
                  <a:cubicBezTo>
                    <a:pt x="12" y="114"/>
                    <a:pt x="16" y="109"/>
                    <a:pt x="16" y="112"/>
                  </a:cubicBezTo>
                  <a:cubicBezTo>
                    <a:pt x="16" y="116"/>
                    <a:pt x="5" y="115"/>
                    <a:pt x="5" y="116"/>
                  </a:cubicBezTo>
                  <a:cubicBezTo>
                    <a:pt x="4" y="117"/>
                    <a:pt x="16" y="131"/>
                    <a:pt x="22" y="130"/>
                  </a:cubicBezTo>
                  <a:cubicBezTo>
                    <a:pt x="28" y="129"/>
                    <a:pt x="32" y="123"/>
                    <a:pt x="30" y="122"/>
                  </a:cubicBezTo>
                  <a:cubicBezTo>
                    <a:pt x="29" y="121"/>
                    <a:pt x="31" y="117"/>
                    <a:pt x="33" y="117"/>
                  </a:cubicBezTo>
                  <a:cubicBezTo>
                    <a:pt x="34" y="118"/>
                    <a:pt x="33" y="124"/>
                    <a:pt x="35" y="126"/>
                  </a:cubicBezTo>
                  <a:cubicBezTo>
                    <a:pt x="36" y="127"/>
                    <a:pt x="36" y="130"/>
                    <a:pt x="35" y="133"/>
                  </a:cubicBezTo>
                  <a:cubicBezTo>
                    <a:pt x="34" y="136"/>
                    <a:pt x="36" y="143"/>
                    <a:pt x="36" y="147"/>
                  </a:cubicBezTo>
                  <a:cubicBezTo>
                    <a:pt x="37" y="150"/>
                    <a:pt x="39" y="156"/>
                    <a:pt x="40" y="161"/>
                  </a:cubicBezTo>
                  <a:cubicBezTo>
                    <a:pt x="41" y="167"/>
                    <a:pt x="44" y="177"/>
                    <a:pt x="47" y="183"/>
                  </a:cubicBezTo>
                  <a:cubicBezTo>
                    <a:pt x="51" y="189"/>
                    <a:pt x="53" y="201"/>
                    <a:pt x="55" y="204"/>
                  </a:cubicBezTo>
                  <a:cubicBezTo>
                    <a:pt x="57" y="206"/>
                    <a:pt x="63" y="215"/>
                    <a:pt x="63" y="220"/>
                  </a:cubicBezTo>
                  <a:cubicBezTo>
                    <a:pt x="63" y="226"/>
                    <a:pt x="69" y="233"/>
                    <a:pt x="71" y="235"/>
                  </a:cubicBezTo>
                  <a:cubicBezTo>
                    <a:pt x="73" y="236"/>
                    <a:pt x="77" y="233"/>
                    <a:pt x="78" y="230"/>
                  </a:cubicBezTo>
                  <a:cubicBezTo>
                    <a:pt x="79" y="226"/>
                    <a:pt x="85" y="225"/>
                    <a:pt x="86" y="222"/>
                  </a:cubicBezTo>
                  <a:cubicBezTo>
                    <a:pt x="86" y="219"/>
                    <a:pt x="87" y="217"/>
                    <a:pt x="89" y="217"/>
                  </a:cubicBezTo>
                  <a:cubicBezTo>
                    <a:pt x="91" y="216"/>
                    <a:pt x="91" y="214"/>
                    <a:pt x="91" y="211"/>
                  </a:cubicBezTo>
                  <a:cubicBezTo>
                    <a:pt x="91" y="208"/>
                    <a:pt x="91" y="204"/>
                    <a:pt x="93" y="201"/>
                  </a:cubicBezTo>
                  <a:cubicBezTo>
                    <a:pt x="95" y="198"/>
                    <a:pt x="96" y="191"/>
                    <a:pt x="95" y="188"/>
                  </a:cubicBezTo>
                  <a:cubicBezTo>
                    <a:pt x="93" y="185"/>
                    <a:pt x="94" y="181"/>
                    <a:pt x="95" y="178"/>
                  </a:cubicBezTo>
                  <a:cubicBezTo>
                    <a:pt x="96" y="175"/>
                    <a:pt x="96" y="171"/>
                    <a:pt x="98" y="171"/>
                  </a:cubicBezTo>
                  <a:cubicBezTo>
                    <a:pt x="100" y="171"/>
                    <a:pt x="104" y="169"/>
                    <a:pt x="106" y="165"/>
                  </a:cubicBezTo>
                  <a:cubicBezTo>
                    <a:pt x="108" y="162"/>
                    <a:pt x="116" y="158"/>
                    <a:pt x="118" y="156"/>
                  </a:cubicBezTo>
                  <a:cubicBezTo>
                    <a:pt x="121" y="154"/>
                    <a:pt x="129" y="147"/>
                    <a:pt x="131" y="143"/>
                  </a:cubicBezTo>
                  <a:cubicBezTo>
                    <a:pt x="134" y="139"/>
                    <a:pt x="140" y="137"/>
                    <a:pt x="143" y="134"/>
                  </a:cubicBezTo>
                  <a:cubicBezTo>
                    <a:pt x="147" y="131"/>
                    <a:pt x="145" y="129"/>
                    <a:pt x="146" y="126"/>
                  </a:cubicBezTo>
                  <a:cubicBezTo>
                    <a:pt x="147" y="122"/>
                    <a:pt x="157" y="121"/>
                    <a:pt x="160" y="121"/>
                  </a:cubicBezTo>
                  <a:cubicBezTo>
                    <a:pt x="161" y="121"/>
                    <a:pt x="162" y="121"/>
                    <a:pt x="162" y="121"/>
                  </a:cubicBezTo>
                  <a:cubicBezTo>
                    <a:pt x="162" y="115"/>
                    <a:pt x="161" y="109"/>
                    <a:pt x="160" y="10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6121401" y="1927225"/>
              <a:ext cx="635000" cy="271463"/>
            </a:xfrm>
            <a:custGeom>
              <a:rect b="b" l="l" r="r" t="t"/>
              <a:pathLst>
                <a:path extrusionOk="0" h="108" w="253">
                  <a:moveTo>
                    <a:pt x="242" y="45"/>
                  </a:moveTo>
                  <a:cubicBezTo>
                    <a:pt x="240" y="42"/>
                    <a:pt x="236" y="44"/>
                    <a:pt x="235" y="46"/>
                  </a:cubicBezTo>
                  <a:cubicBezTo>
                    <a:pt x="234" y="49"/>
                    <a:pt x="232" y="45"/>
                    <a:pt x="227" y="45"/>
                  </a:cubicBezTo>
                  <a:cubicBezTo>
                    <a:pt x="222" y="45"/>
                    <a:pt x="222" y="48"/>
                    <a:pt x="219" y="45"/>
                  </a:cubicBezTo>
                  <a:cubicBezTo>
                    <a:pt x="215" y="42"/>
                    <a:pt x="220" y="40"/>
                    <a:pt x="220" y="40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5" y="23"/>
                    <a:pt x="222" y="22"/>
                    <a:pt x="221" y="23"/>
                  </a:cubicBezTo>
                  <a:cubicBezTo>
                    <a:pt x="219" y="24"/>
                    <a:pt x="214" y="23"/>
                    <a:pt x="214" y="21"/>
                  </a:cubicBezTo>
                  <a:cubicBezTo>
                    <a:pt x="213" y="20"/>
                    <a:pt x="206" y="20"/>
                    <a:pt x="204" y="21"/>
                  </a:cubicBezTo>
                  <a:cubicBezTo>
                    <a:pt x="202" y="22"/>
                    <a:pt x="198" y="24"/>
                    <a:pt x="197" y="25"/>
                  </a:cubicBezTo>
                  <a:cubicBezTo>
                    <a:pt x="197" y="27"/>
                    <a:pt x="193" y="26"/>
                    <a:pt x="191" y="28"/>
                  </a:cubicBezTo>
                  <a:cubicBezTo>
                    <a:pt x="189" y="29"/>
                    <a:pt x="181" y="29"/>
                    <a:pt x="181" y="30"/>
                  </a:cubicBezTo>
                  <a:cubicBezTo>
                    <a:pt x="180" y="31"/>
                    <a:pt x="171" y="31"/>
                    <a:pt x="170" y="30"/>
                  </a:cubicBezTo>
                  <a:cubicBezTo>
                    <a:pt x="168" y="29"/>
                    <a:pt x="161" y="30"/>
                    <a:pt x="160" y="28"/>
                  </a:cubicBezTo>
                  <a:cubicBezTo>
                    <a:pt x="159" y="26"/>
                    <a:pt x="155" y="26"/>
                    <a:pt x="155" y="24"/>
                  </a:cubicBezTo>
                  <a:cubicBezTo>
                    <a:pt x="155" y="22"/>
                    <a:pt x="149" y="22"/>
                    <a:pt x="149" y="21"/>
                  </a:cubicBezTo>
                  <a:cubicBezTo>
                    <a:pt x="148" y="19"/>
                    <a:pt x="143" y="19"/>
                    <a:pt x="143" y="19"/>
                  </a:cubicBezTo>
                  <a:cubicBezTo>
                    <a:pt x="142" y="20"/>
                    <a:pt x="137" y="18"/>
                    <a:pt x="135" y="17"/>
                  </a:cubicBezTo>
                  <a:cubicBezTo>
                    <a:pt x="134" y="17"/>
                    <a:pt x="129" y="18"/>
                    <a:pt x="128" y="18"/>
                  </a:cubicBezTo>
                  <a:cubicBezTo>
                    <a:pt x="126" y="18"/>
                    <a:pt x="124" y="21"/>
                    <a:pt x="122" y="21"/>
                  </a:cubicBezTo>
                  <a:cubicBezTo>
                    <a:pt x="120" y="21"/>
                    <a:pt x="116" y="18"/>
                    <a:pt x="115" y="19"/>
                  </a:cubicBezTo>
                  <a:cubicBezTo>
                    <a:pt x="114" y="20"/>
                    <a:pt x="111" y="17"/>
                    <a:pt x="110" y="15"/>
                  </a:cubicBezTo>
                  <a:cubicBezTo>
                    <a:pt x="109" y="14"/>
                    <a:pt x="110" y="10"/>
                    <a:pt x="109" y="8"/>
                  </a:cubicBezTo>
                  <a:cubicBezTo>
                    <a:pt x="108" y="7"/>
                    <a:pt x="103" y="7"/>
                    <a:pt x="101" y="6"/>
                  </a:cubicBezTo>
                  <a:cubicBezTo>
                    <a:pt x="99" y="5"/>
                    <a:pt x="97" y="4"/>
                    <a:pt x="95" y="4"/>
                  </a:cubicBezTo>
                  <a:cubicBezTo>
                    <a:pt x="94" y="4"/>
                    <a:pt x="91" y="3"/>
                    <a:pt x="90" y="2"/>
                  </a:cubicBezTo>
                  <a:cubicBezTo>
                    <a:pt x="89" y="2"/>
                    <a:pt x="86" y="1"/>
                    <a:pt x="84" y="0"/>
                  </a:cubicBezTo>
                  <a:cubicBezTo>
                    <a:pt x="83" y="0"/>
                    <a:pt x="82" y="2"/>
                    <a:pt x="81" y="3"/>
                  </a:cubicBezTo>
                  <a:cubicBezTo>
                    <a:pt x="80" y="4"/>
                    <a:pt x="78" y="4"/>
                    <a:pt x="77" y="6"/>
                  </a:cubicBezTo>
                  <a:cubicBezTo>
                    <a:pt x="77" y="7"/>
                    <a:pt x="73" y="8"/>
                    <a:pt x="74" y="10"/>
                  </a:cubicBezTo>
                  <a:cubicBezTo>
                    <a:pt x="74" y="11"/>
                    <a:pt x="75" y="15"/>
                    <a:pt x="77" y="16"/>
                  </a:cubicBezTo>
                  <a:cubicBezTo>
                    <a:pt x="78" y="17"/>
                    <a:pt x="77" y="20"/>
                    <a:pt x="76" y="21"/>
                  </a:cubicBezTo>
                  <a:cubicBezTo>
                    <a:pt x="76" y="22"/>
                    <a:pt x="71" y="23"/>
                    <a:pt x="70" y="24"/>
                  </a:cubicBezTo>
                  <a:cubicBezTo>
                    <a:pt x="69" y="26"/>
                    <a:pt x="66" y="24"/>
                    <a:pt x="64" y="23"/>
                  </a:cubicBezTo>
                  <a:cubicBezTo>
                    <a:pt x="62" y="21"/>
                    <a:pt x="59" y="22"/>
                    <a:pt x="58" y="23"/>
                  </a:cubicBezTo>
                  <a:cubicBezTo>
                    <a:pt x="56" y="24"/>
                    <a:pt x="52" y="21"/>
                    <a:pt x="51" y="21"/>
                  </a:cubicBezTo>
                  <a:cubicBezTo>
                    <a:pt x="50" y="20"/>
                    <a:pt x="50" y="16"/>
                    <a:pt x="48" y="16"/>
                  </a:cubicBezTo>
                  <a:cubicBezTo>
                    <a:pt x="47" y="16"/>
                    <a:pt x="39" y="15"/>
                    <a:pt x="37" y="14"/>
                  </a:cubicBezTo>
                  <a:cubicBezTo>
                    <a:pt x="35" y="14"/>
                    <a:pt x="32" y="14"/>
                    <a:pt x="31" y="15"/>
                  </a:cubicBezTo>
                  <a:cubicBezTo>
                    <a:pt x="31" y="16"/>
                    <a:pt x="27" y="16"/>
                    <a:pt x="26" y="17"/>
                  </a:cubicBezTo>
                  <a:cubicBezTo>
                    <a:pt x="25" y="19"/>
                    <a:pt x="22" y="20"/>
                    <a:pt x="21" y="21"/>
                  </a:cubicBezTo>
                  <a:cubicBezTo>
                    <a:pt x="20" y="22"/>
                    <a:pt x="16" y="22"/>
                    <a:pt x="15" y="25"/>
                  </a:cubicBezTo>
                  <a:cubicBezTo>
                    <a:pt x="14" y="27"/>
                    <a:pt x="9" y="28"/>
                    <a:pt x="7" y="28"/>
                  </a:cubicBezTo>
                  <a:cubicBezTo>
                    <a:pt x="6" y="28"/>
                    <a:pt x="2" y="29"/>
                    <a:pt x="2" y="30"/>
                  </a:cubicBezTo>
                  <a:cubicBezTo>
                    <a:pt x="2" y="31"/>
                    <a:pt x="1" y="31"/>
                    <a:pt x="0" y="31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7"/>
                    <a:pt x="4" y="37"/>
                    <a:pt x="6" y="39"/>
                  </a:cubicBezTo>
                  <a:cubicBezTo>
                    <a:pt x="9" y="41"/>
                    <a:pt x="11" y="43"/>
                    <a:pt x="14" y="43"/>
                  </a:cubicBezTo>
                  <a:cubicBezTo>
                    <a:pt x="16" y="43"/>
                    <a:pt x="20" y="46"/>
                    <a:pt x="20" y="48"/>
                  </a:cubicBezTo>
                  <a:cubicBezTo>
                    <a:pt x="21" y="51"/>
                    <a:pt x="23" y="53"/>
                    <a:pt x="25" y="55"/>
                  </a:cubicBezTo>
                  <a:cubicBezTo>
                    <a:pt x="26" y="56"/>
                    <a:pt x="24" y="60"/>
                    <a:pt x="24" y="63"/>
                  </a:cubicBezTo>
                  <a:cubicBezTo>
                    <a:pt x="24" y="66"/>
                    <a:pt x="21" y="66"/>
                    <a:pt x="22" y="69"/>
                  </a:cubicBezTo>
                  <a:cubicBezTo>
                    <a:pt x="24" y="72"/>
                    <a:pt x="37" y="74"/>
                    <a:pt x="41" y="74"/>
                  </a:cubicBezTo>
                  <a:cubicBezTo>
                    <a:pt x="44" y="74"/>
                    <a:pt x="45" y="77"/>
                    <a:pt x="47" y="77"/>
                  </a:cubicBezTo>
                  <a:cubicBezTo>
                    <a:pt x="49" y="78"/>
                    <a:pt x="49" y="80"/>
                    <a:pt x="52" y="81"/>
                  </a:cubicBezTo>
                  <a:cubicBezTo>
                    <a:pt x="54" y="81"/>
                    <a:pt x="57" y="83"/>
                    <a:pt x="58" y="88"/>
                  </a:cubicBezTo>
                  <a:cubicBezTo>
                    <a:pt x="59" y="92"/>
                    <a:pt x="62" y="94"/>
                    <a:pt x="63" y="96"/>
                  </a:cubicBezTo>
                  <a:cubicBezTo>
                    <a:pt x="63" y="98"/>
                    <a:pt x="69" y="96"/>
                    <a:pt x="73" y="97"/>
                  </a:cubicBezTo>
                  <a:cubicBezTo>
                    <a:pt x="77" y="97"/>
                    <a:pt x="89" y="97"/>
                    <a:pt x="92" y="97"/>
                  </a:cubicBezTo>
                  <a:cubicBezTo>
                    <a:pt x="95" y="98"/>
                    <a:pt x="103" y="97"/>
                    <a:pt x="107" y="101"/>
                  </a:cubicBezTo>
                  <a:cubicBezTo>
                    <a:pt x="111" y="104"/>
                    <a:pt x="113" y="101"/>
                    <a:pt x="115" y="103"/>
                  </a:cubicBezTo>
                  <a:cubicBezTo>
                    <a:pt x="118" y="104"/>
                    <a:pt x="120" y="105"/>
                    <a:pt x="124" y="105"/>
                  </a:cubicBezTo>
                  <a:cubicBezTo>
                    <a:pt x="127" y="104"/>
                    <a:pt x="127" y="107"/>
                    <a:pt x="130" y="108"/>
                  </a:cubicBezTo>
                  <a:cubicBezTo>
                    <a:pt x="133" y="108"/>
                    <a:pt x="137" y="104"/>
                    <a:pt x="144" y="101"/>
                  </a:cubicBezTo>
                  <a:cubicBezTo>
                    <a:pt x="151" y="97"/>
                    <a:pt x="158" y="100"/>
                    <a:pt x="162" y="100"/>
                  </a:cubicBezTo>
                  <a:cubicBezTo>
                    <a:pt x="166" y="101"/>
                    <a:pt x="172" y="99"/>
                    <a:pt x="177" y="94"/>
                  </a:cubicBezTo>
                  <a:cubicBezTo>
                    <a:pt x="181" y="89"/>
                    <a:pt x="186" y="90"/>
                    <a:pt x="186" y="86"/>
                  </a:cubicBezTo>
                  <a:cubicBezTo>
                    <a:pt x="187" y="82"/>
                    <a:pt x="182" y="80"/>
                    <a:pt x="184" y="77"/>
                  </a:cubicBezTo>
                  <a:cubicBezTo>
                    <a:pt x="186" y="73"/>
                    <a:pt x="190" y="74"/>
                    <a:pt x="192" y="75"/>
                  </a:cubicBezTo>
                  <a:cubicBezTo>
                    <a:pt x="194" y="76"/>
                    <a:pt x="200" y="77"/>
                    <a:pt x="205" y="74"/>
                  </a:cubicBezTo>
                  <a:cubicBezTo>
                    <a:pt x="210" y="70"/>
                    <a:pt x="212" y="71"/>
                    <a:pt x="217" y="70"/>
                  </a:cubicBezTo>
                  <a:cubicBezTo>
                    <a:pt x="222" y="69"/>
                    <a:pt x="221" y="66"/>
                    <a:pt x="224" y="63"/>
                  </a:cubicBezTo>
                  <a:cubicBezTo>
                    <a:pt x="227" y="60"/>
                    <a:pt x="231" y="59"/>
                    <a:pt x="234" y="59"/>
                  </a:cubicBezTo>
                  <a:cubicBezTo>
                    <a:pt x="237" y="59"/>
                    <a:pt x="241" y="56"/>
                    <a:pt x="244" y="57"/>
                  </a:cubicBezTo>
                  <a:cubicBezTo>
                    <a:pt x="248" y="58"/>
                    <a:pt x="252" y="59"/>
                    <a:pt x="253" y="56"/>
                  </a:cubicBezTo>
                  <a:cubicBezTo>
                    <a:pt x="253" y="53"/>
                    <a:pt x="245" y="48"/>
                    <a:pt x="242" y="4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5049838" y="2405063"/>
              <a:ext cx="9525" cy="28575"/>
            </a:xfrm>
            <a:custGeom>
              <a:rect b="b" l="l" r="r" t="t"/>
              <a:pathLst>
                <a:path extrusionOk="0" h="11" w="4">
                  <a:moveTo>
                    <a:pt x="2" y="0"/>
                  </a:moveTo>
                  <a:cubicBezTo>
                    <a:pt x="1" y="1"/>
                    <a:pt x="0" y="5"/>
                    <a:pt x="0" y="6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8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5032376" y="2387600"/>
              <a:ext cx="30163" cy="85725"/>
            </a:xfrm>
            <a:custGeom>
              <a:rect b="b" l="l" r="r" t="t"/>
              <a:pathLst>
                <a:path extrusionOk="0" h="34" w="12">
                  <a:moveTo>
                    <a:pt x="6" y="33"/>
                  </a:moveTo>
                  <a:cubicBezTo>
                    <a:pt x="6" y="33"/>
                    <a:pt x="6" y="34"/>
                    <a:pt x="7" y="34"/>
                  </a:cubicBezTo>
                  <a:cubicBezTo>
                    <a:pt x="7" y="29"/>
                    <a:pt x="8" y="23"/>
                    <a:pt x="9" y="22"/>
                  </a:cubicBezTo>
                  <a:cubicBezTo>
                    <a:pt x="10" y="21"/>
                    <a:pt x="10" y="20"/>
                    <a:pt x="10" y="18"/>
                  </a:cubicBezTo>
                  <a:cubicBezTo>
                    <a:pt x="8" y="16"/>
                    <a:pt x="7" y="14"/>
                    <a:pt x="7" y="13"/>
                  </a:cubicBezTo>
                  <a:cubicBezTo>
                    <a:pt x="7" y="12"/>
                    <a:pt x="8" y="8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6"/>
                    <a:pt x="12" y="4"/>
                    <a:pt x="1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8"/>
                    <a:pt x="2" y="15"/>
                    <a:pt x="0" y="18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6" y="3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5049838" y="2387600"/>
              <a:ext cx="82550" cy="93663"/>
            </a:xfrm>
            <a:custGeom>
              <a:rect b="b" l="l" r="r" t="t"/>
              <a:pathLst>
                <a:path extrusionOk="0" h="37" w="33">
                  <a:moveTo>
                    <a:pt x="31" y="0"/>
                  </a:moveTo>
                  <a:cubicBezTo>
                    <a:pt x="26" y="2"/>
                    <a:pt x="21" y="4"/>
                    <a:pt x="21" y="4"/>
                  </a:cubicBezTo>
                  <a:cubicBezTo>
                    <a:pt x="18" y="5"/>
                    <a:pt x="13" y="9"/>
                    <a:pt x="13" y="9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5"/>
                    <a:pt x="4" y="8"/>
                    <a:pt x="4" y="9"/>
                  </a:cubicBezTo>
                  <a:cubicBezTo>
                    <a:pt x="4" y="11"/>
                    <a:pt x="4" y="20"/>
                    <a:pt x="2" y="22"/>
                  </a:cubicBezTo>
                  <a:cubicBezTo>
                    <a:pt x="1" y="23"/>
                    <a:pt x="0" y="29"/>
                    <a:pt x="0" y="34"/>
                  </a:cubicBezTo>
                  <a:cubicBezTo>
                    <a:pt x="2" y="35"/>
                    <a:pt x="5" y="37"/>
                    <a:pt x="7" y="37"/>
                  </a:cubicBezTo>
                  <a:cubicBezTo>
                    <a:pt x="10" y="37"/>
                    <a:pt x="13" y="34"/>
                    <a:pt x="13" y="32"/>
                  </a:cubicBezTo>
                  <a:cubicBezTo>
                    <a:pt x="13" y="30"/>
                    <a:pt x="16" y="30"/>
                    <a:pt x="18" y="30"/>
                  </a:cubicBezTo>
                  <a:cubicBezTo>
                    <a:pt x="21" y="30"/>
                    <a:pt x="21" y="27"/>
                    <a:pt x="23" y="26"/>
                  </a:cubicBezTo>
                  <a:cubicBezTo>
                    <a:pt x="25" y="25"/>
                    <a:pt x="19" y="20"/>
                    <a:pt x="17" y="19"/>
                  </a:cubicBezTo>
                  <a:cubicBezTo>
                    <a:pt x="15" y="18"/>
                    <a:pt x="18" y="14"/>
                    <a:pt x="25" y="14"/>
                  </a:cubicBezTo>
                  <a:cubicBezTo>
                    <a:pt x="31" y="14"/>
                    <a:pt x="30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2" y="5"/>
                    <a:pt x="32" y="4"/>
                  </a:cubicBezTo>
                  <a:cubicBezTo>
                    <a:pt x="31" y="2"/>
                    <a:pt x="31" y="1"/>
                    <a:pt x="31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5753101" y="2155825"/>
              <a:ext cx="222250" cy="96838"/>
            </a:xfrm>
            <a:custGeom>
              <a:rect b="b" l="l" r="r" t="t"/>
              <a:pathLst>
                <a:path extrusionOk="0" h="38" w="88">
                  <a:moveTo>
                    <a:pt x="82" y="7"/>
                  </a:moveTo>
                  <a:cubicBezTo>
                    <a:pt x="79" y="3"/>
                    <a:pt x="78" y="6"/>
                    <a:pt x="74" y="5"/>
                  </a:cubicBezTo>
                  <a:cubicBezTo>
                    <a:pt x="70" y="4"/>
                    <a:pt x="56" y="3"/>
                    <a:pt x="53" y="4"/>
                  </a:cubicBezTo>
                  <a:cubicBezTo>
                    <a:pt x="50" y="5"/>
                    <a:pt x="45" y="2"/>
                    <a:pt x="43" y="1"/>
                  </a:cubicBezTo>
                  <a:cubicBezTo>
                    <a:pt x="41" y="0"/>
                    <a:pt x="35" y="1"/>
                    <a:pt x="34" y="4"/>
                  </a:cubicBezTo>
                  <a:cubicBezTo>
                    <a:pt x="34" y="7"/>
                    <a:pt x="31" y="7"/>
                    <a:pt x="27" y="5"/>
                  </a:cubicBezTo>
                  <a:cubicBezTo>
                    <a:pt x="23" y="3"/>
                    <a:pt x="16" y="3"/>
                    <a:pt x="16" y="5"/>
                  </a:cubicBezTo>
                  <a:cubicBezTo>
                    <a:pt x="16" y="8"/>
                    <a:pt x="13" y="10"/>
                    <a:pt x="11" y="11"/>
                  </a:cubicBezTo>
                  <a:cubicBezTo>
                    <a:pt x="11" y="11"/>
                    <a:pt x="10" y="13"/>
                    <a:pt x="9" y="15"/>
                  </a:cubicBezTo>
                  <a:cubicBezTo>
                    <a:pt x="10" y="16"/>
                    <a:pt x="11" y="17"/>
                    <a:pt x="12" y="18"/>
                  </a:cubicBezTo>
                  <a:cubicBezTo>
                    <a:pt x="13" y="20"/>
                    <a:pt x="18" y="20"/>
                    <a:pt x="18" y="18"/>
                  </a:cubicBezTo>
                  <a:cubicBezTo>
                    <a:pt x="19" y="16"/>
                    <a:pt x="25" y="20"/>
                    <a:pt x="29" y="23"/>
                  </a:cubicBezTo>
                  <a:cubicBezTo>
                    <a:pt x="33" y="26"/>
                    <a:pt x="27" y="24"/>
                    <a:pt x="26" y="27"/>
                  </a:cubicBezTo>
                  <a:cubicBezTo>
                    <a:pt x="24" y="30"/>
                    <a:pt x="19" y="27"/>
                    <a:pt x="18" y="28"/>
                  </a:cubicBezTo>
                  <a:cubicBezTo>
                    <a:pt x="17" y="29"/>
                    <a:pt x="9" y="30"/>
                    <a:pt x="6" y="30"/>
                  </a:cubicBezTo>
                  <a:cubicBezTo>
                    <a:pt x="4" y="29"/>
                    <a:pt x="0" y="33"/>
                    <a:pt x="1" y="35"/>
                  </a:cubicBezTo>
                  <a:cubicBezTo>
                    <a:pt x="1" y="36"/>
                    <a:pt x="9" y="34"/>
                    <a:pt x="12" y="35"/>
                  </a:cubicBezTo>
                  <a:cubicBezTo>
                    <a:pt x="15" y="37"/>
                    <a:pt x="18" y="34"/>
                    <a:pt x="19" y="36"/>
                  </a:cubicBezTo>
                  <a:cubicBezTo>
                    <a:pt x="21" y="38"/>
                    <a:pt x="24" y="36"/>
                    <a:pt x="26" y="37"/>
                  </a:cubicBezTo>
                  <a:cubicBezTo>
                    <a:pt x="28" y="38"/>
                    <a:pt x="36" y="36"/>
                    <a:pt x="37" y="36"/>
                  </a:cubicBezTo>
                  <a:cubicBezTo>
                    <a:pt x="38" y="35"/>
                    <a:pt x="38" y="34"/>
                    <a:pt x="38" y="32"/>
                  </a:cubicBezTo>
                  <a:cubicBezTo>
                    <a:pt x="38" y="30"/>
                    <a:pt x="40" y="31"/>
                    <a:pt x="41" y="30"/>
                  </a:cubicBezTo>
                  <a:cubicBezTo>
                    <a:pt x="43" y="30"/>
                    <a:pt x="44" y="27"/>
                    <a:pt x="46" y="27"/>
                  </a:cubicBezTo>
                  <a:cubicBezTo>
                    <a:pt x="47" y="27"/>
                    <a:pt x="49" y="25"/>
                    <a:pt x="51" y="26"/>
                  </a:cubicBezTo>
                  <a:cubicBezTo>
                    <a:pt x="52" y="26"/>
                    <a:pt x="54" y="29"/>
                    <a:pt x="56" y="27"/>
                  </a:cubicBezTo>
                  <a:cubicBezTo>
                    <a:pt x="57" y="26"/>
                    <a:pt x="58" y="27"/>
                    <a:pt x="61" y="24"/>
                  </a:cubicBezTo>
                  <a:cubicBezTo>
                    <a:pt x="63" y="21"/>
                    <a:pt x="65" y="22"/>
                    <a:pt x="68" y="22"/>
                  </a:cubicBezTo>
                  <a:cubicBezTo>
                    <a:pt x="72" y="23"/>
                    <a:pt x="73" y="21"/>
                    <a:pt x="74" y="19"/>
                  </a:cubicBezTo>
                  <a:cubicBezTo>
                    <a:pt x="75" y="16"/>
                    <a:pt x="79" y="16"/>
                    <a:pt x="80" y="15"/>
                  </a:cubicBezTo>
                  <a:cubicBezTo>
                    <a:pt x="82" y="14"/>
                    <a:pt x="86" y="12"/>
                    <a:pt x="88" y="11"/>
                  </a:cubicBezTo>
                  <a:cubicBezTo>
                    <a:pt x="88" y="11"/>
                    <a:pt x="88" y="11"/>
                    <a:pt x="88" y="10"/>
                  </a:cubicBezTo>
                  <a:cubicBezTo>
                    <a:pt x="85" y="7"/>
                    <a:pt x="84" y="10"/>
                    <a:pt x="82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5148263" y="2143125"/>
              <a:ext cx="139700" cy="63500"/>
            </a:xfrm>
            <a:custGeom>
              <a:rect b="b" l="l" r="r" t="t"/>
              <a:pathLst>
                <a:path extrusionOk="0" h="25" w="56">
                  <a:moveTo>
                    <a:pt x="23" y="20"/>
                  </a:moveTo>
                  <a:cubicBezTo>
                    <a:pt x="25" y="18"/>
                    <a:pt x="26" y="21"/>
                    <a:pt x="28" y="24"/>
                  </a:cubicBezTo>
                  <a:cubicBezTo>
                    <a:pt x="28" y="24"/>
                    <a:pt x="28" y="25"/>
                    <a:pt x="29" y="25"/>
                  </a:cubicBezTo>
                  <a:cubicBezTo>
                    <a:pt x="32" y="24"/>
                    <a:pt x="34" y="23"/>
                    <a:pt x="37" y="23"/>
                  </a:cubicBezTo>
                  <a:cubicBezTo>
                    <a:pt x="39" y="23"/>
                    <a:pt x="42" y="23"/>
                    <a:pt x="44" y="24"/>
                  </a:cubicBezTo>
                  <a:cubicBezTo>
                    <a:pt x="43" y="23"/>
                    <a:pt x="43" y="22"/>
                    <a:pt x="43" y="22"/>
                  </a:cubicBezTo>
                  <a:cubicBezTo>
                    <a:pt x="44" y="21"/>
                    <a:pt x="48" y="23"/>
                    <a:pt x="49" y="24"/>
                  </a:cubicBezTo>
                  <a:cubicBezTo>
                    <a:pt x="50" y="25"/>
                    <a:pt x="54" y="25"/>
                    <a:pt x="55" y="24"/>
                  </a:cubicBezTo>
                  <a:cubicBezTo>
                    <a:pt x="56" y="23"/>
                    <a:pt x="53" y="22"/>
                    <a:pt x="52" y="21"/>
                  </a:cubicBezTo>
                  <a:cubicBezTo>
                    <a:pt x="52" y="20"/>
                    <a:pt x="53" y="19"/>
                    <a:pt x="54" y="18"/>
                  </a:cubicBezTo>
                  <a:cubicBezTo>
                    <a:pt x="52" y="17"/>
                    <a:pt x="50" y="15"/>
                    <a:pt x="49" y="15"/>
                  </a:cubicBezTo>
                  <a:cubicBezTo>
                    <a:pt x="48" y="15"/>
                    <a:pt x="48" y="10"/>
                    <a:pt x="47" y="10"/>
                  </a:cubicBezTo>
                  <a:cubicBezTo>
                    <a:pt x="45" y="10"/>
                    <a:pt x="45" y="9"/>
                    <a:pt x="44" y="9"/>
                  </a:cubicBezTo>
                  <a:cubicBezTo>
                    <a:pt x="42" y="9"/>
                    <a:pt x="37" y="9"/>
                    <a:pt x="36" y="10"/>
                  </a:cubicBezTo>
                  <a:cubicBezTo>
                    <a:pt x="34" y="11"/>
                    <a:pt x="32" y="8"/>
                    <a:pt x="31" y="8"/>
                  </a:cubicBezTo>
                  <a:cubicBezTo>
                    <a:pt x="29" y="8"/>
                    <a:pt x="27" y="6"/>
                    <a:pt x="26" y="4"/>
                  </a:cubicBezTo>
                  <a:cubicBezTo>
                    <a:pt x="25" y="3"/>
                    <a:pt x="16" y="5"/>
                    <a:pt x="13" y="3"/>
                  </a:cubicBezTo>
                  <a:cubicBezTo>
                    <a:pt x="11" y="2"/>
                    <a:pt x="6" y="0"/>
                    <a:pt x="4" y="1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5" y="5"/>
                    <a:pt x="12" y="4"/>
                    <a:pt x="13" y="9"/>
                  </a:cubicBezTo>
                  <a:cubicBezTo>
                    <a:pt x="14" y="15"/>
                    <a:pt x="17" y="12"/>
                    <a:pt x="16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8" y="20"/>
                    <a:pt x="21" y="20"/>
                    <a:pt x="23" y="2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4868863" y="2179638"/>
              <a:ext cx="379413" cy="150813"/>
            </a:xfrm>
            <a:custGeom>
              <a:rect b="b" l="l" r="r" t="t"/>
              <a:pathLst>
                <a:path extrusionOk="0" h="60" w="151">
                  <a:moveTo>
                    <a:pt x="147" y="42"/>
                  </a:moveTo>
                  <a:cubicBezTo>
                    <a:pt x="146" y="42"/>
                    <a:pt x="148" y="35"/>
                    <a:pt x="147" y="33"/>
                  </a:cubicBezTo>
                  <a:cubicBezTo>
                    <a:pt x="147" y="32"/>
                    <a:pt x="145" y="27"/>
                    <a:pt x="147" y="27"/>
                  </a:cubicBezTo>
                  <a:cubicBezTo>
                    <a:pt x="149" y="27"/>
                    <a:pt x="147" y="23"/>
                    <a:pt x="149" y="23"/>
                  </a:cubicBezTo>
                  <a:cubicBezTo>
                    <a:pt x="149" y="21"/>
                    <a:pt x="148" y="20"/>
                    <a:pt x="148" y="20"/>
                  </a:cubicBezTo>
                  <a:cubicBezTo>
                    <a:pt x="146" y="19"/>
                    <a:pt x="143" y="21"/>
                    <a:pt x="141" y="17"/>
                  </a:cubicBezTo>
                  <a:cubicBezTo>
                    <a:pt x="140" y="14"/>
                    <a:pt x="141" y="13"/>
                    <a:pt x="139" y="10"/>
                  </a:cubicBezTo>
                  <a:cubicBezTo>
                    <a:pt x="137" y="7"/>
                    <a:pt x="136" y="4"/>
                    <a:pt x="134" y="6"/>
                  </a:cubicBezTo>
                  <a:cubicBezTo>
                    <a:pt x="132" y="6"/>
                    <a:pt x="129" y="6"/>
                    <a:pt x="125" y="6"/>
                  </a:cubicBezTo>
                  <a:cubicBezTo>
                    <a:pt x="121" y="9"/>
                    <a:pt x="113" y="12"/>
                    <a:pt x="110" y="11"/>
                  </a:cubicBezTo>
                  <a:cubicBezTo>
                    <a:pt x="107" y="10"/>
                    <a:pt x="101" y="11"/>
                    <a:pt x="96" y="11"/>
                  </a:cubicBezTo>
                  <a:cubicBezTo>
                    <a:pt x="92" y="11"/>
                    <a:pt x="90" y="8"/>
                    <a:pt x="87" y="8"/>
                  </a:cubicBezTo>
                  <a:cubicBezTo>
                    <a:pt x="83" y="8"/>
                    <a:pt x="83" y="5"/>
                    <a:pt x="80" y="5"/>
                  </a:cubicBezTo>
                  <a:cubicBezTo>
                    <a:pt x="76" y="5"/>
                    <a:pt x="79" y="3"/>
                    <a:pt x="68" y="2"/>
                  </a:cubicBezTo>
                  <a:cubicBezTo>
                    <a:pt x="56" y="0"/>
                    <a:pt x="47" y="6"/>
                    <a:pt x="43" y="9"/>
                  </a:cubicBezTo>
                  <a:cubicBezTo>
                    <a:pt x="40" y="12"/>
                    <a:pt x="27" y="9"/>
                    <a:pt x="26" y="10"/>
                  </a:cubicBezTo>
                  <a:cubicBezTo>
                    <a:pt x="24" y="11"/>
                    <a:pt x="26" y="15"/>
                    <a:pt x="22" y="16"/>
                  </a:cubicBezTo>
                  <a:cubicBezTo>
                    <a:pt x="17" y="18"/>
                    <a:pt x="8" y="16"/>
                    <a:pt x="5" y="18"/>
                  </a:cubicBezTo>
                  <a:cubicBezTo>
                    <a:pt x="1" y="19"/>
                    <a:pt x="0" y="24"/>
                    <a:pt x="3" y="24"/>
                  </a:cubicBezTo>
                  <a:cubicBezTo>
                    <a:pt x="6" y="23"/>
                    <a:pt x="7" y="25"/>
                    <a:pt x="6" y="26"/>
                  </a:cubicBezTo>
                  <a:cubicBezTo>
                    <a:pt x="5" y="27"/>
                    <a:pt x="9" y="31"/>
                    <a:pt x="7" y="32"/>
                  </a:cubicBezTo>
                  <a:cubicBezTo>
                    <a:pt x="5" y="33"/>
                    <a:pt x="5" y="36"/>
                    <a:pt x="7" y="38"/>
                  </a:cubicBezTo>
                  <a:cubicBezTo>
                    <a:pt x="9" y="39"/>
                    <a:pt x="10" y="42"/>
                    <a:pt x="7" y="42"/>
                  </a:cubicBezTo>
                  <a:cubicBezTo>
                    <a:pt x="5" y="42"/>
                    <a:pt x="11" y="45"/>
                    <a:pt x="11" y="46"/>
                  </a:cubicBezTo>
                  <a:cubicBezTo>
                    <a:pt x="11" y="47"/>
                    <a:pt x="17" y="48"/>
                    <a:pt x="17" y="49"/>
                  </a:cubicBezTo>
                  <a:cubicBezTo>
                    <a:pt x="17" y="51"/>
                    <a:pt x="18" y="51"/>
                    <a:pt x="21" y="50"/>
                  </a:cubicBezTo>
                  <a:cubicBezTo>
                    <a:pt x="23" y="50"/>
                    <a:pt x="24" y="53"/>
                    <a:pt x="26" y="56"/>
                  </a:cubicBezTo>
                  <a:cubicBezTo>
                    <a:pt x="27" y="58"/>
                    <a:pt x="36" y="56"/>
                    <a:pt x="36" y="54"/>
                  </a:cubicBezTo>
                  <a:cubicBezTo>
                    <a:pt x="36" y="51"/>
                    <a:pt x="39" y="50"/>
                    <a:pt x="42" y="51"/>
                  </a:cubicBezTo>
                  <a:cubicBezTo>
                    <a:pt x="46" y="51"/>
                    <a:pt x="51" y="56"/>
                    <a:pt x="53" y="57"/>
                  </a:cubicBezTo>
                  <a:cubicBezTo>
                    <a:pt x="55" y="58"/>
                    <a:pt x="59" y="56"/>
                    <a:pt x="62" y="56"/>
                  </a:cubicBezTo>
                  <a:cubicBezTo>
                    <a:pt x="64" y="56"/>
                    <a:pt x="68" y="52"/>
                    <a:pt x="69" y="51"/>
                  </a:cubicBezTo>
                  <a:cubicBezTo>
                    <a:pt x="71" y="50"/>
                    <a:pt x="73" y="54"/>
                    <a:pt x="75" y="53"/>
                  </a:cubicBezTo>
                  <a:cubicBezTo>
                    <a:pt x="78" y="51"/>
                    <a:pt x="80" y="50"/>
                    <a:pt x="82" y="51"/>
                  </a:cubicBezTo>
                  <a:cubicBezTo>
                    <a:pt x="83" y="52"/>
                    <a:pt x="78" y="55"/>
                    <a:pt x="79" y="57"/>
                  </a:cubicBezTo>
                  <a:cubicBezTo>
                    <a:pt x="80" y="58"/>
                    <a:pt x="80" y="59"/>
                    <a:pt x="80" y="60"/>
                  </a:cubicBezTo>
                  <a:cubicBezTo>
                    <a:pt x="85" y="59"/>
                    <a:pt x="84" y="56"/>
                    <a:pt x="84" y="54"/>
                  </a:cubicBezTo>
                  <a:cubicBezTo>
                    <a:pt x="85" y="53"/>
                    <a:pt x="86" y="51"/>
                    <a:pt x="88" y="53"/>
                  </a:cubicBezTo>
                  <a:cubicBezTo>
                    <a:pt x="89" y="54"/>
                    <a:pt x="91" y="54"/>
                    <a:pt x="95" y="53"/>
                  </a:cubicBezTo>
                  <a:cubicBezTo>
                    <a:pt x="98" y="51"/>
                    <a:pt x="99" y="50"/>
                    <a:pt x="100" y="52"/>
                  </a:cubicBezTo>
                  <a:cubicBezTo>
                    <a:pt x="101" y="53"/>
                    <a:pt x="104" y="52"/>
                    <a:pt x="109" y="52"/>
                  </a:cubicBezTo>
                  <a:cubicBezTo>
                    <a:pt x="114" y="52"/>
                    <a:pt x="115" y="48"/>
                    <a:pt x="120" y="49"/>
                  </a:cubicBezTo>
                  <a:cubicBezTo>
                    <a:pt x="125" y="49"/>
                    <a:pt x="129" y="47"/>
                    <a:pt x="129" y="47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3" y="47"/>
                    <a:pt x="133" y="46"/>
                    <a:pt x="135" y="46"/>
                  </a:cubicBezTo>
                  <a:cubicBezTo>
                    <a:pt x="139" y="45"/>
                    <a:pt x="141" y="48"/>
                    <a:pt x="143" y="47"/>
                  </a:cubicBezTo>
                  <a:cubicBezTo>
                    <a:pt x="144" y="46"/>
                    <a:pt x="151" y="53"/>
                    <a:pt x="151" y="48"/>
                  </a:cubicBezTo>
                  <a:cubicBezTo>
                    <a:pt x="151" y="47"/>
                    <a:pt x="149" y="42"/>
                    <a:pt x="147" y="42"/>
                  </a:cubicBezTo>
                  <a:close/>
                  <a:moveTo>
                    <a:pt x="13" y="11"/>
                  </a:moveTo>
                  <a:cubicBezTo>
                    <a:pt x="16" y="10"/>
                    <a:pt x="23" y="12"/>
                    <a:pt x="24" y="10"/>
                  </a:cubicBezTo>
                  <a:cubicBezTo>
                    <a:pt x="26" y="9"/>
                    <a:pt x="20" y="7"/>
                    <a:pt x="18" y="5"/>
                  </a:cubicBezTo>
                  <a:cubicBezTo>
                    <a:pt x="17" y="4"/>
                    <a:pt x="16" y="3"/>
                    <a:pt x="16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1" y="1"/>
                    <a:pt x="6" y="1"/>
                    <a:pt x="5" y="2"/>
                  </a:cubicBezTo>
                  <a:cubicBezTo>
                    <a:pt x="4" y="2"/>
                    <a:pt x="5" y="5"/>
                    <a:pt x="5" y="7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3" y="15"/>
                    <a:pt x="4" y="16"/>
                    <a:pt x="6" y="16"/>
                  </a:cubicBezTo>
                  <a:cubicBezTo>
                    <a:pt x="9" y="16"/>
                    <a:pt x="10" y="12"/>
                    <a:pt x="13" y="1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5929313" y="2332038"/>
              <a:ext cx="47625" cy="46038"/>
            </a:xfrm>
            <a:custGeom>
              <a:rect b="b" l="l" r="r" t="t"/>
              <a:pathLst>
                <a:path extrusionOk="0" h="18" w="19">
                  <a:moveTo>
                    <a:pt x="9" y="0"/>
                  </a:moveTo>
                  <a:cubicBezTo>
                    <a:pt x="6" y="0"/>
                    <a:pt x="1" y="3"/>
                    <a:pt x="0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10"/>
                    <a:pt x="4" y="12"/>
                    <a:pt x="6" y="13"/>
                  </a:cubicBezTo>
                  <a:cubicBezTo>
                    <a:pt x="8" y="14"/>
                    <a:pt x="7" y="16"/>
                    <a:pt x="7" y="18"/>
                  </a:cubicBezTo>
                  <a:cubicBezTo>
                    <a:pt x="8" y="17"/>
                    <a:pt x="10" y="17"/>
                    <a:pt x="10" y="17"/>
                  </a:cubicBezTo>
                  <a:cubicBezTo>
                    <a:pt x="13" y="17"/>
                    <a:pt x="18" y="10"/>
                    <a:pt x="19" y="8"/>
                  </a:cubicBezTo>
                  <a:cubicBezTo>
                    <a:pt x="19" y="6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6842126" y="2163763"/>
              <a:ext cx="141288" cy="131763"/>
            </a:xfrm>
            <a:custGeom>
              <a:rect b="b" l="l" r="r" t="t"/>
              <a:pathLst>
                <a:path extrusionOk="0" h="52" w="56">
                  <a:moveTo>
                    <a:pt x="53" y="2"/>
                  </a:moveTo>
                  <a:cubicBezTo>
                    <a:pt x="50" y="3"/>
                    <a:pt x="49" y="0"/>
                    <a:pt x="47" y="0"/>
                  </a:cubicBezTo>
                  <a:cubicBezTo>
                    <a:pt x="44" y="0"/>
                    <a:pt x="45" y="6"/>
                    <a:pt x="42" y="6"/>
                  </a:cubicBezTo>
                  <a:cubicBezTo>
                    <a:pt x="39" y="6"/>
                    <a:pt x="40" y="10"/>
                    <a:pt x="36" y="10"/>
                  </a:cubicBezTo>
                  <a:cubicBezTo>
                    <a:pt x="33" y="11"/>
                    <a:pt x="32" y="11"/>
                    <a:pt x="33" y="13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5" y="15"/>
                    <a:pt x="25" y="13"/>
                    <a:pt x="23" y="13"/>
                  </a:cubicBezTo>
                  <a:cubicBezTo>
                    <a:pt x="21" y="13"/>
                    <a:pt x="19" y="16"/>
                    <a:pt x="18" y="18"/>
                  </a:cubicBezTo>
                  <a:cubicBezTo>
                    <a:pt x="16" y="21"/>
                    <a:pt x="6" y="25"/>
                    <a:pt x="3" y="27"/>
                  </a:cubicBezTo>
                  <a:cubicBezTo>
                    <a:pt x="2" y="27"/>
                    <a:pt x="1" y="29"/>
                    <a:pt x="0" y="30"/>
                  </a:cubicBezTo>
                  <a:cubicBezTo>
                    <a:pt x="4" y="31"/>
                    <a:pt x="8" y="33"/>
                    <a:pt x="9" y="35"/>
                  </a:cubicBezTo>
                  <a:cubicBezTo>
                    <a:pt x="12" y="38"/>
                    <a:pt x="7" y="41"/>
                    <a:pt x="5" y="44"/>
                  </a:cubicBezTo>
                  <a:cubicBezTo>
                    <a:pt x="3" y="46"/>
                    <a:pt x="6" y="46"/>
                    <a:pt x="6" y="48"/>
                  </a:cubicBezTo>
                  <a:cubicBezTo>
                    <a:pt x="6" y="51"/>
                    <a:pt x="9" y="52"/>
                    <a:pt x="10" y="50"/>
                  </a:cubicBezTo>
                  <a:cubicBezTo>
                    <a:pt x="11" y="49"/>
                    <a:pt x="13" y="49"/>
                    <a:pt x="16" y="49"/>
                  </a:cubicBezTo>
                  <a:cubicBezTo>
                    <a:pt x="17" y="49"/>
                    <a:pt x="18" y="50"/>
                    <a:pt x="18" y="50"/>
                  </a:cubicBezTo>
                  <a:cubicBezTo>
                    <a:pt x="20" y="49"/>
                    <a:pt x="22" y="47"/>
                    <a:pt x="23" y="47"/>
                  </a:cubicBezTo>
                  <a:cubicBezTo>
                    <a:pt x="24" y="45"/>
                    <a:pt x="27" y="45"/>
                    <a:pt x="30" y="45"/>
                  </a:cubicBezTo>
                  <a:cubicBezTo>
                    <a:pt x="32" y="45"/>
                    <a:pt x="33" y="45"/>
                    <a:pt x="35" y="44"/>
                  </a:cubicBezTo>
                  <a:cubicBezTo>
                    <a:pt x="32" y="40"/>
                    <a:pt x="29" y="38"/>
                    <a:pt x="27" y="37"/>
                  </a:cubicBezTo>
                  <a:cubicBezTo>
                    <a:pt x="25" y="35"/>
                    <a:pt x="26" y="31"/>
                    <a:pt x="30" y="30"/>
                  </a:cubicBezTo>
                  <a:cubicBezTo>
                    <a:pt x="33" y="29"/>
                    <a:pt x="41" y="23"/>
                    <a:pt x="44" y="21"/>
                  </a:cubicBezTo>
                  <a:cubicBezTo>
                    <a:pt x="46" y="20"/>
                    <a:pt x="45" y="15"/>
                    <a:pt x="47" y="11"/>
                  </a:cubicBezTo>
                  <a:cubicBezTo>
                    <a:pt x="48" y="9"/>
                    <a:pt x="52" y="6"/>
                    <a:pt x="56" y="3"/>
                  </a:cubicBezTo>
                  <a:cubicBezTo>
                    <a:pt x="55" y="2"/>
                    <a:pt x="54" y="2"/>
                    <a:pt x="53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5972176" y="2459038"/>
              <a:ext cx="155575" cy="90488"/>
            </a:xfrm>
            <a:custGeom>
              <a:rect b="b" l="l" r="r" t="t"/>
              <a:pathLst>
                <a:path extrusionOk="0" h="36" w="62">
                  <a:moveTo>
                    <a:pt x="61" y="23"/>
                  </a:moveTo>
                  <a:cubicBezTo>
                    <a:pt x="60" y="23"/>
                    <a:pt x="59" y="23"/>
                    <a:pt x="59" y="23"/>
                  </a:cubicBezTo>
                  <a:cubicBezTo>
                    <a:pt x="54" y="23"/>
                    <a:pt x="51" y="21"/>
                    <a:pt x="48" y="21"/>
                  </a:cubicBezTo>
                  <a:cubicBezTo>
                    <a:pt x="45" y="21"/>
                    <a:pt x="36" y="18"/>
                    <a:pt x="33" y="15"/>
                  </a:cubicBezTo>
                  <a:cubicBezTo>
                    <a:pt x="29" y="12"/>
                    <a:pt x="19" y="5"/>
                    <a:pt x="16" y="3"/>
                  </a:cubicBezTo>
                  <a:cubicBezTo>
                    <a:pt x="14" y="0"/>
                    <a:pt x="10" y="0"/>
                    <a:pt x="10" y="1"/>
                  </a:cubicBezTo>
                  <a:cubicBezTo>
                    <a:pt x="10" y="3"/>
                    <a:pt x="8" y="3"/>
                    <a:pt x="5" y="3"/>
                  </a:cubicBezTo>
                  <a:cubicBezTo>
                    <a:pt x="4" y="4"/>
                    <a:pt x="1" y="6"/>
                    <a:pt x="1" y="8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0" y="15"/>
                    <a:pt x="3" y="15"/>
                    <a:pt x="4" y="17"/>
                  </a:cubicBezTo>
                  <a:cubicBezTo>
                    <a:pt x="5" y="18"/>
                    <a:pt x="10" y="19"/>
                    <a:pt x="11" y="20"/>
                  </a:cubicBezTo>
                  <a:cubicBezTo>
                    <a:pt x="11" y="21"/>
                    <a:pt x="14" y="23"/>
                    <a:pt x="17" y="23"/>
                  </a:cubicBezTo>
                  <a:cubicBezTo>
                    <a:pt x="19" y="23"/>
                    <a:pt x="22" y="26"/>
                    <a:pt x="23" y="27"/>
                  </a:cubicBezTo>
                  <a:cubicBezTo>
                    <a:pt x="24" y="28"/>
                    <a:pt x="29" y="26"/>
                    <a:pt x="31" y="26"/>
                  </a:cubicBezTo>
                  <a:cubicBezTo>
                    <a:pt x="32" y="26"/>
                    <a:pt x="35" y="29"/>
                    <a:pt x="35" y="30"/>
                  </a:cubicBezTo>
                  <a:cubicBezTo>
                    <a:pt x="36" y="32"/>
                    <a:pt x="44" y="33"/>
                    <a:pt x="46" y="34"/>
                  </a:cubicBezTo>
                  <a:cubicBezTo>
                    <a:pt x="48" y="36"/>
                    <a:pt x="58" y="35"/>
                    <a:pt x="60" y="33"/>
                  </a:cubicBezTo>
                  <a:cubicBezTo>
                    <a:pt x="62" y="31"/>
                    <a:pt x="60" y="28"/>
                    <a:pt x="60" y="25"/>
                  </a:cubicBezTo>
                  <a:cubicBezTo>
                    <a:pt x="60" y="24"/>
                    <a:pt x="60" y="23"/>
                    <a:pt x="61" y="2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6199188" y="2498725"/>
              <a:ext cx="169863" cy="382588"/>
            </a:xfrm>
            <a:custGeom>
              <a:rect b="b" l="l" r="r" t="t"/>
              <a:pathLst>
                <a:path extrusionOk="0" h="152" w="68">
                  <a:moveTo>
                    <a:pt x="55" y="139"/>
                  </a:moveTo>
                  <a:cubicBezTo>
                    <a:pt x="55" y="135"/>
                    <a:pt x="53" y="135"/>
                    <a:pt x="53" y="133"/>
                  </a:cubicBezTo>
                  <a:cubicBezTo>
                    <a:pt x="53" y="130"/>
                    <a:pt x="53" y="126"/>
                    <a:pt x="49" y="123"/>
                  </a:cubicBezTo>
                  <a:cubicBezTo>
                    <a:pt x="46" y="120"/>
                    <a:pt x="45" y="116"/>
                    <a:pt x="47" y="114"/>
                  </a:cubicBezTo>
                  <a:cubicBezTo>
                    <a:pt x="48" y="113"/>
                    <a:pt x="47" y="108"/>
                    <a:pt x="48" y="108"/>
                  </a:cubicBezTo>
                  <a:cubicBezTo>
                    <a:pt x="49" y="109"/>
                    <a:pt x="50" y="106"/>
                    <a:pt x="48" y="105"/>
                  </a:cubicBezTo>
                  <a:cubicBezTo>
                    <a:pt x="46" y="104"/>
                    <a:pt x="48" y="100"/>
                    <a:pt x="47" y="99"/>
                  </a:cubicBezTo>
                  <a:cubicBezTo>
                    <a:pt x="45" y="99"/>
                    <a:pt x="41" y="93"/>
                    <a:pt x="41" y="92"/>
                  </a:cubicBezTo>
                  <a:cubicBezTo>
                    <a:pt x="41" y="90"/>
                    <a:pt x="42" y="81"/>
                    <a:pt x="42" y="79"/>
                  </a:cubicBezTo>
                  <a:cubicBezTo>
                    <a:pt x="42" y="77"/>
                    <a:pt x="46" y="77"/>
                    <a:pt x="47" y="77"/>
                  </a:cubicBezTo>
                  <a:cubicBezTo>
                    <a:pt x="48" y="77"/>
                    <a:pt x="51" y="77"/>
                    <a:pt x="53" y="75"/>
                  </a:cubicBezTo>
                  <a:cubicBezTo>
                    <a:pt x="54" y="73"/>
                    <a:pt x="59" y="72"/>
                    <a:pt x="60" y="71"/>
                  </a:cubicBezTo>
                  <a:cubicBezTo>
                    <a:pt x="61" y="69"/>
                    <a:pt x="64" y="69"/>
                    <a:pt x="64" y="67"/>
                  </a:cubicBezTo>
                  <a:cubicBezTo>
                    <a:pt x="64" y="65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7" y="60"/>
                    <a:pt x="65" y="61"/>
                  </a:cubicBezTo>
                  <a:cubicBezTo>
                    <a:pt x="61" y="63"/>
                    <a:pt x="59" y="61"/>
                    <a:pt x="60" y="59"/>
                  </a:cubicBezTo>
                  <a:cubicBezTo>
                    <a:pt x="60" y="56"/>
                    <a:pt x="57" y="56"/>
                    <a:pt x="55" y="56"/>
                  </a:cubicBezTo>
                  <a:cubicBezTo>
                    <a:pt x="53" y="56"/>
                    <a:pt x="55" y="53"/>
                    <a:pt x="55" y="51"/>
                  </a:cubicBezTo>
                  <a:cubicBezTo>
                    <a:pt x="56" y="49"/>
                    <a:pt x="55" y="48"/>
                    <a:pt x="52" y="47"/>
                  </a:cubicBezTo>
                  <a:cubicBezTo>
                    <a:pt x="50" y="47"/>
                    <a:pt x="49" y="42"/>
                    <a:pt x="50" y="41"/>
                  </a:cubicBezTo>
                  <a:cubicBezTo>
                    <a:pt x="51" y="39"/>
                    <a:pt x="45" y="38"/>
                    <a:pt x="42" y="39"/>
                  </a:cubicBezTo>
                  <a:cubicBezTo>
                    <a:pt x="40" y="41"/>
                    <a:pt x="42" y="37"/>
                    <a:pt x="41" y="36"/>
                  </a:cubicBezTo>
                  <a:cubicBezTo>
                    <a:pt x="40" y="34"/>
                    <a:pt x="44" y="28"/>
                    <a:pt x="48" y="24"/>
                  </a:cubicBezTo>
                  <a:cubicBezTo>
                    <a:pt x="51" y="21"/>
                    <a:pt x="50" y="16"/>
                    <a:pt x="50" y="13"/>
                  </a:cubicBezTo>
                  <a:cubicBezTo>
                    <a:pt x="50" y="9"/>
                    <a:pt x="48" y="9"/>
                    <a:pt x="46" y="9"/>
                  </a:cubicBezTo>
                  <a:cubicBezTo>
                    <a:pt x="45" y="9"/>
                    <a:pt x="45" y="6"/>
                    <a:pt x="45" y="4"/>
                  </a:cubicBezTo>
                  <a:cubicBezTo>
                    <a:pt x="45" y="2"/>
                    <a:pt x="41" y="0"/>
                    <a:pt x="39" y="2"/>
                  </a:cubicBezTo>
                  <a:cubicBezTo>
                    <a:pt x="39" y="2"/>
                    <a:pt x="38" y="2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7" y="6"/>
                    <a:pt x="36" y="6"/>
                  </a:cubicBezTo>
                  <a:cubicBezTo>
                    <a:pt x="35" y="7"/>
                    <a:pt x="35" y="9"/>
                    <a:pt x="37" y="12"/>
                  </a:cubicBezTo>
                  <a:cubicBezTo>
                    <a:pt x="39" y="15"/>
                    <a:pt x="34" y="13"/>
                    <a:pt x="33" y="12"/>
                  </a:cubicBezTo>
                  <a:cubicBezTo>
                    <a:pt x="33" y="10"/>
                    <a:pt x="29" y="13"/>
                    <a:pt x="27" y="15"/>
                  </a:cubicBezTo>
                  <a:cubicBezTo>
                    <a:pt x="24" y="17"/>
                    <a:pt x="21" y="18"/>
                    <a:pt x="21" y="21"/>
                  </a:cubicBezTo>
                  <a:cubicBezTo>
                    <a:pt x="21" y="25"/>
                    <a:pt x="18" y="28"/>
                    <a:pt x="19" y="31"/>
                  </a:cubicBezTo>
                  <a:cubicBezTo>
                    <a:pt x="20" y="34"/>
                    <a:pt x="16" y="39"/>
                    <a:pt x="16" y="41"/>
                  </a:cubicBezTo>
                  <a:cubicBezTo>
                    <a:pt x="16" y="42"/>
                    <a:pt x="11" y="40"/>
                    <a:pt x="10" y="40"/>
                  </a:cubicBezTo>
                  <a:cubicBezTo>
                    <a:pt x="9" y="40"/>
                    <a:pt x="9" y="46"/>
                    <a:pt x="8" y="48"/>
                  </a:cubicBezTo>
                  <a:cubicBezTo>
                    <a:pt x="7" y="50"/>
                    <a:pt x="8" y="57"/>
                    <a:pt x="6" y="57"/>
                  </a:cubicBezTo>
                  <a:cubicBezTo>
                    <a:pt x="4" y="57"/>
                    <a:pt x="2" y="63"/>
                    <a:pt x="2" y="63"/>
                  </a:cubicBezTo>
                  <a:cubicBezTo>
                    <a:pt x="2" y="63"/>
                    <a:pt x="1" y="64"/>
                    <a:pt x="0" y="65"/>
                  </a:cubicBezTo>
                  <a:cubicBezTo>
                    <a:pt x="1" y="69"/>
                    <a:pt x="4" y="72"/>
                    <a:pt x="7" y="73"/>
                  </a:cubicBezTo>
                  <a:cubicBezTo>
                    <a:pt x="12" y="75"/>
                    <a:pt x="15" y="85"/>
                    <a:pt x="16" y="90"/>
                  </a:cubicBezTo>
                  <a:cubicBezTo>
                    <a:pt x="18" y="95"/>
                    <a:pt x="17" y="100"/>
                    <a:pt x="15" y="103"/>
                  </a:cubicBezTo>
                  <a:cubicBezTo>
                    <a:pt x="13" y="105"/>
                    <a:pt x="16" y="106"/>
                    <a:pt x="18" y="107"/>
                  </a:cubicBezTo>
                  <a:cubicBezTo>
                    <a:pt x="21" y="108"/>
                    <a:pt x="24" y="109"/>
                    <a:pt x="26" y="106"/>
                  </a:cubicBezTo>
                  <a:cubicBezTo>
                    <a:pt x="28" y="103"/>
                    <a:pt x="32" y="101"/>
                    <a:pt x="33" y="98"/>
                  </a:cubicBezTo>
                  <a:cubicBezTo>
                    <a:pt x="34" y="95"/>
                    <a:pt x="36" y="99"/>
                    <a:pt x="37" y="101"/>
                  </a:cubicBezTo>
                  <a:cubicBezTo>
                    <a:pt x="39" y="103"/>
                    <a:pt x="40" y="106"/>
                    <a:pt x="40" y="110"/>
                  </a:cubicBezTo>
                  <a:cubicBezTo>
                    <a:pt x="41" y="114"/>
                    <a:pt x="41" y="124"/>
                    <a:pt x="45" y="127"/>
                  </a:cubicBezTo>
                  <a:cubicBezTo>
                    <a:pt x="48" y="131"/>
                    <a:pt x="49" y="138"/>
                    <a:pt x="48" y="140"/>
                  </a:cubicBezTo>
                  <a:cubicBezTo>
                    <a:pt x="47" y="143"/>
                    <a:pt x="49" y="147"/>
                    <a:pt x="49" y="150"/>
                  </a:cubicBezTo>
                  <a:cubicBezTo>
                    <a:pt x="49" y="150"/>
                    <a:pt x="48" y="151"/>
                    <a:pt x="48" y="152"/>
                  </a:cubicBezTo>
                  <a:cubicBezTo>
                    <a:pt x="51" y="152"/>
                    <a:pt x="55" y="139"/>
                    <a:pt x="55" y="13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6138863" y="2506663"/>
              <a:ext cx="61913" cy="38100"/>
            </a:xfrm>
            <a:custGeom>
              <a:rect b="b" l="l" r="r" t="t"/>
              <a:pathLst>
                <a:path extrusionOk="0" h="15" w="25">
                  <a:moveTo>
                    <a:pt x="24" y="5"/>
                  </a:moveTo>
                  <a:cubicBezTo>
                    <a:pt x="19" y="0"/>
                    <a:pt x="18" y="4"/>
                    <a:pt x="14" y="2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2"/>
                    <a:pt x="4" y="2"/>
                    <a:pt x="2" y="6"/>
                  </a:cubicBezTo>
                  <a:cubicBezTo>
                    <a:pt x="2" y="7"/>
                    <a:pt x="1" y="9"/>
                    <a:pt x="0" y="10"/>
                  </a:cubicBezTo>
                  <a:cubicBezTo>
                    <a:pt x="1" y="11"/>
                    <a:pt x="2" y="12"/>
                    <a:pt x="2" y="11"/>
                  </a:cubicBezTo>
                  <a:cubicBezTo>
                    <a:pt x="4" y="11"/>
                    <a:pt x="5" y="13"/>
                    <a:pt x="8" y="13"/>
                  </a:cubicBezTo>
                  <a:cubicBezTo>
                    <a:pt x="10" y="12"/>
                    <a:pt x="12" y="14"/>
                    <a:pt x="15" y="13"/>
                  </a:cubicBezTo>
                  <a:cubicBezTo>
                    <a:pt x="19" y="12"/>
                    <a:pt x="22" y="15"/>
                    <a:pt x="23" y="12"/>
                  </a:cubicBezTo>
                  <a:cubicBezTo>
                    <a:pt x="25" y="10"/>
                    <a:pt x="22" y="5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6392863" y="2611438"/>
              <a:ext cx="147638" cy="312738"/>
            </a:xfrm>
            <a:custGeom>
              <a:rect b="b" l="l" r="r" t="t"/>
              <a:pathLst>
                <a:path extrusionOk="0" h="124" w="59">
                  <a:moveTo>
                    <a:pt x="44" y="15"/>
                  </a:moveTo>
                  <a:cubicBezTo>
                    <a:pt x="42" y="15"/>
                    <a:pt x="36" y="11"/>
                    <a:pt x="36" y="9"/>
                  </a:cubicBezTo>
                  <a:cubicBezTo>
                    <a:pt x="36" y="8"/>
                    <a:pt x="39" y="5"/>
                    <a:pt x="34" y="5"/>
                  </a:cubicBezTo>
                  <a:cubicBezTo>
                    <a:pt x="29" y="4"/>
                    <a:pt x="28" y="2"/>
                    <a:pt x="27" y="1"/>
                  </a:cubicBezTo>
                  <a:cubicBezTo>
                    <a:pt x="26" y="0"/>
                    <a:pt x="22" y="3"/>
                    <a:pt x="21" y="5"/>
                  </a:cubicBezTo>
                  <a:cubicBezTo>
                    <a:pt x="19" y="8"/>
                    <a:pt x="18" y="5"/>
                    <a:pt x="15" y="6"/>
                  </a:cubicBezTo>
                  <a:cubicBezTo>
                    <a:pt x="12" y="8"/>
                    <a:pt x="10" y="4"/>
                    <a:pt x="8" y="6"/>
                  </a:cubicBezTo>
                  <a:cubicBezTo>
                    <a:pt x="7" y="8"/>
                    <a:pt x="4" y="5"/>
                    <a:pt x="2" y="7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3" y="12"/>
                    <a:pt x="3" y="13"/>
                  </a:cubicBezTo>
                  <a:cubicBezTo>
                    <a:pt x="3" y="15"/>
                    <a:pt x="7" y="16"/>
                    <a:pt x="7" y="19"/>
                  </a:cubicBezTo>
                  <a:cubicBezTo>
                    <a:pt x="7" y="21"/>
                    <a:pt x="12" y="24"/>
                    <a:pt x="14" y="23"/>
                  </a:cubicBezTo>
                  <a:cubicBezTo>
                    <a:pt x="15" y="21"/>
                    <a:pt x="19" y="20"/>
                    <a:pt x="19" y="24"/>
                  </a:cubicBezTo>
                  <a:cubicBezTo>
                    <a:pt x="20" y="28"/>
                    <a:pt x="22" y="28"/>
                    <a:pt x="22" y="30"/>
                  </a:cubicBezTo>
                  <a:cubicBezTo>
                    <a:pt x="22" y="33"/>
                    <a:pt x="17" y="31"/>
                    <a:pt x="16" y="34"/>
                  </a:cubicBezTo>
                  <a:cubicBezTo>
                    <a:pt x="15" y="36"/>
                    <a:pt x="24" y="39"/>
                    <a:pt x="24" y="41"/>
                  </a:cubicBezTo>
                  <a:cubicBezTo>
                    <a:pt x="24" y="43"/>
                    <a:pt x="27" y="46"/>
                    <a:pt x="28" y="48"/>
                  </a:cubicBezTo>
                  <a:cubicBezTo>
                    <a:pt x="29" y="51"/>
                    <a:pt x="34" y="54"/>
                    <a:pt x="35" y="57"/>
                  </a:cubicBezTo>
                  <a:cubicBezTo>
                    <a:pt x="36" y="60"/>
                    <a:pt x="40" y="62"/>
                    <a:pt x="42" y="63"/>
                  </a:cubicBezTo>
                  <a:cubicBezTo>
                    <a:pt x="43" y="65"/>
                    <a:pt x="44" y="68"/>
                    <a:pt x="43" y="71"/>
                  </a:cubicBezTo>
                  <a:cubicBezTo>
                    <a:pt x="43" y="74"/>
                    <a:pt x="43" y="80"/>
                    <a:pt x="46" y="85"/>
                  </a:cubicBezTo>
                  <a:cubicBezTo>
                    <a:pt x="49" y="89"/>
                    <a:pt x="42" y="91"/>
                    <a:pt x="40" y="94"/>
                  </a:cubicBezTo>
                  <a:cubicBezTo>
                    <a:pt x="38" y="96"/>
                    <a:pt x="39" y="100"/>
                    <a:pt x="33" y="98"/>
                  </a:cubicBezTo>
                  <a:cubicBezTo>
                    <a:pt x="27" y="97"/>
                    <a:pt x="34" y="104"/>
                    <a:pt x="33" y="106"/>
                  </a:cubicBezTo>
                  <a:cubicBezTo>
                    <a:pt x="32" y="108"/>
                    <a:pt x="24" y="104"/>
                    <a:pt x="24" y="106"/>
                  </a:cubicBezTo>
                  <a:cubicBezTo>
                    <a:pt x="24" y="107"/>
                    <a:pt x="21" y="108"/>
                    <a:pt x="19" y="109"/>
                  </a:cubicBezTo>
                  <a:cubicBezTo>
                    <a:pt x="20" y="111"/>
                    <a:pt x="21" y="111"/>
                    <a:pt x="22" y="112"/>
                  </a:cubicBezTo>
                  <a:cubicBezTo>
                    <a:pt x="24" y="113"/>
                    <a:pt x="20" y="115"/>
                    <a:pt x="20" y="119"/>
                  </a:cubicBezTo>
                  <a:cubicBezTo>
                    <a:pt x="20" y="123"/>
                    <a:pt x="23" y="124"/>
                    <a:pt x="24" y="122"/>
                  </a:cubicBezTo>
                  <a:cubicBezTo>
                    <a:pt x="25" y="121"/>
                    <a:pt x="30" y="117"/>
                    <a:pt x="32" y="117"/>
                  </a:cubicBezTo>
                  <a:cubicBezTo>
                    <a:pt x="33" y="116"/>
                    <a:pt x="32" y="114"/>
                    <a:pt x="33" y="114"/>
                  </a:cubicBezTo>
                  <a:cubicBezTo>
                    <a:pt x="35" y="114"/>
                    <a:pt x="35" y="111"/>
                    <a:pt x="36" y="109"/>
                  </a:cubicBezTo>
                  <a:cubicBezTo>
                    <a:pt x="36" y="108"/>
                    <a:pt x="38" y="108"/>
                    <a:pt x="41" y="109"/>
                  </a:cubicBezTo>
                  <a:cubicBezTo>
                    <a:pt x="43" y="109"/>
                    <a:pt x="47" y="106"/>
                    <a:pt x="52" y="103"/>
                  </a:cubicBezTo>
                  <a:cubicBezTo>
                    <a:pt x="56" y="101"/>
                    <a:pt x="56" y="100"/>
                    <a:pt x="58" y="93"/>
                  </a:cubicBezTo>
                  <a:cubicBezTo>
                    <a:pt x="59" y="85"/>
                    <a:pt x="56" y="76"/>
                    <a:pt x="56" y="74"/>
                  </a:cubicBezTo>
                  <a:cubicBezTo>
                    <a:pt x="56" y="72"/>
                    <a:pt x="50" y="61"/>
                    <a:pt x="48" y="61"/>
                  </a:cubicBezTo>
                  <a:cubicBezTo>
                    <a:pt x="46" y="61"/>
                    <a:pt x="37" y="52"/>
                    <a:pt x="35" y="50"/>
                  </a:cubicBezTo>
                  <a:cubicBezTo>
                    <a:pt x="34" y="49"/>
                    <a:pt x="34" y="46"/>
                    <a:pt x="32" y="44"/>
                  </a:cubicBezTo>
                  <a:cubicBezTo>
                    <a:pt x="29" y="42"/>
                    <a:pt x="29" y="37"/>
                    <a:pt x="30" y="33"/>
                  </a:cubicBezTo>
                  <a:cubicBezTo>
                    <a:pt x="30" y="30"/>
                    <a:pt x="36" y="29"/>
                    <a:pt x="35" y="26"/>
                  </a:cubicBezTo>
                  <a:cubicBezTo>
                    <a:pt x="35" y="24"/>
                    <a:pt x="36" y="22"/>
                    <a:pt x="39" y="22"/>
                  </a:cubicBezTo>
                  <a:cubicBezTo>
                    <a:pt x="41" y="21"/>
                    <a:pt x="44" y="19"/>
                    <a:pt x="45" y="17"/>
                  </a:cubicBezTo>
                  <a:cubicBezTo>
                    <a:pt x="45" y="17"/>
                    <a:pt x="45" y="17"/>
                    <a:pt x="46" y="17"/>
                  </a:cubicBezTo>
                  <a:cubicBezTo>
                    <a:pt x="45" y="16"/>
                    <a:pt x="44" y="16"/>
                    <a:pt x="44" y="1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6392863" y="2798763"/>
              <a:ext cx="122238" cy="87313"/>
            </a:xfrm>
            <a:custGeom>
              <a:rect b="b" l="l" r="r" t="t"/>
              <a:pathLst>
                <a:path extrusionOk="0" h="35" w="49">
                  <a:moveTo>
                    <a:pt x="24" y="32"/>
                  </a:moveTo>
                  <a:cubicBezTo>
                    <a:pt x="24" y="30"/>
                    <a:pt x="32" y="34"/>
                    <a:pt x="33" y="32"/>
                  </a:cubicBezTo>
                  <a:cubicBezTo>
                    <a:pt x="34" y="30"/>
                    <a:pt x="27" y="23"/>
                    <a:pt x="33" y="24"/>
                  </a:cubicBezTo>
                  <a:cubicBezTo>
                    <a:pt x="39" y="26"/>
                    <a:pt x="38" y="22"/>
                    <a:pt x="40" y="20"/>
                  </a:cubicBezTo>
                  <a:cubicBezTo>
                    <a:pt x="42" y="17"/>
                    <a:pt x="49" y="15"/>
                    <a:pt x="46" y="11"/>
                  </a:cubicBezTo>
                  <a:cubicBezTo>
                    <a:pt x="44" y="7"/>
                    <a:pt x="43" y="4"/>
                    <a:pt x="43" y="1"/>
                  </a:cubicBezTo>
                  <a:cubicBezTo>
                    <a:pt x="41" y="2"/>
                    <a:pt x="39" y="2"/>
                    <a:pt x="37" y="2"/>
                  </a:cubicBezTo>
                  <a:cubicBezTo>
                    <a:pt x="36" y="1"/>
                    <a:pt x="32" y="1"/>
                    <a:pt x="32" y="4"/>
                  </a:cubicBezTo>
                  <a:cubicBezTo>
                    <a:pt x="32" y="6"/>
                    <a:pt x="29" y="7"/>
                    <a:pt x="29" y="6"/>
                  </a:cubicBezTo>
                  <a:cubicBezTo>
                    <a:pt x="30" y="4"/>
                    <a:pt x="27" y="5"/>
                    <a:pt x="25" y="2"/>
                  </a:cubicBezTo>
                  <a:cubicBezTo>
                    <a:pt x="23" y="0"/>
                    <a:pt x="17" y="3"/>
                    <a:pt x="14" y="2"/>
                  </a:cubicBezTo>
                  <a:cubicBezTo>
                    <a:pt x="11" y="1"/>
                    <a:pt x="6" y="4"/>
                    <a:pt x="3" y="8"/>
                  </a:cubicBezTo>
                  <a:cubicBezTo>
                    <a:pt x="0" y="11"/>
                    <a:pt x="3" y="11"/>
                    <a:pt x="3" y="15"/>
                  </a:cubicBezTo>
                  <a:cubicBezTo>
                    <a:pt x="3" y="18"/>
                    <a:pt x="5" y="18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7" y="23"/>
                    <a:pt x="6" y="26"/>
                    <a:pt x="6" y="28"/>
                  </a:cubicBezTo>
                  <a:cubicBezTo>
                    <a:pt x="7" y="31"/>
                    <a:pt x="10" y="29"/>
                    <a:pt x="11" y="29"/>
                  </a:cubicBezTo>
                  <a:cubicBezTo>
                    <a:pt x="13" y="29"/>
                    <a:pt x="10" y="32"/>
                    <a:pt x="12" y="34"/>
                  </a:cubicBezTo>
                  <a:cubicBezTo>
                    <a:pt x="13" y="35"/>
                    <a:pt x="17" y="32"/>
                    <a:pt x="18" y="34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21" y="34"/>
                    <a:pt x="24" y="33"/>
                    <a:pt x="24" y="3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6351588" y="2632075"/>
              <a:ext cx="150813" cy="184150"/>
            </a:xfrm>
            <a:custGeom>
              <a:rect b="b" l="l" r="r" t="t"/>
              <a:pathLst>
                <a:path extrusionOk="0" h="73" w="60">
                  <a:moveTo>
                    <a:pt x="40" y="33"/>
                  </a:moveTo>
                  <a:cubicBezTo>
                    <a:pt x="40" y="31"/>
                    <a:pt x="31" y="28"/>
                    <a:pt x="32" y="26"/>
                  </a:cubicBezTo>
                  <a:cubicBezTo>
                    <a:pt x="33" y="23"/>
                    <a:pt x="38" y="25"/>
                    <a:pt x="38" y="22"/>
                  </a:cubicBezTo>
                  <a:cubicBezTo>
                    <a:pt x="38" y="20"/>
                    <a:pt x="36" y="20"/>
                    <a:pt x="35" y="16"/>
                  </a:cubicBezTo>
                  <a:cubicBezTo>
                    <a:pt x="35" y="12"/>
                    <a:pt x="31" y="13"/>
                    <a:pt x="30" y="15"/>
                  </a:cubicBezTo>
                  <a:cubicBezTo>
                    <a:pt x="28" y="16"/>
                    <a:pt x="23" y="13"/>
                    <a:pt x="23" y="11"/>
                  </a:cubicBezTo>
                  <a:cubicBezTo>
                    <a:pt x="23" y="8"/>
                    <a:pt x="19" y="7"/>
                    <a:pt x="19" y="5"/>
                  </a:cubicBezTo>
                  <a:cubicBezTo>
                    <a:pt x="19" y="4"/>
                    <a:pt x="17" y="2"/>
                    <a:pt x="16" y="1"/>
                  </a:cubicBezTo>
                  <a:cubicBezTo>
                    <a:pt x="15" y="1"/>
                    <a:pt x="13" y="1"/>
                    <a:pt x="13" y="1"/>
                  </a:cubicBezTo>
                  <a:cubicBezTo>
                    <a:pt x="12" y="0"/>
                    <a:pt x="11" y="4"/>
                    <a:pt x="12" y="5"/>
                  </a:cubicBezTo>
                  <a:cubicBezTo>
                    <a:pt x="13" y="6"/>
                    <a:pt x="14" y="12"/>
                    <a:pt x="11" y="11"/>
                  </a:cubicBezTo>
                  <a:cubicBezTo>
                    <a:pt x="9" y="11"/>
                    <a:pt x="9" y="7"/>
                    <a:pt x="7" y="7"/>
                  </a:cubicBezTo>
                  <a:cubicBezTo>
                    <a:pt x="7" y="7"/>
                    <a:pt x="3" y="12"/>
                    <a:pt x="3" y="14"/>
                  </a:cubicBezTo>
                  <a:cubicBezTo>
                    <a:pt x="3" y="15"/>
                    <a:pt x="1" y="16"/>
                    <a:pt x="0" y="16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3" y="19"/>
                    <a:pt x="1" y="22"/>
                    <a:pt x="2" y="24"/>
                  </a:cubicBezTo>
                  <a:cubicBezTo>
                    <a:pt x="4" y="27"/>
                    <a:pt x="7" y="23"/>
                    <a:pt x="8" y="26"/>
                  </a:cubicBezTo>
                  <a:cubicBezTo>
                    <a:pt x="9" y="30"/>
                    <a:pt x="7" y="31"/>
                    <a:pt x="7" y="35"/>
                  </a:cubicBezTo>
                  <a:cubicBezTo>
                    <a:pt x="7" y="38"/>
                    <a:pt x="5" y="38"/>
                    <a:pt x="5" y="41"/>
                  </a:cubicBezTo>
                  <a:cubicBezTo>
                    <a:pt x="6" y="44"/>
                    <a:pt x="10" y="40"/>
                    <a:pt x="12" y="38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9" y="39"/>
                    <a:pt x="23" y="38"/>
                    <a:pt x="23" y="37"/>
                  </a:cubicBezTo>
                  <a:cubicBezTo>
                    <a:pt x="24" y="35"/>
                    <a:pt x="29" y="34"/>
                    <a:pt x="31" y="36"/>
                  </a:cubicBezTo>
                  <a:cubicBezTo>
                    <a:pt x="33" y="38"/>
                    <a:pt x="34" y="41"/>
                    <a:pt x="37" y="42"/>
                  </a:cubicBezTo>
                  <a:cubicBezTo>
                    <a:pt x="39" y="43"/>
                    <a:pt x="35" y="51"/>
                    <a:pt x="38" y="52"/>
                  </a:cubicBezTo>
                  <a:cubicBezTo>
                    <a:pt x="40" y="52"/>
                    <a:pt x="43" y="56"/>
                    <a:pt x="43" y="60"/>
                  </a:cubicBezTo>
                  <a:cubicBezTo>
                    <a:pt x="43" y="64"/>
                    <a:pt x="45" y="66"/>
                    <a:pt x="42" y="69"/>
                  </a:cubicBezTo>
                  <a:cubicBezTo>
                    <a:pt x="44" y="70"/>
                    <a:pt x="46" y="70"/>
                    <a:pt x="45" y="72"/>
                  </a:cubicBezTo>
                  <a:cubicBezTo>
                    <a:pt x="45" y="73"/>
                    <a:pt x="48" y="72"/>
                    <a:pt x="48" y="70"/>
                  </a:cubicBezTo>
                  <a:cubicBezTo>
                    <a:pt x="48" y="67"/>
                    <a:pt x="52" y="67"/>
                    <a:pt x="53" y="68"/>
                  </a:cubicBezTo>
                  <a:cubicBezTo>
                    <a:pt x="55" y="68"/>
                    <a:pt x="57" y="68"/>
                    <a:pt x="59" y="67"/>
                  </a:cubicBezTo>
                  <a:cubicBezTo>
                    <a:pt x="59" y="65"/>
                    <a:pt x="59" y="64"/>
                    <a:pt x="59" y="63"/>
                  </a:cubicBezTo>
                  <a:cubicBezTo>
                    <a:pt x="60" y="60"/>
                    <a:pt x="59" y="57"/>
                    <a:pt x="58" y="55"/>
                  </a:cubicBezTo>
                  <a:cubicBezTo>
                    <a:pt x="56" y="54"/>
                    <a:pt x="52" y="52"/>
                    <a:pt x="51" y="49"/>
                  </a:cubicBezTo>
                  <a:cubicBezTo>
                    <a:pt x="50" y="46"/>
                    <a:pt x="45" y="43"/>
                    <a:pt x="44" y="40"/>
                  </a:cubicBezTo>
                  <a:cubicBezTo>
                    <a:pt x="43" y="38"/>
                    <a:pt x="40" y="35"/>
                    <a:pt x="40" y="3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6302376" y="2671763"/>
              <a:ext cx="163513" cy="309563"/>
            </a:xfrm>
            <a:custGeom>
              <a:rect b="b" l="l" r="r" t="t"/>
              <a:pathLst>
                <a:path extrusionOk="0" h="123" w="65">
                  <a:moveTo>
                    <a:pt x="39" y="65"/>
                  </a:moveTo>
                  <a:cubicBezTo>
                    <a:pt x="39" y="61"/>
                    <a:pt x="36" y="61"/>
                    <a:pt x="39" y="58"/>
                  </a:cubicBezTo>
                  <a:cubicBezTo>
                    <a:pt x="42" y="54"/>
                    <a:pt x="47" y="51"/>
                    <a:pt x="50" y="52"/>
                  </a:cubicBezTo>
                  <a:cubicBezTo>
                    <a:pt x="53" y="53"/>
                    <a:pt x="59" y="50"/>
                    <a:pt x="61" y="52"/>
                  </a:cubicBezTo>
                  <a:cubicBezTo>
                    <a:pt x="61" y="53"/>
                    <a:pt x="62" y="53"/>
                    <a:pt x="62" y="53"/>
                  </a:cubicBezTo>
                  <a:cubicBezTo>
                    <a:pt x="65" y="50"/>
                    <a:pt x="63" y="48"/>
                    <a:pt x="63" y="44"/>
                  </a:cubicBezTo>
                  <a:cubicBezTo>
                    <a:pt x="63" y="40"/>
                    <a:pt x="60" y="36"/>
                    <a:pt x="58" y="36"/>
                  </a:cubicBezTo>
                  <a:cubicBezTo>
                    <a:pt x="55" y="35"/>
                    <a:pt x="59" y="27"/>
                    <a:pt x="57" y="26"/>
                  </a:cubicBezTo>
                  <a:cubicBezTo>
                    <a:pt x="54" y="25"/>
                    <a:pt x="53" y="22"/>
                    <a:pt x="51" y="20"/>
                  </a:cubicBezTo>
                  <a:cubicBezTo>
                    <a:pt x="49" y="18"/>
                    <a:pt x="44" y="19"/>
                    <a:pt x="43" y="21"/>
                  </a:cubicBezTo>
                  <a:cubicBezTo>
                    <a:pt x="43" y="22"/>
                    <a:pt x="39" y="23"/>
                    <a:pt x="38" y="22"/>
                  </a:cubicBezTo>
                  <a:cubicBezTo>
                    <a:pt x="37" y="21"/>
                    <a:pt x="35" y="20"/>
                    <a:pt x="32" y="22"/>
                  </a:cubicBezTo>
                  <a:cubicBezTo>
                    <a:pt x="30" y="24"/>
                    <a:pt x="26" y="28"/>
                    <a:pt x="25" y="25"/>
                  </a:cubicBezTo>
                  <a:cubicBezTo>
                    <a:pt x="25" y="22"/>
                    <a:pt x="27" y="22"/>
                    <a:pt x="27" y="19"/>
                  </a:cubicBezTo>
                  <a:cubicBezTo>
                    <a:pt x="27" y="15"/>
                    <a:pt x="29" y="14"/>
                    <a:pt x="28" y="10"/>
                  </a:cubicBezTo>
                  <a:cubicBezTo>
                    <a:pt x="27" y="7"/>
                    <a:pt x="24" y="11"/>
                    <a:pt x="22" y="8"/>
                  </a:cubicBezTo>
                  <a:cubicBezTo>
                    <a:pt x="21" y="6"/>
                    <a:pt x="23" y="3"/>
                    <a:pt x="22" y="2"/>
                  </a:cubicBezTo>
                  <a:cubicBezTo>
                    <a:pt x="22" y="2"/>
                    <a:pt x="21" y="1"/>
                    <a:pt x="20" y="0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18" y="3"/>
                    <a:pt x="13" y="4"/>
                    <a:pt x="12" y="6"/>
                  </a:cubicBezTo>
                  <a:cubicBezTo>
                    <a:pt x="10" y="8"/>
                    <a:pt x="7" y="8"/>
                    <a:pt x="6" y="8"/>
                  </a:cubicBezTo>
                  <a:cubicBezTo>
                    <a:pt x="5" y="8"/>
                    <a:pt x="1" y="8"/>
                    <a:pt x="1" y="10"/>
                  </a:cubicBezTo>
                  <a:cubicBezTo>
                    <a:pt x="1" y="12"/>
                    <a:pt x="0" y="21"/>
                    <a:pt x="0" y="23"/>
                  </a:cubicBezTo>
                  <a:cubicBezTo>
                    <a:pt x="0" y="24"/>
                    <a:pt x="4" y="30"/>
                    <a:pt x="6" y="30"/>
                  </a:cubicBezTo>
                  <a:cubicBezTo>
                    <a:pt x="7" y="31"/>
                    <a:pt x="5" y="35"/>
                    <a:pt x="7" y="36"/>
                  </a:cubicBezTo>
                  <a:cubicBezTo>
                    <a:pt x="9" y="37"/>
                    <a:pt x="8" y="40"/>
                    <a:pt x="7" y="39"/>
                  </a:cubicBezTo>
                  <a:cubicBezTo>
                    <a:pt x="6" y="39"/>
                    <a:pt x="7" y="44"/>
                    <a:pt x="6" y="45"/>
                  </a:cubicBezTo>
                  <a:cubicBezTo>
                    <a:pt x="4" y="47"/>
                    <a:pt x="5" y="51"/>
                    <a:pt x="8" y="54"/>
                  </a:cubicBezTo>
                  <a:cubicBezTo>
                    <a:pt x="12" y="57"/>
                    <a:pt x="12" y="61"/>
                    <a:pt x="12" y="64"/>
                  </a:cubicBezTo>
                  <a:cubicBezTo>
                    <a:pt x="12" y="66"/>
                    <a:pt x="14" y="66"/>
                    <a:pt x="14" y="70"/>
                  </a:cubicBezTo>
                  <a:cubicBezTo>
                    <a:pt x="14" y="70"/>
                    <a:pt x="10" y="83"/>
                    <a:pt x="7" y="83"/>
                  </a:cubicBezTo>
                  <a:cubicBezTo>
                    <a:pt x="7" y="86"/>
                    <a:pt x="6" y="92"/>
                    <a:pt x="5" y="95"/>
                  </a:cubicBezTo>
                  <a:cubicBezTo>
                    <a:pt x="4" y="98"/>
                    <a:pt x="3" y="102"/>
                    <a:pt x="5" y="102"/>
                  </a:cubicBezTo>
                  <a:cubicBezTo>
                    <a:pt x="8" y="102"/>
                    <a:pt x="12" y="107"/>
                    <a:pt x="16" y="112"/>
                  </a:cubicBezTo>
                  <a:cubicBezTo>
                    <a:pt x="17" y="113"/>
                    <a:pt x="18" y="115"/>
                    <a:pt x="18" y="116"/>
                  </a:cubicBezTo>
                  <a:cubicBezTo>
                    <a:pt x="20" y="116"/>
                    <a:pt x="22" y="116"/>
                    <a:pt x="23" y="116"/>
                  </a:cubicBezTo>
                  <a:cubicBezTo>
                    <a:pt x="26" y="117"/>
                    <a:pt x="27" y="120"/>
                    <a:pt x="27" y="121"/>
                  </a:cubicBezTo>
                  <a:cubicBezTo>
                    <a:pt x="27" y="123"/>
                    <a:pt x="32" y="122"/>
                    <a:pt x="33" y="122"/>
                  </a:cubicBezTo>
                  <a:cubicBezTo>
                    <a:pt x="34" y="122"/>
                    <a:pt x="33" y="120"/>
                    <a:pt x="36" y="119"/>
                  </a:cubicBezTo>
                  <a:cubicBezTo>
                    <a:pt x="34" y="116"/>
                    <a:pt x="30" y="114"/>
                    <a:pt x="27" y="113"/>
                  </a:cubicBezTo>
                  <a:cubicBezTo>
                    <a:pt x="23" y="113"/>
                    <a:pt x="21" y="107"/>
                    <a:pt x="21" y="104"/>
                  </a:cubicBezTo>
                  <a:cubicBezTo>
                    <a:pt x="21" y="101"/>
                    <a:pt x="18" y="99"/>
                    <a:pt x="18" y="97"/>
                  </a:cubicBezTo>
                  <a:cubicBezTo>
                    <a:pt x="18" y="94"/>
                    <a:pt x="16" y="94"/>
                    <a:pt x="13" y="93"/>
                  </a:cubicBezTo>
                  <a:cubicBezTo>
                    <a:pt x="10" y="92"/>
                    <a:pt x="14" y="83"/>
                    <a:pt x="14" y="80"/>
                  </a:cubicBezTo>
                  <a:cubicBezTo>
                    <a:pt x="14" y="77"/>
                    <a:pt x="20" y="67"/>
                    <a:pt x="18" y="64"/>
                  </a:cubicBezTo>
                  <a:cubicBezTo>
                    <a:pt x="17" y="61"/>
                    <a:pt x="24" y="58"/>
                    <a:pt x="25" y="62"/>
                  </a:cubicBezTo>
                  <a:cubicBezTo>
                    <a:pt x="26" y="65"/>
                    <a:pt x="26" y="67"/>
                    <a:pt x="31" y="66"/>
                  </a:cubicBezTo>
                  <a:cubicBezTo>
                    <a:pt x="36" y="66"/>
                    <a:pt x="36" y="70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68"/>
                    <a:pt x="39" y="68"/>
                    <a:pt x="39" y="6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4637088" y="1841500"/>
              <a:ext cx="196850" cy="161925"/>
            </a:xfrm>
            <a:custGeom>
              <a:rect b="b" l="l" r="r" t="t"/>
              <a:pathLst>
                <a:path extrusionOk="0" h="64" w="78">
                  <a:moveTo>
                    <a:pt x="2" y="14"/>
                  </a:moveTo>
                  <a:cubicBezTo>
                    <a:pt x="2" y="15"/>
                    <a:pt x="3" y="20"/>
                    <a:pt x="2" y="22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6"/>
                    <a:pt x="4" y="28"/>
                    <a:pt x="4" y="29"/>
                  </a:cubicBezTo>
                  <a:cubicBezTo>
                    <a:pt x="4" y="31"/>
                    <a:pt x="5" y="30"/>
                    <a:pt x="5" y="33"/>
                  </a:cubicBezTo>
                  <a:cubicBezTo>
                    <a:pt x="5" y="37"/>
                    <a:pt x="6" y="39"/>
                    <a:pt x="7" y="40"/>
                  </a:cubicBezTo>
                  <a:cubicBezTo>
                    <a:pt x="8" y="41"/>
                    <a:pt x="8" y="42"/>
                    <a:pt x="7" y="44"/>
                  </a:cubicBezTo>
                  <a:cubicBezTo>
                    <a:pt x="9" y="45"/>
                    <a:pt x="10" y="46"/>
                    <a:pt x="12" y="46"/>
                  </a:cubicBezTo>
                  <a:cubicBezTo>
                    <a:pt x="16" y="48"/>
                    <a:pt x="17" y="49"/>
                    <a:pt x="17" y="50"/>
                  </a:cubicBezTo>
                  <a:cubicBezTo>
                    <a:pt x="17" y="51"/>
                    <a:pt x="21" y="54"/>
                    <a:pt x="21" y="52"/>
                  </a:cubicBezTo>
                  <a:cubicBezTo>
                    <a:pt x="22" y="50"/>
                    <a:pt x="24" y="51"/>
                    <a:pt x="26" y="51"/>
                  </a:cubicBezTo>
                  <a:cubicBezTo>
                    <a:pt x="28" y="51"/>
                    <a:pt x="28" y="53"/>
                    <a:pt x="28" y="54"/>
                  </a:cubicBezTo>
                  <a:cubicBezTo>
                    <a:pt x="28" y="55"/>
                    <a:pt x="32" y="54"/>
                    <a:pt x="33" y="55"/>
                  </a:cubicBezTo>
                  <a:cubicBezTo>
                    <a:pt x="35" y="56"/>
                    <a:pt x="35" y="59"/>
                    <a:pt x="37" y="60"/>
                  </a:cubicBezTo>
                  <a:cubicBezTo>
                    <a:pt x="39" y="61"/>
                    <a:pt x="41" y="59"/>
                    <a:pt x="42" y="59"/>
                  </a:cubicBezTo>
                  <a:cubicBezTo>
                    <a:pt x="43" y="60"/>
                    <a:pt x="47" y="61"/>
                    <a:pt x="49" y="60"/>
                  </a:cubicBezTo>
                  <a:cubicBezTo>
                    <a:pt x="51" y="59"/>
                    <a:pt x="52" y="61"/>
                    <a:pt x="55" y="61"/>
                  </a:cubicBezTo>
                  <a:cubicBezTo>
                    <a:pt x="58" y="61"/>
                    <a:pt x="61" y="62"/>
                    <a:pt x="62" y="62"/>
                  </a:cubicBezTo>
                  <a:cubicBezTo>
                    <a:pt x="62" y="63"/>
                    <a:pt x="64" y="63"/>
                    <a:pt x="66" y="64"/>
                  </a:cubicBezTo>
                  <a:cubicBezTo>
                    <a:pt x="67" y="62"/>
                    <a:pt x="66" y="59"/>
                    <a:pt x="66" y="58"/>
                  </a:cubicBezTo>
                  <a:cubicBezTo>
                    <a:pt x="66" y="57"/>
                    <a:pt x="73" y="52"/>
                    <a:pt x="74" y="51"/>
                  </a:cubicBezTo>
                  <a:cubicBezTo>
                    <a:pt x="75" y="49"/>
                    <a:pt x="76" y="49"/>
                    <a:pt x="77" y="48"/>
                  </a:cubicBezTo>
                  <a:cubicBezTo>
                    <a:pt x="78" y="46"/>
                    <a:pt x="75" y="41"/>
                    <a:pt x="74" y="40"/>
                  </a:cubicBezTo>
                  <a:cubicBezTo>
                    <a:pt x="73" y="39"/>
                    <a:pt x="73" y="35"/>
                    <a:pt x="73" y="33"/>
                  </a:cubicBezTo>
                  <a:cubicBezTo>
                    <a:pt x="74" y="31"/>
                    <a:pt x="71" y="30"/>
                    <a:pt x="71" y="29"/>
                  </a:cubicBezTo>
                  <a:cubicBezTo>
                    <a:pt x="71" y="27"/>
                    <a:pt x="74" y="25"/>
                    <a:pt x="75" y="25"/>
                  </a:cubicBezTo>
                  <a:cubicBezTo>
                    <a:pt x="77" y="24"/>
                    <a:pt x="76" y="19"/>
                    <a:pt x="75" y="18"/>
                  </a:cubicBezTo>
                  <a:cubicBezTo>
                    <a:pt x="74" y="16"/>
                    <a:pt x="73" y="14"/>
                    <a:pt x="74" y="12"/>
                  </a:cubicBezTo>
                  <a:cubicBezTo>
                    <a:pt x="75" y="9"/>
                    <a:pt x="68" y="7"/>
                    <a:pt x="68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2" y="8"/>
                    <a:pt x="47" y="6"/>
                    <a:pt x="46" y="6"/>
                  </a:cubicBezTo>
                  <a:cubicBezTo>
                    <a:pt x="46" y="6"/>
                    <a:pt x="44" y="5"/>
                    <a:pt x="42" y="4"/>
                  </a:cubicBezTo>
                  <a:cubicBezTo>
                    <a:pt x="42" y="6"/>
                    <a:pt x="40" y="7"/>
                    <a:pt x="38" y="7"/>
                  </a:cubicBezTo>
                  <a:cubicBezTo>
                    <a:pt x="34" y="7"/>
                    <a:pt x="34" y="3"/>
                    <a:pt x="34" y="2"/>
                  </a:cubicBezTo>
                  <a:cubicBezTo>
                    <a:pt x="34" y="0"/>
                    <a:pt x="20" y="3"/>
                    <a:pt x="17" y="7"/>
                  </a:cubicBezTo>
                  <a:cubicBezTo>
                    <a:pt x="13" y="10"/>
                    <a:pt x="4" y="9"/>
                    <a:pt x="4" y="11"/>
                  </a:cubicBezTo>
                  <a:cubicBezTo>
                    <a:pt x="4" y="12"/>
                    <a:pt x="3" y="13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4667251" y="2100263"/>
              <a:ext cx="73025" cy="71438"/>
            </a:xfrm>
            <a:custGeom>
              <a:rect b="b" l="l" r="r" t="t"/>
              <a:pathLst>
                <a:path extrusionOk="0" h="28" w="29">
                  <a:moveTo>
                    <a:pt x="21" y="25"/>
                  </a:moveTo>
                  <a:cubicBezTo>
                    <a:pt x="21" y="24"/>
                    <a:pt x="26" y="16"/>
                    <a:pt x="27" y="16"/>
                  </a:cubicBezTo>
                  <a:cubicBezTo>
                    <a:pt x="28" y="16"/>
                    <a:pt x="29" y="9"/>
                    <a:pt x="28" y="6"/>
                  </a:cubicBezTo>
                  <a:cubicBezTo>
                    <a:pt x="24" y="3"/>
                    <a:pt x="21" y="2"/>
                    <a:pt x="21" y="2"/>
                  </a:cubicBezTo>
                  <a:cubicBezTo>
                    <a:pt x="21" y="2"/>
                    <a:pt x="10" y="2"/>
                    <a:pt x="9" y="1"/>
                  </a:cubicBezTo>
                  <a:cubicBezTo>
                    <a:pt x="7" y="0"/>
                    <a:pt x="5" y="3"/>
                    <a:pt x="4" y="2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4" y="7"/>
                    <a:pt x="4" y="10"/>
                  </a:cubicBezTo>
                  <a:cubicBezTo>
                    <a:pt x="4" y="12"/>
                    <a:pt x="10" y="16"/>
                    <a:pt x="10" y="18"/>
                  </a:cubicBezTo>
                  <a:cubicBezTo>
                    <a:pt x="10" y="19"/>
                    <a:pt x="14" y="21"/>
                    <a:pt x="17" y="25"/>
                  </a:cubicBezTo>
                  <a:cubicBezTo>
                    <a:pt x="18" y="26"/>
                    <a:pt x="20" y="27"/>
                    <a:pt x="21" y="28"/>
                  </a:cubicBezTo>
                  <a:cubicBezTo>
                    <a:pt x="21" y="27"/>
                    <a:pt x="21" y="26"/>
                    <a:pt x="21" y="2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4629151" y="2068513"/>
              <a:ext cx="109538" cy="95250"/>
            </a:xfrm>
            <a:custGeom>
              <a:rect b="b" l="l" r="r" t="t"/>
              <a:pathLst>
                <a:path extrusionOk="0" h="38" w="43">
                  <a:moveTo>
                    <a:pt x="25" y="31"/>
                  </a:moveTo>
                  <a:cubicBezTo>
                    <a:pt x="25" y="29"/>
                    <a:pt x="19" y="25"/>
                    <a:pt x="19" y="23"/>
                  </a:cubicBezTo>
                  <a:cubicBezTo>
                    <a:pt x="19" y="20"/>
                    <a:pt x="15" y="19"/>
                    <a:pt x="15" y="17"/>
                  </a:cubicBezTo>
                  <a:cubicBezTo>
                    <a:pt x="15" y="15"/>
                    <a:pt x="17" y="14"/>
                    <a:pt x="19" y="15"/>
                  </a:cubicBezTo>
                  <a:cubicBezTo>
                    <a:pt x="20" y="16"/>
                    <a:pt x="22" y="13"/>
                    <a:pt x="24" y="14"/>
                  </a:cubicBezTo>
                  <a:cubicBezTo>
                    <a:pt x="25" y="15"/>
                    <a:pt x="36" y="15"/>
                    <a:pt x="36" y="15"/>
                  </a:cubicBezTo>
                  <a:cubicBezTo>
                    <a:pt x="36" y="15"/>
                    <a:pt x="39" y="16"/>
                    <a:pt x="43" y="19"/>
                  </a:cubicBezTo>
                  <a:cubicBezTo>
                    <a:pt x="43" y="18"/>
                    <a:pt x="43" y="17"/>
                    <a:pt x="43" y="17"/>
                  </a:cubicBezTo>
                  <a:cubicBezTo>
                    <a:pt x="42" y="15"/>
                    <a:pt x="43" y="12"/>
                    <a:pt x="40" y="11"/>
                  </a:cubicBezTo>
                  <a:cubicBezTo>
                    <a:pt x="39" y="11"/>
                    <a:pt x="39" y="8"/>
                    <a:pt x="38" y="6"/>
                  </a:cubicBezTo>
                  <a:cubicBezTo>
                    <a:pt x="37" y="7"/>
                    <a:pt x="36" y="7"/>
                    <a:pt x="36" y="7"/>
                  </a:cubicBezTo>
                  <a:cubicBezTo>
                    <a:pt x="33" y="8"/>
                    <a:pt x="29" y="7"/>
                    <a:pt x="27" y="5"/>
                  </a:cubicBezTo>
                  <a:cubicBezTo>
                    <a:pt x="26" y="4"/>
                    <a:pt x="22" y="1"/>
                    <a:pt x="21" y="0"/>
                  </a:cubicBezTo>
                  <a:cubicBezTo>
                    <a:pt x="20" y="1"/>
                    <a:pt x="17" y="3"/>
                    <a:pt x="16" y="4"/>
                  </a:cubicBezTo>
                  <a:cubicBezTo>
                    <a:pt x="14" y="4"/>
                    <a:pt x="15" y="8"/>
                    <a:pt x="14" y="8"/>
                  </a:cubicBezTo>
                  <a:cubicBezTo>
                    <a:pt x="12" y="8"/>
                    <a:pt x="11" y="10"/>
                    <a:pt x="11" y="11"/>
                  </a:cubicBezTo>
                  <a:cubicBezTo>
                    <a:pt x="11" y="12"/>
                    <a:pt x="7" y="10"/>
                    <a:pt x="6" y="11"/>
                  </a:cubicBezTo>
                  <a:cubicBezTo>
                    <a:pt x="5" y="11"/>
                    <a:pt x="2" y="12"/>
                    <a:pt x="0" y="12"/>
                  </a:cubicBezTo>
                  <a:cubicBezTo>
                    <a:pt x="1" y="14"/>
                    <a:pt x="0" y="15"/>
                    <a:pt x="2" y="15"/>
                  </a:cubicBezTo>
                  <a:cubicBezTo>
                    <a:pt x="4" y="15"/>
                    <a:pt x="8" y="15"/>
                    <a:pt x="8" y="18"/>
                  </a:cubicBezTo>
                  <a:cubicBezTo>
                    <a:pt x="8" y="21"/>
                    <a:pt x="13" y="27"/>
                    <a:pt x="15" y="29"/>
                  </a:cubicBezTo>
                  <a:cubicBezTo>
                    <a:pt x="17" y="31"/>
                    <a:pt x="21" y="31"/>
                    <a:pt x="22" y="33"/>
                  </a:cubicBezTo>
                  <a:cubicBezTo>
                    <a:pt x="22" y="35"/>
                    <a:pt x="25" y="36"/>
                    <a:pt x="28" y="36"/>
                  </a:cubicBezTo>
                  <a:cubicBezTo>
                    <a:pt x="29" y="37"/>
                    <a:pt x="31" y="37"/>
                    <a:pt x="32" y="38"/>
                  </a:cubicBezTo>
                  <a:cubicBezTo>
                    <a:pt x="29" y="34"/>
                    <a:pt x="25" y="32"/>
                    <a:pt x="25" y="3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4735513" y="2168525"/>
              <a:ext cx="38100" cy="73025"/>
            </a:xfrm>
            <a:custGeom>
              <a:rect b="b" l="l" r="r" t="t"/>
              <a:pathLst>
                <a:path extrusionOk="0" h="29" w="15">
                  <a:moveTo>
                    <a:pt x="10" y="25"/>
                  </a:moveTo>
                  <a:cubicBezTo>
                    <a:pt x="11" y="24"/>
                    <a:pt x="10" y="23"/>
                    <a:pt x="12" y="22"/>
                  </a:cubicBezTo>
                  <a:cubicBezTo>
                    <a:pt x="13" y="20"/>
                    <a:pt x="14" y="18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5"/>
                    <a:pt x="11" y="14"/>
                    <a:pt x="10" y="12"/>
                  </a:cubicBezTo>
                  <a:cubicBezTo>
                    <a:pt x="9" y="10"/>
                    <a:pt x="10" y="6"/>
                    <a:pt x="11" y="4"/>
                  </a:cubicBezTo>
                  <a:cubicBezTo>
                    <a:pt x="9" y="3"/>
                    <a:pt x="5" y="0"/>
                    <a:pt x="4" y="0"/>
                  </a:cubicBezTo>
                  <a:cubicBezTo>
                    <a:pt x="3" y="0"/>
                    <a:pt x="1" y="3"/>
                    <a:pt x="0" y="5"/>
                  </a:cubicBezTo>
                  <a:cubicBezTo>
                    <a:pt x="3" y="7"/>
                    <a:pt x="4" y="8"/>
                    <a:pt x="2" y="10"/>
                  </a:cubicBezTo>
                  <a:cubicBezTo>
                    <a:pt x="0" y="13"/>
                    <a:pt x="0" y="20"/>
                    <a:pt x="2" y="22"/>
                  </a:cubicBezTo>
                  <a:cubicBezTo>
                    <a:pt x="4" y="24"/>
                    <a:pt x="5" y="28"/>
                    <a:pt x="7" y="29"/>
                  </a:cubicBezTo>
                  <a:cubicBezTo>
                    <a:pt x="8" y="27"/>
                    <a:pt x="8" y="25"/>
                    <a:pt x="10" y="2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4546601" y="2005013"/>
              <a:ext cx="150813" cy="65088"/>
            </a:xfrm>
            <a:custGeom>
              <a:rect b="b" l="l" r="r" t="t"/>
              <a:pathLst>
                <a:path extrusionOk="0" h="26" w="60">
                  <a:moveTo>
                    <a:pt x="51" y="2"/>
                  </a:moveTo>
                  <a:cubicBezTo>
                    <a:pt x="49" y="0"/>
                    <a:pt x="43" y="0"/>
                    <a:pt x="43" y="0"/>
                  </a:cubicBezTo>
                  <a:cubicBezTo>
                    <a:pt x="43" y="0"/>
                    <a:pt x="43" y="2"/>
                    <a:pt x="42" y="3"/>
                  </a:cubicBezTo>
                  <a:cubicBezTo>
                    <a:pt x="41" y="4"/>
                    <a:pt x="37" y="4"/>
                    <a:pt x="35" y="4"/>
                  </a:cubicBezTo>
                  <a:cubicBezTo>
                    <a:pt x="34" y="5"/>
                    <a:pt x="31" y="5"/>
                    <a:pt x="31" y="7"/>
                  </a:cubicBezTo>
                  <a:cubicBezTo>
                    <a:pt x="30" y="8"/>
                    <a:pt x="26" y="7"/>
                    <a:pt x="27" y="12"/>
                  </a:cubicBezTo>
                  <a:cubicBezTo>
                    <a:pt x="29" y="16"/>
                    <a:pt x="25" y="14"/>
                    <a:pt x="24" y="14"/>
                  </a:cubicBezTo>
                  <a:cubicBezTo>
                    <a:pt x="23" y="13"/>
                    <a:pt x="17" y="14"/>
                    <a:pt x="16" y="16"/>
                  </a:cubicBezTo>
                  <a:cubicBezTo>
                    <a:pt x="15" y="17"/>
                    <a:pt x="13" y="17"/>
                    <a:pt x="11" y="16"/>
                  </a:cubicBezTo>
                  <a:cubicBezTo>
                    <a:pt x="10" y="15"/>
                    <a:pt x="8" y="15"/>
                    <a:pt x="7" y="17"/>
                  </a:cubicBezTo>
                  <a:cubicBezTo>
                    <a:pt x="5" y="18"/>
                    <a:pt x="4" y="15"/>
                    <a:pt x="2" y="15"/>
                  </a:cubicBezTo>
                  <a:cubicBezTo>
                    <a:pt x="0" y="16"/>
                    <a:pt x="1" y="19"/>
                    <a:pt x="1" y="20"/>
                  </a:cubicBezTo>
                  <a:cubicBezTo>
                    <a:pt x="1" y="20"/>
                    <a:pt x="4" y="23"/>
                    <a:pt x="5" y="22"/>
                  </a:cubicBezTo>
                  <a:cubicBezTo>
                    <a:pt x="7" y="21"/>
                    <a:pt x="9" y="22"/>
                    <a:pt x="10" y="23"/>
                  </a:cubicBezTo>
                  <a:cubicBezTo>
                    <a:pt x="12" y="24"/>
                    <a:pt x="14" y="22"/>
                    <a:pt x="15" y="21"/>
                  </a:cubicBezTo>
                  <a:cubicBezTo>
                    <a:pt x="16" y="20"/>
                    <a:pt x="21" y="20"/>
                    <a:pt x="22" y="20"/>
                  </a:cubicBezTo>
                  <a:cubicBezTo>
                    <a:pt x="22" y="20"/>
                    <a:pt x="22" y="23"/>
                    <a:pt x="23" y="24"/>
                  </a:cubicBezTo>
                  <a:cubicBezTo>
                    <a:pt x="24" y="24"/>
                    <a:pt x="27" y="25"/>
                    <a:pt x="30" y="25"/>
                  </a:cubicBezTo>
                  <a:cubicBezTo>
                    <a:pt x="33" y="25"/>
                    <a:pt x="38" y="26"/>
                    <a:pt x="39" y="26"/>
                  </a:cubicBezTo>
                  <a:cubicBezTo>
                    <a:pt x="41" y="26"/>
                    <a:pt x="43" y="24"/>
                    <a:pt x="46" y="24"/>
                  </a:cubicBezTo>
                  <a:cubicBezTo>
                    <a:pt x="50" y="24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0"/>
                    <a:pt x="53" y="20"/>
                  </a:cubicBezTo>
                  <a:cubicBezTo>
                    <a:pt x="54" y="20"/>
                    <a:pt x="54" y="18"/>
                    <a:pt x="54" y="17"/>
                  </a:cubicBezTo>
                  <a:cubicBezTo>
                    <a:pt x="55" y="16"/>
                    <a:pt x="54" y="13"/>
                    <a:pt x="55" y="14"/>
                  </a:cubicBezTo>
                  <a:cubicBezTo>
                    <a:pt x="57" y="14"/>
                    <a:pt x="59" y="14"/>
                    <a:pt x="59" y="12"/>
                  </a:cubicBezTo>
                  <a:cubicBezTo>
                    <a:pt x="59" y="11"/>
                    <a:pt x="59" y="10"/>
                    <a:pt x="60" y="9"/>
                  </a:cubicBezTo>
                  <a:cubicBezTo>
                    <a:pt x="58" y="7"/>
                    <a:pt x="57" y="3"/>
                    <a:pt x="57" y="3"/>
                  </a:cubicBezTo>
                  <a:cubicBezTo>
                    <a:pt x="57" y="3"/>
                    <a:pt x="53" y="4"/>
                    <a:pt x="51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4678363" y="2012950"/>
              <a:ext cx="130175" cy="76200"/>
            </a:xfrm>
            <a:custGeom>
              <a:rect b="b" l="l" r="r" t="t"/>
              <a:pathLst>
                <a:path extrusionOk="0" h="30" w="52">
                  <a:moveTo>
                    <a:pt x="50" y="6"/>
                  </a:moveTo>
                  <a:cubicBezTo>
                    <a:pt x="50" y="5"/>
                    <a:pt x="49" y="5"/>
                    <a:pt x="48" y="4"/>
                  </a:cubicBezTo>
                  <a:cubicBezTo>
                    <a:pt x="46" y="4"/>
                    <a:pt x="44" y="3"/>
                    <a:pt x="43" y="3"/>
                  </a:cubicBezTo>
                  <a:cubicBezTo>
                    <a:pt x="42" y="1"/>
                    <a:pt x="37" y="1"/>
                    <a:pt x="36" y="0"/>
                  </a:cubicBezTo>
                  <a:cubicBezTo>
                    <a:pt x="35" y="0"/>
                    <a:pt x="30" y="5"/>
                    <a:pt x="29" y="5"/>
                  </a:cubicBezTo>
                  <a:cubicBezTo>
                    <a:pt x="27" y="5"/>
                    <a:pt x="20" y="6"/>
                    <a:pt x="20" y="8"/>
                  </a:cubicBezTo>
                  <a:cubicBezTo>
                    <a:pt x="20" y="10"/>
                    <a:pt x="12" y="10"/>
                    <a:pt x="9" y="8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1"/>
                    <a:pt x="5" y="11"/>
                    <a:pt x="3" y="11"/>
                  </a:cubicBezTo>
                  <a:cubicBezTo>
                    <a:pt x="2" y="10"/>
                    <a:pt x="3" y="13"/>
                    <a:pt x="2" y="14"/>
                  </a:cubicBezTo>
                  <a:cubicBezTo>
                    <a:pt x="2" y="15"/>
                    <a:pt x="2" y="17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19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7" y="26"/>
                    <a:pt x="8" y="27"/>
                  </a:cubicBezTo>
                  <a:cubicBezTo>
                    <a:pt x="10" y="29"/>
                    <a:pt x="14" y="30"/>
                    <a:pt x="17" y="29"/>
                  </a:cubicBezTo>
                  <a:cubicBezTo>
                    <a:pt x="19" y="29"/>
                    <a:pt x="28" y="26"/>
                    <a:pt x="28" y="26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1" y="27"/>
                    <a:pt x="32" y="27"/>
                    <a:pt x="33" y="27"/>
                  </a:cubicBezTo>
                  <a:cubicBezTo>
                    <a:pt x="34" y="27"/>
                    <a:pt x="36" y="26"/>
                    <a:pt x="38" y="24"/>
                  </a:cubicBezTo>
                  <a:cubicBezTo>
                    <a:pt x="41" y="21"/>
                    <a:pt x="44" y="12"/>
                    <a:pt x="46" y="12"/>
                  </a:cubicBezTo>
                  <a:cubicBezTo>
                    <a:pt x="47" y="11"/>
                    <a:pt x="49" y="9"/>
                    <a:pt x="51" y="8"/>
                  </a:cubicBezTo>
                  <a:cubicBezTo>
                    <a:pt x="52" y="7"/>
                    <a:pt x="52" y="6"/>
                    <a:pt x="50" y="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4598988" y="1949450"/>
              <a:ext cx="128588" cy="66675"/>
            </a:xfrm>
            <a:custGeom>
              <a:rect b="b" l="l" r="r" t="t"/>
              <a:pathLst>
                <a:path extrusionOk="0" h="26" w="51">
                  <a:moveTo>
                    <a:pt x="48" y="12"/>
                  </a:moveTo>
                  <a:cubicBezTo>
                    <a:pt x="47" y="11"/>
                    <a:pt x="43" y="12"/>
                    <a:pt x="43" y="11"/>
                  </a:cubicBezTo>
                  <a:cubicBezTo>
                    <a:pt x="43" y="10"/>
                    <a:pt x="43" y="8"/>
                    <a:pt x="41" y="8"/>
                  </a:cubicBezTo>
                  <a:cubicBezTo>
                    <a:pt x="39" y="8"/>
                    <a:pt x="37" y="7"/>
                    <a:pt x="36" y="9"/>
                  </a:cubicBezTo>
                  <a:cubicBezTo>
                    <a:pt x="36" y="11"/>
                    <a:pt x="32" y="8"/>
                    <a:pt x="32" y="7"/>
                  </a:cubicBezTo>
                  <a:cubicBezTo>
                    <a:pt x="32" y="6"/>
                    <a:pt x="31" y="5"/>
                    <a:pt x="27" y="3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2"/>
                    <a:pt x="19" y="0"/>
                    <a:pt x="17" y="2"/>
                  </a:cubicBezTo>
                  <a:cubicBezTo>
                    <a:pt x="16" y="3"/>
                    <a:pt x="13" y="3"/>
                    <a:pt x="11" y="5"/>
                  </a:cubicBezTo>
                  <a:cubicBezTo>
                    <a:pt x="9" y="6"/>
                    <a:pt x="5" y="7"/>
                    <a:pt x="2" y="8"/>
                  </a:cubicBezTo>
                  <a:cubicBezTo>
                    <a:pt x="0" y="8"/>
                    <a:pt x="2" y="10"/>
                    <a:pt x="3" y="12"/>
                  </a:cubicBezTo>
                  <a:cubicBezTo>
                    <a:pt x="4" y="14"/>
                    <a:pt x="4" y="18"/>
                    <a:pt x="6" y="19"/>
                  </a:cubicBezTo>
                  <a:cubicBezTo>
                    <a:pt x="7" y="20"/>
                    <a:pt x="13" y="24"/>
                    <a:pt x="14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6" y="26"/>
                    <a:pt x="20" y="26"/>
                    <a:pt x="21" y="25"/>
                  </a:cubicBezTo>
                  <a:cubicBezTo>
                    <a:pt x="22" y="24"/>
                    <a:pt x="22" y="22"/>
                    <a:pt x="22" y="22"/>
                  </a:cubicBezTo>
                  <a:cubicBezTo>
                    <a:pt x="22" y="22"/>
                    <a:pt x="28" y="22"/>
                    <a:pt x="30" y="24"/>
                  </a:cubicBezTo>
                  <a:cubicBezTo>
                    <a:pt x="32" y="26"/>
                    <a:pt x="36" y="25"/>
                    <a:pt x="36" y="25"/>
                  </a:cubicBezTo>
                  <a:cubicBezTo>
                    <a:pt x="36" y="25"/>
                    <a:pt x="36" y="25"/>
                    <a:pt x="36" y="26"/>
                  </a:cubicBezTo>
                  <a:cubicBezTo>
                    <a:pt x="37" y="25"/>
                    <a:pt x="38" y="24"/>
                    <a:pt x="39" y="24"/>
                  </a:cubicBezTo>
                  <a:cubicBezTo>
                    <a:pt x="41" y="23"/>
                    <a:pt x="44" y="23"/>
                    <a:pt x="46" y="20"/>
                  </a:cubicBezTo>
                  <a:cubicBezTo>
                    <a:pt x="48" y="18"/>
                    <a:pt x="49" y="17"/>
                    <a:pt x="51" y="16"/>
                  </a:cubicBezTo>
                  <a:cubicBezTo>
                    <a:pt x="50" y="15"/>
                    <a:pt x="49" y="13"/>
                    <a:pt x="48" y="1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4689476" y="1990725"/>
              <a:ext cx="114300" cy="47625"/>
            </a:xfrm>
            <a:custGeom>
              <a:rect b="b" l="l" r="r" t="t"/>
              <a:pathLst>
                <a:path extrusionOk="0" h="19" w="45">
                  <a:moveTo>
                    <a:pt x="34" y="2"/>
                  </a:moveTo>
                  <a:cubicBezTo>
                    <a:pt x="31" y="2"/>
                    <a:pt x="30" y="0"/>
                    <a:pt x="28" y="1"/>
                  </a:cubicBezTo>
                  <a:cubicBezTo>
                    <a:pt x="26" y="2"/>
                    <a:pt x="22" y="1"/>
                    <a:pt x="21" y="0"/>
                  </a:cubicBezTo>
                  <a:cubicBezTo>
                    <a:pt x="20" y="0"/>
                    <a:pt x="18" y="2"/>
                    <a:pt x="16" y="1"/>
                  </a:cubicBezTo>
                  <a:cubicBezTo>
                    <a:pt x="16" y="1"/>
                    <a:pt x="15" y="0"/>
                    <a:pt x="15" y="0"/>
                  </a:cubicBezTo>
                  <a:cubicBezTo>
                    <a:pt x="13" y="1"/>
                    <a:pt x="12" y="2"/>
                    <a:pt x="10" y="4"/>
                  </a:cubicBezTo>
                  <a:cubicBezTo>
                    <a:pt x="8" y="7"/>
                    <a:pt x="5" y="7"/>
                    <a:pt x="3" y="8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1" y="12"/>
                    <a:pt x="3" y="15"/>
                    <a:pt x="4" y="17"/>
                  </a:cubicBezTo>
                  <a:cubicBezTo>
                    <a:pt x="7" y="19"/>
                    <a:pt x="15" y="19"/>
                    <a:pt x="15" y="17"/>
                  </a:cubicBezTo>
                  <a:cubicBezTo>
                    <a:pt x="15" y="15"/>
                    <a:pt x="22" y="14"/>
                    <a:pt x="24" y="14"/>
                  </a:cubicBezTo>
                  <a:cubicBezTo>
                    <a:pt x="25" y="14"/>
                    <a:pt x="30" y="9"/>
                    <a:pt x="31" y="9"/>
                  </a:cubicBezTo>
                  <a:cubicBezTo>
                    <a:pt x="32" y="10"/>
                    <a:pt x="37" y="10"/>
                    <a:pt x="38" y="12"/>
                  </a:cubicBezTo>
                  <a:cubicBezTo>
                    <a:pt x="39" y="12"/>
                    <a:pt x="41" y="13"/>
                    <a:pt x="43" y="13"/>
                  </a:cubicBezTo>
                  <a:cubicBezTo>
                    <a:pt x="42" y="13"/>
                    <a:pt x="42" y="12"/>
                    <a:pt x="42" y="11"/>
                  </a:cubicBezTo>
                  <a:cubicBezTo>
                    <a:pt x="42" y="9"/>
                    <a:pt x="44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1" y="4"/>
                    <a:pt x="41" y="3"/>
                  </a:cubicBezTo>
                  <a:cubicBezTo>
                    <a:pt x="40" y="3"/>
                    <a:pt x="37" y="2"/>
                    <a:pt x="34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4154488" y="2179638"/>
              <a:ext cx="76200" cy="125413"/>
            </a:xfrm>
            <a:custGeom>
              <a:rect b="b" l="l" r="r" t="t"/>
              <a:pathLst>
                <a:path extrusionOk="0" h="50" w="30">
                  <a:moveTo>
                    <a:pt x="22" y="41"/>
                  </a:moveTo>
                  <a:cubicBezTo>
                    <a:pt x="25" y="40"/>
                    <a:pt x="21" y="38"/>
                    <a:pt x="20" y="37"/>
                  </a:cubicBezTo>
                  <a:cubicBezTo>
                    <a:pt x="19" y="36"/>
                    <a:pt x="20" y="32"/>
                    <a:pt x="22" y="32"/>
                  </a:cubicBezTo>
                  <a:cubicBezTo>
                    <a:pt x="24" y="32"/>
                    <a:pt x="22" y="30"/>
                    <a:pt x="20" y="28"/>
                  </a:cubicBezTo>
                  <a:cubicBezTo>
                    <a:pt x="17" y="26"/>
                    <a:pt x="20" y="25"/>
                    <a:pt x="22" y="25"/>
                  </a:cubicBezTo>
                  <a:cubicBezTo>
                    <a:pt x="24" y="25"/>
                    <a:pt x="21" y="21"/>
                    <a:pt x="23" y="19"/>
                  </a:cubicBezTo>
                  <a:cubicBezTo>
                    <a:pt x="25" y="17"/>
                    <a:pt x="23" y="14"/>
                    <a:pt x="23" y="12"/>
                  </a:cubicBezTo>
                  <a:cubicBezTo>
                    <a:pt x="23" y="10"/>
                    <a:pt x="25" y="10"/>
                    <a:pt x="28" y="7"/>
                  </a:cubicBezTo>
                  <a:cubicBezTo>
                    <a:pt x="30" y="5"/>
                    <a:pt x="26" y="6"/>
                    <a:pt x="26" y="4"/>
                  </a:cubicBezTo>
                  <a:cubicBezTo>
                    <a:pt x="26" y="2"/>
                    <a:pt x="23" y="2"/>
                    <a:pt x="21" y="3"/>
                  </a:cubicBezTo>
                  <a:cubicBezTo>
                    <a:pt x="19" y="5"/>
                    <a:pt x="19" y="3"/>
                    <a:pt x="18" y="3"/>
                  </a:cubicBezTo>
                  <a:cubicBezTo>
                    <a:pt x="16" y="3"/>
                    <a:pt x="13" y="4"/>
                    <a:pt x="13" y="2"/>
                  </a:cubicBezTo>
                  <a:cubicBezTo>
                    <a:pt x="13" y="0"/>
                    <a:pt x="11" y="0"/>
                    <a:pt x="10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7" y="5"/>
                    <a:pt x="7" y="7"/>
                    <a:pt x="8" y="8"/>
                  </a:cubicBezTo>
                  <a:cubicBezTo>
                    <a:pt x="9" y="11"/>
                    <a:pt x="6" y="24"/>
                    <a:pt x="3" y="27"/>
                  </a:cubicBezTo>
                  <a:cubicBezTo>
                    <a:pt x="0" y="31"/>
                    <a:pt x="3" y="32"/>
                    <a:pt x="6" y="34"/>
                  </a:cubicBezTo>
                  <a:cubicBezTo>
                    <a:pt x="9" y="37"/>
                    <a:pt x="7" y="46"/>
                    <a:pt x="7" y="48"/>
                  </a:cubicBezTo>
                  <a:cubicBezTo>
                    <a:pt x="7" y="50"/>
                    <a:pt x="10" y="50"/>
                    <a:pt x="13" y="50"/>
                  </a:cubicBezTo>
                  <a:cubicBezTo>
                    <a:pt x="15" y="50"/>
                    <a:pt x="18" y="49"/>
                    <a:pt x="20" y="48"/>
                  </a:cubicBezTo>
                  <a:cubicBezTo>
                    <a:pt x="19" y="47"/>
                    <a:pt x="19" y="46"/>
                    <a:pt x="19" y="46"/>
                  </a:cubicBezTo>
                  <a:cubicBezTo>
                    <a:pt x="19" y="44"/>
                    <a:pt x="19" y="41"/>
                    <a:pt x="22" y="4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4418013" y="1884363"/>
              <a:ext cx="84138" cy="73025"/>
            </a:xfrm>
            <a:custGeom>
              <a:rect b="b" l="l" r="r" t="t"/>
              <a:pathLst>
                <a:path extrusionOk="0" h="29" w="33">
                  <a:moveTo>
                    <a:pt x="10" y="22"/>
                  </a:moveTo>
                  <a:cubicBezTo>
                    <a:pt x="12" y="21"/>
                    <a:pt x="14" y="22"/>
                    <a:pt x="16" y="23"/>
                  </a:cubicBezTo>
                  <a:cubicBezTo>
                    <a:pt x="17" y="25"/>
                    <a:pt x="19" y="25"/>
                    <a:pt x="21" y="27"/>
                  </a:cubicBezTo>
                  <a:cubicBezTo>
                    <a:pt x="22" y="28"/>
                    <a:pt x="23" y="28"/>
                    <a:pt x="23" y="29"/>
                  </a:cubicBezTo>
                  <a:cubicBezTo>
                    <a:pt x="23" y="27"/>
                    <a:pt x="23" y="24"/>
                    <a:pt x="24" y="23"/>
                  </a:cubicBezTo>
                  <a:cubicBezTo>
                    <a:pt x="25" y="21"/>
                    <a:pt x="23" y="19"/>
                    <a:pt x="25" y="19"/>
                  </a:cubicBezTo>
                  <a:cubicBezTo>
                    <a:pt x="26" y="19"/>
                    <a:pt x="29" y="19"/>
                    <a:pt x="29" y="17"/>
                  </a:cubicBezTo>
                  <a:cubicBezTo>
                    <a:pt x="29" y="14"/>
                    <a:pt x="30" y="15"/>
                    <a:pt x="31" y="14"/>
                  </a:cubicBezTo>
                  <a:cubicBezTo>
                    <a:pt x="31" y="13"/>
                    <a:pt x="29" y="10"/>
                    <a:pt x="28" y="10"/>
                  </a:cubicBezTo>
                  <a:cubicBezTo>
                    <a:pt x="28" y="9"/>
                    <a:pt x="30" y="9"/>
                    <a:pt x="32" y="6"/>
                  </a:cubicBezTo>
                  <a:cubicBezTo>
                    <a:pt x="33" y="5"/>
                    <a:pt x="33" y="3"/>
                    <a:pt x="32" y="0"/>
                  </a:cubicBezTo>
                  <a:cubicBezTo>
                    <a:pt x="32" y="1"/>
                    <a:pt x="31" y="2"/>
                    <a:pt x="30" y="1"/>
                  </a:cubicBezTo>
                  <a:cubicBezTo>
                    <a:pt x="28" y="0"/>
                    <a:pt x="25" y="1"/>
                    <a:pt x="22" y="2"/>
                  </a:cubicBezTo>
                  <a:cubicBezTo>
                    <a:pt x="18" y="2"/>
                    <a:pt x="17" y="6"/>
                    <a:pt x="18" y="7"/>
                  </a:cubicBezTo>
                  <a:cubicBezTo>
                    <a:pt x="20" y="9"/>
                    <a:pt x="15" y="9"/>
                    <a:pt x="15" y="7"/>
                  </a:cubicBezTo>
                  <a:cubicBezTo>
                    <a:pt x="14" y="5"/>
                    <a:pt x="11" y="7"/>
                    <a:pt x="11" y="9"/>
                  </a:cubicBezTo>
                  <a:cubicBezTo>
                    <a:pt x="11" y="12"/>
                    <a:pt x="7" y="13"/>
                    <a:pt x="7" y="16"/>
                  </a:cubicBezTo>
                  <a:cubicBezTo>
                    <a:pt x="8" y="19"/>
                    <a:pt x="4" y="22"/>
                    <a:pt x="1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5" y="25"/>
                    <a:pt x="9" y="24"/>
                    <a:pt x="10" y="2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4471988" y="1974850"/>
              <a:ext cx="12700" cy="20638"/>
            </a:xfrm>
            <a:custGeom>
              <a:rect b="b" l="l" r="r" t="t"/>
              <a:pathLst>
                <a:path extrusionOk="0" h="8" w="5">
                  <a:moveTo>
                    <a:pt x="3" y="0"/>
                  </a:moveTo>
                  <a:cubicBezTo>
                    <a:pt x="1" y="1"/>
                    <a:pt x="0" y="3"/>
                    <a:pt x="0" y="7"/>
                  </a:cubicBezTo>
                  <a:cubicBezTo>
                    <a:pt x="1" y="7"/>
                    <a:pt x="4" y="7"/>
                    <a:pt x="5" y="8"/>
                  </a:cubicBezTo>
                  <a:cubicBezTo>
                    <a:pt x="5" y="3"/>
                    <a:pt x="3" y="2"/>
                    <a:pt x="3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4403726" y="1936750"/>
              <a:ext cx="80963" cy="58738"/>
            </a:xfrm>
            <a:custGeom>
              <a:rect b="b" l="l" r="r" t="t"/>
              <a:pathLst>
                <a:path extrusionOk="0" h="23" w="32">
                  <a:moveTo>
                    <a:pt x="1" y="6"/>
                  </a:moveTo>
                  <a:cubicBezTo>
                    <a:pt x="1" y="8"/>
                    <a:pt x="3" y="11"/>
                    <a:pt x="4" y="9"/>
                  </a:cubicBezTo>
                  <a:cubicBezTo>
                    <a:pt x="5" y="8"/>
                    <a:pt x="7" y="11"/>
                    <a:pt x="8" y="12"/>
                  </a:cubicBezTo>
                  <a:cubicBezTo>
                    <a:pt x="10" y="13"/>
                    <a:pt x="13" y="14"/>
                    <a:pt x="13" y="15"/>
                  </a:cubicBezTo>
                  <a:cubicBezTo>
                    <a:pt x="13" y="16"/>
                    <a:pt x="14" y="18"/>
                    <a:pt x="16" y="18"/>
                  </a:cubicBezTo>
                  <a:cubicBezTo>
                    <a:pt x="17" y="17"/>
                    <a:pt x="19" y="14"/>
                    <a:pt x="19" y="16"/>
                  </a:cubicBezTo>
                  <a:cubicBezTo>
                    <a:pt x="19" y="17"/>
                    <a:pt x="20" y="20"/>
                    <a:pt x="21" y="20"/>
                  </a:cubicBezTo>
                  <a:cubicBezTo>
                    <a:pt x="23" y="19"/>
                    <a:pt x="24" y="23"/>
                    <a:pt x="26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18"/>
                    <a:pt x="28" y="16"/>
                    <a:pt x="30" y="15"/>
                  </a:cubicBezTo>
                  <a:cubicBezTo>
                    <a:pt x="30" y="15"/>
                    <a:pt x="31" y="14"/>
                    <a:pt x="31" y="13"/>
                  </a:cubicBezTo>
                  <a:cubicBezTo>
                    <a:pt x="32" y="12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8" y="7"/>
                    <a:pt x="27" y="6"/>
                  </a:cubicBezTo>
                  <a:cubicBezTo>
                    <a:pt x="25" y="4"/>
                    <a:pt x="23" y="4"/>
                    <a:pt x="22" y="2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3"/>
                    <a:pt x="11" y="4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4760913" y="2020888"/>
              <a:ext cx="182563" cy="120650"/>
            </a:xfrm>
            <a:custGeom>
              <a:rect b="b" l="l" r="r" t="t"/>
              <a:pathLst>
                <a:path extrusionOk="0" h="48" w="73">
                  <a:moveTo>
                    <a:pt x="65" y="32"/>
                  </a:moveTo>
                  <a:cubicBezTo>
                    <a:pt x="64" y="32"/>
                    <a:pt x="61" y="31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0" y="28"/>
                    <a:pt x="60" y="22"/>
                    <a:pt x="61" y="21"/>
                  </a:cubicBezTo>
                  <a:cubicBezTo>
                    <a:pt x="63" y="19"/>
                    <a:pt x="58" y="12"/>
                    <a:pt x="56" y="10"/>
                  </a:cubicBezTo>
                  <a:cubicBezTo>
                    <a:pt x="55" y="8"/>
                    <a:pt x="53" y="4"/>
                    <a:pt x="51" y="0"/>
                  </a:cubicBezTo>
                  <a:cubicBezTo>
                    <a:pt x="49" y="1"/>
                    <a:pt x="47" y="2"/>
                    <a:pt x="47" y="2"/>
                  </a:cubicBezTo>
                  <a:cubicBezTo>
                    <a:pt x="46" y="4"/>
                    <a:pt x="44" y="5"/>
                    <a:pt x="42" y="5"/>
                  </a:cubicBezTo>
                  <a:cubicBezTo>
                    <a:pt x="41" y="5"/>
                    <a:pt x="39" y="4"/>
                    <a:pt x="38" y="5"/>
                  </a:cubicBezTo>
                  <a:cubicBezTo>
                    <a:pt x="37" y="6"/>
                    <a:pt x="35" y="7"/>
                    <a:pt x="35" y="6"/>
                  </a:cubicBezTo>
                  <a:cubicBezTo>
                    <a:pt x="34" y="5"/>
                    <a:pt x="31" y="5"/>
                    <a:pt x="30" y="5"/>
                  </a:cubicBezTo>
                  <a:cubicBezTo>
                    <a:pt x="28" y="5"/>
                    <a:pt x="23" y="3"/>
                    <a:pt x="22" y="3"/>
                  </a:cubicBezTo>
                  <a:cubicBezTo>
                    <a:pt x="21" y="3"/>
                    <a:pt x="20" y="3"/>
                    <a:pt x="19" y="4"/>
                  </a:cubicBezTo>
                  <a:cubicBezTo>
                    <a:pt x="19" y="4"/>
                    <a:pt x="19" y="5"/>
                    <a:pt x="18" y="5"/>
                  </a:cubicBezTo>
                  <a:cubicBezTo>
                    <a:pt x="16" y="6"/>
                    <a:pt x="14" y="8"/>
                    <a:pt x="13" y="9"/>
                  </a:cubicBezTo>
                  <a:cubicBezTo>
                    <a:pt x="11" y="9"/>
                    <a:pt x="8" y="18"/>
                    <a:pt x="5" y="21"/>
                  </a:cubicBezTo>
                  <a:cubicBezTo>
                    <a:pt x="3" y="23"/>
                    <a:pt x="0" y="24"/>
                    <a:pt x="0" y="25"/>
                  </a:cubicBezTo>
                  <a:cubicBezTo>
                    <a:pt x="0" y="25"/>
                    <a:pt x="3" y="28"/>
                    <a:pt x="3" y="29"/>
                  </a:cubicBezTo>
                  <a:cubicBezTo>
                    <a:pt x="3" y="31"/>
                    <a:pt x="4" y="32"/>
                    <a:pt x="6" y="32"/>
                  </a:cubicBezTo>
                  <a:cubicBezTo>
                    <a:pt x="8" y="32"/>
                    <a:pt x="6" y="37"/>
                    <a:pt x="7" y="37"/>
                  </a:cubicBezTo>
                  <a:cubicBezTo>
                    <a:pt x="8" y="37"/>
                    <a:pt x="16" y="38"/>
                    <a:pt x="16" y="40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18" y="44"/>
                    <a:pt x="20" y="47"/>
                    <a:pt x="21" y="46"/>
                  </a:cubicBezTo>
                  <a:cubicBezTo>
                    <a:pt x="22" y="46"/>
                    <a:pt x="28" y="47"/>
                    <a:pt x="29" y="47"/>
                  </a:cubicBezTo>
                  <a:cubicBezTo>
                    <a:pt x="31" y="47"/>
                    <a:pt x="36" y="47"/>
                    <a:pt x="38" y="47"/>
                  </a:cubicBezTo>
                  <a:cubicBezTo>
                    <a:pt x="40" y="48"/>
                    <a:pt x="42" y="47"/>
                    <a:pt x="44" y="45"/>
                  </a:cubicBezTo>
                  <a:cubicBezTo>
                    <a:pt x="45" y="43"/>
                    <a:pt x="51" y="43"/>
                    <a:pt x="53" y="43"/>
                  </a:cubicBezTo>
                  <a:cubicBezTo>
                    <a:pt x="55" y="44"/>
                    <a:pt x="59" y="44"/>
                    <a:pt x="60" y="45"/>
                  </a:cubicBezTo>
                  <a:cubicBezTo>
                    <a:pt x="60" y="46"/>
                    <a:pt x="62" y="47"/>
                    <a:pt x="64" y="48"/>
                  </a:cubicBezTo>
                  <a:cubicBezTo>
                    <a:pt x="65" y="46"/>
                    <a:pt x="64" y="45"/>
                    <a:pt x="64" y="43"/>
                  </a:cubicBezTo>
                  <a:cubicBezTo>
                    <a:pt x="65" y="41"/>
                    <a:pt x="66" y="37"/>
                    <a:pt x="68" y="37"/>
                  </a:cubicBezTo>
                  <a:cubicBezTo>
                    <a:pt x="71" y="37"/>
                    <a:pt x="73" y="37"/>
                    <a:pt x="73" y="33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70" y="30"/>
                    <a:pt x="70" y="30"/>
                  </a:cubicBezTo>
                  <a:cubicBezTo>
                    <a:pt x="69" y="30"/>
                    <a:pt x="66" y="32"/>
                    <a:pt x="65" y="3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4889501" y="2017713"/>
              <a:ext cx="60325" cy="77788"/>
            </a:xfrm>
            <a:custGeom>
              <a:rect b="b" l="l" r="r" t="t"/>
              <a:pathLst>
                <a:path extrusionOk="0" h="31" w="24">
                  <a:moveTo>
                    <a:pt x="18" y="8"/>
                  </a:moveTo>
                  <a:cubicBezTo>
                    <a:pt x="17" y="5"/>
                    <a:pt x="14" y="4"/>
                    <a:pt x="12" y="4"/>
                  </a:cubicBezTo>
                  <a:cubicBezTo>
                    <a:pt x="10" y="4"/>
                    <a:pt x="7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5"/>
                    <a:pt x="4" y="9"/>
                    <a:pt x="5" y="11"/>
                  </a:cubicBezTo>
                  <a:cubicBezTo>
                    <a:pt x="7" y="13"/>
                    <a:pt x="12" y="20"/>
                    <a:pt x="10" y="22"/>
                  </a:cubicBezTo>
                  <a:cubicBezTo>
                    <a:pt x="9" y="23"/>
                    <a:pt x="9" y="29"/>
                    <a:pt x="11" y="31"/>
                  </a:cubicBezTo>
                  <a:cubicBezTo>
                    <a:pt x="12" y="30"/>
                    <a:pt x="16" y="25"/>
                    <a:pt x="16" y="24"/>
                  </a:cubicBezTo>
                  <a:cubicBezTo>
                    <a:pt x="16" y="22"/>
                    <a:pt x="16" y="19"/>
                    <a:pt x="19" y="20"/>
                  </a:cubicBezTo>
                  <a:cubicBezTo>
                    <a:pt x="22" y="21"/>
                    <a:pt x="24" y="22"/>
                    <a:pt x="24" y="21"/>
                  </a:cubicBezTo>
                  <a:cubicBezTo>
                    <a:pt x="24" y="20"/>
                    <a:pt x="24" y="17"/>
                    <a:pt x="23" y="16"/>
                  </a:cubicBezTo>
                  <a:cubicBezTo>
                    <a:pt x="21" y="15"/>
                    <a:pt x="19" y="11"/>
                    <a:pt x="18" y="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4795838" y="2128838"/>
              <a:ext cx="125413" cy="69850"/>
            </a:xfrm>
            <a:custGeom>
              <a:rect b="b" l="l" r="r" t="t"/>
              <a:pathLst>
                <a:path extrusionOk="0" h="28" w="50">
                  <a:moveTo>
                    <a:pt x="39" y="0"/>
                  </a:moveTo>
                  <a:cubicBezTo>
                    <a:pt x="37" y="0"/>
                    <a:pt x="31" y="0"/>
                    <a:pt x="30" y="2"/>
                  </a:cubicBezTo>
                  <a:cubicBezTo>
                    <a:pt x="28" y="4"/>
                    <a:pt x="26" y="5"/>
                    <a:pt x="24" y="4"/>
                  </a:cubicBezTo>
                  <a:cubicBezTo>
                    <a:pt x="22" y="4"/>
                    <a:pt x="17" y="4"/>
                    <a:pt x="15" y="4"/>
                  </a:cubicBezTo>
                  <a:cubicBezTo>
                    <a:pt x="14" y="4"/>
                    <a:pt x="8" y="3"/>
                    <a:pt x="7" y="3"/>
                  </a:cubicBezTo>
                  <a:cubicBezTo>
                    <a:pt x="6" y="4"/>
                    <a:pt x="4" y="1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0" y="2"/>
                    <a:pt x="0" y="5"/>
                    <a:pt x="2" y="7"/>
                  </a:cubicBezTo>
                  <a:cubicBezTo>
                    <a:pt x="3" y="8"/>
                    <a:pt x="6" y="12"/>
                    <a:pt x="4" y="12"/>
                  </a:cubicBezTo>
                  <a:cubicBezTo>
                    <a:pt x="2" y="12"/>
                    <a:pt x="1" y="14"/>
                    <a:pt x="1" y="15"/>
                  </a:cubicBezTo>
                  <a:cubicBezTo>
                    <a:pt x="2" y="16"/>
                    <a:pt x="1" y="18"/>
                    <a:pt x="1" y="19"/>
                  </a:cubicBezTo>
                  <a:cubicBezTo>
                    <a:pt x="2" y="19"/>
                    <a:pt x="6" y="23"/>
                    <a:pt x="6" y="24"/>
                  </a:cubicBezTo>
                  <a:cubicBezTo>
                    <a:pt x="6" y="25"/>
                    <a:pt x="8" y="25"/>
                    <a:pt x="7" y="26"/>
                  </a:cubicBezTo>
                  <a:cubicBezTo>
                    <a:pt x="10" y="26"/>
                    <a:pt x="17" y="26"/>
                    <a:pt x="18" y="26"/>
                  </a:cubicBezTo>
                  <a:cubicBezTo>
                    <a:pt x="20" y="27"/>
                    <a:pt x="27" y="28"/>
                    <a:pt x="27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29" y="25"/>
                    <a:pt x="32" y="24"/>
                    <a:pt x="34" y="24"/>
                  </a:cubicBezTo>
                  <a:cubicBezTo>
                    <a:pt x="33" y="23"/>
                    <a:pt x="33" y="22"/>
                    <a:pt x="34" y="22"/>
                  </a:cubicBezTo>
                  <a:cubicBezTo>
                    <a:pt x="35" y="21"/>
                    <a:pt x="40" y="21"/>
                    <a:pt x="42" y="22"/>
                  </a:cubicBezTo>
                  <a:cubicBezTo>
                    <a:pt x="43" y="22"/>
                    <a:pt x="44" y="22"/>
                    <a:pt x="45" y="21"/>
                  </a:cubicBezTo>
                  <a:cubicBezTo>
                    <a:pt x="45" y="20"/>
                    <a:pt x="45" y="19"/>
                    <a:pt x="44" y="19"/>
                  </a:cubicBezTo>
                  <a:cubicBezTo>
                    <a:pt x="43" y="19"/>
                    <a:pt x="41" y="14"/>
                    <a:pt x="42" y="13"/>
                  </a:cubicBezTo>
                  <a:cubicBezTo>
                    <a:pt x="44" y="13"/>
                    <a:pt x="46" y="7"/>
                    <a:pt x="49" y="6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48" y="4"/>
                    <a:pt x="46" y="3"/>
                    <a:pt x="46" y="2"/>
                  </a:cubicBezTo>
                  <a:cubicBezTo>
                    <a:pt x="45" y="1"/>
                    <a:pt x="41" y="1"/>
                    <a:pt x="39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4757738" y="2171700"/>
              <a:ext cx="58738" cy="39688"/>
            </a:xfrm>
            <a:custGeom>
              <a:rect b="b" l="l" r="r" t="t"/>
              <a:pathLst>
                <a:path extrusionOk="0" h="16" w="23"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3" y="15"/>
                    <a:pt x="14" y="13"/>
                    <a:pt x="15" y="13"/>
                  </a:cubicBezTo>
                  <a:cubicBezTo>
                    <a:pt x="16" y="14"/>
                    <a:pt x="22" y="11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1" y="8"/>
                    <a:pt x="21" y="7"/>
                  </a:cubicBezTo>
                  <a:cubicBezTo>
                    <a:pt x="21" y="6"/>
                    <a:pt x="17" y="2"/>
                    <a:pt x="16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1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0" y="9"/>
                    <a:pt x="1" y="11"/>
                  </a:cubicBezTo>
                  <a:cubicBezTo>
                    <a:pt x="2" y="13"/>
                    <a:pt x="3" y="14"/>
                    <a:pt x="6" y="1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4795838" y="1912938"/>
              <a:ext cx="358775" cy="211138"/>
            </a:xfrm>
            <a:custGeom>
              <a:rect b="b" l="l" r="r" t="t"/>
              <a:pathLst>
                <a:path extrusionOk="0" h="84" w="143">
                  <a:moveTo>
                    <a:pt x="127" y="52"/>
                  </a:moveTo>
                  <a:cubicBezTo>
                    <a:pt x="129" y="52"/>
                    <a:pt x="132" y="48"/>
                    <a:pt x="134" y="48"/>
                  </a:cubicBezTo>
                  <a:cubicBezTo>
                    <a:pt x="135" y="48"/>
                    <a:pt x="140" y="49"/>
                    <a:pt x="140" y="48"/>
                  </a:cubicBezTo>
                  <a:cubicBezTo>
                    <a:pt x="140" y="47"/>
                    <a:pt x="142" y="44"/>
                    <a:pt x="142" y="43"/>
                  </a:cubicBezTo>
                  <a:cubicBezTo>
                    <a:pt x="141" y="43"/>
                    <a:pt x="139" y="41"/>
                    <a:pt x="140" y="40"/>
                  </a:cubicBezTo>
                  <a:cubicBezTo>
                    <a:pt x="140" y="40"/>
                    <a:pt x="143" y="40"/>
                    <a:pt x="143" y="38"/>
                  </a:cubicBezTo>
                  <a:cubicBezTo>
                    <a:pt x="143" y="37"/>
                    <a:pt x="141" y="37"/>
                    <a:pt x="141" y="36"/>
                  </a:cubicBezTo>
                  <a:cubicBezTo>
                    <a:pt x="141" y="35"/>
                    <a:pt x="143" y="34"/>
                    <a:pt x="143" y="33"/>
                  </a:cubicBezTo>
                  <a:cubicBezTo>
                    <a:pt x="143" y="31"/>
                    <a:pt x="141" y="31"/>
                    <a:pt x="138" y="30"/>
                  </a:cubicBezTo>
                  <a:cubicBezTo>
                    <a:pt x="136" y="29"/>
                    <a:pt x="134" y="29"/>
                    <a:pt x="132" y="28"/>
                  </a:cubicBezTo>
                  <a:cubicBezTo>
                    <a:pt x="129" y="27"/>
                    <a:pt x="125" y="28"/>
                    <a:pt x="125" y="27"/>
                  </a:cubicBezTo>
                  <a:cubicBezTo>
                    <a:pt x="125" y="26"/>
                    <a:pt x="122" y="24"/>
                    <a:pt x="121" y="23"/>
                  </a:cubicBezTo>
                  <a:cubicBezTo>
                    <a:pt x="121" y="22"/>
                    <a:pt x="118" y="22"/>
                    <a:pt x="117" y="23"/>
                  </a:cubicBezTo>
                  <a:cubicBezTo>
                    <a:pt x="116" y="24"/>
                    <a:pt x="114" y="24"/>
                    <a:pt x="113" y="23"/>
                  </a:cubicBezTo>
                  <a:cubicBezTo>
                    <a:pt x="111" y="23"/>
                    <a:pt x="110" y="21"/>
                    <a:pt x="109" y="22"/>
                  </a:cubicBezTo>
                  <a:cubicBezTo>
                    <a:pt x="108" y="22"/>
                    <a:pt x="105" y="22"/>
                    <a:pt x="106" y="20"/>
                  </a:cubicBezTo>
                  <a:cubicBezTo>
                    <a:pt x="106" y="18"/>
                    <a:pt x="104" y="14"/>
                    <a:pt x="102" y="14"/>
                  </a:cubicBezTo>
                  <a:cubicBezTo>
                    <a:pt x="101" y="13"/>
                    <a:pt x="97" y="14"/>
                    <a:pt x="96" y="12"/>
                  </a:cubicBezTo>
                  <a:cubicBezTo>
                    <a:pt x="96" y="11"/>
                    <a:pt x="94" y="9"/>
                    <a:pt x="95" y="8"/>
                  </a:cubicBezTo>
                  <a:cubicBezTo>
                    <a:pt x="95" y="7"/>
                    <a:pt x="94" y="3"/>
                    <a:pt x="94" y="2"/>
                  </a:cubicBezTo>
                  <a:cubicBezTo>
                    <a:pt x="93" y="0"/>
                    <a:pt x="88" y="1"/>
                    <a:pt x="87" y="1"/>
                  </a:cubicBezTo>
                  <a:cubicBezTo>
                    <a:pt x="86" y="2"/>
                    <a:pt x="83" y="1"/>
                    <a:pt x="82" y="1"/>
                  </a:cubicBezTo>
                  <a:cubicBezTo>
                    <a:pt x="80" y="2"/>
                    <a:pt x="80" y="3"/>
                    <a:pt x="78" y="3"/>
                  </a:cubicBezTo>
                  <a:cubicBezTo>
                    <a:pt x="77" y="3"/>
                    <a:pt x="76" y="3"/>
                    <a:pt x="76" y="2"/>
                  </a:cubicBezTo>
                  <a:cubicBezTo>
                    <a:pt x="74" y="3"/>
                    <a:pt x="71" y="3"/>
                    <a:pt x="71" y="3"/>
                  </a:cubicBezTo>
                  <a:cubicBezTo>
                    <a:pt x="71" y="3"/>
                    <a:pt x="66" y="7"/>
                    <a:pt x="66" y="9"/>
                  </a:cubicBezTo>
                  <a:cubicBezTo>
                    <a:pt x="66" y="10"/>
                    <a:pt x="66" y="13"/>
                    <a:pt x="64" y="11"/>
                  </a:cubicBezTo>
                  <a:cubicBezTo>
                    <a:pt x="63" y="10"/>
                    <a:pt x="58" y="10"/>
                    <a:pt x="57" y="11"/>
                  </a:cubicBezTo>
                  <a:cubicBezTo>
                    <a:pt x="56" y="12"/>
                    <a:pt x="54" y="8"/>
                    <a:pt x="52" y="9"/>
                  </a:cubicBezTo>
                  <a:cubicBezTo>
                    <a:pt x="50" y="10"/>
                    <a:pt x="47" y="8"/>
                    <a:pt x="46" y="9"/>
                  </a:cubicBezTo>
                  <a:cubicBezTo>
                    <a:pt x="46" y="10"/>
                    <a:pt x="43" y="9"/>
                    <a:pt x="41" y="8"/>
                  </a:cubicBezTo>
                  <a:cubicBezTo>
                    <a:pt x="39" y="7"/>
                    <a:pt x="35" y="8"/>
                    <a:pt x="34" y="7"/>
                  </a:cubicBezTo>
                  <a:cubicBezTo>
                    <a:pt x="32" y="5"/>
                    <a:pt x="23" y="5"/>
                    <a:pt x="20" y="5"/>
                  </a:cubicBezTo>
                  <a:cubicBezTo>
                    <a:pt x="17" y="5"/>
                    <a:pt x="16" y="7"/>
                    <a:pt x="15" y="8"/>
                  </a:cubicBezTo>
                  <a:cubicBezTo>
                    <a:pt x="13" y="10"/>
                    <a:pt x="12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2" y="13"/>
                    <a:pt x="15" y="18"/>
                    <a:pt x="14" y="20"/>
                  </a:cubicBezTo>
                  <a:cubicBezTo>
                    <a:pt x="13" y="21"/>
                    <a:pt x="12" y="21"/>
                    <a:pt x="11" y="23"/>
                  </a:cubicBezTo>
                  <a:cubicBezTo>
                    <a:pt x="10" y="24"/>
                    <a:pt x="3" y="29"/>
                    <a:pt x="3" y="30"/>
                  </a:cubicBezTo>
                  <a:cubicBezTo>
                    <a:pt x="3" y="31"/>
                    <a:pt x="4" y="35"/>
                    <a:pt x="3" y="36"/>
                  </a:cubicBezTo>
                  <a:cubicBezTo>
                    <a:pt x="2" y="37"/>
                    <a:pt x="0" y="40"/>
                    <a:pt x="0" y="42"/>
                  </a:cubicBezTo>
                  <a:cubicBezTo>
                    <a:pt x="0" y="43"/>
                    <a:pt x="2" y="45"/>
                    <a:pt x="3" y="46"/>
                  </a:cubicBezTo>
                  <a:cubicBezTo>
                    <a:pt x="4" y="46"/>
                    <a:pt x="4" y="46"/>
                    <a:pt x="5" y="47"/>
                  </a:cubicBezTo>
                  <a:cubicBezTo>
                    <a:pt x="6" y="46"/>
                    <a:pt x="7" y="46"/>
                    <a:pt x="8" y="46"/>
                  </a:cubicBezTo>
                  <a:cubicBezTo>
                    <a:pt x="9" y="46"/>
                    <a:pt x="14" y="48"/>
                    <a:pt x="16" y="48"/>
                  </a:cubicBezTo>
                  <a:cubicBezTo>
                    <a:pt x="17" y="48"/>
                    <a:pt x="20" y="48"/>
                    <a:pt x="21" y="49"/>
                  </a:cubicBezTo>
                  <a:cubicBezTo>
                    <a:pt x="21" y="50"/>
                    <a:pt x="23" y="49"/>
                    <a:pt x="24" y="48"/>
                  </a:cubicBezTo>
                  <a:cubicBezTo>
                    <a:pt x="25" y="47"/>
                    <a:pt x="27" y="48"/>
                    <a:pt x="28" y="48"/>
                  </a:cubicBezTo>
                  <a:cubicBezTo>
                    <a:pt x="30" y="48"/>
                    <a:pt x="32" y="47"/>
                    <a:pt x="33" y="45"/>
                  </a:cubicBezTo>
                  <a:cubicBezTo>
                    <a:pt x="33" y="44"/>
                    <a:pt x="41" y="42"/>
                    <a:pt x="42" y="42"/>
                  </a:cubicBezTo>
                  <a:cubicBezTo>
                    <a:pt x="44" y="42"/>
                    <a:pt x="47" y="46"/>
                    <a:pt x="49" y="46"/>
                  </a:cubicBezTo>
                  <a:cubicBezTo>
                    <a:pt x="51" y="46"/>
                    <a:pt x="54" y="47"/>
                    <a:pt x="55" y="50"/>
                  </a:cubicBezTo>
                  <a:cubicBezTo>
                    <a:pt x="56" y="53"/>
                    <a:pt x="58" y="57"/>
                    <a:pt x="60" y="58"/>
                  </a:cubicBezTo>
                  <a:cubicBezTo>
                    <a:pt x="61" y="59"/>
                    <a:pt x="61" y="62"/>
                    <a:pt x="61" y="63"/>
                  </a:cubicBezTo>
                  <a:cubicBezTo>
                    <a:pt x="61" y="64"/>
                    <a:pt x="59" y="63"/>
                    <a:pt x="56" y="62"/>
                  </a:cubicBezTo>
                  <a:cubicBezTo>
                    <a:pt x="53" y="61"/>
                    <a:pt x="53" y="64"/>
                    <a:pt x="53" y="66"/>
                  </a:cubicBezTo>
                  <a:cubicBezTo>
                    <a:pt x="53" y="67"/>
                    <a:pt x="49" y="72"/>
                    <a:pt x="48" y="73"/>
                  </a:cubicBezTo>
                  <a:cubicBezTo>
                    <a:pt x="47" y="74"/>
                    <a:pt x="50" y="75"/>
                    <a:pt x="51" y="75"/>
                  </a:cubicBezTo>
                  <a:cubicBezTo>
                    <a:pt x="52" y="75"/>
                    <a:pt x="55" y="73"/>
                    <a:pt x="56" y="73"/>
                  </a:cubicBezTo>
                  <a:cubicBezTo>
                    <a:pt x="56" y="73"/>
                    <a:pt x="57" y="74"/>
                    <a:pt x="59" y="75"/>
                  </a:cubicBezTo>
                  <a:cubicBezTo>
                    <a:pt x="58" y="71"/>
                    <a:pt x="59" y="72"/>
                    <a:pt x="62" y="69"/>
                  </a:cubicBezTo>
                  <a:cubicBezTo>
                    <a:pt x="66" y="66"/>
                    <a:pt x="66" y="62"/>
                    <a:pt x="69" y="61"/>
                  </a:cubicBezTo>
                  <a:cubicBezTo>
                    <a:pt x="72" y="60"/>
                    <a:pt x="74" y="59"/>
                    <a:pt x="78" y="60"/>
                  </a:cubicBezTo>
                  <a:cubicBezTo>
                    <a:pt x="83" y="60"/>
                    <a:pt x="76" y="63"/>
                    <a:pt x="79" y="65"/>
                  </a:cubicBezTo>
                  <a:cubicBezTo>
                    <a:pt x="82" y="67"/>
                    <a:pt x="92" y="64"/>
                    <a:pt x="92" y="67"/>
                  </a:cubicBezTo>
                  <a:cubicBezTo>
                    <a:pt x="93" y="69"/>
                    <a:pt x="81" y="72"/>
                    <a:pt x="81" y="73"/>
                  </a:cubicBezTo>
                  <a:cubicBezTo>
                    <a:pt x="82" y="74"/>
                    <a:pt x="88" y="75"/>
                    <a:pt x="90" y="76"/>
                  </a:cubicBezTo>
                  <a:cubicBezTo>
                    <a:pt x="92" y="78"/>
                    <a:pt x="89" y="81"/>
                    <a:pt x="90" y="83"/>
                  </a:cubicBezTo>
                  <a:cubicBezTo>
                    <a:pt x="91" y="84"/>
                    <a:pt x="94" y="83"/>
                    <a:pt x="96" y="81"/>
                  </a:cubicBezTo>
                  <a:cubicBezTo>
                    <a:pt x="99" y="79"/>
                    <a:pt x="101" y="80"/>
                    <a:pt x="104" y="78"/>
                  </a:cubicBezTo>
                  <a:cubicBezTo>
                    <a:pt x="107" y="76"/>
                    <a:pt x="114" y="78"/>
                    <a:pt x="115" y="76"/>
                  </a:cubicBezTo>
                  <a:cubicBezTo>
                    <a:pt x="116" y="75"/>
                    <a:pt x="113" y="74"/>
                    <a:pt x="107" y="74"/>
                  </a:cubicBezTo>
                  <a:cubicBezTo>
                    <a:pt x="101" y="75"/>
                    <a:pt x="100" y="69"/>
                    <a:pt x="100" y="68"/>
                  </a:cubicBezTo>
                  <a:cubicBezTo>
                    <a:pt x="100" y="66"/>
                    <a:pt x="107" y="61"/>
                    <a:pt x="110" y="61"/>
                  </a:cubicBezTo>
                  <a:cubicBezTo>
                    <a:pt x="114" y="61"/>
                    <a:pt x="117" y="60"/>
                    <a:pt x="121" y="58"/>
                  </a:cubicBezTo>
                  <a:cubicBezTo>
                    <a:pt x="122" y="57"/>
                    <a:pt x="125" y="57"/>
                    <a:pt x="127" y="56"/>
                  </a:cubicBezTo>
                  <a:cubicBezTo>
                    <a:pt x="127" y="55"/>
                    <a:pt x="126" y="53"/>
                    <a:pt x="127" y="5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4816476" y="1806575"/>
              <a:ext cx="187325" cy="138113"/>
            </a:xfrm>
            <a:custGeom>
              <a:rect b="b" l="l" r="r" t="t"/>
              <a:pathLst>
                <a:path extrusionOk="0" h="55" w="75">
                  <a:moveTo>
                    <a:pt x="71" y="27"/>
                  </a:moveTo>
                  <a:cubicBezTo>
                    <a:pt x="69" y="26"/>
                    <a:pt x="68" y="23"/>
                    <a:pt x="66" y="22"/>
                  </a:cubicBezTo>
                  <a:cubicBezTo>
                    <a:pt x="64" y="21"/>
                    <a:pt x="64" y="18"/>
                    <a:pt x="62" y="17"/>
                  </a:cubicBezTo>
                  <a:cubicBezTo>
                    <a:pt x="60" y="16"/>
                    <a:pt x="61" y="13"/>
                    <a:pt x="61" y="11"/>
                  </a:cubicBezTo>
                  <a:cubicBezTo>
                    <a:pt x="61" y="9"/>
                    <a:pt x="62" y="6"/>
                    <a:pt x="61" y="6"/>
                  </a:cubicBezTo>
                  <a:cubicBezTo>
                    <a:pt x="60" y="5"/>
                    <a:pt x="55" y="3"/>
                    <a:pt x="53" y="4"/>
                  </a:cubicBezTo>
                  <a:cubicBezTo>
                    <a:pt x="51" y="5"/>
                    <a:pt x="50" y="5"/>
                    <a:pt x="49" y="4"/>
                  </a:cubicBezTo>
                  <a:cubicBezTo>
                    <a:pt x="48" y="2"/>
                    <a:pt x="47" y="1"/>
                    <a:pt x="45" y="2"/>
                  </a:cubicBezTo>
                  <a:cubicBezTo>
                    <a:pt x="43" y="2"/>
                    <a:pt x="42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8" y="1"/>
                  </a:cubicBezTo>
                  <a:cubicBezTo>
                    <a:pt x="36" y="2"/>
                    <a:pt x="36" y="4"/>
                    <a:pt x="34" y="4"/>
                  </a:cubicBezTo>
                  <a:cubicBezTo>
                    <a:pt x="33" y="4"/>
                    <a:pt x="31" y="3"/>
                    <a:pt x="29" y="5"/>
                  </a:cubicBezTo>
                  <a:cubicBezTo>
                    <a:pt x="27" y="6"/>
                    <a:pt x="27" y="8"/>
                    <a:pt x="27" y="9"/>
                  </a:cubicBezTo>
                  <a:cubicBezTo>
                    <a:pt x="27" y="10"/>
                    <a:pt x="27" y="12"/>
                    <a:pt x="26" y="12"/>
                  </a:cubicBezTo>
                  <a:cubicBezTo>
                    <a:pt x="24" y="12"/>
                    <a:pt x="25" y="14"/>
                    <a:pt x="23" y="14"/>
                  </a:cubicBezTo>
                  <a:cubicBezTo>
                    <a:pt x="22" y="15"/>
                    <a:pt x="19" y="17"/>
                    <a:pt x="19" y="18"/>
                  </a:cubicBezTo>
                  <a:cubicBezTo>
                    <a:pt x="19" y="19"/>
                    <a:pt x="19" y="22"/>
                    <a:pt x="18" y="22"/>
                  </a:cubicBezTo>
                  <a:cubicBezTo>
                    <a:pt x="17" y="22"/>
                    <a:pt x="14" y="22"/>
                    <a:pt x="13" y="23"/>
                  </a:cubicBezTo>
                  <a:cubicBezTo>
                    <a:pt x="12" y="25"/>
                    <a:pt x="11" y="26"/>
                    <a:pt x="9" y="25"/>
                  </a:cubicBezTo>
                  <a:cubicBezTo>
                    <a:pt x="8" y="25"/>
                    <a:pt x="5" y="25"/>
                    <a:pt x="3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2" y="28"/>
                    <a:pt x="3" y="30"/>
                    <a:pt x="4" y="32"/>
                  </a:cubicBezTo>
                  <a:cubicBezTo>
                    <a:pt x="5" y="33"/>
                    <a:pt x="6" y="38"/>
                    <a:pt x="4" y="39"/>
                  </a:cubicBezTo>
                  <a:cubicBezTo>
                    <a:pt x="3" y="39"/>
                    <a:pt x="0" y="41"/>
                    <a:pt x="0" y="43"/>
                  </a:cubicBezTo>
                  <a:cubicBezTo>
                    <a:pt x="0" y="44"/>
                    <a:pt x="3" y="45"/>
                    <a:pt x="2" y="47"/>
                  </a:cubicBezTo>
                  <a:cubicBezTo>
                    <a:pt x="2" y="48"/>
                    <a:pt x="2" y="50"/>
                    <a:pt x="2" y="51"/>
                  </a:cubicBezTo>
                  <a:cubicBezTo>
                    <a:pt x="4" y="51"/>
                    <a:pt x="5" y="52"/>
                    <a:pt x="7" y="50"/>
                  </a:cubicBezTo>
                  <a:cubicBezTo>
                    <a:pt x="8" y="49"/>
                    <a:pt x="9" y="47"/>
                    <a:pt x="12" y="47"/>
                  </a:cubicBezTo>
                  <a:cubicBezTo>
                    <a:pt x="15" y="47"/>
                    <a:pt x="24" y="47"/>
                    <a:pt x="26" y="49"/>
                  </a:cubicBezTo>
                  <a:cubicBezTo>
                    <a:pt x="27" y="50"/>
                    <a:pt x="31" y="49"/>
                    <a:pt x="33" y="50"/>
                  </a:cubicBezTo>
                  <a:cubicBezTo>
                    <a:pt x="35" y="51"/>
                    <a:pt x="38" y="52"/>
                    <a:pt x="38" y="51"/>
                  </a:cubicBezTo>
                  <a:cubicBezTo>
                    <a:pt x="39" y="50"/>
                    <a:pt x="42" y="52"/>
                    <a:pt x="44" y="51"/>
                  </a:cubicBezTo>
                  <a:cubicBezTo>
                    <a:pt x="46" y="50"/>
                    <a:pt x="48" y="54"/>
                    <a:pt x="49" y="53"/>
                  </a:cubicBezTo>
                  <a:cubicBezTo>
                    <a:pt x="50" y="52"/>
                    <a:pt x="55" y="52"/>
                    <a:pt x="56" y="53"/>
                  </a:cubicBezTo>
                  <a:cubicBezTo>
                    <a:pt x="58" y="55"/>
                    <a:pt x="58" y="52"/>
                    <a:pt x="58" y="51"/>
                  </a:cubicBezTo>
                  <a:cubicBezTo>
                    <a:pt x="58" y="49"/>
                    <a:pt x="63" y="45"/>
                    <a:pt x="63" y="45"/>
                  </a:cubicBezTo>
                  <a:cubicBezTo>
                    <a:pt x="63" y="45"/>
                    <a:pt x="66" y="45"/>
                    <a:pt x="68" y="44"/>
                  </a:cubicBezTo>
                  <a:cubicBezTo>
                    <a:pt x="67" y="44"/>
                    <a:pt x="67" y="43"/>
                    <a:pt x="66" y="41"/>
                  </a:cubicBezTo>
                  <a:cubicBezTo>
                    <a:pt x="66" y="37"/>
                    <a:pt x="64" y="35"/>
                    <a:pt x="65" y="34"/>
                  </a:cubicBezTo>
                  <a:cubicBezTo>
                    <a:pt x="66" y="32"/>
                    <a:pt x="69" y="35"/>
                    <a:pt x="71" y="34"/>
                  </a:cubicBezTo>
                  <a:cubicBezTo>
                    <a:pt x="73" y="34"/>
                    <a:pt x="75" y="32"/>
                    <a:pt x="75" y="31"/>
                  </a:cubicBezTo>
                  <a:cubicBezTo>
                    <a:pt x="75" y="29"/>
                    <a:pt x="72" y="27"/>
                    <a:pt x="71" y="2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4768851" y="1751013"/>
              <a:ext cx="147638" cy="69850"/>
            </a:xfrm>
            <a:custGeom>
              <a:rect b="b" l="l" r="r" t="t"/>
              <a:pathLst>
                <a:path extrusionOk="0" h="28" w="59">
                  <a:moveTo>
                    <a:pt x="20" y="20"/>
                  </a:moveTo>
                  <a:cubicBezTo>
                    <a:pt x="22" y="20"/>
                    <a:pt x="27" y="21"/>
                    <a:pt x="30" y="20"/>
                  </a:cubicBezTo>
                  <a:cubicBezTo>
                    <a:pt x="33" y="19"/>
                    <a:pt x="33" y="22"/>
                    <a:pt x="35" y="22"/>
                  </a:cubicBezTo>
                  <a:cubicBezTo>
                    <a:pt x="37" y="21"/>
                    <a:pt x="40" y="24"/>
                    <a:pt x="42" y="26"/>
                  </a:cubicBezTo>
                  <a:cubicBezTo>
                    <a:pt x="44" y="27"/>
                    <a:pt x="45" y="27"/>
                    <a:pt x="46" y="28"/>
                  </a:cubicBezTo>
                  <a:cubicBezTo>
                    <a:pt x="47" y="28"/>
                    <a:pt x="47" y="27"/>
                    <a:pt x="48" y="27"/>
                  </a:cubicBezTo>
                  <a:cubicBezTo>
                    <a:pt x="50" y="25"/>
                    <a:pt x="52" y="26"/>
                    <a:pt x="53" y="26"/>
                  </a:cubicBezTo>
                  <a:cubicBezTo>
                    <a:pt x="55" y="26"/>
                    <a:pt x="55" y="24"/>
                    <a:pt x="57" y="23"/>
                  </a:cubicBezTo>
                  <a:cubicBezTo>
                    <a:pt x="57" y="22"/>
                    <a:pt x="58" y="22"/>
                    <a:pt x="59" y="22"/>
                  </a:cubicBezTo>
                  <a:cubicBezTo>
                    <a:pt x="58" y="21"/>
                    <a:pt x="58" y="18"/>
                    <a:pt x="57" y="17"/>
                  </a:cubicBezTo>
                  <a:cubicBezTo>
                    <a:pt x="56" y="16"/>
                    <a:pt x="54" y="14"/>
                    <a:pt x="55" y="12"/>
                  </a:cubicBezTo>
                  <a:cubicBezTo>
                    <a:pt x="55" y="11"/>
                    <a:pt x="55" y="9"/>
                    <a:pt x="54" y="8"/>
                  </a:cubicBezTo>
                  <a:cubicBezTo>
                    <a:pt x="53" y="7"/>
                    <a:pt x="53" y="7"/>
                    <a:pt x="53" y="6"/>
                  </a:cubicBezTo>
                  <a:cubicBezTo>
                    <a:pt x="50" y="6"/>
                    <a:pt x="46" y="5"/>
                    <a:pt x="45" y="5"/>
                  </a:cubicBezTo>
                  <a:cubicBezTo>
                    <a:pt x="43" y="6"/>
                    <a:pt x="38" y="1"/>
                    <a:pt x="37" y="1"/>
                  </a:cubicBezTo>
                  <a:cubicBezTo>
                    <a:pt x="36" y="0"/>
                    <a:pt x="32" y="0"/>
                    <a:pt x="28" y="1"/>
                  </a:cubicBezTo>
                  <a:cubicBezTo>
                    <a:pt x="26" y="3"/>
                    <a:pt x="28" y="5"/>
                    <a:pt x="27" y="9"/>
                  </a:cubicBezTo>
                  <a:cubicBezTo>
                    <a:pt x="27" y="13"/>
                    <a:pt x="23" y="12"/>
                    <a:pt x="21" y="12"/>
                  </a:cubicBezTo>
                  <a:cubicBezTo>
                    <a:pt x="19" y="12"/>
                    <a:pt x="15" y="5"/>
                    <a:pt x="14" y="3"/>
                  </a:cubicBezTo>
                  <a:cubicBezTo>
                    <a:pt x="13" y="2"/>
                    <a:pt x="9" y="5"/>
                    <a:pt x="6" y="7"/>
                  </a:cubicBezTo>
                  <a:cubicBezTo>
                    <a:pt x="3" y="9"/>
                    <a:pt x="5" y="12"/>
                    <a:pt x="3" y="13"/>
                  </a:cubicBezTo>
                  <a:cubicBezTo>
                    <a:pt x="1" y="15"/>
                    <a:pt x="0" y="18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4" y="21"/>
                    <a:pt x="7" y="21"/>
                    <a:pt x="8" y="20"/>
                  </a:cubicBezTo>
                  <a:cubicBezTo>
                    <a:pt x="11" y="18"/>
                    <a:pt x="18" y="20"/>
                    <a:pt x="20" y="2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4768851" y="1797050"/>
              <a:ext cx="114300" cy="74613"/>
            </a:xfrm>
            <a:custGeom>
              <a:rect b="b" l="l" r="r" t="t"/>
              <a:pathLst>
                <a:path extrusionOk="0" h="30" w="46">
                  <a:moveTo>
                    <a:pt x="6" y="15"/>
                  </a:moveTo>
                  <a:cubicBezTo>
                    <a:pt x="7" y="16"/>
                    <a:pt x="10" y="17"/>
                    <a:pt x="11" y="17"/>
                  </a:cubicBezTo>
                  <a:cubicBezTo>
                    <a:pt x="12" y="16"/>
                    <a:pt x="16" y="18"/>
                    <a:pt x="16" y="19"/>
                  </a:cubicBezTo>
                  <a:cubicBezTo>
                    <a:pt x="16" y="21"/>
                    <a:pt x="15" y="25"/>
                    <a:pt x="16" y="25"/>
                  </a:cubicBezTo>
                  <a:cubicBezTo>
                    <a:pt x="16" y="25"/>
                    <a:pt x="22" y="27"/>
                    <a:pt x="22" y="29"/>
                  </a:cubicBezTo>
                  <a:cubicBezTo>
                    <a:pt x="24" y="29"/>
                    <a:pt x="27" y="29"/>
                    <a:pt x="28" y="29"/>
                  </a:cubicBezTo>
                  <a:cubicBezTo>
                    <a:pt x="30" y="30"/>
                    <a:pt x="31" y="29"/>
                    <a:pt x="32" y="27"/>
                  </a:cubicBezTo>
                  <a:cubicBezTo>
                    <a:pt x="33" y="26"/>
                    <a:pt x="36" y="26"/>
                    <a:pt x="37" y="26"/>
                  </a:cubicBezTo>
                  <a:cubicBezTo>
                    <a:pt x="38" y="26"/>
                    <a:pt x="38" y="23"/>
                    <a:pt x="38" y="22"/>
                  </a:cubicBezTo>
                  <a:cubicBezTo>
                    <a:pt x="38" y="21"/>
                    <a:pt x="41" y="19"/>
                    <a:pt x="42" y="18"/>
                  </a:cubicBezTo>
                  <a:cubicBezTo>
                    <a:pt x="44" y="18"/>
                    <a:pt x="43" y="16"/>
                    <a:pt x="45" y="16"/>
                  </a:cubicBezTo>
                  <a:cubicBezTo>
                    <a:pt x="46" y="16"/>
                    <a:pt x="46" y="14"/>
                    <a:pt x="46" y="13"/>
                  </a:cubicBezTo>
                  <a:cubicBezTo>
                    <a:pt x="46" y="12"/>
                    <a:pt x="46" y="11"/>
                    <a:pt x="46" y="10"/>
                  </a:cubicBezTo>
                  <a:cubicBezTo>
                    <a:pt x="45" y="9"/>
                    <a:pt x="44" y="9"/>
                    <a:pt x="42" y="8"/>
                  </a:cubicBezTo>
                  <a:cubicBezTo>
                    <a:pt x="40" y="6"/>
                    <a:pt x="37" y="3"/>
                    <a:pt x="35" y="4"/>
                  </a:cubicBezTo>
                  <a:cubicBezTo>
                    <a:pt x="33" y="4"/>
                    <a:pt x="33" y="1"/>
                    <a:pt x="30" y="2"/>
                  </a:cubicBezTo>
                  <a:cubicBezTo>
                    <a:pt x="27" y="3"/>
                    <a:pt x="22" y="2"/>
                    <a:pt x="20" y="2"/>
                  </a:cubicBezTo>
                  <a:cubicBezTo>
                    <a:pt x="18" y="2"/>
                    <a:pt x="11" y="0"/>
                    <a:pt x="8" y="2"/>
                  </a:cubicBezTo>
                  <a:cubicBezTo>
                    <a:pt x="7" y="3"/>
                    <a:pt x="4" y="3"/>
                    <a:pt x="2" y="4"/>
                  </a:cubicBezTo>
                  <a:cubicBezTo>
                    <a:pt x="3" y="7"/>
                    <a:pt x="3" y="10"/>
                    <a:pt x="1" y="12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3" y="14"/>
                    <a:pt x="6" y="14"/>
                    <a:pt x="6" y="1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4478338" y="2039938"/>
              <a:ext cx="90488" cy="50800"/>
            </a:xfrm>
            <a:custGeom>
              <a:rect b="b" l="l" r="r" t="t"/>
              <a:pathLst>
                <a:path extrusionOk="0" h="20" w="36">
                  <a:moveTo>
                    <a:pt x="32" y="8"/>
                  </a:moveTo>
                  <a:cubicBezTo>
                    <a:pt x="31" y="9"/>
                    <a:pt x="28" y="6"/>
                    <a:pt x="28" y="6"/>
                  </a:cubicBezTo>
                  <a:cubicBezTo>
                    <a:pt x="28" y="5"/>
                    <a:pt x="28" y="3"/>
                    <a:pt x="28" y="2"/>
                  </a:cubicBezTo>
                  <a:cubicBezTo>
                    <a:pt x="27" y="2"/>
                    <a:pt x="25" y="1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7" y="1"/>
                    <a:pt x="13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8" y="2"/>
                    <a:pt x="6" y="4"/>
                    <a:pt x="6" y="5"/>
                  </a:cubicBezTo>
                  <a:cubicBezTo>
                    <a:pt x="6" y="7"/>
                    <a:pt x="2" y="9"/>
                    <a:pt x="1" y="12"/>
                  </a:cubicBezTo>
                  <a:cubicBezTo>
                    <a:pt x="0" y="15"/>
                    <a:pt x="0" y="16"/>
                    <a:pt x="2" y="14"/>
                  </a:cubicBezTo>
                  <a:cubicBezTo>
                    <a:pt x="3" y="12"/>
                    <a:pt x="5" y="13"/>
                    <a:pt x="5" y="15"/>
                  </a:cubicBezTo>
                  <a:cubicBezTo>
                    <a:pt x="5" y="16"/>
                    <a:pt x="8" y="17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13" y="18"/>
                    <a:pt x="14" y="18"/>
                  </a:cubicBezTo>
                  <a:cubicBezTo>
                    <a:pt x="15" y="18"/>
                    <a:pt x="17" y="13"/>
                    <a:pt x="18" y="13"/>
                  </a:cubicBezTo>
                  <a:cubicBezTo>
                    <a:pt x="18" y="12"/>
                    <a:pt x="20" y="16"/>
                    <a:pt x="22" y="18"/>
                  </a:cubicBezTo>
                  <a:cubicBezTo>
                    <a:pt x="24" y="20"/>
                    <a:pt x="24" y="17"/>
                    <a:pt x="24" y="15"/>
                  </a:cubicBezTo>
                  <a:cubicBezTo>
                    <a:pt x="24" y="14"/>
                    <a:pt x="26" y="13"/>
                    <a:pt x="27" y="14"/>
                  </a:cubicBezTo>
                  <a:cubicBezTo>
                    <a:pt x="28" y="14"/>
                    <a:pt x="31" y="14"/>
                    <a:pt x="31" y="13"/>
                  </a:cubicBezTo>
                  <a:cubicBezTo>
                    <a:pt x="31" y="11"/>
                    <a:pt x="32" y="12"/>
                    <a:pt x="33" y="12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3" y="7"/>
                    <a:pt x="32" y="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4476751" y="1846263"/>
              <a:ext cx="180975" cy="204788"/>
            </a:xfrm>
            <a:custGeom>
              <a:rect b="b" l="l" r="r" t="t"/>
              <a:pathLst>
                <a:path extrusionOk="0" h="81" w="72">
                  <a:moveTo>
                    <a:pt x="9" y="21"/>
                  </a:moveTo>
                  <a:cubicBezTo>
                    <a:pt x="7" y="24"/>
                    <a:pt x="5" y="24"/>
                    <a:pt x="5" y="25"/>
                  </a:cubicBezTo>
                  <a:cubicBezTo>
                    <a:pt x="6" y="25"/>
                    <a:pt x="8" y="28"/>
                    <a:pt x="8" y="29"/>
                  </a:cubicBezTo>
                  <a:cubicBezTo>
                    <a:pt x="7" y="30"/>
                    <a:pt x="6" y="29"/>
                    <a:pt x="6" y="32"/>
                  </a:cubicBezTo>
                  <a:cubicBezTo>
                    <a:pt x="6" y="34"/>
                    <a:pt x="3" y="34"/>
                    <a:pt x="2" y="34"/>
                  </a:cubicBezTo>
                  <a:cubicBezTo>
                    <a:pt x="0" y="34"/>
                    <a:pt x="2" y="36"/>
                    <a:pt x="1" y="38"/>
                  </a:cubicBezTo>
                  <a:cubicBezTo>
                    <a:pt x="0" y="39"/>
                    <a:pt x="0" y="43"/>
                    <a:pt x="0" y="44"/>
                  </a:cubicBezTo>
                  <a:cubicBezTo>
                    <a:pt x="0" y="45"/>
                    <a:pt x="3" y="48"/>
                    <a:pt x="2" y="49"/>
                  </a:cubicBezTo>
                  <a:cubicBezTo>
                    <a:pt x="2" y="50"/>
                    <a:pt x="0" y="51"/>
                    <a:pt x="1" y="52"/>
                  </a:cubicBezTo>
                  <a:cubicBezTo>
                    <a:pt x="1" y="53"/>
                    <a:pt x="3" y="54"/>
                    <a:pt x="3" y="59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2" y="62"/>
                    <a:pt x="13" y="64"/>
                    <a:pt x="14" y="64"/>
                  </a:cubicBezTo>
                  <a:cubicBezTo>
                    <a:pt x="15" y="63"/>
                    <a:pt x="18" y="64"/>
                    <a:pt x="16" y="66"/>
                  </a:cubicBezTo>
                  <a:cubicBezTo>
                    <a:pt x="14" y="68"/>
                    <a:pt x="13" y="71"/>
                    <a:pt x="13" y="73"/>
                  </a:cubicBezTo>
                  <a:cubicBezTo>
                    <a:pt x="12" y="74"/>
                    <a:pt x="12" y="76"/>
                    <a:pt x="12" y="78"/>
                  </a:cubicBezTo>
                  <a:cubicBezTo>
                    <a:pt x="14" y="78"/>
                    <a:pt x="18" y="78"/>
                    <a:pt x="19" y="77"/>
                  </a:cubicBezTo>
                  <a:cubicBezTo>
                    <a:pt x="21" y="77"/>
                    <a:pt x="22" y="77"/>
                    <a:pt x="24" y="77"/>
                  </a:cubicBezTo>
                  <a:cubicBezTo>
                    <a:pt x="26" y="78"/>
                    <a:pt x="28" y="79"/>
                    <a:pt x="29" y="79"/>
                  </a:cubicBezTo>
                  <a:cubicBezTo>
                    <a:pt x="29" y="79"/>
                    <a:pt x="29" y="78"/>
                    <a:pt x="30" y="78"/>
                  </a:cubicBezTo>
                  <a:cubicBezTo>
                    <a:pt x="32" y="78"/>
                    <a:pt x="33" y="81"/>
                    <a:pt x="35" y="80"/>
                  </a:cubicBezTo>
                  <a:cubicBezTo>
                    <a:pt x="36" y="78"/>
                    <a:pt x="38" y="78"/>
                    <a:pt x="39" y="79"/>
                  </a:cubicBezTo>
                  <a:cubicBezTo>
                    <a:pt x="41" y="80"/>
                    <a:pt x="43" y="80"/>
                    <a:pt x="44" y="79"/>
                  </a:cubicBezTo>
                  <a:cubicBezTo>
                    <a:pt x="45" y="77"/>
                    <a:pt x="51" y="76"/>
                    <a:pt x="52" y="77"/>
                  </a:cubicBezTo>
                  <a:cubicBezTo>
                    <a:pt x="53" y="77"/>
                    <a:pt x="57" y="79"/>
                    <a:pt x="55" y="75"/>
                  </a:cubicBezTo>
                  <a:cubicBezTo>
                    <a:pt x="54" y="70"/>
                    <a:pt x="58" y="71"/>
                    <a:pt x="59" y="70"/>
                  </a:cubicBezTo>
                  <a:cubicBezTo>
                    <a:pt x="59" y="68"/>
                    <a:pt x="64" y="67"/>
                    <a:pt x="63" y="66"/>
                  </a:cubicBezTo>
                  <a:cubicBezTo>
                    <a:pt x="62" y="65"/>
                    <a:pt x="56" y="61"/>
                    <a:pt x="55" y="60"/>
                  </a:cubicBezTo>
                  <a:cubicBezTo>
                    <a:pt x="53" y="59"/>
                    <a:pt x="53" y="55"/>
                    <a:pt x="52" y="53"/>
                  </a:cubicBezTo>
                  <a:cubicBezTo>
                    <a:pt x="51" y="51"/>
                    <a:pt x="49" y="49"/>
                    <a:pt x="51" y="49"/>
                  </a:cubicBezTo>
                  <a:cubicBezTo>
                    <a:pt x="54" y="48"/>
                    <a:pt x="58" y="47"/>
                    <a:pt x="60" y="46"/>
                  </a:cubicBezTo>
                  <a:cubicBezTo>
                    <a:pt x="62" y="44"/>
                    <a:pt x="65" y="44"/>
                    <a:pt x="66" y="43"/>
                  </a:cubicBezTo>
                  <a:cubicBezTo>
                    <a:pt x="68" y="41"/>
                    <a:pt x="70" y="43"/>
                    <a:pt x="71" y="42"/>
                  </a:cubicBezTo>
                  <a:cubicBezTo>
                    <a:pt x="71" y="41"/>
                    <a:pt x="72" y="39"/>
                    <a:pt x="71" y="38"/>
                  </a:cubicBezTo>
                  <a:cubicBezTo>
                    <a:pt x="70" y="37"/>
                    <a:pt x="69" y="35"/>
                    <a:pt x="69" y="31"/>
                  </a:cubicBezTo>
                  <a:cubicBezTo>
                    <a:pt x="69" y="28"/>
                    <a:pt x="68" y="29"/>
                    <a:pt x="68" y="27"/>
                  </a:cubicBezTo>
                  <a:cubicBezTo>
                    <a:pt x="68" y="26"/>
                    <a:pt x="67" y="24"/>
                    <a:pt x="66" y="23"/>
                  </a:cubicBezTo>
                  <a:cubicBezTo>
                    <a:pt x="65" y="23"/>
                    <a:pt x="64" y="22"/>
                    <a:pt x="66" y="20"/>
                  </a:cubicBezTo>
                  <a:cubicBezTo>
                    <a:pt x="67" y="18"/>
                    <a:pt x="66" y="13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0"/>
                    <a:pt x="65" y="10"/>
                  </a:cubicBezTo>
                  <a:cubicBezTo>
                    <a:pt x="65" y="8"/>
                    <a:pt x="63" y="7"/>
                    <a:pt x="60" y="7"/>
                  </a:cubicBezTo>
                  <a:cubicBezTo>
                    <a:pt x="57" y="7"/>
                    <a:pt x="62" y="4"/>
                    <a:pt x="61" y="2"/>
                  </a:cubicBezTo>
                  <a:cubicBezTo>
                    <a:pt x="60" y="1"/>
                    <a:pt x="57" y="5"/>
                    <a:pt x="54" y="4"/>
                  </a:cubicBezTo>
                  <a:cubicBezTo>
                    <a:pt x="51" y="3"/>
                    <a:pt x="47" y="8"/>
                    <a:pt x="45" y="10"/>
                  </a:cubicBezTo>
                  <a:cubicBezTo>
                    <a:pt x="42" y="12"/>
                    <a:pt x="39" y="9"/>
                    <a:pt x="41" y="7"/>
                  </a:cubicBezTo>
                  <a:cubicBezTo>
                    <a:pt x="43" y="4"/>
                    <a:pt x="41" y="4"/>
                    <a:pt x="38" y="5"/>
                  </a:cubicBezTo>
                  <a:cubicBezTo>
                    <a:pt x="35" y="6"/>
                    <a:pt x="32" y="5"/>
                    <a:pt x="32" y="2"/>
                  </a:cubicBezTo>
                  <a:cubicBezTo>
                    <a:pt x="32" y="2"/>
                    <a:pt x="32" y="1"/>
                    <a:pt x="31" y="0"/>
                  </a:cubicBezTo>
                  <a:cubicBezTo>
                    <a:pt x="30" y="1"/>
                    <a:pt x="29" y="1"/>
                    <a:pt x="28" y="0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22" y="1"/>
                    <a:pt x="23" y="2"/>
                    <a:pt x="22" y="4"/>
                  </a:cubicBezTo>
                  <a:cubicBezTo>
                    <a:pt x="21" y="6"/>
                    <a:pt x="23" y="7"/>
                    <a:pt x="25" y="10"/>
                  </a:cubicBezTo>
                  <a:cubicBezTo>
                    <a:pt x="26" y="13"/>
                    <a:pt x="21" y="12"/>
                    <a:pt x="21" y="14"/>
                  </a:cubicBezTo>
                  <a:cubicBezTo>
                    <a:pt x="21" y="16"/>
                    <a:pt x="17" y="14"/>
                    <a:pt x="15" y="13"/>
                  </a:cubicBezTo>
                  <a:cubicBezTo>
                    <a:pt x="14" y="12"/>
                    <a:pt x="9" y="13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10" y="18"/>
                    <a:pt x="10" y="20"/>
                    <a:pt x="9" y="2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4770438" y="1354138"/>
              <a:ext cx="214313" cy="339725"/>
            </a:xfrm>
            <a:custGeom>
              <a:rect b="b" l="l" r="r" t="t"/>
              <a:pathLst>
                <a:path extrusionOk="0" h="135" w="85">
                  <a:moveTo>
                    <a:pt x="72" y="113"/>
                  </a:moveTo>
                  <a:cubicBezTo>
                    <a:pt x="74" y="109"/>
                    <a:pt x="83" y="106"/>
                    <a:pt x="84" y="102"/>
                  </a:cubicBezTo>
                  <a:cubicBezTo>
                    <a:pt x="85" y="100"/>
                    <a:pt x="85" y="99"/>
                    <a:pt x="82" y="96"/>
                  </a:cubicBezTo>
                  <a:cubicBezTo>
                    <a:pt x="79" y="92"/>
                    <a:pt x="72" y="90"/>
                    <a:pt x="72" y="88"/>
                  </a:cubicBezTo>
                  <a:cubicBezTo>
                    <a:pt x="71" y="86"/>
                    <a:pt x="77" y="86"/>
                    <a:pt x="77" y="83"/>
                  </a:cubicBezTo>
                  <a:cubicBezTo>
                    <a:pt x="76" y="81"/>
                    <a:pt x="74" y="81"/>
                    <a:pt x="72" y="79"/>
                  </a:cubicBezTo>
                  <a:cubicBezTo>
                    <a:pt x="71" y="77"/>
                    <a:pt x="74" y="76"/>
                    <a:pt x="74" y="75"/>
                  </a:cubicBezTo>
                  <a:cubicBezTo>
                    <a:pt x="73" y="74"/>
                    <a:pt x="70" y="74"/>
                    <a:pt x="70" y="72"/>
                  </a:cubicBezTo>
                  <a:cubicBezTo>
                    <a:pt x="69" y="71"/>
                    <a:pt x="72" y="71"/>
                    <a:pt x="71" y="70"/>
                  </a:cubicBezTo>
                  <a:cubicBezTo>
                    <a:pt x="71" y="69"/>
                    <a:pt x="69" y="66"/>
                    <a:pt x="70" y="64"/>
                  </a:cubicBezTo>
                  <a:cubicBezTo>
                    <a:pt x="72" y="62"/>
                    <a:pt x="76" y="64"/>
                    <a:pt x="73" y="59"/>
                  </a:cubicBezTo>
                  <a:cubicBezTo>
                    <a:pt x="70" y="54"/>
                    <a:pt x="66" y="48"/>
                    <a:pt x="65" y="47"/>
                  </a:cubicBezTo>
                  <a:cubicBezTo>
                    <a:pt x="64" y="45"/>
                    <a:pt x="66" y="43"/>
                    <a:pt x="68" y="42"/>
                  </a:cubicBezTo>
                  <a:cubicBezTo>
                    <a:pt x="69" y="41"/>
                    <a:pt x="73" y="38"/>
                    <a:pt x="73" y="36"/>
                  </a:cubicBezTo>
                  <a:cubicBezTo>
                    <a:pt x="73" y="35"/>
                    <a:pt x="68" y="31"/>
                    <a:pt x="67" y="30"/>
                  </a:cubicBezTo>
                  <a:cubicBezTo>
                    <a:pt x="66" y="30"/>
                    <a:pt x="63" y="30"/>
                    <a:pt x="62" y="27"/>
                  </a:cubicBezTo>
                  <a:cubicBezTo>
                    <a:pt x="61" y="25"/>
                    <a:pt x="60" y="24"/>
                    <a:pt x="61" y="23"/>
                  </a:cubicBezTo>
                  <a:cubicBezTo>
                    <a:pt x="62" y="21"/>
                    <a:pt x="62" y="20"/>
                    <a:pt x="62" y="19"/>
                  </a:cubicBezTo>
                  <a:cubicBezTo>
                    <a:pt x="62" y="17"/>
                    <a:pt x="65" y="18"/>
                    <a:pt x="65" y="16"/>
                  </a:cubicBezTo>
                  <a:cubicBezTo>
                    <a:pt x="65" y="15"/>
                    <a:pt x="66" y="14"/>
                    <a:pt x="67" y="13"/>
                  </a:cubicBezTo>
                  <a:cubicBezTo>
                    <a:pt x="67" y="12"/>
                    <a:pt x="67" y="10"/>
                    <a:pt x="67" y="9"/>
                  </a:cubicBezTo>
                  <a:cubicBezTo>
                    <a:pt x="66" y="7"/>
                    <a:pt x="60" y="6"/>
                    <a:pt x="58" y="3"/>
                  </a:cubicBezTo>
                  <a:cubicBezTo>
                    <a:pt x="57" y="0"/>
                    <a:pt x="53" y="2"/>
                    <a:pt x="52" y="3"/>
                  </a:cubicBezTo>
                  <a:cubicBezTo>
                    <a:pt x="51" y="5"/>
                    <a:pt x="44" y="3"/>
                    <a:pt x="44" y="5"/>
                  </a:cubicBezTo>
                  <a:cubicBezTo>
                    <a:pt x="44" y="7"/>
                    <a:pt x="39" y="8"/>
                    <a:pt x="39" y="10"/>
                  </a:cubicBezTo>
                  <a:cubicBezTo>
                    <a:pt x="39" y="13"/>
                    <a:pt x="41" y="18"/>
                    <a:pt x="37" y="17"/>
                  </a:cubicBezTo>
                  <a:cubicBezTo>
                    <a:pt x="34" y="17"/>
                    <a:pt x="36" y="19"/>
                    <a:pt x="34" y="22"/>
                  </a:cubicBezTo>
                  <a:cubicBezTo>
                    <a:pt x="32" y="25"/>
                    <a:pt x="32" y="20"/>
                    <a:pt x="29" y="21"/>
                  </a:cubicBezTo>
                  <a:cubicBezTo>
                    <a:pt x="27" y="21"/>
                    <a:pt x="24" y="18"/>
                    <a:pt x="23" y="20"/>
                  </a:cubicBezTo>
                  <a:cubicBezTo>
                    <a:pt x="22" y="22"/>
                    <a:pt x="18" y="21"/>
                    <a:pt x="14" y="20"/>
                  </a:cubicBezTo>
                  <a:cubicBezTo>
                    <a:pt x="11" y="19"/>
                    <a:pt x="9" y="14"/>
                    <a:pt x="6" y="13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3" y="19"/>
                    <a:pt x="5" y="22"/>
                    <a:pt x="9" y="24"/>
                  </a:cubicBezTo>
                  <a:cubicBezTo>
                    <a:pt x="13" y="26"/>
                    <a:pt x="21" y="28"/>
                    <a:pt x="21" y="31"/>
                  </a:cubicBezTo>
                  <a:cubicBezTo>
                    <a:pt x="20" y="33"/>
                    <a:pt x="19" y="37"/>
                    <a:pt x="21" y="38"/>
                  </a:cubicBezTo>
                  <a:cubicBezTo>
                    <a:pt x="23" y="39"/>
                    <a:pt x="21" y="44"/>
                    <a:pt x="23" y="45"/>
                  </a:cubicBezTo>
                  <a:cubicBezTo>
                    <a:pt x="25" y="47"/>
                    <a:pt x="24" y="52"/>
                    <a:pt x="23" y="52"/>
                  </a:cubicBezTo>
                  <a:cubicBezTo>
                    <a:pt x="21" y="52"/>
                    <a:pt x="23" y="55"/>
                    <a:pt x="24" y="57"/>
                  </a:cubicBezTo>
                  <a:cubicBezTo>
                    <a:pt x="25" y="57"/>
                    <a:pt x="25" y="59"/>
                    <a:pt x="25" y="61"/>
                  </a:cubicBezTo>
                  <a:cubicBezTo>
                    <a:pt x="28" y="61"/>
                    <a:pt x="30" y="62"/>
                    <a:pt x="32" y="63"/>
                  </a:cubicBezTo>
                  <a:cubicBezTo>
                    <a:pt x="35" y="65"/>
                    <a:pt x="34" y="67"/>
                    <a:pt x="34" y="69"/>
                  </a:cubicBezTo>
                  <a:cubicBezTo>
                    <a:pt x="35" y="72"/>
                    <a:pt x="35" y="73"/>
                    <a:pt x="33" y="72"/>
                  </a:cubicBezTo>
                  <a:cubicBezTo>
                    <a:pt x="31" y="71"/>
                    <a:pt x="30" y="72"/>
                    <a:pt x="29" y="76"/>
                  </a:cubicBezTo>
                  <a:cubicBezTo>
                    <a:pt x="28" y="79"/>
                    <a:pt x="23" y="84"/>
                    <a:pt x="20" y="84"/>
                  </a:cubicBezTo>
                  <a:cubicBezTo>
                    <a:pt x="18" y="84"/>
                    <a:pt x="18" y="87"/>
                    <a:pt x="16" y="88"/>
                  </a:cubicBezTo>
                  <a:cubicBezTo>
                    <a:pt x="13" y="88"/>
                    <a:pt x="11" y="89"/>
                    <a:pt x="11" y="92"/>
                  </a:cubicBezTo>
                  <a:cubicBezTo>
                    <a:pt x="12" y="94"/>
                    <a:pt x="8" y="95"/>
                    <a:pt x="6" y="95"/>
                  </a:cubicBezTo>
                  <a:cubicBezTo>
                    <a:pt x="4" y="95"/>
                    <a:pt x="4" y="99"/>
                    <a:pt x="2" y="100"/>
                  </a:cubicBezTo>
                  <a:cubicBezTo>
                    <a:pt x="0" y="101"/>
                    <a:pt x="1" y="102"/>
                    <a:pt x="3" y="104"/>
                  </a:cubicBezTo>
                  <a:cubicBezTo>
                    <a:pt x="4" y="107"/>
                    <a:pt x="3" y="108"/>
                    <a:pt x="3" y="110"/>
                  </a:cubicBezTo>
                  <a:cubicBezTo>
                    <a:pt x="4" y="112"/>
                    <a:pt x="7" y="115"/>
                    <a:pt x="5" y="119"/>
                  </a:cubicBezTo>
                  <a:cubicBezTo>
                    <a:pt x="3" y="123"/>
                    <a:pt x="1" y="128"/>
                    <a:pt x="3" y="127"/>
                  </a:cubicBezTo>
                  <a:cubicBezTo>
                    <a:pt x="4" y="127"/>
                    <a:pt x="8" y="131"/>
                    <a:pt x="10" y="130"/>
                  </a:cubicBezTo>
                  <a:cubicBezTo>
                    <a:pt x="12" y="130"/>
                    <a:pt x="13" y="134"/>
                    <a:pt x="15" y="133"/>
                  </a:cubicBezTo>
                  <a:cubicBezTo>
                    <a:pt x="17" y="132"/>
                    <a:pt x="17" y="135"/>
                    <a:pt x="24" y="135"/>
                  </a:cubicBezTo>
                  <a:cubicBezTo>
                    <a:pt x="30" y="135"/>
                    <a:pt x="44" y="129"/>
                    <a:pt x="49" y="129"/>
                  </a:cubicBezTo>
                  <a:cubicBezTo>
                    <a:pt x="52" y="129"/>
                    <a:pt x="54" y="129"/>
                    <a:pt x="56" y="128"/>
                  </a:cubicBezTo>
                  <a:cubicBezTo>
                    <a:pt x="57" y="127"/>
                    <a:pt x="58" y="125"/>
                    <a:pt x="60" y="123"/>
                  </a:cubicBezTo>
                  <a:cubicBezTo>
                    <a:pt x="63" y="120"/>
                    <a:pt x="70" y="118"/>
                    <a:pt x="72" y="11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5041901" y="2416175"/>
              <a:ext cx="427038" cy="341313"/>
            </a:xfrm>
            <a:custGeom>
              <a:rect b="b" l="l" r="r" t="t"/>
              <a:pathLst>
                <a:path extrusionOk="0" h="136" w="170">
                  <a:moveTo>
                    <a:pt x="102" y="29"/>
                  </a:moveTo>
                  <a:cubicBezTo>
                    <a:pt x="102" y="29"/>
                    <a:pt x="89" y="27"/>
                    <a:pt x="87" y="27"/>
                  </a:cubicBezTo>
                  <a:cubicBezTo>
                    <a:pt x="86" y="27"/>
                    <a:pt x="81" y="26"/>
                    <a:pt x="78" y="24"/>
                  </a:cubicBezTo>
                  <a:cubicBezTo>
                    <a:pt x="75" y="21"/>
                    <a:pt x="61" y="11"/>
                    <a:pt x="59" y="10"/>
                  </a:cubicBezTo>
                  <a:cubicBezTo>
                    <a:pt x="56" y="8"/>
                    <a:pt x="46" y="1"/>
                    <a:pt x="43" y="0"/>
                  </a:cubicBezTo>
                  <a:cubicBezTo>
                    <a:pt x="40" y="0"/>
                    <a:pt x="40" y="0"/>
                    <a:pt x="36" y="0"/>
                  </a:cubicBezTo>
                  <a:cubicBezTo>
                    <a:pt x="33" y="0"/>
                    <a:pt x="34" y="3"/>
                    <a:pt x="28" y="3"/>
                  </a:cubicBezTo>
                  <a:cubicBezTo>
                    <a:pt x="21" y="3"/>
                    <a:pt x="18" y="7"/>
                    <a:pt x="20" y="8"/>
                  </a:cubicBezTo>
                  <a:cubicBezTo>
                    <a:pt x="22" y="9"/>
                    <a:pt x="28" y="14"/>
                    <a:pt x="26" y="15"/>
                  </a:cubicBezTo>
                  <a:cubicBezTo>
                    <a:pt x="24" y="16"/>
                    <a:pt x="24" y="19"/>
                    <a:pt x="21" y="19"/>
                  </a:cubicBezTo>
                  <a:cubicBezTo>
                    <a:pt x="19" y="19"/>
                    <a:pt x="16" y="19"/>
                    <a:pt x="16" y="21"/>
                  </a:cubicBezTo>
                  <a:cubicBezTo>
                    <a:pt x="16" y="23"/>
                    <a:pt x="13" y="26"/>
                    <a:pt x="10" y="26"/>
                  </a:cubicBezTo>
                  <a:cubicBezTo>
                    <a:pt x="8" y="26"/>
                    <a:pt x="4" y="24"/>
                    <a:pt x="2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0" y="35"/>
                    <a:pt x="2" y="36"/>
                  </a:cubicBezTo>
                  <a:cubicBezTo>
                    <a:pt x="4" y="37"/>
                    <a:pt x="5" y="40"/>
                    <a:pt x="8" y="44"/>
                  </a:cubicBezTo>
                  <a:cubicBezTo>
                    <a:pt x="12" y="48"/>
                    <a:pt x="20" y="59"/>
                    <a:pt x="20" y="62"/>
                  </a:cubicBezTo>
                  <a:cubicBezTo>
                    <a:pt x="20" y="65"/>
                    <a:pt x="21" y="68"/>
                    <a:pt x="26" y="71"/>
                  </a:cubicBezTo>
                  <a:cubicBezTo>
                    <a:pt x="31" y="74"/>
                    <a:pt x="31" y="78"/>
                    <a:pt x="33" y="80"/>
                  </a:cubicBezTo>
                  <a:cubicBezTo>
                    <a:pt x="36" y="82"/>
                    <a:pt x="35" y="84"/>
                    <a:pt x="36" y="89"/>
                  </a:cubicBezTo>
                  <a:cubicBezTo>
                    <a:pt x="36" y="94"/>
                    <a:pt x="38" y="100"/>
                    <a:pt x="42" y="102"/>
                  </a:cubicBezTo>
                  <a:cubicBezTo>
                    <a:pt x="46" y="105"/>
                    <a:pt x="49" y="108"/>
                    <a:pt x="51" y="113"/>
                  </a:cubicBezTo>
                  <a:cubicBezTo>
                    <a:pt x="53" y="118"/>
                    <a:pt x="56" y="122"/>
                    <a:pt x="59" y="125"/>
                  </a:cubicBezTo>
                  <a:cubicBezTo>
                    <a:pt x="61" y="128"/>
                    <a:pt x="60" y="129"/>
                    <a:pt x="61" y="131"/>
                  </a:cubicBezTo>
                  <a:cubicBezTo>
                    <a:pt x="62" y="132"/>
                    <a:pt x="63" y="134"/>
                    <a:pt x="64" y="136"/>
                  </a:cubicBezTo>
                  <a:cubicBezTo>
                    <a:pt x="66" y="135"/>
                    <a:pt x="68" y="134"/>
                    <a:pt x="68" y="134"/>
                  </a:cubicBezTo>
                  <a:cubicBezTo>
                    <a:pt x="68" y="133"/>
                    <a:pt x="67" y="131"/>
                    <a:pt x="68" y="130"/>
                  </a:cubicBezTo>
                  <a:cubicBezTo>
                    <a:pt x="68" y="129"/>
                    <a:pt x="70" y="127"/>
                    <a:pt x="71" y="127"/>
                  </a:cubicBezTo>
                  <a:cubicBezTo>
                    <a:pt x="72" y="126"/>
                    <a:pt x="74" y="128"/>
                    <a:pt x="77" y="128"/>
                  </a:cubicBezTo>
                  <a:cubicBezTo>
                    <a:pt x="80" y="127"/>
                    <a:pt x="86" y="128"/>
                    <a:pt x="87" y="129"/>
                  </a:cubicBezTo>
                  <a:cubicBezTo>
                    <a:pt x="88" y="129"/>
                    <a:pt x="96" y="129"/>
                    <a:pt x="98" y="130"/>
                  </a:cubicBezTo>
                  <a:cubicBezTo>
                    <a:pt x="100" y="132"/>
                    <a:pt x="102" y="131"/>
                    <a:pt x="104" y="128"/>
                  </a:cubicBezTo>
                  <a:cubicBezTo>
                    <a:pt x="105" y="125"/>
                    <a:pt x="115" y="118"/>
                    <a:pt x="116" y="117"/>
                  </a:cubicBezTo>
                  <a:cubicBezTo>
                    <a:pt x="117" y="117"/>
                    <a:pt x="128" y="117"/>
                    <a:pt x="132" y="117"/>
                  </a:cubicBezTo>
                  <a:cubicBezTo>
                    <a:pt x="136" y="116"/>
                    <a:pt x="163" y="107"/>
                    <a:pt x="164" y="106"/>
                  </a:cubicBezTo>
                  <a:cubicBezTo>
                    <a:pt x="165" y="105"/>
                    <a:pt x="170" y="91"/>
                    <a:pt x="170" y="89"/>
                  </a:cubicBezTo>
                  <a:cubicBezTo>
                    <a:pt x="170" y="88"/>
                    <a:pt x="168" y="83"/>
                    <a:pt x="166" y="83"/>
                  </a:cubicBezTo>
                  <a:cubicBezTo>
                    <a:pt x="164" y="84"/>
                    <a:pt x="147" y="82"/>
                    <a:pt x="145" y="81"/>
                  </a:cubicBezTo>
                  <a:cubicBezTo>
                    <a:pt x="145" y="81"/>
                    <a:pt x="140" y="77"/>
                    <a:pt x="139" y="73"/>
                  </a:cubicBezTo>
                  <a:cubicBezTo>
                    <a:pt x="138" y="72"/>
                    <a:pt x="137" y="69"/>
                    <a:pt x="136" y="67"/>
                  </a:cubicBezTo>
                  <a:cubicBezTo>
                    <a:pt x="134" y="68"/>
                    <a:pt x="131" y="67"/>
                    <a:pt x="129" y="63"/>
                  </a:cubicBezTo>
                  <a:cubicBezTo>
                    <a:pt x="128" y="62"/>
                    <a:pt x="124" y="56"/>
                    <a:pt x="125" y="54"/>
                  </a:cubicBezTo>
                  <a:cubicBezTo>
                    <a:pt x="127" y="52"/>
                    <a:pt x="124" y="48"/>
                    <a:pt x="121" y="45"/>
                  </a:cubicBezTo>
                  <a:cubicBezTo>
                    <a:pt x="119" y="43"/>
                    <a:pt x="114" y="39"/>
                    <a:pt x="113" y="36"/>
                  </a:cubicBezTo>
                  <a:cubicBezTo>
                    <a:pt x="113" y="35"/>
                    <a:pt x="113" y="34"/>
                    <a:pt x="112" y="32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2" y="2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5394326" y="2574925"/>
              <a:ext cx="160338" cy="180975"/>
            </a:xfrm>
            <a:custGeom>
              <a:rect b="b" l="l" r="r" t="t"/>
              <a:pathLst>
                <a:path extrusionOk="0" h="72" w="64">
                  <a:moveTo>
                    <a:pt x="32" y="1"/>
                  </a:moveTo>
                  <a:cubicBezTo>
                    <a:pt x="32" y="7"/>
                    <a:pt x="32" y="7"/>
                    <a:pt x="32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5" y="21"/>
                    <a:pt x="26" y="20"/>
                  </a:cubicBezTo>
                  <a:cubicBezTo>
                    <a:pt x="28" y="20"/>
                    <a:pt x="30" y="25"/>
                    <a:pt x="30" y="26"/>
                  </a:cubicBezTo>
                  <a:cubicBezTo>
                    <a:pt x="30" y="28"/>
                    <a:pt x="25" y="42"/>
                    <a:pt x="24" y="43"/>
                  </a:cubicBezTo>
                  <a:cubicBezTo>
                    <a:pt x="23" y="44"/>
                    <a:pt x="9" y="48"/>
                    <a:pt x="0" y="51"/>
                  </a:cubicBezTo>
                  <a:cubicBezTo>
                    <a:pt x="2" y="56"/>
                    <a:pt x="6" y="64"/>
                    <a:pt x="10" y="72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16" y="68"/>
                    <a:pt x="21" y="69"/>
                    <a:pt x="25" y="68"/>
                  </a:cubicBezTo>
                  <a:cubicBezTo>
                    <a:pt x="28" y="67"/>
                    <a:pt x="25" y="65"/>
                    <a:pt x="28" y="62"/>
                  </a:cubicBezTo>
                  <a:cubicBezTo>
                    <a:pt x="31" y="60"/>
                    <a:pt x="35" y="61"/>
                    <a:pt x="37" y="61"/>
                  </a:cubicBezTo>
                  <a:cubicBezTo>
                    <a:pt x="38" y="60"/>
                    <a:pt x="39" y="54"/>
                    <a:pt x="42" y="53"/>
                  </a:cubicBezTo>
                  <a:cubicBezTo>
                    <a:pt x="44" y="52"/>
                    <a:pt x="47" y="53"/>
                    <a:pt x="47" y="51"/>
                  </a:cubicBezTo>
                  <a:cubicBezTo>
                    <a:pt x="47" y="48"/>
                    <a:pt x="47" y="40"/>
                    <a:pt x="50" y="40"/>
                  </a:cubicBezTo>
                  <a:cubicBezTo>
                    <a:pt x="52" y="39"/>
                    <a:pt x="56" y="37"/>
                    <a:pt x="56" y="35"/>
                  </a:cubicBezTo>
                  <a:cubicBezTo>
                    <a:pt x="56" y="34"/>
                    <a:pt x="61" y="29"/>
                    <a:pt x="63" y="26"/>
                  </a:cubicBezTo>
                  <a:cubicBezTo>
                    <a:pt x="64" y="23"/>
                    <a:pt x="64" y="22"/>
                    <a:pt x="62" y="22"/>
                  </a:cubicBezTo>
                  <a:cubicBezTo>
                    <a:pt x="60" y="21"/>
                    <a:pt x="56" y="15"/>
                    <a:pt x="55" y="13"/>
                  </a:cubicBezTo>
                  <a:cubicBezTo>
                    <a:pt x="54" y="11"/>
                    <a:pt x="48" y="12"/>
                    <a:pt x="42" y="8"/>
                  </a:cubicBezTo>
                  <a:cubicBezTo>
                    <a:pt x="40" y="6"/>
                    <a:pt x="38" y="3"/>
                    <a:pt x="38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5367338" y="2551113"/>
              <a:ext cx="23813" cy="34925"/>
            </a:xfrm>
            <a:custGeom>
              <a:rect b="b" l="l" r="r" t="t"/>
              <a:pathLst>
                <a:path extrusionOk="0" h="14" w="10">
                  <a:moveTo>
                    <a:pt x="7" y="13"/>
                  </a:moveTo>
                  <a:cubicBezTo>
                    <a:pt x="7" y="13"/>
                    <a:pt x="7" y="12"/>
                    <a:pt x="7" y="11"/>
                  </a:cubicBezTo>
                  <a:cubicBezTo>
                    <a:pt x="9" y="9"/>
                    <a:pt x="10" y="2"/>
                    <a:pt x="6" y="1"/>
                  </a:cubicBezTo>
                  <a:cubicBezTo>
                    <a:pt x="3" y="0"/>
                    <a:pt x="1" y="7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2" y="13"/>
                    <a:pt x="5" y="14"/>
                    <a:pt x="7" y="1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5391151" y="2546350"/>
              <a:ext cx="98425" cy="77788"/>
            </a:xfrm>
            <a:custGeom>
              <a:rect b="b" l="l" r="r" t="t"/>
              <a:pathLst>
                <a:path extrusionOk="0" h="31" w="39">
                  <a:moveTo>
                    <a:pt x="6" y="29"/>
                  </a:moveTo>
                  <a:cubicBezTo>
                    <a:pt x="7" y="30"/>
                    <a:pt x="20" y="31"/>
                    <a:pt x="25" y="3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6"/>
                    <a:pt x="37" y="1"/>
                    <a:pt x="36" y="1"/>
                  </a:cubicBezTo>
                  <a:cubicBezTo>
                    <a:pt x="35" y="0"/>
                    <a:pt x="29" y="7"/>
                    <a:pt x="27" y="11"/>
                  </a:cubicBezTo>
                  <a:cubicBezTo>
                    <a:pt x="24" y="16"/>
                    <a:pt x="18" y="20"/>
                    <a:pt x="12" y="19"/>
                  </a:cubicBezTo>
                  <a:cubicBezTo>
                    <a:pt x="6" y="17"/>
                    <a:pt x="4" y="20"/>
                    <a:pt x="2" y="21"/>
                  </a:cubicBezTo>
                  <a:cubicBezTo>
                    <a:pt x="2" y="21"/>
                    <a:pt x="1" y="21"/>
                    <a:pt x="0" y="21"/>
                  </a:cubicBezTo>
                  <a:cubicBezTo>
                    <a:pt x="1" y="25"/>
                    <a:pt x="6" y="29"/>
                    <a:pt x="6" y="2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6346826" y="2962275"/>
              <a:ext cx="395288" cy="120650"/>
            </a:xfrm>
            <a:custGeom>
              <a:rect b="b" l="l" r="r" t="t"/>
              <a:pathLst>
                <a:path extrusionOk="0" h="48" w="157">
                  <a:moveTo>
                    <a:pt x="29" y="17"/>
                  </a:moveTo>
                  <a:cubicBezTo>
                    <a:pt x="29" y="12"/>
                    <a:pt x="24" y="12"/>
                    <a:pt x="22" y="9"/>
                  </a:cubicBezTo>
                  <a:cubicBezTo>
                    <a:pt x="21" y="5"/>
                    <a:pt x="19" y="7"/>
                    <a:pt x="19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5" y="5"/>
                    <a:pt x="16" y="7"/>
                    <a:pt x="15" y="7"/>
                  </a:cubicBezTo>
                  <a:cubicBezTo>
                    <a:pt x="14" y="7"/>
                    <a:pt x="9" y="8"/>
                    <a:pt x="9" y="6"/>
                  </a:cubicBezTo>
                  <a:cubicBezTo>
                    <a:pt x="9" y="5"/>
                    <a:pt x="8" y="2"/>
                    <a:pt x="5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5"/>
                    <a:pt x="3" y="10"/>
                    <a:pt x="3" y="13"/>
                  </a:cubicBezTo>
                  <a:cubicBezTo>
                    <a:pt x="3" y="18"/>
                    <a:pt x="10" y="26"/>
                    <a:pt x="11" y="29"/>
                  </a:cubicBezTo>
                  <a:cubicBezTo>
                    <a:pt x="12" y="32"/>
                    <a:pt x="14" y="33"/>
                    <a:pt x="19" y="36"/>
                  </a:cubicBezTo>
                  <a:cubicBezTo>
                    <a:pt x="23" y="40"/>
                    <a:pt x="32" y="45"/>
                    <a:pt x="34" y="44"/>
                  </a:cubicBezTo>
                  <a:cubicBezTo>
                    <a:pt x="36" y="43"/>
                    <a:pt x="31" y="35"/>
                    <a:pt x="29" y="33"/>
                  </a:cubicBezTo>
                  <a:cubicBezTo>
                    <a:pt x="26" y="30"/>
                    <a:pt x="28" y="23"/>
                    <a:pt x="29" y="17"/>
                  </a:cubicBezTo>
                  <a:close/>
                  <a:moveTo>
                    <a:pt x="150" y="8"/>
                  </a:moveTo>
                  <a:cubicBezTo>
                    <a:pt x="148" y="9"/>
                    <a:pt x="143" y="8"/>
                    <a:pt x="143" y="6"/>
                  </a:cubicBezTo>
                  <a:cubicBezTo>
                    <a:pt x="143" y="4"/>
                    <a:pt x="139" y="0"/>
                    <a:pt x="136" y="0"/>
                  </a:cubicBezTo>
                  <a:cubicBezTo>
                    <a:pt x="133" y="0"/>
                    <a:pt x="130" y="6"/>
                    <a:pt x="129" y="8"/>
                  </a:cubicBezTo>
                  <a:cubicBezTo>
                    <a:pt x="129" y="10"/>
                    <a:pt x="125" y="10"/>
                    <a:pt x="125" y="14"/>
                  </a:cubicBezTo>
                  <a:cubicBezTo>
                    <a:pt x="125" y="15"/>
                    <a:pt x="124" y="15"/>
                    <a:pt x="123" y="16"/>
                  </a:cubicBezTo>
                  <a:cubicBezTo>
                    <a:pt x="124" y="19"/>
                    <a:pt x="124" y="21"/>
                    <a:pt x="123" y="20"/>
                  </a:cubicBezTo>
                  <a:cubicBezTo>
                    <a:pt x="121" y="20"/>
                    <a:pt x="121" y="22"/>
                    <a:pt x="118" y="22"/>
                  </a:cubicBezTo>
                  <a:cubicBezTo>
                    <a:pt x="117" y="22"/>
                    <a:pt x="116" y="20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2" y="17"/>
                    <a:pt x="107" y="23"/>
                    <a:pt x="106" y="28"/>
                  </a:cubicBezTo>
                  <a:cubicBezTo>
                    <a:pt x="106" y="32"/>
                    <a:pt x="101" y="31"/>
                    <a:pt x="95" y="31"/>
                  </a:cubicBezTo>
                  <a:cubicBezTo>
                    <a:pt x="88" y="32"/>
                    <a:pt x="91" y="39"/>
                    <a:pt x="90" y="42"/>
                  </a:cubicBezTo>
                  <a:cubicBezTo>
                    <a:pt x="88" y="44"/>
                    <a:pt x="81" y="39"/>
                    <a:pt x="78" y="39"/>
                  </a:cubicBezTo>
                  <a:cubicBezTo>
                    <a:pt x="78" y="41"/>
                    <a:pt x="79" y="44"/>
                    <a:pt x="80" y="44"/>
                  </a:cubicBezTo>
                  <a:cubicBezTo>
                    <a:pt x="82" y="44"/>
                    <a:pt x="85" y="48"/>
                    <a:pt x="87" y="47"/>
                  </a:cubicBezTo>
                  <a:cubicBezTo>
                    <a:pt x="89" y="46"/>
                    <a:pt x="94" y="47"/>
                    <a:pt x="97" y="46"/>
                  </a:cubicBezTo>
                  <a:cubicBezTo>
                    <a:pt x="100" y="45"/>
                    <a:pt x="101" y="43"/>
                    <a:pt x="105" y="43"/>
                  </a:cubicBezTo>
                  <a:cubicBezTo>
                    <a:pt x="110" y="43"/>
                    <a:pt x="108" y="47"/>
                    <a:pt x="113" y="44"/>
                  </a:cubicBezTo>
                  <a:cubicBezTo>
                    <a:pt x="118" y="42"/>
                    <a:pt x="121" y="44"/>
                    <a:pt x="120" y="39"/>
                  </a:cubicBezTo>
                  <a:cubicBezTo>
                    <a:pt x="120" y="35"/>
                    <a:pt x="123" y="35"/>
                    <a:pt x="122" y="32"/>
                  </a:cubicBezTo>
                  <a:cubicBezTo>
                    <a:pt x="122" y="29"/>
                    <a:pt x="128" y="31"/>
                    <a:pt x="127" y="25"/>
                  </a:cubicBezTo>
                  <a:cubicBezTo>
                    <a:pt x="127" y="19"/>
                    <a:pt x="136" y="19"/>
                    <a:pt x="140" y="19"/>
                  </a:cubicBezTo>
                  <a:cubicBezTo>
                    <a:pt x="140" y="19"/>
                    <a:pt x="142" y="20"/>
                    <a:pt x="143" y="21"/>
                  </a:cubicBezTo>
                  <a:cubicBezTo>
                    <a:pt x="146" y="19"/>
                    <a:pt x="150" y="18"/>
                    <a:pt x="148" y="16"/>
                  </a:cubicBezTo>
                  <a:cubicBezTo>
                    <a:pt x="146" y="14"/>
                    <a:pt x="155" y="16"/>
                    <a:pt x="156" y="13"/>
                  </a:cubicBezTo>
                  <a:cubicBezTo>
                    <a:pt x="157" y="10"/>
                    <a:pt x="152" y="8"/>
                    <a:pt x="150" y="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6634163" y="3001963"/>
              <a:ext cx="25400" cy="15875"/>
            </a:xfrm>
            <a:custGeom>
              <a:rect b="b" l="l" r="r" t="t"/>
              <a:pathLst>
                <a:path extrusionOk="0" h="6" w="10">
                  <a:moveTo>
                    <a:pt x="4" y="6"/>
                  </a:moveTo>
                  <a:cubicBezTo>
                    <a:pt x="7" y="6"/>
                    <a:pt x="7" y="4"/>
                    <a:pt x="9" y="4"/>
                  </a:cubicBezTo>
                  <a:cubicBezTo>
                    <a:pt x="10" y="5"/>
                    <a:pt x="10" y="3"/>
                    <a:pt x="9" y="0"/>
                  </a:cubicBezTo>
                  <a:cubicBezTo>
                    <a:pt x="8" y="0"/>
                    <a:pt x="5" y="0"/>
                    <a:pt x="5" y="2"/>
                  </a:cubicBezTo>
                  <a:cubicBezTo>
                    <a:pt x="5" y="4"/>
                    <a:pt x="2" y="1"/>
                    <a:pt x="0" y="1"/>
                  </a:cubicBezTo>
                  <a:cubicBezTo>
                    <a:pt x="2" y="4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5127626" y="2292350"/>
              <a:ext cx="198438" cy="193675"/>
            </a:xfrm>
            <a:custGeom>
              <a:rect b="b" l="l" r="r" t="t"/>
              <a:pathLst>
                <a:path extrusionOk="0" h="77" w="79">
                  <a:moveTo>
                    <a:pt x="66" y="70"/>
                  </a:moveTo>
                  <a:cubicBezTo>
                    <a:pt x="67" y="69"/>
                    <a:pt x="67" y="67"/>
                    <a:pt x="70" y="67"/>
                  </a:cubicBezTo>
                  <a:cubicBezTo>
                    <a:pt x="72" y="67"/>
                    <a:pt x="73" y="68"/>
                    <a:pt x="75" y="70"/>
                  </a:cubicBezTo>
                  <a:cubicBezTo>
                    <a:pt x="76" y="69"/>
                    <a:pt x="77" y="69"/>
                    <a:pt x="79" y="68"/>
                  </a:cubicBezTo>
                  <a:cubicBezTo>
                    <a:pt x="76" y="66"/>
                    <a:pt x="74" y="63"/>
                    <a:pt x="74" y="62"/>
                  </a:cubicBezTo>
                  <a:cubicBezTo>
                    <a:pt x="74" y="59"/>
                    <a:pt x="72" y="58"/>
                    <a:pt x="71" y="56"/>
                  </a:cubicBezTo>
                  <a:cubicBezTo>
                    <a:pt x="71" y="55"/>
                    <a:pt x="73" y="52"/>
                    <a:pt x="72" y="51"/>
                  </a:cubicBezTo>
                  <a:cubicBezTo>
                    <a:pt x="71" y="50"/>
                    <a:pt x="70" y="47"/>
                    <a:pt x="68" y="46"/>
                  </a:cubicBezTo>
                  <a:cubicBezTo>
                    <a:pt x="66" y="46"/>
                    <a:pt x="59" y="42"/>
                    <a:pt x="59" y="40"/>
                  </a:cubicBezTo>
                  <a:cubicBezTo>
                    <a:pt x="59" y="38"/>
                    <a:pt x="57" y="36"/>
                    <a:pt x="55" y="36"/>
                  </a:cubicBezTo>
                  <a:cubicBezTo>
                    <a:pt x="54" y="35"/>
                    <a:pt x="53" y="29"/>
                    <a:pt x="54" y="28"/>
                  </a:cubicBezTo>
                  <a:cubicBezTo>
                    <a:pt x="56" y="28"/>
                    <a:pt x="56" y="22"/>
                    <a:pt x="58" y="22"/>
                  </a:cubicBezTo>
                  <a:cubicBezTo>
                    <a:pt x="59" y="22"/>
                    <a:pt x="58" y="19"/>
                    <a:pt x="59" y="17"/>
                  </a:cubicBezTo>
                  <a:cubicBezTo>
                    <a:pt x="59" y="15"/>
                    <a:pt x="57" y="14"/>
                    <a:pt x="55" y="14"/>
                  </a:cubicBezTo>
                  <a:cubicBezTo>
                    <a:pt x="54" y="14"/>
                    <a:pt x="51" y="12"/>
                    <a:pt x="51" y="10"/>
                  </a:cubicBezTo>
                  <a:cubicBezTo>
                    <a:pt x="51" y="8"/>
                    <a:pt x="48" y="4"/>
                    <a:pt x="48" y="3"/>
                  </a:cubicBezTo>
                  <a:cubicBezTo>
                    <a:pt x="48" y="8"/>
                    <a:pt x="41" y="1"/>
                    <a:pt x="40" y="2"/>
                  </a:cubicBezTo>
                  <a:cubicBezTo>
                    <a:pt x="38" y="3"/>
                    <a:pt x="36" y="0"/>
                    <a:pt x="32" y="1"/>
                  </a:cubicBezTo>
                  <a:cubicBezTo>
                    <a:pt x="30" y="1"/>
                    <a:pt x="30" y="2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0" y="8"/>
                    <a:pt x="19" y="11"/>
                  </a:cubicBezTo>
                  <a:cubicBezTo>
                    <a:pt x="18" y="13"/>
                    <a:pt x="21" y="16"/>
                    <a:pt x="20" y="17"/>
                  </a:cubicBezTo>
                  <a:cubicBezTo>
                    <a:pt x="19" y="19"/>
                    <a:pt x="19" y="22"/>
                    <a:pt x="19" y="24"/>
                  </a:cubicBezTo>
                  <a:cubicBezTo>
                    <a:pt x="19" y="25"/>
                    <a:pt x="17" y="28"/>
                    <a:pt x="17" y="28"/>
                  </a:cubicBezTo>
                  <a:cubicBezTo>
                    <a:pt x="17" y="28"/>
                    <a:pt x="8" y="34"/>
                    <a:pt x="0" y="38"/>
                  </a:cubicBezTo>
                  <a:cubicBezTo>
                    <a:pt x="0" y="39"/>
                    <a:pt x="0" y="40"/>
                    <a:pt x="1" y="42"/>
                  </a:cubicBezTo>
                  <a:cubicBezTo>
                    <a:pt x="1" y="43"/>
                    <a:pt x="2" y="47"/>
                    <a:pt x="2" y="49"/>
                  </a:cubicBezTo>
                  <a:cubicBezTo>
                    <a:pt x="6" y="49"/>
                    <a:pt x="6" y="49"/>
                    <a:pt x="9" y="49"/>
                  </a:cubicBezTo>
                  <a:cubicBezTo>
                    <a:pt x="12" y="50"/>
                    <a:pt x="22" y="57"/>
                    <a:pt x="25" y="59"/>
                  </a:cubicBezTo>
                  <a:cubicBezTo>
                    <a:pt x="27" y="60"/>
                    <a:pt x="41" y="70"/>
                    <a:pt x="44" y="73"/>
                  </a:cubicBezTo>
                  <a:cubicBezTo>
                    <a:pt x="47" y="75"/>
                    <a:pt x="52" y="76"/>
                    <a:pt x="53" y="76"/>
                  </a:cubicBezTo>
                  <a:cubicBezTo>
                    <a:pt x="55" y="76"/>
                    <a:pt x="59" y="77"/>
                    <a:pt x="63" y="77"/>
                  </a:cubicBezTo>
                  <a:cubicBezTo>
                    <a:pt x="64" y="74"/>
                    <a:pt x="65" y="71"/>
                    <a:pt x="66" y="7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5286376" y="2460625"/>
              <a:ext cx="38100" cy="34925"/>
            </a:xfrm>
            <a:custGeom>
              <a:rect b="b" l="l" r="r" t="t"/>
              <a:pathLst>
                <a:path extrusionOk="0" h="14" w="15">
                  <a:moveTo>
                    <a:pt x="5" y="11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1" y="6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1" y="7"/>
                    <a:pt x="0" y="10"/>
                  </a:cubicBezTo>
                  <a:cubicBezTo>
                    <a:pt x="2" y="10"/>
                    <a:pt x="5" y="11"/>
                    <a:pt x="5" y="1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4252913" y="1949450"/>
              <a:ext cx="296863" cy="249238"/>
            </a:xfrm>
            <a:custGeom>
              <a:rect b="b" l="l" r="r" t="t"/>
              <a:pathLst>
                <a:path extrusionOk="0" h="99" w="118">
                  <a:moveTo>
                    <a:pt x="103" y="23"/>
                  </a:moveTo>
                  <a:cubicBezTo>
                    <a:pt x="102" y="23"/>
                    <a:pt x="101" y="21"/>
                    <a:pt x="99" y="21"/>
                  </a:cubicBezTo>
                  <a:cubicBezTo>
                    <a:pt x="97" y="21"/>
                    <a:pt x="95" y="20"/>
                    <a:pt x="94" y="19"/>
                  </a:cubicBezTo>
                  <a:cubicBezTo>
                    <a:pt x="93" y="17"/>
                    <a:pt x="87" y="17"/>
                    <a:pt x="86" y="17"/>
                  </a:cubicBezTo>
                  <a:cubicBezTo>
                    <a:pt x="84" y="18"/>
                    <a:pt x="83" y="14"/>
                    <a:pt x="81" y="15"/>
                  </a:cubicBezTo>
                  <a:cubicBezTo>
                    <a:pt x="80" y="15"/>
                    <a:pt x="79" y="12"/>
                    <a:pt x="79" y="11"/>
                  </a:cubicBezTo>
                  <a:cubicBezTo>
                    <a:pt x="79" y="9"/>
                    <a:pt x="77" y="12"/>
                    <a:pt x="76" y="13"/>
                  </a:cubicBezTo>
                  <a:cubicBezTo>
                    <a:pt x="74" y="13"/>
                    <a:pt x="73" y="11"/>
                    <a:pt x="73" y="10"/>
                  </a:cubicBezTo>
                  <a:cubicBezTo>
                    <a:pt x="73" y="9"/>
                    <a:pt x="70" y="8"/>
                    <a:pt x="68" y="7"/>
                  </a:cubicBezTo>
                  <a:cubicBezTo>
                    <a:pt x="67" y="6"/>
                    <a:pt x="65" y="3"/>
                    <a:pt x="64" y="4"/>
                  </a:cubicBezTo>
                  <a:cubicBezTo>
                    <a:pt x="63" y="6"/>
                    <a:pt x="61" y="3"/>
                    <a:pt x="61" y="1"/>
                  </a:cubicBezTo>
                  <a:cubicBezTo>
                    <a:pt x="61" y="1"/>
                    <a:pt x="61" y="1"/>
                    <a:pt x="60" y="0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6" y="0"/>
                    <a:pt x="53" y="3"/>
                    <a:pt x="54" y="7"/>
                  </a:cubicBezTo>
                  <a:cubicBezTo>
                    <a:pt x="54" y="12"/>
                    <a:pt x="50" y="13"/>
                    <a:pt x="45" y="13"/>
                  </a:cubicBezTo>
                  <a:cubicBezTo>
                    <a:pt x="40" y="13"/>
                    <a:pt x="42" y="17"/>
                    <a:pt x="40" y="19"/>
                  </a:cubicBezTo>
                  <a:cubicBezTo>
                    <a:pt x="38" y="20"/>
                    <a:pt x="31" y="18"/>
                    <a:pt x="30" y="15"/>
                  </a:cubicBezTo>
                  <a:cubicBezTo>
                    <a:pt x="29" y="13"/>
                    <a:pt x="23" y="15"/>
                    <a:pt x="25" y="18"/>
                  </a:cubicBezTo>
                  <a:cubicBezTo>
                    <a:pt x="28" y="21"/>
                    <a:pt x="28" y="26"/>
                    <a:pt x="26" y="27"/>
                  </a:cubicBezTo>
                  <a:cubicBezTo>
                    <a:pt x="25" y="28"/>
                    <a:pt x="21" y="25"/>
                    <a:pt x="19" y="27"/>
                  </a:cubicBezTo>
                  <a:cubicBezTo>
                    <a:pt x="17" y="28"/>
                    <a:pt x="17" y="25"/>
                    <a:pt x="14" y="24"/>
                  </a:cubicBezTo>
                  <a:cubicBezTo>
                    <a:pt x="12" y="23"/>
                    <a:pt x="11" y="25"/>
                    <a:pt x="7" y="25"/>
                  </a:cubicBezTo>
                  <a:cubicBezTo>
                    <a:pt x="2" y="25"/>
                    <a:pt x="0" y="27"/>
                    <a:pt x="2" y="29"/>
                  </a:cubicBezTo>
                  <a:cubicBezTo>
                    <a:pt x="3" y="31"/>
                    <a:pt x="1" y="32"/>
                    <a:pt x="3" y="34"/>
                  </a:cubicBezTo>
                  <a:cubicBezTo>
                    <a:pt x="4" y="35"/>
                    <a:pt x="9" y="35"/>
                    <a:pt x="13" y="37"/>
                  </a:cubicBezTo>
                  <a:cubicBezTo>
                    <a:pt x="17" y="39"/>
                    <a:pt x="18" y="38"/>
                    <a:pt x="20" y="39"/>
                  </a:cubicBezTo>
                  <a:cubicBezTo>
                    <a:pt x="22" y="41"/>
                    <a:pt x="23" y="40"/>
                    <a:pt x="23" y="43"/>
                  </a:cubicBezTo>
                  <a:cubicBezTo>
                    <a:pt x="23" y="46"/>
                    <a:pt x="25" y="49"/>
                    <a:pt x="29" y="50"/>
                  </a:cubicBezTo>
                  <a:cubicBezTo>
                    <a:pt x="33" y="51"/>
                    <a:pt x="30" y="53"/>
                    <a:pt x="31" y="56"/>
                  </a:cubicBezTo>
                  <a:cubicBezTo>
                    <a:pt x="33" y="58"/>
                    <a:pt x="30" y="62"/>
                    <a:pt x="30" y="66"/>
                  </a:cubicBezTo>
                  <a:cubicBezTo>
                    <a:pt x="31" y="69"/>
                    <a:pt x="28" y="79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81"/>
                    <a:pt x="30" y="82"/>
                    <a:pt x="30" y="82"/>
                  </a:cubicBezTo>
                  <a:cubicBezTo>
                    <a:pt x="32" y="84"/>
                    <a:pt x="36" y="85"/>
                    <a:pt x="38" y="86"/>
                  </a:cubicBezTo>
                  <a:cubicBezTo>
                    <a:pt x="41" y="88"/>
                    <a:pt x="45" y="87"/>
                    <a:pt x="45" y="86"/>
                  </a:cubicBezTo>
                  <a:cubicBezTo>
                    <a:pt x="45" y="84"/>
                    <a:pt x="47" y="85"/>
                    <a:pt x="48" y="86"/>
                  </a:cubicBezTo>
                  <a:cubicBezTo>
                    <a:pt x="50" y="88"/>
                    <a:pt x="55" y="88"/>
                    <a:pt x="58" y="89"/>
                  </a:cubicBezTo>
                  <a:cubicBezTo>
                    <a:pt x="60" y="89"/>
                    <a:pt x="63" y="89"/>
                    <a:pt x="66" y="89"/>
                  </a:cubicBezTo>
                  <a:cubicBezTo>
                    <a:pt x="66" y="88"/>
                    <a:pt x="66" y="88"/>
                    <a:pt x="66" y="87"/>
                  </a:cubicBezTo>
                  <a:cubicBezTo>
                    <a:pt x="64" y="82"/>
                    <a:pt x="68" y="80"/>
                    <a:pt x="72" y="79"/>
                  </a:cubicBezTo>
                  <a:cubicBezTo>
                    <a:pt x="76" y="78"/>
                    <a:pt x="85" y="81"/>
                    <a:pt x="87" y="82"/>
                  </a:cubicBezTo>
                  <a:cubicBezTo>
                    <a:pt x="89" y="84"/>
                    <a:pt x="92" y="83"/>
                    <a:pt x="96" y="79"/>
                  </a:cubicBezTo>
                  <a:cubicBezTo>
                    <a:pt x="98" y="77"/>
                    <a:pt x="100" y="76"/>
                    <a:pt x="101" y="76"/>
                  </a:cubicBezTo>
                  <a:cubicBezTo>
                    <a:pt x="102" y="75"/>
                    <a:pt x="102" y="74"/>
                    <a:pt x="102" y="73"/>
                  </a:cubicBezTo>
                  <a:cubicBezTo>
                    <a:pt x="103" y="72"/>
                    <a:pt x="100" y="72"/>
                    <a:pt x="99" y="72"/>
                  </a:cubicBezTo>
                  <a:cubicBezTo>
                    <a:pt x="97" y="72"/>
                    <a:pt x="96" y="70"/>
                    <a:pt x="97" y="68"/>
                  </a:cubicBezTo>
                  <a:cubicBezTo>
                    <a:pt x="98" y="66"/>
                    <a:pt x="96" y="66"/>
                    <a:pt x="94" y="64"/>
                  </a:cubicBezTo>
                  <a:cubicBezTo>
                    <a:pt x="93" y="62"/>
                    <a:pt x="95" y="62"/>
                    <a:pt x="96" y="62"/>
                  </a:cubicBezTo>
                  <a:cubicBezTo>
                    <a:pt x="97" y="61"/>
                    <a:pt x="99" y="59"/>
                    <a:pt x="98" y="59"/>
                  </a:cubicBezTo>
                  <a:cubicBezTo>
                    <a:pt x="97" y="58"/>
                    <a:pt x="96" y="57"/>
                    <a:pt x="97" y="55"/>
                  </a:cubicBezTo>
                  <a:cubicBezTo>
                    <a:pt x="98" y="53"/>
                    <a:pt x="95" y="52"/>
                    <a:pt x="95" y="51"/>
                  </a:cubicBezTo>
                  <a:cubicBezTo>
                    <a:pt x="95" y="49"/>
                    <a:pt x="93" y="48"/>
                    <a:pt x="92" y="50"/>
                  </a:cubicBezTo>
                  <a:cubicBezTo>
                    <a:pt x="90" y="52"/>
                    <a:pt x="90" y="51"/>
                    <a:pt x="91" y="48"/>
                  </a:cubicBezTo>
                  <a:cubicBezTo>
                    <a:pt x="92" y="45"/>
                    <a:pt x="96" y="43"/>
                    <a:pt x="96" y="41"/>
                  </a:cubicBezTo>
                  <a:cubicBezTo>
                    <a:pt x="96" y="40"/>
                    <a:pt x="98" y="38"/>
                    <a:pt x="100" y="38"/>
                  </a:cubicBezTo>
                  <a:cubicBezTo>
                    <a:pt x="102" y="38"/>
                    <a:pt x="101" y="34"/>
                    <a:pt x="102" y="32"/>
                  </a:cubicBezTo>
                  <a:cubicBezTo>
                    <a:pt x="102" y="30"/>
                    <a:pt x="103" y="27"/>
                    <a:pt x="105" y="25"/>
                  </a:cubicBezTo>
                  <a:cubicBezTo>
                    <a:pt x="107" y="23"/>
                    <a:pt x="104" y="22"/>
                    <a:pt x="103" y="23"/>
                  </a:cubicBezTo>
                  <a:close/>
                  <a:moveTo>
                    <a:pt x="116" y="83"/>
                  </a:moveTo>
                  <a:cubicBezTo>
                    <a:pt x="115" y="83"/>
                    <a:pt x="114" y="85"/>
                    <a:pt x="111" y="87"/>
                  </a:cubicBezTo>
                  <a:cubicBezTo>
                    <a:pt x="108" y="89"/>
                    <a:pt x="111" y="99"/>
                    <a:pt x="114" y="98"/>
                  </a:cubicBezTo>
                  <a:cubicBezTo>
                    <a:pt x="118" y="98"/>
                    <a:pt x="117" y="83"/>
                    <a:pt x="116" y="8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2514601" y="2800350"/>
              <a:ext cx="47625" cy="25400"/>
            </a:xfrm>
            <a:custGeom>
              <a:rect b="b" l="l" r="r" t="t"/>
              <a:pathLst>
                <a:path extrusionOk="0" h="10" w="19">
                  <a:moveTo>
                    <a:pt x="19" y="4"/>
                  </a:moveTo>
                  <a:cubicBezTo>
                    <a:pt x="17" y="2"/>
                    <a:pt x="14" y="4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2"/>
                    <a:pt x="0" y="5"/>
                  </a:cubicBezTo>
                  <a:cubicBezTo>
                    <a:pt x="3" y="7"/>
                    <a:pt x="13" y="10"/>
                    <a:pt x="16" y="10"/>
                  </a:cubicBezTo>
                  <a:cubicBezTo>
                    <a:pt x="17" y="10"/>
                    <a:pt x="18" y="9"/>
                    <a:pt x="19" y="9"/>
                  </a:cubicBezTo>
                  <a:cubicBezTo>
                    <a:pt x="19" y="6"/>
                    <a:pt x="19" y="4"/>
                    <a:pt x="19" y="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2530476" y="2762250"/>
              <a:ext cx="125413" cy="68263"/>
            </a:xfrm>
            <a:custGeom>
              <a:rect b="b" l="l" r="r" t="t"/>
              <a:pathLst>
                <a:path extrusionOk="0" h="27" w="50">
                  <a:moveTo>
                    <a:pt x="21" y="24"/>
                  </a:moveTo>
                  <a:cubicBezTo>
                    <a:pt x="21" y="23"/>
                    <a:pt x="19" y="19"/>
                    <a:pt x="24" y="19"/>
                  </a:cubicBezTo>
                  <a:cubicBezTo>
                    <a:pt x="28" y="19"/>
                    <a:pt x="32" y="18"/>
                    <a:pt x="32" y="15"/>
                  </a:cubicBezTo>
                  <a:cubicBezTo>
                    <a:pt x="33" y="12"/>
                    <a:pt x="39" y="14"/>
                    <a:pt x="40" y="14"/>
                  </a:cubicBezTo>
                  <a:cubicBezTo>
                    <a:pt x="41" y="13"/>
                    <a:pt x="46" y="10"/>
                    <a:pt x="50" y="10"/>
                  </a:cubicBezTo>
                  <a:cubicBezTo>
                    <a:pt x="50" y="6"/>
                    <a:pt x="44" y="7"/>
                    <a:pt x="41" y="3"/>
                  </a:cubicBezTo>
                  <a:cubicBezTo>
                    <a:pt x="37" y="0"/>
                    <a:pt x="28" y="1"/>
                    <a:pt x="23" y="3"/>
                  </a:cubicBezTo>
                  <a:cubicBezTo>
                    <a:pt x="19" y="5"/>
                    <a:pt x="13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7"/>
                    <a:pt x="4" y="9"/>
                  </a:cubicBezTo>
                  <a:cubicBezTo>
                    <a:pt x="1" y="11"/>
                    <a:pt x="2" y="14"/>
                    <a:pt x="0" y="15"/>
                  </a:cubicBezTo>
                  <a:cubicBezTo>
                    <a:pt x="2" y="15"/>
                    <a:pt x="3" y="16"/>
                    <a:pt x="4" y="17"/>
                  </a:cubicBezTo>
                  <a:cubicBezTo>
                    <a:pt x="8" y="19"/>
                    <a:pt x="11" y="17"/>
                    <a:pt x="13" y="19"/>
                  </a:cubicBezTo>
                  <a:cubicBezTo>
                    <a:pt x="13" y="19"/>
                    <a:pt x="13" y="21"/>
                    <a:pt x="13" y="24"/>
                  </a:cubicBezTo>
                  <a:cubicBezTo>
                    <a:pt x="13" y="23"/>
                    <a:pt x="14" y="23"/>
                    <a:pt x="15" y="24"/>
                  </a:cubicBezTo>
                  <a:cubicBezTo>
                    <a:pt x="16" y="25"/>
                    <a:pt x="16" y="26"/>
                    <a:pt x="16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1" y="25"/>
                    <a:pt x="21" y="2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1970088" y="2405063"/>
              <a:ext cx="615950" cy="382588"/>
            </a:xfrm>
            <a:custGeom>
              <a:rect b="b" l="l" r="r" t="t"/>
              <a:pathLst>
                <a:path extrusionOk="0" h="152" w="245">
                  <a:moveTo>
                    <a:pt x="204" y="143"/>
                  </a:moveTo>
                  <a:cubicBezTo>
                    <a:pt x="204" y="143"/>
                    <a:pt x="213" y="144"/>
                    <a:pt x="214" y="142"/>
                  </a:cubicBezTo>
                  <a:cubicBezTo>
                    <a:pt x="215" y="140"/>
                    <a:pt x="208" y="135"/>
                    <a:pt x="208" y="134"/>
                  </a:cubicBezTo>
                  <a:cubicBezTo>
                    <a:pt x="209" y="134"/>
                    <a:pt x="210" y="128"/>
                    <a:pt x="211" y="128"/>
                  </a:cubicBezTo>
                  <a:cubicBezTo>
                    <a:pt x="212" y="128"/>
                    <a:pt x="225" y="129"/>
                    <a:pt x="226" y="128"/>
                  </a:cubicBezTo>
                  <a:cubicBezTo>
                    <a:pt x="226" y="128"/>
                    <a:pt x="229" y="124"/>
                    <a:pt x="231" y="123"/>
                  </a:cubicBezTo>
                  <a:cubicBezTo>
                    <a:pt x="232" y="123"/>
                    <a:pt x="233" y="124"/>
                    <a:pt x="235" y="126"/>
                  </a:cubicBezTo>
                  <a:cubicBezTo>
                    <a:pt x="237" y="124"/>
                    <a:pt x="238" y="119"/>
                    <a:pt x="238" y="115"/>
                  </a:cubicBezTo>
                  <a:cubicBezTo>
                    <a:pt x="239" y="110"/>
                    <a:pt x="237" y="108"/>
                    <a:pt x="240" y="106"/>
                  </a:cubicBezTo>
                  <a:cubicBezTo>
                    <a:pt x="242" y="103"/>
                    <a:pt x="245" y="103"/>
                    <a:pt x="244" y="99"/>
                  </a:cubicBezTo>
                  <a:cubicBezTo>
                    <a:pt x="243" y="95"/>
                    <a:pt x="240" y="99"/>
                    <a:pt x="237" y="97"/>
                  </a:cubicBezTo>
                  <a:cubicBezTo>
                    <a:pt x="234" y="96"/>
                    <a:pt x="232" y="97"/>
                    <a:pt x="224" y="98"/>
                  </a:cubicBezTo>
                  <a:cubicBezTo>
                    <a:pt x="217" y="99"/>
                    <a:pt x="214" y="102"/>
                    <a:pt x="214" y="107"/>
                  </a:cubicBezTo>
                  <a:cubicBezTo>
                    <a:pt x="214" y="112"/>
                    <a:pt x="212" y="110"/>
                    <a:pt x="212" y="114"/>
                  </a:cubicBezTo>
                  <a:cubicBezTo>
                    <a:pt x="212" y="119"/>
                    <a:pt x="206" y="119"/>
                    <a:pt x="206" y="122"/>
                  </a:cubicBezTo>
                  <a:cubicBezTo>
                    <a:pt x="207" y="124"/>
                    <a:pt x="202" y="122"/>
                    <a:pt x="200" y="121"/>
                  </a:cubicBezTo>
                  <a:cubicBezTo>
                    <a:pt x="199" y="120"/>
                    <a:pt x="184" y="125"/>
                    <a:pt x="181" y="125"/>
                  </a:cubicBezTo>
                  <a:cubicBezTo>
                    <a:pt x="179" y="125"/>
                    <a:pt x="175" y="121"/>
                    <a:pt x="172" y="121"/>
                  </a:cubicBezTo>
                  <a:cubicBezTo>
                    <a:pt x="169" y="121"/>
                    <a:pt x="168" y="116"/>
                    <a:pt x="168" y="112"/>
                  </a:cubicBezTo>
                  <a:cubicBezTo>
                    <a:pt x="167" y="109"/>
                    <a:pt x="162" y="105"/>
                    <a:pt x="159" y="102"/>
                  </a:cubicBezTo>
                  <a:cubicBezTo>
                    <a:pt x="157" y="99"/>
                    <a:pt x="156" y="91"/>
                    <a:pt x="156" y="86"/>
                  </a:cubicBezTo>
                  <a:cubicBezTo>
                    <a:pt x="156" y="81"/>
                    <a:pt x="155" y="73"/>
                    <a:pt x="159" y="64"/>
                  </a:cubicBezTo>
                  <a:cubicBezTo>
                    <a:pt x="159" y="63"/>
                    <a:pt x="159" y="61"/>
                    <a:pt x="159" y="60"/>
                  </a:cubicBezTo>
                  <a:cubicBezTo>
                    <a:pt x="158" y="60"/>
                    <a:pt x="157" y="59"/>
                    <a:pt x="156" y="59"/>
                  </a:cubicBezTo>
                  <a:cubicBezTo>
                    <a:pt x="153" y="59"/>
                    <a:pt x="146" y="55"/>
                    <a:pt x="145" y="55"/>
                  </a:cubicBezTo>
                  <a:cubicBezTo>
                    <a:pt x="144" y="55"/>
                    <a:pt x="144" y="52"/>
                    <a:pt x="143" y="50"/>
                  </a:cubicBezTo>
                  <a:cubicBezTo>
                    <a:pt x="141" y="49"/>
                    <a:pt x="142" y="45"/>
                    <a:pt x="141" y="44"/>
                  </a:cubicBezTo>
                  <a:cubicBezTo>
                    <a:pt x="139" y="43"/>
                    <a:pt x="135" y="39"/>
                    <a:pt x="133" y="33"/>
                  </a:cubicBezTo>
                  <a:cubicBezTo>
                    <a:pt x="132" y="28"/>
                    <a:pt x="122" y="25"/>
                    <a:pt x="119" y="25"/>
                  </a:cubicBezTo>
                  <a:cubicBezTo>
                    <a:pt x="115" y="25"/>
                    <a:pt x="113" y="32"/>
                    <a:pt x="112" y="33"/>
                  </a:cubicBezTo>
                  <a:cubicBezTo>
                    <a:pt x="112" y="33"/>
                    <a:pt x="105" y="29"/>
                    <a:pt x="103" y="28"/>
                  </a:cubicBezTo>
                  <a:cubicBezTo>
                    <a:pt x="101" y="27"/>
                    <a:pt x="100" y="25"/>
                    <a:pt x="100" y="23"/>
                  </a:cubicBezTo>
                  <a:cubicBezTo>
                    <a:pt x="100" y="20"/>
                    <a:pt x="96" y="17"/>
                    <a:pt x="95" y="16"/>
                  </a:cubicBezTo>
                  <a:cubicBezTo>
                    <a:pt x="94" y="16"/>
                    <a:pt x="86" y="8"/>
                    <a:pt x="86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30" y="5"/>
                    <a:pt x="27" y="5"/>
                  </a:cubicBezTo>
                  <a:cubicBezTo>
                    <a:pt x="24" y="4"/>
                    <a:pt x="18" y="0"/>
                    <a:pt x="18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6"/>
                    <a:pt x="4" y="9"/>
                  </a:cubicBezTo>
                  <a:cubicBezTo>
                    <a:pt x="8" y="14"/>
                    <a:pt x="10" y="22"/>
                    <a:pt x="11" y="25"/>
                  </a:cubicBezTo>
                  <a:cubicBezTo>
                    <a:pt x="11" y="27"/>
                    <a:pt x="16" y="30"/>
                    <a:pt x="21" y="33"/>
                  </a:cubicBezTo>
                  <a:cubicBezTo>
                    <a:pt x="25" y="35"/>
                    <a:pt x="25" y="42"/>
                    <a:pt x="25" y="43"/>
                  </a:cubicBezTo>
                  <a:cubicBezTo>
                    <a:pt x="24" y="45"/>
                    <a:pt x="19" y="42"/>
                    <a:pt x="18" y="44"/>
                  </a:cubicBezTo>
                  <a:cubicBezTo>
                    <a:pt x="18" y="45"/>
                    <a:pt x="25" y="52"/>
                    <a:pt x="28" y="51"/>
                  </a:cubicBezTo>
                  <a:cubicBezTo>
                    <a:pt x="31" y="51"/>
                    <a:pt x="32" y="53"/>
                    <a:pt x="37" y="57"/>
                  </a:cubicBezTo>
                  <a:cubicBezTo>
                    <a:pt x="41" y="61"/>
                    <a:pt x="41" y="65"/>
                    <a:pt x="39" y="67"/>
                  </a:cubicBezTo>
                  <a:cubicBezTo>
                    <a:pt x="37" y="68"/>
                    <a:pt x="43" y="71"/>
                    <a:pt x="49" y="75"/>
                  </a:cubicBezTo>
                  <a:cubicBezTo>
                    <a:pt x="54" y="79"/>
                    <a:pt x="57" y="83"/>
                    <a:pt x="57" y="85"/>
                  </a:cubicBezTo>
                  <a:cubicBezTo>
                    <a:pt x="58" y="87"/>
                    <a:pt x="60" y="85"/>
                    <a:pt x="61" y="83"/>
                  </a:cubicBezTo>
                  <a:cubicBezTo>
                    <a:pt x="62" y="80"/>
                    <a:pt x="59" y="79"/>
                    <a:pt x="59" y="76"/>
                  </a:cubicBezTo>
                  <a:cubicBezTo>
                    <a:pt x="59" y="73"/>
                    <a:pt x="55" y="74"/>
                    <a:pt x="52" y="73"/>
                  </a:cubicBezTo>
                  <a:cubicBezTo>
                    <a:pt x="50" y="73"/>
                    <a:pt x="53" y="68"/>
                    <a:pt x="50" y="66"/>
                  </a:cubicBezTo>
                  <a:cubicBezTo>
                    <a:pt x="48" y="64"/>
                    <a:pt x="46" y="59"/>
                    <a:pt x="45" y="55"/>
                  </a:cubicBezTo>
                  <a:cubicBezTo>
                    <a:pt x="44" y="51"/>
                    <a:pt x="39" y="47"/>
                    <a:pt x="36" y="43"/>
                  </a:cubicBezTo>
                  <a:cubicBezTo>
                    <a:pt x="34" y="38"/>
                    <a:pt x="32" y="35"/>
                    <a:pt x="30" y="34"/>
                  </a:cubicBezTo>
                  <a:cubicBezTo>
                    <a:pt x="28" y="33"/>
                    <a:pt x="32" y="31"/>
                    <a:pt x="31" y="30"/>
                  </a:cubicBezTo>
                  <a:cubicBezTo>
                    <a:pt x="29" y="28"/>
                    <a:pt x="27" y="28"/>
                    <a:pt x="25" y="27"/>
                  </a:cubicBezTo>
                  <a:cubicBezTo>
                    <a:pt x="22" y="26"/>
                    <a:pt x="20" y="24"/>
                    <a:pt x="20" y="21"/>
                  </a:cubicBezTo>
                  <a:cubicBezTo>
                    <a:pt x="20" y="18"/>
                    <a:pt x="18" y="11"/>
                    <a:pt x="17" y="9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1" y="9"/>
                    <a:pt x="22" y="10"/>
                    <a:pt x="23" y="9"/>
                  </a:cubicBezTo>
                  <a:cubicBezTo>
                    <a:pt x="24" y="9"/>
                    <a:pt x="27" y="9"/>
                    <a:pt x="27" y="11"/>
                  </a:cubicBezTo>
                  <a:cubicBezTo>
                    <a:pt x="28" y="13"/>
                    <a:pt x="31" y="11"/>
                    <a:pt x="33" y="12"/>
                  </a:cubicBezTo>
                  <a:cubicBezTo>
                    <a:pt x="34" y="13"/>
                    <a:pt x="30" y="14"/>
                    <a:pt x="34" y="22"/>
                  </a:cubicBezTo>
                  <a:cubicBezTo>
                    <a:pt x="39" y="31"/>
                    <a:pt x="36" y="26"/>
                    <a:pt x="36" y="32"/>
                  </a:cubicBezTo>
                  <a:cubicBezTo>
                    <a:pt x="36" y="37"/>
                    <a:pt x="39" y="35"/>
                    <a:pt x="39" y="34"/>
                  </a:cubicBezTo>
                  <a:cubicBezTo>
                    <a:pt x="40" y="33"/>
                    <a:pt x="43" y="35"/>
                    <a:pt x="45" y="38"/>
                  </a:cubicBezTo>
                  <a:cubicBezTo>
                    <a:pt x="47" y="41"/>
                    <a:pt x="52" y="41"/>
                    <a:pt x="52" y="43"/>
                  </a:cubicBezTo>
                  <a:cubicBezTo>
                    <a:pt x="52" y="45"/>
                    <a:pt x="53" y="48"/>
                    <a:pt x="56" y="48"/>
                  </a:cubicBezTo>
                  <a:cubicBezTo>
                    <a:pt x="59" y="49"/>
                    <a:pt x="59" y="52"/>
                    <a:pt x="61" y="53"/>
                  </a:cubicBezTo>
                  <a:cubicBezTo>
                    <a:pt x="63" y="53"/>
                    <a:pt x="64" y="55"/>
                    <a:pt x="63" y="57"/>
                  </a:cubicBezTo>
                  <a:cubicBezTo>
                    <a:pt x="62" y="60"/>
                    <a:pt x="63" y="62"/>
                    <a:pt x="68" y="64"/>
                  </a:cubicBezTo>
                  <a:cubicBezTo>
                    <a:pt x="73" y="66"/>
                    <a:pt x="70" y="66"/>
                    <a:pt x="74" y="70"/>
                  </a:cubicBezTo>
                  <a:cubicBezTo>
                    <a:pt x="78" y="73"/>
                    <a:pt x="89" y="86"/>
                    <a:pt x="91" y="89"/>
                  </a:cubicBezTo>
                  <a:cubicBezTo>
                    <a:pt x="94" y="92"/>
                    <a:pt x="95" y="95"/>
                    <a:pt x="95" y="98"/>
                  </a:cubicBezTo>
                  <a:cubicBezTo>
                    <a:pt x="96" y="100"/>
                    <a:pt x="94" y="101"/>
                    <a:pt x="95" y="104"/>
                  </a:cubicBezTo>
                  <a:cubicBezTo>
                    <a:pt x="96" y="106"/>
                    <a:pt x="92" y="105"/>
                    <a:pt x="93" y="106"/>
                  </a:cubicBezTo>
                  <a:cubicBezTo>
                    <a:pt x="93" y="108"/>
                    <a:pt x="95" y="116"/>
                    <a:pt x="99" y="116"/>
                  </a:cubicBezTo>
                  <a:cubicBezTo>
                    <a:pt x="103" y="117"/>
                    <a:pt x="107" y="122"/>
                    <a:pt x="111" y="124"/>
                  </a:cubicBezTo>
                  <a:cubicBezTo>
                    <a:pt x="114" y="127"/>
                    <a:pt x="119" y="126"/>
                    <a:pt x="123" y="128"/>
                  </a:cubicBezTo>
                  <a:cubicBezTo>
                    <a:pt x="128" y="130"/>
                    <a:pt x="132" y="134"/>
                    <a:pt x="139" y="136"/>
                  </a:cubicBezTo>
                  <a:cubicBezTo>
                    <a:pt x="146" y="138"/>
                    <a:pt x="153" y="141"/>
                    <a:pt x="157" y="144"/>
                  </a:cubicBezTo>
                  <a:cubicBezTo>
                    <a:pt x="162" y="147"/>
                    <a:pt x="167" y="146"/>
                    <a:pt x="174" y="143"/>
                  </a:cubicBezTo>
                  <a:cubicBezTo>
                    <a:pt x="180" y="141"/>
                    <a:pt x="185" y="144"/>
                    <a:pt x="188" y="145"/>
                  </a:cubicBezTo>
                  <a:cubicBezTo>
                    <a:pt x="190" y="146"/>
                    <a:pt x="194" y="149"/>
                    <a:pt x="197" y="152"/>
                  </a:cubicBezTo>
                  <a:cubicBezTo>
                    <a:pt x="200" y="148"/>
                    <a:pt x="203" y="143"/>
                    <a:pt x="204" y="14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2465388" y="2727325"/>
              <a:ext cx="85725" cy="85725"/>
            </a:xfrm>
            <a:custGeom>
              <a:rect b="b" l="l" r="r" t="t"/>
              <a:pathLst>
                <a:path extrusionOk="0" h="34" w="34">
                  <a:moveTo>
                    <a:pt x="30" y="23"/>
                  </a:moveTo>
                  <a:cubicBezTo>
                    <a:pt x="32" y="21"/>
                    <a:pt x="33" y="19"/>
                    <a:pt x="34" y="18"/>
                  </a:cubicBezTo>
                  <a:cubicBezTo>
                    <a:pt x="32" y="20"/>
                    <a:pt x="31" y="18"/>
                    <a:pt x="31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1"/>
                    <a:pt x="15" y="0"/>
                    <a:pt x="14" y="0"/>
                  </a:cubicBezTo>
                  <a:cubicBezTo>
                    <a:pt x="13" y="0"/>
                    <a:pt x="12" y="6"/>
                    <a:pt x="11" y="6"/>
                  </a:cubicBezTo>
                  <a:cubicBezTo>
                    <a:pt x="11" y="7"/>
                    <a:pt x="18" y="12"/>
                    <a:pt x="17" y="14"/>
                  </a:cubicBezTo>
                  <a:cubicBezTo>
                    <a:pt x="16" y="16"/>
                    <a:pt x="7" y="15"/>
                    <a:pt x="7" y="15"/>
                  </a:cubicBezTo>
                  <a:cubicBezTo>
                    <a:pt x="6" y="15"/>
                    <a:pt x="3" y="20"/>
                    <a:pt x="0" y="24"/>
                  </a:cubicBezTo>
                  <a:cubicBezTo>
                    <a:pt x="4" y="27"/>
                    <a:pt x="7" y="30"/>
                    <a:pt x="9" y="32"/>
                  </a:cubicBezTo>
                  <a:cubicBezTo>
                    <a:pt x="12" y="34"/>
                    <a:pt x="18" y="31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3" y="31"/>
                    <a:pt x="25" y="29"/>
                    <a:pt x="26" y="29"/>
                  </a:cubicBezTo>
                  <a:cubicBezTo>
                    <a:pt x="28" y="28"/>
                    <a:pt x="26" y="26"/>
                    <a:pt x="30" y="2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532063" y="2714625"/>
              <a:ext cx="28575" cy="55563"/>
            </a:xfrm>
            <a:custGeom>
              <a:rect b="b" l="l" r="r" t="t"/>
              <a:pathLst>
                <a:path extrusionOk="0" h="22" w="11">
                  <a:moveTo>
                    <a:pt x="2" y="5"/>
                  </a:moveTo>
                  <a:cubicBezTo>
                    <a:pt x="1" y="5"/>
                    <a:pt x="1" y="5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5" y="18"/>
                    <a:pt x="7" y="17"/>
                  </a:cubicBezTo>
                  <a:cubicBezTo>
                    <a:pt x="10" y="15"/>
                    <a:pt x="5" y="5"/>
                    <a:pt x="9" y="4"/>
                  </a:cubicBezTo>
                  <a:cubicBezTo>
                    <a:pt x="9" y="4"/>
                    <a:pt x="10" y="3"/>
                    <a:pt x="11" y="3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828926" y="2678113"/>
              <a:ext cx="60325" cy="49213"/>
            </a:xfrm>
            <a:custGeom>
              <a:rect b="b" l="l" r="r" t="t"/>
              <a:pathLst>
                <a:path extrusionOk="0" h="20" w="24">
                  <a:moveTo>
                    <a:pt x="11" y="2"/>
                  </a:moveTo>
                  <a:cubicBezTo>
                    <a:pt x="8" y="4"/>
                    <a:pt x="17" y="10"/>
                    <a:pt x="17" y="13"/>
                  </a:cubicBezTo>
                  <a:cubicBezTo>
                    <a:pt x="17" y="16"/>
                    <a:pt x="2" y="12"/>
                    <a:pt x="1" y="16"/>
                  </a:cubicBezTo>
                  <a:cubicBezTo>
                    <a:pt x="0" y="18"/>
                    <a:pt x="6" y="20"/>
                    <a:pt x="11" y="18"/>
                  </a:cubicBezTo>
                  <a:cubicBezTo>
                    <a:pt x="16" y="17"/>
                    <a:pt x="20" y="18"/>
                    <a:pt x="22" y="20"/>
                  </a:cubicBezTo>
                  <a:cubicBezTo>
                    <a:pt x="23" y="14"/>
                    <a:pt x="23" y="8"/>
                    <a:pt x="24" y="4"/>
                  </a:cubicBezTo>
                  <a:cubicBezTo>
                    <a:pt x="20" y="3"/>
                    <a:pt x="14" y="0"/>
                    <a:pt x="11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2884488" y="2684463"/>
              <a:ext cx="71438" cy="46038"/>
            </a:xfrm>
            <a:custGeom>
              <a:rect b="b" l="l" r="r" t="t"/>
              <a:pathLst>
                <a:path extrusionOk="0" h="18" w="28">
                  <a:moveTo>
                    <a:pt x="11" y="13"/>
                  </a:moveTo>
                  <a:cubicBezTo>
                    <a:pt x="17" y="11"/>
                    <a:pt x="28" y="15"/>
                    <a:pt x="28" y="10"/>
                  </a:cubicBezTo>
                  <a:cubicBezTo>
                    <a:pt x="28" y="5"/>
                    <a:pt x="11" y="0"/>
                    <a:pt x="6" y="1"/>
                  </a:cubicBezTo>
                  <a:cubicBezTo>
                    <a:pt x="5" y="2"/>
                    <a:pt x="4" y="2"/>
                    <a:pt x="2" y="1"/>
                  </a:cubicBezTo>
                  <a:cubicBezTo>
                    <a:pt x="1" y="5"/>
                    <a:pt x="1" y="11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4" y="18"/>
                    <a:pt x="5" y="16"/>
                    <a:pt x="11" y="1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568576" y="2787650"/>
              <a:ext cx="87313" cy="88900"/>
            </a:xfrm>
            <a:custGeom>
              <a:rect b="b" l="l" r="r" t="t"/>
              <a:pathLst>
                <a:path extrusionOk="0" h="35" w="35">
                  <a:moveTo>
                    <a:pt x="19" y="33"/>
                  </a:moveTo>
                  <a:cubicBezTo>
                    <a:pt x="21" y="34"/>
                    <a:pt x="25" y="33"/>
                    <a:pt x="27" y="34"/>
                  </a:cubicBezTo>
                  <a:cubicBezTo>
                    <a:pt x="28" y="35"/>
                    <a:pt x="29" y="35"/>
                    <a:pt x="31" y="35"/>
                  </a:cubicBezTo>
                  <a:cubicBezTo>
                    <a:pt x="30" y="34"/>
                    <a:pt x="30" y="33"/>
                    <a:pt x="30" y="33"/>
                  </a:cubicBezTo>
                  <a:cubicBezTo>
                    <a:pt x="28" y="31"/>
                    <a:pt x="31" y="26"/>
                    <a:pt x="32" y="23"/>
                  </a:cubicBezTo>
                  <a:cubicBezTo>
                    <a:pt x="33" y="19"/>
                    <a:pt x="31" y="11"/>
                    <a:pt x="33" y="9"/>
                  </a:cubicBezTo>
                  <a:cubicBezTo>
                    <a:pt x="35" y="7"/>
                    <a:pt x="34" y="6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26" y="3"/>
                    <a:pt x="25" y="4"/>
                  </a:cubicBezTo>
                  <a:cubicBezTo>
                    <a:pt x="24" y="4"/>
                    <a:pt x="18" y="2"/>
                    <a:pt x="17" y="5"/>
                  </a:cubicBezTo>
                  <a:cubicBezTo>
                    <a:pt x="17" y="8"/>
                    <a:pt x="13" y="9"/>
                    <a:pt x="9" y="9"/>
                  </a:cubicBezTo>
                  <a:cubicBezTo>
                    <a:pt x="4" y="9"/>
                    <a:pt x="6" y="13"/>
                    <a:pt x="6" y="14"/>
                  </a:cubicBezTo>
                  <a:cubicBezTo>
                    <a:pt x="6" y="15"/>
                    <a:pt x="4" y="16"/>
                    <a:pt x="4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2" y="20"/>
                  </a:cubicBezTo>
                  <a:cubicBezTo>
                    <a:pt x="5" y="22"/>
                    <a:pt x="9" y="28"/>
                    <a:pt x="12" y="30"/>
                  </a:cubicBezTo>
                  <a:cubicBezTo>
                    <a:pt x="13" y="30"/>
                    <a:pt x="14" y="32"/>
                    <a:pt x="14" y="33"/>
                  </a:cubicBezTo>
                  <a:cubicBezTo>
                    <a:pt x="16" y="33"/>
                    <a:pt x="18" y="33"/>
                    <a:pt x="19" y="3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841626" y="2989263"/>
              <a:ext cx="808038" cy="825500"/>
            </a:xfrm>
            <a:custGeom>
              <a:rect b="b" l="l" r="r" t="t"/>
              <a:pathLst>
                <a:path extrusionOk="0" h="328" w="321">
                  <a:moveTo>
                    <a:pt x="170" y="324"/>
                  </a:moveTo>
                  <a:cubicBezTo>
                    <a:pt x="175" y="320"/>
                    <a:pt x="174" y="318"/>
                    <a:pt x="176" y="314"/>
                  </a:cubicBezTo>
                  <a:cubicBezTo>
                    <a:pt x="178" y="310"/>
                    <a:pt x="176" y="308"/>
                    <a:pt x="180" y="304"/>
                  </a:cubicBezTo>
                  <a:cubicBezTo>
                    <a:pt x="184" y="301"/>
                    <a:pt x="180" y="298"/>
                    <a:pt x="185" y="296"/>
                  </a:cubicBezTo>
                  <a:cubicBezTo>
                    <a:pt x="190" y="293"/>
                    <a:pt x="189" y="298"/>
                    <a:pt x="185" y="303"/>
                  </a:cubicBezTo>
                  <a:cubicBezTo>
                    <a:pt x="181" y="308"/>
                    <a:pt x="180" y="310"/>
                    <a:pt x="185" y="306"/>
                  </a:cubicBezTo>
                  <a:cubicBezTo>
                    <a:pt x="191" y="302"/>
                    <a:pt x="193" y="296"/>
                    <a:pt x="196" y="290"/>
                  </a:cubicBezTo>
                  <a:cubicBezTo>
                    <a:pt x="199" y="284"/>
                    <a:pt x="201" y="282"/>
                    <a:pt x="204" y="281"/>
                  </a:cubicBezTo>
                  <a:cubicBezTo>
                    <a:pt x="206" y="281"/>
                    <a:pt x="206" y="274"/>
                    <a:pt x="206" y="270"/>
                  </a:cubicBezTo>
                  <a:cubicBezTo>
                    <a:pt x="206" y="265"/>
                    <a:pt x="204" y="261"/>
                    <a:pt x="206" y="258"/>
                  </a:cubicBezTo>
                  <a:cubicBezTo>
                    <a:pt x="208" y="255"/>
                    <a:pt x="206" y="252"/>
                    <a:pt x="209" y="252"/>
                  </a:cubicBezTo>
                  <a:cubicBezTo>
                    <a:pt x="211" y="252"/>
                    <a:pt x="215" y="248"/>
                    <a:pt x="219" y="244"/>
                  </a:cubicBezTo>
                  <a:cubicBezTo>
                    <a:pt x="223" y="240"/>
                    <a:pt x="225" y="240"/>
                    <a:pt x="229" y="240"/>
                  </a:cubicBezTo>
                  <a:cubicBezTo>
                    <a:pt x="234" y="239"/>
                    <a:pt x="231" y="238"/>
                    <a:pt x="234" y="237"/>
                  </a:cubicBezTo>
                  <a:cubicBezTo>
                    <a:pt x="237" y="236"/>
                    <a:pt x="238" y="234"/>
                    <a:pt x="240" y="232"/>
                  </a:cubicBezTo>
                  <a:cubicBezTo>
                    <a:pt x="242" y="231"/>
                    <a:pt x="249" y="233"/>
                    <a:pt x="253" y="233"/>
                  </a:cubicBezTo>
                  <a:cubicBezTo>
                    <a:pt x="258" y="233"/>
                    <a:pt x="261" y="233"/>
                    <a:pt x="261" y="230"/>
                  </a:cubicBezTo>
                  <a:cubicBezTo>
                    <a:pt x="261" y="228"/>
                    <a:pt x="263" y="225"/>
                    <a:pt x="265" y="225"/>
                  </a:cubicBezTo>
                  <a:cubicBezTo>
                    <a:pt x="268" y="225"/>
                    <a:pt x="269" y="225"/>
                    <a:pt x="269" y="221"/>
                  </a:cubicBezTo>
                  <a:cubicBezTo>
                    <a:pt x="269" y="218"/>
                    <a:pt x="270" y="215"/>
                    <a:pt x="272" y="214"/>
                  </a:cubicBezTo>
                  <a:cubicBezTo>
                    <a:pt x="274" y="212"/>
                    <a:pt x="274" y="209"/>
                    <a:pt x="275" y="206"/>
                  </a:cubicBezTo>
                  <a:cubicBezTo>
                    <a:pt x="276" y="204"/>
                    <a:pt x="278" y="205"/>
                    <a:pt x="278" y="202"/>
                  </a:cubicBezTo>
                  <a:cubicBezTo>
                    <a:pt x="278" y="199"/>
                    <a:pt x="279" y="195"/>
                    <a:pt x="279" y="192"/>
                  </a:cubicBezTo>
                  <a:cubicBezTo>
                    <a:pt x="279" y="190"/>
                    <a:pt x="282" y="190"/>
                    <a:pt x="283" y="188"/>
                  </a:cubicBezTo>
                  <a:cubicBezTo>
                    <a:pt x="285" y="186"/>
                    <a:pt x="282" y="184"/>
                    <a:pt x="284" y="178"/>
                  </a:cubicBezTo>
                  <a:cubicBezTo>
                    <a:pt x="286" y="172"/>
                    <a:pt x="284" y="167"/>
                    <a:pt x="284" y="162"/>
                  </a:cubicBezTo>
                  <a:cubicBezTo>
                    <a:pt x="284" y="157"/>
                    <a:pt x="284" y="152"/>
                    <a:pt x="286" y="151"/>
                  </a:cubicBezTo>
                  <a:cubicBezTo>
                    <a:pt x="288" y="149"/>
                    <a:pt x="287" y="148"/>
                    <a:pt x="286" y="147"/>
                  </a:cubicBezTo>
                  <a:cubicBezTo>
                    <a:pt x="284" y="147"/>
                    <a:pt x="286" y="145"/>
                    <a:pt x="287" y="145"/>
                  </a:cubicBezTo>
                  <a:cubicBezTo>
                    <a:pt x="288" y="145"/>
                    <a:pt x="290" y="148"/>
                    <a:pt x="292" y="147"/>
                  </a:cubicBezTo>
                  <a:cubicBezTo>
                    <a:pt x="294" y="145"/>
                    <a:pt x="296" y="139"/>
                    <a:pt x="298" y="134"/>
                  </a:cubicBezTo>
                  <a:cubicBezTo>
                    <a:pt x="300" y="129"/>
                    <a:pt x="304" y="129"/>
                    <a:pt x="306" y="128"/>
                  </a:cubicBezTo>
                  <a:cubicBezTo>
                    <a:pt x="309" y="127"/>
                    <a:pt x="314" y="121"/>
                    <a:pt x="317" y="112"/>
                  </a:cubicBezTo>
                  <a:cubicBezTo>
                    <a:pt x="321" y="104"/>
                    <a:pt x="317" y="95"/>
                    <a:pt x="316" y="89"/>
                  </a:cubicBezTo>
                  <a:cubicBezTo>
                    <a:pt x="314" y="83"/>
                    <a:pt x="312" y="84"/>
                    <a:pt x="309" y="84"/>
                  </a:cubicBezTo>
                  <a:cubicBezTo>
                    <a:pt x="305" y="85"/>
                    <a:pt x="298" y="84"/>
                    <a:pt x="290" y="74"/>
                  </a:cubicBezTo>
                  <a:cubicBezTo>
                    <a:pt x="281" y="64"/>
                    <a:pt x="272" y="65"/>
                    <a:pt x="266" y="67"/>
                  </a:cubicBezTo>
                  <a:cubicBezTo>
                    <a:pt x="260" y="68"/>
                    <a:pt x="254" y="64"/>
                    <a:pt x="250" y="63"/>
                  </a:cubicBezTo>
                  <a:cubicBezTo>
                    <a:pt x="246" y="62"/>
                    <a:pt x="242" y="67"/>
                    <a:pt x="240" y="68"/>
                  </a:cubicBezTo>
                  <a:cubicBezTo>
                    <a:pt x="237" y="69"/>
                    <a:pt x="241" y="64"/>
                    <a:pt x="241" y="60"/>
                  </a:cubicBezTo>
                  <a:cubicBezTo>
                    <a:pt x="241" y="57"/>
                    <a:pt x="230" y="52"/>
                    <a:pt x="222" y="49"/>
                  </a:cubicBezTo>
                  <a:cubicBezTo>
                    <a:pt x="214" y="46"/>
                    <a:pt x="211" y="47"/>
                    <a:pt x="211" y="53"/>
                  </a:cubicBezTo>
                  <a:cubicBezTo>
                    <a:pt x="211" y="58"/>
                    <a:pt x="207" y="51"/>
                    <a:pt x="205" y="57"/>
                  </a:cubicBezTo>
                  <a:cubicBezTo>
                    <a:pt x="202" y="62"/>
                    <a:pt x="198" y="58"/>
                    <a:pt x="201" y="57"/>
                  </a:cubicBezTo>
                  <a:cubicBezTo>
                    <a:pt x="204" y="55"/>
                    <a:pt x="207" y="51"/>
                    <a:pt x="208" y="47"/>
                  </a:cubicBezTo>
                  <a:cubicBezTo>
                    <a:pt x="209" y="44"/>
                    <a:pt x="196" y="41"/>
                    <a:pt x="191" y="43"/>
                  </a:cubicBezTo>
                  <a:cubicBezTo>
                    <a:pt x="187" y="45"/>
                    <a:pt x="190" y="51"/>
                    <a:pt x="186" y="49"/>
                  </a:cubicBezTo>
                  <a:cubicBezTo>
                    <a:pt x="183" y="47"/>
                    <a:pt x="186" y="43"/>
                    <a:pt x="188" y="43"/>
                  </a:cubicBezTo>
                  <a:cubicBezTo>
                    <a:pt x="191" y="43"/>
                    <a:pt x="194" y="37"/>
                    <a:pt x="196" y="33"/>
                  </a:cubicBezTo>
                  <a:cubicBezTo>
                    <a:pt x="198" y="29"/>
                    <a:pt x="193" y="28"/>
                    <a:pt x="190" y="24"/>
                  </a:cubicBezTo>
                  <a:cubicBezTo>
                    <a:pt x="187" y="21"/>
                    <a:pt x="187" y="10"/>
                    <a:pt x="184" y="9"/>
                  </a:cubicBezTo>
                  <a:cubicBezTo>
                    <a:pt x="181" y="12"/>
                    <a:pt x="176" y="18"/>
                    <a:pt x="175" y="22"/>
                  </a:cubicBezTo>
                  <a:cubicBezTo>
                    <a:pt x="173" y="27"/>
                    <a:pt x="171" y="24"/>
                    <a:pt x="166" y="25"/>
                  </a:cubicBezTo>
                  <a:cubicBezTo>
                    <a:pt x="162" y="27"/>
                    <a:pt x="159" y="25"/>
                    <a:pt x="158" y="23"/>
                  </a:cubicBezTo>
                  <a:cubicBezTo>
                    <a:pt x="157" y="21"/>
                    <a:pt x="152" y="23"/>
                    <a:pt x="149" y="23"/>
                  </a:cubicBezTo>
                  <a:cubicBezTo>
                    <a:pt x="146" y="22"/>
                    <a:pt x="148" y="26"/>
                    <a:pt x="146" y="28"/>
                  </a:cubicBezTo>
                  <a:cubicBezTo>
                    <a:pt x="144" y="29"/>
                    <a:pt x="138" y="25"/>
                    <a:pt x="136" y="27"/>
                  </a:cubicBezTo>
                  <a:cubicBezTo>
                    <a:pt x="134" y="30"/>
                    <a:pt x="133" y="27"/>
                    <a:pt x="132" y="29"/>
                  </a:cubicBezTo>
                  <a:cubicBezTo>
                    <a:pt x="131" y="31"/>
                    <a:pt x="128" y="30"/>
                    <a:pt x="127" y="31"/>
                  </a:cubicBezTo>
                  <a:cubicBezTo>
                    <a:pt x="126" y="32"/>
                    <a:pt x="122" y="33"/>
                    <a:pt x="118" y="28"/>
                  </a:cubicBezTo>
                  <a:cubicBezTo>
                    <a:pt x="114" y="24"/>
                    <a:pt x="114" y="16"/>
                    <a:pt x="116" y="14"/>
                  </a:cubicBezTo>
                  <a:cubicBezTo>
                    <a:pt x="118" y="13"/>
                    <a:pt x="118" y="9"/>
                    <a:pt x="116" y="7"/>
                  </a:cubicBezTo>
                  <a:cubicBezTo>
                    <a:pt x="113" y="6"/>
                    <a:pt x="116" y="1"/>
                    <a:pt x="112" y="1"/>
                  </a:cubicBezTo>
                  <a:cubicBezTo>
                    <a:pt x="109" y="0"/>
                    <a:pt x="109" y="4"/>
                    <a:pt x="107" y="5"/>
                  </a:cubicBezTo>
                  <a:cubicBezTo>
                    <a:pt x="105" y="6"/>
                    <a:pt x="100" y="10"/>
                    <a:pt x="97" y="9"/>
                  </a:cubicBezTo>
                  <a:cubicBezTo>
                    <a:pt x="95" y="9"/>
                    <a:pt x="92" y="10"/>
                    <a:pt x="92" y="12"/>
                  </a:cubicBezTo>
                  <a:cubicBezTo>
                    <a:pt x="92" y="15"/>
                    <a:pt x="89" y="14"/>
                    <a:pt x="89" y="12"/>
                  </a:cubicBezTo>
                  <a:cubicBezTo>
                    <a:pt x="88" y="10"/>
                    <a:pt x="83" y="11"/>
                    <a:pt x="82" y="10"/>
                  </a:cubicBezTo>
                  <a:cubicBezTo>
                    <a:pt x="80" y="8"/>
                    <a:pt x="73" y="9"/>
                    <a:pt x="76" y="11"/>
                  </a:cubicBezTo>
                  <a:cubicBezTo>
                    <a:pt x="79" y="12"/>
                    <a:pt x="79" y="14"/>
                    <a:pt x="79" y="17"/>
                  </a:cubicBezTo>
                  <a:cubicBezTo>
                    <a:pt x="79" y="19"/>
                    <a:pt x="82" y="18"/>
                    <a:pt x="82" y="22"/>
                  </a:cubicBezTo>
                  <a:cubicBezTo>
                    <a:pt x="82" y="25"/>
                    <a:pt x="84" y="23"/>
                    <a:pt x="86" y="23"/>
                  </a:cubicBezTo>
                  <a:cubicBezTo>
                    <a:pt x="87" y="23"/>
                    <a:pt x="87" y="25"/>
                    <a:pt x="85" y="26"/>
                  </a:cubicBezTo>
                  <a:cubicBezTo>
                    <a:pt x="82" y="26"/>
                    <a:pt x="81" y="28"/>
                    <a:pt x="80" y="30"/>
                  </a:cubicBezTo>
                  <a:cubicBezTo>
                    <a:pt x="79" y="33"/>
                    <a:pt x="77" y="31"/>
                    <a:pt x="75" y="33"/>
                  </a:cubicBezTo>
                  <a:cubicBezTo>
                    <a:pt x="73" y="35"/>
                    <a:pt x="71" y="37"/>
                    <a:pt x="69" y="36"/>
                  </a:cubicBezTo>
                  <a:cubicBezTo>
                    <a:pt x="68" y="35"/>
                    <a:pt x="67" y="36"/>
                    <a:pt x="65" y="37"/>
                  </a:cubicBezTo>
                  <a:cubicBezTo>
                    <a:pt x="63" y="38"/>
                    <a:pt x="63" y="37"/>
                    <a:pt x="60" y="35"/>
                  </a:cubicBezTo>
                  <a:cubicBezTo>
                    <a:pt x="58" y="33"/>
                    <a:pt x="57" y="30"/>
                    <a:pt x="54" y="27"/>
                  </a:cubicBezTo>
                  <a:cubicBezTo>
                    <a:pt x="52" y="27"/>
                    <a:pt x="48" y="29"/>
                    <a:pt x="46" y="29"/>
                  </a:cubicBezTo>
                  <a:cubicBezTo>
                    <a:pt x="43" y="29"/>
                    <a:pt x="34" y="28"/>
                    <a:pt x="34" y="30"/>
                  </a:cubicBezTo>
                  <a:cubicBezTo>
                    <a:pt x="33" y="31"/>
                    <a:pt x="35" y="34"/>
                    <a:pt x="36" y="34"/>
                  </a:cubicBezTo>
                  <a:cubicBezTo>
                    <a:pt x="37" y="34"/>
                    <a:pt x="41" y="35"/>
                    <a:pt x="38" y="37"/>
                  </a:cubicBezTo>
                  <a:cubicBezTo>
                    <a:pt x="35" y="40"/>
                    <a:pt x="32" y="37"/>
                    <a:pt x="32" y="42"/>
                  </a:cubicBezTo>
                  <a:cubicBezTo>
                    <a:pt x="32" y="47"/>
                    <a:pt x="39" y="50"/>
                    <a:pt x="37" y="55"/>
                  </a:cubicBezTo>
                  <a:cubicBezTo>
                    <a:pt x="37" y="57"/>
                    <a:pt x="36" y="63"/>
                    <a:pt x="36" y="66"/>
                  </a:cubicBezTo>
                  <a:cubicBezTo>
                    <a:pt x="36" y="68"/>
                    <a:pt x="35" y="76"/>
                    <a:pt x="33" y="77"/>
                  </a:cubicBezTo>
                  <a:cubicBezTo>
                    <a:pt x="30" y="77"/>
                    <a:pt x="29" y="75"/>
                    <a:pt x="26" y="77"/>
                  </a:cubicBezTo>
                  <a:cubicBezTo>
                    <a:pt x="23" y="80"/>
                    <a:pt x="19" y="78"/>
                    <a:pt x="16" y="81"/>
                  </a:cubicBezTo>
                  <a:cubicBezTo>
                    <a:pt x="13" y="83"/>
                    <a:pt x="9" y="82"/>
                    <a:pt x="9" y="86"/>
                  </a:cubicBezTo>
                  <a:cubicBezTo>
                    <a:pt x="9" y="89"/>
                    <a:pt x="5" y="90"/>
                    <a:pt x="6" y="93"/>
                  </a:cubicBezTo>
                  <a:cubicBezTo>
                    <a:pt x="7" y="96"/>
                    <a:pt x="5" y="95"/>
                    <a:pt x="3" y="97"/>
                  </a:cubicBezTo>
                  <a:cubicBezTo>
                    <a:pt x="0" y="100"/>
                    <a:pt x="3" y="101"/>
                    <a:pt x="1" y="103"/>
                  </a:cubicBezTo>
                  <a:cubicBezTo>
                    <a:pt x="0" y="104"/>
                    <a:pt x="2" y="107"/>
                    <a:pt x="4" y="110"/>
                  </a:cubicBezTo>
                  <a:cubicBezTo>
                    <a:pt x="5" y="112"/>
                    <a:pt x="7" y="114"/>
                    <a:pt x="7" y="116"/>
                  </a:cubicBezTo>
                  <a:cubicBezTo>
                    <a:pt x="7" y="119"/>
                    <a:pt x="9" y="120"/>
                    <a:pt x="11" y="120"/>
                  </a:cubicBezTo>
                  <a:cubicBezTo>
                    <a:pt x="13" y="119"/>
                    <a:pt x="11" y="124"/>
                    <a:pt x="15" y="124"/>
                  </a:cubicBezTo>
                  <a:cubicBezTo>
                    <a:pt x="19" y="124"/>
                    <a:pt x="23" y="125"/>
                    <a:pt x="24" y="123"/>
                  </a:cubicBezTo>
                  <a:cubicBezTo>
                    <a:pt x="25" y="121"/>
                    <a:pt x="27" y="119"/>
                    <a:pt x="27" y="122"/>
                  </a:cubicBezTo>
                  <a:cubicBezTo>
                    <a:pt x="27" y="125"/>
                    <a:pt x="27" y="134"/>
                    <a:pt x="29" y="133"/>
                  </a:cubicBezTo>
                  <a:cubicBezTo>
                    <a:pt x="32" y="132"/>
                    <a:pt x="37" y="132"/>
                    <a:pt x="40" y="133"/>
                  </a:cubicBezTo>
                  <a:cubicBezTo>
                    <a:pt x="42" y="134"/>
                    <a:pt x="45" y="133"/>
                    <a:pt x="47" y="131"/>
                  </a:cubicBezTo>
                  <a:cubicBezTo>
                    <a:pt x="48" y="130"/>
                    <a:pt x="50" y="130"/>
                    <a:pt x="54" y="128"/>
                  </a:cubicBezTo>
                  <a:cubicBezTo>
                    <a:pt x="57" y="126"/>
                    <a:pt x="60" y="123"/>
                    <a:pt x="63" y="123"/>
                  </a:cubicBezTo>
                  <a:cubicBezTo>
                    <a:pt x="66" y="123"/>
                    <a:pt x="71" y="121"/>
                    <a:pt x="71" y="124"/>
                  </a:cubicBezTo>
                  <a:cubicBezTo>
                    <a:pt x="70" y="126"/>
                    <a:pt x="69" y="135"/>
                    <a:pt x="73" y="140"/>
                  </a:cubicBezTo>
                  <a:cubicBezTo>
                    <a:pt x="77" y="144"/>
                    <a:pt x="79" y="146"/>
                    <a:pt x="83" y="145"/>
                  </a:cubicBezTo>
                  <a:cubicBezTo>
                    <a:pt x="86" y="145"/>
                    <a:pt x="86" y="147"/>
                    <a:pt x="88" y="146"/>
                  </a:cubicBezTo>
                  <a:cubicBezTo>
                    <a:pt x="91" y="146"/>
                    <a:pt x="89" y="149"/>
                    <a:pt x="92" y="149"/>
                  </a:cubicBezTo>
                  <a:cubicBezTo>
                    <a:pt x="94" y="149"/>
                    <a:pt x="98" y="150"/>
                    <a:pt x="98" y="152"/>
                  </a:cubicBezTo>
                  <a:cubicBezTo>
                    <a:pt x="98" y="155"/>
                    <a:pt x="106" y="153"/>
                    <a:pt x="107" y="154"/>
                  </a:cubicBezTo>
                  <a:cubicBezTo>
                    <a:pt x="109" y="156"/>
                    <a:pt x="111" y="157"/>
                    <a:pt x="110" y="160"/>
                  </a:cubicBezTo>
                  <a:cubicBezTo>
                    <a:pt x="110" y="163"/>
                    <a:pt x="114" y="165"/>
                    <a:pt x="112" y="166"/>
                  </a:cubicBezTo>
                  <a:cubicBezTo>
                    <a:pt x="109" y="167"/>
                    <a:pt x="112" y="169"/>
                    <a:pt x="112" y="173"/>
                  </a:cubicBezTo>
                  <a:cubicBezTo>
                    <a:pt x="113" y="176"/>
                    <a:pt x="116" y="177"/>
                    <a:pt x="121" y="177"/>
                  </a:cubicBezTo>
                  <a:cubicBezTo>
                    <a:pt x="127" y="176"/>
                    <a:pt x="128" y="177"/>
                    <a:pt x="128" y="181"/>
                  </a:cubicBezTo>
                  <a:cubicBezTo>
                    <a:pt x="128" y="184"/>
                    <a:pt x="132" y="185"/>
                    <a:pt x="133" y="189"/>
                  </a:cubicBezTo>
                  <a:cubicBezTo>
                    <a:pt x="134" y="192"/>
                    <a:pt x="131" y="196"/>
                    <a:pt x="132" y="199"/>
                  </a:cubicBezTo>
                  <a:cubicBezTo>
                    <a:pt x="132" y="201"/>
                    <a:pt x="131" y="203"/>
                    <a:pt x="129" y="204"/>
                  </a:cubicBezTo>
                  <a:cubicBezTo>
                    <a:pt x="131" y="207"/>
                    <a:pt x="131" y="208"/>
                    <a:pt x="130" y="209"/>
                  </a:cubicBezTo>
                  <a:cubicBezTo>
                    <a:pt x="127" y="210"/>
                    <a:pt x="132" y="213"/>
                    <a:pt x="131" y="219"/>
                  </a:cubicBezTo>
                  <a:cubicBezTo>
                    <a:pt x="130" y="224"/>
                    <a:pt x="130" y="225"/>
                    <a:pt x="135" y="225"/>
                  </a:cubicBezTo>
                  <a:cubicBezTo>
                    <a:pt x="141" y="225"/>
                    <a:pt x="140" y="227"/>
                    <a:pt x="142" y="226"/>
                  </a:cubicBezTo>
                  <a:cubicBezTo>
                    <a:pt x="144" y="225"/>
                    <a:pt x="147" y="230"/>
                    <a:pt x="148" y="233"/>
                  </a:cubicBezTo>
                  <a:cubicBezTo>
                    <a:pt x="148" y="235"/>
                    <a:pt x="151" y="242"/>
                    <a:pt x="152" y="242"/>
                  </a:cubicBezTo>
                  <a:cubicBezTo>
                    <a:pt x="153" y="242"/>
                    <a:pt x="155" y="239"/>
                    <a:pt x="158" y="240"/>
                  </a:cubicBezTo>
                  <a:cubicBezTo>
                    <a:pt x="161" y="241"/>
                    <a:pt x="158" y="251"/>
                    <a:pt x="158" y="255"/>
                  </a:cubicBezTo>
                  <a:cubicBezTo>
                    <a:pt x="160" y="254"/>
                    <a:pt x="162" y="254"/>
                    <a:pt x="163" y="255"/>
                  </a:cubicBezTo>
                  <a:cubicBezTo>
                    <a:pt x="164" y="256"/>
                    <a:pt x="165" y="265"/>
                    <a:pt x="164" y="267"/>
                  </a:cubicBezTo>
                  <a:cubicBezTo>
                    <a:pt x="164" y="269"/>
                    <a:pt x="158" y="271"/>
                    <a:pt x="155" y="273"/>
                  </a:cubicBezTo>
                  <a:cubicBezTo>
                    <a:pt x="152" y="275"/>
                    <a:pt x="144" y="282"/>
                    <a:pt x="141" y="287"/>
                  </a:cubicBezTo>
                  <a:cubicBezTo>
                    <a:pt x="139" y="291"/>
                    <a:pt x="136" y="293"/>
                    <a:pt x="134" y="296"/>
                  </a:cubicBezTo>
                  <a:cubicBezTo>
                    <a:pt x="135" y="296"/>
                    <a:pt x="135" y="296"/>
                    <a:pt x="136" y="296"/>
                  </a:cubicBezTo>
                  <a:cubicBezTo>
                    <a:pt x="138" y="295"/>
                    <a:pt x="140" y="295"/>
                    <a:pt x="143" y="298"/>
                  </a:cubicBezTo>
                  <a:cubicBezTo>
                    <a:pt x="146" y="301"/>
                    <a:pt x="145" y="304"/>
                    <a:pt x="146" y="304"/>
                  </a:cubicBezTo>
                  <a:cubicBezTo>
                    <a:pt x="148" y="303"/>
                    <a:pt x="149" y="299"/>
                    <a:pt x="151" y="302"/>
                  </a:cubicBezTo>
                  <a:cubicBezTo>
                    <a:pt x="153" y="305"/>
                    <a:pt x="159" y="308"/>
                    <a:pt x="160" y="309"/>
                  </a:cubicBezTo>
                  <a:cubicBezTo>
                    <a:pt x="161" y="311"/>
                    <a:pt x="165" y="312"/>
                    <a:pt x="165" y="316"/>
                  </a:cubicBezTo>
                  <a:cubicBezTo>
                    <a:pt x="165" y="318"/>
                    <a:pt x="164" y="323"/>
                    <a:pt x="166" y="328"/>
                  </a:cubicBezTo>
                  <a:cubicBezTo>
                    <a:pt x="167" y="326"/>
                    <a:pt x="168" y="325"/>
                    <a:pt x="170" y="32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3159126" y="3732213"/>
              <a:ext cx="100013" cy="111125"/>
            </a:xfrm>
            <a:custGeom>
              <a:rect b="b" l="l" r="r" t="t"/>
              <a:pathLst>
                <a:path extrusionOk="0" h="44" w="40">
                  <a:moveTo>
                    <a:pt x="39" y="21"/>
                  </a:moveTo>
                  <a:cubicBezTo>
                    <a:pt x="39" y="17"/>
                    <a:pt x="35" y="16"/>
                    <a:pt x="34" y="14"/>
                  </a:cubicBezTo>
                  <a:cubicBezTo>
                    <a:pt x="33" y="13"/>
                    <a:pt x="27" y="10"/>
                    <a:pt x="25" y="7"/>
                  </a:cubicBezTo>
                  <a:cubicBezTo>
                    <a:pt x="23" y="4"/>
                    <a:pt x="22" y="8"/>
                    <a:pt x="20" y="9"/>
                  </a:cubicBezTo>
                  <a:cubicBezTo>
                    <a:pt x="19" y="9"/>
                    <a:pt x="20" y="6"/>
                    <a:pt x="17" y="3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6" y="2"/>
                    <a:pt x="5" y="4"/>
                    <a:pt x="5" y="5"/>
                  </a:cubicBezTo>
                  <a:cubicBezTo>
                    <a:pt x="5" y="9"/>
                    <a:pt x="3" y="12"/>
                    <a:pt x="2" y="19"/>
                  </a:cubicBezTo>
                  <a:cubicBezTo>
                    <a:pt x="2" y="25"/>
                    <a:pt x="0" y="24"/>
                    <a:pt x="0" y="29"/>
                  </a:cubicBezTo>
                  <a:cubicBezTo>
                    <a:pt x="0" y="34"/>
                    <a:pt x="2" y="34"/>
                    <a:pt x="3" y="34"/>
                  </a:cubicBezTo>
                  <a:cubicBezTo>
                    <a:pt x="3" y="35"/>
                    <a:pt x="2" y="36"/>
                    <a:pt x="2" y="38"/>
                  </a:cubicBezTo>
                  <a:cubicBezTo>
                    <a:pt x="3" y="38"/>
                    <a:pt x="3" y="39"/>
                    <a:pt x="5" y="39"/>
                  </a:cubicBezTo>
                  <a:cubicBezTo>
                    <a:pt x="8" y="39"/>
                    <a:pt x="12" y="40"/>
                    <a:pt x="15" y="42"/>
                  </a:cubicBezTo>
                  <a:cubicBezTo>
                    <a:pt x="19" y="44"/>
                    <a:pt x="18" y="41"/>
                    <a:pt x="22" y="42"/>
                  </a:cubicBezTo>
                  <a:cubicBezTo>
                    <a:pt x="25" y="42"/>
                    <a:pt x="30" y="43"/>
                    <a:pt x="34" y="40"/>
                  </a:cubicBezTo>
                  <a:cubicBezTo>
                    <a:pt x="37" y="39"/>
                    <a:pt x="38" y="36"/>
                    <a:pt x="40" y="33"/>
                  </a:cubicBezTo>
                  <a:cubicBezTo>
                    <a:pt x="38" y="28"/>
                    <a:pt x="39" y="23"/>
                    <a:pt x="39" y="2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2846388" y="3546475"/>
              <a:ext cx="411163" cy="809625"/>
            </a:xfrm>
            <a:custGeom>
              <a:rect b="b" l="l" r="r" t="t"/>
              <a:pathLst>
                <a:path extrusionOk="0" h="322" w="163">
                  <a:moveTo>
                    <a:pt x="62" y="315"/>
                  </a:moveTo>
                  <a:cubicBezTo>
                    <a:pt x="58" y="315"/>
                    <a:pt x="49" y="307"/>
                    <a:pt x="46" y="305"/>
                  </a:cubicBezTo>
                  <a:cubicBezTo>
                    <a:pt x="44" y="303"/>
                    <a:pt x="46" y="301"/>
                    <a:pt x="42" y="301"/>
                  </a:cubicBezTo>
                  <a:cubicBezTo>
                    <a:pt x="39" y="302"/>
                    <a:pt x="41" y="299"/>
                    <a:pt x="43" y="298"/>
                  </a:cubicBezTo>
                  <a:cubicBezTo>
                    <a:pt x="45" y="297"/>
                    <a:pt x="42" y="294"/>
                    <a:pt x="40" y="293"/>
                  </a:cubicBezTo>
                  <a:cubicBezTo>
                    <a:pt x="40" y="298"/>
                    <a:pt x="39" y="320"/>
                    <a:pt x="40" y="320"/>
                  </a:cubicBezTo>
                  <a:cubicBezTo>
                    <a:pt x="42" y="320"/>
                    <a:pt x="51" y="319"/>
                    <a:pt x="54" y="321"/>
                  </a:cubicBezTo>
                  <a:cubicBezTo>
                    <a:pt x="55" y="321"/>
                    <a:pt x="56" y="322"/>
                    <a:pt x="57" y="321"/>
                  </a:cubicBezTo>
                  <a:cubicBezTo>
                    <a:pt x="59" y="319"/>
                    <a:pt x="65" y="320"/>
                    <a:pt x="67" y="318"/>
                  </a:cubicBezTo>
                  <a:cubicBezTo>
                    <a:pt x="70" y="316"/>
                    <a:pt x="67" y="316"/>
                    <a:pt x="62" y="315"/>
                  </a:cubicBezTo>
                  <a:close/>
                  <a:moveTo>
                    <a:pt x="161" y="34"/>
                  </a:moveTo>
                  <a:cubicBezTo>
                    <a:pt x="160" y="33"/>
                    <a:pt x="158" y="33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8"/>
                    <a:pt x="154" y="46"/>
                    <a:pt x="152" y="46"/>
                  </a:cubicBezTo>
                  <a:cubicBezTo>
                    <a:pt x="149" y="46"/>
                    <a:pt x="147" y="50"/>
                    <a:pt x="145" y="49"/>
                  </a:cubicBezTo>
                  <a:cubicBezTo>
                    <a:pt x="143" y="49"/>
                    <a:pt x="141" y="52"/>
                    <a:pt x="138" y="51"/>
                  </a:cubicBezTo>
                  <a:cubicBezTo>
                    <a:pt x="136" y="49"/>
                    <a:pt x="132" y="51"/>
                    <a:pt x="131" y="50"/>
                  </a:cubicBezTo>
                  <a:cubicBezTo>
                    <a:pt x="129" y="49"/>
                    <a:pt x="123" y="50"/>
                    <a:pt x="123" y="48"/>
                  </a:cubicBezTo>
                  <a:cubicBezTo>
                    <a:pt x="123" y="47"/>
                    <a:pt x="126" y="47"/>
                    <a:pt x="126" y="43"/>
                  </a:cubicBezTo>
                  <a:cubicBezTo>
                    <a:pt x="126" y="39"/>
                    <a:pt x="133" y="34"/>
                    <a:pt x="132" y="32"/>
                  </a:cubicBezTo>
                  <a:cubicBezTo>
                    <a:pt x="131" y="30"/>
                    <a:pt x="119" y="27"/>
                    <a:pt x="117" y="25"/>
                  </a:cubicBezTo>
                  <a:cubicBezTo>
                    <a:pt x="115" y="22"/>
                    <a:pt x="113" y="21"/>
                    <a:pt x="108" y="20"/>
                  </a:cubicBezTo>
                  <a:cubicBezTo>
                    <a:pt x="103" y="20"/>
                    <a:pt x="103" y="17"/>
                    <a:pt x="99" y="15"/>
                  </a:cubicBezTo>
                  <a:cubicBezTo>
                    <a:pt x="96" y="12"/>
                    <a:pt x="90" y="6"/>
                    <a:pt x="88" y="3"/>
                  </a:cubicBezTo>
                  <a:cubicBezTo>
                    <a:pt x="85" y="3"/>
                    <a:pt x="81" y="2"/>
                    <a:pt x="80" y="3"/>
                  </a:cubicBezTo>
                  <a:cubicBezTo>
                    <a:pt x="79" y="5"/>
                    <a:pt x="77" y="11"/>
                    <a:pt x="75" y="8"/>
                  </a:cubicBezTo>
                  <a:cubicBezTo>
                    <a:pt x="74" y="5"/>
                    <a:pt x="70" y="5"/>
                    <a:pt x="66" y="4"/>
                  </a:cubicBezTo>
                  <a:cubicBezTo>
                    <a:pt x="62" y="4"/>
                    <a:pt x="63" y="0"/>
                    <a:pt x="59" y="4"/>
                  </a:cubicBezTo>
                  <a:cubicBezTo>
                    <a:pt x="57" y="6"/>
                    <a:pt x="55" y="8"/>
                    <a:pt x="53" y="9"/>
                  </a:cubicBezTo>
                  <a:cubicBezTo>
                    <a:pt x="53" y="13"/>
                    <a:pt x="52" y="17"/>
                    <a:pt x="51" y="19"/>
                  </a:cubicBezTo>
                  <a:cubicBezTo>
                    <a:pt x="50" y="20"/>
                    <a:pt x="42" y="24"/>
                    <a:pt x="42" y="26"/>
                  </a:cubicBezTo>
                  <a:cubicBezTo>
                    <a:pt x="42" y="28"/>
                    <a:pt x="43" y="30"/>
                    <a:pt x="42" y="32"/>
                  </a:cubicBezTo>
                  <a:cubicBezTo>
                    <a:pt x="40" y="33"/>
                    <a:pt x="45" y="39"/>
                    <a:pt x="42" y="40"/>
                  </a:cubicBezTo>
                  <a:cubicBezTo>
                    <a:pt x="40" y="42"/>
                    <a:pt x="44" y="44"/>
                    <a:pt x="43" y="46"/>
                  </a:cubicBezTo>
                  <a:cubicBezTo>
                    <a:pt x="41" y="47"/>
                    <a:pt x="38" y="48"/>
                    <a:pt x="38" y="50"/>
                  </a:cubicBezTo>
                  <a:cubicBezTo>
                    <a:pt x="38" y="51"/>
                    <a:pt x="38" y="55"/>
                    <a:pt x="35" y="56"/>
                  </a:cubicBezTo>
                  <a:cubicBezTo>
                    <a:pt x="33" y="57"/>
                    <a:pt x="32" y="61"/>
                    <a:pt x="32" y="64"/>
                  </a:cubicBezTo>
                  <a:cubicBezTo>
                    <a:pt x="32" y="66"/>
                    <a:pt x="28" y="64"/>
                    <a:pt x="30" y="68"/>
                  </a:cubicBezTo>
                  <a:cubicBezTo>
                    <a:pt x="31" y="71"/>
                    <a:pt x="32" y="75"/>
                    <a:pt x="30" y="76"/>
                  </a:cubicBezTo>
                  <a:cubicBezTo>
                    <a:pt x="27" y="77"/>
                    <a:pt x="28" y="82"/>
                    <a:pt x="26" y="82"/>
                  </a:cubicBezTo>
                  <a:cubicBezTo>
                    <a:pt x="25" y="82"/>
                    <a:pt x="24" y="88"/>
                    <a:pt x="26" y="91"/>
                  </a:cubicBezTo>
                  <a:cubicBezTo>
                    <a:pt x="28" y="94"/>
                    <a:pt x="29" y="96"/>
                    <a:pt x="29" y="99"/>
                  </a:cubicBezTo>
                  <a:cubicBezTo>
                    <a:pt x="29" y="102"/>
                    <a:pt x="32" y="103"/>
                    <a:pt x="31" y="106"/>
                  </a:cubicBezTo>
                  <a:cubicBezTo>
                    <a:pt x="30" y="109"/>
                    <a:pt x="30" y="112"/>
                    <a:pt x="29" y="113"/>
                  </a:cubicBezTo>
                  <a:cubicBezTo>
                    <a:pt x="27" y="114"/>
                    <a:pt x="28" y="118"/>
                    <a:pt x="26" y="119"/>
                  </a:cubicBezTo>
                  <a:cubicBezTo>
                    <a:pt x="24" y="120"/>
                    <a:pt x="28" y="127"/>
                    <a:pt x="26" y="129"/>
                  </a:cubicBezTo>
                  <a:cubicBezTo>
                    <a:pt x="25" y="130"/>
                    <a:pt x="20" y="131"/>
                    <a:pt x="20" y="137"/>
                  </a:cubicBezTo>
                  <a:cubicBezTo>
                    <a:pt x="20" y="142"/>
                    <a:pt x="21" y="145"/>
                    <a:pt x="20" y="147"/>
                  </a:cubicBezTo>
                  <a:cubicBezTo>
                    <a:pt x="20" y="149"/>
                    <a:pt x="23" y="149"/>
                    <a:pt x="22" y="152"/>
                  </a:cubicBezTo>
                  <a:cubicBezTo>
                    <a:pt x="22" y="155"/>
                    <a:pt x="18" y="153"/>
                    <a:pt x="18" y="155"/>
                  </a:cubicBezTo>
                  <a:cubicBezTo>
                    <a:pt x="18" y="157"/>
                    <a:pt x="19" y="161"/>
                    <a:pt x="17" y="161"/>
                  </a:cubicBezTo>
                  <a:cubicBezTo>
                    <a:pt x="16" y="161"/>
                    <a:pt x="15" y="163"/>
                    <a:pt x="15" y="166"/>
                  </a:cubicBezTo>
                  <a:cubicBezTo>
                    <a:pt x="15" y="170"/>
                    <a:pt x="13" y="170"/>
                    <a:pt x="13" y="172"/>
                  </a:cubicBezTo>
                  <a:cubicBezTo>
                    <a:pt x="13" y="173"/>
                    <a:pt x="15" y="175"/>
                    <a:pt x="15" y="177"/>
                  </a:cubicBezTo>
                  <a:cubicBezTo>
                    <a:pt x="15" y="179"/>
                    <a:pt x="16" y="186"/>
                    <a:pt x="14" y="186"/>
                  </a:cubicBezTo>
                  <a:cubicBezTo>
                    <a:pt x="12" y="186"/>
                    <a:pt x="12" y="193"/>
                    <a:pt x="13" y="194"/>
                  </a:cubicBezTo>
                  <a:cubicBezTo>
                    <a:pt x="14" y="195"/>
                    <a:pt x="14" y="197"/>
                    <a:pt x="14" y="199"/>
                  </a:cubicBezTo>
                  <a:cubicBezTo>
                    <a:pt x="13" y="200"/>
                    <a:pt x="17" y="202"/>
                    <a:pt x="15" y="204"/>
                  </a:cubicBezTo>
                  <a:cubicBezTo>
                    <a:pt x="13" y="206"/>
                    <a:pt x="14" y="209"/>
                    <a:pt x="17" y="208"/>
                  </a:cubicBezTo>
                  <a:cubicBezTo>
                    <a:pt x="20" y="207"/>
                    <a:pt x="21" y="212"/>
                    <a:pt x="19" y="212"/>
                  </a:cubicBezTo>
                  <a:cubicBezTo>
                    <a:pt x="16" y="212"/>
                    <a:pt x="13" y="212"/>
                    <a:pt x="15" y="213"/>
                  </a:cubicBezTo>
                  <a:cubicBezTo>
                    <a:pt x="18" y="215"/>
                    <a:pt x="20" y="217"/>
                    <a:pt x="17" y="219"/>
                  </a:cubicBezTo>
                  <a:cubicBezTo>
                    <a:pt x="13" y="220"/>
                    <a:pt x="16" y="222"/>
                    <a:pt x="15" y="225"/>
                  </a:cubicBezTo>
                  <a:cubicBezTo>
                    <a:pt x="15" y="228"/>
                    <a:pt x="18" y="230"/>
                    <a:pt x="15" y="231"/>
                  </a:cubicBezTo>
                  <a:cubicBezTo>
                    <a:pt x="13" y="232"/>
                    <a:pt x="16" y="236"/>
                    <a:pt x="13" y="237"/>
                  </a:cubicBezTo>
                  <a:cubicBezTo>
                    <a:pt x="9" y="237"/>
                    <a:pt x="12" y="240"/>
                    <a:pt x="9" y="242"/>
                  </a:cubicBezTo>
                  <a:cubicBezTo>
                    <a:pt x="7" y="244"/>
                    <a:pt x="12" y="247"/>
                    <a:pt x="10" y="248"/>
                  </a:cubicBezTo>
                  <a:cubicBezTo>
                    <a:pt x="7" y="250"/>
                    <a:pt x="9" y="254"/>
                    <a:pt x="6" y="254"/>
                  </a:cubicBezTo>
                  <a:cubicBezTo>
                    <a:pt x="4" y="254"/>
                    <a:pt x="2" y="257"/>
                    <a:pt x="2" y="259"/>
                  </a:cubicBezTo>
                  <a:cubicBezTo>
                    <a:pt x="2" y="261"/>
                    <a:pt x="0" y="264"/>
                    <a:pt x="2" y="267"/>
                  </a:cubicBezTo>
                  <a:cubicBezTo>
                    <a:pt x="4" y="269"/>
                    <a:pt x="2" y="271"/>
                    <a:pt x="4" y="272"/>
                  </a:cubicBezTo>
                  <a:cubicBezTo>
                    <a:pt x="5" y="273"/>
                    <a:pt x="12" y="271"/>
                    <a:pt x="11" y="274"/>
                  </a:cubicBezTo>
                  <a:cubicBezTo>
                    <a:pt x="10" y="277"/>
                    <a:pt x="10" y="283"/>
                    <a:pt x="12" y="283"/>
                  </a:cubicBezTo>
                  <a:cubicBezTo>
                    <a:pt x="13" y="283"/>
                    <a:pt x="13" y="287"/>
                    <a:pt x="15" y="287"/>
                  </a:cubicBezTo>
                  <a:cubicBezTo>
                    <a:pt x="17" y="287"/>
                    <a:pt x="26" y="286"/>
                    <a:pt x="30" y="287"/>
                  </a:cubicBezTo>
                  <a:cubicBezTo>
                    <a:pt x="31" y="287"/>
                    <a:pt x="33" y="288"/>
                    <a:pt x="34" y="289"/>
                  </a:cubicBezTo>
                  <a:cubicBezTo>
                    <a:pt x="36" y="288"/>
                    <a:pt x="41" y="291"/>
                    <a:pt x="42" y="290"/>
                  </a:cubicBezTo>
                  <a:cubicBezTo>
                    <a:pt x="43" y="289"/>
                    <a:pt x="37" y="284"/>
                    <a:pt x="37" y="283"/>
                  </a:cubicBezTo>
                  <a:cubicBezTo>
                    <a:pt x="37" y="281"/>
                    <a:pt x="36" y="278"/>
                    <a:pt x="36" y="277"/>
                  </a:cubicBezTo>
                  <a:cubicBezTo>
                    <a:pt x="36" y="275"/>
                    <a:pt x="36" y="271"/>
                    <a:pt x="38" y="269"/>
                  </a:cubicBezTo>
                  <a:cubicBezTo>
                    <a:pt x="41" y="267"/>
                    <a:pt x="41" y="266"/>
                    <a:pt x="42" y="266"/>
                  </a:cubicBezTo>
                  <a:cubicBezTo>
                    <a:pt x="44" y="266"/>
                    <a:pt x="47" y="264"/>
                    <a:pt x="47" y="260"/>
                  </a:cubicBezTo>
                  <a:cubicBezTo>
                    <a:pt x="47" y="256"/>
                    <a:pt x="49" y="254"/>
                    <a:pt x="53" y="251"/>
                  </a:cubicBezTo>
                  <a:cubicBezTo>
                    <a:pt x="57" y="248"/>
                    <a:pt x="63" y="245"/>
                    <a:pt x="62" y="243"/>
                  </a:cubicBezTo>
                  <a:cubicBezTo>
                    <a:pt x="62" y="242"/>
                    <a:pt x="64" y="237"/>
                    <a:pt x="64" y="236"/>
                  </a:cubicBezTo>
                  <a:cubicBezTo>
                    <a:pt x="64" y="234"/>
                    <a:pt x="58" y="234"/>
                    <a:pt x="56" y="233"/>
                  </a:cubicBezTo>
                  <a:cubicBezTo>
                    <a:pt x="54" y="233"/>
                    <a:pt x="47" y="228"/>
                    <a:pt x="50" y="221"/>
                  </a:cubicBezTo>
                  <a:cubicBezTo>
                    <a:pt x="54" y="215"/>
                    <a:pt x="61" y="214"/>
                    <a:pt x="64" y="214"/>
                  </a:cubicBezTo>
                  <a:cubicBezTo>
                    <a:pt x="66" y="213"/>
                    <a:pt x="64" y="210"/>
                    <a:pt x="65" y="209"/>
                  </a:cubicBezTo>
                  <a:cubicBezTo>
                    <a:pt x="67" y="208"/>
                    <a:pt x="68" y="206"/>
                    <a:pt x="68" y="204"/>
                  </a:cubicBezTo>
                  <a:cubicBezTo>
                    <a:pt x="68" y="201"/>
                    <a:pt x="68" y="196"/>
                    <a:pt x="71" y="196"/>
                  </a:cubicBezTo>
                  <a:cubicBezTo>
                    <a:pt x="74" y="195"/>
                    <a:pt x="75" y="193"/>
                    <a:pt x="73" y="193"/>
                  </a:cubicBezTo>
                  <a:cubicBezTo>
                    <a:pt x="71" y="192"/>
                    <a:pt x="70" y="190"/>
                    <a:pt x="73" y="190"/>
                  </a:cubicBezTo>
                  <a:cubicBezTo>
                    <a:pt x="77" y="189"/>
                    <a:pt x="75" y="192"/>
                    <a:pt x="78" y="192"/>
                  </a:cubicBezTo>
                  <a:cubicBezTo>
                    <a:pt x="80" y="192"/>
                    <a:pt x="84" y="188"/>
                    <a:pt x="81" y="186"/>
                  </a:cubicBezTo>
                  <a:cubicBezTo>
                    <a:pt x="78" y="184"/>
                    <a:pt x="77" y="187"/>
                    <a:pt x="75" y="188"/>
                  </a:cubicBezTo>
                  <a:cubicBezTo>
                    <a:pt x="74" y="188"/>
                    <a:pt x="73" y="185"/>
                    <a:pt x="71" y="185"/>
                  </a:cubicBezTo>
                  <a:cubicBezTo>
                    <a:pt x="69" y="185"/>
                    <a:pt x="70" y="181"/>
                    <a:pt x="70" y="179"/>
                  </a:cubicBezTo>
                  <a:cubicBezTo>
                    <a:pt x="69" y="178"/>
                    <a:pt x="68" y="174"/>
                    <a:pt x="69" y="172"/>
                  </a:cubicBezTo>
                  <a:cubicBezTo>
                    <a:pt x="71" y="170"/>
                    <a:pt x="77" y="175"/>
                    <a:pt x="82" y="175"/>
                  </a:cubicBezTo>
                  <a:cubicBezTo>
                    <a:pt x="88" y="176"/>
                    <a:pt x="92" y="173"/>
                    <a:pt x="92" y="171"/>
                  </a:cubicBezTo>
                  <a:cubicBezTo>
                    <a:pt x="92" y="169"/>
                    <a:pt x="89" y="165"/>
                    <a:pt x="92" y="163"/>
                  </a:cubicBezTo>
                  <a:cubicBezTo>
                    <a:pt x="95" y="161"/>
                    <a:pt x="93" y="160"/>
                    <a:pt x="92" y="157"/>
                  </a:cubicBezTo>
                  <a:cubicBezTo>
                    <a:pt x="91" y="154"/>
                    <a:pt x="93" y="153"/>
                    <a:pt x="95" y="154"/>
                  </a:cubicBezTo>
                  <a:cubicBezTo>
                    <a:pt x="96" y="155"/>
                    <a:pt x="107" y="155"/>
                    <a:pt x="115" y="153"/>
                  </a:cubicBezTo>
                  <a:cubicBezTo>
                    <a:pt x="124" y="151"/>
                    <a:pt x="130" y="148"/>
                    <a:pt x="131" y="145"/>
                  </a:cubicBezTo>
                  <a:cubicBezTo>
                    <a:pt x="131" y="143"/>
                    <a:pt x="137" y="137"/>
                    <a:pt x="138" y="135"/>
                  </a:cubicBezTo>
                  <a:cubicBezTo>
                    <a:pt x="139" y="133"/>
                    <a:pt x="138" y="130"/>
                    <a:pt x="135" y="129"/>
                  </a:cubicBezTo>
                  <a:cubicBezTo>
                    <a:pt x="131" y="129"/>
                    <a:pt x="131" y="125"/>
                    <a:pt x="133" y="122"/>
                  </a:cubicBezTo>
                  <a:cubicBezTo>
                    <a:pt x="135" y="120"/>
                    <a:pt x="132" y="118"/>
                    <a:pt x="129" y="118"/>
                  </a:cubicBezTo>
                  <a:cubicBezTo>
                    <a:pt x="125" y="117"/>
                    <a:pt x="120" y="115"/>
                    <a:pt x="123" y="112"/>
                  </a:cubicBezTo>
                  <a:cubicBezTo>
                    <a:pt x="125" y="111"/>
                    <a:pt x="125" y="111"/>
                    <a:pt x="126" y="112"/>
                  </a:cubicBezTo>
                  <a:cubicBezTo>
                    <a:pt x="126" y="110"/>
                    <a:pt x="127" y="109"/>
                    <a:pt x="127" y="108"/>
                  </a:cubicBezTo>
                  <a:cubicBezTo>
                    <a:pt x="126" y="108"/>
                    <a:pt x="124" y="108"/>
                    <a:pt x="124" y="103"/>
                  </a:cubicBezTo>
                  <a:cubicBezTo>
                    <a:pt x="124" y="98"/>
                    <a:pt x="126" y="99"/>
                    <a:pt x="126" y="93"/>
                  </a:cubicBezTo>
                  <a:cubicBezTo>
                    <a:pt x="127" y="86"/>
                    <a:pt x="129" y="83"/>
                    <a:pt x="129" y="79"/>
                  </a:cubicBezTo>
                  <a:cubicBezTo>
                    <a:pt x="129" y="76"/>
                    <a:pt x="135" y="72"/>
                    <a:pt x="139" y="66"/>
                  </a:cubicBezTo>
                  <a:cubicBezTo>
                    <a:pt x="142" y="61"/>
                    <a:pt x="150" y="54"/>
                    <a:pt x="153" y="52"/>
                  </a:cubicBezTo>
                  <a:cubicBezTo>
                    <a:pt x="156" y="50"/>
                    <a:pt x="162" y="48"/>
                    <a:pt x="162" y="46"/>
                  </a:cubicBezTo>
                  <a:cubicBezTo>
                    <a:pt x="163" y="44"/>
                    <a:pt x="162" y="35"/>
                    <a:pt x="161" y="3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2805113" y="3454400"/>
              <a:ext cx="177800" cy="917575"/>
            </a:xfrm>
            <a:custGeom>
              <a:rect b="b" l="l" r="r" t="t"/>
              <a:pathLst>
                <a:path extrusionOk="0" h="364" w="71">
                  <a:moveTo>
                    <a:pt x="32" y="323"/>
                  </a:moveTo>
                  <a:cubicBezTo>
                    <a:pt x="30" y="323"/>
                    <a:pt x="30" y="319"/>
                    <a:pt x="29" y="319"/>
                  </a:cubicBezTo>
                  <a:cubicBezTo>
                    <a:pt x="27" y="319"/>
                    <a:pt x="27" y="313"/>
                    <a:pt x="28" y="310"/>
                  </a:cubicBezTo>
                  <a:cubicBezTo>
                    <a:pt x="29" y="307"/>
                    <a:pt x="22" y="309"/>
                    <a:pt x="21" y="308"/>
                  </a:cubicBezTo>
                  <a:cubicBezTo>
                    <a:pt x="19" y="307"/>
                    <a:pt x="21" y="305"/>
                    <a:pt x="19" y="303"/>
                  </a:cubicBezTo>
                  <a:cubicBezTo>
                    <a:pt x="17" y="300"/>
                    <a:pt x="19" y="297"/>
                    <a:pt x="19" y="295"/>
                  </a:cubicBezTo>
                  <a:cubicBezTo>
                    <a:pt x="19" y="293"/>
                    <a:pt x="21" y="290"/>
                    <a:pt x="23" y="290"/>
                  </a:cubicBezTo>
                  <a:cubicBezTo>
                    <a:pt x="26" y="290"/>
                    <a:pt x="24" y="286"/>
                    <a:pt x="27" y="284"/>
                  </a:cubicBezTo>
                  <a:cubicBezTo>
                    <a:pt x="29" y="283"/>
                    <a:pt x="24" y="280"/>
                    <a:pt x="26" y="278"/>
                  </a:cubicBezTo>
                  <a:cubicBezTo>
                    <a:pt x="29" y="276"/>
                    <a:pt x="26" y="273"/>
                    <a:pt x="30" y="273"/>
                  </a:cubicBezTo>
                  <a:cubicBezTo>
                    <a:pt x="33" y="272"/>
                    <a:pt x="30" y="268"/>
                    <a:pt x="32" y="267"/>
                  </a:cubicBezTo>
                  <a:cubicBezTo>
                    <a:pt x="35" y="266"/>
                    <a:pt x="32" y="264"/>
                    <a:pt x="32" y="261"/>
                  </a:cubicBezTo>
                  <a:cubicBezTo>
                    <a:pt x="33" y="258"/>
                    <a:pt x="30" y="256"/>
                    <a:pt x="34" y="255"/>
                  </a:cubicBezTo>
                  <a:cubicBezTo>
                    <a:pt x="37" y="253"/>
                    <a:pt x="35" y="251"/>
                    <a:pt x="32" y="249"/>
                  </a:cubicBezTo>
                  <a:cubicBezTo>
                    <a:pt x="30" y="248"/>
                    <a:pt x="33" y="248"/>
                    <a:pt x="36" y="248"/>
                  </a:cubicBezTo>
                  <a:cubicBezTo>
                    <a:pt x="38" y="248"/>
                    <a:pt x="37" y="243"/>
                    <a:pt x="34" y="244"/>
                  </a:cubicBezTo>
                  <a:cubicBezTo>
                    <a:pt x="31" y="245"/>
                    <a:pt x="30" y="242"/>
                    <a:pt x="32" y="240"/>
                  </a:cubicBezTo>
                  <a:cubicBezTo>
                    <a:pt x="34" y="238"/>
                    <a:pt x="30" y="236"/>
                    <a:pt x="31" y="235"/>
                  </a:cubicBezTo>
                  <a:cubicBezTo>
                    <a:pt x="31" y="233"/>
                    <a:pt x="31" y="231"/>
                    <a:pt x="30" y="230"/>
                  </a:cubicBezTo>
                  <a:cubicBezTo>
                    <a:pt x="29" y="229"/>
                    <a:pt x="29" y="222"/>
                    <a:pt x="31" y="222"/>
                  </a:cubicBezTo>
                  <a:cubicBezTo>
                    <a:pt x="33" y="222"/>
                    <a:pt x="32" y="215"/>
                    <a:pt x="32" y="213"/>
                  </a:cubicBezTo>
                  <a:cubicBezTo>
                    <a:pt x="32" y="211"/>
                    <a:pt x="30" y="209"/>
                    <a:pt x="30" y="208"/>
                  </a:cubicBezTo>
                  <a:cubicBezTo>
                    <a:pt x="30" y="206"/>
                    <a:pt x="32" y="206"/>
                    <a:pt x="32" y="202"/>
                  </a:cubicBezTo>
                  <a:cubicBezTo>
                    <a:pt x="32" y="199"/>
                    <a:pt x="33" y="197"/>
                    <a:pt x="34" y="197"/>
                  </a:cubicBezTo>
                  <a:cubicBezTo>
                    <a:pt x="36" y="197"/>
                    <a:pt x="35" y="193"/>
                    <a:pt x="35" y="191"/>
                  </a:cubicBezTo>
                  <a:cubicBezTo>
                    <a:pt x="35" y="189"/>
                    <a:pt x="39" y="191"/>
                    <a:pt x="39" y="188"/>
                  </a:cubicBezTo>
                  <a:cubicBezTo>
                    <a:pt x="40" y="185"/>
                    <a:pt x="37" y="185"/>
                    <a:pt x="37" y="183"/>
                  </a:cubicBezTo>
                  <a:cubicBezTo>
                    <a:pt x="38" y="181"/>
                    <a:pt x="37" y="178"/>
                    <a:pt x="37" y="173"/>
                  </a:cubicBezTo>
                  <a:cubicBezTo>
                    <a:pt x="37" y="167"/>
                    <a:pt x="42" y="166"/>
                    <a:pt x="43" y="165"/>
                  </a:cubicBezTo>
                  <a:cubicBezTo>
                    <a:pt x="45" y="163"/>
                    <a:pt x="41" y="156"/>
                    <a:pt x="43" y="155"/>
                  </a:cubicBezTo>
                  <a:cubicBezTo>
                    <a:pt x="45" y="154"/>
                    <a:pt x="44" y="150"/>
                    <a:pt x="46" y="149"/>
                  </a:cubicBezTo>
                  <a:cubicBezTo>
                    <a:pt x="47" y="148"/>
                    <a:pt x="47" y="145"/>
                    <a:pt x="48" y="142"/>
                  </a:cubicBezTo>
                  <a:cubicBezTo>
                    <a:pt x="49" y="139"/>
                    <a:pt x="46" y="138"/>
                    <a:pt x="46" y="135"/>
                  </a:cubicBezTo>
                  <a:cubicBezTo>
                    <a:pt x="46" y="132"/>
                    <a:pt x="45" y="130"/>
                    <a:pt x="43" y="127"/>
                  </a:cubicBezTo>
                  <a:cubicBezTo>
                    <a:pt x="41" y="124"/>
                    <a:pt x="42" y="118"/>
                    <a:pt x="43" y="118"/>
                  </a:cubicBezTo>
                  <a:cubicBezTo>
                    <a:pt x="45" y="118"/>
                    <a:pt x="44" y="113"/>
                    <a:pt x="47" y="112"/>
                  </a:cubicBezTo>
                  <a:cubicBezTo>
                    <a:pt x="49" y="111"/>
                    <a:pt x="48" y="107"/>
                    <a:pt x="47" y="104"/>
                  </a:cubicBezTo>
                  <a:cubicBezTo>
                    <a:pt x="45" y="100"/>
                    <a:pt x="49" y="102"/>
                    <a:pt x="49" y="100"/>
                  </a:cubicBezTo>
                  <a:cubicBezTo>
                    <a:pt x="49" y="97"/>
                    <a:pt x="50" y="93"/>
                    <a:pt x="52" y="92"/>
                  </a:cubicBezTo>
                  <a:cubicBezTo>
                    <a:pt x="55" y="91"/>
                    <a:pt x="55" y="87"/>
                    <a:pt x="55" y="86"/>
                  </a:cubicBezTo>
                  <a:cubicBezTo>
                    <a:pt x="55" y="84"/>
                    <a:pt x="58" y="83"/>
                    <a:pt x="60" y="82"/>
                  </a:cubicBezTo>
                  <a:cubicBezTo>
                    <a:pt x="61" y="80"/>
                    <a:pt x="57" y="78"/>
                    <a:pt x="59" y="76"/>
                  </a:cubicBezTo>
                  <a:cubicBezTo>
                    <a:pt x="62" y="75"/>
                    <a:pt x="57" y="69"/>
                    <a:pt x="59" y="68"/>
                  </a:cubicBezTo>
                  <a:cubicBezTo>
                    <a:pt x="60" y="66"/>
                    <a:pt x="59" y="64"/>
                    <a:pt x="59" y="62"/>
                  </a:cubicBezTo>
                  <a:cubicBezTo>
                    <a:pt x="59" y="60"/>
                    <a:pt x="67" y="56"/>
                    <a:pt x="68" y="55"/>
                  </a:cubicBezTo>
                  <a:cubicBezTo>
                    <a:pt x="69" y="53"/>
                    <a:pt x="70" y="49"/>
                    <a:pt x="70" y="45"/>
                  </a:cubicBezTo>
                  <a:cubicBezTo>
                    <a:pt x="68" y="47"/>
                    <a:pt x="65" y="48"/>
                    <a:pt x="65" y="47"/>
                  </a:cubicBezTo>
                  <a:cubicBezTo>
                    <a:pt x="64" y="45"/>
                    <a:pt x="65" y="40"/>
                    <a:pt x="63" y="38"/>
                  </a:cubicBezTo>
                  <a:cubicBezTo>
                    <a:pt x="61" y="36"/>
                    <a:pt x="62" y="32"/>
                    <a:pt x="60" y="31"/>
                  </a:cubicBezTo>
                  <a:cubicBezTo>
                    <a:pt x="58" y="30"/>
                    <a:pt x="55" y="25"/>
                    <a:pt x="57" y="24"/>
                  </a:cubicBezTo>
                  <a:cubicBezTo>
                    <a:pt x="59" y="23"/>
                    <a:pt x="57" y="20"/>
                    <a:pt x="59" y="18"/>
                  </a:cubicBezTo>
                  <a:cubicBezTo>
                    <a:pt x="61" y="17"/>
                    <a:pt x="58" y="17"/>
                    <a:pt x="56" y="14"/>
                  </a:cubicBezTo>
                  <a:cubicBezTo>
                    <a:pt x="53" y="11"/>
                    <a:pt x="57" y="7"/>
                    <a:pt x="54" y="5"/>
                  </a:cubicBezTo>
                  <a:cubicBezTo>
                    <a:pt x="51" y="3"/>
                    <a:pt x="51" y="0"/>
                    <a:pt x="50" y="2"/>
                  </a:cubicBezTo>
                  <a:cubicBezTo>
                    <a:pt x="49" y="3"/>
                    <a:pt x="49" y="7"/>
                    <a:pt x="47" y="8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5" y="11"/>
                    <a:pt x="44" y="15"/>
                    <a:pt x="45" y="17"/>
                  </a:cubicBezTo>
                  <a:cubicBezTo>
                    <a:pt x="46" y="19"/>
                    <a:pt x="47" y="32"/>
                    <a:pt x="46" y="37"/>
                  </a:cubicBezTo>
                  <a:cubicBezTo>
                    <a:pt x="45" y="42"/>
                    <a:pt x="44" y="46"/>
                    <a:pt x="43" y="49"/>
                  </a:cubicBezTo>
                  <a:cubicBezTo>
                    <a:pt x="41" y="52"/>
                    <a:pt x="45" y="53"/>
                    <a:pt x="44" y="54"/>
                  </a:cubicBezTo>
                  <a:cubicBezTo>
                    <a:pt x="42" y="55"/>
                    <a:pt x="43" y="59"/>
                    <a:pt x="43" y="65"/>
                  </a:cubicBezTo>
                  <a:cubicBezTo>
                    <a:pt x="43" y="70"/>
                    <a:pt x="39" y="80"/>
                    <a:pt x="39" y="83"/>
                  </a:cubicBezTo>
                  <a:cubicBezTo>
                    <a:pt x="39" y="86"/>
                    <a:pt x="37" y="88"/>
                    <a:pt x="37" y="91"/>
                  </a:cubicBezTo>
                  <a:cubicBezTo>
                    <a:pt x="37" y="95"/>
                    <a:pt x="35" y="97"/>
                    <a:pt x="33" y="98"/>
                  </a:cubicBezTo>
                  <a:cubicBezTo>
                    <a:pt x="31" y="100"/>
                    <a:pt x="37" y="105"/>
                    <a:pt x="36" y="108"/>
                  </a:cubicBezTo>
                  <a:cubicBezTo>
                    <a:pt x="36" y="111"/>
                    <a:pt x="33" y="112"/>
                    <a:pt x="33" y="117"/>
                  </a:cubicBezTo>
                  <a:cubicBezTo>
                    <a:pt x="35" y="123"/>
                    <a:pt x="33" y="132"/>
                    <a:pt x="33" y="134"/>
                  </a:cubicBezTo>
                  <a:cubicBezTo>
                    <a:pt x="33" y="136"/>
                    <a:pt x="31" y="136"/>
                    <a:pt x="32" y="140"/>
                  </a:cubicBezTo>
                  <a:cubicBezTo>
                    <a:pt x="32" y="144"/>
                    <a:pt x="29" y="145"/>
                    <a:pt x="29" y="150"/>
                  </a:cubicBezTo>
                  <a:cubicBezTo>
                    <a:pt x="28" y="155"/>
                    <a:pt x="24" y="163"/>
                    <a:pt x="23" y="167"/>
                  </a:cubicBezTo>
                  <a:cubicBezTo>
                    <a:pt x="21" y="171"/>
                    <a:pt x="21" y="173"/>
                    <a:pt x="19" y="173"/>
                  </a:cubicBezTo>
                  <a:cubicBezTo>
                    <a:pt x="17" y="173"/>
                    <a:pt x="16" y="176"/>
                    <a:pt x="18" y="179"/>
                  </a:cubicBezTo>
                  <a:cubicBezTo>
                    <a:pt x="19" y="183"/>
                    <a:pt x="17" y="186"/>
                    <a:pt x="19" y="190"/>
                  </a:cubicBezTo>
                  <a:cubicBezTo>
                    <a:pt x="21" y="193"/>
                    <a:pt x="20" y="194"/>
                    <a:pt x="19" y="198"/>
                  </a:cubicBezTo>
                  <a:cubicBezTo>
                    <a:pt x="18" y="201"/>
                    <a:pt x="17" y="201"/>
                    <a:pt x="17" y="204"/>
                  </a:cubicBezTo>
                  <a:cubicBezTo>
                    <a:pt x="17" y="208"/>
                    <a:pt x="14" y="210"/>
                    <a:pt x="16" y="214"/>
                  </a:cubicBezTo>
                  <a:cubicBezTo>
                    <a:pt x="17" y="218"/>
                    <a:pt x="17" y="219"/>
                    <a:pt x="15" y="219"/>
                  </a:cubicBezTo>
                  <a:cubicBezTo>
                    <a:pt x="13" y="219"/>
                    <a:pt x="12" y="222"/>
                    <a:pt x="11" y="228"/>
                  </a:cubicBezTo>
                  <a:cubicBezTo>
                    <a:pt x="11" y="233"/>
                    <a:pt x="11" y="233"/>
                    <a:pt x="15" y="233"/>
                  </a:cubicBezTo>
                  <a:cubicBezTo>
                    <a:pt x="20" y="233"/>
                    <a:pt x="16" y="218"/>
                    <a:pt x="19" y="218"/>
                  </a:cubicBezTo>
                  <a:cubicBezTo>
                    <a:pt x="21" y="218"/>
                    <a:pt x="19" y="216"/>
                    <a:pt x="22" y="215"/>
                  </a:cubicBezTo>
                  <a:cubicBezTo>
                    <a:pt x="25" y="215"/>
                    <a:pt x="22" y="218"/>
                    <a:pt x="24" y="218"/>
                  </a:cubicBezTo>
                  <a:cubicBezTo>
                    <a:pt x="26" y="219"/>
                    <a:pt x="27" y="220"/>
                    <a:pt x="25" y="222"/>
                  </a:cubicBezTo>
                  <a:cubicBezTo>
                    <a:pt x="22" y="224"/>
                    <a:pt x="25" y="227"/>
                    <a:pt x="24" y="229"/>
                  </a:cubicBezTo>
                  <a:cubicBezTo>
                    <a:pt x="23" y="231"/>
                    <a:pt x="21" y="233"/>
                    <a:pt x="22" y="235"/>
                  </a:cubicBezTo>
                  <a:cubicBezTo>
                    <a:pt x="23" y="237"/>
                    <a:pt x="21" y="237"/>
                    <a:pt x="20" y="240"/>
                  </a:cubicBezTo>
                  <a:cubicBezTo>
                    <a:pt x="20" y="243"/>
                    <a:pt x="22" y="244"/>
                    <a:pt x="21" y="244"/>
                  </a:cubicBezTo>
                  <a:cubicBezTo>
                    <a:pt x="20" y="245"/>
                    <a:pt x="22" y="247"/>
                    <a:pt x="21" y="248"/>
                  </a:cubicBezTo>
                  <a:cubicBezTo>
                    <a:pt x="19" y="248"/>
                    <a:pt x="20" y="250"/>
                    <a:pt x="21" y="252"/>
                  </a:cubicBezTo>
                  <a:cubicBezTo>
                    <a:pt x="22" y="255"/>
                    <a:pt x="19" y="253"/>
                    <a:pt x="17" y="255"/>
                  </a:cubicBezTo>
                  <a:cubicBezTo>
                    <a:pt x="15" y="256"/>
                    <a:pt x="19" y="258"/>
                    <a:pt x="18" y="260"/>
                  </a:cubicBezTo>
                  <a:cubicBezTo>
                    <a:pt x="16" y="262"/>
                    <a:pt x="14" y="259"/>
                    <a:pt x="12" y="258"/>
                  </a:cubicBezTo>
                  <a:cubicBezTo>
                    <a:pt x="11" y="257"/>
                    <a:pt x="14" y="255"/>
                    <a:pt x="16" y="253"/>
                  </a:cubicBezTo>
                  <a:cubicBezTo>
                    <a:pt x="18" y="251"/>
                    <a:pt x="14" y="246"/>
                    <a:pt x="12" y="247"/>
                  </a:cubicBezTo>
                  <a:cubicBezTo>
                    <a:pt x="9" y="248"/>
                    <a:pt x="14" y="251"/>
                    <a:pt x="14" y="253"/>
                  </a:cubicBezTo>
                  <a:cubicBezTo>
                    <a:pt x="14" y="256"/>
                    <a:pt x="10" y="253"/>
                    <a:pt x="10" y="255"/>
                  </a:cubicBezTo>
                  <a:cubicBezTo>
                    <a:pt x="10" y="258"/>
                    <a:pt x="7" y="257"/>
                    <a:pt x="5" y="259"/>
                  </a:cubicBezTo>
                  <a:cubicBezTo>
                    <a:pt x="4" y="260"/>
                    <a:pt x="8" y="262"/>
                    <a:pt x="6" y="262"/>
                  </a:cubicBezTo>
                  <a:cubicBezTo>
                    <a:pt x="4" y="263"/>
                    <a:pt x="1" y="265"/>
                    <a:pt x="1" y="267"/>
                  </a:cubicBezTo>
                  <a:cubicBezTo>
                    <a:pt x="1" y="269"/>
                    <a:pt x="3" y="269"/>
                    <a:pt x="3" y="268"/>
                  </a:cubicBezTo>
                  <a:cubicBezTo>
                    <a:pt x="3" y="266"/>
                    <a:pt x="6" y="265"/>
                    <a:pt x="7" y="268"/>
                  </a:cubicBezTo>
                  <a:cubicBezTo>
                    <a:pt x="7" y="270"/>
                    <a:pt x="9" y="268"/>
                    <a:pt x="11" y="268"/>
                  </a:cubicBezTo>
                  <a:cubicBezTo>
                    <a:pt x="14" y="269"/>
                    <a:pt x="13" y="272"/>
                    <a:pt x="12" y="272"/>
                  </a:cubicBezTo>
                  <a:cubicBezTo>
                    <a:pt x="10" y="272"/>
                    <a:pt x="9" y="275"/>
                    <a:pt x="9" y="277"/>
                  </a:cubicBezTo>
                  <a:cubicBezTo>
                    <a:pt x="10" y="280"/>
                    <a:pt x="15" y="277"/>
                    <a:pt x="17" y="278"/>
                  </a:cubicBezTo>
                  <a:cubicBezTo>
                    <a:pt x="19" y="279"/>
                    <a:pt x="18" y="282"/>
                    <a:pt x="17" y="281"/>
                  </a:cubicBezTo>
                  <a:cubicBezTo>
                    <a:pt x="16" y="280"/>
                    <a:pt x="13" y="278"/>
                    <a:pt x="12" y="280"/>
                  </a:cubicBezTo>
                  <a:cubicBezTo>
                    <a:pt x="10" y="282"/>
                    <a:pt x="8" y="281"/>
                    <a:pt x="7" y="280"/>
                  </a:cubicBezTo>
                  <a:cubicBezTo>
                    <a:pt x="5" y="280"/>
                    <a:pt x="0" y="283"/>
                    <a:pt x="2" y="285"/>
                  </a:cubicBezTo>
                  <a:cubicBezTo>
                    <a:pt x="3" y="286"/>
                    <a:pt x="3" y="288"/>
                    <a:pt x="5" y="288"/>
                  </a:cubicBezTo>
                  <a:cubicBezTo>
                    <a:pt x="6" y="288"/>
                    <a:pt x="8" y="287"/>
                    <a:pt x="8" y="286"/>
                  </a:cubicBezTo>
                  <a:cubicBezTo>
                    <a:pt x="9" y="284"/>
                    <a:pt x="12" y="283"/>
                    <a:pt x="12" y="286"/>
                  </a:cubicBezTo>
                  <a:cubicBezTo>
                    <a:pt x="12" y="289"/>
                    <a:pt x="8" y="288"/>
                    <a:pt x="8" y="290"/>
                  </a:cubicBezTo>
                  <a:cubicBezTo>
                    <a:pt x="7" y="291"/>
                    <a:pt x="6" y="293"/>
                    <a:pt x="3" y="294"/>
                  </a:cubicBezTo>
                  <a:cubicBezTo>
                    <a:pt x="1" y="296"/>
                    <a:pt x="3" y="299"/>
                    <a:pt x="5" y="298"/>
                  </a:cubicBezTo>
                  <a:cubicBezTo>
                    <a:pt x="7" y="297"/>
                    <a:pt x="5" y="300"/>
                    <a:pt x="7" y="300"/>
                  </a:cubicBezTo>
                  <a:cubicBezTo>
                    <a:pt x="10" y="301"/>
                    <a:pt x="10" y="299"/>
                    <a:pt x="10" y="297"/>
                  </a:cubicBezTo>
                  <a:cubicBezTo>
                    <a:pt x="9" y="295"/>
                    <a:pt x="11" y="291"/>
                    <a:pt x="13" y="293"/>
                  </a:cubicBezTo>
                  <a:cubicBezTo>
                    <a:pt x="15" y="295"/>
                    <a:pt x="12" y="297"/>
                    <a:pt x="12" y="299"/>
                  </a:cubicBezTo>
                  <a:cubicBezTo>
                    <a:pt x="12" y="301"/>
                    <a:pt x="11" y="303"/>
                    <a:pt x="11" y="305"/>
                  </a:cubicBezTo>
                  <a:cubicBezTo>
                    <a:pt x="11" y="307"/>
                    <a:pt x="8" y="306"/>
                    <a:pt x="9" y="308"/>
                  </a:cubicBezTo>
                  <a:cubicBezTo>
                    <a:pt x="9" y="310"/>
                    <a:pt x="4" y="309"/>
                    <a:pt x="6" y="310"/>
                  </a:cubicBezTo>
                  <a:cubicBezTo>
                    <a:pt x="8" y="312"/>
                    <a:pt x="5" y="314"/>
                    <a:pt x="6" y="315"/>
                  </a:cubicBezTo>
                  <a:cubicBezTo>
                    <a:pt x="7" y="316"/>
                    <a:pt x="8" y="313"/>
                    <a:pt x="10" y="314"/>
                  </a:cubicBezTo>
                  <a:cubicBezTo>
                    <a:pt x="12" y="315"/>
                    <a:pt x="12" y="315"/>
                    <a:pt x="14" y="314"/>
                  </a:cubicBezTo>
                  <a:cubicBezTo>
                    <a:pt x="17" y="313"/>
                    <a:pt x="18" y="316"/>
                    <a:pt x="16" y="317"/>
                  </a:cubicBezTo>
                  <a:cubicBezTo>
                    <a:pt x="13" y="317"/>
                    <a:pt x="11" y="320"/>
                    <a:pt x="12" y="320"/>
                  </a:cubicBezTo>
                  <a:cubicBezTo>
                    <a:pt x="13" y="321"/>
                    <a:pt x="16" y="319"/>
                    <a:pt x="17" y="321"/>
                  </a:cubicBezTo>
                  <a:cubicBezTo>
                    <a:pt x="18" y="323"/>
                    <a:pt x="19" y="323"/>
                    <a:pt x="20" y="320"/>
                  </a:cubicBezTo>
                  <a:cubicBezTo>
                    <a:pt x="20" y="318"/>
                    <a:pt x="24" y="320"/>
                    <a:pt x="25" y="322"/>
                  </a:cubicBezTo>
                  <a:cubicBezTo>
                    <a:pt x="25" y="324"/>
                    <a:pt x="20" y="325"/>
                    <a:pt x="18" y="325"/>
                  </a:cubicBezTo>
                  <a:cubicBezTo>
                    <a:pt x="15" y="324"/>
                    <a:pt x="13" y="327"/>
                    <a:pt x="15" y="330"/>
                  </a:cubicBezTo>
                  <a:cubicBezTo>
                    <a:pt x="17" y="332"/>
                    <a:pt x="19" y="330"/>
                    <a:pt x="21" y="328"/>
                  </a:cubicBezTo>
                  <a:cubicBezTo>
                    <a:pt x="23" y="326"/>
                    <a:pt x="33" y="326"/>
                    <a:pt x="33" y="328"/>
                  </a:cubicBezTo>
                  <a:cubicBezTo>
                    <a:pt x="34" y="330"/>
                    <a:pt x="29" y="329"/>
                    <a:pt x="28" y="330"/>
                  </a:cubicBezTo>
                  <a:cubicBezTo>
                    <a:pt x="28" y="331"/>
                    <a:pt x="24" y="332"/>
                    <a:pt x="23" y="331"/>
                  </a:cubicBezTo>
                  <a:cubicBezTo>
                    <a:pt x="23" y="329"/>
                    <a:pt x="19" y="331"/>
                    <a:pt x="19" y="334"/>
                  </a:cubicBezTo>
                  <a:cubicBezTo>
                    <a:pt x="19" y="336"/>
                    <a:pt x="16" y="336"/>
                    <a:pt x="19" y="337"/>
                  </a:cubicBezTo>
                  <a:cubicBezTo>
                    <a:pt x="22" y="338"/>
                    <a:pt x="21" y="333"/>
                    <a:pt x="26" y="334"/>
                  </a:cubicBezTo>
                  <a:cubicBezTo>
                    <a:pt x="31" y="334"/>
                    <a:pt x="34" y="329"/>
                    <a:pt x="36" y="332"/>
                  </a:cubicBezTo>
                  <a:cubicBezTo>
                    <a:pt x="37" y="335"/>
                    <a:pt x="31" y="337"/>
                    <a:pt x="30" y="335"/>
                  </a:cubicBezTo>
                  <a:cubicBezTo>
                    <a:pt x="28" y="334"/>
                    <a:pt x="25" y="337"/>
                    <a:pt x="25" y="339"/>
                  </a:cubicBezTo>
                  <a:cubicBezTo>
                    <a:pt x="26" y="342"/>
                    <a:pt x="20" y="339"/>
                    <a:pt x="17" y="338"/>
                  </a:cubicBezTo>
                  <a:cubicBezTo>
                    <a:pt x="14" y="338"/>
                    <a:pt x="15" y="341"/>
                    <a:pt x="18" y="344"/>
                  </a:cubicBezTo>
                  <a:cubicBezTo>
                    <a:pt x="20" y="346"/>
                    <a:pt x="22" y="343"/>
                    <a:pt x="25" y="345"/>
                  </a:cubicBezTo>
                  <a:cubicBezTo>
                    <a:pt x="28" y="347"/>
                    <a:pt x="28" y="349"/>
                    <a:pt x="30" y="347"/>
                  </a:cubicBezTo>
                  <a:cubicBezTo>
                    <a:pt x="32" y="345"/>
                    <a:pt x="30" y="346"/>
                    <a:pt x="28" y="345"/>
                  </a:cubicBezTo>
                  <a:cubicBezTo>
                    <a:pt x="27" y="344"/>
                    <a:pt x="28" y="341"/>
                    <a:pt x="32" y="342"/>
                  </a:cubicBezTo>
                  <a:cubicBezTo>
                    <a:pt x="35" y="344"/>
                    <a:pt x="39" y="341"/>
                    <a:pt x="38" y="337"/>
                  </a:cubicBezTo>
                  <a:cubicBezTo>
                    <a:pt x="37" y="332"/>
                    <a:pt x="41" y="330"/>
                    <a:pt x="45" y="329"/>
                  </a:cubicBezTo>
                  <a:cubicBezTo>
                    <a:pt x="49" y="328"/>
                    <a:pt x="47" y="332"/>
                    <a:pt x="44" y="333"/>
                  </a:cubicBezTo>
                  <a:cubicBezTo>
                    <a:pt x="41" y="334"/>
                    <a:pt x="40" y="335"/>
                    <a:pt x="43" y="338"/>
                  </a:cubicBezTo>
                  <a:cubicBezTo>
                    <a:pt x="45" y="340"/>
                    <a:pt x="48" y="336"/>
                    <a:pt x="50" y="338"/>
                  </a:cubicBezTo>
                  <a:cubicBezTo>
                    <a:pt x="52" y="340"/>
                    <a:pt x="46" y="340"/>
                    <a:pt x="46" y="341"/>
                  </a:cubicBezTo>
                  <a:cubicBezTo>
                    <a:pt x="45" y="343"/>
                    <a:pt x="49" y="346"/>
                    <a:pt x="46" y="347"/>
                  </a:cubicBezTo>
                  <a:cubicBezTo>
                    <a:pt x="43" y="349"/>
                    <a:pt x="44" y="341"/>
                    <a:pt x="43" y="341"/>
                  </a:cubicBezTo>
                  <a:cubicBezTo>
                    <a:pt x="41" y="340"/>
                    <a:pt x="39" y="341"/>
                    <a:pt x="41" y="346"/>
                  </a:cubicBezTo>
                  <a:cubicBezTo>
                    <a:pt x="43" y="350"/>
                    <a:pt x="39" y="346"/>
                    <a:pt x="37" y="344"/>
                  </a:cubicBezTo>
                  <a:cubicBezTo>
                    <a:pt x="35" y="342"/>
                    <a:pt x="33" y="345"/>
                    <a:pt x="35" y="347"/>
                  </a:cubicBezTo>
                  <a:cubicBezTo>
                    <a:pt x="37" y="349"/>
                    <a:pt x="31" y="347"/>
                    <a:pt x="31" y="350"/>
                  </a:cubicBezTo>
                  <a:cubicBezTo>
                    <a:pt x="31" y="354"/>
                    <a:pt x="33" y="351"/>
                    <a:pt x="37" y="352"/>
                  </a:cubicBezTo>
                  <a:cubicBezTo>
                    <a:pt x="40" y="352"/>
                    <a:pt x="38" y="357"/>
                    <a:pt x="41" y="359"/>
                  </a:cubicBezTo>
                  <a:cubicBezTo>
                    <a:pt x="43" y="361"/>
                    <a:pt x="41" y="353"/>
                    <a:pt x="44" y="353"/>
                  </a:cubicBezTo>
                  <a:cubicBezTo>
                    <a:pt x="46" y="352"/>
                    <a:pt x="44" y="358"/>
                    <a:pt x="49" y="360"/>
                  </a:cubicBezTo>
                  <a:cubicBezTo>
                    <a:pt x="55" y="362"/>
                    <a:pt x="50" y="359"/>
                    <a:pt x="52" y="357"/>
                  </a:cubicBezTo>
                  <a:cubicBezTo>
                    <a:pt x="55" y="355"/>
                    <a:pt x="58" y="363"/>
                    <a:pt x="61" y="363"/>
                  </a:cubicBezTo>
                  <a:cubicBezTo>
                    <a:pt x="63" y="364"/>
                    <a:pt x="61" y="360"/>
                    <a:pt x="59" y="358"/>
                  </a:cubicBezTo>
                  <a:cubicBezTo>
                    <a:pt x="58" y="356"/>
                    <a:pt x="61" y="357"/>
                    <a:pt x="64" y="358"/>
                  </a:cubicBezTo>
                  <a:cubicBezTo>
                    <a:pt x="67" y="359"/>
                    <a:pt x="69" y="359"/>
                    <a:pt x="69" y="357"/>
                  </a:cubicBezTo>
                  <a:cubicBezTo>
                    <a:pt x="70" y="356"/>
                    <a:pt x="70" y="356"/>
                    <a:pt x="71" y="357"/>
                  </a:cubicBezTo>
                  <a:cubicBezTo>
                    <a:pt x="68" y="355"/>
                    <a:pt x="59" y="356"/>
                    <a:pt x="57" y="356"/>
                  </a:cubicBezTo>
                  <a:cubicBezTo>
                    <a:pt x="56" y="356"/>
                    <a:pt x="57" y="334"/>
                    <a:pt x="57" y="329"/>
                  </a:cubicBezTo>
                  <a:cubicBezTo>
                    <a:pt x="57" y="329"/>
                    <a:pt x="57" y="329"/>
                    <a:pt x="57" y="329"/>
                  </a:cubicBezTo>
                  <a:cubicBezTo>
                    <a:pt x="54" y="329"/>
                    <a:pt x="49" y="330"/>
                    <a:pt x="50" y="326"/>
                  </a:cubicBezTo>
                  <a:cubicBezTo>
                    <a:pt x="50" y="326"/>
                    <a:pt x="51" y="325"/>
                    <a:pt x="51" y="325"/>
                  </a:cubicBezTo>
                  <a:cubicBezTo>
                    <a:pt x="50" y="324"/>
                    <a:pt x="48" y="323"/>
                    <a:pt x="47" y="323"/>
                  </a:cubicBezTo>
                  <a:cubicBezTo>
                    <a:pt x="43" y="322"/>
                    <a:pt x="34" y="323"/>
                    <a:pt x="32" y="32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3068638" y="3495675"/>
              <a:ext cx="177800" cy="180975"/>
            </a:xfrm>
            <a:custGeom>
              <a:rect b="b" l="l" r="r" t="t"/>
              <a:pathLst>
                <a:path extrusionOk="0" h="72" w="71">
                  <a:moveTo>
                    <a:pt x="68" y="39"/>
                  </a:moveTo>
                  <a:cubicBezTo>
                    <a:pt x="65" y="38"/>
                    <a:pt x="63" y="41"/>
                    <a:pt x="62" y="41"/>
                  </a:cubicBezTo>
                  <a:cubicBezTo>
                    <a:pt x="61" y="41"/>
                    <a:pt x="58" y="34"/>
                    <a:pt x="58" y="32"/>
                  </a:cubicBezTo>
                  <a:cubicBezTo>
                    <a:pt x="57" y="29"/>
                    <a:pt x="54" y="24"/>
                    <a:pt x="52" y="25"/>
                  </a:cubicBezTo>
                  <a:cubicBezTo>
                    <a:pt x="50" y="26"/>
                    <a:pt x="51" y="24"/>
                    <a:pt x="45" y="24"/>
                  </a:cubicBezTo>
                  <a:cubicBezTo>
                    <a:pt x="40" y="24"/>
                    <a:pt x="40" y="23"/>
                    <a:pt x="41" y="18"/>
                  </a:cubicBezTo>
                  <a:cubicBezTo>
                    <a:pt x="42" y="12"/>
                    <a:pt x="37" y="9"/>
                    <a:pt x="40" y="8"/>
                  </a:cubicBezTo>
                  <a:cubicBezTo>
                    <a:pt x="41" y="7"/>
                    <a:pt x="41" y="6"/>
                    <a:pt x="39" y="3"/>
                  </a:cubicBezTo>
                  <a:cubicBezTo>
                    <a:pt x="39" y="4"/>
                    <a:pt x="38" y="4"/>
                    <a:pt x="38" y="4"/>
                  </a:cubicBezTo>
                  <a:cubicBezTo>
                    <a:pt x="36" y="4"/>
                    <a:pt x="34" y="1"/>
                    <a:pt x="30" y="1"/>
                  </a:cubicBezTo>
                  <a:cubicBezTo>
                    <a:pt x="27" y="1"/>
                    <a:pt x="23" y="0"/>
                    <a:pt x="21" y="2"/>
                  </a:cubicBezTo>
                  <a:cubicBezTo>
                    <a:pt x="19" y="3"/>
                    <a:pt x="14" y="1"/>
                    <a:pt x="11" y="3"/>
                  </a:cubicBezTo>
                  <a:cubicBezTo>
                    <a:pt x="8" y="5"/>
                    <a:pt x="5" y="9"/>
                    <a:pt x="5" y="11"/>
                  </a:cubicBezTo>
                  <a:cubicBezTo>
                    <a:pt x="5" y="12"/>
                    <a:pt x="4" y="23"/>
                    <a:pt x="3" y="23"/>
                  </a:cubicBezTo>
                  <a:cubicBezTo>
                    <a:pt x="2" y="23"/>
                    <a:pt x="1" y="23"/>
                    <a:pt x="0" y="23"/>
                  </a:cubicBezTo>
                  <a:cubicBezTo>
                    <a:pt x="2" y="26"/>
                    <a:pt x="8" y="32"/>
                    <a:pt x="11" y="35"/>
                  </a:cubicBezTo>
                  <a:cubicBezTo>
                    <a:pt x="15" y="37"/>
                    <a:pt x="15" y="40"/>
                    <a:pt x="20" y="40"/>
                  </a:cubicBezTo>
                  <a:cubicBezTo>
                    <a:pt x="25" y="41"/>
                    <a:pt x="27" y="42"/>
                    <a:pt x="29" y="45"/>
                  </a:cubicBezTo>
                  <a:cubicBezTo>
                    <a:pt x="31" y="47"/>
                    <a:pt x="43" y="50"/>
                    <a:pt x="44" y="52"/>
                  </a:cubicBezTo>
                  <a:cubicBezTo>
                    <a:pt x="45" y="54"/>
                    <a:pt x="38" y="59"/>
                    <a:pt x="38" y="63"/>
                  </a:cubicBezTo>
                  <a:cubicBezTo>
                    <a:pt x="38" y="67"/>
                    <a:pt x="35" y="67"/>
                    <a:pt x="35" y="68"/>
                  </a:cubicBezTo>
                  <a:cubicBezTo>
                    <a:pt x="35" y="70"/>
                    <a:pt x="41" y="69"/>
                    <a:pt x="43" y="70"/>
                  </a:cubicBezTo>
                  <a:cubicBezTo>
                    <a:pt x="44" y="71"/>
                    <a:pt x="48" y="69"/>
                    <a:pt x="50" y="71"/>
                  </a:cubicBezTo>
                  <a:cubicBezTo>
                    <a:pt x="53" y="72"/>
                    <a:pt x="55" y="69"/>
                    <a:pt x="57" y="69"/>
                  </a:cubicBezTo>
                  <a:cubicBezTo>
                    <a:pt x="59" y="70"/>
                    <a:pt x="61" y="66"/>
                    <a:pt x="64" y="66"/>
                  </a:cubicBezTo>
                  <a:cubicBezTo>
                    <a:pt x="66" y="66"/>
                    <a:pt x="68" y="58"/>
                    <a:pt x="68" y="54"/>
                  </a:cubicBezTo>
                  <a:cubicBezTo>
                    <a:pt x="67" y="51"/>
                    <a:pt x="71" y="41"/>
                    <a:pt x="68" y="3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2598738" y="2871788"/>
              <a:ext cx="66675" cy="52388"/>
            </a:xfrm>
            <a:custGeom>
              <a:rect b="b" l="l" r="r" t="t"/>
              <a:pathLst>
                <a:path extrusionOk="0" h="21" w="27">
                  <a:moveTo>
                    <a:pt x="26" y="17"/>
                  </a:moveTo>
                  <a:cubicBezTo>
                    <a:pt x="25" y="16"/>
                    <a:pt x="25" y="14"/>
                    <a:pt x="27" y="12"/>
                  </a:cubicBezTo>
                  <a:cubicBezTo>
                    <a:pt x="24" y="9"/>
                    <a:pt x="21" y="4"/>
                    <a:pt x="19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3" y="0"/>
                    <a:pt x="9" y="1"/>
                    <a:pt x="7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0" y="4"/>
                    <a:pt x="0" y="8"/>
                    <a:pt x="4" y="10"/>
                  </a:cubicBezTo>
                  <a:cubicBezTo>
                    <a:pt x="8" y="11"/>
                    <a:pt x="7" y="9"/>
                    <a:pt x="9" y="9"/>
                  </a:cubicBezTo>
                  <a:cubicBezTo>
                    <a:pt x="11" y="9"/>
                    <a:pt x="10" y="12"/>
                    <a:pt x="12" y="12"/>
                  </a:cubicBezTo>
                  <a:cubicBezTo>
                    <a:pt x="14" y="12"/>
                    <a:pt x="18" y="14"/>
                    <a:pt x="18" y="17"/>
                  </a:cubicBezTo>
                  <a:cubicBezTo>
                    <a:pt x="18" y="20"/>
                    <a:pt x="19" y="21"/>
                    <a:pt x="23" y="21"/>
                  </a:cubicBezTo>
                  <a:cubicBezTo>
                    <a:pt x="23" y="21"/>
                    <a:pt x="24" y="21"/>
                    <a:pt x="24" y="21"/>
                  </a:cubicBezTo>
                  <a:cubicBezTo>
                    <a:pt x="25" y="19"/>
                    <a:pt x="26" y="18"/>
                    <a:pt x="26" y="1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2659063" y="2895600"/>
              <a:ext cx="117475" cy="58738"/>
            </a:xfrm>
            <a:custGeom>
              <a:rect b="b" l="l" r="r" t="t"/>
              <a:pathLst>
                <a:path extrusionOk="0" h="23" w="47">
                  <a:moveTo>
                    <a:pt x="42" y="7"/>
                  </a:moveTo>
                  <a:cubicBezTo>
                    <a:pt x="40" y="3"/>
                    <a:pt x="34" y="3"/>
                    <a:pt x="31" y="1"/>
                  </a:cubicBezTo>
                  <a:cubicBezTo>
                    <a:pt x="28" y="0"/>
                    <a:pt x="24" y="2"/>
                    <a:pt x="20" y="6"/>
                  </a:cubicBezTo>
                  <a:cubicBezTo>
                    <a:pt x="16" y="10"/>
                    <a:pt x="10" y="7"/>
                    <a:pt x="7" y="5"/>
                  </a:cubicBezTo>
                  <a:cubicBezTo>
                    <a:pt x="6" y="5"/>
                    <a:pt x="4" y="3"/>
                    <a:pt x="3" y="2"/>
                  </a:cubicBezTo>
                  <a:cubicBezTo>
                    <a:pt x="1" y="4"/>
                    <a:pt x="1" y="6"/>
                    <a:pt x="2" y="7"/>
                  </a:cubicBezTo>
                  <a:cubicBezTo>
                    <a:pt x="2" y="8"/>
                    <a:pt x="1" y="9"/>
                    <a:pt x="0" y="11"/>
                  </a:cubicBezTo>
                  <a:cubicBezTo>
                    <a:pt x="4" y="12"/>
                    <a:pt x="9" y="13"/>
                    <a:pt x="11" y="16"/>
                  </a:cubicBezTo>
                  <a:cubicBezTo>
                    <a:pt x="13" y="19"/>
                    <a:pt x="15" y="17"/>
                    <a:pt x="17" y="20"/>
                  </a:cubicBezTo>
                  <a:cubicBezTo>
                    <a:pt x="18" y="23"/>
                    <a:pt x="22" y="20"/>
                    <a:pt x="23" y="18"/>
                  </a:cubicBezTo>
                  <a:cubicBezTo>
                    <a:pt x="24" y="16"/>
                    <a:pt x="21" y="16"/>
                    <a:pt x="21" y="14"/>
                  </a:cubicBezTo>
                  <a:cubicBezTo>
                    <a:pt x="20" y="12"/>
                    <a:pt x="24" y="13"/>
                    <a:pt x="25" y="10"/>
                  </a:cubicBezTo>
                  <a:cubicBezTo>
                    <a:pt x="26" y="7"/>
                    <a:pt x="31" y="6"/>
                    <a:pt x="34" y="7"/>
                  </a:cubicBezTo>
                  <a:cubicBezTo>
                    <a:pt x="36" y="8"/>
                    <a:pt x="38" y="10"/>
                    <a:pt x="36" y="13"/>
                  </a:cubicBezTo>
                  <a:cubicBezTo>
                    <a:pt x="34" y="15"/>
                    <a:pt x="38" y="18"/>
                    <a:pt x="41" y="21"/>
                  </a:cubicBezTo>
                  <a:cubicBezTo>
                    <a:pt x="43" y="19"/>
                    <a:pt x="45" y="16"/>
                    <a:pt x="46" y="16"/>
                  </a:cubicBezTo>
                  <a:cubicBezTo>
                    <a:pt x="47" y="15"/>
                    <a:pt x="47" y="14"/>
                    <a:pt x="47" y="13"/>
                  </a:cubicBezTo>
                  <a:cubicBezTo>
                    <a:pt x="46" y="12"/>
                    <a:pt x="44" y="10"/>
                    <a:pt x="42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2738438" y="2838450"/>
              <a:ext cx="244475" cy="344488"/>
            </a:xfrm>
            <a:custGeom>
              <a:rect b="b" l="l" r="r" t="t"/>
              <a:pathLst>
                <a:path extrusionOk="0" h="137" w="97">
                  <a:moveTo>
                    <a:pt x="15" y="100"/>
                  </a:moveTo>
                  <a:cubicBezTo>
                    <a:pt x="18" y="101"/>
                    <a:pt x="21" y="101"/>
                    <a:pt x="21" y="100"/>
                  </a:cubicBezTo>
                  <a:cubicBezTo>
                    <a:pt x="22" y="99"/>
                    <a:pt x="24" y="101"/>
                    <a:pt x="27" y="104"/>
                  </a:cubicBezTo>
                  <a:cubicBezTo>
                    <a:pt x="27" y="104"/>
                    <a:pt x="27" y="104"/>
                    <a:pt x="28" y="105"/>
                  </a:cubicBezTo>
                  <a:cubicBezTo>
                    <a:pt x="30" y="104"/>
                    <a:pt x="33" y="104"/>
                    <a:pt x="35" y="104"/>
                  </a:cubicBezTo>
                  <a:cubicBezTo>
                    <a:pt x="37" y="106"/>
                    <a:pt x="36" y="111"/>
                    <a:pt x="39" y="111"/>
                  </a:cubicBezTo>
                  <a:cubicBezTo>
                    <a:pt x="42" y="111"/>
                    <a:pt x="45" y="114"/>
                    <a:pt x="44" y="116"/>
                  </a:cubicBezTo>
                  <a:cubicBezTo>
                    <a:pt x="44" y="118"/>
                    <a:pt x="48" y="119"/>
                    <a:pt x="47" y="121"/>
                  </a:cubicBezTo>
                  <a:cubicBezTo>
                    <a:pt x="47" y="124"/>
                    <a:pt x="56" y="123"/>
                    <a:pt x="57" y="122"/>
                  </a:cubicBezTo>
                  <a:cubicBezTo>
                    <a:pt x="58" y="121"/>
                    <a:pt x="60" y="121"/>
                    <a:pt x="61" y="122"/>
                  </a:cubicBezTo>
                  <a:cubicBezTo>
                    <a:pt x="63" y="123"/>
                    <a:pt x="65" y="121"/>
                    <a:pt x="67" y="121"/>
                  </a:cubicBezTo>
                  <a:cubicBezTo>
                    <a:pt x="68" y="122"/>
                    <a:pt x="74" y="124"/>
                    <a:pt x="73" y="126"/>
                  </a:cubicBezTo>
                  <a:cubicBezTo>
                    <a:pt x="71" y="128"/>
                    <a:pt x="68" y="131"/>
                    <a:pt x="68" y="133"/>
                  </a:cubicBezTo>
                  <a:cubicBezTo>
                    <a:pt x="69" y="134"/>
                    <a:pt x="72" y="135"/>
                    <a:pt x="73" y="137"/>
                  </a:cubicBezTo>
                  <a:cubicBezTo>
                    <a:pt x="73" y="137"/>
                    <a:pt x="73" y="137"/>
                    <a:pt x="74" y="137"/>
                  </a:cubicBezTo>
                  <a:cubicBezTo>
                    <a:pt x="76" y="136"/>
                    <a:pt x="77" y="128"/>
                    <a:pt x="77" y="126"/>
                  </a:cubicBezTo>
                  <a:cubicBezTo>
                    <a:pt x="77" y="123"/>
                    <a:pt x="78" y="117"/>
                    <a:pt x="78" y="115"/>
                  </a:cubicBezTo>
                  <a:cubicBezTo>
                    <a:pt x="80" y="110"/>
                    <a:pt x="73" y="107"/>
                    <a:pt x="73" y="102"/>
                  </a:cubicBezTo>
                  <a:cubicBezTo>
                    <a:pt x="73" y="97"/>
                    <a:pt x="76" y="100"/>
                    <a:pt x="79" y="97"/>
                  </a:cubicBezTo>
                  <a:cubicBezTo>
                    <a:pt x="82" y="95"/>
                    <a:pt x="78" y="94"/>
                    <a:pt x="77" y="94"/>
                  </a:cubicBezTo>
                  <a:cubicBezTo>
                    <a:pt x="76" y="94"/>
                    <a:pt x="74" y="91"/>
                    <a:pt x="75" y="90"/>
                  </a:cubicBezTo>
                  <a:cubicBezTo>
                    <a:pt x="75" y="88"/>
                    <a:pt x="84" y="89"/>
                    <a:pt x="87" y="89"/>
                  </a:cubicBezTo>
                  <a:cubicBezTo>
                    <a:pt x="90" y="89"/>
                    <a:pt x="96" y="86"/>
                    <a:pt x="96" y="86"/>
                  </a:cubicBezTo>
                  <a:cubicBezTo>
                    <a:pt x="96" y="85"/>
                    <a:pt x="97" y="83"/>
                    <a:pt x="95" y="82"/>
                  </a:cubicBezTo>
                  <a:cubicBezTo>
                    <a:pt x="92" y="80"/>
                    <a:pt x="93" y="78"/>
                    <a:pt x="95" y="76"/>
                  </a:cubicBezTo>
                  <a:cubicBezTo>
                    <a:pt x="97" y="74"/>
                    <a:pt x="94" y="72"/>
                    <a:pt x="92" y="70"/>
                  </a:cubicBezTo>
                  <a:cubicBezTo>
                    <a:pt x="90" y="67"/>
                    <a:pt x="91" y="59"/>
                    <a:pt x="94" y="55"/>
                  </a:cubicBezTo>
                  <a:cubicBezTo>
                    <a:pt x="96" y="51"/>
                    <a:pt x="89" y="52"/>
                    <a:pt x="84" y="52"/>
                  </a:cubicBezTo>
                  <a:cubicBezTo>
                    <a:pt x="80" y="53"/>
                    <a:pt x="76" y="51"/>
                    <a:pt x="73" y="47"/>
                  </a:cubicBezTo>
                  <a:cubicBezTo>
                    <a:pt x="70" y="44"/>
                    <a:pt x="66" y="46"/>
                    <a:pt x="59" y="46"/>
                  </a:cubicBezTo>
                  <a:cubicBezTo>
                    <a:pt x="52" y="46"/>
                    <a:pt x="54" y="39"/>
                    <a:pt x="54" y="36"/>
                  </a:cubicBezTo>
                  <a:cubicBezTo>
                    <a:pt x="54" y="33"/>
                    <a:pt x="51" y="32"/>
                    <a:pt x="51" y="30"/>
                  </a:cubicBezTo>
                  <a:cubicBezTo>
                    <a:pt x="51" y="28"/>
                    <a:pt x="49" y="28"/>
                    <a:pt x="47" y="29"/>
                  </a:cubicBezTo>
                  <a:cubicBezTo>
                    <a:pt x="45" y="29"/>
                    <a:pt x="47" y="26"/>
                    <a:pt x="48" y="25"/>
                  </a:cubicBezTo>
                  <a:cubicBezTo>
                    <a:pt x="49" y="23"/>
                    <a:pt x="49" y="22"/>
                    <a:pt x="49" y="19"/>
                  </a:cubicBezTo>
                  <a:cubicBezTo>
                    <a:pt x="49" y="16"/>
                    <a:pt x="54" y="13"/>
                    <a:pt x="56" y="10"/>
                  </a:cubicBezTo>
                  <a:cubicBezTo>
                    <a:pt x="57" y="9"/>
                    <a:pt x="58" y="9"/>
                    <a:pt x="59" y="8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4" y="6"/>
                    <a:pt x="66" y="4"/>
                    <a:pt x="63" y="2"/>
                  </a:cubicBezTo>
                  <a:cubicBezTo>
                    <a:pt x="59" y="0"/>
                    <a:pt x="57" y="5"/>
                    <a:pt x="54" y="6"/>
                  </a:cubicBezTo>
                  <a:cubicBezTo>
                    <a:pt x="50" y="6"/>
                    <a:pt x="49" y="9"/>
                    <a:pt x="47" y="10"/>
                  </a:cubicBezTo>
                  <a:cubicBezTo>
                    <a:pt x="44" y="11"/>
                    <a:pt x="39" y="10"/>
                    <a:pt x="39" y="12"/>
                  </a:cubicBezTo>
                  <a:cubicBezTo>
                    <a:pt x="39" y="15"/>
                    <a:pt x="38" y="12"/>
                    <a:pt x="36" y="12"/>
                  </a:cubicBezTo>
                  <a:cubicBezTo>
                    <a:pt x="33" y="11"/>
                    <a:pt x="28" y="16"/>
                    <a:pt x="28" y="19"/>
                  </a:cubicBezTo>
                  <a:cubicBezTo>
                    <a:pt x="28" y="21"/>
                    <a:pt x="29" y="24"/>
                    <a:pt x="25" y="26"/>
                  </a:cubicBezTo>
                  <a:cubicBezTo>
                    <a:pt x="21" y="29"/>
                    <a:pt x="19" y="34"/>
                    <a:pt x="17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5" y="37"/>
                    <a:pt x="15" y="38"/>
                    <a:pt x="14" y="39"/>
                  </a:cubicBezTo>
                  <a:cubicBezTo>
                    <a:pt x="13" y="39"/>
                    <a:pt x="11" y="42"/>
                    <a:pt x="9" y="44"/>
                  </a:cubicBezTo>
                  <a:cubicBezTo>
                    <a:pt x="10" y="45"/>
                    <a:pt x="11" y="46"/>
                    <a:pt x="11" y="46"/>
                  </a:cubicBezTo>
                  <a:cubicBezTo>
                    <a:pt x="14" y="49"/>
                    <a:pt x="12" y="51"/>
                    <a:pt x="13" y="53"/>
                  </a:cubicBezTo>
                  <a:cubicBezTo>
                    <a:pt x="14" y="54"/>
                    <a:pt x="14" y="56"/>
                    <a:pt x="13" y="57"/>
                  </a:cubicBezTo>
                  <a:cubicBezTo>
                    <a:pt x="12" y="58"/>
                    <a:pt x="13" y="68"/>
                    <a:pt x="14" y="70"/>
                  </a:cubicBezTo>
                  <a:cubicBezTo>
                    <a:pt x="16" y="71"/>
                    <a:pt x="14" y="73"/>
                    <a:pt x="13" y="77"/>
                  </a:cubicBezTo>
                  <a:cubicBezTo>
                    <a:pt x="11" y="80"/>
                    <a:pt x="9" y="82"/>
                    <a:pt x="6" y="82"/>
                  </a:cubicBezTo>
                  <a:cubicBezTo>
                    <a:pt x="3" y="82"/>
                    <a:pt x="3" y="87"/>
                    <a:pt x="2" y="87"/>
                  </a:cubicBezTo>
                  <a:cubicBezTo>
                    <a:pt x="1" y="87"/>
                    <a:pt x="1" y="89"/>
                    <a:pt x="0" y="90"/>
                  </a:cubicBezTo>
                  <a:cubicBezTo>
                    <a:pt x="3" y="93"/>
                    <a:pt x="9" y="96"/>
                    <a:pt x="10" y="96"/>
                  </a:cubicBezTo>
                  <a:cubicBezTo>
                    <a:pt x="12" y="96"/>
                    <a:pt x="13" y="98"/>
                    <a:pt x="15" y="10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2930526" y="3294063"/>
              <a:ext cx="249238" cy="282575"/>
            </a:xfrm>
            <a:custGeom>
              <a:rect b="b" l="l" r="r" t="t"/>
              <a:pathLst>
                <a:path extrusionOk="0" h="112" w="99">
                  <a:moveTo>
                    <a:pt x="98" y="68"/>
                  </a:moveTo>
                  <a:cubicBezTo>
                    <a:pt x="97" y="64"/>
                    <a:pt x="93" y="63"/>
                    <a:pt x="93" y="60"/>
                  </a:cubicBezTo>
                  <a:cubicBezTo>
                    <a:pt x="93" y="56"/>
                    <a:pt x="92" y="55"/>
                    <a:pt x="86" y="56"/>
                  </a:cubicBezTo>
                  <a:cubicBezTo>
                    <a:pt x="81" y="56"/>
                    <a:pt x="78" y="55"/>
                    <a:pt x="77" y="52"/>
                  </a:cubicBezTo>
                  <a:cubicBezTo>
                    <a:pt x="77" y="48"/>
                    <a:pt x="74" y="46"/>
                    <a:pt x="77" y="45"/>
                  </a:cubicBezTo>
                  <a:cubicBezTo>
                    <a:pt x="79" y="44"/>
                    <a:pt x="75" y="42"/>
                    <a:pt x="75" y="39"/>
                  </a:cubicBezTo>
                  <a:cubicBezTo>
                    <a:pt x="76" y="36"/>
                    <a:pt x="74" y="35"/>
                    <a:pt x="72" y="33"/>
                  </a:cubicBezTo>
                  <a:cubicBezTo>
                    <a:pt x="71" y="32"/>
                    <a:pt x="63" y="34"/>
                    <a:pt x="63" y="31"/>
                  </a:cubicBezTo>
                  <a:cubicBezTo>
                    <a:pt x="63" y="29"/>
                    <a:pt x="59" y="28"/>
                    <a:pt x="57" y="28"/>
                  </a:cubicBezTo>
                  <a:cubicBezTo>
                    <a:pt x="54" y="28"/>
                    <a:pt x="56" y="25"/>
                    <a:pt x="53" y="25"/>
                  </a:cubicBezTo>
                  <a:cubicBezTo>
                    <a:pt x="51" y="26"/>
                    <a:pt x="51" y="24"/>
                    <a:pt x="48" y="24"/>
                  </a:cubicBezTo>
                  <a:cubicBezTo>
                    <a:pt x="44" y="25"/>
                    <a:pt x="42" y="23"/>
                    <a:pt x="38" y="19"/>
                  </a:cubicBezTo>
                  <a:cubicBezTo>
                    <a:pt x="34" y="14"/>
                    <a:pt x="35" y="5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22" y="5"/>
                    <a:pt x="19" y="7"/>
                  </a:cubicBezTo>
                  <a:cubicBezTo>
                    <a:pt x="15" y="9"/>
                    <a:pt x="13" y="9"/>
                    <a:pt x="12" y="10"/>
                  </a:cubicBezTo>
                  <a:cubicBezTo>
                    <a:pt x="10" y="12"/>
                    <a:pt x="7" y="13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3" y="15"/>
                    <a:pt x="7" y="20"/>
                    <a:pt x="8" y="23"/>
                  </a:cubicBezTo>
                  <a:cubicBezTo>
                    <a:pt x="9" y="25"/>
                    <a:pt x="6" y="26"/>
                    <a:pt x="5" y="27"/>
                  </a:cubicBezTo>
                  <a:cubicBezTo>
                    <a:pt x="4" y="28"/>
                    <a:pt x="6" y="36"/>
                    <a:pt x="6" y="38"/>
                  </a:cubicBezTo>
                  <a:cubicBezTo>
                    <a:pt x="6" y="40"/>
                    <a:pt x="3" y="44"/>
                    <a:pt x="4" y="45"/>
                  </a:cubicBezTo>
                  <a:cubicBezTo>
                    <a:pt x="6" y="46"/>
                    <a:pt x="2" y="50"/>
                    <a:pt x="2" y="52"/>
                  </a:cubicBezTo>
                  <a:cubicBezTo>
                    <a:pt x="2" y="54"/>
                    <a:pt x="5" y="54"/>
                    <a:pt x="5" y="56"/>
                  </a:cubicBezTo>
                  <a:cubicBezTo>
                    <a:pt x="5" y="57"/>
                    <a:pt x="3" y="61"/>
                    <a:pt x="1" y="62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1" y="65"/>
                    <a:pt x="1" y="67"/>
                    <a:pt x="4" y="69"/>
                  </a:cubicBezTo>
                  <a:cubicBezTo>
                    <a:pt x="7" y="71"/>
                    <a:pt x="3" y="75"/>
                    <a:pt x="6" y="78"/>
                  </a:cubicBezTo>
                  <a:cubicBezTo>
                    <a:pt x="8" y="81"/>
                    <a:pt x="11" y="81"/>
                    <a:pt x="9" y="82"/>
                  </a:cubicBezTo>
                  <a:cubicBezTo>
                    <a:pt x="7" y="84"/>
                    <a:pt x="9" y="87"/>
                    <a:pt x="7" y="88"/>
                  </a:cubicBezTo>
                  <a:cubicBezTo>
                    <a:pt x="5" y="89"/>
                    <a:pt x="8" y="94"/>
                    <a:pt x="10" y="95"/>
                  </a:cubicBezTo>
                  <a:cubicBezTo>
                    <a:pt x="12" y="96"/>
                    <a:pt x="11" y="100"/>
                    <a:pt x="13" y="102"/>
                  </a:cubicBezTo>
                  <a:cubicBezTo>
                    <a:pt x="15" y="104"/>
                    <a:pt x="14" y="109"/>
                    <a:pt x="15" y="111"/>
                  </a:cubicBezTo>
                  <a:cubicBezTo>
                    <a:pt x="16" y="112"/>
                    <a:pt x="22" y="108"/>
                    <a:pt x="26" y="104"/>
                  </a:cubicBezTo>
                  <a:cubicBezTo>
                    <a:pt x="30" y="100"/>
                    <a:pt x="29" y="104"/>
                    <a:pt x="33" y="104"/>
                  </a:cubicBezTo>
                  <a:cubicBezTo>
                    <a:pt x="37" y="105"/>
                    <a:pt x="41" y="105"/>
                    <a:pt x="42" y="108"/>
                  </a:cubicBezTo>
                  <a:cubicBezTo>
                    <a:pt x="44" y="111"/>
                    <a:pt x="46" y="105"/>
                    <a:pt x="47" y="103"/>
                  </a:cubicBezTo>
                  <a:cubicBezTo>
                    <a:pt x="48" y="102"/>
                    <a:pt x="56" y="104"/>
                    <a:pt x="58" y="103"/>
                  </a:cubicBezTo>
                  <a:cubicBezTo>
                    <a:pt x="59" y="103"/>
                    <a:pt x="60" y="92"/>
                    <a:pt x="60" y="91"/>
                  </a:cubicBezTo>
                  <a:cubicBezTo>
                    <a:pt x="60" y="89"/>
                    <a:pt x="63" y="85"/>
                    <a:pt x="66" y="83"/>
                  </a:cubicBezTo>
                  <a:cubicBezTo>
                    <a:pt x="69" y="81"/>
                    <a:pt x="74" y="83"/>
                    <a:pt x="76" y="82"/>
                  </a:cubicBezTo>
                  <a:cubicBezTo>
                    <a:pt x="78" y="80"/>
                    <a:pt x="82" y="81"/>
                    <a:pt x="85" y="81"/>
                  </a:cubicBezTo>
                  <a:cubicBezTo>
                    <a:pt x="89" y="81"/>
                    <a:pt x="91" y="84"/>
                    <a:pt x="93" y="84"/>
                  </a:cubicBezTo>
                  <a:cubicBezTo>
                    <a:pt x="95" y="84"/>
                    <a:pt x="97" y="81"/>
                    <a:pt x="97" y="78"/>
                  </a:cubicBezTo>
                  <a:cubicBezTo>
                    <a:pt x="96" y="75"/>
                    <a:pt x="99" y="71"/>
                    <a:pt x="98" y="6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2689226" y="3100388"/>
              <a:ext cx="263525" cy="377825"/>
            </a:xfrm>
            <a:custGeom>
              <a:rect b="b" l="l" r="r" t="t"/>
              <a:pathLst>
                <a:path extrusionOk="0" h="150" w="105">
                  <a:moveTo>
                    <a:pt x="96" y="143"/>
                  </a:moveTo>
                  <a:cubicBezTo>
                    <a:pt x="96" y="142"/>
                    <a:pt x="96" y="142"/>
                    <a:pt x="96" y="142"/>
                  </a:cubicBezTo>
                  <a:cubicBezTo>
                    <a:pt x="96" y="141"/>
                    <a:pt x="96" y="140"/>
                    <a:pt x="97" y="139"/>
                  </a:cubicBezTo>
                  <a:cubicBezTo>
                    <a:pt x="99" y="138"/>
                    <a:pt x="101" y="134"/>
                    <a:pt x="101" y="133"/>
                  </a:cubicBezTo>
                  <a:cubicBezTo>
                    <a:pt x="101" y="131"/>
                    <a:pt x="98" y="131"/>
                    <a:pt x="98" y="129"/>
                  </a:cubicBezTo>
                  <a:cubicBezTo>
                    <a:pt x="98" y="127"/>
                    <a:pt x="102" y="123"/>
                    <a:pt x="100" y="122"/>
                  </a:cubicBezTo>
                  <a:cubicBezTo>
                    <a:pt x="99" y="121"/>
                    <a:pt x="102" y="117"/>
                    <a:pt x="102" y="115"/>
                  </a:cubicBezTo>
                  <a:cubicBezTo>
                    <a:pt x="102" y="113"/>
                    <a:pt x="100" y="105"/>
                    <a:pt x="101" y="104"/>
                  </a:cubicBezTo>
                  <a:cubicBezTo>
                    <a:pt x="102" y="103"/>
                    <a:pt x="105" y="102"/>
                    <a:pt x="104" y="100"/>
                  </a:cubicBezTo>
                  <a:cubicBezTo>
                    <a:pt x="103" y="97"/>
                    <a:pt x="99" y="92"/>
                    <a:pt x="98" y="88"/>
                  </a:cubicBezTo>
                  <a:cubicBezTo>
                    <a:pt x="95" y="88"/>
                    <a:pt x="92" y="88"/>
                    <a:pt x="90" y="89"/>
                  </a:cubicBezTo>
                  <a:cubicBezTo>
                    <a:pt x="88" y="90"/>
                    <a:pt x="88" y="81"/>
                    <a:pt x="88" y="78"/>
                  </a:cubicBezTo>
                  <a:cubicBezTo>
                    <a:pt x="88" y="75"/>
                    <a:pt x="86" y="77"/>
                    <a:pt x="85" y="79"/>
                  </a:cubicBezTo>
                  <a:cubicBezTo>
                    <a:pt x="84" y="81"/>
                    <a:pt x="80" y="80"/>
                    <a:pt x="76" y="80"/>
                  </a:cubicBezTo>
                  <a:cubicBezTo>
                    <a:pt x="72" y="80"/>
                    <a:pt x="74" y="75"/>
                    <a:pt x="72" y="76"/>
                  </a:cubicBezTo>
                  <a:cubicBezTo>
                    <a:pt x="70" y="76"/>
                    <a:pt x="68" y="75"/>
                    <a:pt x="68" y="72"/>
                  </a:cubicBezTo>
                  <a:cubicBezTo>
                    <a:pt x="68" y="70"/>
                    <a:pt x="66" y="68"/>
                    <a:pt x="65" y="66"/>
                  </a:cubicBezTo>
                  <a:cubicBezTo>
                    <a:pt x="63" y="63"/>
                    <a:pt x="61" y="60"/>
                    <a:pt x="62" y="59"/>
                  </a:cubicBezTo>
                  <a:cubicBezTo>
                    <a:pt x="64" y="57"/>
                    <a:pt x="61" y="56"/>
                    <a:pt x="64" y="53"/>
                  </a:cubicBezTo>
                  <a:cubicBezTo>
                    <a:pt x="66" y="51"/>
                    <a:pt x="68" y="52"/>
                    <a:pt x="67" y="49"/>
                  </a:cubicBezTo>
                  <a:cubicBezTo>
                    <a:pt x="66" y="46"/>
                    <a:pt x="70" y="45"/>
                    <a:pt x="70" y="42"/>
                  </a:cubicBezTo>
                  <a:cubicBezTo>
                    <a:pt x="70" y="38"/>
                    <a:pt x="74" y="39"/>
                    <a:pt x="77" y="37"/>
                  </a:cubicBezTo>
                  <a:cubicBezTo>
                    <a:pt x="80" y="34"/>
                    <a:pt x="84" y="36"/>
                    <a:pt x="87" y="33"/>
                  </a:cubicBezTo>
                  <a:cubicBezTo>
                    <a:pt x="89" y="31"/>
                    <a:pt x="91" y="33"/>
                    <a:pt x="93" y="33"/>
                  </a:cubicBezTo>
                  <a:cubicBezTo>
                    <a:pt x="92" y="31"/>
                    <a:pt x="89" y="30"/>
                    <a:pt x="88" y="29"/>
                  </a:cubicBezTo>
                  <a:cubicBezTo>
                    <a:pt x="88" y="27"/>
                    <a:pt x="91" y="24"/>
                    <a:pt x="93" y="22"/>
                  </a:cubicBezTo>
                  <a:cubicBezTo>
                    <a:pt x="94" y="20"/>
                    <a:pt x="88" y="18"/>
                    <a:pt x="87" y="17"/>
                  </a:cubicBezTo>
                  <a:cubicBezTo>
                    <a:pt x="85" y="17"/>
                    <a:pt x="83" y="19"/>
                    <a:pt x="81" y="18"/>
                  </a:cubicBezTo>
                  <a:cubicBezTo>
                    <a:pt x="80" y="17"/>
                    <a:pt x="78" y="17"/>
                    <a:pt x="77" y="18"/>
                  </a:cubicBezTo>
                  <a:cubicBezTo>
                    <a:pt x="76" y="19"/>
                    <a:pt x="67" y="20"/>
                    <a:pt x="67" y="17"/>
                  </a:cubicBezTo>
                  <a:cubicBezTo>
                    <a:pt x="68" y="15"/>
                    <a:pt x="64" y="14"/>
                    <a:pt x="64" y="12"/>
                  </a:cubicBezTo>
                  <a:cubicBezTo>
                    <a:pt x="65" y="10"/>
                    <a:pt x="62" y="7"/>
                    <a:pt x="59" y="7"/>
                  </a:cubicBezTo>
                  <a:cubicBezTo>
                    <a:pt x="56" y="7"/>
                    <a:pt x="57" y="2"/>
                    <a:pt x="55" y="0"/>
                  </a:cubicBezTo>
                  <a:cubicBezTo>
                    <a:pt x="53" y="0"/>
                    <a:pt x="50" y="0"/>
                    <a:pt x="48" y="1"/>
                  </a:cubicBezTo>
                  <a:cubicBezTo>
                    <a:pt x="50" y="4"/>
                    <a:pt x="51" y="5"/>
                    <a:pt x="49" y="6"/>
                  </a:cubicBezTo>
                  <a:cubicBezTo>
                    <a:pt x="47" y="8"/>
                    <a:pt x="49" y="9"/>
                    <a:pt x="45" y="15"/>
                  </a:cubicBezTo>
                  <a:cubicBezTo>
                    <a:pt x="41" y="20"/>
                    <a:pt x="33" y="22"/>
                    <a:pt x="29" y="23"/>
                  </a:cubicBezTo>
                  <a:cubicBezTo>
                    <a:pt x="26" y="24"/>
                    <a:pt x="24" y="31"/>
                    <a:pt x="22" y="36"/>
                  </a:cubicBezTo>
                  <a:cubicBezTo>
                    <a:pt x="20" y="41"/>
                    <a:pt x="18" y="39"/>
                    <a:pt x="16" y="36"/>
                  </a:cubicBezTo>
                  <a:cubicBezTo>
                    <a:pt x="14" y="33"/>
                    <a:pt x="12" y="37"/>
                    <a:pt x="10" y="35"/>
                  </a:cubicBezTo>
                  <a:cubicBezTo>
                    <a:pt x="8" y="32"/>
                    <a:pt x="9" y="32"/>
                    <a:pt x="10" y="31"/>
                  </a:cubicBezTo>
                  <a:cubicBezTo>
                    <a:pt x="11" y="30"/>
                    <a:pt x="10" y="28"/>
                    <a:pt x="9" y="26"/>
                  </a:cubicBezTo>
                  <a:cubicBezTo>
                    <a:pt x="6" y="27"/>
                    <a:pt x="3" y="31"/>
                    <a:pt x="2" y="33"/>
                  </a:cubicBezTo>
                  <a:cubicBezTo>
                    <a:pt x="0" y="36"/>
                    <a:pt x="4" y="42"/>
                    <a:pt x="5" y="44"/>
                  </a:cubicBezTo>
                  <a:cubicBezTo>
                    <a:pt x="5" y="47"/>
                    <a:pt x="3" y="45"/>
                    <a:pt x="2" y="47"/>
                  </a:cubicBezTo>
                  <a:cubicBezTo>
                    <a:pt x="2" y="49"/>
                    <a:pt x="8" y="51"/>
                    <a:pt x="11" y="54"/>
                  </a:cubicBezTo>
                  <a:cubicBezTo>
                    <a:pt x="14" y="56"/>
                    <a:pt x="16" y="62"/>
                    <a:pt x="19" y="65"/>
                  </a:cubicBezTo>
                  <a:cubicBezTo>
                    <a:pt x="22" y="67"/>
                    <a:pt x="22" y="70"/>
                    <a:pt x="25" y="77"/>
                  </a:cubicBezTo>
                  <a:cubicBezTo>
                    <a:pt x="28" y="84"/>
                    <a:pt x="33" y="96"/>
                    <a:pt x="37" y="101"/>
                  </a:cubicBezTo>
                  <a:cubicBezTo>
                    <a:pt x="41" y="106"/>
                    <a:pt x="43" y="110"/>
                    <a:pt x="42" y="111"/>
                  </a:cubicBezTo>
                  <a:cubicBezTo>
                    <a:pt x="41" y="112"/>
                    <a:pt x="42" y="116"/>
                    <a:pt x="45" y="118"/>
                  </a:cubicBezTo>
                  <a:cubicBezTo>
                    <a:pt x="48" y="120"/>
                    <a:pt x="50" y="123"/>
                    <a:pt x="58" y="127"/>
                  </a:cubicBezTo>
                  <a:cubicBezTo>
                    <a:pt x="65" y="131"/>
                    <a:pt x="79" y="138"/>
                    <a:pt x="81" y="141"/>
                  </a:cubicBezTo>
                  <a:cubicBezTo>
                    <a:pt x="83" y="145"/>
                    <a:pt x="89" y="148"/>
                    <a:pt x="91" y="149"/>
                  </a:cubicBezTo>
                  <a:cubicBezTo>
                    <a:pt x="91" y="149"/>
                    <a:pt x="91" y="150"/>
                    <a:pt x="91" y="150"/>
                  </a:cubicBezTo>
                  <a:cubicBezTo>
                    <a:pt x="92" y="150"/>
                    <a:pt x="92" y="149"/>
                    <a:pt x="93" y="149"/>
                  </a:cubicBezTo>
                  <a:cubicBezTo>
                    <a:pt x="95" y="148"/>
                    <a:pt x="95" y="144"/>
                    <a:pt x="96" y="14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2852738" y="2847975"/>
              <a:ext cx="280988" cy="236538"/>
            </a:xfrm>
            <a:custGeom>
              <a:rect b="b" l="l" r="r" t="t"/>
              <a:pathLst>
                <a:path extrusionOk="0" h="94" w="112">
                  <a:moveTo>
                    <a:pt x="11" y="6"/>
                  </a:moveTo>
                  <a:cubicBezTo>
                    <a:pt x="9" y="9"/>
                    <a:pt x="4" y="12"/>
                    <a:pt x="4" y="15"/>
                  </a:cubicBezTo>
                  <a:cubicBezTo>
                    <a:pt x="4" y="18"/>
                    <a:pt x="4" y="19"/>
                    <a:pt x="3" y="21"/>
                  </a:cubicBezTo>
                  <a:cubicBezTo>
                    <a:pt x="2" y="22"/>
                    <a:pt x="0" y="25"/>
                    <a:pt x="2" y="25"/>
                  </a:cubicBezTo>
                  <a:cubicBezTo>
                    <a:pt x="4" y="24"/>
                    <a:pt x="6" y="24"/>
                    <a:pt x="6" y="26"/>
                  </a:cubicBezTo>
                  <a:cubicBezTo>
                    <a:pt x="6" y="28"/>
                    <a:pt x="9" y="29"/>
                    <a:pt x="9" y="32"/>
                  </a:cubicBezTo>
                  <a:cubicBezTo>
                    <a:pt x="9" y="35"/>
                    <a:pt x="7" y="42"/>
                    <a:pt x="14" y="42"/>
                  </a:cubicBezTo>
                  <a:cubicBezTo>
                    <a:pt x="21" y="42"/>
                    <a:pt x="25" y="40"/>
                    <a:pt x="28" y="43"/>
                  </a:cubicBezTo>
                  <a:cubicBezTo>
                    <a:pt x="31" y="47"/>
                    <a:pt x="35" y="49"/>
                    <a:pt x="39" y="48"/>
                  </a:cubicBezTo>
                  <a:cubicBezTo>
                    <a:pt x="44" y="48"/>
                    <a:pt x="51" y="47"/>
                    <a:pt x="49" y="51"/>
                  </a:cubicBezTo>
                  <a:cubicBezTo>
                    <a:pt x="46" y="55"/>
                    <a:pt x="45" y="63"/>
                    <a:pt x="47" y="66"/>
                  </a:cubicBezTo>
                  <a:cubicBezTo>
                    <a:pt x="49" y="68"/>
                    <a:pt x="52" y="70"/>
                    <a:pt x="50" y="72"/>
                  </a:cubicBezTo>
                  <a:cubicBezTo>
                    <a:pt x="48" y="74"/>
                    <a:pt x="47" y="76"/>
                    <a:pt x="50" y="78"/>
                  </a:cubicBezTo>
                  <a:cubicBezTo>
                    <a:pt x="52" y="79"/>
                    <a:pt x="51" y="81"/>
                    <a:pt x="51" y="82"/>
                  </a:cubicBezTo>
                  <a:cubicBezTo>
                    <a:pt x="51" y="82"/>
                    <a:pt x="51" y="82"/>
                    <a:pt x="50" y="83"/>
                  </a:cubicBezTo>
                  <a:cubicBezTo>
                    <a:pt x="53" y="86"/>
                    <a:pt x="54" y="89"/>
                    <a:pt x="56" y="91"/>
                  </a:cubicBezTo>
                  <a:cubicBezTo>
                    <a:pt x="59" y="93"/>
                    <a:pt x="59" y="94"/>
                    <a:pt x="61" y="93"/>
                  </a:cubicBezTo>
                  <a:cubicBezTo>
                    <a:pt x="63" y="92"/>
                    <a:pt x="64" y="91"/>
                    <a:pt x="65" y="92"/>
                  </a:cubicBezTo>
                  <a:cubicBezTo>
                    <a:pt x="67" y="93"/>
                    <a:pt x="69" y="91"/>
                    <a:pt x="71" y="89"/>
                  </a:cubicBezTo>
                  <a:cubicBezTo>
                    <a:pt x="73" y="87"/>
                    <a:pt x="75" y="89"/>
                    <a:pt x="76" y="86"/>
                  </a:cubicBezTo>
                  <a:cubicBezTo>
                    <a:pt x="77" y="84"/>
                    <a:pt x="78" y="82"/>
                    <a:pt x="81" y="82"/>
                  </a:cubicBezTo>
                  <a:cubicBezTo>
                    <a:pt x="83" y="81"/>
                    <a:pt x="83" y="79"/>
                    <a:pt x="82" y="79"/>
                  </a:cubicBezTo>
                  <a:cubicBezTo>
                    <a:pt x="80" y="79"/>
                    <a:pt x="78" y="81"/>
                    <a:pt x="78" y="78"/>
                  </a:cubicBezTo>
                  <a:cubicBezTo>
                    <a:pt x="78" y="74"/>
                    <a:pt x="75" y="75"/>
                    <a:pt x="75" y="73"/>
                  </a:cubicBezTo>
                  <a:cubicBezTo>
                    <a:pt x="75" y="70"/>
                    <a:pt x="75" y="68"/>
                    <a:pt x="72" y="67"/>
                  </a:cubicBezTo>
                  <a:cubicBezTo>
                    <a:pt x="69" y="65"/>
                    <a:pt x="76" y="64"/>
                    <a:pt x="78" y="66"/>
                  </a:cubicBezTo>
                  <a:cubicBezTo>
                    <a:pt x="79" y="67"/>
                    <a:pt x="84" y="66"/>
                    <a:pt x="85" y="68"/>
                  </a:cubicBezTo>
                  <a:cubicBezTo>
                    <a:pt x="85" y="70"/>
                    <a:pt x="88" y="71"/>
                    <a:pt x="88" y="68"/>
                  </a:cubicBezTo>
                  <a:cubicBezTo>
                    <a:pt x="88" y="66"/>
                    <a:pt x="91" y="65"/>
                    <a:pt x="93" y="65"/>
                  </a:cubicBezTo>
                  <a:cubicBezTo>
                    <a:pt x="96" y="66"/>
                    <a:pt x="101" y="62"/>
                    <a:pt x="103" y="61"/>
                  </a:cubicBezTo>
                  <a:cubicBezTo>
                    <a:pt x="104" y="61"/>
                    <a:pt x="105" y="59"/>
                    <a:pt x="105" y="58"/>
                  </a:cubicBezTo>
                  <a:cubicBezTo>
                    <a:pt x="104" y="56"/>
                    <a:pt x="101" y="53"/>
                    <a:pt x="100" y="52"/>
                  </a:cubicBezTo>
                  <a:cubicBezTo>
                    <a:pt x="98" y="50"/>
                    <a:pt x="101" y="50"/>
                    <a:pt x="101" y="48"/>
                  </a:cubicBezTo>
                  <a:cubicBezTo>
                    <a:pt x="101" y="45"/>
                    <a:pt x="101" y="44"/>
                    <a:pt x="105" y="44"/>
                  </a:cubicBezTo>
                  <a:cubicBezTo>
                    <a:pt x="108" y="43"/>
                    <a:pt x="108" y="41"/>
                    <a:pt x="106" y="39"/>
                  </a:cubicBezTo>
                  <a:cubicBezTo>
                    <a:pt x="104" y="38"/>
                    <a:pt x="107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08" y="29"/>
                    <a:pt x="102" y="29"/>
                    <a:pt x="100" y="29"/>
                  </a:cubicBezTo>
                  <a:cubicBezTo>
                    <a:pt x="97" y="29"/>
                    <a:pt x="102" y="25"/>
                    <a:pt x="102" y="22"/>
                  </a:cubicBezTo>
                  <a:cubicBezTo>
                    <a:pt x="102" y="19"/>
                    <a:pt x="94" y="19"/>
                    <a:pt x="90" y="18"/>
                  </a:cubicBezTo>
                  <a:cubicBezTo>
                    <a:pt x="87" y="17"/>
                    <a:pt x="88" y="14"/>
                    <a:pt x="91" y="13"/>
                  </a:cubicBezTo>
                  <a:cubicBezTo>
                    <a:pt x="95" y="13"/>
                    <a:pt x="89" y="11"/>
                    <a:pt x="85" y="11"/>
                  </a:cubicBezTo>
                  <a:cubicBezTo>
                    <a:pt x="80" y="12"/>
                    <a:pt x="73" y="15"/>
                    <a:pt x="69" y="17"/>
                  </a:cubicBezTo>
                  <a:cubicBezTo>
                    <a:pt x="65" y="19"/>
                    <a:pt x="58" y="11"/>
                    <a:pt x="54" y="12"/>
                  </a:cubicBezTo>
                  <a:cubicBezTo>
                    <a:pt x="49" y="14"/>
                    <a:pt x="43" y="14"/>
                    <a:pt x="43" y="11"/>
                  </a:cubicBezTo>
                  <a:cubicBezTo>
                    <a:pt x="44" y="7"/>
                    <a:pt x="42" y="4"/>
                    <a:pt x="37" y="4"/>
                  </a:cubicBezTo>
                  <a:cubicBezTo>
                    <a:pt x="33" y="5"/>
                    <a:pt x="34" y="0"/>
                    <a:pt x="30" y="0"/>
                  </a:cubicBezTo>
                  <a:cubicBezTo>
                    <a:pt x="27" y="0"/>
                    <a:pt x="30" y="4"/>
                    <a:pt x="28" y="5"/>
                  </a:cubicBezTo>
                  <a:cubicBezTo>
                    <a:pt x="26" y="6"/>
                    <a:pt x="18" y="8"/>
                    <a:pt x="17" y="11"/>
                  </a:cubicBezTo>
                  <a:cubicBezTo>
                    <a:pt x="17" y="15"/>
                    <a:pt x="21" y="20"/>
                    <a:pt x="20" y="23"/>
                  </a:cubicBezTo>
                  <a:cubicBezTo>
                    <a:pt x="18" y="26"/>
                    <a:pt x="13" y="24"/>
                    <a:pt x="11" y="20"/>
                  </a:cubicBezTo>
                  <a:cubicBezTo>
                    <a:pt x="10" y="17"/>
                    <a:pt x="16" y="12"/>
                    <a:pt x="15" y="10"/>
                  </a:cubicBezTo>
                  <a:cubicBezTo>
                    <a:pt x="14" y="8"/>
                    <a:pt x="13" y="6"/>
                    <a:pt x="14" y="4"/>
                  </a:cubicBezTo>
                  <a:cubicBezTo>
                    <a:pt x="13" y="5"/>
                    <a:pt x="12" y="5"/>
                    <a:pt x="11" y="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3167063" y="2968625"/>
              <a:ext cx="84138" cy="92075"/>
            </a:xfrm>
            <a:custGeom>
              <a:rect b="b" l="l" r="r" t="t"/>
              <a:pathLst>
                <a:path extrusionOk="0" h="36" w="34">
                  <a:moveTo>
                    <a:pt x="8" y="7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2" y="11"/>
                    <a:pt x="3" y="17"/>
                    <a:pt x="1" y="18"/>
                  </a:cubicBezTo>
                  <a:cubicBezTo>
                    <a:pt x="0" y="19"/>
                    <a:pt x="7" y="23"/>
                    <a:pt x="8" y="26"/>
                  </a:cubicBezTo>
                  <a:cubicBezTo>
                    <a:pt x="9" y="28"/>
                    <a:pt x="11" y="32"/>
                    <a:pt x="13" y="35"/>
                  </a:cubicBezTo>
                  <a:cubicBezTo>
                    <a:pt x="14" y="36"/>
                    <a:pt x="16" y="36"/>
                    <a:pt x="17" y="36"/>
                  </a:cubicBezTo>
                  <a:cubicBezTo>
                    <a:pt x="19" y="34"/>
                    <a:pt x="17" y="30"/>
                    <a:pt x="20" y="31"/>
                  </a:cubicBezTo>
                  <a:cubicBezTo>
                    <a:pt x="23" y="31"/>
                    <a:pt x="28" y="29"/>
                    <a:pt x="29" y="31"/>
                  </a:cubicBezTo>
                  <a:cubicBezTo>
                    <a:pt x="29" y="31"/>
                    <a:pt x="30" y="32"/>
                    <a:pt x="30" y="32"/>
                  </a:cubicBezTo>
                  <a:cubicBezTo>
                    <a:pt x="31" y="30"/>
                    <a:pt x="32" y="29"/>
                    <a:pt x="32" y="28"/>
                  </a:cubicBezTo>
                  <a:cubicBezTo>
                    <a:pt x="33" y="27"/>
                    <a:pt x="33" y="21"/>
                    <a:pt x="31" y="17"/>
                  </a:cubicBezTo>
                  <a:cubicBezTo>
                    <a:pt x="30" y="14"/>
                    <a:pt x="31" y="9"/>
                    <a:pt x="33" y="8"/>
                  </a:cubicBezTo>
                  <a:cubicBezTo>
                    <a:pt x="33" y="8"/>
                    <a:pt x="34" y="6"/>
                    <a:pt x="34" y="4"/>
                  </a:cubicBezTo>
                  <a:cubicBezTo>
                    <a:pt x="32" y="3"/>
                    <a:pt x="29" y="2"/>
                    <a:pt x="26" y="2"/>
                  </a:cubicBezTo>
                  <a:cubicBezTo>
                    <a:pt x="22" y="2"/>
                    <a:pt x="18" y="4"/>
                    <a:pt x="16" y="2"/>
                  </a:cubicBezTo>
                  <a:cubicBezTo>
                    <a:pt x="14" y="0"/>
                    <a:pt x="12" y="0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4"/>
                    <a:pt x="8" y="6"/>
                    <a:pt x="8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3098801" y="2924175"/>
              <a:ext cx="100013" cy="147638"/>
            </a:xfrm>
            <a:custGeom>
              <a:rect b="b" l="l" r="r" t="t"/>
              <a:pathLst>
                <a:path extrusionOk="0" h="59" w="40">
                  <a:moveTo>
                    <a:pt x="11" y="4"/>
                  </a:moveTo>
                  <a:cubicBezTo>
                    <a:pt x="9" y="5"/>
                    <a:pt x="6" y="8"/>
                    <a:pt x="8" y="9"/>
                  </a:cubicBezTo>
                  <a:cubicBezTo>
                    <a:pt x="10" y="11"/>
                    <a:pt x="10" y="13"/>
                    <a:pt x="7" y="14"/>
                  </a:cubicBezTo>
                  <a:cubicBezTo>
                    <a:pt x="3" y="14"/>
                    <a:pt x="3" y="15"/>
                    <a:pt x="3" y="18"/>
                  </a:cubicBezTo>
                  <a:cubicBezTo>
                    <a:pt x="3" y="20"/>
                    <a:pt x="0" y="20"/>
                    <a:pt x="2" y="22"/>
                  </a:cubicBezTo>
                  <a:cubicBezTo>
                    <a:pt x="3" y="23"/>
                    <a:pt x="6" y="26"/>
                    <a:pt x="7" y="28"/>
                  </a:cubicBezTo>
                  <a:cubicBezTo>
                    <a:pt x="8" y="27"/>
                    <a:pt x="9" y="26"/>
                    <a:pt x="10" y="27"/>
                  </a:cubicBezTo>
                  <a:cubicBezTo>
                    <a:pt x="14" y="27"/>
                    <a:pt x="11" y="32"/>
                    <a:pt x="14" y="33"/>
                  </a:cubicBezTo>
                  <a:cubicBezTo>
                    <a:pt x="16" y="35"/>
                    <a:pt x="16" y="39"/>
                    <a:pt x="14" y="40"/>
                  </a:cubicBezTo>
                  <a:cubicBezTo>
                    <a:pt x="12" y="42"/>
                    <a:pt x="12" y="50"/>
                    <a:pt x="16" y="54"/>
                  </a:cubicBezTo>
                  <a:cubicBezTo>
                    <a:pt x="20" y="59"/>
                    <a:pt x="24" y="58"/>
                    <a:pt x="25" y="57"/>
                  </a:cubicBezTo>
                  <a:cubicBezTo>
                    <a:pt x="26" y="56"/>
                    <a:pt x="29" y="57"/>
                    <a:pt x="30" y="55"/>
                  </a:cubicBezTo>
                  <a:cubicBezTo>
                    <a:pt x="31" y="53"/>
                    <a:pt x="32" y="56"/>
                    <a:pt x="34" y="53"/>
                  </a:cubicBezTo>
                  <a:cubicBezTo>
                    <a:pt x="35" y="52"/>
                    <a:pt x="38" y="53"/>
                    <a:pt x="40" y="53"/>
                  </a:cubicBezTo>
                  <a:cubicBezTo>
                    <a:pt x="38" y="50"/>
                    <a:pt x="36" y="46"/>
                    <a:pt x="35" y="44"/>
                  </a:cubicBezTo>
                  <a:cubicBezTo>
                    <a:pt x="34" y="41"/>
                    <a:pt x="27" y="37"/>
                    <a:pt x="28" y="36"/>
                  </a:cubicBezTo>
                  <a:cubicBezTo>
                    <a:pt x="30" y="35"/>
                    <a:pt x="29" y="29"/>
                    <a:pt x="32" y="29"/>
                  </a:cubicBezTo>
                  <a:cubicBezTo>
                    <a:pt x="34" y="29"/>
                    <a:pt x="36" y="28"/>
                    <a:pt x="35" y="25"/>
                  </a:cubicBezTo>
                  <a:cubicBezTo>
                    <a:pt x="35" y="24"/>
                    <a:pt x="35" y="22"/>
                    <a:pt x="36" y="20"/>
                  </a:cubicBezTo>
                  <a:cubicBezTo>
                    <a:pt x="34" y="20"/>
                    <a:pt x="31" y="14"/>
                    <a:pt x="29" y="14"/>
                  </a:cubicBezTo>
                  <a:cubicBezTo>
                    <a:pt x="27" y="14"/>
                    <a:pt x="24" y="12"/>
                    <a:pt x="25" y="9"/>
                  </a:cubicBezTo>
                  <a:cubicBezTo>
                    <a:pt x="25" y="6"/>
                    <a:pt x="20" y="5"/>
                    <a:pt x="17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3" y="2"/>
                    <a:pt x="12" y="3"/>
                    <a:pt x="11" y="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3241676" y="2979738"/>
              <a:ext cx="63500" cy="77788"/>
            </a:xfrm>
            <a:custGeom>
              <a:rect b="b" l="l" r="r" t="t"/>
              <a:pathLst>
                <a:path extrusionOk="0" h="31" w="25">
                  <a:moveTo>
                    <a:pt x="1" y="13"/>
                  </a:moveTo>
                  <a:cubicBezTo>
                    <a:pt x="3" y="17"/>
                    <a:pt x="3" y="23"/>
                    <a:pt x="2" y="24"/>
                  </a:cubicBezTo>
                  <a:cubicBezTo>
                    <a:pt x="2" y="25"/>
                    <a:pt x="1" y="26"/>
                    <a:pt x="0" y="28"/>
                  </a:cubicBezTo>
                  <a:cubicBezTo>
                    <a:pt x="1" y="29"/>
                    <a:pt x="3" y="30"/>
                    <a:pt x="7" y="29"/>
                  </a:cubicBezTo>
                  <a:cubicBezTo>
                    <a:pt x="12" y="28"/>
                    <a:pt x="14" y="31"/>
                    <a:pt x="16" y="26"/>
                  </a:cubicBezTo>
                  <a:cubicBezTo>
                    <a:pt x="17" y="22"/>
                    <a:pt x="22" y="16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1"/>
                    <a:pt x="16" y="3"/>
                    <a:pt x="11" y="2"/>
                  </a:cubicBezTo>
                  <a:cubicBezTo>
                    <a:pt x="9" y="2"/>
                    <a:pt x="7" y="1"/>
                    <a:pt x="4" y="0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1" y="5"/>
                    <a:pt x="0" y="10"/>
                    <a:pt x="1" y="1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2624138" y="2609850"/>
              <a:ext cx="215900" cy="74613"/>
            </a:xfrm>
            <a:custGeom>
              <a:rect b="b" l="l" r="r" t="t"/>
              <a:pathLst>
                <a:path extrusionOk="0" h="30" w="86">
                  <a:moveTo>
                    <a:pt x="69" y="19"/>
                  </a:moveTo>
                  <a:cubicBezTo>
                    <a:pt x="64" y="19"/>
                    <a:pt x="47" y="7"/>
                    <a:pt x="31" y="3"/>
                  </a:cubicBezTo>
                  <a:cubicBezTo>
                    <a:pt x="14" y="0"/>
                    <a:pt x="0" y="11"/>
                    <a:pt x="2" y="13"/>
                  </a:cubicBezTo>
                  <a:cubicBezTo>
                    <a:pt x="4" y="16"/>
                    <a:pt x="12" y="10"/>
                    <a:pt x="16" y="7"/>
                  </a:cubicBezTo>
                  <a:cubicBezTo>
                    <a:pt x="20" y="4"/>
                    <a:pt x="23" y="8"/>
                    <a:pt x="24" y="10"/>
                  </a:cubicBezTo>
                  <a:cubicBezTo>
                    <a:pt x="24" y="12"/>
                    <a:pt x="29" y="13"/>
                    <a:pt x="37" y="13"/>
                  </a:cubicBezTo>
                  <a:cubicBezTo>
                    <a:pt x="46" y="13"/>
                    <a:pt x="47" y="20"/>
                    <a:pt x="54" y="22"/>
                  </a:cubicBezTo>
                  <a:cubicBezTo>
                    <a:pt x="62" y="24"/>
                    <a:pt x="54" y="27"/>
                    <a:pt x="58" y="28"/>
                  </a:cubicBezTo>
                  <a:cubicBezTo>
                    <a:pt x="62" y="30"/>
                    <a:pt x="83" y="30"/>
                    <a:pt x="84" y="28"/>
                  </a:cubicBezTo>
                  <a:cubicBezTo>
                    <a:pt x="86" y="26"/>
                    <a:pt x="75" y="19"/>
                    <a:pt x="69" y="1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746376" y="2709863"/>
              <a:ext cx="50800" cy="25400"/>
            </a:xfrm>
            <a:custGeom>
              <a:rect b="b" l="l" r="r" t="t"/>
              <a:pathLst>
                <a:path extrusionOk="0" h="10" w="20">
                  <a:moveTo>
                    <a:pt x="2" y="3"/>
                  </a:moveTo>
                  <a:cubicBezTo>
                    <a:pt x="4" y="6"/>
                    <a:pt x="17" y="10"/>
                    <a:pt x="19" y="6"/>
                  </a:cubicBezTo>
                  <a:cubicBezTo>
                    <a:pt x="20" y="3"/>
                    <a:pt x="0" y="0"/>
                    <a:pt x="2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2974976" y="2708275"/>
              <a:ext cx="46038" cy="23813"/>
            </a:xfrm>
            <a:custGeom>
              <a:rect b="b" l="l" r="r" t="t"/>
              <a:pathLst>
                <a:path extrusionOk="0" h="10" w="18">
                  <a:moveTo>
                    <a:pt x="3" y="5"/>
                  </a:moveTo>
                  <a:cubicBezTo>
                    <a:pt x="6" y="10"/>
                    <a:pt x="15" y="7"/>
                    <a:pt x="16" y="5"/>
                  </a:cubicBezTo>
                  <a:cubicBezTo>
                    <a:pt x="18" y="2"/>
                    <a:pt x="0" y="0"/>
                    <a:pt x="3" y="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3100388" y="4243388"/>
              <a:ext cx="73025" cy="31750"/>
            </a:xfrm>
            <a:custGeom>
              <a:rect b="b" l="l" r="r" t="t"/>
              <a:pathLst>
                <a:path extrusionOk="0" h="13" w="29">
                  <a:moveTo>
                    <a:pt x="28" y="5"/>
                  </a:moveTo>
                  <a:cubicBezTo>
                    <a:pt x="25" y="0"/>
                    <a:pt x="12" y="10"/>
                    <a:pt x="15" y="11"/>
                  </a:cubicBezTo>
                  <a:cubicBezTo>
                    <a:pt x="17" y="13"/>
                    <a:pt x="29" y="8"/>
                    <a:pt x="28" y="5"/>
                  </a:cubicBezTo>
                  <a:close/>
                  <a:moveTo>
                    <a:pt x="13" y="1"/>
                  </a:moveTo>
                  <a:cubicBezTo>
                    <a:pt x="9" y="0"/>
                    <a:pt x="0" y="8"/>
                    <a:pt x="4" y="10"/>
                  </a:cubicBezTo>
                  <a:cubicBezTo>
                    <a:pt x="8" y="13"/>
                    <a:pt x="17" y="2"/>
                    <a:pt x="13" y="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479676" y="3065463"/>
              <a:ext cx="336550" cy="138113"/>
            </a:xfrm>
            <a:custGeom>
              <a:rect b="b" l="l" r="r" t="t"/>
              <a:pathLst>
                <a:path extrusionOk="0" h="55" w="134">
                  <a:moveTo>
                    <a:pt x="130" y="14"/>
                  </a:moveTo>
                  <a:cubicBezTo>
                    <a:pt x="127" y="11"/>
                    <a:pt x="125" y="9"/>
                    <a:pt x="124" y="10"/>
                  </a:cubicBezTo>
                  <a:cubicBezTo>
                    <a:pt x="124" y="11"/>
                    <a:pt x="121" y="11"/>
                    <a:pt x="118" y="10"/>
                  </a:cubicBezTo>
                  <a:cubicBezTo>
                    <a:pt x="116" y="8"/>
                    <a:pt x="115" y="6"/>
                    <a:pt x="113" y="6"/>
                  </a:cubicBezTo>
                  <a:cubicBezTo>
                    <a:pt x="112" y="6"/>
                    <a:pt x="106" y="3"/>
                    <a:pt x="103" y="0"/>
                  </a:cubicBezTo>
                  <a:cubicBezTo>
                    <a:pt x="103" y="1"/>
                    <a:pt x="103" y="1"/>
                    <a:pt x="103" y="2"/>
                  </a:cubicBezTo>
                  <a:cubicBezTo>
                    <a:pt x="104" y="3"/>
                    <a:pt x="101" y="4"/>
                    <a:pt x="98" y="4"/>
                  </a:cubicBezTo>
                  <a:cubicBezTo>
                    <a:pt x="95" y="5"/>
                    <a:pt x="95" y="8"/>
                    <a:pt x="95" y="10"/>
                  </a:cubicBezTo>
                  <a:cubicBezTo>
                    <a:pt x="95" y="13"/>
                    <a:pt x="93" y="13"/>
                    <a:pt x="92" y="15"/>
                  </a:cubicBezTo>
                  <a:cubicBezTo>
                    <a:pt x="91" y="18"/>
                    <a:pt x="92" y="18"/>
                    <a:pt x="89" y="19"/>
                  </a:cubicBezTo>
                  <a:cubicBezTo>
                    <a:pt x="87" y="21"/>
                    <a:pt x="86" y="23"/>
                    <a:pt x="88" y="25"/>
                  </a:cubicBezTo>
                  <a:cubicBezTo>
                    <a:pt x="89" y="27"/>
                    <a:pt x="88" y="29"/>
                    <a:pt x="87" y="30"/>
                  </a:cubicBezTo>
                  <a:cubicBezTo>
                    <a:pt x="87" y="32"/>
                    <a:pt x="89" y="32"/>
                    <a:pt x="92" y="34"/>
                  </a:cubicBezTo>
                  <a:cubicBezTo>
                    <a:pt x="94" y="37"/>
                    <a:pt x="95" y="33"/>
                    <a:pt x="96" y="35"/>
                  </a:cubicBezTo>
                  <a:cubicBezTo>
                    <a:pt x="97" y="37"/>
                    <a:pt x="95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3" y="42"/>
                    <a:pt x="94" y="44"/>
                    <a:pt x="93" y="45"/>
                  </a:cubicBezTo>
                  <a:cubicBezTo>
                    <a:pt x="92" y="46"/>
                    <a:pt x="91" y="46"/>
                    <a:pt x="93" y="49"/>
                  </a:cubicBezTo>
                  <a:cubicBezTo>
                    <a:pt x="95" y="51"/>
                    <a:pt x="97" y="47"/>
                    <a:pt x="99" y="50"/>
                  </a:cubicBezTo>
                  <a:cubicBezTo>
                    <a:pt x="101" y="53"/>
                    <a:pt x="103" y="55"/>
                    <a:pt x="105" y="50"/>
                  </a:cubicBezTo>
                  <a:cubicBezTo>
                    <a:pt x="107" y="45"/>
                    <a:pt x="109" y="38"/>
                    <a:pt x="112" y="37"/>
                  </a:cubicBezTo>
                  <a:cubicBezTo>
                    <a:pt x="116" y="36"/>
                    <a:pt x="124" y="34"/>
                    <a:pt x="128" y="29"/>
                  </a:cubicBezTo>
                  <a:cubicBezTo>
                    <a:pt x="132" y="23"/>
                    <a:pt x="130" y="22"/>
                    <a:pt x="132" y="20"/>
                  </a:cubicBezTo>
                  <a:cubicBezTo>
                    <a:pt x="134" y="19"/>
                    <a:pt x="133" y="18"/>
                    <a:pt x="130" y="14"/>
                  </a:cubicBezTo>
                  <a:close/>
                  <a:moveTo>
                    <a:pt x="3" y="12"/>
                  </a:moveTo>
                  <a:cubicBezTo>
                    <a:pt x="0" y="17"/>
                    <a:pt x="7" y="22"/>
                    <a:pt x="8" y="20"/>
                  </a:cubicBezTo>
                  <a:cubicBezTo>
                    <a:pt x="10" y="17"/>
                    <a:pt x="7" y="7"/>
                    <a:pt x="3" y="1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2870201" y="771525"/>
              <a:ext cx="1236663" cy="927100"/>
            </a:xfrm>
            <a:custGeom>
              <a:rect b="b" l="l" r="r" t="t"/>
              <a:pathLst>
                <a:path extrusionOk="0" h="368" w="492">
                  <a:moveTo>
                    <a:pt x="465" y="34"/>
                  </a:moveTo>
                  <a:cubicBezTo>
                    <a:pt x="456" y="34"/>
                    <a:pt x="449" y="36"/>
                    <a:pt x="448" y="42"/>
                  </a:cubicBezTo>
                  <a:cubicBezTo>
                    <a:pt x="448" y="48"/>
                    <a:pt x="437" y="41"/>
                    <a:pt x="432" y="43"/>
                  </a:cubicBezTo>
                  <a:cubicBezTo>
                    <a:pt x="427" y="45"/>
                    <a:pt x="430" y="38"/>
                    <a:pt x="425" y="40"/>
                  </a:cubicBezTo>
                  <a:cubicBezTo>
                    <a:pt x="420" y="42"/>
                    <a:pt x="415" y="48"/>
                    <a:pt x="409" y="51"/>
                  </a:cubicBezTo>
                  <a:cubicBezTo>
                    <a:pt x="403" y="53"/>
                    <a:pt x="399" y="59"/>
                    <a:pt x="396" y="59"/>
                  </a:cubicBezTo>
                  <a:cubicBezTo>
                    <a:pt x="392" y="60"/>
                    <a:pt x="403" y="48"/>
                    <a:pt x="409" y="43"/>
                  </a:cubicBezTo>
                  <a:cubicBezTo>
                    <a:pt x="415" y="37"/>
                    <a:pt x="412" y="30"/>
                    <a:pt x="404" y="31"/>
                  </a:cubicBezTo>
                  <a:cubicBezTo>
                    <a:pt x="396" y="32"/>
                    <a:pt x="398" y="37"/>
                    <a:pt x="394" y="37"/>
                  </a:cubicBezTo>
                  <a:cubicBezTo>
                    <a:pt x="389" y="38"/>
                    <a:pt x="369" y="49"/>
                    <a:pt x="368" y="46"/>
                  </a:cubicBezTo>
                  <a:cubicBezTo>
                    <a:pt x="367" y="42"/>
                    <a:pt x="385" y="37"/>
                    <a:pt x="385" y="35"/>
                  </a:cubicBezTo>
                  <a:cubicBezTo>
                    <a:pt x="384" y="33"/>
                    <a:pt x="362" y="33"/>
                    <a:pt x="352" y="34"/>
                  </a:cubicBezTo>
                  <a:cubicBezTo>
                    <a:pt x="342" y="36"/>
                    <a:pt x="325" y="41"/>
                    <a:pt x="324" y="38"/>
                  </a:cubicBezTo>
                  <a:cubicBezTo>
                    <a:pt x="324" y="36"/>
                    <a:pt x="345" y="32"/>
                    <a:pt x="355" y="30"/>
                  </a:cubicBezTo>
                  <a:cubicBezTo>
                    <a:pt x="366" y="29"/>
                    <a:pt x="385" y="31"/>
                    <a:pt x="393" y="28"/>
                  </a:cubicBezTo>
                  <a:cubicBezTo>
                    <a:pt x="401" y="24"/>
                    <a:pt x="413" y="24"/>
                    <a:pt x="415" y="22"/>
                  </a:cubicBezTo>
                  <a:cubicBezTo>
                    <a:pt x="418" y="19"/>
                    <a:pt x="406" y="15"/>
                    <a:pt x="400" y="16"/>
                  </a:cubicBezTo>
                  <a:cubicBezTo>
                    <a:pt x="395" y="16"/>
                    <a:pt x="389" y="15"/>
                    <a:pt x="389" y="12"/>
                  </a:cubicBezTo>
                  <a:cubicBezTo>
                    <a:pt x="390" y="9"/>
                    <a:pt x="381" y="9"/>
                    <a:pt x="380" y="7"/>
                  </a:cubicBezTo>
                  <a:cubicBezTo>
                    <a:pt x="379" y="4"/>
                    <a:pt x="361" y="6"/>
                    <a:pt x="357" y="4"/>
                  </a:cubicBezTo>
                  <a:cubicBezTo>
                    <a:pt x="353" y="1"/>
                    <a:pt x="342" y="0"/>
                    <a:pt x="333" y="1"/>
                  </a:cubicBezTo>
                  <a:cubicBezTo>
                    <a:pt x="323" y="2"/>
                    <a:pt x="304" y="1"/>
                    <a:pt x="299" y="2"/>
                  </a:cubicBezTo>
                  <a:cubicBezTo>
                    <a:pt x="295" y="2"/>
                    <a:pt x="292" y="4"/>
                    <a:pt x="288" y="4"/>
                  </a:cubicBezTo>
                  <a:cubicBezTo>
                    <a:pt x="284" y="3"/>
                    <a:pt x="277" y="5"/>
                    <a:pt x="280" y="8"/>
                  </a:cubicBezTo>
                  <a:cubicBezTo>
                    <a:pt x="284" y="12"/>
                    <a:pt x="273" y="14"/>
                    <a:pt x="274" y="11"/>
                  </a:cubicBezTo>
                  <a:cubicBezTo>
                    <a:pt x="275" y="7"/>
                    <a:pt x="265" y="5"/>
                    <a:pt x="262" y="8"/>
                  </a:cubicBezTo>
                  <a:cubicBezTo>
                    <a:pt x="258" y="11"/>
                    <a:pt x="242" y="5"/>
                    <a:pt x="240" y="8"/>
                  </a:cubicBezTo>
                  <a:cubicBezTo>
                    <a:pt x="237" y="11"/>
                    <a:pt x="219" y="10"/>
                    <a:pt x="213" y="11"/>
                  </a:cubicBezTo>
                  <a:cubicBezTo>
                    <a:pt x="208" y="12"/>
                    <a:pt x="222" y="16"/>
                    <a:pt x="221" y="18"/>
                  </a:cubicBezTo>
                  <a:cubicBezTo>
                    <a:pt x="221" y="21"/>
                    <a:pt x="203" y="18"/>
                    <a:pt x="207" y="23"/>
                  </a:cubicBezTo>
                  <a:cubicBezTo>
                    <a:pt x="211" y="27"/>
                    <a:pt x="222" y="30"/>
                    <a:pt x="228" y="36"/>
                  </a:cubicBezTo>
                  <a:cubicBezTo>
                    <a:pt x="233" y="41"/>
                    <a:pt x="223" y="38"/>
                    <a:pt x="217" y="34"/>
                  </a:cubicBezTo>
                  <a:cubicBezTo>
                    <a:pt x="211" y="30"/>
                    <a:pt x="203" y="31"/>
                    <a:pt x="199" y="27"/>
                  </a:cubicBezTo>
                  <a:cubicBezTo>
                    <a:pt x="195" y="23"/>
                    <a:pt x="181" y="20"/>
                    <a:pt x="178" y="22"/>
                  </a:cubicBezTo>
                  <a:cubicBezTo>
                    <a:pt x="173" y="25"/>
                    <a:pt x="187" y="30"/>
                    <a:pt x="187" y="33"/>
                  </a:cubicBezTo>
                  <a:cubicBezTo>
                    <a:pt x="187" y="37"/>
                    <a:pt x="178" y="33"/>
                    <a:pt x="176" y="34"/>
                  </a:cubicBezTo>
                  <a:cubicBezTo>
                    <a:pt x="174" y="35"/>
                    <a:pt x="166" y="26"/>
                    <a:pt x="161" y="26"/>
                  </a:cubicBezTo>
                  <a:cubicBezTo>
                    <a:pt x="157" y="26"/>
                    <a:pt x="161" y="30"/>
                    <a:pt x="161" y="36"/>
                  </a:cubicBezTo>
                  <a:cubicBezTo>
                    <a:pt x="161" y="42"/>
                    <a:pt x="151" y="46"/>
                    <a:pt x="154" y="42"/>
                  </a:cubicBezTo>
                  <a:cubicBezTo>
                    <a:pt x="157" y="37"/>
                    <a:pt x="155" y="27"/>
                    <a:pt x="150" y="25"/>
                  </a:cubicBezTo>
                  <a:cubicBezTo>
                    <a:pt x="145" y="23"/>
                    <a:pt x="132" y="29"/>
                    <a:pt x="125" y="29"/>
                  </a:cubicBezTo>
                  <a:cubicBezTo>
                    <a:pt x="119" y="29"/>
                    <a:pt x="110" y="31"/>
                    <a:pt x="116" y="34"/>
                  </a:cubicBezTo>
                  <a:cubicBezTo>
                    <a:pt x="121" y="37"/>
                    <a:pt x="115" y="39"/>
                    <a:pt x="110" y="36"/>
                  </a:cubicBezTo>
                  <a:cubicBezTo>
                    <a:pt x="105" y="32"/>
                    <a:pt x="89" y="36"/>
                    <a:pt x="92" y="38"/>
                  </a:cubicBezTo>
                  <a:cubicBezTo>
                    <a:pt x="96" y="41"/>
                    <a:pt x="97" y="47"/>
                    <a:pt x="95" y="50"/>
                  </a:cubicBezTo>
                  <a:cubicBezTo>
                    <a:pt x="92" y="53"/>
                    <a:pt x="86" y="47"/>
                    <a:pt x="79" y="48"/>
                  </a:cubicBezTo>
                  <a:cubicBezTo>
                    <a:pt x="73" y="48"/>
                    <a:pt x="41" y="64"/>
                    <a:pt x="43" y="68"/>
                  </a:cubicBezTo>
                  <a:cubicBezTo>
                    <a:pt x="45" y="72"/>
                    <a:pt x="58" y="68"/>
                    <a:pt x="62" y="71"/>
                  </a:cubicBezTo>
                  <a:cubicBezTo>
                    <a:pt x="67" y="73"/>
                    <a:pt x="61" y="82"/>
                    <a:pt x="56" y="86"/>
                  </a:cubicBezTo>
                  <a:cubicBezTo>
                    <a:pt x="51" y="89"/>
                    <a:pt x="31" y="86"/>
                    <a:pt x="31" y="90"/>
                  </a:cubicBezTo>
                  <a:cubicBezTo>
                    <a:pt x="30" y="94"/>
                    <a:pt x="0" y="95"/>
                    <a:pt x="0" y="102"/>
                  </a:cubicBezTo>
                  <a:cubicBezTo>
                    <a:pt x="0" y="105"/>
                    <a:pt x="1" y="107"/>
                    <a:pt x="5" y="108"/>
                  </a:cubicBezTo>
                  <a:cubicBezTo>
                    <a:pt x="9" y="109"/>
                    <a:pt x="14" y="107"/>
                    <a:pt x="18" y="112"/>
                  </a:cubicBezTo>
                  <a:cubicBezTo>
                    <a:pt x="22" y="116"/>
                    <a:pt x="33" y="116"/>
                    <a:pt x="40" y="113"/>
                  </a:cubicBezTo>
                  <a:cubicBezTo>
                    <a:pt x="47" y="110"/>
                    <a:pt x="53" y="114"/>
                    <a:pt x="52" y="118"/>
                  </a:cubicBezTo>
                  <a:cubicBezTo>
                    <a:pt x="52" y="122"/>
                    <a:pt x="36" y="116"/>
                    <a:pt x="31" y="120"/>
                  </a:cubicBezTo>
                  <a:cubicBezTo>
                    <a:pt x="26" y="123"/>
                    <a:pt x="10" y="120"/>
                    <a:pt x="11" y="123"/>
                  </a:cubicBezTo>
                  <a:cubicBezTo>
                    <a:pt x="12" y="127"/>
                    <a:pt x="19" y="126"/>
                    <a:pt x="26" y="127"/>
                  </a:cubicBezTo>
                  <a:cubicBezTo>
                    <a:pt x="32" y="128"/>
                    <a:pt x="26" y="131"/>
                    <a:pt x="26" y="134"/>
                  </a:cubicBezTo>
                  <a:cubicBezTo>
                    <a:pt x="26" y="136"/>
                    <a:pt x="29" y="136"/>
                    <a:pt x="35" y="139"/>
                  </a:cubicBezTo>
                  <a:cubicBezTo>
                    <a:pt x="42" y="142"/>
                    <a:pt x="52" y="144"/>
                    <a:pt x="48" y="140"/>
                  </a:cubicBezTo>
                  <a:cubicBezTo>
                    <a:pt x="45" y="137"/>
                    <a:pt x="55" y="137"/>
                    <a:pt x="57" y="139"/>
                  </a:cubicBezTo>
                  <a:cubicBezTo>
                    <a:pt x="58" y="141"/>
                    <a:pt x="63" y="136"/>
                    <a:pt x="67" y="137"/>
                  </a:cubicBezTo>
                  <a:cubicBezTo>
                    <a:pt x="72" y="139"/>
                    <a:pt x="73" y="133"/>
                    <a:pt x="77" y="135"/>
                  </a:cubicBezTo>
                  <a:cubicBezTo>
                    <a:pt x="81" y="138"/>
                    <a:pt x="97" y="139"/>
                    <a:pt x="103" y="142"/>
                  </a:cubicBezTo>
                  <a:cubicBezTo>
                    <a:pt x="109" y="145"/>
                    <a:pt x="116" y="146"/>
                    <a:pt x="116" y="151"/>
                  </a:cubicBezTo>
                  <a:cubicBezTo>
                    <a:pt x="115" y="155"/>
                    <a:pt x="121" y="159"/>
                    <a:pt x="127" y="161"/>
                  </a:cubicBezTo>
                  <a:cubicBezTo>
                    <a:pt x="133" y="164"/>
                    <a:pt x="135" y="170"/>
                    <a:pt x="134" y="174"/>
                  </a:cubicBezTo>
                  <a:cubicBezTo>
                    <a:pt x="134" y="178"/>
                    <a:pt x="141" y="181"/>
                    <a:pt x="140" y="183"/>
                  </a:cubicBezTo>
                  <a:cubicBezTo>
                    <a:pt x="139" y="185"/>
                    <a:pt x="140" y="188"/>
                    <a:pt x="144" y="192"/>
                  </a:cubicBezTo>
                  <a:cubicBezTo>
                    <a:pt x="148" y="195"/>
                    <a:pt x="137" y="198"/>
                    <a:pt x="140" y="202"/>
                  </a:cubicBezTo>
                  <a:cubicBezTo>
                    <a:pt x="143" y="205"/>
                    <a:pt x="136" y="211"/>
                    <a:pt x="144" y="212"/>
                  </a:cubicBezTo>
                  <a:cubicBezTo>
                    <a:pt x="151" y="214"/>
                    <a:pt x="150" y="207"/>
                    <a:pt x="156" y="207"/>
                  </a:cubicBezTo>
                  <a:cubicBezTo>
                    <a:pt x="162" y="207"/>
                    <a:pt x="156" y="212"/>
                    <a:pt x="159" y="215"/>
                  </a:cubicBezTo>
                  <a:cubicBezTo>
                    <a:pt x="162" y="218"/>
                    <a:pt x="168" y="218"/>
                    <a:pt x="174" y="223"/>
                  </a:cubicBezTo>
                  <a:cubicBezTo>
                    <a:pt x="180" y="228"/>
                    <a:pt x="176" y="230"/>
                    <a:pt x="171" y="226"/>
                  </a:cubicBezTo>
                  <a:cubicBezTo>
                    <a:pt x="165" y="222"/>
                    <a:pt x="150" y="223"/>
                    <a:pt x="150" y="224"/>
                  </a:cubicBezTo>
                  <a:cubicBezTo>
                    <a:pt x="150" y="226"/>
                    <a:pt x="167" y="236"/>
                    <a:pt x="171" y="234"/>
                  </a:cubicBezTo>
                  <a:cubicBezTo>
                    <a:pt x="175" y="233"/>
                    <a:pt x="181" y="240"/>
                    <a:pt x="178" y="243"/>
                  </a:cubicBezTo>
                  <a:cubicBezTo>
                    <a:pt x="176" y="245"/>
                    <a:pt x="177" y="251"/>
                    <a:pt x="177" y="254"/>
                  </a:cubicBezTo>
                  <a:cubicBezTo>
                    <a:pt x="176" y="257"/>
                    <a:pt x="170" y="254"/>
                    <a:pt x="166" y="254"/>
                  </a:cubicBezTo>
                  <a:cubicBezTo>
                    <a:pt x="163" y="255"/>
                    <a:pt x="160" y="256"/>
                    <a:pt x="160" y="260"/>
                  </a:cubicBezTo>
                  <a:cubicBezTo>
                    <a:pt x="160" y="264"/>
                    <a:pt x="154" y="267"/>
                    <a:pt x="153" y="272"/>
                  </a:cubicBezTo>
                  <a:cubicBezTo>
                    <a:pt x="153" y="277"/>
                    <a:pt x="158" y="277"/>
                    <a:pt x="161" y="279"/>
                  </a:cubicBezTo>
                  <a:cubicBezTo>
                    <a:pt x="164" y="281"/>
                    <a:pt x="155" y="282"/>
                    <a:pt x="155" y="286"/>
                  </a:cubicBezTo>
                  <a:cubicBezTo>
                    <a:pt x="155" y="290"/>
                    <a:pt x="163" y="296"/>
                    <a:pt x="166" y="298"/>
                  </a:cubicBezTo>
                  <a:cubicBezTo>
                    <a:pt x="169" y="299"/>
                    <a:pt x="166" y="307"/>
                    <a:pt x="168" y="311"/>
                  </a:cubicBezTo>
                  <a:cubicBezTo>
                    <a:pt x="169" y="315"/>
                    <a:pt x="173" y="310"/>
                    <a:pt x="172" y="316"/>
                  </a:cubicBezTo>
                  <a:cubicBezTo>
                    <a:pt x="172" y="321"/>
                    <a:pt x="176" y="321"/>
                    <a:pt x="176" y="324"/>
                  </a:cubicBezTo>
                  <a:cubicBezTo>
                    <a:pt x="177" y="327"/>
                    <a:pt x="184" y="326"/>
                    <a:pt x="183" y="331"/>
                  </a:cubicBezTo>
                  <a:cubicBezTo>
                    <a:pt x="181" y="335"/>
                    <a:pt x="185" y="338"/>
                    <a:pt x="186" y="340"/>
                  </a:cubicBezTo>
                  <a:cubicBezTo>
                    <a:pt x="188" y="343"/>
                    <a:pt x="194" y="347"/>
                    <a:pt x="195" y="350"/>
                  </a:cubicBezTo>
                  <a:cubicBezTo>
                    <a:pt x="197" y="353"/>
                    <a:pt x="200" y="357"/>
                    <a:pt x="204" y="356"/>
                  </a:cubicBezTo>
                  <a:cubicBezTo>
                    <a:pt x="209" y="355"/>
                    <a:pt x="209" y="359"/>
                    <a:pt x="212" y="358"/>
                  </a:cubicBezTo>
                  <a:cubicBezTo>
                    <a:pt x="216" y="358"/>
                    <a:pt x="221" y="360"/>
                    <a:pt x="222" y="362"/>
                  </a:cubicBezTo>
                  <a:cubicBezTo>
                    <a:pt x="223" y="365"/>
                    <a:pt x="233" y="367"/>
                    <a:pt x="236" y="368"/>
                  </a:cubicBezTo>
                  <a:cubicBezTo>
                    <a:pt x="239" y="368"/>
                    <a:pt x="239" y="363"/>
                    <a:pt x="242" y="362"/>
                  </a:cubicBezTo>
                  <a:cubicBezTo>
                    <a:pt x="244" y="360"/>
                    <a:pt x="243" y="350"/>
                    <a:pt x="246" y="349"/>
                  </a:cubicBezTo>
                  <a:cubicBezTo>
                    <a:pt x="248" y="348"/>
                    <a:pt x="247" y="337"/>
                    <a:pt x="245" y="336"/>
                  </a:cubicBezTo>
                  <a:cubicBezTo>
                    <a:pt x="243" y="335"/>
                    <a:pt x="244" y="332"/>
                    <a:pt x="249" y="332"/>
                  </a:cubicBezTo>
                  <a:cubicBezTo>
                    <a:pt x="255" y="333"/>
                    <a:pt x="253" y="328"/>
                    <a:pt x="255" y="327"/>
                  </a:cubicBezTo>
                  <a:cubicBezTo>
                    <a:pt x="258" y="326"/>
                    <a:pt x="257" y="321"/>
                    <a:pt x="259" y="321"/>
                  </a:cubicBezTo>
                  <a:cubicBezTo>
                    <a:pt x="261" y="320"/>
                    <a:pt x="260" y="317"/>
                    <a:pt x="259" y="315"/>
                  </a:cubicBezTo>
                  <a:cubicBezTo>
                    <a:pt x="257" y="313"/>
                    <a:pt x="259" y="312"/>
                    <a:pt x="262" y="311"/>
                  </a:cubicBezTo>
                  <a:cubicBezTo>
                    <a:pt x="265" y="311"/>
                    <a:pt x="264" y="307"/>
                    <a:pt x="260" y="305"/>
                  </a:cubicBezTo>
                  <a:cubicBezTo>
                    <a:pt x="257" y="304"/>
                    <a:pt x="258" y="300"/>
                    <a:pt x="262" y="302"/>
                  </a:cubicBezTo>
                  <a:cubicBezTo>
                    <a:pt x="265" y="305"/>
                    <a:pt x="268" y="303"/>
                    <a:pt x="266" y="300"/>
                  </a:cubicBezTo>
                  <a:cubicBezTo>
                    <a:pt x="264" y="297"/>
                    <a:pt x="269" y="296"/>
                    <a:pt x="274" y="295"/>
                  </a:cubicBezTo>
                  <a:cubicBezTo>
                    <a:pt x="279" y="295"/>
                    <a:pt x="281" y="292"/>
                    <a:pt x="280" y="288"/>
                  </a:cubicBezTo>
                  <a:cubicBezTo>
                    <a:pt x="279" y="285"/>
                    <a:pt x="286" y="285"/>
                    <a:pt x="284" y="288"/>
                  </a:cubicBezTo>
                  <a:cubicBezTo>
                    <a:pt x="283" y="291"/>
                    <a:pt x="284" y="295"/>
                    <a:pt x="286" y="292"/>
                  </a:cubicBezTo>
                  <a:cubicBezTo>
                    <a:pt x="288" y="290"/>
                    <a:pt x="293" y="292"/>
                    <a:pt x="301" y="289"/>
                  </a:cubicBezTo>
                  <a:cubicBezTo>
                    <a:pt x="309" y="287"/>
                    <a:pt x="317" y="280"/>
                    <a:pt x="319" y="274"/>
                  </a:cubicBezTo>
                  <a:cubicBezTo>
                    <a:pt x="321" y="267"/>
                    <a:pt x="330" y="268"/>
                    <a:pt x="329" y="264"/>
                  </a:cubicBezTo>
                  <a:cubicBezTo>
                    <a:pt x="328" y="260"/>
                    <a:pt x="330" y="258"/>
                    <a:pt x="336" y="261"/>
                  </a:cubicBezTo>
                  <a:cubicBezTo>
                    <a:pt x="342" y="264"/>
                    <a:pt x="338" y="259"/>
                    <a:pt x="344" y="259"/>
                  </a:cubicBezTo>
                  <a:cubicBezTo>
                    <a:pt x="351" y="259"/>
                    <a:pt x="350" y="256"/>
                    <a:pt x="356" y="256"/>
                  </a:cubicBezTo>
                  <a:cubicBezTo>
                    <a:pt x="363" y="256"/>
                    <a:pt x="379" y="253"/>
                    <a:pt x="385" y="248"/>
                  </a:cubicBezTo>
                  <a:cubicBezTo>
                    <a:pt x="391" y="244"/>
                    <a:pt x="403" y="240"/>
                    <a:pt x="408" y="237"/>
                  </a:cubicBezTo>
                  <a:cubicBezTo>
                    <a:pt x="413" y="233"/>
                    <a:pt x="414" y="231"/>
                    <a:pt x="411" y="232"/>
                  </a:cubicBezTo>
                  <a:cubicBezTo>
                    <a:pt x="408" y="234"/>
                    <a:pt x="401" y="234"/>
                    <a:pt x="397" y="233"/>
                  </a:cubicBezTo>
                  <a:cubicBezTo>
                    <a:pt x="392" y="232"/>
                    <a:pt x="384" y="228"/>
                    <a:pt x="379" y="231"/>
                  </a:cubicBezTo>
                  <a:cubicBezTo>
                    <a:pt x="373" y="234"/>
                    <a:pt x="377" y="227"/>
                    <a:pt x="381" y="226"/>
                  </a:cubicBezTo>
                  <a:cubicBezTo>
                    <a:pt x="386" y="225"/>
                    <a:pt x="384" y="223"/>
                    <a:pt x="383" y="218"/>
                  </a:cubicBezTo>
                  <a:cubicBezTo>
                    <a:pt x="381" y="213"/>
                    <a:pt x="390" y="217"/>
                    <a:pt x="394" y="222"/>
                  </a:cubicBezTo>
                  <a:cubicBezTo>
                    <a:pt x="398" y="227"/>
                    <a:pt x="405" y="230"/>
                    <a:pt x="412" y="228"/>
                  </a:cubicBezTo>
                  <a:cubicBezTo>
                    <a:pt x="418" y="226"/>
                    <a:pt x="412" y="221"/>
                    <a:pt x="414" y="217"/>
                  </a:cubicBezTo>
                  <a:cubicBezTo>
                    <a:pt x="417" y="214"/>
                    <a:pt x="395" y="203"/>
                    <a:pt x="393" y="199"/>
                  </a:cubicBezTo>
                  <a:cubicBezTo>
                    <a:pt x="392" y="195"/>
                    <a:pt x="399" y="198"/>
                    <a:pt x="405" y="200"/>
                  </a:cubicBezTo>
                  <a:cubicBezTo>
                    <a:pt x="412" y="203"/>
                    <a:pt x="413" y="195"/>
                    <a:pt x="413" y="192"/>
                  </a:cubicBezTo>
                  <a:cubicBezTo>
                    <a:pt x="413" y="188"/>
                    <a:pt x="400" y="188"/>
                    <a:pt x="394" y="192"/>
                  </a:cubicBezTo>
                  <a:cubicBezTo>
                    <a:pt x="388" y="195"/>
                    <a:pt x="382" y="187"/>
                    <a:pt x="390" y="186"/>
                  </a:cubicBezTo>
                  <a:cubicBezTo>
                    <a:pt x="398" y="185"/>
                    <a:pt x="391" y="182"/>
                    <a:pt x="393" y="180"/>
                  </a:cubicBezTo>
                  <a:cubicBezTo>
                    <a:pt x="396" y="177"/>
                    <a:pt x="406" y="187"/>
                    <a:pt x="411" y="185"/>
                  </a:cubicBezTo>
                  <a:cubicBezTo>
                    <a:pt x="416" y="183"/>
                    <a:pt x="420" y="185"/>
                    <a:pt x="425" y="182"/>
                  </a:cubicBezTo>
                  <a:cubicBezTo>
                    <a:pt x="429" y="178"/>
                    <a:pt x="417" y="175"/>
                    <a:pt x="414" y="172"/>
                  </a:cubicBezTo>
                  <a:cubicBezTo>
                    <a:pt x="411" y="168"/>
                    <a:pt x="427" y="170"/>
                    <a:pt x="432" y="170"/>
                  </a:cubicBezTo>
                  <a:cubicBezTo>
                    <a:pt x="437" y="170"/>
                    <a:pt x="438" y="163"/>
                    <a:pt x="434" y="164"/>
                  </a:cubicBezTo>
                  <a:cubicBezTo>
                    <a:pt x="430" y="166"/>
                    <a:pt x="417" y="160"/>
                    <a:pt x="419" y="155"/>
                  </a:cubicBezTo>
                  <a:cubicBezTo>
                    <a:pt x="422" y="151"/>
                    <a:pt x="427" y="156"/>
                    <a:pt x="433" y="153"/>
                  </a:cubicBezTo>
                  <a:cubicBezTo>
                    <a:pt x="439" y="150"/>
                    <a:pt x="434" y="138"/>
                    <a:pt x="430" y="138"/>
                  </a:cubicBezTo>
                  <a:cubicBezTo>
                    <a:pt x="425" y="138"/>
                    <a:pt x="415" y="137"/>
                    <a:pt x="415" y="135"/>
                  </a:cubicBezTo>
                  <a:cubicBezTo>
                    <a:pt x="415" y="133"/>
                    <a:pt x="407" y="131"/>
                    <a:pt x="409" y="129"/>
                  </a:cubicBezTo>
                  <a:cubicBezTo>
                    <a:pt x="412" y="126"/>
                    <a:pt x="415" y="131"/>
                    <a:pt x="420" y="127"/>
                  </a:cubicBezTo>
                  <a:cubicBezTo>
                    <a:pt x="426" y="123"/>
                    <a:pt x="437" y="128"/>
                    <a:pt x="442" y="127"/>
                  </a:cubicBezTo>
                  <a:cubicBezTo>
                    <a:pt x="447" y="126"/>
                    <a:pt x="440" y="117"/>
                    <a:pt x="437" y="119"/>
                  </a:cubicBezTo>
                  <a:cubicBezTo>
                    <a:pt x="434" y="120"/>
                    <a:pt x="425" y="121"/>
                    <a:pt x="424" y="116"/>
                  </a:cubicBezTo>
                  <a:cubicBezTo>
                    <a:pt x="423" y="111"/>
                    <a:pt x="433" y="116"/>
                    <a:pt x="435" y="113"/>
                  </a:cubicBezTo>
                  <a:cubicBezTo>
                    <a:pt x="437" y="111"/>
                    <a:pt x="421" y="105"/>
                    <a:pt x="419" y="110"/>
                  </a:cubicBezTo>
                  <a:cubicBezTo>
                    <a:pt x="416" y="115"/>
                    <a:pt x="408" y="113"/>
                    <a:pt x="412" y="110"/>
                  </a:cubicBezTo>
                  <a:cubicBezTo>
                    <a:pt x="417" y="107"/>
                    <a:pt x="418" y="99"/>
                    <a:pt x="417" y="95"/>
                  </a:cubicBezTo>
                  <a:cubicBezTo>
                    <a:pt x="417" y="91"/>
                    <a:pt x="433" y="91"/>
                    <a:pt x="432" y="84"/>
                  </a:cubicBezTo>
                  <a:cubicBezTo>
                    <a:pt x="430" y="78"/>
                    <a:pt x="439" y="76"/>
                    <a:pt x="445" y="76"/>
                  </a:cubicBezTo>
                  <a:cubicBezTo>
                    <a:pt x="450" y="76"/>
                    <a:pt x="445" y="69"/>
                    <a:pt x="439" y="70"/>
                  </a:cubicBezTo>
                  <a:cubicBezTo>
                    <a:pt x="434" y="71"/>
                    <a:pt x="429" y="76"/>
                    <a:pt x="426" y="74"/>
                  </a:cubicBezTo>
                  <a:cubicBezTo>
                    <a:pt x="423" y="72"/>
                    <a:pt x="432" y="67"/>
                    <a:pt x="437" y="67"/>
                  </a:cubicBezTo>
                  <a:cubicBezTo>
                    <a:pt x="442" y="67"/>
                    <a:pt x="453" y="67"/>
                    <a:pt x="457" y="65"/>
                  </a:cubicBezTo>
                  <a:cubicBezTo>
                    <a:pt x="461" y="62"/>
                    <a:pt x="450" y="60"/>
                    <a:pt x="442" y="61"/>
                  </a:cubicBezTo>
                  <a:cubicBezTo>
                    <a:pt x="435" y="62"/>
                    <a:pt x="435" y="59"/>
                    <a:pt x="446" y="58"/>
                  </a:cubicBezTo>
                  <a:cubicBezTo>
                    <a:pt x="458" y="58"/>
                    <a:pt x="456" y="56"/>
                    <a:pt x="464" y="55"/>
                  </a:cubicBezTo>
                  <a:cubicBezTo>
                    <a:pt x="472" y="54"/>
                    <a:pt x="469" y="51"/>
                    <a:pt x="474" y="50"/>
                  </a:cubicBezTo>
                  <a:cubicBezTo>
                    <a:pt x="479" y="50"/>
                    <a:pt x="492" y="45"/>
                    <a:pt x="492" y="42"/>
                  </a:cubicBezTo>
                  <a:cubicBezTo>
                    <a:pt x="492" y="39"/>
                    <a:pt x="474" y="34"/>
                    <a:pt x="465" y="34"/>
                  </a:cubicBezTo>
                  <a:close/>
                  <a:moveTo>
                    <a:pt x="169" y="241"/>
                  </a:moveTo>
                  <a:cubicBezTo>
                    <a:pt x="169" y="237"/>
                    <a:pt x="164" y="240"/>
                    <a:pt x="162" y="235"/>
                  </a:cubicBezTo>
                  <a:cubicBezTo>
                    <a:pt x="160" y="231"/>
                    <a:pt x="148" y="229"/>
                    <a:pt x="146" y="232"/>
                  </a:cubicBezTo>
                  <a:cubicBezTo>
                    <a:pt x="146" y="234"/>
                    <a:pt x="142" y="236"/>
                    <a:pt x="145" y="239"/>
                  </a:cubicBezTo>
                  <a:cubicBezTo>
                    <a:pt x="148" y="243"/>
                    <a:pt x="150" y="241"/>
                    <a:pt x="154" y="245"/>
                  </a:cubicBezTo>
                  <a:cubicBezTo>
                    <a:pt x="158" y="248"/>
                    <a:pt x="168" y="245"/>
                    <a:pt x="169" y="24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3576638" y="4321175"/>
              <a:ext cx="49213" cy="38100"/>
            </a:xfrm>
            <a:custGeom>
              <a:rect b="b" l="l" r="r" t="t"/>
              <a:pathLst>
                <a:path extrusionOk="0" h="15" w="20">
                  <a:moveTo>
                    <a:pt x="1" y="2"/>
                  </a:moveTo>
                  <a:cubicBezTo>
                    <a:pt x="1" y="5"/>
                    <a:pt x="5" y="4"/>
                    <a:pt x="8" y="7"/>
                  </a:cubicBezTo>
                  <a:cubicBezTo>
                    <a:pt x="11" y="9"/>
                    <a:pt x="14" y="15"/>
                    <a:pt x="17" y="10"/>
                  </a:cubicBezTo>
                  <a:cubicBezTo>
                    <a:pt x="20" y="5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1479551" y="788988"/>
              <a:ext cx="1801814" cy="1390649"/>
            </a:xfrm>
            <a:custGeom>
              <a:rect b="b" l="l" r="r" t="t"/>
              <a:pathLst>
                <a:path extrusionOk="0" h="552" w="717">
                  <a:moveTo>
                    <a:pt x="141" y="484"/>
                  </a:moveTo>
                  <a:cubicBezTo>
                    <a:pt x="139" y="481"/>
                    <a:pt x="133" y="482"/>
                    <a:pt x="132" y="479"/>
                  </a:cubicBezTo>
                  <a:cubicBezTo>
                    <a:pt x="131" y="477"/>
                    <a:pt x="126" y="469"/>
                    <a:pt x="123" y="469"/>
                  </a:cubicBezTo>
                  <a:cubicBezTo>
                    <a:pt x="120" y="469"/>
                    <a:pt x="116" y="469"/>
                    <a:pt x="112" y="467"/>
                  </a:cubicBezTo>
                  <a:cubicBezTo>
                    <a:pt x="109" y="464"/>
                    <a:pt x="106" y="464"/>
                    <a:pt x="104" y="465"/>
                  </a:cubicBezTo>
                  <a:cubicBezTo>
                    <a:pt x="101" y="467"/>
                    <a:pt x="106" y="467"/>
                    <a:pt x="106" y="469"/>
                  </a:cubicBezTo>
                  <a:cubicBezTo>
                    <a:pt x="106" y="471"/>
                    <a:pt x="108" y="472"/>
                    <a:pt x="110" y="472"/>
                  </a:cubicBezTo>
                  <a:cubicBezTo>
                    <a:pt x="112" y="471"/>
                    <a:pt x="113" y="476"/>
                    <a:pt x="115" y="476"/>
                  </a:cubicBezTo>
                  <a:cubicBezTo>
                    <a:pt x="118" y="476"/>
                    <a:pt x="118" y="479"/>
                    <a:pt x="121" y="479"/>
                  </a:cubicBezTo>
                  <a:cubicBezTo>
                    <a:pt x="123" y="479"/>
                    <a:pt x="124" y="482"/>
                    <a:pt x="125" y="484"/>
                  </a:cubicBezTo>
                  <a:cubicBezTo>
                    <a:pt x="126" y="486"/>
                    <a:pt x="129" y="484"/>
                    <a:pt x="129" y="486"/>
                  </a:cubicBezTo>
                  <a:cubicBezTo>
                    <a:pt x="129" y="487"/>
                    <a:pt x="132" y="488"/>
                    <a:pt x="133" y="490"/>
                  </a:cubicBezTo>
                  <a:cubicBezTo>
                    <a:pt x="138" y="491"/>
                    <a:pt x="142" y="491"/>
                    <a:pt x="145" y="490"/>
                  </a:cubicBezTo>
                  <a:cubicBezTo>
                    <a:pt x="146" y="489"/>
                    <a:pt x="146" y="488"/>
                    <a:pt x="146" y="487"/>
                  </a:cubicBezTo>
                  <a:cubicBezTo>
                    <a:pt x="148" y="485"/>
                    <a:pt x="144" y="486"/>
                    <a:pt x="141" y="484"/>
                  </a:cubicBezTo>
                  <a:close/>
                  <a:moveTo>
                    <a:pt x="135" y="200"/>
                  </a:moveTo>
                  <a:cubicBezTo>
                    <a:pt x="142" y="202"/>
                    <a:pt x="142" y="213"/>
                    <a:pt x="147" y="213"/>
                  </a:cubicBezTo>
                  <a:cubicBezTo>
                    <a:pt x="150" y="213"/>
                    <a:pt x="147" y="210"/>
                    <a:pt x="152" y="210"/>
                  </a:cubicBezTo>
                  <a:cubicBezTo>
                    <a:pt x="157" y="210"/>
                    <a:pt x="156" y="207"/>
                    <a:pt x="160" y="208"/>
                  </a:cubicBezTo>
                  <a:cubicBezTo>
                    <a:pt x="164" y="208"/>
                    <a:pt x="168" y="206"/>
                    <a:pt x="168" y="201"/>
                  </a:cubicBezTo>
                  <a:cubicBezTo>
                    <a:pt x="168" y="196"/>
                    <a:pt x="171" y="195"/>
                    <a:pt x="175" y="194"/>
                  </a:cubicBezTo>
                  <a:cubicBezTo>
                    <a:pt x="179" y="193"/>
                    <a:pt x="176" y="187"/>
                    <a:pt x="182" y="186"/>
                  </a:cubicBezTo>
                  <a:cubicBezTo>
                    <a:pt x="188" y="184"/>
                    <a:pt x="204" y="177"/>
                    <a:pt x="207" y="175"/>
                  </a:cubicBezTo>
                  <a:cubicBezTo>
                    <a:pt x="210" y="173"/>
                    <a:pt x="204" y="170"/>
                    <a:pt x="197" y="166"/>
                  </a:cubicBezTo>
                  <a:cubicBezTo>
                    <a:pt x="191" y="162"/>
                    <a:pt x="186" y="161"/>
                    <a:pt x="181" y="164"/>
                  </a:cubicBezTo>
                  <a:cubicBezTo>
                    <a:pt x="176" y="168"/>
                    <a:pt x="180" y="161"/>
                    <a:pt x="176" y="163"/>
                  </a:cubicBezTo>
                  <a:cubicBezTo>
                    <a:pt x="172" y="164"/>
                    <a:pt x="161" y="160"/>
                    <a:pt x="160" y="158"/>
                  </a:cubicBezTo>
                  <a:cubicBezTo>
                    <a:pt x="158" y="156"/>
                    <a:pt x="139" y="162"/>
                    <a:pt x="135" y="162"/>
                  </a:cubicBezTo>
                  <a:cubicBezTo>
                    <a:pt x="130" y="162"/>
                    <a:pt x="135" y="167"/>
                    <a:pt x="138" y="169"/>
                  </a:cubicBezTo>
                  <a:cubicBezTo>
                    <a:pt x="141" y="172"/>
                    <a:pt x="130" y="180"/>
                    <a:pt x="132" y="181"/>
                  </a:cubicBezTo>
                  <a:cubicBezTo>
                    <a:pt x="135" y="183"/>
                    <a:pt x="130" y="188"/>
                    <a:pt x="125" y="194"/>
                  </a:cubicBezTo>
                  <a:cubicBezTo>
                    <a:pt x="120" y="199"/>
                    <a:pt x="129" y="199"/>
                    <a:pt x="135" y="200"/>
                  </a:cubicBezTo>
                  <a:close/>
                  <a:moveTo>
                    <a:pt x="314" y="230"/>
                  </a:moveTo>
                  <a:cubicBezTo>
                    <a:pt x="316" y="227"/>
                    <a:pt x="325" y="235"/>
                    <a:pt x="325" y="229"/>
                  </a:cubicBezTo>
                  <a:cubicBezTo>
                    <a:pt x="325" y="224"/>
                    <a:pt x="315" y="221"/>
                    <a:pt x="311" y="219"/>
                  </a:cubicBezTo>
                  <a:cubicBezTo>
                    <a:pt x="306" y="216"/>
                    <a:pt x="305" y="217"/>
                    <a:pt x="298" y="212"/>
                  </a:cubicBezTo>
                  <a:cubicBezTo>
                    <a:pt x="291" y="207"/>
                    <a:pt x="300" y="205"/>
                    <a:pt x="295" y="201"/>
                  </a:cubicBezTo>
                  <a:cubicBezTo>
                    <a:pt x="290" y="197"/>
                    <a:pt x="288" y="186"/>
                    <a:pt x="291" y="183"/>
                  </a:cubicBezTo>
                  <a:cubicBezTo>
                    <a:pt x="295" y="179"/>
                    <a:pt x="299" y="174"/>
                    <a:pt x="293" y="171"/>
                  </a:cubicBezTo>
                  <a:cubicBezTo>
                    <a:pt x="286" y="169"/>
                    <a:pt x="276" y="173"/>
                    <a:pt x="277" y="175"/>
                  </a:cubicBezTo>
                  <a:cubicBezTo>
                    <a:pt x="278" y="176"/>
                    <a:pt x="287" y="181"/>
                    <a:pt x="287" y="183"/>
                  </a:cubicBezTo>
                  <a:cubicBezTo>
                    <a:pt x="287" y="185"/>
                    <a:pt x="279" y="177"/>
                    <a:pt x="276" y="179"/>
                  </a:cubicBezTo>
                  <a:cubicBezTo>
                    <a:pt x="273" y="181"/>
                    <a:pt x="270" y="175"/>
                    <a:pt x="267" y="179"/>
                  </a:cubicBezTo>
                  <a:cubicBezTo>
                    <a:pt x="265" y="183"/>
                    <a:pt x="270" y="195"/>
                    <a:pt x="273" y="199"/>
                  </a:cubicBezTo>
                  <a:cubicBezTo>
                    <a:pt x="275" y="202"/>
                    <a:pt x="270" y="202"/>
                    <a:pt x="268" y="203"/>
                  </a:cubicBezTo>
                  <a:cubicBezTo>
                    <a:pt x="265" y="204"/>
                    <a:pt x="264" y="193"/>
                    <a:pt x="262" y="189"/>
                  </a:cubicBezTo>
                  <a:cubicBezTo>
                    <a:pt x="259" y="185"/>
                    <a:pt x="247" y="180"/>
                    <a:pt x="247" y="183"/>
                  </a:cubicBezTo>
                  <a:cubicBezTo>
                    <a:pt x="246" y="186"/>
                    <a:pt x="254" y="186"/>
                    <a:pt x="253" y="190"/>
                  </a:cubicBezTo>
                  <a:cubicBezTo>
                    <a:pt x="252" y="194"/>
                    <a:pt x="247" y="188"/>
                    <a:pt x="243" y="191"/>
                  </a:cubicBezTo>
                  <a:cubicBezTo>
                    <a:pt x="239" y="194"/>
                    <a:pt x="240" y="192"/>
                    <a:pt x="241" y="189"/>
                  </a:cubicBezTo>
                  <a:cubicBezTo>
                    <a:pt x="242" y="185"/>
                    <a:pt x="235" y="182"/>
                    <a:pt x="228" y="183"/>
                  </a:cubicBezTo>
                  <a:cubicBezTo>
                    <a:pt x="221" y="183"/>
                    <a:pt x="225" y="188"/>
                    <a:pt x="223" y="190"/>
                  </a:cubicBezTo>
                  <a:cubicBezTo>
                    <a:pt x="221" y="192"/>
                    <a:pt x="210" y="189"/>
                    <a:pt x="217" y="188"/>
                  </a:cubicBezTo>
                  <a:cubicBezTo>
                    <a:pt x="223" y="186"/>
                    <a:pt x="221" y="182"/>
                    <a:pt x="218" y="178"/>
                  </a:cubicBezTo>
                  <a:cubicBezTo>
                    <a:pt x="216" y="174"/>
                    <a:pt x="209" y="179"/>
                    <a:pt x="198" y="183"/>
                  </a:cubicBezTo>
                  <a:cubicBezTo>
                    <a:pt x="187" y="187"/>
                    <a:pt x="182" y="191"/>
                    <a:pt x="183" y="191"/>
                  </a:cubicBezTo>
                  <a:cubicBezTo>
                    <a:pt x="184" y="192"/>
                    <a:pt x="185" y="194"/>
                    <a:pt x="181" y="197"/>
                  </a:cubicBezTo>
                  <a:cubicBezTo>
                    <a:pt x="176" y="201"/>
                    <a:pt x="181" y="204"/>
                    <a:pt x="184" y="204"/>
                  </a:cubicBezTo>
                  <a:cubicBezTo>
                    <a:pt x="188" y="204"/>
                    <a:pt x="185" y="207"/>
                    <a:pt x="188" y="208"/>
                  </a:cubicBezTo>
                  <a:cubicBezTo>
                    <a:pt x="190" y="209"/>
                    <a:pt x="203" y="203"/>
                    <a:pt x="207" y="205"/>
                  </a:cubicBezTo>
                  <a:cubicBezTo>
                    <a:pt x="210" y="208"/>
                    <a:pt x="186" y="209"/>
                    <a:pt x="186" y="214"/>
                  </a:cubicBezTo>
                  <a:cubicBezTo>
                    <a:pt x="186" y="218"/>
                    <a:pt x="199" y="220"/>
                    <a:pt x="209" y="219"/>
                  </a:cubicBezTo>
                  <a:cubicBezTo>
                    <a:pt x="219" y="217"/>
                    <a:pt x="237" y="220"/>
                    <a:pt x="237" y="222"/>
                  </a:cubicBezTo>
                  <a:cubicBezTo>
                    <a:pt x="237" y="225"/>
                    <a:pt x="225" y="224"/>
                    <a:pt x="216" y="224"/>
                  </a:cubicBezTo>
                  <a:cubicBezTo>
                    <a:pt x="207" y="224"/>
                    <a:pt x="192" y="226"/>
                    <a:pt x="192" y="229"/>
                  </a:cubicBezTo>
                  <a:cubicBezTo>
                    <a:pt x="193" y="232"/>
                    <a:pt x="194" y="232"/>
                    <a:pt x="203" y="237"/>
                  </a:cubicBezTo>
                  <a:cubicBezTo>
                    <a:pt x="213" y="241"/>
                    <a:pt x="222" y="235"/>
                    <a:pt x="222" y="241"/>
                  </a:cubicBezTo>
                  <a:cubicBezTo>
                    <a:pt x="222" y="247"/>
                    <a:pt x="227" y="248"/>
                    <a:pt x="239" y="249"/>
                  </a:cubicBezTo>
                  <a:cubicBezTo>
                    <a:pt x="252" y="249"/>
                    <a:pt x="258" y="243"/>
                    <a:pt x="264" y="243"/>
                  </a:cubicBezTo>
                  <a:cubicBezTo>
                    <a:pt x="270" y="244"/>
                    <a:pt x="273" y="242"/>
                    <a:pt x="275" y="238"/>
                  </a:cubicBezTo>
                  <a:cubicBezTo>
                    <a:pt x="278" y="234"/>
                    <a:pt x="281" y="236"/>
                    <a:pt x="281" y="239"/>
                  </a:cubicBezTo>
                  <a:cubicBezTo>
                    <a:pt x="282" y="241"/>
                    <a:pt x="290" y="240"/>
                    <a:pt x="292" y="242"/>
                  </a:cubicBezTo>
                  <a:cubicBezTo>
                    <a:pt x="296" y="247"/>
                    <a:pt x="311" y="245"/>
                    <a:pt x="317" y="242"/>
                  </a:cubicBezTo>
                  <a:cubicBezTo>
                    <a:pt x="323" y="240"/>
                    <a:pt x="315" y="232"/>
                    <a:pt x="312" y="235"/>
                  </a:cubicBezTo>
                  <a:cubicBezTo>
                    <a:pt x="309" y="239"/>
                    <a:pt x="306" y="237"/>
                    <a:pt x="306" y="235"/>
                  </a:cubicBezTo>
                  <a:cubicBezTo>
                    <a:pt x="305" y="233"/>
                    <a:pt x="311" y="232"/>
                    <a:pt x="314" y="230"/>
                  </a:cubicBezTo>
                  <a:close/>
                  <a:moveTo>
                    <a:pt x="178" y="142"/>
                  </a:moveTo>
                  <a:cubicBezTo>
                    <a:pt x="184" y="143"/>
                    <a:pt x="191" y="137"/>
                    <a:pt x="191" y="134"/>
                  </a:cubicBezTo>
                  <a:cubicBezTo>
                    <a:pt x="190" y="130"/>
                    <a:pt x="175" y="142"/>
                    <a:pt x="178" y="142"/>
                  </a:cubicBezTo>
                  <a:close/>
                  <a:moveTo>
                    <a:pt x="148" y="132"/>
                  </a:moveTo>
                  <a:cubicBezTo>
                    <a:pt x="151" y="133"/>
                    <a:pt x="148" y="138"/>
                    <a:pt x="151" y="137"/>
                  </a:cubicBezTo>
                  <a:cubicBezTo>
                    <a:pt x="154" y="135"/>
                    <a:pt x="155" y="135"/>
                    <a:pt x="157" y="135"/>
                  </a:cubicBezTo>
                  <a:cubicBezTo>
                    <a:pt x="161" y="137"/>
                    <a:pt x="162" y="133"/>
                    <a:pt x="163" y="132"/>
                  </a:cubicBezTo>
                  <a:cubicBezTo>
                    <a:pt x="165" y="130"/>
                    <a:pt x="165" y="138"/>
                    <a:pt x="169" y="138"/>
                  </a:cubicBezTo>
                  <a:cubicBezTo>
                    <a:pt x="173" y="138"/>
                    <a:pt x="172" y="129"/>
                    <a:pt x="176" y="132"/>
                  </a:cubicBezTo>
                  <a:cubicBezTo>
                    <a:pt x="179" y="134"/>
                    <a:pt x="181" y="131"/>
                    <a:pt x="181" y="128"/>
                  </a:cubicBezTo>
                  <a:cubicBezTo>
                    <a:pt x="182" y="126"/>
                    <a:pt x="182" y="122"/>
                    <a:pt x="186" y="121"/>
                  </a:cubicBezTo>
                  <a:cubicBezTo>
                    <a:pt x="190" y="120"/>
                    <a:pt x="187" y="125"/>
                    <a:pt x="188" y="128"/>
                  </a:cubicBezTo>
                  <a:cubicBezTo>
                    <a:pt x="191" y="133"/>
                    <a:pt x="196" y="128"/>
                    <a:pt x="196" y="126"/>
                  </a:cubicBezTo>
                  <a:cubicBezTo>
                    <a:pt x="196" y="124"/>
                    <a:pt x="203" y="125"/>
                    <a:pt x="202" y="123"/>
                  </a:cubicBezTo>
                  <a:cubicBezTo>
                    <a:pt x="202" y="120"/>
                    <a:pt x="204" y="120"/>
                    <a:pt x="202" y="117"/>
                  </a:cubicBezTo>
                  <a:cubicBezTo>
                    <a:pt x="201" y="114"/>
                    <a:pt x="205" y="115"/>
                    <a:pt x="207" y="113"/>
                  </a:cubicBezTo>
                  <a:cubicBezTo>
                    <a:pt x="209" y="110"/>
                    <a:pt x="204" y="112"/>
                    <a:pt x="201" y="109"/>
                  </a:cubicBezTo>
                  <a:cubicBezTo>
                    <a:pt x="197" y="106"/>
                    <a:pt x="196" y="110"/>
                    <a:pt x="196" y="112"/>
                  </a:cubicBezTo>
                  <a:cubicBezTo>
                    <a:pt x="196" y="114"/>
                    <a:pt x="189" y="113"/>
                    <a:pt x="185" y="111"/>
                  </a:cubicBezTo>
                  <a:cubicBezTo>
                    <a:pt x="181" y="110"/>
                    <a:pt x="176" y="116"/>
                    <a:pt x="171" y="119"/>
                  </a:cubicBezTo>
                  <a:cubicBezTo>
                    <a:pt x="165" y="122"/>
                    <a:pt x="165" y="127"/>
                    <a:pt x="159" y="126"/>
                  </a:cubicBezTo>
                  <a:cubicBezTo>
                    <a:pt x="154" y="126"/>
                    <a:pt x="146" y="131"/>
                    <a:pt x="148" y="132"/>
                  </a:cubicBezTo>
                  <a:close/>
                  <a:moveTo>
                    <a:pt x="204" y="130"/>
                  </a:moveTo>
                  <a:cubicBezTo>
                    <a:pt x="199" y="130"/>
                    <a:pt x="199" y="135"/>
                    <a:pt x="205" y="135"/>
                  </a:cubicBezTo>
                  <a:cubicBezTo>
                    <a:pt x="211" y="135"/>
                    <a:pt x="213" y="137"/>
                    <a:pt x="204" y="137"/>
                  </a:cubicBezTo>
                  <a:cubicBezTo>
                    <a:pt x="196" y="137"/>
                    <a:pt x="193" y="144"/>
                    <a:pt x="198" y="142"/>
                  </a:cubicBezTo>
                  <a:cubicBezTo>
                    <a:pt x="204" y="141"/>
                    <a:pt x="211" y="141"/>
                    <a:pt x="207" y="142"/>
                  </a:cubicBezTo>
                  <a:cubicBezTo>
                    <a:pt x="202" y="144"/>
                    <a:pt x="191" y="145"/>
                    <a:pt x="192" y="147"/>
                  </a:cubicBezTo>
                  <a:cubicBezTo>
                    <a:pt x="193" y="148"/>
                    <a:pt x="198" y="148"/>
                    <a:pt x="203" y="150"/>
                  </a:cubicBezTo>
                  <a:cubicBezTo>
                    <a:pt x="207" y="152"/>
                    <a:pt x="210" y="153"/>
                    <a:pt x="214" y="149"/>
                  </a:cubicBezTo>
                  <a:cubicBezTo>
                    <a:pt x="217" y="145"/>
                    <a:pt x="222" y="141"/>
                    <a:pt x="220" y="146"/>
                  </a:cubicBezTo>
                  <a:cubicBezTo>
                    <a:pt x="218" y="152"/>
                    <a:pt x="226" y="148"/>
                    <a:pt x="235" y="147"/>
                  </a:cubicBezTo>
                  <a:cubicBezTo>
                    <a:pt x="245" y="147"/>
                    <a:pt x="234" y="153"/>
                    <a:pt x="224" y="154"/>
                  </a:cubicBezTo>
                  <a:cubicBezTo>
                    <a:pt x="214" y="154"/>
                    <a:pt x="216" y="159"/>
                    <a:pt x="223" y="161"/>
                  </a:cubicBezTo>
                  <a:cubicBezTo>
                    <a:pt x="231" y="163"/>
                    <a:pt x="248" y="156"/>
                    <a:pt x="252" y="152"/>
                  </a:cubicBezTo>
                  <a:cubicBezTo>
                    <a:pt x="256" y="148"/>
                    <a:pt x="259" y="154"/>
                    <a:pt x="263" y="152"/>
                  </a:cubicBezTo>
                  <a:cubicBezTo>
                    <a:pt x="267" y="149"/>
                    <a:pt x="275" y="152"/>
                    <a:pt x="281" y="150"/>
                  </a:cubicBezTo>
                  <a:cubicBezTo>
                    <a:pt x="288" y="149"/>
                    <a:pt x="289" y="136"/>
                    <a:pt x="284" y="134"/>
                  </a:cubicBezTo>
                  <a:cubicBezTo>
                    <a:pt x="279" y="132"/>
                    <a:pt x="279" y="137"/>
                    <a:pt x="275" y="137"/>
                  </a:cubicBezTo>
                  <a:cubicBezTo>
                    <a:pt x="272" y="138"/>
                    <a:pt x="269" y="133"/>
                    <a:pt x="266" y="130"/>
                  </a:cubicBezTo>
                  <a:cubicBezTo>
                    <a:pt x="263" y="127"/>
                    <a:pt x="265" y="120"/>
                    <a:pt x="260" y="121"/>
                  </a:cubicBezTo>
                  <a:cubicBezTo>
                    <a:pt x="256" y="122"/>
                    <a:pt x="246" y="129"/>
                    <a:pt x="252" y="130"/>
                  </a:cubicBezTo>
                  <a:cubicBezTo>
                    <a:pt x="258" y="131"/>
                    <a:pt x="256" y="134"/>
                    <a:pt x="253" y="135"/>
                  </a:cubicBezTo>
                  <a:cubicBezTo>
                    <a:pt x="249" y="137"/>
                    <a:pt x="260" y="139"/>
                    <a:pt x="259" y="142"/>
                  </a:cubicBezTo>
                  <a:cubicBezTo>
                    <a:pt x="257" y="144"/>
                    <a:pt x="241" y="142"/>
                    <a:pt x="240" y="138"/>
                  </a:cubicBezTo>
                  <a:cubicBezTo>
                    <a:pt x="239" y="135"/>
                    <a:pt x="227" y="128"/>
                    <a:pt x="221" y="130"/>
                  </a:cubicBezTo>
                  <a:cubicBezTo>
                    <a:pt x="216" y="131"/>
                    <a:pt x="218" y="125"/>
                    <a:pt x="213" y="125"/>
                  </a:cubicBezTo>
                  <a:cubicBezTo>
                    <a:pt x="207" y="125"/>
                    <a:pt x="209" y="130"/>
                    <a:pt x="204" y="130"/>
                  </a:cubicBezTo>
                  <a:close/>
                  <a:moveTo>
                    <a:pt x="223" y="104"/>
                  </a:moveTo>
                  <a:cubicBezTo>
                    <a:pt x="224" y="100"/>
                    <a:pt x="211" y="101"/>
                    <a:pt x="212" y="102"/>
                  </a:cubicBezTo>
                  <a:cubicBezTo>
                    <a:pt x="214" y="105"/>
                    <a:pt x="221" y="109"/>
                    <a:pt x="223" y="104"/>
                  </a:cubicBezTo>
                  <a:close/>
                  <a:moveTo>
                    <a:pt x="252" y="103"/>
                  </a:moveTo>
                  <a:cubicBezTo>
                    <a:pt x="257" y="102"/>
                    <a:pt x="255" y="98"/>
                    <a:pt x="247" y="99"/>
                  </a:cubicBezTo>
                  <a:cubicBezTo>
                    <a:pt x="240" y="100"/>
                    <a:pt x="227" y="100"/>
                    <a:pt x="227" y="106"/>
                  </a:cubicBezTo>
                  <a:cubicBezTo>
                    <a:pt x="227" y="110"/>
                    <a:pt x="229" y="112"/>
                    <a:pt x="238" y="113"/>
                  </a:cubicBezTo>
                  <a:cubicBezTo>
                    <a:pt x="246" y="114"/>
                    <a:pt x="253" y="106"/>
                    <a:pt x="249" y="106"/>
                  </a:cubicBezTo>
                  <a:cubicBezTo>
                    <a:pt x="245" y="106"/>
                    <a:pt x="248" y="103"/>
                    <a:pt x="252" y="103"/>
                  </a:cubicBezTo>
                  <a:close/>
                  <a:moveTo>
                    <a:pt x="235" y="96"/>
                  </a:moveTo>
                  <a:cubicBezTo>
                    <a:pt x="238" y="97"/>
                    <a:pt x="242" y="93"/>
                    <a:pt x="244" y="95"/>
                  </a:cubicBezTo>
                  <a:cubicBezTo>
                    <a:pt x="247" y="97"/>
                    <a:pt x="258" y="99"/>
                    <a:pt x="258" y="93"/>
                  </a:cubicBezTo>
                  <a:cubicBezTo>
                    <a:pt x="258" y="87"/>
                    <a:pt x="244" y="87"/>
                    <a:pt x="240" y="89"/>
                  </a:cubicBezTo>
                  <a:cubicBezTo>
                    <a:pt x="237" y="91"/>
                    <a:pt x="221" y="92"/>
                    <a:pt x="225" y="95"/>
                  </a:cubicBezTo>
                  <a:cubicBezTo>
                    <a:pt x="228" y="97"/>
                    <a:pt x="231" y="94"/>
                    <a:pt x="235" y="96"/>
                  </a:cubicBezTo>
                  <a:close/>
                  <a:moveTo>
                    <a:pt x="294" y="85"/>
                  </a:moveTo>
                  <a:cubicBezTo>
                    <a:pt x="299" y="82"/>
                    <a:pt x="306" y="87"/>
                    <a:pt x="305" y="90"/>
                  </a:cubicBezTo>
                  <a:cubicBezTo>
                    <a:pt x="304" y="93"/>
                    <a:pt x="291" y="89"/>
                    <a:pt x="292" y="92"/>
                  </a:cubicBezTo>
                  <a:cubicBezTo>
                    <a:pt x="293" y="93"/>
                    <a:pt x="294" y="97"/>
                    <a:pt x="303" y="95"/>
                  </a:cubicBezTo>
                  <a:cubicBezTo>
                    <a:pt x="311" y="92"/>
                    <a:pt x="318" y="94"/>
                    <a:pt x="324" y="99"/>
                  </a:cubicBezTo>
                  <a:cubicBezTo>
                    <a:pt x="330" y="103"/>
                    <a:pt x="335" y="105"/>
                    <a:pt x="339" y="100"/>
                  </a:cubicBezTo>
                  <a:cubicBezTo>
                    <a:pt x="343" y="96"/>
                    <a:pt x="334" y="95"/>
                    <a:pt x="336" y="92"/>
                  </a:cubicBezTo>
                  <a:cubicBezTo>
                    <a:pt x="337" y="88"/>
                    <a:pt x="330" y="86"/>
                    <a:pt x="326" y="86"/>
                  </a:cubicBezTo>
                  <a:cubicBezTo>
                    <a:pt x="322" y="86"/>
                    <a:pt x="321" y="79"/>
                    <a:pt x="318" y="80"/>
                  </a:cubicBezTo>
                  <a:cubicBezTo>
                    <a:pt x="314" y="82"/>
                    <a:pt x="312" y="84"/>
                    <a:pt x="312" y="79"/>
                  </a:cubicBezTo>
                  <a:cubicBezTo>
                    <a:pt x="312" y="75"/>
                    <a:pt x="294" y="74"/>
                    <a:pt x="289" y="76"/>
                  </a:cubicBezTo>
                  <a:cubicBezTo>
                    <a:pt x="284" y="78"/>
                    <a:pt x="290" y="88"/>
                    <a:pt x="294" y="85"/>
                  </a:cubicBezTo>
                  <a:close/>
                  <a:moveTo>
                    <a:pt x="297" y="115"/>
                  </a:moveTo>
                  <a:cubicBezTo>
                    <a:pt x="300" y="111"/>
                    <a:pt x="285" y="100"/>
                    <a:pt x="285" y="105"/>
                  </a:cubicBezTo>
                  <a:cubicBezTo>
                    <a:pt x="284" y="110"/>
                    <a:pt x="294" y="119"/>
                    <a:pt x="297" y="115"/>
                  </a:cubicBezTo>
                  <a:close/>
                  <a:moveTo>
                    <a:pt x="343" y="68"/>
                  </a:moveTo>
                  <a:cubicBezTo>
                    <a:pt x="346" y="64"/>
                    <a:pt x="328" y="60"/>
                    <a:pt x="333" y="64"/>
                  </a:cubicBezTo>
                  <a:cubicBezTo>
                    <a:pt x="335" y="66"/>
                    <a:pt x="341" y="72"/>
                    <a:pt x="343" y="68"/>
                  </a:cubicBezTo>
                  <a:close/>
                  <a:moveTo>
                    <a:pt x="303" y="149"/>
                  </a:moveTo>
                  <a:cubicBezTo>
                    <a:pt x="305" y="146"/>
                    <a:pt x="298" y="140"/>
                    <a:pt x="295" y="145"/>
                  </a:cubicBezTo>
                  <a:cubicBezTo>
                    <a:pt x="293" y="150"/>
                    <a:pt x="300" y="152"/>
                    <a:pt x="303" y="149"/>
                  </a:cubicBezTo>
                  <a:close/>
                  <a:moveTo>
                    <a:pt x="343" y="124"/>
                  </a:moveTo>
                  <a:cubicBezTo>
                    <a:pt x="343" y="128"/>
                    <a:pt x="335" y="123"/>
                    <a:pt x="328" y="121"/>
                  </a:cubicBezTo>
                  <a:cubicBezTo>
                    <a:pt x="322" y="118"/>
                    <a:pt x="326" y="126"/>
                    <a:pt x="331" y="130"/>
                  </a:cubicBezTo>
                  <a:cubicBezTo>
                    <a:pt x="336" y="134"/>
                    <a:pt x="328" y="132"/>
                    <a:pt x="321" y="128"/>
                  </a:cubicBezTo>
                  <a:cubicBezTo>
                    <a:pt x="315" y="123"/>
                    <a:pt x="315" y="131"/>
                    <a:pt x="319" y="133"/>
                  </a:cubicBezTo>
                  <a:cubicBezTo>
                    <a:pt x="322" y="136"/>
                    <a:pt x="318" y="139"/>
                    <a:pt x="314" y="134"/>
                  </a:cubicBezTo>
                  <a:cubicBezTo>
                    <a:pt x="309" y="128"/>
                    <a:pt x="307" y="122"/>
                    <a:pt x="300" y="122"/>
                  </a:cubicBezTo>
                  <a:cubicBezTo>
                    <a:pt x="294" y="121"/>
                    <a:pt x="297" y="128"/>
                    <a:pt x="299" y="132"/>
                  </a:cubicBezTo>
                  <a:cubicBezTo>
                    <a:pt x="303" y="136"/>
                    <a:pt x="306" y="137"/>
                    <a:pt x="312" y="140"/>
                  </a:cubicBezTo>
                  <a:cubicBezTo>
                    <a:pt x="318" y="144"/>
                    <a:pt x="327" y="139"/>
                    <a:pt x="331" y="140"/>
                  </a:cubicBezTo>
                  <a:cubicBezTo>
                    <a:pt x="336" y="141"/>
                    <a:pt x="327" y="147"/>
                    <a:pt x="330" y="150"/>
                  </a:cubicBezTo>
                  <a:cubicBezTo>
                    <a:pt x="333" y="154"/>
                    <a:pt x="340" y="151"/>
                    <a:pt x="346" y="151"/>
                  </a:cubicBezTo>
                  <a:cubicBezTo>
                    <a:pt x="352" y="150"/>
                    <a:pt x="350" y="147"/>
                    <a:pt x="353" y="144"/>
                  </a:cubicBezTo>
                  <a:cubicBezTo>
                    <a:pt x="357" y="142"/>
                    <a:pt x="350" y="142"/>
                    <a:pt x="352" y="136"/>
                  </a:cubicBezTo>
                  <a:cubicBezTo>
                    <a:pt x="355" y="130"/>
                    <a:pt x="344" y="120"/>
                    <a:pt x="343" y="124"/>
                  </a:cubicBezTo>
                  <a:close/>
                  <a:moveTo>
                    <a:pt x="358" y="103"/>
                  </a:moveTo>
                  <a:cubicBezTo>
                    <a:pt x="364" y="103"/>
                    <a:pt x="368" y="102"/>
                    <a:pt x="372" y="100"/>
                  </a:cubicBezTo>
                  <a:cubicBezTo>
                    <a:pt x="377" y="99"/>
                    <a:pt x="370" y="99"/>
                    <a:pt x="373" y="94"/>
                  </a:cubicBezTo>
                  <a:cubicBezTo>
                    <a:pt x="376" y="90"/>
                    <a:pt x="365" y="90"/>
                    <a:pt x="365" y="91"/>
                  </a:cubicBezTo>
                  <a:cubicBezTo>
                    <a:pt x="364" y="93"/>
                    <a:pt x="350" y="83"/>
                    <a:pt x="348" y="86"/>
                  </a:cubicBezTo>
                  <a:cubicBezTo>
                    <a:pt x="346" y="89"/>
                    <a:pt x="353" y="103"/>
                    <a:pt x="358" y="103"/>
                  </a:cubicBezTo>
                  <a:close/>
                  <a:moveTo>
                    <a:pt x="387" y="105"/>
                  </a:moveTo>
                  <a:cubicBezTo>
                    <a:pt x="386" y="103"/>
                    <a:pt x="359" y="106"/>
                    <a:pt x="364" y="109"/>
                  </a:cubicBezTo>
                  <a:cubicBezTo>
                    <a:pt x="371" y="114"/>
                    <a:pt x="388" y="107"/>
                    <a:pt x="387" y="105"/>
                  </a:cubicBezTo>
                  <a:close/>
                  <a:moveTo>
                    <a:pt x="383" y="157"/>
                  </a:moveTo>
                  <a:cubicBezTo>
                    <a:pt x="390" y="156"/>
                    <a:pt x="386" y="149"/>
                    <a:pt x="379" y="143"/>
                  </a:cubicBezTo>
                  <a:cubicBezTo>
                    <a:pt x="372" y="138"/>
                    <a:pt x="356" y="149"/>
                    <a:pt x="359" y="151"/>
                  </a:cubicBezTo>
                  <a:cubicBezTo>
                    <a:pt x="362" y="154"/>
                    <a:pt x="377" y="157"/>
                    <a:pt x="383" y="157"/>
                  </a:cubicBezTo>
                  <a:close/>
                  <a:moveTo>
                    <a:pt x="337" y="207"/>
                  </a:moveTo>
                  <a:cubicBezTo>
                    <a:pt x="345" y="212"/>
                    <a:pt x="343" y="203"/>
                    <a:pt x="352" y="203"/>
                  </a:cubicBezTo>
                  <a:cubicBezTo>
                    <a:pt x="361" y="203"/>
                    <a:pt x="361" y="189"/>
                    <a:pt x="362" y="183"/>
                  </a:cubicBezTo>
                  <a:cubicBezTo>
                    <a:pt x="364" y="178"/>
                    <a:pt x="355" y="178"/>
                    <a:pt x="357" y="182"/>
                  </a:cubicBezTo>
                  <a:cubicBezTo>
                    <a:pt x="360" y="186"/>
                    <a:pt x="357" y="190"/>
                    <a:pt x="356" y="185"/>
                  </a:cubicBezTo>
                  <a:cubicBezTo>
                    <a:pt x="356" y="181"/>
                    <a:pt x="349" y="185"/>
                    <a:pt x="346" y="181"/>
                  </a:cubicBezTo>
                  <a:cubicBezTo>
                    <a:pt x="344" y="178"/>
                    <a:pt x="354" y="178"/>
                    <a:pt x="357" y="173"/>
                  </a:cubicBezTo>
                  <a:cubicBezTo>
                    <a:pt x="359" y="168"/>
                    <a:pt x="349" y="169"/>
                    <a:pt x="351" y="165"/>
                  </a:cubicBezTo>
                  <a:cubicBezTo>
                    <a:pt x="354" y="162"/>
                    <a:pt x="335" y="166"/>
                    <a:pt x="341" y="168"/>
                  </a:cubicBezTo>
                  <a:cubicBezTo>
                    <a:pt x="346" y="170"/>
                    <a:pt x="341" y="173"/>
                    <a:pt x="336" y="169"/>
                  </a:cubicBezTo>
                  <a:cubicBezTo>
                    <a:pt x="331" y="166"/>
                    <a:pt x="317" y="172"/>
                    <a:pt x="322" y="176"/>
                  </a:cubicBezTo>
                  <a:cubicBezTo>
                    <a:pt x="326" y="179"/>
                    <a:pt x="338" y="174"/>
                    <a:pt x="331" y="183"/>
                  </a:cubicBezTo>
                  <a:cubicBezTo>
                    <a:pt x="324" y="192"/>
                    <a:pt x="321" y="180"/>
                    <a:pt x="315" y="181"/>
                  </a:cubicBezTo>
                  <a:cubicBezTo>
                    <a:pt x="309" y="183"/>
                    <a:pt x="311" y="190"/>
                    <a:pt x="321" y="193"/>
                  </a:cubicBezTo>
                  <a:cubicBezTo>
                    <a:pt x="331" y="196"/>
                    <a:pt x="330" y="201"/>
                    <a:pt x="337" y="207"/>
                  </a:cubicBezTo>
                  <a:close/>
                  <a:moveTo>
                    <a:pt x="396" y="150"/>
                  </a:moveTo>
                  <a:cubicBezTo>
                    <a:pt x="398" y="157"/>
                    <a:pt x="401" y="152"/>
                    <a:pt x="405" y="155"/>
                  </a:cubicBezTo>
                  <a:cubicBezTo>
                    <a:pt x="409" y="158"/>
                    <a:pt x="415" y="159"/>
                    <a:pt x="418" y="156"/>
                  </a:cubicBezTo>
                  <a:cubicBezTo>
                    <a:pt x="421" y="154"/>
                    <a:pt x="423" y="152"/>
                    <a:pt x="424" y="154"/>
                  </a:cubicBezTo>
                  <a:cubicBezTo>
                    <a:pt x="426" y="158"/>
                    <a:pt x="433" y="159"/>
                    <a:pt x="451" y="159"/>
                  </a:cubicBezTo>
                  <a:cubicBezTo>
                    <a:pt x="468" y="159"/>
                    <a:pt x="463" y="152"/>
                    <a:pt x="468" y="155"/>
                  </a:cubicBezTo>
                  <a:cubicBezTo>
                    <a:pt x="473" y="158"/>
                    <a:pt x="485" y="158"/>
                    <a:pt x="490" y="156"/>
                  </a:cubicBezTo>
                  <a:cubicBezTo>
                    <a:pt x="495" y="155"/>
                    <a:pt x="497" y="148"/>
                    <a:pt x="497" y="144"/>
                  </a:cubicBezTo>
                  <a:cubicBezTo>
                    <a:pt x="497" y="140"/>
                    <a:pt x="458" y="137"/>
                    <a:pt x="452" y="140"/>
                  </a:cubicBezTo>
                  <a:cubicBezTo>
                    <a:pt x="445" y="144"/>
                    <a:pt x="434" y="139"/>
                    <a:pt x="429" y="142"/>
                  </a:cubicBezTo>
                  <a:cubicBezTo>
                    <a:pt x="423" y="144"/>
                    <a:pt x="425" y="138"/>
                    <a:pt x="416" y="138"/>
                  </a:cubicBezTo>
                  <a:cubicBezTo>
                    <a:pt x="406" y="137"/>
                    <a:pt x="416" y="132"/>
                    <a:pt x="418" y="130"/>
                  </a:cubicBezTo>
                  <a:cubicBezTo>
                    <a:pt x="420" y="128"/>
                    <a:pt x="403" y="122"/>
                    <a:pt x="397" y="124"/>
                  </a:cubicBezTo>
                  <a:cubicBezTo>
                    <a:pt x="390" y="125"/>
                    <a:pt x="386" y="122"/>
                    <a:pt x="380" y="119"/>
                  </a:cubicBezTo>
                  <a:cubicBezTo>
                    <a:pt x="373" y="116"/>
                    <a:pt x="356" y="117"/>
                    <a:pt x="359" y="122"/>
                  </a:cubicBezTo>
                  <a:cubicBezTo>
                    <a:pt x="362" y="125"/>
                    <a:pt x="382" y="133"/>
                    <a:pt x="385" y="129"/>
                  </a:cubicBezTo>
                  <a:cubicBezTo>
                    <a:pt x="387" y="125"/>
                    <a:pt x="392" y="133"/>
                    <a:pt x="395" y="137"/>
                  </a:cubicBezTo>
                  <a:cubicBezTo>
                    <a:pt x="398" y="141"/>
                    <a:pt x="393" y="143"/>
                    <a:pt x="396" y="150"/>
                  </a:cubicBezTo>
                  <a:close/>
                  <a:moveTo>
                    <a:pt x="414" y="108"/>
                  </a:moveTo>
                  <a:cubicBezTo>
                    <a:pt x="407" y="104"/>
                    <a:pt x="399" y="111"/>
                    <a:pt x="406" y="114"/>
                  </a:cubicBezTo>
                  <a:cubicBezTo>
                    <a:pt x="412" y="116"/>
                    <a:pt x="420" y="111"/>
                    <a:pt x="414" y="108"/>
                  </a:cubicBezTo>
                  <a:close/>
                  <a:moveTo>
                    <a:pt x="362" y="68"/>
                  </a:moveTo>
                  <a:cubicBezTo>
                    <a:pt x="368" y="70"/>
                    <a:pt x="365" y="74"/>
                    <a:pt x="370" y="76"/>
                  </a:cubicBezTo>
                  <a:cubicBezTo>
                    <a:pt x="376" y="79"/>
                    <a:pt x="392" y="73"/>
                    <a:pt x="394" y="77"/>
                  </a:cubicBezTo>
                  <a:cubicBezTo>
                    <a:pt x="395" y="81"/>
                    <a:pt x="377" y="81"/>
                    <a:pt x="380" y="84"/>
                  </a:cubicBezTo>
                  <a:cubicBezTo>
                    <a:pt x="382" y="86"/>
                    <a:pt x="392" y="90"/>
                    <a:pt x="391" y="92"/>
                  </a:cubicBezTo>
                  <a:cubicBezTo>
                    <a:pt x="390" y="94"/>
                    <a:pt x="408" y="100"/>
                    <a:pt x="410" y="98"/>
                  </a:cubicBezTo>
                  <a:cubicBezTo>
                    <a:pt x="412" y="95"/>
                    <a:pt x="417" y="96"/>
                    <a:pt x="421" y="97"/>
                  </a:cubicBezTo>
                  <a:cubicBezTo>
                    <a:pt x="426" y="99"/>
                    <a:pt x="426" y="86"/>
                    <a:pt x="430" y="88"/>
                  </a:cubicBezTo>
                  <a:cubicBezTo>
                    <a:pt x="433" y="91"/>
                    <a:pt x="432" y="84"/>
                    <a:pt x="438" y="82"/>
                  </a:cubicBezTo>
                  <a:cubicBezTo>
                    <a:pt x="443" y="79"/>
                    <a:pt x="451" y="79"/>
                    <a:pt x="451" y="77"/>
                  </a:cubicBezTo>
                  <a:cubicBezTo>
                    <a:pt x="452" y="75"/>
                    <a:pt x="450" y="73"/>
                    <a:pt x="443" y="73"/>
                  </a:cubicBezTo>
                  <a:cubicBezTo>
                    <a:pt x="437" y="74"/>
                    <a:pt x="433" y="72"/>
                    <a:pt x="436" y="68"/>
                  </a:cubicBezTo>
                  <a:cubicBezTo>
                    <a:pt x="438" y="64"/>
                    <a:pt x="428" y="63"/>
                    <a:pt x="432" y="61"/>
                  </a:cubicBezTo>
                  <a:cubicBezTo>
                    <a:pt x="436" y="58"/>
                    <a:pt x="425" y="55"/>
                    <a:pt x="426" y="59"/>
                  </a:cubicBezTo>
                  <a:cubicBezTo>
                    <a:pt x="427" y="63"/>
                    <a:pt x="420" y="59"/>
                    <a:pt x="419" y="56"/>
                  </a:cubicBezTo>
                  <a:cubicBezTo>
                    <a:pt x="418" y="52"/>
                    <a:pt x="403" y="50"/>
                    <a:pt x="394" y="42"/>
                  </a:cubicBezTo>
                  <a:cubicBezTo>
                    <a:pt x="384" y="33"/>
                    <a:pt x="374" y="39"/>
                    <a:pt x="380" y="40"/>
                  </a:cubicBezTo>
                  <a:cubicBezTo>
                    <a:pt x="385" y="41"/>
                    <a:pt x="385" y="44"/>
                    <a:pt x="380" y="43"/>
                  </a:cubicBezTo>
                  <a:cubicBezTo>
                    <a:pt x="376" y="43"/>
                    <a:pt x="367" y="44"/>
                    <a:pt x="375" y="47"/>
                  </a:cubicBezTo>
                  <a:cubicBezTo>
                    <a:pt x="382" y="49"/>
                    <a:pt x="374" y="51"/>
                    <a:pt x="368" y="51"/>
                  </a:cubicBezTo>
                  <a:cubicBezTo>
                    <a:pt x="362" y="51"/>
                    <a:pt x="362" y="58"/>
                    <a:pt x="370" y="59"/>
                  </a:cubicBezTo>
                  <a:cubicBezTo>
                    <a:pt x="377" y="61"/>
                    <a:pt x="372" y="65"/>
                    <a:pt x="365" y="63"/>
                  </a:cubicBezTo>
                  <a:cubicBezTo>
                    <a:pt x="359" y="62"/>
                    <a:pt x="357" y="65"/>
                    <a:pt x="362" y="68"/>
                  </a:cubicBezTo>
                  <a:close/>
                  <a:moveTo>
                    <a:pt x="406" y="32"/>
                  </a:moveTo>
                  <a:cubicBezTo>
                    <a:pt x="411" y="29"/>
                    <a:pt x="415" y="31"/>
                    <a:pt x="410" y="33"/>
                  </a:cubicBezTo>
                  <a:cubicBezTo>
                    <a:pt x="406" y="36"/>
                    <a:pt x="407" y="37"/>
                    <a:pt x="413" y="37"/>
                  </a:cubicBezTo>
                  <a:cubicBezTo>
                    <a:pt x="420" y="36"/>
                    <a:pt x="411" y="38"/>
                    <a:pt x="411" y="42"/>
                  </a:cubicBezTo>
                  <a:cubicBezTo>
                    <a:pt x="411" y="46"/>
                    <a:pt x="418" y="43"/>
                    <a:pt x="418" y="47"/>
                  </a:cubicBezTo>
                  <a:cubicBezTo>
                    <a:pt x="419" y="51"/>
                    <a:pt x="434" y="52"/>
                    <a:pt x="439" y="48"/>
                  </a:cubicBezTo>
                  <a:cubicBezTo>
                    <a:pt x="443" y="43"/>
                    <a:pt x="442" y="49"/>
                    <a:pt x="441" y="52"/>
                  </a:cubicBezTo>
                  <a:cubicBezTo>
                    <a:pt x="441" y="54"/>
                    <a:pt x="463" y="57"/>
                    <a:pt x="464" y="53"/>
                  </a:cubicBezTo>
                  <a:cubicBezTo>
                    <a:pt x="465" y="50"/>
                    <a:pt x="468" y="51"/>
                    <a:pt x="473" y="52"/>
                  </a:cubicBezTo>
                  <a:cubicBezTo>
                    <a:pt x="477" y="53"/>
                    <a:pt x="498" y="48"/>
                    <a:pt x="498" y="44"/>
                  </a:cubicBezTo>
                  <a:cubicBezTo>
                    <a:pt x="499" y="40"/>
                    <a:pt x="505" y="46"/>
                    <a:pt x="498" y="51"/>
                  </a:cubicBezTo>
                  <a:cubicBezTo>
                    <a:pt x="492" y="56"/>
                    <a:pt x="478" y="55"/>
                    <a:pt x="472" y="57"/>
                  </a:cubicBezTo>
                  <a:cubicBezTo>
                    <a:pt x="466" y="58"/>
                    <a:pt x="476" y="63"/>
                    <a:pt x="482" y="67"/>
                  </a:cubicBezTo>
                  <a:cubicBezTo>
                    <a:pt x="488" y="72"/>
                    <a:pt x="474" y="69"/>
                    <a:pt x="468" y="63"/>
                  </a:cubicBezTo>
                  <a:cubicBezTo>
                    <a:pt x="463" y="57"/>
                    <a:pt x="450" y="57"/>
                    <a:pt x="443" y="58"/>
                  </a:cubicBezTo>
                  <a:cubicBezTo>
                    <a:pt x="436" y="58"/>
                    <a:pt x="438" y="71"/>
                    <a:pt x="443" y="71"/>
                  </a:cubicBezTo>
                  <a:cubicBezTo>
                    <a:pt x="448" y="71"/>
                    <a:pt x="453" y="72"/>
                    <a:pt x="458" y="80"/>
                  </a:cubicBezTo>
                  <a:cubicBezTo>
                    <a:pt x="463" y="88"/>
                    <a:pt x="474" y="86"/>
                    <a:pt x="474" y="90"/>
                  </a:cubicBezTo>
                  <a:cubicBezTo>
                    <a:pt x="474" y="93"/>
                    <a:pt x="460" y="87"/>
                    <a:pt x="452" y="86"/>
                  </a:cubicBezTo>
                  <a:cubicBezTo>
                    <a:pt x="445" y="84"/>
                    <a:pt x="432" y="89"/>
                    <a:pt x="432" y="95"/>
                  </a:cubicBezTo>
                  <a:cubicBezTo>
                    <a:pt x="431" y="100"/>
                    <a:pt x="443" y="100"/>
                    <a:pt x="451" y="95"/>
                  </a:cubicBezTo>
                  <a:cubicBezTo>
                    <a:pt x="459" y="91"/>
                    <a:pt x="453" y="97"/>
                    <a:pt x="449" y="100"/>
                  </a:cubicBezTo>
                  <a:cubicBezTo>
                    <a:pt x="445" y="104"/>
                    <a:pt x="458" y="107"/>
                    <a:pt x="458" y="111"/>
                  </a:cubicBezTo>
                  <a:cubicBezTo>
                    <a:pt x="458" y="115"/>
                    <a:pt x="449" y="114"/>
                    <a:pt x="448" y="110"/>
                  </a:cubicBezTo>
                  <a:cubicBezTo>
                    <a:pt x="447" y="106"/>
                    <a:pt x="443" y="102"/>
                    <a:pt x="434" y="103"/>
                  </a:cubicBezTo>
                  <a:cubicBezTo>
                    <a:pt x="425" y="103"/>
                    <a:pt x="427" y="110"/>
                    <a:pt x="433" y="110"/>
                  </a:cubicBezTo>
                  <a:cubicBezTo>
                    <a:pt x="438" y="111"/>
                    <a:pt x="439" y="115"/>
                    <a:pt x="432" y="115"/>
                  </a:cubicBezTo>
                  <a:cubicBezTo>
                    <a:pt x="426" y="115"/>
                    <a:pt x="411" y="120"/>
                    <a:pt x="416" y="124"/>
                  </a:cubicBezTo>
                  <a:cubicBezTo>
                    <a:pt x="421" y="128"/>
                    <a:pt x="439" y="124"/>
                    <a:pt x="442" y="127"/>
                  </a:cubicBezTo>
                  <a:cubicBezTo>
                    <a:pt x="446" y="129"/>
                    <a:pt x="454" y="130"/>
                    <a:pt x="457" y="127"/>
                  </a:cubicBezTo>
                  <a:cubicBezTo>
                    <a:pt x="459" y="124"/>
                    <a:pt x="466" y="125"/>
                    <a:pt x="473" y="125"/>
                  </a:cubicBezTo>
                  <a:cubicBezTo>
                    <a:pt x="480" y="125"/>
                    <a:pt x="482" y="127"/>
                    <a:pt x="485" y="129"/>
                  </a:cubicBezTo>
                  <a:cubicBezTo>
                    <a:pt x="488" y="132"/>
                    <a:pt x="494" y="131"/>
                    <a:pt x="498" y="128"/>
                  </a:cubicBezTo>
                  <a:cubicBezTo>
                    <a:pt x="502" y="125"/>
                    <a:pt x="502" y="125"/>
                    <a:pt x="507" y="125"/>
                  </a:cubicBezTo>
                  <a:cubicBezTo>
                    <a:pt x="512" y="125"/>
                    <a:pt x="513" y="122"/>
                    <a:pt x="510" y="118"/>
                  </a:cubicBezTo>
                  <a:cubicBezTo>
                    <a:pt x="508" y="114"/>
                    <a:pt x="502" y="121"/>
                    <a:pt x="501" y="118"/>
                  </a:cubicBezTo>
                  <a:cubicBezTo>
                    <a:pt x="500" y="115"/>
                    <a:pt x="494" y="114"/>
                    <a:pt x="484" y="115"/>
                  </a:cubicBezTo>
                  <a:cubicBezTo>
                    <a:pt x="474" y="117"/>
                    <a:pt x="478" y="109"/>
                    <a:pt x="484" y="110"/>
                  </a:cubicBezTo>
                  <a:cubicBezTo>
                    <a:pt x="491" y="112"/>
                    <a:pt x="499" y="112"/>
                    <a:pt x="506" y="110"/>
                  </a:cubicBezTo>
                  <a:cubicBezTo>
                    <a:pt x="512" y="108"/>
                    <a:pt x="507" y="105"/>
                    <a:pt x="507" y="102"/>
                  </a:cubicBezTo>
                  <a:cubicBezTo>
                    <a:pt x="507" y="99"/>
                    <a:pt x="515" y="101"/>
                    <a:pt x="522" y="101"/>
                  </a:cubicBezTo>
                  <a:cubicBezTo>
                    <a:pt x="528" y="101"/>
                    <a:pt x="538" y="91"/>
                    <a:pt x="538" y="84"/>
                  </a:cubicBezTo>
                  <a:cubicBezTo>
                    <a:pt x="538" y="78"/>
                    <a:pt x="524" y="80"/>
                    <a:pt x="517" y="80"/>
                  </a:cubicBezTo>
                  <a:cubicBezTo>
                    <a:pt x="509" y="80"/>
                    <a:pt x="521" y="74"/>
                    <a:pt x="535" y="75"/>
                  </a:cubicBezTo>
                  <a:cubicBezTo>
                    <a:pt x="548" y="76"/>
                    <a:pt x="542" y="70"/>
                    <a:pt x="545" y="68"/>
                  </a:cubicBezTo>
                  <a:cubicBezTo>
                    <a:pt x="547" y="66"/>
                    <a:pt x="554" y="70"/>
                    <a:pt x="560" y="69"/>
                  </a:cubicBezTo>
                  <a:cubicBezTo>
                    <a:pt x="567" y="67"/>
                    <a:pt x="563" y="62"/>
                    <a:pt x="567" y="62"/>
                  </a:cubicBezTo>
                  <a:cubicBezTo>
                    <a:pt x="570" y="62"/>
                    <a:pt x="578" y="57"/>
                    <a:pt x="593" y="48"/>
                  </a:cubicBezTo>
                  <a:cubicBezTo>
                    <a:pt x="607" y="40"/>
                    <a:pt x="619" y="42"/>
                    <a:pt x="619" y="37"/>
                  </a:cubicBezTo>
                  <a:cubicBezTo>
                    <a:pt x="620" y="32"/>
                    <a:pt x="599" y="37"/>
                    <a:pt x="595" y="36"/>
                  </a:cubicBezTo>
                  <a:cubicBezTo>
                    <a:pt x="592" y="34"/>
                    <a:pt x="610" y="30"/>
                    <a:pt x="614" y="31"/>
                  </a:cubicBezTo>
                  <a:cubicBezTo>
                    <a:pt x="619" y="32"/>
                    <a:pt x="624" y="31"/>
                    <a:pt x="639" y="24"/>
                  </a:cubicBezTo>
                  <a:cubicBezTo>
                    <a:pt x="654" y="17"/>
                    <a:pt x="647" y="15"/>
                    <a:pt x="641" y="16"/>
                  </a:cubicBezTo>
                  <a:cubicBezTo>
                    <a:pt x="635" y="17"/>
                    <a:pt x="628" y="15"/>
                    <a:pt x="629" y="11"/>
                  </a:cubicBezTo>
                  <a:cubicBezTo>
                    <a:pt x="629" y="7"/>
                    <a:pt x="620" y="11"/>
                    <a:pt x="619" y="9"/>
                  </a:cubicBezTo>
                  <a:cubicBezTo>
                    <a:pt x="619" y="7"/>
                    <a:pt x="610" y="8"/>
                    <a:pt x="601" y="11"/>
                  </a:cubicBezTo>
                  <a:cubicBezTo>
                    <a:pt x="592" y="15"/>
                    <a:pt x="600" y="8"/>
                    <a:pt x="604" y="6"/>
                  </a:cubicBezTo>
                  <a:cubicBezTo>
                    <a:pt x="608" y="5"/>
                    <a:pt x="581" y="6"/>
                    <a:pt x="576" y="3"/>
                  </a:cubicBezTo>
                  <a:cubicBezTo>
                    <a:pt x="571" y="0"/>
                    <a:pt x="566" y="8"/>
                    <a:pt x="562" y="4"/>
                  </a:cubicBezTo>
                  <a:cubicBezTo>
                    <a:pt x="558" y="0"/>
                    <a:pt x="547" y="3"/>
                    <a:pt x="548" y="7"/>
                  </a:cubicBezTo>
                  <a:cubicBezTo>
                    <a:pt x="549" y="10"/>
                    <a:pt x="546" y="10"/>
                    <a:pt x="542" y="6"/>
                  </a:cubicBezTo>
                  <a:cubicBezTo>
                    <a:pt x="538" y="3"/>
                    <a:pt x="529" y="7"/>
                    <a:pt x="522" y="6"/>
                  </a:cubicBezTo>
                  <a:cubicBezTo>
                    <a:pt x="514" y="5"/>
                    <a:pt x="518" y="12"/>
                    <a:pt x="509" y="8"/>
                  </a:cubicBezTo>
                  <a:cubicBezTo>
                    <a:pt x="501" y="5"/>
                    <a:pt x="492" y="6"/>
                    <a:pt x="495" y="7"/>
                  </a:cubicBezTo>
                  <a:cubicBezTo>
                    <a:pt x="497" y="8"/>
                    <a:pt x="494" y="11"/>
                    <a:pt x="491" y="10"/>
                  </a:cubicBezTo>
                  <a:cubicBezTo>
                    <a:pt x="487" y="8"/>
                    <a:pt x="484" y="10"/>
                    <a:pt x="486" y="13"/>
                  </a:cubicBezTo>
                  <a:cubicBezTo>
                    <a:pt x="487" y="17"/>
                    <a:pt x="472" y="12"/>
                    <a:pt x="472" y="16"/>
                  </a:cubicBezTo>
                  <a:cubicBezTo>
                    <a:pt x="472" y="20"/>
                    <a:pt x="467" y="22"/>
                    <a:pt x="463" y="19"/>
                  </a:cubicBezTo>
                  <a:cubicBezTo>
                    <a:pt x="458" y="15"/>
                    <a:pt x="445" y="14"/>
                    <a:pt x="449" y="17"/>
                  </a:cubicBezTo>
                  <a:cubicBezTo>
                    <a:pt x="453" y="21"/>
                    <a:pt x="437" y="19"/>
                    <a:pt x="441" y="22"/>
                  </a:cubicBezTo>
                  <a:cubicBezTo>
                    <a:pt x="445" y="25"/>
                    <a:pt x="436" y="28"/>
                    <a:pt x="436" y="26"/>
                  </a:cubicBezTo>
                  <a:cubicBezTo>
                    <a:pt x="436" y="24"/>
                    <a:pt x="427" y="21"/>
                    <a:pt x="423" y="24"/>
                  </a:cubicBezTo>
                  <a:cubicBezTo>
                    <a:pt x="420" y="27"/>
                    <a:pt x="418" y="31"/>
                    <a:pt x="417" y="29"/>
                  </a:cubicBezTo>
                  <a:cubicBezTo>
                    <a:pt x="415" y="27"/>
                    <a:pt x="407" y="28"/>
                    <a:pt x="400" y="31"/>
                  </a:cubicBezTo>
                  <a:cubicBezTo>
                    <a:pt x="392" y="33"/>
                    <a:pt x="401" y="36"/>
                    <a:pt x="406" y="32"/>
                  </a:cubicBezTo>
                  <a:close/>
                  <a:moveTo>
                    <a:pt x="496" y="340"/>
                  </a:moveTo>
                  <a:cubicBezTo>
                    <a:pt x="498" y="340"/>
                    <a:pt x="503" y="331"/>
                    <a:pt x="497" y="331"/>
                  </a:cubicBezTo>
                  <a:cubicBezTo>
                    <a:pt x="490" y="332"/>
                    <a:pt x="492" y="341"/>
                    <a:pt x="496" y="340"/>
                  </a:cubicBezTo>
                  <a:close/>
                  <a:moveTo>
                    <a:pt x="464" y="332"/>
                  </a:moveTo>
                  <a:cubicBezTo>
                    <a:pt x="470" y="336"/>
                    <a:pt x="478" y="326"/>
                    <a:pt x="478" y="323"/>
                  </a:cubicBezTo>
                  <a:cubicBezTo>
                    <a:pt x="477" y="321"/>
                    <a:pt x="457" y="328"/>
                    <a:pt x="464" y="332"/>
                  </a:cubicBezTo>
                  <a:close/>
                  <a:moveTo>
                    <a:pt x="490" y="313"/>
                  </a:moveTo>
                  <a:cubicBezTo>
                    <a:pt x="491" y="309"/>
                    <a:pt x="478" y="308"/>
                    <a:pt x="479" y="304"/>
                  </a:cubicBezTo>
                  <a:cubicBezTo>
                    <a:pt x="479" y="300"/>
                    <a:pt x="467" y="297"/>
                    <a:pt x="463" y="295"/>
                  </a:cubicBezTo>
                  <a:cubicBezTo>
                    <a:pt x="459" y="292"/>
                    <a:pt x="453" y="291"/>
                    <a:pt x="453" y="287"/>
                  </a:cubicBezTo>
                  <a:cubicBezTo>
                    <a:pt x="453" y="283"/>
                    <a:pt x="445" y="286"/>
                    <a:pt x="444" y="292"/>
                  </a:cubicBezTo>
                  <a:cubicBezTo>
                    <a:pt x="444" y="299"/>
                    <a:pt x="440" y="297"/>
                    <a:pt x="442" y="303"/>
                  </a:cubicBezTo>
                  <a:cubicBezTo>
                    <a:pt x="444" y="310"/>
                    <a:pt x="434" y="311"/>
                    <a:pt x="435" y="314"/>
                  </a:cubicBezTo>
                  <a:cubicBezTo>
                    <a:pt x="436" y="317"/>
                    <a:pt x="441" y="314"/>
                    <a:pt x="445" y="314"/>
                  </a:cubicBezTo>
                  <a:cubicBezTo>
                    <a:pt x="450" y="314"/>
                    <a:pt x="444" y="320"/>
                    <a:pt x="450" y="320"/>
                  </a:cubicBezTo>
                  <a:cubicBezTo>
                    <a:pt x="454" y="321"/>
                    <a:pt x="461" y="316"/>
                    <a:pt x="463" y="313"/>
                  </a:cubicBezTo>
                  <a:cubicBezTo>
                    <a:pt x="465" y="310"/>
                    <a:pt x="468" y="309"/>
                    <a:pt x="473" y="312"/>
                  </a:cubicBezTo>
                  <a:cubicBezTo>
                    <a:pt x="478" y="316"/>
                    <a:pt x="489" y="316"/>
                    <a:pt x="490" y="313"/>
                  </a:cubicBezTo>
                  <a:close/>
                  <a:moveTo>
                    <a:pt x="606" y="281"/>
                  </a:moveTo>
                  <a:cubicBezTo>
                    <a:pt x="611" y="282"/>
                    <a:pt x="611" y="287"/>
                    <a:pt x="618" y="293"/>
                  </a:cubicBezTo>
                  <a:cubicBezTo>
                    <a:pt x="625" y="298"/>
                    <a:pt x="626" y="295"/>
                    <a:pt x="627" y="291"/>
                  </a:cubicBezTo>
                  <a:cubicBezTo>
                    <a:pt x="628" y="287"/>
                    <a:pt x="635" y="290"/>
                    <a:pt x="635" y="286"/>
                  </a:cubicBezTo>
                  <a:cubicBezTo>
                    <a:pt x="635" y="282"/>
                    <a:pt x="641" y="277"/>
                    <a:pt x="645" y="276"/>
                  </a:cubicBezTo>
                  <a:cubicBezTo>
                    <a:pt x="650" y="274"/>
                    <a:pt x="642" y="270"/>
                    <a:pt x="636" y="270"/>
                  </a:cubicBezTo>
                  <a:cubicBezTo>
                    <a:pt x="630" y="270"/>
                    <a:pt x="629" y="266"/>
                    <a:pt x="629" y="264"/>
                  </a:cubicBezTo>
                  <a:cubicBezTo>
                    <a:pt x="629" y="261"/>
                    <a:pt x="619" y="255"/>
                    <a:pt x="615" y="256"/>
                  </a:cubicBezTo>
                  <a:cubicBezTo>
                    <a:pt x="611" y="257"/>
                    <a:pt x="605" y="252"/>
                    <a:pt x="601" y="251"/>
                  </a:cubicBezTo>
                  <a:cubicBezTo>
                    <a:pt x="596" y="251"/>
                    <a:pt x="589" y="247"/>
                    <a:pt x="590" y="242"/>
                  </a:cubicBezTo>
                  <a:cubicBezTo>
                    <a:pt x="591" y="237"/>
                    <a:pt x="599" y="244"/>
                    <a:pt x="601" y="240"/>
                  </a:cubicBezTo>
                  <a:cubicBezTo>
                    <a:pt x="603" y="236"/>
                    <a:pt x="592" y="238"/>
                    <a:pt x="592" y="235"/>
                  </a:cubicBezTo>
                  <a:cubicBezTo>
                    <a:pt x="591" y="232"/>
                    <a:pt x="594" y="234"/>
                    <a:pt x="596" y="232"/>
                  </a:cubicBezTo>
                  <a:cubicBezTo>
                    <a:pt x="599" y="230"/>
                    <a:pt x="595" y="226"/>
                    <a:pt x="592" y="225"/>
                  </a:cubicBezTo>
                  <a:cubicBezTo>
                    <a:pt x="590" y="224"/>
                    <a:pt x="589" y="228"/>
                    <a:pt x="586" y="228"/>
                  </a:cubicBezTo>
                  <a:cubicBezTo>
                    <a:pt x="584" y="228"/>
                    <a:pt x="586" y="224"/>
                    <a:pt x="588" y="221"/>
                  </a:cubicBezTo>
                  <a:cubicBezTo>
                    <a:pt x="590" y="219"/>
                    <a:pt x="580" y="216"/>
                    <a:pt x="575" y="217"/>
                  </a:cubicBezTo>
                  <a:cubicBezTo>
                    <a:pt x="571" y="219"/>
                    <a:pt x="570" y="216"/>
                    <a:pt x="570" y="214"/>
                  </a:cubicBezTo>
                  <a:cubicBezTo>
                    <a:pt x="570" y="211"/>
                    <a:pt x="562" y="214"/>
                    <a:pt x="559" y="216"/>
                  </a:cubicBezTo>
                  <a:cubicBezTo>
                    <a:pt x="557" y="218"/>
                    <a:pt x="553" y="214"/>
                    <a:pt x="557" y="213"/>
                  </a:cubicBezTo>
                  <a:cubicBezTo>
                    <a:pt x="560" y="213"/>
                    <a:pt x="564" y="210"/>
                    <a:pt x="563" y="207"/>
                  </a:cubicBezTo>
                  <a:cubicBezTo>
                    <a:pt x="562" y="204"/>
                    <a:pt x="553" y="203"/>
                    <a:pt x="551" y="207"/>
                  </a:cubicBezTo>
                  <a:cubicBezTo>
                    <a:pt x="549" y="211"/>
                    <a:pt x="542" y="203"/>
                    <a:pt x="542" y="200"/>
                  </a:cubicBezTo>
                  <a:cubicBezTo>
                    <a:pt x="542" y="196"/>
                    <a:pt x="530" y="199"/>
                    <a:pt x="532" y="194"/>
                  </a:cubicBezTo>
                  <a:cubicBezTo>
                    <a:pt x="533" y="189"/>
                    <a:pt x="519" y="187"/>
                    <a:pt x="515" y="187"/>
                  </a:cubicBezTo>
                  <a:cubicBezTo>
                    <a:pt x="511" y="187"/>
                    <a:pt x="505" y="190"/>
                    <a:pt x="506" y="194"/>
                  </a:cubicBezTo>
                  <a:cubicBezTo>
                    <a:pt x="507" y="198"/>
                    <a:pt x="502" y="196"/>
                    <a:pt x="501" y="192"/>
                  </a:cubicBezTo>
                  <a:cubicBezTo>
                    <a:pt x="500" y="188"/>
                    <a:pt x="491" y="196"/>
                    <a:pt x="488" y="196"/>
                  </a:cubicBezTo>
                  <a:cubicBezTo>
                    <a:pt x="485" y="196"/>
                    <a:pt x="489" y="186"/>
                    <a:pt x="488" y="183"/>
                  </a:cubicBezTo>
                  <a:cubicBezTo>
                    <a:pt x="487" y="180"/>
                    <a:pt x="484" y="179"/>
                    <a:pt x="482" y="173"/>
                  </a:cubicBezTo>
                  <a:cubicBezTo>
                    <a:pt x="480" y="168"/>
                    <a:pt x="469" y="170"/>
                    <a:pt x="467" y="173"/>
                  </a:cubicBezTo>
                  <a:cubicBezTo>
                    <a:pt x="464" y="176"/>
                    <a:pt x="454" y="175"/>
                    <a:pt x="450" y="180"/>
                  </a:cubicBezTo>
                  <a:cubicBezTo>
                    <a:pt x="445" y="185"/>
                    <a:pt x="450" y="190"/>
                    <a:pt x="452" y="192"/>
                  </a:cubicBezTo>
                  <a:cubicBezTo>
                    <a:pt x="454" y="194"/>
                    <a:pt x="445" y="196"/>
                    <a:pt x="448" y="199"/>
                  </a:cubicBezTo>
                  <a:cubicBezTo>
                    <a:pt x="451" y="202"/>
                    <a:pt x="456" y="201"/>
                    <a:pt x="456" y="205"/>
                  </a:cubicBezTo>
                  <a:cubicBezTo>
                    <a:pt x="457" y="210"/>
                    <a:pt x="445" y="204"/>
                    <a:pt x="443" y="200"/>
                  </a:cubicBezTo>
                  <a:cubicBezTo>
                    <a:pt x="441" y="196"/>
                    <a:pt x="443" y="193"/>
                    <a:pt x="441" y="190"/>
                  </a:cubicBezTo>
                  <a:cubicBezTo>
                    <a:pt x="438" y="187"/>
                    <a:pt x="441" y="183"/>
                    <a:pt x="445" y="178"/>
                  </a:cubicBezTo>
                  <a:cubicBezTo>
                    <a:pt x="450" y="173"/>
                    <a:pt x="453" y="174"/>
                    <a:pt x="453" y="171"/>
                  </a:cubicBezTo>
                  <a:cubicBezTo>
                    <a:pt x="453" y="168"/>
                    <a:pt x="433" y="168"/>
                    <a:pt x="422" y="179"/>
                  </a:cubicBezTo>
                  <a:cubicBezTo>
                    <a:pt x="410" y="190"/>
                    <a:pt x="413" y="204"/>
                    <a:pt x="414" y="207"/>
                  </a:cubicBezTo>
                  <a:cubicBezTo>
                    <a:pt x="415" y="210"/>
                    <a:pt x="425" y="208"/>
                    <a:pt x="431" y="210"/>
                  </a:cubicBezTo>
                  <a:cubicBezTo>
                    <a:pt x="437" y="212"/>
                    <a:pt x="434" y="214"/>
                    <a:pt x="430" y="214"/>
                  </a:cubicBezTo>
                  <a:cubicBezTo>
                    <a:pt x="425" y="213"/>
                    <a:pt x="417" y="211"/>
                    <a:pt x="417" y="215"/>
                  </a:cubicBezTo>
                  <a:cubicBezTo>
                    <a:pt x="418" y="218"/>
                    <a:pt x="427" y="224"/>
                    <a:pt x="433" y="222"/>
                  </a:cubicBezTo>
                  <a:cubicBezTo>
                    <a:pt x="439" y="221"/>
                    <a:pt x="439" y="221"/>
                    <a:pt x="441" y="224"/>
                  </a:cubicBezTo>
                  <a:cubicBezTo>
                    <a:pt x="444" y="227"/>
                    <a:pt x="451" y="226"/>
                    <a:pt x="457" y="227"/>
                  </a:cubicBezTo>
                  <a:cubicBezTo>
                    <a:pt x="464" y="227"/>
                    <a:pt x="472" y="230"/>
                    <a:pt x="475" y="230"/>
                  </a:cubicBezTo>
                  <a:cubicBezTo>
                    <a:pt x="478" y="230"/>
                    <a:pt x="482" y="228"/>
                    <a:pt x="483" y="226"/>
                  </a:cubicBezTo>
                  <a:cubicBezTo>
                    <a:pt x="484" y="225"/>
                    <a:pt x="498" y="229"/>
                    <a:pt x="502" y="229"/>
                  </a:cubicBezTo>
                  <a:cubicBezTo>
                    <a:pt x="506" y="229"/>
                    <a:pt x="503" y="225"/>
                    <a:pt x="501" y="224"/>
                  </a:cubicBezTo>
                  <a:cubicBezTo>
                    <a:pt x="498" y="223"/>
                    <a:pt x="499" y="218"/>
                    <a:pt x="502" y="220"/>
                  </a:cubicBezTo>
                  <a:cubicBezTo>
                    <a:pt x="506" y="222"/>
                    <a:pt x="511" y="223"/>
                    <a:pt x="512" y="226"/>
                  </a:cubicBezTo>
                  <a:cubicBezTo>
                    <a:pt x="513" y="229"/>
                    <a:pt x="516" y="227"/>
                    <a:pt x="516" y="230"/>
                  </a:cubicBezTo>
                  <a:cubicBezTo>
                    <a:pt x="517" y="232"/>
                    <a:pt x="528" y="235"/>
                    <a:pt x="528" y="238"/>
                  </a:cubicBezTo>
                  <a:cubicBezTo>
                    <a:pt x="529" y="241"/>
                    <a:pt x="517" y="242"/>
                    <a:pt x="520" y="245"/>
                  </a:cubicBezTo>
                  <a:cubicBezTo>
                    <a:pt x="524" y="247"/>
                    <a:pt x="529" y="242"/>
                    <a:pt x="533" y="241"/>
                  </a:cubicBezTo>
                  <a:cubicBezTo>
                    <a:pt x="537" y="241"/>
                    <a:pt x="537" y="251"/>
                    <a:pt x="540" y="249"/>
                  </a:cubicBezTo>
                  <a:cubicBezTo>
                    <a:pt x="545" y="247"/>
                    <a:pt x="548" y="251"/>
                    <a:pt x="553" y="257"/>
                  </a:cubicBezTo>
                  <a:cubicBezTo>
                    <a:pt x="557" y="263"/>
                    <a:pt x="552" y="269"/>
                    <a:pt x="553" y="271"/>
                  </a:cubicBezTo>
                  <a:cubicBezTo>
                    <a:pt x="553" y="273"/>
                    <a:pt x="561" y="272"/>
                    <a:pt x="566" y="270"/>
                  </a:cubicBezTo>
                  <a:cubicBezTo>
                    <a:pt x="570" y="267"/>
                    <a:pt x="575" y="273"/>
                    <a:pt x="578" y="276"/>
                  </a:cubicBezTo>
                  <a:cubicBezTo>
                    <a:pt x="582" y="279"/>
                    <a:pt x="565" y="285"/>
                    <a:pt x="566" y="282"/>
                  </a:cubicBezTo>
                  <a:cubicBezTo>
                    <a:pt x="568" y="279"/>
                    <a:pt x="557" y="270"/>
                    <a:pt x="546" y="274"/>
                  </a:cubicBezTo>
                  <a:cubicBezTo>
                    <a:pt x="536" y="278"/>
                    <a:pt x="543" y="284"/>
                    <a:pt x="544" y="288"/>
                  </a:cubicBezTo>
                  <a:cubicBezTo>
                    <a:pt x="545" y="291"/>
                    <a:pt x="535" y="295"/>
                    <a:pt x="525" y="292"/>
                  </a:cubicBezTo>
                  <a:cubicBezTo>
                    <a:pt x="515" y="288"/>
                    <a:pt x="518" y="294"/>
                    <a:pt x="514" y="294"/>
                  </a:cubicBezTo>
                  <a:cubicBezTo>
                    <a:pt x="510" y="294"/>
                    <a:pt x="506" y="300"/>
                    <a:pt x="510" y="304"/>
                  </a:cubicBezTo>
                  <a:cubicBezTo>
                    <a:pt x="513" y="308"/>
                    <a:pt x="521" y="304"/>
                    <a:pt x="528" y="305"/>
                  </a:cubicBezTo>
                  <a:cubicBezTo>
                    <a:pt x="534" y="305"/>
                    <a:pt x="535" y="307"/>
                    <a:pt x="535" y="303"/>
                  </a:cubicBezTo>
                  <a:cubicBezTo>
                    <a:pt x="536" y="300"/>
                    <a:pt x="543" y="301"/>
                    <a:pt x="548" y="302"/>
                  </a:cubicBezTo>
                  <a:cubicBezTo>
                    <a:pt x="552" y="303"/>
                    <a:pt x="551" y="310"/>
                    <a:pt x="557" y="311"/>
                  </a:cubicBezTo>
                  <a:cubicBezTo>
                    <a:pt x="563" y="311"/>
                    <a:pt x="558" y="317"/>
                    <a:pt x="562" y="321"/>
                  </a:cubicBezTo>
                  <a:cubicBezTo>
                    <a:pt x="565" y="325"/>
                    <a:pt x="576" y="323"/>
                    <a:pt x="581" y="327"/>
                  </a:cubicBezTo>
                  <a:cubicBezTo>
                    <a:pt x="585" y="331"/>
                    <a:pt x="603" y="340"/>
                    <a:pt x="606" y="337"/>
                  </a:cubicBezTo>
                  <a:cubicBezTo>
                    <a:pt x="609" y="333"/>
                    <a:pt x="590" y="317"/>
                    <a:pt x="585" y="315"/>
                  </a:cubicBezTo>
                  <a:cubicBezTo>
                    <a:pt x="579" y="314"/>
                    <a:pt x="590" y="312"/>
                    <a:pt x="597" y="317"/>
                  </a:cubicBezTo>
                  <a:cubicBezTo>
                    <a:pt x="604" y="323"/>
                    <a:pt x="614" y="325"/>
                    <a:pt x="619" y="319"/>
                  </a:cubicBezTo>
                  <a:cubicBezTo>
                    <a:pt x="624" y="312"/>
                    <a:pt x="614" y="314"/>
                    <a:pt x="614" y="310"/>
                  </a:cubicBezTo>
                  <a:cubicBezTo>
                    <a:pt x="614" y="305"/>
                    <a:pt x="611" y="298"/>
                    <a:pt x="606" y="298"/>
                  </a:cubicBezTo>
                  <a:cubicBezTo>
                    <a:pt x="601" y="298"/>
                    <a:pt x="588" y="288"/>
                    <a:pt x="593" y="286"/>
                  </a:cubicBezTo>
                  <a:cubicBezTo>
                    <a:pt x="598" y="284"/>
                    <a:pt x="591" y="281"/>
                    <a:pt x="595" y="277"/>
                  </a:cubicBezTo>
                  <a:cubicBezTo>
                    <a:pt x="599" y="273"/>
                    <a:pt x="602" y="281"/>
                    <a:pt x="606" y="281"/>
                  </a:cubicBezTo>
                  <a:close/>
                  <a:moveTo>
                    <a:pt x="531" y="264"/>
                  </a:moveTo>
                  <a:cubicBezTo>
                    <a:pt x="535" y="264"/>
                    <a:pt x="535" y="257"/>
                    <a:pt x="532" y="254"/>
                  </a:cubicBezTo>
                  <a:cubicBezTo>
                    <a:pt x="530" y="251"/>
                    <a:pt x="526" y="251"/>
                    <a:pt x="522" y="251"/>
                  </a:cubicBezTo>
                  <a:cubicBezTo>
                    <a:pt x="518" y="251"/>
                    <a:pt x="511" y="257"/>
                    <a:pt x="515" y="264"/>
                  </a:cubicBezTo>
                  <a:cubicBezTo>
                    <a:pt x="518" y="270"/>
                    <a:pt x="527" y="265"/>
                    <a:pt x="531" y="264"/>
                  </a:cubicBezTo>
                  <a:close/>
                  <a:moveTo>
                    <a:pt x="487" y="171"/>
                  </a:moveTo>
                  <a:cubicBezTo>
                    <a:pt x="484" y="176"/>
                    <a:pt x="491" y="176"/>
                    <a:pt x="492" y="181"/>
                  </a:cubicBezTo>
                  <a:cubicBezTo>
                    <a:pt x="492" y="187"/>
                    <a:pt x="499" y="189"/>
                    <a:pt x="504" y="185"/>
                  </a:cubicBezTo>
                  <a:cubicBezTo>
                    <a:pt x="509" y="182"/>
                    <a:pt x="523" y="186"/>
                    <a:pt x="523" y="182"/>
                  </a:cubicBezTo>
                  <a:cubicBezTo>
                    <a:pt x="523" y="178"/>
                    <a:pt x="508" y="171"/>
                    <a:pt x="503" y="172"/>
                  </a:cubicBezTo>
                  <a:cubicBezTo>
                    <a:pt x="497" y="173"/>
                    <a:pt x="489" y="167"/>
                    <a:pt x="487" y="171"/>
                  </a:cubicBezTo>
                  <a:close/>
                  <a:moveTo>
                    <a:pt x="620" y="475"/>
                  </a:moveTo>
                  <a:cubicBezTo>
                    <a:pt x="621" y="478"/>
                    <a:pt x="642" y="486"/>
                    <a:pt x="642" y="483"/>
                  </a:cubicBezTo>
                  <a:cubicBezTo>
                    <a:pt x="643" y="479"/>
                    <a:pt x="620" y="473"/>
                    <a:pt x="620" y="475"/>
                  </a:cubicBezTo>
                  <a:close/>
                  <a:moveTo>
                    <a:pt x="711" y="496"/>
                  </a:moveTo>
                  <a:cubicBezTo>
                    <a:pt x="709" y="499"/>
                    <a:pt x="707" y="494"/>
                    <a:pt x="710" y="492"/>
                  </a:cubicBezTo>
                  <a:cubicBezTo>
                    <a:pt x="713" y="490"/>
                    <a:pt x="710" y="489"/>
                    <a:pt x="707" y="490"/>
                  </a:cubicBezTo>
                  <a:cubicBezTo>
                    <a:pt x="704" y="492"/>
                    <a:pt x="705" y="484"/>
                    <a:pt x="708" y="482"/>
                  </a:cubicBezTo>
                  <a:cubicBezTo>
                    <a:pt x="710" y="481"/>
                    <a:pt x="701" y="478"/>
                    <a:pt x="701" y="481"/>
                  </a:cubicBezTo>
                  <a:cubicBezTo>
                    <a:pt x="701" y="483"/>
                    <a:pt x="695" y="482"/>
                    <a:pt x="694" y="479"/>
                  </a:cubicBezTo>
                  <a:cubicBezTo>
                    <a:pt x="693" y="477"/>
                    <a:pt x="689" y="476"/>
                    <a:pt x="690" y="474"/>
                  </a:cubicBezTo>
                  <a:cubicBezTo>
                    <a:pt x="692" y="473"/>
                    <a:pt x="685" y="472"/>
                    <a:pt x="684" y="475"/>
                  </a:cubicBezTo>
                  <a:cubicBezTo>
                    <a:pt x="683" y="478"/>
                    <a:pt x="681" y="473"/>
                    <a:pt x="685" y="469"/>
                  </a:cubicBezTo>
                  <a:cubicBezTo>
                    <a:pt x="688" y="465"/>
                    <a:pt x="687" y="462"/>
                    <a:pt x="691" y="460"/>
                  </a:cubicBezTo>
                  <a:cubicBezTo>
                    <a:pt x="694" y="458"/>
                    <a:pt x="690" y="456"/>
                    <a:pt x="687" y="457"/>
                  </a:cubicBezTo>
                  <a:cubicBezTo>
                    <a:pt x="683" y="459"/>
                    <a:pt x="674" y="472"/>
                    <a:pt x="674" y="475"/>
                  </a:cubicBezTo>
                  <a:cubicBezTo>
                    <a:pt x="674" y="479"/>
                    <a:pt x="674" y="483"/>
                    <a:pt x="670" y="483"/>
                  </a:cubicBezTo>
                  <a:cubicBezTo>
                    <a:pt x="667" y="483"/>
                    <a:pt x="663" y="486"/>
                    <a:pt x="666" y="488"/>
                  </a:cubicBezTo>
                  <a:cubicBezTo>
                    <a:pt x="668" y="490"/>
                    <a:pt x="659" y="495"/>
                    <a:pt x="663" y="498"/>
                  </a:cubicBezTo>
                  <a:cubicBezTo>
                    <a:pt x="666" y="499"/>
                    <a:pt x="671" y="497"/>
                    <a:pt x="676" y="497"/>
                  </a:cubicBezTo>
                  <a:cubicBezTo>
                    <a:pt x="680" y="498"/>
                    <a:pt x="683" y="498"/>
                    <a:pt x="687" y="495"/>
                  </a:cubicBezTo>
                  <a:cubicBezTo>
                    <a:pt x="691" y="493"/>
                    <a:pt x="691" y="498"/>
                    <a:pt x="694" y="497"/>
                  </a:cubicBezTo>
                  <a:cubicBezTo>
                    <a:pt x="698" y="497"/>
                    <a:pt x="692" y="500"/>
                    <a:pt x="693" y="503"/>
                  </a:cubicBezTo>
                  <a:cubicBezTo>
                    <a:pt x="693" y="506"/>
                    <a:pt x="697" y="502"/>
                    <a:pt x="699" y="500"/>
                  </a:cubicBezTo>
                  <a:cubicBezTo>
                    <a:pt x="702" y="499"/>
                    <a:pt x="706" y="500"/>
                    <a:pt x="704" y="502"/>
                  </a:cubicBezTo>
                  <a:cubicBezTo>
                    <a:pt x="703" y="505"/>
                    <a:pt x="712" y="507"/>
                    <a:pt x="714" y="503"/>
                  </a:cubicBezTo>
                  <a:cubicBezTo>
                    <a:pt x="717" y="500"/>
                    <a:pt x="712" y="494"/>
                    <a:pt x="711" y="496"/>
                  </a:cubicBezTo>
                  <a:close/>
                  <a:moveTo>
                    <a:pt x="66" y="431"/>
                  </a:moveTo>
                  <a:cubicBezTo>
                    <a:pt x="60" y="434"/>
                    <a:pt x="75" y="450"/>
                    <a:pt x="78" y="448"/>
                  </a:cubicBezTo>
                  <a:cubicBezTo>
                    <a:pt x="81" y="447"/>
                    <a:pt x="75" y="440"/>
                    <a:pt x="75" y="436"/>
                  </a:cubicBezTo>
                  <a:cubicBezTo>
                    <a:pt x="75" y="432"/>
                    <a:pt x="73" y="427"/>
                    <a:pt x="66" y="431"/>
                  </a:cubicBezTo>
                  <a:close/>
                  <a:moveTo>
                    <a:pt x="654" y="512"/>
                  </a:moveTo>
                  <a:cubicBezTo>
                    <a:pt x="651" y="512"/>
                    <a:pt x="653" y="509"/>
                    <a:pt x="654" y="507"/>
                  </a:cubicBezTo>
                  <a:cubicBezTo>
                    <a:pt x="654" y="505"/>
                    <a:pt x="648" y="507"/>
                    <a:pt x="648" y="510"/>
                  </a:cubicBezTo>
                  <a:cubicBezTo>
                    <a:pt x="648" y="512"/>
                    <a:pt x="644" y="513"/>
                    <a:pt x="644" y="514"/>
                  </a:cubicBezTo>
                  <a:cubicBezTo>
                    <a:pt x="644" y="519"/>
                    <a:pt x="644" y="516"/>
                    <a:pt x="641" y="518"/>
                  </a:cubicBezTo>
                  <a:cubicBezTo>
                    <a:pt x="638" y="519"/>
                    <a:pt x="627" y="518"/>
                    <a:pt x="626" y="515"/>
                  </a:cubicBezTo>
                  <a:cubicBezTo>
                    <a:pt x="626" y="513"/>
                    <a:pt x="618" y="512"/>
                    <a:pt x="618" y="508"/>
                  </a:cubicBezTo>
                  <a:cubicBezTo>
                    <a:pt x="617" y="505"/>
                    <a:pt x="613" y="504"/>
                    <a:pt x="617" y="500"/>
                  </a:cubicBezTo>
                  <a:cubicBezTo>
                    <a:pt x="620" y="496"/>
                    <a:pt x="616" y="494"/>
                    <a:pt x="613" y="497"/>
                  </a:cubicBezTo>
                  <a:cubicBezTo>
                    <a:pt x="610" y="500"/>
                    <a:pt x="608" y="496"/>
                    <a:pt x="612" y="494"/>
                  </a:cubicBezTo>
                  <a:cubicBezTo>
                    <a:pt x="616" y="493"/>
                    <a:pt x="624" y="491"/>
                    <a:pt x="620" y="484"/>
                  </a:cubicBezTo>
                  <a:cubicBezTo>
                    <a:pt x="616" y="477"/>
                    <a:pt x="592" y="486"/>
                    <a:pt x="585" y="489"/>
                  </a:cubicBezTo>
                  <a:cubicBezTo>
                    <a:pt x="579" y="493"/>
                    <a:pt x="571" y="504"/>
                    <a:pt x="568" y="504"/>
                  </a:cubicBezTo>
                  <a:cubicBezTo>
                    <a:pt x="565" y="504"/>
                    <a:pt x="574" y="498"/>
                    <a:pt x="575" y="496"/>
                  </a:cubicBezTo>
                  <a:cubicBezTo>
                    <a:pt x="577" y="494"/>
                    <a:pt x="575" y="491"/>
                    <a:pt x="577" y="492"/>
                  </a:cubicBezTo>
                  <a:cubicBezTo>
                    <a:pt x="579" y="493"/>
                    <a:pt x="584" y="485"/>
                    <a:pt x="588" y="482"/>
                  </a:cubicBezTo>
                  <a:cubicBezTo>
                    <a:pt x="592" y="479"/>
                    <a:pt x="596" y="482"/>
                    <a:pt x="596" y="479"/>
                  </a:cubicBezTo>
                  <a:cubicBezTo>
                    <a:pt x="597" y="477"/>
                    <a:pt x="599" y="475"/>
                    <a:pt x="602" y="472"/>
                  </a:cubicBezTo>
                  <a:cubicBezTo>
                    <a:pt x="606" y="469"/>
                    <a:pt x="649" y="470"/>
                    <a:pt x="653" y="470"/>
                  </a:cubicBezTo>
                  <a:cubicBezTo>
                    <a:pt x="657" y="470"/>
                    <a:pt x="665" y="464"/>
                    <a:pt x="667" y="461"/>
                  </a:cubicBezTo>
                  <a:cubicBezTo>
                    <a:pt x="669" y="457"/>
                    <a:pt x="672" y="457"/>
                    <a:pt x="678" y="458"/>
                  </a:cubicBezTo>
                  <a:cubicBezTo>
                    <a:pt x="684" y="458"/>
                    <a:pt x="687" y="453"/>
                    <a:pt x="689" y="451"/>
                  </a:cubicBezTo>
                  <a:cubicBezTo>
                    <a:pt x="692" y="449"/>
                    <a:pt x="691" y="448"/>
                    <a:pt x="689" y="447"/>
                  </a:cubicBezTo>
                  <a:cubicBezTo>
                    <a:pt x="686" y="447"/>
                    <a:pt x="684" y="445"/>
                    <a:pt x="686" y="445"/>
                  </a:cubicBezTo>
                  <a:cubicBezTo>
                    <a:pt x="689" y="445"/>
                    <a:pt x="690" y="443"/>
                    <a:pt x="691" y="440"/>
                  </a:cubicBezTo>
                  <a:cubicBezTo>
                    <a:pt x="692" y="437"/>
                    <a:pt x="690" y="438"/>
                    <a:pt x="687" y="434"/>
                  </a:cubicBezTo>
                  <a:cubicBezTo>
                    <a:pt x="683" y="430"/>
                    <a:pt x="682" y="435"/>
                    <a:pt x="678" y="435"/>
                  </a:cubicBezTo>
                  <a:cubicBezTo>
                    <a:pt x="675" y="435"/>
                    <a:pt x="681" y="430"/>
                    <a:pt x="678" y="429"/>
                  </a:cubicBezTo>
                  <a:cubicBezTo>
                    <a:pt x="675" y="427"/>
                    <a:pt x="670" y="428"/>
                    <a:pt x="665" y="432"/>
                  </a:cubicBezTo>
                  <a:cubicBezTo>
                    <a:pt x="661" y="435"/>
                    <a:pt x="661" y="432"/>
                    <a:pt x="658" y="435"/>
                  </a:cubicBezTo>
                  <a:cubicBezTo>
                    <a:pt x="654" y="439"/>
                    <a:pt x="654" y="433"/>
                    <a:pt x="656" y="432"/>
                  </a:cubicBezTo>
                  <a:cubicBezTo>
                    <a:pt x="657" y="430"/>
                    <a:pt x="659" y="432"/>
                    <a:pt x="660" y="430"/>
                  </a:cubicBezTo>
                  <a:cubicBezTo>
                    <a:pt x="662" y="428"/>
                    <a:pt x="664" y="430"/>
                    <a:pt x="668" y="427"/>
                  </a:cubicBezTo>
                  <a:cubicBezTo>
                    <a:pt x="672" y="425"/>
                    <a:pt x="675" y="426"/>
                    <a:pt x="677" y="424"/>
                  </a:cubicBezTo>
                  <a:cubicBezTo>
                    <a:pt x="678" y="422"/>
                    <a:pt x="675" y="419"/>
                    <a:pt x="671" y="420"/>
                  </a:cubicBezTo>
                  <a:cubicBezTo>
                    <a:pt x="667" y="421"/>
                    <a:pt x="664" y="415"/>
                    <a:pt x="662" y="417"/>
                  </a:cubicBezTo>
                  <a:cubicBezTo>
                    <a:pt x="659" y="418"/>
                    <a:pt x="660" y="414"/>
                    <a:pt x="657" y="416"/>
                  </a:cubicBezTo>
                  <a:cubicBezTo>
                    <a:pt x="654" y="417"/>
                    <a:pt x="652" y="415"/>
                    <a:pt x="651" y="412"/>
                  </a:cubicBezTo>
                  <a:cubicBezTo>
                    <a:pt x="650" y="408"/>
                    <a:pt x="642" y="403"/>
                    <a:pt x="637" y="401"/>
                  </a:cubicBezTo>
                  <a:cubicBezTo>
                    <a:pt x="633" y="400"/>
                    <a:pt x="636" y="397"/>
                    <a:pt x="638" y="399"/>
                  </a:cubicBezTo>
                  <a:cubicBezTo>
                    <a:pt x="641" y="401"/>
                    <a:pt x="644" y="397"/>
                    <a:pt x="645" y="396"/>
                  </a:cubicBezTo>
                  <a:cubicBezTo>
                    <a:pt x="646" y="394"/>
                    <a:pt x="643" y="392"/>
                    <a:pt x="642" y="392"/>
                  </a:cubicBezTo>
                  <a:cubicBezTo>
                    <a:pt x="640" y="392"/>
                    <a:pt x="640" y="390"/>
                    <a:pt x="641" y="388"/>
                  </a:cubicBezTo>
                  <a:cubicBezTo>
                    <a:pt x="641" y="386"/>
                    <a:pt x="636" y="384"/>
                    <a:pt x="635" y="382"/>
                  </a:cubicBezTo>
                  <a:cubicBezTo>
                    <a:pt x="635" y="380"/>
                    <a:pt x="632" y="379"/>
                    <a:pt x="632" y="377"/>
                  </a:cubicBezTo>
                  <a:cubicBezTo>
                    <a:pt x="632" y="376"/>
                    <a:pt x="629" y="373"/>
                    <a:pt x="629" y="371"/>
                  </a:cubicBezTo>
                  <a:cubicBezTo>
                    <a:pt x="629" y="369"/>
                    <a:pt x="624" y="365"/>
                    <a:pt x="624" y="362"/>
                  </a:cubicBezTo>
                  <a:cubicBezTo>
                    <a:pt x="624" y="360"/>
                    <a:pt x="621" y="358"/>
                    <a:pt x="620" y="355"/>
                  </a:cubicBezTo>
                  <a:cubicBezTo>
                    <a:pt x="619" y="352"/>
                    <a:pt x="617" y="353"/>
                    <a:pt x="616" y="358"/>
                  </a:cubicBezTo>
                  <a:cubicBezTo>
                    <a:pt x="615" y="362"/>
                    <a:pt x="611" y="362"/>
                    <a:pt x="612" y="363"/>
                  </a:cubicBezTo>
                  <a:cubicBezTo>
                    <a:pt x="615" y="366"/>
                    <a:pt x="613" y="366"/>
                    <a:pt x="611" y="368"/>
                  </a:cubicBezTo>
                  <a:cubicBezTo>
                    <a:pt x="610" y="370"/>
                    <a:pt x="612" y="372"/>
                    <a:pt x="610" y="372"/>
                  </a:cubicBezTo>
                  <a:cubicBezTo>
                    <a:pt x="607" y="372"/>
                    <a:pt x="608" y="378"/>
                    <a:pt x="607" y="376"/>
                  </a:cubicBezTo>
                  <a:cubicBezTo>
                    <a:pt x="605" y="373"/>
                    <a:pt x="602" y="374"/>
                    <a:pt x="602" y="376"/>
                  </a:cubicBezTo>
                  <a:cubicBezTo>
                    <a:pt x="602" y="379"/>
                    <a:pt x="596" y="381"/>
                    <a:pt x="594" y="381"/>
                  </a:cubicBezTo>
                  <a:cubicBezTo>
                    <a:pt x="592" y="381"/>
                    <a:pt x="592" y="376"/>
                    <a:pt x="590" y="377"/>
                  </a:cubicBezTo>
                  <a:cubicBezTo>
                    <a:pt x="588" y="379"/>
                    <a:pt x="588" y="373"/>
                    <a:pt x="585" y="373"/>
                  </a:cubicBezTo>
                  <a:cubicBezTo>
                    <a:pt x="582" y="374"/>
                    <a:pt x="580" y="373"/>
                    <a:pt x="581" y="371"/>
                  </a:cubicBezTo>
                  <a:cubicBezTo>
                    <a:pt x="582" y="368"/>
                    <a:pt x="576" y="367"/>
                    <a:pt x="578" y="365"/>
                  </a:cubicBezTo>
                  <a:cubicBezTo>
                    <a:pt x="580" y="363"/>
                    <a:pt x="577" y="361"/>
                    <a:pt x="577" y="356"/>
                  </a:cubicBezTo>
                  <a:cubicBezTo>
                    <a:pt x="576" y="351"/>
                    <a:pt x="579" y="351"/>
                    <a:pt x="579" y="349"/>
                  </a:cubicBezTo>
                  <a:cubicBezTo>
                    <a:pt x="579" y="347"/>
                    <a:pt x="577" y="347"/>
                    <a:pt x="575" y="349"/>
                  </a:cubicBezTo>
                  <a:cubicBezTo>
                    <a:pt x="573" y="350"/>
                    <a:pt x="573" y="347"/>
                    <a:pt x="571" y="347"/>
                  </a:cubicBezTo>
                  <a:cubicBezTo>
                    <a:pt x="568" y="347"/>
                    <a:pt x="561" y="347"/>
                    <a:pt x="561" y="344"/>
                  </a:cubicBezTo>
                  <a:cubicBezTo>
                    <a:pt x="561" y="340"/>
                    <a:pt x="558" y="342"/>
                    <a:pt x="557" y="339"/>
                  </a:cubicBezTo>
                  <a:cubicBezTo>
                    <a:pt x="556" y="336"/>
                    <a:pt x="553" y="338"/>
                    <a:pt x="553" y="336"/>
                  </a:cubicBezTo>
                  <a:cubicBezTo>
                    <a:pt x="553" y="334"/>
                    <a:pt x="552" y="333"/>
                    <a:pt x="550" y="333"/>
                  </a:cubicBezTo>
                  <a:cubicBezTo>
                    <a:pt x="548" y="333"/>
                    <a:pt x="547" y="330"/>
                    <a:pt x="544" y="330"/>
                  </a:cubicBezTo>
                  <a:cubicBezTo>
                    <a:pt x="541" y="330"/>
                    <a:pt x="538" y="332"/>
                    <a:pt x="536" y="333"/>
                  </a:cubicBezTo>
                  <a:cubicBezTo>
                    <a:pt x="535" y="333"/>
                    <a:pt x="530" y="330"/>
                    <a:pt x="529" y="331"/>
                  </a:cubicBezTo>
                  <a:cubicBezTo>
                    <a:pt x="527" y="333"/>
                    <a:pt x="527" y="331"/>
                    <a:pt x="522" y="329"/>
                  </a:cubicBezTo>
                  <a:cubicBezTo>
                    <a:pt x="518" y="328"/>
                    <a:pt x="512" y="328"/>
                    <a:pt x="512" y="329"/>
                  </a:cubicBezTo>
                  <a:cubicBezTo>
                    <a:pt x="511" y="331"/>
                    <a:pt x="508" y="331"/>
                    <a:pt x="508" y="335"/>
                  </a:cubicBezTo>
                  <a:cubicBezTo>
                    <a:pt x="509" y="339"/>
                    <a:pt x="513" y="338"/>
                    <a:pt x="514" y="341"/>
                  </a:cubicBezTo>
                  <a:cubicBezTo>
                    <a:pt x="514" y="343"/>
                    <a:pt x="512" y="342"/>
                    <a:pt x="512" y="345"/>
                  </a:cubicBezTo>
                  <a:cubicBezTo>
                    <a:pt x="511" y="347"/>
                    <a:pt x="509" y="347"/>
                    <a:pt x="509" y="348"/>
                  </a:cubicBezTo>
                  <a:cubicBezTo>
                    <a:pt x="509" y="350"/>
                    <a:pt x="511" y="350"/>
                    <a:pt x="512" y="353"/>
                  </a:cubicBezTo>
                  <a:cubicBezTo>
                    <a:pt x="512" y="356"/>
                    <a:pt x="514" y="356"/>
                    <a:pt x="515" y="360"/>
                  </a:cubicBezTo>
                  <a:cubicBezTo>
                    <a:pt x="515" y="364"/>
                    <a:pt x="513" y="364"/>
                    <a:pt x="512" y="364"/>
                  </a:cubicBezTo>
                  <a:cubicBezTo>
                    <a:pt x="510" y="365"/>
                    <a:pt x="512" y="367"/>
                    <a:pt x="509" y="370"/>
                  </a:cubicBezTo>
                  <a:cubicBezTo>
                    <a:pt x="507" y="372"/>
                    <a:pt x="505" y="376"/>
                    <a:pt x="507" y="377"/>
                  </a:cubicBezTo>
                  <a:cubicBezTo>
                    <a:pt x="509" y="379"/>
                    <a:pt x="516" y="382"/>
                    <a:pt x="519" y="387"/>
                  </a:cubicBezTo>
                  <a:cubicBezTo>
                    <a:pt x="522" y="392"/>
                    <a:pt x="521" y="399"/>
                    <a:pt x="520" y="405"/>
                  </a:cubicBezTo>
                  <a:cubicBezTo>
                    <a:pt x="520" y="410"/>
                    <a:pt x="514" y="411"/>
                    <a:pt x="509" y="416"/>
                  </a:cubicBezTo>
                  <a:cubicBezTo>
                    <a:pt x="505" y="420"/>
                    <a:pt x="500" y="420"/>
                    <a:pt x="498" y="420"/>
                  </a:cubicBezTo>
                  <a:cubicBezTo>
                    <a:pt x="496" y="420"/>
                    <a:pt x="497" y="424"/>
                    <a:pt x="500" y="428"/>
                  </a:cubicBezTo>
                  <a:cubicBezTo>
                    <a:pt x="503" y="431"/>
                    <a:pt x="501" y="432"/>
                    <a:pt x="502" y="436"/>
                  </a:cubicBezTo>
                  <a:cubicBezTo>
                    <a:pt x="504" y="439"/>
                    <a:pt x="502" y="442"/>
                    <a:pt x="504" y="445"/>
                  </a:cubicBezTo>
                  <a:cubicBezTo>
                    <a:pt x="507" y="449"/>
                    <a:pt x="505" y="450"/>
                    <a:pt x="503" y="452"/>
                  </a:cubicBezTo>
                  <a:cubicBezTo>
                    <a:pt x="500" y="455"/>
                    <a:pt x="504" y="453"/>
                    <a:pt x="504" y="456"/>
                  </a:cubicBezTo>
                  <a:cubicBezTo>
                    <a:pt x="504" y="459"/>
                    <a:pt x="503" y="458"/>
                    <a:pt x="500" y="456"/>
                  </a:cubicBezTo>
                  <a:cubicBezTo>
                    <a:pt x="498" y="454"/>
                    <a:pt x="496" y="459"/>
                    <a:pt x="496" y="461"/>
                  </a:cubicBezTo>
                  <a:cubicBezTo>
                    <a:pt x="496" y="463"/>
                    <a:pt x="490" y="458"/>
                    <a:pt x="489" y="458"/>
                  </a:cubicBezTo>
                  <a:cubicBezTo>
                    <a:pt x="488" y="459"/>
                    <a:pt x="489" y="455"/>
                    <a:pt x="486" y="453"/>
                  </a:cubicBezTo>
                  <a:cubicBezTo>
                    <a:pt x="483" y="450"/>
                    <a:pt x="481" y="450"/>
                    <a:pt x="481" y="447"/>
                  </a:cubicBezTo>
                  <a:cubicBezTo>
                    <a:pt x="481" y="445"/>
                    <a:pt x="475" y="443"/>
                    <a:pt x="475" y="440"/>
                  </a:cubicBezTo>
                  <a:cubicBezTo>
                    <a:pt x="475" y="437"/>
                    <a:pt x="476" y="430"/>
                    <a:pt x="474" y="428"/>
                  </a:cubicBezTo>
                  <a:cubicBezTo>
                    <a:pt x="473" y="426"/>
                    <a:pt x="474" y="423"/>
                    <a:pt x="475" y="422"/>
                  </a:cubicBezTo>
                  <a:cubicBezTo>
                    <a:pt x="476" y="420"/>
                    <a:pt x="474" y="417"/>
                    <a:pt x="471" y="417"/>
                  </a:cubicBezTo>
                  <a:cubicBezTo>
                    <a:pt x="468" y="417"/>
                    <a:pt x="463" y="415"/>
                    <a:pt x="459" y="416"/>
                  </a:cubicBezTo>
                  <a:cubicBezTo>
                    <a:pt x="454" y="416"/>
                    <a:pt x="452" y="415"/>
                    <a:pt x="450" y="414"/>
                  </a:cubicBezTo>
                  <a:cubicBezTo>
                    <a:pt x="449" y="413"/>
                    <a:pt x="445" y="410"/>
                    <a:pt x="439" y="409"/>
                  </a:cubicBezTo>
                  <a:cubicBezTo>
                    <a:pt x="434" y="407"/>
                    <a:pt x="431" y="405"/>
                    <a:pt x="431" y="403"/>
                  </a:cubicBezTo>
                  <a:cubicBezTo>
                    <a:pt x="430" y="401"/>
                    <a:pt x="425" y="400"/>
                    <a:pt x="423" y="399"/>
                  </a:cubicBezTo>
                  <a:cubicBezTo>
                    <a:pt x="422" y="397"/>
                    <a:pt x="417" y="396"/>
                    <a:pt x="415" y="396"/>
                  </a:cubicBezTo>
                  <a:cubicBezTo>
                    <a:pt x="413" y="397"/>
                    <a:pt x="407" y="392"/>
                    <a:pt x="404" y="392"/>
                  </a:cubicBezTo>
                  <a:cubicBezTo>
                    <a:pt x="401" y="392"/>
                    <a:pt x="393" y="395"/>
                    <a:pt x="392" y="396"/>
                  </a:cubicBezTo>
                  <a:cubicBezTo>
                    <a:pt x="391" y="396"/>
                    <a:pt x="392" y="393"/>
                    <a:pt x="393" y="392"/>
                  </a:cubicBezTo>
                  <a:cubicBezTo>
                    <a:pt x="394" y="390"/>
                    <a:pt x="390" y="385"/>
                    <a:pt x="390" y="382"/>
                  </a:cubicBezTo>
                  <a:cubicBezTo>
                    <a:pt x="389" y="378"/>
                    <a:pt x="387" y="374"/>
                    <a:pt x="384" y="375"/>
                  </a:cubicBezTo>
                  <a:cubicBezTo>
                    <a:pt x="380" y="375"/>
                    <a:pt x="376" y="373"/>
                    <a:pt x="375" y="372"/>
                  </a:cubicBezTo>
                  <a:cubicBezTo>
                    <a:pt x="374" y="372"/>
                    <a:pt x="374" y="362"/>
                    <a:pt x="374" y="357"/>
                  </a:cubicBezTo>
                  <a:cubicBezTo>
                    <a:pt x="375" y="353"/>
                    <a:pt x="380" y="347"/>
                    <a:pt x="380" y="344"/>
                  </a:cubicBezTo>
                  <a:cubicBezTo>
                    <a:pt x="380" y="341"/>
                    <a:pt x="383" y="340"/>
                    <a:pt x="386" y="339"/>
                  </a:cubicBezTo>
                  <a:cubicBezTo>
                    <a:pt x="388" y="339"/>
                    <a:pt x="386" y="333"/>
                    <a:pt x="389" y="333"/>
                  </a:cubicBezTo>
                  <a:cubicBezTo>
                    <a:pt x="392" y="333"/>
                    <a:pt x="392" y="332"/>
                    <a:pt x="392" y="329"/>
                  </a:cubicBezTo>
                  <a:cubicBezTo>
                    <a:pt x="393" y="327"/>
                    <a:pt x="396" y="329"/>
                    <a:pt x="394" y="327"/>
                  </a:cubicBezTo>
                  <a:cubicBezTo>
                    <a:pt x="392" y="325"/>
                    <a:pt x="394" y="325"/>
                    <a:pt x="398" y="325"/>
                  </a:cubicBezTo>
                  <a:cubicBezTo>
                    <a:pt x="402" y="325"/>
                    <a:pt x="408" y="323"/>
                    <a:pt x="407" y="319"/>
                  </a:cubicBezTo>
                  <a:cubicBezTo>
                    <a:pt x="406" y="315"/>
                    <a:pt x="396" y="318"/>
                    <a:pt x="396" y="315"/>
                  </a:cubicBezTo>
                  <a:cubicBezTo>
                    <a:pt x="396" y="311"/>
                    <a:pt x="382" y="311"/>
                    <a:pt x="383" y="309"/>
                  </a:cubicBezTo>
                  <a:cubicBezTo>
                    <a:pt x="384" y="307"/>
                    <a:pt x="397" y="311"/>
                    <a:pt x="401" y="312"/>
                  </a:cubicBezTo>
                  <a:cubicBezTo>
                    <a:pt x="406" y="314"/>
                    <a:pt x="407" y="314"/>
                    <a:pt x="411" y="314"/>
                  </a:cubicBezTo>
                  <a:cubicBezTo>
                    <a:pt x="415" y="314"/>
                    <a:pt x="412" y="309"/>
                    <a:pt x="413" y="307"/>
                  </a:cubicBezTo>
                  <a:cubicBezTo>
                    <a:pt x="413" y="305"/>
                    <a:pt x="421" y="310"/>
                    <a:pt x="425" y="309"/>
                  </a:cubicBezTo>
                  <a:cubicBezTo>
                    <a:pt x="429" y="308"/>
                    <a:pt x="433" y="299"/>
                    <a:pt x="436" y="297"/>
                  </a:cubicBezTo>
                  <a:cubicBezTo>
                    <a:pt x="440" y="295"/>
                    <a:pt x="436" y="293"/>
                    <a:pt x="430" y="293"/>
                  </a:cubicBezTo>
                  <a:cubicBezTo>
                    <a:pt x="423" y="294"/>
                    <a:pt x="420" y="291"/>
                    <a:pt x="416" y="288"/>
                  </a:cubicBezTo>
                  <a:cubicBezTo>
                    <a:pt x="412" y="286"/>
                    <a:pt x="413" y="284"/>
                    <a:pt x="417" y="284"/>
                  </a:cubicBezTo>
                  <a:cubicBezTo>
                    <a:pt x="420" y="284"/>
                    <a:pt x="429" y="292"/>
                    <a:pt x="433" y="292"/>
                  </a:cubicBezTo>
                  <a:cubicBezTo>
                    <a:pt x="436" y="292"/>
                    <a:pt x="442" y="285"/>
                    <a:pt x="445" y="283"/>
                  </a:cubicBezTo>
                  <a:cubicBezTo>
                    <a:pt x="448" y="281"/>
                    <a:pt x="442" y="280"/>
                    <a:pt x="440" y="278"/>
                  </a:cubicBezTo>
                  <a:cubicBezTo>
                    <a:pt x="438" y="277"/>
                    <a:pt x="443" y="276"/>
                    <a:pt x="446" y="276"/>
                  </a:cubicBezTo>
                  <a:cubicBezTo>
                    <a:pt x="449" y="276"/>
                    <a:pt x="450" y="278"/>
                    <a:pt x="451" y="280"/>
                  </a:cubicBezTo>
                  <a:cubicBezTo>
                    <a:pt x="453" y="281"/>
                    <a:pt x="458" y="279"/>
                    <a:pt x="460" y="279"/>
                  </a:cubicBezTo>
                  <a:cubicBezTo>
                    <a:pt x="463" y="279"/>
                    <a:pt x="460" y="275"/>
                    <a:pt x="456" y="273"/>
                  </a:cubicBezTo>
                  <a:cubicBezTo>
                    <a:pt x="451" y="271"/>
                    <a:pt x="456" y="268"/>
                    <a:pt x="457" y="271"/>
                  </a:cubicBezTo>
                  <a:cubicBezTo>
                    <a:pt x="458" y="273"/>
                    <a:pt x="461" y="273"/>
                    <a:pt x="463" y="276"/>
                  </a:cubicBezTo>
                  <a:cubicBezTo>
                    <a:pt x="465" y="280"/>
                    <a:pt x="466" y="277"/>
                    <a:pt x="469" y="276"/>
                  </a:cubicBezTo>
                  <a:cubicBezTo>
                    <a:pt x="473" y="275"/>
                    <a:pt x="475" y="272"/>
                    <a:pt x="477" y="270"/>
                  </a:cubicBezTo>
                  <a:cubicBezTo>
                    <a:pt x="479" y="268"/>
                    <a:pt x="479" y="271"/>
                    <a:pt x="481" y="267"/>
                  </a:cubicBezTo>
                  <a:cubicBezTo>
                    <a:pt x="484" y="264"/>
                    <a:pt x="480" y="261"/>
                    <a:pt x="478" y="259"/>
                  </a:cubicBezTo>
                  <a:cubicBezTo>
                    <a:pt x="475" y="256"/>
                    <a:pt x="478" y="254"/>
                    <a:pt x="475" y="253"/>
                  </a:cubicBezTo>
                  <a:cubicBezTo>
                    <a:pt x="472" y="251"/>
                    <a:pt x="471" y="249"/>
                    <a:pt x="475" y="249"/>
                  </a:cubicBezTo>
                  <a:cubicBezTo>
                    <a:pt x="479" y="250"/>
                    <a:pt x="481" y="249"/>
                    <a:pt x="483" y="247"/>
                  </a:cubicBezTo>
                  <a:cubicBezTo>
                    <a:pt x="485" y="244"/>
                    <a:pt x="478" y="244"/>
                    <a:pt x="481" y="242"/>
                  </a:cubicBezTo>
                  <a:cubicBezTo>
                    <a:pt x="484" y="240"/>
                    <a:pt x="481" y="238"/>
                    <a:pt x="478" y="238"/>
                  </a:cubicBezTo>
                  <a:cubicBezTo>
                    <a:pt x="475" y="238"/>
                    <a:pt x="472" y="237"/>
                    <a:pt x="472" y="234"/>
                  </a:cubicBezTo>
                  <a:cubicBezTo>
                    <a:pt x="472" y="231"/>
                    <a:pt x="466" y="233"/>
                    <a:pt x="463" y="231"/>
                  </a:cubicBezTo>
                  <a:cubicBezTo>
                    <a:pt x="460" y="230"/>
                    <a:pt x="452" y="230"/>
                    <a:pt x="450" y="230"/>
                  </a:cubicBezTo>
                  <a:cubicBezTo>
                    <a:pt x="449" y="231"/>
                    <a:pt x="448" y="238"/>
                    <a:pt x="451" y="238"/>
                  </a:cubicBezTo>
                  <a:cubicBezTo>
                    <a:pt x="454" y="238"/>
                    <a:pt x="456" y="241"/>
                    <a:pt x="454" y="242"/>
                  </a:cubicBezTo>
                  <a:cubicBezTo>
                    <a:pt x="451" y="243"/>
                    <a:pt x="454" y="246"/>
                    <a:pt x="452" y="245"/>
                  </a:cubicBezTo>
                  <a:cubicBezTo>
                    <a:pt x="450" y="245"/>
                    <a:pt x="448" y="244"/>
                    <a:pt x="447" y="249"/>
                  </a:cubicBezTo>
                  <a:cubicBezTo>
                    <a:pt x="446" y="254"/>
                    <a:pt x="446" y="255"/>
                    <a:pt x="443" y="257"/>
                  </a:cubicBezTo>
                  <a:cubicBezTo>
                    <a:pt x="440" y="259"/>
                    <a:pt x="442" y="252"/>
                    <a:pt x="440" y="252"/>
                  </a:cubicBezTo>
                  <a:cubicBezTo>
                    <a:pt x="437" y="252"/>
                    <a:pt x="436" y="258"/>
                    <a:pt x="438" y="258"/>
                  </a:cubicBezTo>
                  <a:cubicBezTo>
                    <a:pt x="441" y="259"/>
                    <a:pt x="441" y="261"/>
                    <a:pt x="441" y="263"/>
                  </a:cubicBezTo>
                  <a:cubicBezTo>
                    <a:pt x="442" y="266"/>
                    <a:pt x="438" y="264"/>
                    <a:pt x="436" y="267"/>
                  </a:cubicBezTo>
                  <a:cubicBezTo>
                    <a:pt x="434" y="270"/>
                    <a:pt x="434" y="266"/>
                    <a:pt x="431" y="264"/>
                  </a:cubicBezTo>
                  <a:cubicBezTo>
                    <a:pt x="429" y="262"/>
                    <a:pt x="426" y="258"/>
                    <a:pt x="426" y="255"/>
                  </a:cubicBezTo>
                  <a:cubicBezTo>
                    <a:pt x="426" y="253"/>
                    <a:pt x="427" y="252"/>
                    <a:pt x="429" y="252"/>
                  </a:cubicBezTo>
                  <a:cubicBezTo>
                    <a:pt x="431" y="251"/>
                    <a:pt x="429" y="250"/>
                    <a:pt x="429" y="246"/>
                  </a:cubicBezTo>
                  <a:cubicBezTo>
                    <a:pt x="429" y="243"/>
                    <a:pt x="427" y="244"/>
                    <a:pt x="424" y="241"/>
                  </a:cubicBezTo>
                  <a:cubicBezTo>
                    <a:pt x="421" y="237"/>
                    <a:pt x="418" y="237"/>
                    <a:pt x="416" y="239"/>
                  </a:cubicBezTo>
                  <a:cubicBezTo>
                    <a:pt x="415" y="241"/>
                    <a:pt x="416" y="244"/>
                    <a:pt x="413" y="245"/>
                  </a:cubicBezTo>
                  <a:cubicBezTo>
                    <a:pt x="411" y="246"/>
                    <a:pt x="412" y="251"/>
                    <a:pt x="410" y="251"/>
                  </a:cubicBezTo>
                  <a:cubicBezTo>
                    <a:pt x="408" y="252"/>
                    <a:pt x="409" y="242"/>
                    <a:pt x="407" y="242"/>
                  </a:cubicBezTo>
                  <a:cubicBezTo>
                    <a:pt x="405" y="241"/>
                    <a:pt x="405" y="239"/>
                    <a:pt x="408" y="238"/>
                  </a:cubicBezTo>
                  <a:cubicBezTo>
                    <a:pt x="411" y="238"/>
                    <a:pt x="412" y="235"/>
                    <a:pt x="410" y="235"/>
                  </a:cubicBezTo>
                  <a:cubicBezTo>
                    <a:pt x="408" y="235"/>
                    <a:pt x="404" y="232"/>
                    <a:pt x="402" y="232"/>
                  </a:cubicBezTo>
                  <a:cubicBezTo>
                    <a:pt x="400" y="231"/>
                    <a:pt x="398" y="235"/>
                    <a:pt x="396" y="233"/>
                  </a:cubicBezTo>
                  <a:cubicBezTo>
                    <a:pt x="394" y="232"/>
                    <a:pt x="396" y="228"/>
                    <a:pt x="396" y="226"/>
                  </a:cubicBezTo>
                  <a:cubicBezTo>
                    <a:pt x="397" y="224"/>
                    <a:pt x="399" y="227"/>
                    <a:pt x="401" y="225"/>
                  </a:cubicBezTo>
                  <a:cubicBezTo>
                    <a:pt x="403" y="222"/>
                    <a:pt x="396" y="222"/>
                    <a:pt x="396" y="220"/>
                  </a:cubicBezTo>
                  <a:cubicBezTo>
                    <a:pt x="396" y="217"/>
                    <a:pt x="391" y="216"/>
                    <a:pt x="389" y="215"/>
                  </a:cubicBezTo>
                  <a:cubicBezTo>
                    <a:pt x="387" y="214"/>
                    <a:pt x="390" y="210"/>
                    <a:pt x="389" y="208"/>
                  </a:cubicBezTo>
                  <a:cubicBezTo>
                    <a:pt x="388" y="206"/>
                    <a:pt x="382" y="201"/>
                    <a:pt x="379" y="201"/>
                  </a:cubicBezTo>
                  <a:cubicBezTo>
                    <a:pt x="376" y="202"/>
                    <a:pt x="375" y="197"/>
                    <a:pt x="377" y="198"/>
                  </a:cubicBezTo>
                  <a:cubicBezTo>
                    <a:pt x="379" y="198"/>
                    <a:pt x="380" y="197"/>
                    <a:pt x="383" y="193"/>
                  </a:cubicBezTo>
                  <a:cubicBezTo>
                    <a:pt x="386" y="190"/>
                    <a:pt x="386" y="189"/>
                    <a:pt x="384" y="188"/>
                  </a:cubicBezTo>
                  <a:cubicBezTo>
                    <a:pt x="382" y="187"/>
                    <a:pt x="381" y="185"/>
                    <a:pt x="385" y="185"/>
                  </a:cubicBezTo>
                  <a:cubicBezTo>
                    <a:pt x="388" y="186"/>
                    <a:pt x="395" y="188"/>
                    <a:pt x="397" y="186"/>
                  </a:cubicBezTo>
                  <a:cubicBezTo>
                    <a:pt x="399" y="185"/>
                    <a:pt x="406" y="174"/>
                    <a:pt x="409" y="171"/>
                  </a:cubicBezTo>
                  <a:cubicBezTo>
                    <a:pt x="411" y="167"/>
                    <a:pt x="407" y="166"/>
                    <a:pt x="400" y="167"/>
                  </a:cubicBezTo>
                  <a:cubicBezTo>
                    <a:pt x="394" y="168"/>
                    <a:pt x="392" y="165"/>
                    <a:pt x="387" y="164"/>
                  </a:cubicBezTo>
                  <a:cubicBezTo>
                    <a:pt x="382" y="164"/>
                    <a:pt x="372" y="165"/>
                    <a:pt x="370" y="167"/>
                  </a:cubicBezTo>
                  <a:cubicBezTo>
                    <a:pt x="369" y="168"/>
                    <a:pt x="373" y="170"/>
                    <a:pt x="372" y="172"/>
                  </a:cubicBezTo>
                  <a:cubicBezTo>
                    <a:pt x="372" y="173"/>
                    <a:pt x="369" y="170"/>
                    <a:pt x="367" y="171"/>
                  </a:cubicBezTo>
                  <a:cubicBezTo>
                    <a:pt x="366" y="172"/>
                    <a:pt x="368" y="174"/>
                    <a:pt x="367" y="180"/>
                  </a:cubicBezTo>
                  <a:cubicBezTo>
                    <a:pt x="367" y="187"/>
                    <a:pt x="369" y="187"/>
                    <a:pt x="370" y="189"/>
                  </a:cubicBezTo>
                  <a:cubicBezTo>
                    <a:pt x="372" y="192"/>
                    <a:pt x="372" y="195"/>
                    <a:pt x="372" y="199"/>
                  </a:cubicBezTo>
                  <a:cubicBezTo>
                    <a:pt x="372" y="203"/>
                    <a:pt x="368" y="202"/>
                    <a:pt x="367" y="203"/>
                  </a:cubicBezTo>
                  <a:cubicBezTo>
                    <a:pt x="366" y="204"/>
                    <a:pt x="370" y="206"/>
                    <a:pt x="369" y="208"/>
                  </a:cubicBezTo>
                  <a:cubicBezTo>
                    <a:pt x="369" y="211"/>
                    <a:pt x="365" y="207"/>
                    <a:pt x="363" y="207"/>
                  </a:cubicBezTo>
                  <a:cubicBezTo>
                    <a:pt x="361" y="208"/>
                    <a:pt x="359" y="214"/>
                    <a:pt x="361" y="216"/>
                  </a:cubicBezTo>
                  <a:cubicBezTo>
                    <a:pt x="363" y="218"/>
                    <a:pt x="364" y="218"/>
                    <a:pt x="362" y="220"/>
                  </a:cubicBezTo>
                  <a:cubicBezTo>
                    <a:pt x="361" y="222"/>
                    <a:pt x="359" y="226"/>
                    <a:pt x="363" y="229"/>
                  </a:cubicBezTo>
                  <a:cubicBezTo>
                    <a:pt x="367" y="232"/>
                    <a:pt x="375" y="232"/>
                    <a:pt x="379" y="235"/>
                  </a:cubicBezTo>
                  <a:cubicBezTo>
                    <a:pt x="383" y="237"/>
                    <a:pt x="377" y="236"/>
                    <a:pt x="379" y="239"/>
                  </a:cubicBezTo>
                  <a:cubicBezTo>
                    <a:pt x="381" y="242"/>
                    <a:pt x="376" y="243"/>
                    <a:pt x="377" y="245"/>
                  </a:cubicBezTo>
                  <a:cubicBezTo>
                    <a:pt x="377" y="248"/>
                    <a:pt x="378" y="246"/>
                    <a:pt x="380" y="242"/>
                  </a:cubicBezTo>
                  <a:cubicBezTo>
                    <a:pt x="383" y="239"/>
                    <a:pt x="384" y="244"/>
                    <a:pt x="384" y="247"/>
                  </a:cubicBezTo>
                  <a:cubicBezTo>
                    <a:pt x="384" y="250"/>
                    <a:pt x="381" y="248"/>
                    <a:pt x="379" y="252"/>
                  </a:cubicBezTo>
                  <a:cubicBezTo>
                    <a:pt x="376" y="255"/>
                    <a:pt x="374" y="256"/>
                    <a:pt x="371" y="255"/>
                  </a:cubicBezTo>
                  <a:cubicBezTo>
                    <a:pt x="367" y="254"/>
                    <a:pt x="369" y="260"/>
                    <a:pt x="371" y="263"/>
                  </a:cubicBezTo>
                  <a:cubicBezTo>
                    <a:pt x="372" y="266"/>
                    <a:pt x="370" y="267"/>
                    <a:pt x="366" y="266"/>
                  </a:cubicBezTo>
                  <a:cubicBezTo>
                    <a:pt x="362" y="265"/>
                    <a:pt x="360" y="262"/>
                    <a:pt x="362" y="259"/>
                  </a:cubicBezTo>
                  <a:cubicBezTo>
                    <a:pt x="364" y="256"/>
                    <a:pt x="366" y="253"/>
                    <a:pt x="363" y="253"/>
                  </a:cubicBezTo>
                  <a:cubicBezTo>
                    <a:pt x="361" y="253"/>
                    <a:pt x="356" y="253"/>
                    <a:pt x="354" y="250"/>
                  </a:cubicBezTo>
                  <a:cubicBezTo>
                    <a:pt x="352" y="248"/>
                    <a:pt x="355" y="249"/>
                    <a:pt x="360" y="249"/>
                  </a:cubicBezTo>
                  <a:cubicBezTo>
                    <a:pt x="365" y="250"/>
                    <a:pt x="361" y="246"/>
                    <a:pt x="364" y="246"/>
                  </a:cubicBezTo>
                  <a:cubicBezTo>
                    <a:pt x="368" y="246"/>
                    <a:pt x="370" y="248"/>
                    <a:pt x="373" y="245"/>
                  </a:cubicBezTo>
                  <a:cubicBezTo>
                    <a:pt x="376" y="243"/>
                    <a:pt x="371" y="238"/>
                    <a:pt x="369" y="239"/>
                  </a:cubicBezTo>
                  <a:cubicBezTo>
                    <a:pt x="366" y="239"/>
                    <a:pt x="362" y="241"/>
                    <a:pt x="362" y="238"/>
                  </a:cubicBezTo>
                  <a:cubicBezTo>
                    <a:pt x="362" y="236"/>
                    <a:pt x="367" y="237"/>
                    <a:pt x="369" y="237"/>
                  </a:cubicBezTo>
                  <a:cubicBezTo>
                    <a:pt x="371" y="236"/>
                    <a:pt x="368" y="233"/>
                    <a:pt x="364" y="234"/>
                  </a:cubicBezTo>
                  <a:cubicBezTo>
                    <a:pt x="361" y="235"/>
                    <a:pt x="358" y="235"/>
                    <a:pt x="355" y="232"/>
                  </a:cubicBezTo>
                  <a:cubicBezTo>
                    <a:pt x="352" y="229"/>
                    <a:pt x="347" y="227"/>
                    <a:pt x="346" y="234"/>
                  </a:cubicBezTo>
                  <a:cubicBezTo>
                    <a:pt x="345" y="241"/>
                    <a:pt x="340" y="237"/>
                    <a:pt x="338" y="240"/>
                  </a:cubicBezTo>
                  <a:cubicBezTo>
                    <a:pt x="336" y="242"/>
                    <a:pt x="340" y="244"/>
                    <a:pt x="345" y="244"/>
                  </a:cubicBezTo>
                  <a:cubicBezTo>
                    <a:pt x="350" y="244"/>
                    <a:pt x="353" y="248"/>
                    <a:pt x="351" y="248"/>
                  </a:cubicBezTo>
                  <a:cubicBezTo>
                    <a:pt x="349" y="248"/>
                    <a:pt x="350" y="252"/>
                    <a:pt x="347" y="250"/>
                  </a:cubicBezTo>
                  <a:cubicBezTo>
                    <a:pt x="345" y="249"/>
                    <a:pt x="342" y="250"/>
                    <a:pt x="344" y="253"/>
                  </a:cubicBezTo>
                  <a:cubicBezTo>
                    <a:pt x="346" y="255"/>
                    <a:pt x="343" y="256"/>
                    <a:pt x="344" y="258"/>
                  </a:cubicBezTo>
                  <a:cubicBezTo>
                    <a:pt x="344" y="260"/>
                    <a:pt x="340" y="258"/>
                    <a:pt x="336" y="258"/>
                  </a:cubicBezTo>
                  <a:cubicBezTo>
                    <a:pt x="332" y="257"/>
                    <a:pt x="325" y="259"/>
                    <a:pt x="320" y="260"/>
                  </a:cubicBezTo>
                  <a:cubicBezTo>
                    <a:pt x="315" y="261"/>
                    <a:pt x="310" y="259"/>
                    <a:pt x="308" y="257"/>
                  </a:cubicBezTo>
                  <a:cubicBezTo>
                    <a:pt x="306" y="254"/>
                    <a:pt x="303" y="255"/>
                    <a:pt x="299" y="255"/>
                  </a:cubicBezTo>
                  <a:cubicBezTo>
                    <a:pt x="296" y="255"/>
                    <a:pt x="297" y="251"/>
                    <a:pt x="292" y="251"/>
                  </a:cubicBezTo>
                  <a:cubicBezTo>
                    <a:pt x="287" y="251"/>
                    <a:pt x="288" y="247"/>
                    <a:pt x="288" y="245"/>
                  </a:cubicBezTo>
                  <a:cubicBezTo>
                    <a:pt x="287" y="242"/>
                    <a:pt x="278" y="243"/>
                    <a:pt x="275" y="245"/>
                  </a:cubicBezTo>
                  <a:cubicBezTo>
                    <a:pt x="271" y="247"/>
                    <a:pt x="265" y="246"/>
                    <a:pt x="263" y="250"/>
                  </a:cubicBezTo>
                  <a:cubicBezTo>
                    <a:pt x="261" y="254"/>
                    <a:pt x="265" y="254"/>
                    <a:pt x="267" y="254"/>
                  </a:cubicBezTo>
                  <a:cubicBezTo>
                    <a:pt x="269" y="254"/>
                    <a:pt x="269" y="250"/>
                    <a:pt x="274" y="251"/>
                  </a:cubicBezTo>
                  <a:cubicBezTo>
                    <a:pt x="279" y="252"/>
                    <a:pt x="283" y="246"/>
                    <a:pt x="285" y="248"/>
                  </a:cubicBezTo>
                  <a:cubicBezTo>
                    <a:pt x="287" y="250"/>
                    <a:pt x="276" y="254"/>
                    <a:pt x="272" y="255"/>
                  </a:cubicBezTo>
                  <a:cubicBezTo>
                    <a:pt x="267" y="256"/>
                    <a:pt x="268" y="260"/>
                    <a:pt x="272" y="266"/>
                  </a:cubicBezTo>
                  <a:cubicBezTo>
                    <a:pt x="277" y="273"/>
                    <a:pt x="270" y="269"/>
                    <a:pt x="270" y="272"/>
                  </a:cubicBezTo>
                  <a:cubicBezTo>
                    <a:pt x="270" y="275"/>
                    <a:pt x="262" y="271"/>
                    <a:pt x="265" y="270"/>
                  </a:cubicBezTo>
                  <a:cubicBezTo>
                    <a:pt x="269" y="269"/>
                    <a:pt x="267" y="266"/>
                    <a:pt x="265" y="264"/>
                  </a:cubicBezTo>
                  <a:cubicBezTo>
                    <a:pt x="262" y="261"/>
                    <a:pt x="260" y="264"/>
                    <a:pt x="260" y="261"/>
                  </a:cubicBezTo>
                  <a:cubicBezTo>
                    <a:pt x="261" y="259"/>
                    <a:pt x="258" y="261"/>
                    <a:pt x="255" y="259"/>
                  </a:cubicBezTo>
                  <a:cubicBezTo>
                    <a:pt x="253" y="257"/>
                    <a:pt x="251" y="256"/>
                    <a:pt x="248" y="258"/>
                  </a:cubicBezTo>
                  <a:cubicBezTo>
                    <a:pt x="245" y="259"/>
                    <a:pt x="241" y="259"/>
                    <a:pt x="233" y="260"/>
                  </a:cubicBezTo>
                  <a:cubicBezTo>
                    <a:pt x="226" y="261"/>
                    <a:pt x="212" y="261"/>
                    <a:pt x="209" y="259"/>
                  </a:cubicBezTo>
                  <a:cubicBezTo>
                    <a:pt x="207" y="256"/>
                    <a:pt x="216" y="252"/>
                    <a:pt x="219" y="252"/>
                  </a:cubicBezTo>
                  <a:cubicBezTo>
                    <a:pt x="221" y="253"/>
                    <a:pt x="220" y="249"/>
                    <a:pt x="216" y="246"/>
                  </a:cubicBezTo>
                  <a:cubicBezTo>
                    <a:pt x="211" y="243"/>
                    <a:pt x="202" y="241"/>
                    <a:pt x="202" y="243"/>
                  </a:cubicBezTo>
                  <a:cubicBezTo>
                    <a:pt x="203" y="245"/>
                    <a:pt x="197" y="243"/>
                    <a:pt x="191" y="242"/>
                  </a:cubicBezTo>
                  <a:cubicBezTo>
                    <a:pt x="184" y="241"/>
                    <a:pt x="183" y="238"/>
                    <a:pt x="179" y="238"/>
                  </a:cubicBezTo>
                  <a:cubicBezTo>
                    <a:pt x="175" y="238"/>
                    <a:pt x="168" y="237"/>
                    <a:pt x="163" y="233"/>
                  </a:cubicBezTo>
                  <a:cubicBezTo>
                    <a:pt x="158" y="229"/>
                    <a:pt x="146" y="230"/>
                    <a:pt x="145" y="234"/>
                  </a:cubicBezTo>
                  <a:cubicBezTo>
                    <a:pt x="144" y="237"/>
                    <a:pt x="140" y="237"/>
                    <a:pt x="136" y="237"/>
                  </a:cubicBezTo>
                  <a:cubicBezTo>
                    <a:pt x="132" y="237"/>
                    <a:pt x="138" y="233"/>
                    <a:pt x="136" y="232"/>
                  </a:cubicBezTo>
                  <a:cubicBezTo>
                    <a:pt x="134" y="231"/>
                    <a:pt x="136" y="226"/>
                    <a:pt x="133" y="226"/>
                  </a:cubicBezTo>
                  <a:cubicBezTo>
                    <a:pt x="131" y="225"/>
                    <a:pt x="128" y="237"/>
                    <a:pt x="123" y="237"/>
                  </a:cubicBezTo>
                  <a:cubicBezTo>
                    <a:pt x="117" y="237"/>
                    <a:pt x="115" y="224"/>
                    <a:pt x="110" y="221"/>
                  </a:cubicBezTo>
                  <a:cubicBezTo>
                    <a:pt x="106" y="218"/>
                    <a:pt x="102" y="217"/>
                    <a:pt x="106" y="222"/>
                  </a:cubicBezTo>
                  <a:cubicBezTo>
                    <a:pt x="109" y="227"/>
                    <a:pt x="102" y="224"/>
                    <a:pt x="103" y="227"/>
                  </a:cubicBezTo>
                  <a:cubicBezTo>
                    <a:pt x="103" y="230"/>
                    <a:pt x="97" y="234"/>
                    <a:pt x="97" y="232"/>
                  </a:cubicBezTo>
                  <a:cubicBezTo>
                    <a:pt x="97" y="230"/>
                    <a:pt x="93" y="228"/>
                    <a:pt x="89" y="233"/>
                  </a:cubicBezTo>
                  <a:cubicBezTo>
                    <a:pt x="85" y="238"/>
                    <a:pt x="82" y="238"/>
                    <a:pt x="81" y="236"/>
                  </a:cubicBezTo>
                  <a:cubicBezTo>
                    <a:pt x="81" y="234"/>
                    <a:pt x="68" y="241"/>
                    <a:pt x="69" y="243"/>
                  </a:cubicBezTo>
                  <a:cubicBezTo>
                    <a:pt x="69" y="245"/>
                    <a:pt x="67" y="246"/>
                    <a:pt x="64" y="246"/>
                  </a:cubicBezTo>
                  <a:cubicBezTo>
                    <a:pt x="60" y="246"/>
                    <a:pt x="63" y="243"/>
                    <a:pt x="66" y="242"/>
                  </a:cubicBezTo>
                  <a:cubicBezTo>
                    <a:pt x="69" y="240"/>
                    <a:pt x="77" y="234"/>
                    <a:pt x="81" y="233"/>
                  </a:cubicBezTo>
                  <a:cubicBezTo>
                    <a:pt x="85" y="232"/>
                    <a:pt x="94" y="229"/>
                    <a:pt x="94" y="227"/>
                  </a:cubicBezTo>
                  <a:cubicBezTo>
                    <a:pt x="94" y="225"/>
                    <a:pt x="90" y="226"/>
                    <a:pt x="87" y="226"/>
                  </a:cubicBezTo>
                  <a:cubicBezTo>
                    <a:pt x="84" y="225"/>
                    <a:pt x="79" y="229"/>
                    <a:pt x="74" y="231"/>
                  </a:cubicBezTo>
                  <a:cubicBezTo>
                    <a:pt x="69" y="233"/>
                    <a:pt x="64" y="232"/>
                    <a:pt x="65" y="235"/>
                  </a:cubicBezTo>
                  <a:cubicBezTo>
                    <a:pt x="67" y="238"/>
                    <a:pt x="61" y="235"/>
                    <a:pt x="59" y="237"/>
                  </a:cubicBezTo>
                  <a:cubicBezTo>
                    <a:pt x="58" y="239"/>
                    <a:pt x="56" y="236"/>
                    <a:pt x="58" y="235"/>
                  </a:cubicBezTo>
                  <a:cubicBezTo>
                    <a:pt x="59" y="234"/>
                    <a:pt x="53" y="232"/>
                    <a:pt x="53" y="234"/>
                  </a:cubicBezTo>
                  <a:cubicBezTo>
                    <a:pt x="53" y="235"/>
                    <a:pt x="52" y="236"/>
                    <a:pt x="48" y="236"/>
                  </a:cubicBezTo>
                  <a:cubicBezTo>
                    <a:pt x="44" y="236"/>
                    <a:pt x="39" y="239"/>
                    <a:pt x="42" y="242"/>
                  </a:cubicBezTo>
                  <a:cubicBezTo>
                    <a:pt x="45" y="244"/>
                    <a:pt x="47" y="245"/>
                    <a:pt x="46" y="246"/>
                  </a:cubicBezTo>
                  <a:cubicBezTo>
                    <a:pt x="44" y="248"/>
                    <a:pt x="40" y="242"/>
                    <a:pt x="33" y="243"/>
                  </a:cubicBezTo>
                  <a:cubicBezTo>
                    <a:pt x="27" y="244"/>
                    <a:pt x="15" y="236"/>
                    <a:pt x="15" y="234"/>
                  </a:cubicBezTo>
                  <a:cubicBezTo>
                    <a:pt x="15" y="233"/>
                    <a:pt x="6" y="234"/>
                    <a:pt x="0" y="233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3" y="359"/>
                    <a:pt x="4" y="357"/>
                  </a:cubicBezTo>
                  <a:cubicBezTo>
                    <a:pt x="5" y="356"/>
                    <a:pt x="7" y="358"/>
                    <a:pt x="11" y="356"/>
                  </a:cubicBezTo>
                  <a:cubicBezTo>
                    <a:pt x="16" y="354"/>
                    <a:pt x="17" y="358"/>
                    <a:pt x="17" y="360"/>
                  </a:cubicBezTo>
                  <a:cubicBezTo>
                    <a:pt x="17" y="362"/>
                    <a:pt x="23" y="365"/>
                    <a:pt x="25" y="368"/>
                  </a:cubicBezTo>
                  <a:cubicBezTo>
                    <a:pt x="27" y="371"/>
                    <a:pt x="29" y="374"/>
                    <a:pt x="31" y="372"/>
                  </a:cubicBezTo>
                  <a:cubicBezTo>
                    <a:pt x="34" y="370"/>
                    <a:pt x="39" y="369"/>
                    <a:pt x="39" y="366"/>
                  </a:cubicBezTo>
                  <a:cubicBezTo>
                    <a:pt x="39" y="363"/>
                    <a:pt x="50" y="363"/>
                    <a:pt x="50" y="367"/>
                  </a:cubicBezTo>
                  <a:cubicBezTo>
                    <a:pt x="50" y="371"/>
                    <a:pt x="61" y="376"/>
                    <a:pt x="67" y="386"/>
                  </a:cubicBezTo>
                  <a:cubicBezTo>
                    <a:pt x="73" y="397"/>
                    <a:pt x="72" y="400"/>
                    <a:pt x="81" y="403"/>
                  </a:cubicBezTo>
                  <a:cubicBezTo>
                    <a:pt x="90" y="407"/>
                    <a:pt x="90" y="409"/>
                    <a:pt x="89" y="412"/>
                  </a:cubicBezTo>
                  <a:cubicBezTo>
                    <a:pt x="88" y="415"/>
                    <a:pt x="94" y="417"/>
                    <a:pt x="90" y="419"/>
                  </a:cubicBezTo>
                  <a:cubicBezTo>
                    <a:pt x="89" y="420"/>
                    <a:pt x="87" y="422"/>
                    <a:pt x="85" y="423"/>
                  </a:cubicBezTo>
                  <a:cubicBezTo>
                    <a:pt x="85" y="425"/>
                    <a:pt x="87" y="426"/>
                    <a:pt x="88" y="427"/>
                  </a:cubicBezTo>
                  <a:cubicBezTo>
                    <a:pt x="90" y="429"/>
                    <a:pt x="84" y="429"/>
                    <a:pt x="86" y="431"/>
                  </a:cubicBezTo>
                  <a:cubicBezTo>
                    <a:pt x="88" y="432"/>
                    <a:pt x="86" y="435"/>
                    <a:pt x="88" y="437"/>
                  </a:cubicBezTo>
                  <a:cubicBezTo>
                    <a:pt x="89" y="439"/>
                    <a:pt x="93" y="438"/>
                    <a:pt x="95" y="436"/>
                  </a:cubicBezTo>
                  <a:cubicBezTo>
                    <a:pt x="97" y="435"/>
                    <a:pt x="98" y="438"/>
                    <a:pt x="96" y="441"/>
                  </a:cubicBezTo>
                  <a:cubicBezTo>
                    <a:pt x="95" y="444"/>
                    <a:pt x="98" y="446"/>
                    <a:pt x="100" y="444"/>
                  </a:cubicBezTo>
                  <a:cubicBezTo>
                    <a:pt x="101" y="442"/>
                    <a:pt x="105" y="447"/>
                    <a:pt x="106" y="448"/>
                  </a:cubicBezTo>
                  <a:cubicBezTo>
                    <a:pt x="108" y="449"/>
                    <a:pt x="110" y="451"/>
                    <a:pt x="107" y="451"/>
                  </a:cubicBezTo>
                  <a:cubicBezTo>
                    <a:pt x="104" y="451"/>
                    <a:pt x="105" y="456"/>
                    <a:pt x="107" y="456"/>
                  </a:cubicBezTo>
                  <a:cubicBezTo>
                    <a:pt x="109" y="456"/>
                    <a:pt x="108" y="459"/>
                    <a:pt x="108" y="460"/>
                  </a:cubicBezTo>
                  <a:cubicBezTo>
                    <a:pt x="108" y="462"/>
                    <a:pt x="115" y="464"/>
                    <a:pt x="117" y="464"/>
                  </a:cubicBezTo>
                  <a:cubicBezTo>
                    <a:pt x="119" y="463"/>
                    <a:pt x="121" y="465"/>
                    <a:pt x="122" y="467"/>
                  </a:cubicBezTo>
                  <a:cubicBezTo>
                    <a:pt x="123" y="469"/>
                    <a:pt x="128" y="470"/>
                    <a:pt x="129" y="469"/>
                  </a:cubicBezTo>
                  <a:cubicBezTo>
                    <a:pt x="131" y="468"/>
                    <a:pt x="132" y="471"/>
                    <a:pt x="132" y="474"/>
                  </a:cubicBezTo>
                  <a:cubicBezTo>
                    <a:pt x="133" y="476"/>
                    <a:pt x="136" y="475"/>
                    <a:pt x="138" y="475"/>
                  </a:cubicBezTo>
                  <a:cubicBezTo>
                    <a:pt x="141" y="475"/>
                    <a:pt x="142" y="478"/>
                    <a:pt x="143" y="477"/>
                  </a:cubicBezTo>
                  <a:cubicBezTo>
                    <a:pt x="146" y="476"/>
                    <a:pt x="147" y="481"/>
                    <a:pt x="149" y="485"/>
                  </a:cubicBezTo>
                  <a:cubicBezTo>
                    <a:pt x="371" y="484"/>
                    <a:pt x="371" y="484"/>
                    <a:pt x="371" y="484"/>
                  </a:cubicBezTo>
                  <a:cubicBezTo>
                    <a:pt x="371" y="484"/>
                    <a:pt x="371" y="478"/>
                    <a:pt x="374" y="480"/>
                  </a:cubicBezTo>
                  <a:cubicBezTo>
                    <a:pt x="376" y="482"/>
                    <a:pt x="374" y="485"/>
                    <a:pt x="377" y="486"/>
                  </a:cubicBezTo>
                  <a:cubicBezTo>
                    <a:pt x="380" y="487"/>
                    <a:pt x="382" y="489"/>
                    <a:pt x="384" y="488"/>
                  </a:cubicBezTo>
                  <a:cubicBezTo>
                    <a:pt x="386" y="488"/>
                    <a:pt x="389" y="485"/>
                    <a:pt x="391" y="489"/>
                  </a:cubicBezTo>
                  <a:cubicBezTo>
                    <a:pt x="394" y="492"/>
                    <a:pt x="396" y="489"/>
                    <a:pt x="398" y="491"/>
                  </a:cubicBezTo>
                  <a:cubicBezTo>
                    <a:pt x="400" y="493"/>
                    <a:pt x="403" y="495"/>
                    <a:pt x="405" y="493"/>
                  </a:cubicBezTo>
                  <a:cubicBezTo>
                    <a:pt x="407" y="490"/>
                    <a:pt x="413" y="493"/>
                    <a:pt x="417" y="494"/>
                  </a:cubicBezTo>
                  <a:cubicBezTo>
                    <a:pt x="420" y="491"/>
                    <a:pt x="424" y="484"/>
                    <a:pt x="427" y="484"/>
                  </a:cubicBezTo>
                  <a:cubicBezTo>
                    <a:pt x="432" y="484"/>
                    <a:pt x="443" y="485"/>
                    <a:pt x="444" y="491"/>
                  </a:cubicBezTo>
                  <a:cubicBezTo>
                    <a:pt x="445" y="498"/>
                    <a:pt x="452" y="492"/>
                    <a:pt x="453" y="498"/>
                  </a:cubicBezTo>
                  <a:cubicBezTo>
                    <a:pt x="453" y="502"/>
                    <a:pt x="458" y="506"/>
                    <a:pt x="457" y="509"/>
                  </a:cubicBezTo>
                  <a:cubicBezTo>
                    <a:pt x="459" y="510"/>
                    <a:pt x="460" y="511"/>
                    <a:pt x="462" y="512"/>
                  </a:cubicBezTo>
                  <a:cubicBezTo>
                    <a:pt x="464" y="511"/>
                    <a:pt x="470" y="512"/>
                    <a:pt x="474" y="514"/>
                  </a:cubicBezTo>
                  <a:cubicBezTo>
                    <a:pt x="479" y="515"/>
                    <a:pt x="487" y="511"/>
                    <a:pt x="489" y="517"/>
                  </a:cubicBezTo>
                  <a:cubicBezTo>
                    <a:pt x="492" y="524"/>
                    <a:pt x="497" y="528"/>
                    <a:pt x="492" y="529"/>
                  </a:cubicBezTo>
                  <a:cubicBezTo>
                    <a:pt x="487" y="529"/>
                    <a:pt x="481" y="522"/>
                    <a:pt x="482" y="526"/>
                  </a:cubicBezTo>
                  <a:cubicBezTo>
                    <a:pt x="482" y="530"/>
                    <a:pt x="479" y="528"/>
                    <a:pt x="479" y="533"/>
                  </a:cubicBezTo>
                  <a:cubicBezTo>
                    <a:pt x="479" y="539"/>
                    <a:pt x="476" y="546"/>
                    <a:pt x="473" y="546"/>
                  </a:cubicBezTo>
                  <a:cubicBezTo>
                    <a:pt x="473" y="546"/>
                    <a:pt x="473" y="546"/>
                    <a:pt x="473" y="546"/>
                  </a:cubicBezTo>
                  <a:cubicBezTo>
                    <a:pt x="473" y="548"/>
                    <a:pt x="473" y="550"/>
                    <a:pt x="474" y="552"/>
                  </a:cubicBezTo>
                  <a:cubicBezTo>
                    <a:pt x="477" y="550"/>
                    <a:pt x="481" y="547"/>
                    <a:pt x="484" y="547"/>
                  </a:cubicBezTo>
                  <a:cubicBezTo>
                    <a:pt x="490" y="547"/>
                    <a:pt x="491" y="550"/>
                    <a:pt x="495" y="548"/>
                  </a:cubicBezTo>
                  <a:cubicBezTo>
                    <a:pt x="498" y="545"/>
                    <a:pt x="499" y="544"/>
                    <a:pt x="500" y="546"/>
                  </a:cubicBezTo>
                  <a:cubicBezTo>
                    <a:pt x="500" y="546"/>
                    <a:pt x="500" y="547"/>
                    <a:pt x="500" y="547"/>
                  </a:cubicBezTo>
                  <a:cubicBezTo>
                    <a:pt x="501" y="546"/>
                    <a:pt x="502" y="545"/>
                    <a:pt x="502" y="545"/>
                  </a:cubicBezTo>
                  <a:cubicBezTo>
                    <a:pt x="502" y="544"/>
                    <a:pt x="502" y="543"/>
                    <a:pt x="502" y="542"/>
                  </a:cubicBezTo>
                  <a:cubicBezTo>
                    <a:pt x="498" y="542"/>
                    <a:pt x="497" y="542"/>
                    <a:pt x="496" y="540"/>
                  </a:cubicBezTo>
                  <a:cubicBezTo>
                    <a:pt x="494" y="536"/>
                    <a:pt x="507" y="533"/>
                    <a:pt x="512" y="534"/>
                  </a:cubicBezTo>
                  <a:cubicBezTo>
                    <a:pt x="518" y="534"/>
                    <a:pt x="521" y="530"/>
                    <a:pt x="523" y="533"/>
                  </a:cubicBezTo>
                  <a:cubicBezTo>
                    <a:pt x="527" y="530"/>
                    <a:pt x="533" y="525"/>
                    <a:pt x="534" y="525"/>
                  </a:cubicBezTo>
                  <a:cubicBezTo>
                    <a:pt x="536" y="525"/>
                    <a:pt x="562" y="524"/>
                    <a:pt x="562" y="524"/>
                  </a:cubicBezTo>
                  <a:cubicBezTo>
                    <a:pt x="562" y="524"/>
                    <a:pt x="571" y="519"/>
                    <a:pt x="572" y="514"/>
                  </a:cubicBezTo>
                  <a:cubicBezTo>
                    <a:pt x="573" y="509"/>
                    <a:pt x="579" y="497"/>
                    <a:pt x="582" y="500"/>
                  </a:cubicBezTo>
                  <a:cubicBezTo>
                    <a:pt x="585" y="502"/>
                    <a:pt x="592" y="500"/>
                    <a:pt x="593" y="503"/>
                  </a:cubicBezTo>
                  <a:cubicBezTo>
                    <a:pt x="593" y="505"/>
                    <a:pt x="590" y="513"/>
                    <a:pt x="599" y="525"/>
                  </a:cubicBezTo>
                  <a:cubicBezTo>
                    <a:pt x="603" y="523"/>
                    <a:pt x="606" y="521"/>
                    <a:pt x="608" y="522"/>
                  </a:cubicBezTo>
                  <a:cubicBezTo>
                    <a:pt x="611" y="522"/>
                    <a:pt x="616" y="517"/>
                    <a:pt x="617" y="515"/>
                  </a:cubicBezTo>
                  <a:cubicBezTo>
                    <a:pt x="619" y="512"/>
                    <a:pt x="621" y="517"/>
                    <a:pt x="618" y="518"/>
                  </a:cubicBezTo>
                  <a:cubicBezTo>
                    <a:pt x="615" y="519"/>
                    <a:pt x="620" y="521"/>
                    <a:pt x="625" y="521"/>
                  </a:cubicBezTo>
                  <a:cubicBezTo>
                    <a:pt x="630" y="521"/>
                    <a:pt x="623" y="523"/>
                    <a:pt x="619" y="523"/>
                  </a:cubicBezTo>
                  <a:cubicBezTo>
                    <a:pt x="615" y="522"/>
                    <a:pt x="614" y="523"/>
                    <a:pt x="609" y="528"/>
                  </a:cubicBezTo>
                  <a:cubicBezTo>
                    <a:pt x="604" y="533"/>
                    <a:pt x="605" y="534"/>
                    <a:pt x="608" y="537"/>
                  </a:cubicBezTo>
                  <a:cubicBezTo>
                    <a:pt x="611" y="539"/>
                    <a:pt x="614" y="538"/>
                    <a:pt x="618" y="535"/>
                  </a:cubicBezTo>
                  <a:cubicBezTo>
                    <a:pt x="622" y="532"/>
                    <a:pt x="622" y="528"/>
                    <a:pt x="626" y="528"/>
                  </a:cubicBezTo>
                  <a:cubicBezTo>
                    <a:pt x="630" y="529"/>
                    <a:pt x="640" y="525"/>
                    <a:pt x="645" y="523"/>
                  </a:cubicBezTo>
                  <a:cubicBezTo>
                    <a:pt x="649" y="522"/>
                    <a:pt x="646" y="521"/>
                    <a:pt x="646" y="519"/>
                  </a:cubicBezTo>
                  <a:cubicBezTo>
                    <a:pt x="646" y="517"/>
                    <a:pt x="654" y="517"/>
                    <a:pt x="657" y="515"/>
                  </a:cubicBezTo>
                  <a:cubicBezTo>
                    <a:pt x="660" y="513"/>
                    <a:pt x="656" y="512"/>
                    <a:pt x="654" y="512"/>
                  </a:cubicBezTo>
                  <a:close/>
                  <a:moveTo>
                    <a:pt x="190" y="281"/>
                  </a:moveTo>
                  <a:cubicBezTo>
                    <a:pt x="185" y="287"/>
                    <a:pt x="183" y="288"/>
                    <a:pt x="179" y="287"/>
                  </a:cubicBezTo>
                  <a:cubicBezTo>
                    <a:pt x="174" y="286"/>
                    <a:pt x="171" y="288"/>
                    <a:pt x="173" y="290"/>
                  </a:cubicBezTo>
                  <a:cubicBezTo>
                    <a:pt x="176" y="292"/>
                    <a:pt x="176" y="293"/>
                    <a:pt x="171" y="294"/>
                  </a:cubicBezTo>
                  <a:cubicBezTo>
                    <a:pt x="166" y="295"/>
                    <a:pt x="163" y="299"/>
                    <a:pt x="161" y="299"/>
                  </a:cubicBezTo>
                  <a:cubicBezTo>
                    <a:pt x="159" y="298"/>
                    <a:pt x="169" y="291"/>
                    <a:pt x="166" y="289"/>
                  </a:cubicBezTo>
                  <a:cubicBezTo>
                    <a:pt x="164" y="287"/>
                    <a:pt x="157" y="292"/>
                    <a:pt x="157" y="295"/>
                  </a:cubicBezTo>
                  <a:cubicBezTo>
                    <a:pt x="157" y="297"/>
                    <a:pt x="152" y="297"/>
                    <a:pt x="150" y="297"/>
                  </a:cubicBezTo>
                  <a:cubicBezTo>
                    <a:pt x="147" y="297"/>
                    <a:pt x="143" y="294"/>
                    <a:pt x="146" y="294"/>
                  </a:cubicBezTo>
                  <a:cubicBezTo>
                    <a:pt x="149" y="294"/>
                    <a:pt x="147" y="291"/>
                    <a:pt x="151" y="289"/>
                  </a:cubicBezTo>
                  <a:cubicBezTo>
                    <a:pt x="154" y="288"/>
                    <a:pt x="150" y="286"/>
                    <a:pt x="151" y="284"/>
                  </a:cubicBezTo>
                  <a:cubicBezTo>
                    <a:pt x="152" y="283"/>
                    <a:pt x="160" y="286"/>
                    <a:pt x="160" y="283"/>
                  </a:cubicBezTo>
                  <a:cubicBezTo>
                    <a:pt x="160" y="280"/>
                    <a:pt x="152" y="278"/>
                    <a:pt x="150" y="280"/>
                  </a:cubicBezTo>
                  <a:cubicBezTo>
                    <a:pt x="147" y="281"/>
                    <a:pt x="141" y="285"/>
                    <a:pt x="134" y="282"/>
                  </a:cubicBezTo>
                  <a:cubicBezTo>
                    <a:pt x="132" y="281"/>
                    <a:pt x="152" y="279"/>
                    <a:pt x="156" y="276"/>
                  </a:cubicBezTo>
                  <a:cubicBezTo>
                    <a:pt x="159" y="273"/>
                    <a:pt x="174" y="269"/>
                    <a:pt x="175" y="272"/>
                  </a:cubicBezTo>
                  <a:cubicBezTo>
                    <a:pt x="177" y="275"/>
                    <a:pt x="167" y="277"/>
                    <a:pt x="172" y="279"/>
                  </a:cubicBezTo>
                  <a:cubicBezTo>
                    <a:pt x="176" y="282"/>
                    <a:pt x="184" y="280"/>
                    <a:pt x="185" y="277"/>
                  </a:cubicBezTo>
                  <a:cubicBezTo>
                    <a:pt x="187" y="275"/>
                    <a:pt x="194" y="275"/>
                    <a:pt x="190" y="281"/>
                  </a:cubicBezTo>
                  <a:close/>
                  <a:moveTo>
                    <a:pt x="235" y="338"/>
                  </a:moveTo>
                  <a:cubicBezTo>
                    <a:pt x="229" y="343"/>
                    <a:pt x="230" y="342"/>
                    <a:pt x="225" y="343"/>
                  </a:cubicBezTo>
                  <a:cubicBezTo>
                    <a:pt x="220" y="343"/>
                    <a:pt x="224" y="348"/>
                    <a:pt x="218" y="349"/>
                  </a:cubicBezTo>
                  <a:cubicBezTo>
                    <a:pt x="212" y="349"/>
                    <a:pt x="198" y="350"/>
                    <a:pt x="196" y="346"/>
                  </a:cubicBezTo>
                  <a:cubicBezTo>
                    <a:pt x="196" y="345"/>
                    <a:pt x="204" y="346"/>
                    <a:pt x="204" y="344"/>
                  </a:cubicBezTo>
                  <a:cubicBezTo>
                    <a:pt x="205" y="341"/>
                    <a:pt x="207" y="338"/>
                    <a:pt x="211" y="338"/>
                  </a:cubicBezTo>
                  <a:cubicBezTo>
                    <a:pt x="214" y="338"/>
                    <a:pt x="214" y="333"/>
                    <a:pt x="208" y="330"/>
                  </a:cubicBezTo>
                  <a:cubicBezTo>
                    <a:pt x="202" y="327"/>
                    <a:pt x="217" y="325"/>
                    <a:pt x="220" y="330"/>
                  </a:cubicBezTo>
                  <a:cubicBezTo>
                    <a:pt x="223" y="334"/>
                    <a:pt x="229" y="338"/>
                    <a:pt x="232" y="334"/>
                  </a:cubicBezTo>
                  <a:cubicBezTo>
                    <a:pt x="235" y="331"/>
                    <a:pt x="254" y="322"/>
                    <a:pt x="254" y="326"/>
                  </a:cubicBezTo>
                  <a:cubicBezTo>
                    <a:pt x="254" y="331"/>
                    <a:pt x="240" y="333"/>
                    <a:pt x="235" y="338"/>
                  </a:cubicBezTo>
                  <a:close/>
                  <a:moveTo>
                    <a:pt x="359" y="468"/>
                  </a:moveTo>
                  <a:cubicBezTo>
                    <a:pt x="355" y="468"/>
                    <a:pt x="359" y="458"/>
                    <a:pt x="352" y="454"/>
                  </a:cubicBezTo>
                  <a:cubicBezTo>
                    <a:pt x="344" y="449"/>
                    <a:pt x="340" y="440"/>
                    <a:pt x="340" y="436"/>
                  </a:cubicBezTo>
                  <a:cubicBezTo>
                    <a:pt x="340" y="431"/>
                    <a:pt x="347" y="429"/>
                    <a:pt x="350" y="433"/>
                  </a:cubicBezTo>
                  <a:cubicBezTo>
                    <a:pt x="353" y="436"/>
                    <a:pt x="357" y="451"/>
                    <a:pt x="360" y="455"/>
                  </a:cubicBezTo>
                  <a:cubicBezTo>
                    <a:pt x="362" y="460"/>
                    <a:pt x="362" y="468"/>
                    <a:pt x="359" y="46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931863" y="1312863"/>
              <a:ext cx="2054226" cy="1400175"/>
            </a:xfrm>
            <a:custGeom>
              <a:rect b="b" l="l" r="r" t="t"/>
              <a:pathLst>
                <a:path extrusionOk="0" h="556" w="817">
                  <a:moveTo>
                    <a:pt x="307" y="204"/>
                  </a:moveTo>
                  <a:cubicBezTo>
                    <a:pt x="308" y="201"/>
                    <a:pt x="308" y="199"/>
                    <a:pt x="299" y="195"/>
                  </a:cubicBezTo>
                  <a:cubicBezTo>
                    <a:pt x="290" y="192"/>
                    <a:pt x="291" y="189"/>
                    <a:pt x="285" y="178"/>
                  </a:cubicBezTo>
                  <a:cubicBezTo>
                    <a:pt x="279" y="168"/>
                    <a:pt x="268" y="163"/>
                    <a:pt x="268" y="159"/>
                  </a:cubicBezTo>
                  <a:cubicBezTo>
                    <a:pt x="268" y="155"/>
                    <a:pt x="257" y="155"/>
                    <a:pt x="257" y="158"/>
                  </a:cubicBezTo>
                  <a:cubicBezTo>
                    <a:pt x="257" y="161"/>
                    <a:pt x="252" y="162"/>
                    <a:pt x="249" y="164"/>
                  </a:cubicBezTo>
                  <a:cubicBezTo>
                    <a:pt x="247" y="166"/>
                    <a:pt x="245" y="163"/>
                    <a:pt x="243" y="160"/>
                  </a:cubicBezTo>
                  <a:cubicBezTo>
                    <a:pt x="241" y="157"/>
                    <a:pt x="235" y="154"/>
                    <a:pt x="235" y="152"/>
                  </a:cubicBezTo>
                  <a:cubicBezTo>
                    <a:pt x="235" y="150"/>
                    <a:pt x="234" y="146"/>
                    <a:pt x="229" y="148"/>
                  </a:cubicBezTo>
                  <a:cubicBezTo>
                    <a:pt x="225" y="150"/>
                    <a:pt x="223" y="148"/>
                    <a:pt x="222" y="149"/>
                  </a:cubicBezTo>
                  <a:cubicBezTo>
                    <a:pt x="221" y="151"/>
                    <a:pt x="218" y="148"/>
                    <a:pt x="218" y="148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16" y="25"/>
                    <a:pt x="215" y="25"/>
                    <a:pt x="214" y="24"/>
                  </a:cubicBezTo>
                  <a:cubicBezTo>
                    <a:pt x="209" y="22"/>
                    <a:pt x="201" y="19"/>
                    <a:pt x="197" y="20"/>
                  </a:cubicBezTo>
                  <a:cubicBezTo>
                    <a:pt x="193" y="21"/>
                    <a:pt x="185" y="22"/>
                    <a:pt x="182" y="20"/>
                  </a:cubicBezTo>
                  <a:cubicBezTo>
                    <a:pt x="179" y="19"/>
                    <a:pt x="175" y="18"/>
                    <a:pt x="169" y="18"/>
                  </a:cubicBezTo>
                  <a:cubicBezTo>
                    <a:pt x="163" y="19"/>
                    <a:pt x="160" y="15"/>
                    <a:pt x="152" y="13"/>
                  </a:cubicBezTo>
                  <a:cubicBezTo>
                    <a:pt x="145" y="12"/>
                    <a:pt x="134" y="14"/>
                    <a:pt x="132" y="15"/>
                  </a:cubicBezTo>
                  <a:cubicBezTo>
                    <a:pt x="129" y="16"/>
                    <a:pt x="130" y="12"/>
                    <a:pt x="127" y="13"/>
                  </a:cubicBezTo>
                  <a:cubicBezTo>
                    <a:pt x="123" y="13"/>
                    <a:pt x="126" y="11"/>
                    <a:pt x="124" y="8"/>
                  </a:cubicBezTo>
                  <a:cubicBezTo>
                    <a:pt x="122" y="6"/>
                    <a:pt x="113" y="8"/>
                    <a:pt x="110" y="9"/>
                  </a:cubicBezTo>
                  <a:cubicBezTo>
                    <a:pt x="107" y="9"/>
                    <a:pt x="106" y="7"/>
                    <a:pt x="106" y="5"/>
                  </a:cubicBezTo>
                  <a:cubicBezTo>
                    <a:pt x="106" y="4"/>
                    <a:pt x="103" y="4"/>
                    <a:pt x="102" y="6"/>
                  </a:cubicBezTo>
                  <a:cubicBezTo>
                    <a:pt x="101" y="9"/>
                    <a:pt x="97" y="9"/>
                    <a:pt x="96" y="8"/>
                  </a:cubicBezTo>
                  <a:cubicBezTo>
                    <a:pt x="94" y="6"/>
                    <a:pt x="99" y="6"/>
                    <a:pt x="99" y="4"/>
                  </a:cubicBezTo>
                  <a:cubicBezTo>
                    <a:pt x="99" y="2"/>
                    <a:pt x="94" y="1"/>
                    <a:pt x="93" y="1"/>
                  </a:cubicBezTo>
                  <a:cubicBezTo>
                    <a:pt x="91" y="0"/>
                    <a:pt x="88" y="3"/>
                    <a:pt x="84" y="6"/>
                  </a:cubicBezTo>
                  <a:cubicBezTo>
                    <a:pt x="81" y="9"/>
                    <a:pt x="75" y="9"/>
                    <a:pt x="72" y="9"/>
                  </a:cubicBezTo>
                  <a:cubicBezTo>
                    <a:pt x="68" y="8"/>
                    <a:pt x="64" y="9"/>
                    <a:pt x="64" y="11"/>
                  </a:cubicBezTo>
                  <a:cubicBezTo>
                    <a:pt x="64" y="13"/>
                    <a:pt x="68" y="13"/>
                    <a:pt x="66" y="15"/>
                  </a:cubicBezTo>
                  <a:cubicBezTo>
                    <a:pt x="63" y="18"/>
                    <a:pt x="63" y="12"/>
                    <a:pt x="60" y="15"/>
                  </a:cubicBezTo>
                  <a:cubicBezTo>
                    <a:pt x="58" y="17"/>
                    <a:pt x="50" y="17"/>
                    <a:pt x="48" y="17"/>
                  </a:cubicBezTo>
                  <a:cubicBezTo>
                    <a:pt x="47" y="16"/>
                    <a:pt x="41" y="23"/>
                    <a:pt x="39" y="25"/>
                  </a:cubicBezTo>
                  <a:cubicBezTo>
                    <a:pt x="37" y="26"/>
                    <a:pt x="40" y="28"/>
                    <a:pt x="35" y="33"/>
                  </a:cubicBezTo>
                  <a:cubicBezTo>
                    <a:pt x="31" y="38"/>
                    <a:pt x="18" y="37"/>
                    <a:pt x="15" y="37"/>
                  </a:cubicBezTo>
                  <a:cubicBezTo>
                    <a:pt x="12" y="37"/>
                    <a:pt x="14" y="40"/>
                    <a:pt x="13" y="42"/>
                  </a:cubicBezTo>
                  <a:cubicBezTo>
                    <a:pt x="12" y="44"/>
                    <a:pt x="15" y="46"/>
                    <a:pt x="22" y="48"/>
                  </a:cubicBezTo>
                  <a:cubicBezTo>
                    <a:pt x="29" y="50"/>
                    <a:pt x="34" y="60"/>
                    <a:pt x="35" y="62"/>
                  </a:cubicBezTo>
                  <a:cubicBezTo>
                    <a:pt x="36" y="64"/>
                    <a:pt x="45" y="62"/>
                    <a:pt x="49" y="62"/>
                  </a:cubicBezTo>
                  <a:cubicBezTo>
                    <a:pt x="52" y="63"/>
                    <a:pt x="48" y="68"/>
                    <a:pt x="51" y="69"/>
                  </a:cubicBezTo>
                  <a:cubicBezTo>
                    <a:pt x="54" y="71"/>
                    <a:pt x="59" y="69"/>
                    <a:pt x="60" y="71"/>
                  </a:cubicBezTo>
                  <a:cubicBezTo>
                    <a:pt x="61" y="74"/>
                    <a:pt x="54" y="71"/>
                    <a:pt x="50" y="74"/>
                  </a:cubicBezTo>
                  <a:cubicBezTo>
                    <a:pt x="47" y="76"/>
                    <a:pt x="45" y="78"/>
                    <a:pt x="43" y="76"/>
                  </a:cubicBezTo>
                  <a:cubicBezTo>
                    <a:pt x="42" y="74"/>
                    <a:pt x="36" y="75"/>
                    <a:pt x="33" y="75"/>
                  </a:cubicBezTo>
                  <a:cubicBezTo>
                    <a:pt x="30" y="76"/>
                    <a:pt x="33" y="72"/>
                    <a:pt x="33" y="70"/>
                  </a:cubicBezTo>
                  <a:cubicBezTo>
                    <a:pt x="33" y="68"/>
                    <a:pt x="29" y="67"/>
                    <a:pt x="23" y="70"/>
                  </a:cubicBezTo>
                  <a:cubicBezTo>
                    <a:pt x="17" y="74"/>
                    <a:pt x="19" y="72"/>
                    <a:pt x="19" y="75"/>
                  </a:cubicBezTo>
                  <a:cubicBezTo>
                    <a:pt x="18" y="78"/>
                    <a:pt x="15" y="73"/>
                    <a:pt x="12" y="76"/>
                  </a:cubicBezTo>
                  <a:cubicBezTo>
                    <a:pt x="8" y="78"/>
                    <a:pt x="2" y="80"/>
                    <a:pt x="1" y="82"/>
                  </a:cubicBezTo>
                  <a:cubicBezTo>
                    <a:pt x="0" y="84"/>
                    <a:pt x="9" y="86"/>
                    <a:pt x="12" y="87"/>
                  </a:cubicBezTo>
                  <a:cubicBezTo>
                    <a:pt x="16" y="87"/>
                    <a:pt x="8" y="90"/>
                    <a:pt x="11" y="90"/>
                  </a:cubicBezTo>
                  <a:cubicBezTo>
                    <a:pt x="14" y="91"/>
                    <a:pt x="13" y="94"/>
                    <a:pt x="17" y="96"/>
                  </a:cubicBezTo>
                  <a:cubicBezTo>
                    <a:pt x="22" y="99"/>
                    <a:pt x="32" y="96"/>
                    <a:pt x="34" y="96"/>
                  </a:cubicBezTo>
                  <a:cubicBezTo>
                    <a:pt x="37" y="96"/>
                    <a:pt x="39" y="100"/>
                    <a:pt x="42" y="97"/>
                  </a:cubicBezTo>
                  <a:cubicBezTo>
                    <a:pt x="44" y="95"/>
                    <a:pt x="52" y="89"/>
                    <a:pt x="56" y="92"/>
                  </a:cubicBezTo>
                  <a:cubicBezTo>
                    <a:pt x="60" y="96"/>
                    <a:pt x="51" y="95"/>
                    <a:pt x="53" y="98"/>
                  </a:cubicBezTo>
                  <a:cubicBezTo>
                    <a:pt x="56" y="100"/>
                    <a:pt x="58" y="106"/>
                    <a:pt x="54" y="108"/>
                  </a:cubicBezTo>
                  <a:cubicBezTo>
                    <a:pt x="50" y="111"/>
                    <a:pt x="47" y="109"/>
                    <a:pt x="45" y="109"/>
                  </a:cubicBezTo>
                  <a:cubicBezTo>
                    <a:pt x="42" y="109"/>
                    <a:pt x="44" y="113"/>
                    <a:pt x="40" y="116"/>
                  </a:cubicBezTo>
                  <a:cubicBezTo>
                    <a:pt x="37" y="118"/>
                    <a:pt x="34" y="113"/>
                    <a:pt x="30" y="113"/>
                  </a:cubicBezTo>
                  <a:cubicBezTo>
                    <a:pt x="26" y="113"/>
                    <a:pt x="27" y="118"/>
                    <a:pt x="27" y="121"/>
                  </a:cubicBezTo>
                  <a:cubicBezTo>
                    <a:pt x="27" y="124"/>
                    <a:pt x="20" y="121"/>
                    <a:pt x="19" y="127"/>
                  </a:cubicBezTo>
                  <a:cubicBezTo>
                    <a:pt x="17" y="133"/>
                    <a:pt x="10" y="128"/>
                    <a:pt x="15" y="134"/>
                  </a:cubicBezTo>
                  <a:cubicBezTo>
                    <a:pt x="19" y="140"/>
                    <a:pt x="19" y="136"/>
                    <a:pt x="22" y="139"/>
                  </a:cubicBezTo>
                  <a:cubicBezTo>
                    <a:pt x="26" y="141"/>
                    <a:pt x="18" y="146"/>
                    <a:pt x="22" y="147"/>
                  </a:cubicBezTo>
                  <a:cubicBezTo>
                    <a:pt x="25" y="147"/>
                    <a:pt x="29" y="154"/>
                    <a:pt x="32" y="156"/>
                  </a:cubicBezTo>
                  <a:cubicBezTo>
                    <a:pt x="34" y="158"/>
                    <a:pt x="38" y="155"/>
                    <a:pt x="41" y="155"/>
                  </a:cubicBezTo>
                  <a:cubicBezTo>
                    <a:pt x="45" y="154"/>
                    <a:pt x="43" y="149"/>
                    <a:pt x="45" y="151"/>
                  </a:cubicBezTo>
                  <a:cubicBezTo>
                    <a:pt x="48" y="153"/>
                    <a:pt x="51" y="159"/>
                    <a:pt x="49" y="160"/>
                  </a:cubicBezTo>
                  <a:cubicBezTo>
                    <a:pt x="47" y="162"/>
                    <a:pt x="48" y="166"/>
                    <a:pt x="48" y="168"/>
                  </a:cubicBezTo>
                  <a:cubicBezTo>
                    <a:pt x="48" y="171"/>
                    <a:pt x="56" y="170"/>
                    <a:pt x="57" y="167"/>
                  </a:cubicBezTo>
                  <a:cubicBezTo>
                    <a:pt x="57" y="165"/>
                    <a:pt x="64" y="164"/>
                    <a:pt x="68" y="168"/>
                  </a:cubicBezTo>
                  <a:cubicBezTo>
                    <a:pt x="71" y="172"/>
                    <a:pt x="73" y="173"/>
                    <a:pt x="73" y="170"/>
                  </a:cubicBezTo>
                  <a:cubicBezTo>
                    <a:pt x="73" y="167"/>
                    <a:pt x="76" y="163"/>
                    <a:pt x="76" y="166"/>
                  </a:cubicBezTo>
                  <a:cubicBezTo>
                    <a:pt x="76" y="168"/>
                    <a:pt x="79" y="169"/>
                    <a:pt x="85" y="167"/>
                  </a:cubicBezTo>
                  <a:cubicBezTo>
                    <a:pt x="90" y="164"/>
                    <a:pt x="88" y="167"/>
                    <a:pt x="85" y="170"/>
                  </a:cubicBezTo>
                  <a:cubicBezTo>
                    <a:pt x="81" y="175"/>
                    <a:pt x="85" y="182"/>
                    <a:pt x="82" y="183"/>
                  </a:cubicBezTo>
                  <a:cubicBezTo>
                    <a:pt x="79" y="184"/>
                    <a:pt x="77" y="191"/>
                    <a:pt x="72" y="192"/>
                  </a:cubicBezTo>
                  <a:cubicBezTo>
                    <a:pt x="68" y="192"/>
                    <a:pt x="60" y="201"/>
                    <a:pt x="59" y="202"/>
                  </a:cubicBezTo>
                  <a:cubicBezTo>
                    <a:pt x="58" y="204"/>
                    <a:pt x="48" y="200"/>
                    <a:pt x="46" y="204"/>
                  </a:cubicBezTo>
                  <a:cubicBezTo>
                    <a:pt x="45" y="208"/>
                    <a:pt x="39" y="211"/>
                    <a:pt x="40" y="212"/>
                  </a:cubicBezTo>
                  <a:cubicBezTo>
                    <a:pt x="42" y="214"/>
                    <a:pt x="50" y="209"/>
                    <a:pt x="50" y="207"/>
                  </a:cubicBezTo>
                  <a:cubicBezTo>
                    <a:pt x="50" y="205"/>
                    <a:pt x="51" y="206"/>
                    <a:pt x="53" y="207"/>
                  </a:cubicBezTo>
                  <a:cubicBezTo>
                    <a:pt x="54" y="209"/>
                    <a:pt x="58" y="206"/>
                    <a:pt x="60" y="205"/>
                  </a:cubicBezTo>
                  <a:cubicBezTo>
                    <a:pt x="61" y="204"/>
                    <a:pt x="64" y="204"/>
                    <a:pt x="65" y="204"/>
                  </a:cubicBezTo>
                  <a:cubicBezTo>
                    <a:pt x="67" y="204"/>
                    <a:pt x="68" y="202"/>
                    <a:pt x="73" y="201"/>
                  </a:cubicBezTo>
                  <a:cubicBezTo>
                    <a:pt x="77" y="201"/>
                    <a:pt x="76" y="199"/>
                    <a:pt x="77" y="197"/>
                  </a:cubicBezTo>
                  <a:cubicBezTo>
                    <a:pt x="78" y="194"/>
                    <a:pt x="90" y="189"/>
                    <a:pt x="92" y="188"/>
                  </a:cubicBezTo>
                  <a:cubicBezTo>
                    <a:pt x="94" y="188"/>
                    <a:pt x="93" y="184"/>
                    <a:pt x="95" y="184"/>
                  </a:cubicBezTo>
                  <a:cubicBezTo>
                    <a:pt x="98" y="184"/>
                    <a:pt x="101" y="181"/>
                    <a:pt x="104" y="178"/>
                  </a:cubicBezTo>
                  <a:cubicBezTo>
                    <a:pt x="107" y="176"/>
                    <a:pt x="108" y="177"/>
                    <a:pt x="110" y="176"/>
                  </a:cubicBezTo>
                  <a:cubicBezTo>
                    <a:pt x="112" y="175"/>
                    <a:pt x="111" y="171"/>
                    <a:pt x="113" y="170"/>
                  </a:cubicBezTo>
                  <a:cubicBezTo>
                    <a:pt x="115" y="170"/>
                    <a:pt x="117" y="168"/>
                    <a:pt x="117" y="166"/>
                  </a:cubicBezTo>
                  <a:cubicBezTo>
                    <a:pt x="117" y="164"/>
                    <a:pt x="111" y="164"/>
                    <a:pt x="111" y="163"/>
                  </a:cubicBezTo>
                  <a:cubicBezTo>
                    <a:pt x="110" y="162"/>
                    <a:pt x="115" y="157"/>
                    <a:pt x="117" y="157"/>
                  </a:cubicBezTo>
                  <a:cubicBezTo>
                    <a:pt x="119" y="157"/>
                    <a:pt x="122" y="155"/>
                    <a:pt x="123" y="152"/>
                  </a:cubicBezTo>
                  <a:cubicBezTo>
                    <a:pt x="123" y="149"/>
                    <a:pt x="126" y="149"/>
                    <a:pt x="128" y="146"/>
                  </a:cubicBezTo>
                  <a:cubicBezTo>
                    <a:pt x="130" y="144"/>
                    <a:pt x="130" y="142"/>
                    <a:pt x="132" y="142"/>
                  </a:cubicBezTo>
                  <a:cubicBezTo>
                    <a:pt x="134" y="141"/>
                    <a:pt x="137" y="138"/>
                    <a:pt x="139" y="137"/>
                  </a:cubicBezTo>
                  <a:cubicBezTo>
                    <a:pt x="142" y="135"/>
                    <a:pt x="139" y="139"/>
                    <a:pt x="144" y="139"/>
                  </a:cubicBezTo>
                  <a:cubicBezTo>
                    <a:pt x="149" y="139"/>
                    <a:pt x="148" y="143"/>
                    <a:pt x="144" y="142"/>
                  </a:cubicBezTo>
                  <a:cubicBezTo>
                    <a:pt x="140" y="140"/>
                    <a:pt x="139" y="140"/>
                    <a:pt x="136" y="143"/>
                  </a:cubicBezTo>
                  <a:cubicBezTo>
                    <a:pt x="132" y="146"/>
                    <a:pt x="135" y="147"/>
                    <a:pt x="132" y="151"/>
                  </a:cubicBezTo>
                  <a:cubicBezTo>
                    <a:pt x="130" y="154"/>
                    <a:pt x="130" y="156"/>
                    <a:pt x="133" y="157"/>
                  </a:cubicBezTo>
                  <a:cubicBezTo>
                    <a:pt x="136" y="157"/>
                    <a:pt x="133" y="159"/>
                    <a:pt x="130" y="160"/>
                  </a:cubicBezTo>
                  <a:cubicBezTo>
                    <a:pt x="127" y="161"/>
                    <a:pt x="129" y="163"/>
                    <a:pt x="133" y="163"/>
                  </a:cubicBezTo>
                  <a:cubicBezTo>
                    <a:pt x="137" y="163"/>
                    <a:pt x="144" y="157"/>
                    <a:pt x="149" y="154"/>
                  </a:cubicBezTo>
                  <a:cubicBezTo>
                    <a:pt x="155" y="151"/>
                    <a:pt x="159" y="154"/>
                    <a:pt x="161" y="154"/>
                  </a:cubicBezTo>
                  <a:cubicBezTo>
                    <a:pt x="162" y="153"/>
                    <a:pt x="159" y="150"/>
                    <a:pt x="161" y="149"/>
                  </a:cubicBezTo>
                  <a:cubicBezTo>
                    <a:pt x="163" y="149"/>
                    <a:pt x="159" y="148"/>
                    <a:pt x="157" y="145"/>
                  </a:cubicBezTo>
                  <a:cubicBezTo>
                    <a:pt x="156" y="141"/>
                    <a:pt x="159" y="143"/>
                    <a:pt x="160" y="141"/>
                  </a:cubicBezTo>
                  <a:cubicBezTo>
                    <a:pt x="161" y="138"/>
                    <a:pt x="163" y="139"/>
                    <a:pt x="165" y="140"/>
                  </a:cubicBezTo>
                  <a:cubicBezTo>
                    <a:pt x="166" y="142"/>
                    <a:pt x="169" y="139"/>
                    <a:pt x="170" y="143"/>
                  </a:cubicBezTo>
                  <a:cubicBezTo>
                    <a:pt x="172" y="146"/>
                    <a:pt x="174" y="142"/>
                    <a:pt x="177" y="144"/>
                  </a:cubicBezTo>
                  <a:cubicBezTo>
                    <a:pt x="180" y="146"/>
                    <a:pt x="176" y="146"/>
                    <a:pt x="173" y="147"/>
                  </a:cubicBezTo>
                  <a:cubicBezTo>
                    <a:pt x="170" y="147"/>
                    <a:pt x="172" y="151"/>
                    <a:pt x="174" y="149"/>
                  </a:cubicBezTo>
                  <a:cubicBezTo>
                    <a:pt x="176" y="148"/>
                    <a:pt x="178" y="146"/>
                    <a:pt x="180" y="148"/>
                  </a:cubicBezTo>
                  <a:cubicBezTo>
                    <a:pt x="183" y="150"/>
                    <a:pt x="183" y="149"/>
                    <a:pt x="185" y="148"/>
                  </a:cubicBezTo>
                  <a:cubicBezTo>
                    <a:pt x="187" y="146"/>
                    <a:pt x="187" y="148"/>
                    <a:pt x="187" y="149"/>
                  </a:cubicBezTo>
                  <a:cubicBezTo>
                    <a:pt x="187" y="151"/>
                    <a:pt x="191" y="151"/>
                    <a:pt x="196" y="152"/>
                  </a:cubicBezTo>
                  <a:cubicBezTo>
                    <a:pt x="201" y="153"/>
                    <a:pt x="211" y="152"/>
                    <a:pt x="214" y="151"/>
                  </a:cubicBezTo>
                  <a:cubicBezTo>
                    <a:pt x="216" y="151"/>
                    <a:pt x="215" y="155"/>
                    <a:pt x="221" y="156"/>
                  </a:cubicBezTo>
                  <a:cubicBezTo>
                    <a:pt x="226" y="157"/>
                    <a:pt x="228" y="151"/>
                    <a:pt x="231" y="153"/>
                  </a:cubicBezTo>
                  <a:cubicBezTo>
                    <a:pt x="233" y="155"/>
                    <a:pt x="231" y="156"/>
                    <a:pt x="229" y="158"/>
                  </a:cubicBezTo>
                  <a:cubicBezTo>
                    <a:pt x="227" y="160"/>
                    <a:pt x="231" y="160"/>
                    <a:pt x="233" y="161"/>
                  </a:cubicBezTo>
                  <a:cubicBezTo>
                    <a:pt x="235" y="162"/>
                    <a:pt x="240" y="163"/>
                    <a:pt x="242" y="166"/>
                  </a:cubicBezTo>
                  <a:cubicBezTo>
                    <a:pt x="245" y="168"/>
                    <a:pt x="246" y="170"/>
                    <a:pt x="252" y="173"/>
                  </a:cubicBezTo>
                  <a:cubicBezTo>
                    <a:pt x="257" y="176"/>
                    <a:pt x="252" y="166"/>
                    <a:pt x="256" y="169"/>
                  </a:cubicBezTo>
                  <a:cubicBezTo>
                    <a:pt x="261" y="173"/>
                    <a:pt x="259" y="169"/>
                    <a:pt x="263" y="173"/>
                  </a:cubicBezTo>
                  <a:cubicBezTo>
                    <a:pt x="266" y="176"/>
                    <a:pt x="265" y="171"/>
                    <a:pt x="264" y="166"/>
                  </a:cubicBezTo>
                  <a:cubicBezTo>
                    <a:pt x="262" y="161"/>
                    <a:pt x="265" y="164"/>
                    <a:pt x="267" y="167"/>
                  </a:cubicBezTo>
                  <a:cubicBezTo>
                    <a:pt x="268" y="169"/>
                    <a:pt x="268" y="174"/>
                    <a:pt x="267" y="177"/>
                  </a:cubicBezTo>
                  <a:cubicBezTo>
                    <a:pt x="266" y="180"/>
                    <a:pt x="261" y="178"/>
                    <a:pt x="261" y="176"/>
                  </a:cubicBezTo>
                  <a:cubicBezTo>
                    <a:pt x="262" y="174"/>
                    <a:pt x="256" y="175"/>
                    <a:pt x="256" y="177"/>
                  </a:cubicBezTo>
                  <a:cubicBezTo>
                    <a:pt x="256" y="180"/>
                    <a:pt x="260" y="185"/>
                    <a:pt x="262" y="185"/>
                  </a:cubicBezTo>
                  <a:cubicBezTo>
                    <a:pt x="265" y="186"/>
                    <a:pt x="263" y="190"/>
                    <a:pt x="265" y="191"/>
                  </a:cubicBezTo>
                  <a:cubicBezTo>
                    <a:pt x="267" y="191"/>
                    <a:pt x="267" y="196"/>
                    <a:pt x="269" y="195"/>
                  </a:cubicBezTo>
                  <a:cubicBezTo>
                    <a:pt x="270" y="195"/>
                    <a:pt x="270" y="189"/>
                    <a:pt x="268" y="187"/>
                  </a:cubicBezTo>
                  <a:cubicBezTo>
                    <a:pt x="266" y="184"/>
                    <a:pt x="267" y="181"/>
                    <a:pt x="269" y="181"/>
                  </a:cubicBezTo>
                  <a:cubicBezTo>
                    <a:pt x="271" y="182"/>
                    <a:pt x="269" y="186"/>
                    <a:pt x="270" y="187"/>
                  </a:cubicBezTo>
                  <a:cubicBezTo>
                    <a:pt x="271" y="188"/>
                    <a:pt x="273" y="186"/>
                    <a:pt x="275" y="184"/>
                  </a:cubicBezTo>
                  <a:cubicBezTo>
                    <a:pt x="278" y="183"/>
                    <a:pt x="274" y="179"/>
                    <a:pt x="275" y="177"/>
                  </a:cubicBezTo>
                  <a:cubicBezTo>
                    <a:pt x="276" y="174"/>
                    <a:pt x="279" y="178"/>
                    <a:pt x="280" y="182"/>
                  </a:cubicBezTo>
                  <a:cubicBezTo>
                    <a:pt x="281" y="186"/>
                    <a:pt x="277" y="186"/>
                    <a:pt x="277" y="188"/>
                  </a:cubicBezTo>
                  <a:cubicBezTo>
                    <a:pt x="277" y="190"/>
                    <a:pt x="274" y="189"/>
                    <a:pt x="273" y="190"/>
                  </a:cubicBezTo>
                  <a:cubicBezTo>
                    <a:pt x="272" y="191"/>
                    <a:pt x="272" y="198"/>
                    <a:pt x="274" y="198"/>
                  </a:cubicBezTo>
                  <a:cubicBezTo>
                    <a:pt x="275" y="198"/>
                    <a:pt x="276" y="192"/>
                    <a:pt x="277" y="195"/>
                  </a:cubicBezTo>
                  <a:cubicBezTo>
                    <a:pt x="278" y="198"/>
                    <a:pt x="281" y="191"/>
                    <a:pt x="282" y="194"/>
                  </a:cubicBezTo>
                  <a:cubicBezTo>
                    <a:pt x="283" y="197"/>
                    <a:pt x="287" y="200"/>
                    <a:pt x="289" y="200"/>
                  </a:cubicBezTo>
                  <a:cubicBezTo>
                    <a:pt x="290" y="199"/>
                    <a:pt x="288" y="196"/>
                    <a:pt x="285" y="196"/>
                  </a:cubicBezTo>
                  <a:cubicBezTo>
                    <a:pt x="283" y="196"/>
                    <a:pt x="283" y="191"/>
                    <a:pt x="286" y="191"/>
                  </a:cubicBezTo>
                  <a:cubicBezTo>
                    <a:pt x="288" y="191"/>
                    <a:pt x="292" y="197"/>
                    <a:pt x="292" y="199"/>
                  </a:cubicBezTo>
                  <a:cubicBezTo>
                    <a:pt x="292" y="201"/>
                    <a:pt x="290" y="201"/>
                    <a:pt x="288" y="203"/>
                  </a:cubicBezTo>
                  <a:cubicBezTo>
                    <a:pt x="286" y="206"/>
                    <a:pt x="283" y="200"/>
                    <a:pt x="281" y="200"/>
                  </a:cubicBezTo>
                  <a:cubicBezTo>
                    <a:pt x="279" y="200"/>
                    <a:pt x="281" y="204"/>
                    <a:pt x="282" y="206"/>
                  </a:cubicBezTo>
                  <a:cubicBezTo>
                    <a:pt x="283" y="209"/>
                    <a:pt x="279" y="212"/>
                    <a:pt x="282" y="214"/>
                  </a:cubicBezTo>
                  <a:cubicBezTo>
                    <a:pt x="285" y="216"/>
                    <a:pt x="284" y="213"/>
                    <a:pt x="285" y="211"/>
                  </a:cubicBezTo>
                  <a:cubicBezTo>
                    <a:pt x="285" y="210"/>
                    <a:pt x="288" y="212"/>
                    <a:pt x="289" y="213"/>
                  </a:cubicBezTo>
                  <a:cubicBezTo>
                    <a:pt x="291" y="214"/>
                    <a:pt x="291" y="210"/>
                    <a:pt x="291" y="209"/>
                  </a:cubicBezTo>
                  <a:cubicBezTo>
                    <a:pt x="291" y="207"/>
                    <a:pt x="294" y="208"/>
                    <a:pt x="295" y="210"/>
                  </a:cubicBezTo>
                  <a:cubicBezTo>
                    <a:pt x="297" y="212"/>
                    <a:pt x="297" y="208"/>
                    <a:pt x="299" y="208"/>
                  </a:cubicBezTo>
                  <a:cubicBezTo>
                    <a:pt x="301" y="208"/>
                    <a:pt x="300" y="212"/>
                    <a:pt x="300" y="214"/>
                  </a:cubicBezTo>
                  <a:cubicBezTo>
                    <a:pt x="300" y="216"/>
                    <a:pt x="303" y="212"/>
                    <a:pt x="303" y="214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5" y="214"/>
                    <a:pt x="307" y="212"/>
                    <a:pt x="308" y="211"/>
                  </a:cubicBezTo>
                  <a:cubicBezTo>
                    <a:pt x="312" y="209"/>
                    <a:pt x="306" y="207"/>
                    <a:pt x="307" y="204"/>
                  </a:cubicBezTo>
                  <a:close/>
                  <a:moveTo>
                    <a:pt x="6" y="229"/>
                  </a:moveTo>
                  <a:cubicBezTo>
                    <a:pt x="10" y="227"/>
                    <a:pt x="12" y="225"/>
                    <a:pt x="10" y="223"/>
                  </a:cubicBezTo>
                  <a:cubicBezTo>
                    <a:pt x="8" y="221"/>
                    <a:pt x="3" y="231"/>
                    <a:pt x="6" y="229"/>
                  </a:cubicBezTo>
                  <a:close/>
                  <a:moveTo>
                    <a:pt x="36" y="213"/>
                  </a:moveTo>
                  <a:cubicBezTo>
                    <a:pt x="32" y="212"/>
                    <a:pt x="22" y="218"/>
                    <a:pt x="25" y="219"/>
                  </a:cubicBezTo>
                  <a:cubicBezTo>
                    <a:pt x="28" y="219"/>
                    <a:pt x="29" y="216"/>
                    <a:pt x="32" y="216"/>
                  </a:cubicBezTo>
                  <a:cubicBezTo>
                    <a:pt x="35" y="216"/>
                    <a:pt x="40" y="215"/>
                    <a:pt x="36" y="213"/>
                  </a:cubicBezTo>
                  <a:close/>
                  <a:moveTo>
                    <a:pt x="127" y="171"/>
                  </a:moveTo>
                  <a:cubicBezTo>
                    <a:pt x="127" y="169"/>
                    <a:pt x="124" y="169"/>
                    <a:pt x="120" y="174"/>
                  </a:cubicBezTo>
                  <a:cubicBezTo>
                    <a:pt x="117" y="178"/>
                    <a:pt x="114" y="180"/>
                    <a:pt x="113" y="182"/>
                  </a:cubicBezTo>
                  <a:cubicBezTo>
                    <a:pt x="113" y="184"/>
                    <a:pt x="109" y="181"/>
                    <a:pt x="107" y="184"/>
                  </a:cubicBezTo>
                  <a:cubicBezTo>
                    <a:pt x="106" y="186"/>
                    <a:pt x="108" y="192"/>
                    <a:pt x="111" y="190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7" y="190"/>
                    <a:pt x="124" y="185"/>
                    <a:pt x="126" y="183"/>
                  </a:cubicBezTo>
                  <a:cubicBezTo>
                    <a:pt x="127" y="180"/>
                    <a:pt x="123" y="179"/>
                    <a:pt x="122" y="178"/>
                  </a:cubicBezTo>
                  <a:cubicBezTo>
                    <a:pt x="122" y="176"/>
                    <a:pt x="126" y="176"/>
                    <a:pt x="128" y="175"/>
                  </a:cubicBezTo>
                  <a:cubicBezTo>
                    <a:pt x="130" y="174"/>
                    <a:pt x="126" y="173"/>
                    <a:pt x="127" y="171"/>
                  </a:cubicBezTo>
                  <a:close/>
                  <a:moveTo>
                    <a:pt x="13" y="150"/>
                  </a:moveTo>
                  <a:cubicBezTo>
                    <a:pt x="13" y="147"/>
                    <a:pt x="5" y="150"/>
                    <a:pt x="6" y="153"/>
                  </a:cubicBezTo>
                  <a:cubicBezTo>
                    <a:pt x="7" y="155"/>
                    <a:pt x="14" y="157"/>
                    <a:pt x="17" y="156"/>
                  </a:cubicBezTo>
                  <a:cubicBezTo>
                    <a:pt x="20" y="155"/>
                    <a:pt x="21" y="152"/>
                    <a:pt x="19" y="151"/>
                  </a:cubicBezTo>
                  <a:cubicBezTo>
                    <a:pt x="17" y="149"/>
                    <a:pt x="13" y="153"/>
                    <a:pt x="13" y="150"/>
                  </a:cubicBezTo>
                  <a:close/>
                  <a:moveTo>
                    <a:pt x="100" y="544"/>
                  </a:moveTo>
                  <a:cubicBezTo>
                    <a:pt x="95" y="545"/>
                    <a:pt x="98" y="556"/>
                    <a:pt x="100" y="554"/>
                  </a:cubicBezTo>
                  <a:cubicBezTo>
                    <a:pt x="102" y="553"/>
                    <a:pt x="105" y="552"/>
                    <a:pt x="106" y="551"/>
                  </a:cubicBezTo>
                  <a:cubicBezTo>
                    <a:pt x="107" y="548"/>
                    <a:pt x="104" y="543"/>
                    <a:pt x="100" y="544"/>
                  </a:cubicBezTo>
                  <a:close/>
                  <a:moveTo>
                    <a:pt x="94" y="537"/>
                  </a:moveTo>
                  <a:cubicBezTo>
                    <a:pt x="91" y="538"/>
                    <a:pt x="93" y="542"/>
                    <a:pt x="95" y="541"/>
                  </a:cubicBezTo>
                  <a:cubicBezTo>
                    <a:pt x="98" y="539"/>
                    <a:pt x="97" y="537"/>
                    <a:pt x="94" y="537"/>
                  </a:cubicBezTo>
                  <a:close/>
                  <a:moveTo>
                    <a:pt x="66" y="528"/>
                  </a:moveTo>
                  <a:cubicBezTo>
                    <a:pt x="69" y="531"/>
                    <a:pt x="70" y="530"/>
                    <a:pt x="71" y="528"/>
                  </a:cubicBezTo>
                  <a:cubicBezTo>
                    <a:pt x="72" y="526"/>
                    <a:pt x="64" y="525"/>
                    <a:pt x="66" y="528"/>
                  </a:cubicBezTo>
                  <a:close/>
                  <a:moveTo>
                    <a:pt x="79" y="534"/>
                  </a:moveTo>
                  <a:cubicBezTo>
                    <a:pt x="80" y="536"/>
                    <a:pt x="82" y="537"/>
                    <a:pt x="84" y="534"/>
                  </a:cubicBezTo>
                  <a:cubicBezTo>
                    <a:pt x="85" y="532"/>
                    <a:pt x="77" y="530"/>
                    <a:pt x="79" y="534"/>
                  </a:cubicBezTo>
                  <a:close/>
                  <a:moveTo>
                    <a:pt x="811" y="295"/>
                  </a:moveTo>
                  <a:cubicBezTo>
                    <a:pt x="810" y="292"/>
                    <a:pt x="803" y="294"/>
                    <a:pt x="800" y="292"/>
                  </a:cubicBezTo>
                  <a:cubicBezTo>
                    <a:pt x="797" y="289"/>
                    <a:pt x="791" y="301"/>
                    <a:pt x="790" y="306"/>
                  </a:cubicBezTo>
                  <a:cubicBezTo>
                    <a:pt x="789" y="311"/>
                    <a:pt x="780" y="316"/>
                    <a:pt x="780" y="316"/>
                  </a:cubicBezTo>
                  <a:cubicBezTo>
                    <a:pt x="780" y="316"/>
                    <a:pt x="754" y="317"/>
                    <a:pt x="752" y="317"/>
                  </a:cubicBezTo>
                  <a:cubicBezTo>
                    <a:pt x="751" y="317"/>
                    <a:pt x="745" y="322"/>
                    <a:pt x="741" y="325"/>
                  </a:cubicBezTo>
                  <a:cubicBezTo>
                    <a:pt x="741" y="325"/>
                    <a:pt x="742" y="325"/>
                    <a:pt x="742" y="325"/>
                  </a:cubicBezTo>
                  <a:cubicBezTo>
                    <a:pt x="744" y="330"/>
                    <a:pt x="735" y="333"/>
                    <a:pt x="726" y="333"/>
                  </a:cubicBezTo>
                  <a:cubicBezTo>
                    <a:pt x="723" y="333"/>
                    <a:pt x="721" y="333"/>
                    <a:pt x="720" y="334"/>
                  </a:cubicBezTo>
                  <a:cubicBezTo>
                    <a:pt x="720" y="335"/>
                    <a:pt x="720" y="336"/>
                    <a:pt x="720" y="337"/>
                  </a:cubicBezTo>
                  <a:cubicBezTo>
                    <a:pt x="720" y="337"/>
                    <a:pt x="719" y="338"/>
                    <a:pt x="718" y="339"/>
                  </a:cubicBezTo>
                  <a:cubicBezTo>
                    <a:pt x="716" y="342"/>
                    <a:pt x="705" y="347"/>
                    <a:pt x="699" y="350"/>
                  </a:cubicBezTo>
                  <a:cubicBezTo>
                    <a:pt x="692" y="354"/>
                    <a:pt x="683" y="352"/>
                    <a:pt x="683" y="347"/>
                  </a:cubicBezTo>
                  <a:cubicBezTo>
                    <a:pt x="683" y="341"/>
                    <a:pt x="688" y="342"/>
                    <a:pt x="689" y="345"/>
                  </a:cubicBezTo>
                  <a:cubicBezTo>
                    <a:pt x="690" y="346"/>
                    <a:pt x="691" y="345"/>
                    <a:pt x="692" y="344"/>
                  </a:cubicBezTo>
                  <a:cubicBezTo>
                    <a:pt x="691" y="342"/>
                    <a:pt x="691" y="340"/>
                    <a:pt x="691" y="338"/>
                  </a:cubicBezTo>
                  <a:cubicBezTo>
                    <a:pt x="689" y="337"/>
                    <a:pt x="692" y="329"/>
                    <a:pt x="688" y="327"/>
                  </a:cubicBezTo>
                  <a:cubicBezTo>
                    <a:pt x="684" y="326"/>
                    <a:pt x="679" y="333"/>
                    <a:pt x="680" y="329"/>
                  </a:cubicBezTo>
                  <a:cubicBezTo>
                    <a:pt x="680" y="324"/>
                    <a:pt x="687" y="320"/>
                    <a:pt x="683" y="314"/>
                  </a:cubicBezTo>
                  <a:cubicBezTo>
                    <a:pt x="679" y="308"/>
                    <a:pt x="672" y="308"/>
                    <a:pt x="670" y="313"/>
                  </a:cubicBezTo>
                  <a:cubicBezTo>
                    <a:pt x="669" y="317"/>
                    <a:pt x="664" y="315"/>
                    <a:pt x="662" y="319"/>
                  </a:cubicBezTo>
                  <a:cubicBezTo>
                    <a:pt x="660" y="322"/>
                    <a:pt x="659" y="330"/>
                    <a:pt x="660" y="336"/>
                  </a:cubicBezTo>
                  <a:cubicBezTo>
                    <a:pt x="661" y="342"/>
                    <a:pt x="660" y="344"/>
                    <a:pt x="654" y="348"/>
                  </a:cubicBezTo>
                  <a:cubicBezTo>
                    <a:pt x="649" y="351"/>
                    <a:pt x="646" y="343"/>
                    <a:pt x="648" y="332"/>
                  </a:cubicBezTo>
                  <a:cubicBezTo>
                    <a:pt x="650" y="325"/>
                    <a:pt x="654" y="318"/>
                    <a:pt x="650" y="318"/>
                  </a:cubicBezTo>
                  <a:cubicBezTo>
                    <a:pt x="646" y="318"/>
                    <a:pt x="655" y="310"/>
                    <a:pt x="662" y="308"/>
                  </a:cubicBezTo>
                  <a:cubicBezTo>
                    <a:pt x="670" y="306"/>
                    <a:pt x="679" y="307"/>
                    <a:pt x="679" y="305"/>
                  </a:cubicBezTo>
                  <a:cubicBezTo>
                    <a:pt x="679" y="304"/>
                    <a:pt x="679" y="304"/>
                    <a:pt x="680" y="304"/>
                  </a:cubicBezTo>
                  <a:cubicBezTo>
                    <a:pt x="678" y="303"/>
                    <a:pt x="677" y="302"/>
                    <a:pt x="675" y="301"/>
                  </a:cubicBezTo>
                  <a:cubicBezTo>
                    <a:pt x="675" y="301"/>
                    <a:pt x="675" y="302"/>
                    <a:pt x="674" y="302"/>
                  </a:cubicBezTo>
                  <a:cubicBezTo>
                    <a:pt x="671" y="304"/>
                    <a:pt x="672" y="299"/>
                    <a:pt x="667" y="299"/>
                  </a:cubicBezTo>
                  <a:cubicBezTo>
                    <a:pt x="661" y="299"/>
                    <a:pt x="656" y="304"/>
                    <a:pt x="652" y="302"/>
                  </a:cubicBezTo>
                  <a:cubicBezTo>
                    <a:pt x="648" y="299"/>
                    <a:pt x="650" y="297"/>
                    <a:pt x="646" y="297"/>
                  </a:cubicBezTo>
                  <a:cubicBezTo>
                    <a:pt x="642" y="297"/>
                    <a:pt x="649" y="289"/>
                    <a:pt x="643" y="292"/>
                  </a:cubicBezTo>
                  <a:cubicBezTo>
                    <a:pt x="637" y="296"/>
                    <a:pt x="629" y="303"/>
                    <a:pt x="625" y="300"/>
                  </a:cubicBezTo>
                  <a:cubicBezTo>
                    <a:pt x="621" y="296"/>
                    <a:pt x="617" y="301"/>
                    <a:pt x="614" y="298"/>
                  </a:cubicBezTo>
                  <a:cubicBezTo>
                    <a:pt x="612" y="295"/>
                    <a:pt x="624" y="287"/>
                    <a:pt x="630" y="288"/>
                  </a:cubicBezTo>
                  <a:cubicBezTo>
                    <a:pt x="632" y="288"/>
                    <a:pt x="633" y="287"/>
                    <a:pt x="635" y="286"/>
                  </a:cubicBezTo>
                  <a:cubicBezTo>
                    <a:pt x="631" y="285"/>
                    <a:pt x="625" y="282"/>
                    <a:pt x="623" y="285"/>
                  </a:cubicBezTo>
                  <a:cubicBezTo>
                    <a:pt x="621" y="287"/>
                    <a:pt x="618" y="285"/>
                    <a:pt x="616" y="283"/>
                  </a:cubicBezTo>
                  <a:cubicBezTo>
                    <a:pt x="614" y="281"/>
                    <a:pt x="612" y="284"/>
                    <a:pt x="609" y="281"/>
                  </a:cubicBezTo>
                  <a:cubicBezTo>
                    <a:pt x="607" y="277"/>
                    <a:pt x="604" y="280"/>
                    <a:pt x="602" y="280"/>
                  </a:cubicBezTo>
                  <a:cubicBezTo>
                    <a:pt x="600" y="281"/>
                    <a:pt x="598" y="279"/>
                    <a:pt x="595" y="278"/>
                  </a:cubicBezTo>
                  <a:cubicBezTo>
                    <a:pt x="592" y="277"/>
                    <a:pt x="594" y="274"/>
                    <a:pt x="592" y="272"/>
                  </a:cubicBezTo>
                  <a:cubicBezTo>
                    <a:pt x="589" y="270"/>
                    <a:pt x="589" y="276"/>
                    <a:pt x="589" y="276"/>
                  </a:cubicBezTo>
                  <a:cubicBezTo>
                    <a:pt x="367" y="277"/>
                    <a:pt x="367" y="277"/>
                    <a:pt x="367" y="277"/>
                  </a:cubicBezTo>
                  <a:cubicBezTo>
                    <a:pt x="368" y="277"/>
                    <a:pt x="368" y="277"/>
                    <a:pt x="368" y="278"/>
                  </a:cubicBezTo>
                  <a:cubicBezTo>
                    <a:pt x="371" y="281"/>
                    <a:pt x="369" y="283"/>
                    <a:pt x="370" y="286"/>
                  </a:cubicBezTo>
                  <a:cubicBezTo>
                    <a:pt x="371" y="290"/>
                    <a:pt x="370" y="294"/>
                    <a:pt x="367" y="294"/>
                  </a:cubicBezTo>
                  <a:cubicBezTo>
                    <a:pt x="364" y="294"/>
                    <a:pt x="364" y="291"/>
                    <a:pt x="366" y="290"/>
                  </a:cubicBezTo>
                  <a:cubicBezTo>
                    <a:pt x="368" y="289"/>
                    <a:pt x="367" y="285"/>
                    <a:pt x="365" y="285"/>
                  </a:cubicBezTo>
                  <a:cubicBezTo>
                    <a:pt x="364" y="285"/>
                    <a:pt x="363" y="284"/>
                    <a:pt x="363" y="282"/>
                  </a:cubicBezTo>
                  <a:cubicBezTo>
                    <a:pt x="360" y="283"/>
                    <a:pt x="356" y="283"/>
                    <a:pt x="351" y="282"/>
                  </a:cubicBezTo>
                  <a:cubicBezTo>
                    <a:pt x="351" y="282"/>
                    <a:pt x="351" y="283"/>
                    <a:pt x="351" y="283"/>
                  </a:cubicBezTo>
                  <a:cubicBezTo>
                    <a:pt x="351" y="285"/>
                    <a:pt x="352" y="290"/>
                    <a:pt x="355" y="294"/>
                  </a:cubicBezTo>
                  <a:cubicBezTo>
                    <a:pt x="358" y="297"/>
                    <a:pt x="356" y="300"/>
                    <a:pt x="359" y="301"/>
                  </a:cubicBezTo>
                  <a:cubicBezTo>
                    <a:pt x="361" y="303"/>
                    <a:pt x="361" y="304"/>
                    <a:pt x="359" y="304"/>
                  </a:cubicBezTo>
                  <a:cubicBezTo>
                    <a:pt x="356" y="303"/>
                    <a:pt x="358" y="306"/>
                    <a:pt x="357" y="311"/>
                  </a:cubicBezTo>
                  <a:cubicBezTo>
                    <a:pt x="356" y="316"/>
                    <a:pt x="356" y="327"/>
                    <a:pt x="356" y="331"/>
                  </a:cubicBezTo>
                  <a:cubicBezTo>
                    <a:pt x="355" y="334"/>
                    <a:pt x="351" y="340"/>
                    <a:pt x="354" y="343"/>
                  </a:cubicBezTo>
                  <a:cubicBezTo>
                    <a:pt x="356" y="347"/>
                    <a:pt x="358" y="352"/>
                    <a:pt x="356" y="356"/>
                  </a:cubicBezTo>
                  <a:cubicBezTo>
                    <a:pt x="355" y="361"/>
                    <a:pt x="355" y="364"/>
                    <a:pt x="357" y="367"/>
                  </a:cubicBezTo>
                  <a:cubicBezTo>
                    <a:pt x="359" y="370"/>
                    <a:pt x="358" y="376"/>
                    <a:pt x="360" y="377"/>
                  </a:cubicBezTo>
                  <a:cubicBezTo>
                    <a:pt x="362" y="379"/>
                    <a:pt x="364" y="381"/>
                    <a:pt x="366" y="384"/>
                  </a:cubicBezTo>
                  <a:cubicBezTo>
                    <a:pt x="368" y="388"/>
                    <a:pt x="369" y="386"/>
                    <a:pt x="370" y="389"/>
                  </a:cubicBezTo>
                  <a:cubicBezTo>
                    <a:pt x="370" y="392"/>
                    <a:pt x="370" y="393"/>
                    <a:pt x="373" y="394"/>
                  </a:cubicBezTo>
                  <a:cubicBezTo>
                    <a:pt x="376" y="395"/>
                    <a:pt x="374" y="398"/>
                    <a:pt x="374" y="400"/>
                  </a:cubicBezTo>
                  <a:cubicBezTo>
                    <a:pt x="374" y="402"/>
                    <a:pt x="378" y="405"/>
                    <a:pt x="383" y="409"/>
                  </a:cubicBezTo>
                  <a:cubicBezTo>
                    <a:pt x="387" y="413"/>
                    <a:pt x="383" y="417"/>
                    <a:pt x="387" y="417"/>
                  </a:cubicBezTo>
                  <a:cubicBezTo>
                    <a:pt x="390" y="417"/>
                    <a:pt x="393" y="419"/>
                    <a:pt x="397" y="421"/>
                  </a:cubicBezTo>
                  <a:cubicBezTo>
                    <a:pt x="400" y="423"/>
                    <a:pt x="401" y="422"/>
                    <a:pt x="403" y="422"/>
                  </a:cubicBezTo>
                  <a:cubicBezTo>
                    <a:pt x="406" y="423"/>
                    <a:pt x="410" y="428"/>
                    <a:pt x="411" y="431"/>
                  </a:cubicBezTo>
                  <a:cubicBezTo>
                    <a:pt x="411" y="433"/>
                    <a:pt x="412" y="434"/>
                    <a:pt x="413" y="436"/>
                  </a:cubicBezTo>
                  <a:cubicBezTo>
                    <a:pt x="431" y="434"/>
                    <a:pt x="431" y="434"/>
                    <a:pt x="431" y="434"/>
                  </a:cubicBezTo>
                  <a:cubicBezTo>
                    <a:pt x="431" y="434"/>
                    <a:pt x="437" y="438"/>
                    <a:pt x="440" y="439"/>
                  </a:cubicBezTo>
                  <a:cubicBezTo>
                    <a:pt x="443" y="439"/>
                    <a:pt x="461" y="446"/>
                    <a:pt x="461" y="446"/>
                  </a:cubicBezTo>
                  <a:cubicBezTo>
                    <a:pt x="484" y="446"/>
                    <a:pt x="484" y="446"/>
                    <a:pt x="484" y="446"/>
                  </a:cubicBezTo>
                  <a:cubicBezTo>
                    <a:pt x="486" y="442"/>
                    <a:pt x="486" y="442"/>
                    <a:pt x="486" y="442"/>
                  </a:cubicBezTo>
                  <a:cubicBezTo>
                    <a:pt x="499" y="442"/>
                    <a:pt x="499" y="442"/>
                    <a:pt x="499" y="442"/>
                  </a:cubicBezTo>
                  <a:cubicBezTo>
                    <a:pt x="499" y="442"/>
                    <a:pt x="507" y="450"/>
                    <a:pt x="508" y="450"/>
                  </a:cubicBezTo>
                  <a:cubicBezTo>
                    <a:pt x="509" y="451"/>
                    <a:pt x="513" y="454"/>
                    <a:pt x="513" y="457"/>
                  </a:cubicBezTo>
                  <a:cubicBezTo>
                    <a:pt x="513" y="459"/>
                    <a:pt x="514" y="461"/>
                    <a:pt x="516" y="462"/>
                  </a:cubicBezTo>
                  <a:cubicBezTo>
                    <a:pt x="518" y="463"/>
                    <a:pt x="525" y="467"/>
                    <a:pt x="525" y="467"/>
                  </a:cubicBezTo>
                  <a:cubicBezTo>
                    <a:pt x="526" y="466"/>
                    <a:pt x="528" y="459"/>
                    <a:pt x="532" y="459"/>
                  </a:cubicBezTo>
                  <a:cubicBezTo>
                    <a:pt x="535" y="459"/>
                    <a:pt x="545" y="462"/>
                    <a:pt x="546" y="467"/>
                  </a:cubicBezTo>
                  <a:cubicBezTo>
                    <a:pt x="548" y="473"/>
                    <a:pt x="552" y="477"/>
                    <a:pt x="554" y="478"/>
                  </a:cubicBezTo>
                  <a:cubicBezTo>
                    <a:pt x="555" y="479"/>
                    <a:pt x="554" y="483"/>
                    <a:pt x="556" y="484"/>
                  </a:cubicBezTo>
                  <a:cubicBezTo>
                    <a:pt x="557" y="486"/>
                    <a:pt x="557" y="489"/>
                    <a:pt x="558" y="489"/>
                  </a:cubicBezTo>
                  <a:cubicBezTo>
                    <a:pt x="559" y="489"/>
                    <a:pt x="566" y="493"/>
                    <a:pt x="569" y="493"/>
                  </a:cubicBezTo>
                  <a:cubicBezTo>
                    <a:pt x="570" y="493"/>
                    <a:pt x="571" y="494"/>
                    <a:pt x="572" y="494"/>
                  </a:cubicBezTo>
                  <a:cubicBezTo>
                    <a:pt x="573" y="488"/>
                    <a:pt x="566" y="487"/>
                    <a:pt x="570" y="484"/>
                  </a:cubicBezTo>
                  <a:cubicBezTo>
                    <a:pt x="575" y="481"/>
                    <a:pt x="570" y="478"/>
                    <a:pt x="572" y="476"/>
                  </a:cubicBezTo>
                  <a:cubicBezTo>
                    <a:pt x="574" y="475"/>
                    <a:pt x="578" y="474"/>
                    <a:pt x="578" y="471"/>
                  </a:cubicBezTo>
                  <a:cubicBezTo>
                    <a:pt x="578" y="469"/>
                    <a:pt x="580" y="469"/>
                    <a:pt x="583" y="470"/>
                  </a:cubicBezTo>
                  <a:cubicBezTo>
                    <a:pt x="586" y="470"/>
                    <a:pt x="591" y="465"/>
                    <a:pt x="591" y="463"/>
                  </a:cubicBezTo>
                  <a:cubicBezTo>
                    <a:pt x="590" y="461"/>
                    <a:pt x="591" y="461"/>
                    <a:pt x="595" y="461"/>
                  </a:cubicBezTo>
                  <a:cubicBezTo>
                    <a:pt x="598" y="462"/>
                    <a:pt x="597" y="458"/>
                    <a:pt x="600" y="458"/>
                  </a:cubicBezTo>
                  <a:cubicBezTo>
                    <a:pt x="602" y="459"/>
                    <a:pt x="603" y="460"/>
                    <a:pt x="604" y="459"/>
                  </a:cubicBezTo>
                  <a:cubicBezTo>
                    <a:pt x="604" y="457"/>
                    <a:pt x="606" y="457"/>
                    <a:pt x="608" y="459"/>
                  </a:cubicBezTo>
                  <a:cubicBezTo>
                    <a:pt x="609" y="462"/>
                    <a:pt x="614" y="462"/>
                    <a:pt x="614" y="460"/>
                  </a:cubicBezTo>
                  <a:cubicBezTo>
                    <a:pt x="615" y="457"/>
                    <a:pt x="617" y="460"/>
                    <a:pt x="620" y="462"/>
                  </a:cubicBezTo>
                  <a:cubicBezTo>
                    <a:pt x="622" y="465"/>
                    <a:pt x="623" y="464"/>
                    <a:pt x="626" y="464"/>
                  </a:cubicBezTo>
                  <a:cubicBezTo>
                    <a:pt x="630" y="464"/>
                    <a:pt x="630" y="463"/>
                    <a:pt x="630" y="461"/>
                  </a:cubicBezTo>
                  <a:cubicBezTo>
                    <a:pt x="630" y="459"/>
                    <a:pt x="634" y="466"/>
                    <a:pt x="637" y="466"/>
                  </a:cubicBezTo>
                  <a:cubicBezTo>
                    <a:pt x="640" y="467"/>
                    <a:pt x="638" y="464"/>
                    <a:pt x="635" y="462"/>
                  </a:cubicBezTo>
                  <a:cubicBezTo>
                    <a:pt x="633" y="460"/>
                    <a:pt x="636" y="459"/>
                    <a:pt x="634" y="458"/>
                  </a:cubicBezTo>
                  <a:cubicBezTo>
                    <a:pt x="631" y="456"/>
                    <a:pt x="636" y="454"/>
                    <a:pt x="641" y="454"/>
                  </a:cubicBezTo>
                  <a:cubicBezTo>
                    <a:pt x="645" y="454"/>
                    <a:pt x="645" y="455"/>
                    <a:pt x="646" y="453"/>
                  </a:cubicBezTo>
                  <a:cubicBezTo>
                    <a:pt x="648" y="450"/>
                    <a:pt x="649" y="453"/>
                    <a:pt x="649" y="455"/>
                  </a:cubicBezTo>
                  <a:cubicBezTo>
                    <a:pt x="649" y="457"/>
                    <a:pt x="656" y="454"/>
                    <a:pt x="660" y="454"/>
                  </a:cubicBezTo>
                  <a:cubicBezTo>
                    <a:pt x="664" y="454"/>
                    <a:pt x="667" y="457"/>
                    <a:pt x="668" y="459"/>
                  </a:cubicBezTo>
                  <a:cubicBezTo>
                    <a:pt x="668" y="461"/>
                    <a:pt x="671" y="462"/>
                    <a:pt x="673" y="460"/>
                  </a:cubicBezTo>
                  <a:cubicBezTo>
                    <a:pt x="676" y="458"/>
                    <a:pt x="678" y="455"/>
                    <a:pt x="681" y="458"/>
                  </a:cubicBezTo>
                  <a:cubicBezTo>
                    <a:pt x="683" y="460"/>
                    <a:pt x="686" y="463"/>
                    <a:pt x="689" y="466"/>
                  </a:cubicBezTo>
                  <a:cubicBezTo>
                    <a:pt x="692" y="469"/>
                    <a:pt x="687" y="473"/>
                    <a:pt x="689" y="476"/>
                  </a:cubicBezTo>
                  <a:cubicBezTo>
                    <a:pt x="691" y="478"/>
                    <a:pt x="689" y="481"/>
                    <a:pt x="692" y="484"/>
                  </a:cubicBezTo>
                  <a:cubicBezTo>
                    <a:pt x="696" y="486"/>
                    <a:pt x="693" y="491"/>
                    <a:pt x="696" y="492"/>
                  </a:cubicBezTo>
                  <a:cubicBezTo>
                    <a:pt x="698" y="493"/>
                    <a:pt x="701" y="497"/>
                    <a:pt x="701" y="499"/>
                  </a:cubicBezTo>
                  <a:cubicBezTo>
                    <a:pt x="701" y="501"/>
                    <a:pt x="707" y="503"/>
                    <a:pt x="707" y="500"/>
                  </a:cubicBezTo>
                  <a:cubicBezTo>
                    <a:pt x="707" y="497"/>
                    <a:pt x="710" y="493"/>
                    <a:pt x="711" y="490"/>
                  </a:cubicBezTo>
                  <a:cubicBezTo>
                    <a:pt x="711" y="488"/>
                    <a:pt x="709" y="477"/>
                    <a:pt x="706" y="474"/>
                  </a:cubicBezTo>
                  <a:cubicBezTo>
                    <a:pt x="704" y="471"/>
                    <a:pt x="707" y="470"/>
                    <a:pt x="704" y="467"/>
                  </a:cubicBezTo>
                  <a:cubicBezTo>
                    <a:pt x="701" y="463"/>
                    <a:pt x="699" y="456"/>
                    <a:pt x="699" y="451"/>
                  </a:cubicBezTo>
                  <a:cubicBezTo>
                    <a:pt x="700" y="446"/>
                    <a:pt x="706" y="437"/>
                    <a:pt x="709" y="434"/>
                  </a:cubicBezTo>
                  <a:cubicBezTo>
                    <a:pt x="712" y="431"/>
                    <a:pt x="715" y="433"/>
                    <a:pt x="716" y="430"/>
                  </a:cubicBezTo>
                  <a:cubicBezTo>
                    <a:pt x="717" y="427"/>
                    <a:pt x="720" y="424"/>
                    <a:pt x="723" y="424"/>
                  </a:cubicBezTo>
                  <a:cubicBezTo>
                    <a:pt x="725" y="424"/>
                    <a:pt x="727" y="424"/>
                    <a:pt x="727" y="422"/>
                  </a:cubicBezTo>
                  <a:cubicBezTo>
                    <a:pt x="728" y="420"/>
                    <a:pt x="731" y="417"/>
                    <a:pt x="736" y="416"/>
                  </a:cubicBezTo>
                  <a:cubicBezTo>
                    <a:pt x="741" y="415"/>
                    <a:pt x="738" y="413"/>
                    <a:pt x="737" y="411"/>
                  </a:cubicBezTo>
                  <a:cubicBezTo>
                    <a:pt x="735" y="408"/>
                    <a:pt x="738" y="406"/>
                    <a:pt x="739" y="408"/>
                  </a:cubicBezTo>
                  <a:cubicBezTo>
                    <a:pt x="740" y="409"/>
                    <a:pt x="742" y="409"/>
                    <a:pt x="744" y="408"/>
                  </a:cubicBezTo>
                  <a:cubicBezTo>
                    <a:pt x="746" y="407"/>
                    <a:pt x="750" y="403"/>
                    <a:pt x="746" y="403"/>
                  </a:cubicBezTo>
                  <a:cubicBezTo>
                    <a:pt x="742" y="403"/>
                    <a:pt x="741" y="402"/>
                    <a:pt x="744" y="401"/>
                  </a:cubicBezTo>
                  <a:cubicBezTo>
                    <a:pt x="746" y="400"/>
                    <a:pt x="744" y="395"/>
                    <a:pt x="741" y="395"/>
                  </a:cubicBezTo>
                  <a:cubicBezTo>
                    <a:pt x="738" y="395"/>
                    <a:pt x="739" y="393"/>
                    <a:pt x="741" y="391"/>
                  </a:cubicBezTo>
                  <a:cubicBezTo>
                    <a:pt x="743" y="389"/>
                    <a:pt x="738" y="386"/>
                    <a:pt x="735" y="384"/>
                  </a:cubicBezTo>
                  <a:cubicBezTo>
                    <a:pt x="733" y="383"/>
                    <a:pt x="737" y="382"/>
                    <a:pt x="739" y="382"/>
                  </a:cubicBezTo>
                  <a:cubicBezTo>
                    <a:pt x="740" y="381"/>
                    <a:pt x="739" y="373"/>
                    <a:pt x="740" y="371"/>
                  </a:cubicBezTo>
                  <a:cubicBezTo>
                    <a:pt x="741" y="369"/>
                    <a:pt x="744" y="369"/>
                    <a:pt x="743" y="371"/>
                  </a:cubicBezTo>
                  <a:cubicBezTo>
                    <a:pt x="741" y="373"/>
                    <a:pt x="740" y="376"/>
                    <a:pt x="742" y="379"/>
                  </a:cubicBezTo>
                  <a:cubicBezTo>
                    <a:pt x="744" y="382"/>
                    <a:pt x="745" y="384"/>
                    <a:pt x="744" y="388"/>
                  </a:cubicBezTo>
                  <a:cubicBezTo>
                    <a:pt x="743" y="393"/>
                    <a:pt x="745" y="392"/>
                    <a:pt x="748" y="386"/>
                  </a:cubicBezTo>
                  <a:cubicBezTo>
                    <a:pt x="750" y="381"/>
                    <a:pt x="751" y="376"/>
                    <a:pt x="749" y="376"/>
                  </a:cubicBezTo>
                  <a:cubicBezTo>
                    <a:pt x="747" y="375"/>
                    <a:pt x="747" y="370"/>
                    <a:pt x="749" y="372"/>
                  </a:cubicBezTo>
                  <a:cubicBezTo>
                    <a:pt x="751" y="375"/>
                    <a:pt x="752" y="375"/>
                    <a:pt x="755" y="372"/>
                  </a:cubicBezTo>
                  <a:cubicBezTo>
                    <a:pt x="758" y="369"/>
                    <a:pt x="761" y="363"/>
                    <a:pt x="759" y="362"/>
                  </a:cubicBezTo>
                  <a:cubicBezTo>
                    <a:pt x="757" y="361"/>
                    <a:pt x="760" y="359"/>
                    <a:pt x="764" y="360"/>
                  </a:cubicBezTo>
                  <a:cubicBezTo>
                    <a:pt x="767" y="360"/>
                    <a:pt x="775" y="357"/>
                    <a:pt x="775" y="356"/>
                  </a:cubicBezTo>
                  <a:cubicBezTo>
                    <a:pt x="777" y="353"/>
                    <a:pt x="763" y="358"/>
                    <a:pt x="763" y="356"/>
                  </a:cubicBezTo>
                  <a:cubicBezTo>
                    <a:pt x="763" y="354"/>
                    <a:pt x="772" y="352"/>
                    <a:pt x="776" y="352"/>
                  </a:cubicBezTo>
                  <a:cubicBezTo>
                    <a:pt x="780" y="352"/>
                    <a:pt x="778" y="346"/>
                    <a:pt x="780" y="349"/>
                  </a:cubicBezTo>
                  <a:cubicBezTo>
                    <a:pt x="782" y="351"/>
                    <a:pt x="784" y="350"/>
                    <a:pt x="787" y="349"/>
                  </a:cubicBezTo>
                  <a:cubicBezTo>
                    <a:pt x="789" y="348"/>
                    <a:pt x="787" y="344"/>
                    <a:pt x="785" y="343"/>
                  </a:cubicBezTo>
                  <a:cubicBezTo>
                    <a:pt x="782" y="342"/>
                    <a:pt x="787" y="340"/>
                    <a:pt x="786" y="339"/>
                  </a:cubicBezTo>
                  <a:cubicBezTo>
                    <a:pt x="785" y="337"/>
                    <a:pt x="788" y="331"/>
                    <a:pt x="791" y="330"/>
                  </a:cubicBezTo>
                  <a:cubicBezTo>
                    <a:pt x="794" y="329"/>
                    <a:pt x="793" y="327"/>
                    <a:pt x="796" y="327"/>
                  </a:cubicBezTo>
                  <a:cubicBezTo>
                    <a:pt x="798" y="327"/>
                    <a:pt x="799" y="324"/>
                    <a:pt x="801" y="321"/>
                  </a:cubicBezTo>
                  <a:cubicBezTo>
                    <a:pt x="804" y="319"/>
                    <a:pt x="808" y="325"/>
                    <a:pt x="811" y="322"/>
                  </a:cubicBezTo>
                  <a:cubicBezTo>
                    <a:pt x="813" y="320"/>
                    <a:pt x="815" y="319"/>
                    <a:pt x="817" y="317"/>
                  </a:cubicBezTo>
                  <a:cubicBezTo>
                    <a:pt x="808" y="305"/>
                    <a:pt x="811" y="297"/>
                    <a:pt x="811" y="29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4162426" y="2141538"/>
              <a:ext cx="258763" cy="185738"/>
            </a:xfrm>
            <a:custGeom>
              <a:rect b="b" l="l" r="r" t="t"/>
              <a:pathLst>
                <a:path extrusionOk="0" h="74" w="103">
                  <a:moveTo>
                    <a:pt x="102" y="13"/>
                  </a:moveTo>
                  <a:cubicBezTo>
                    <a:pt x="99" y="13"/>
                    <a:pt x="96" y="13"/>
                    <a:pt x="94" y="13"/>
                  </a:cubicBezTo>
                  <a:cubicBezTo>
                    <a:pt x="91" y="12"/>
                    <a:pt x="86" y="12"/>
                    <a:pt x="84" y="10"/>
                  </a:cubicBezTo>
                  <a:cubicBezTo>
                    <a:pt x="83" y="9"/>
                    <a:pt x="81" y="8"/>
                    <a:pt x="81" y="10"/>
                  </a:cubicBezTo>
                  <a:cubicBezTo>
                    <a:pt x="81" y="11"/>
                    <a:pt x="77" y="12"/>
                    <a:pt x="74" y="10"/>
                  </a:cubicBezTo>
                  <a:cubicBezTo>
                    <a:pt x="72" y="9"/>
                    <a:pt x="68" y="8"/>
                    <a:pt x="66" y="6"/>
                  </a:cubicBezTo>
                  <a:cubicBezTo>
                    <a:pt x="66" y="6"/>
                    <a:pt x="64" y="5"/>
                    <a:pt x="62" y="4"/>
                  </a:cubicBezTo>
                  <a:cubicBezTo>
                    <a:pt x="59" y="5"/>
                    <a:pt x="53" y="2"/>
                    <a:pt x="48" y="3"/>
                  </a:cubicBezTo>
                  <a:cubicBezTo>
                    <a:pt x="43" y="3"/>
                    <a:pt x="28" y="2"/>
                    <a:pt x="21" y="2"/>
                  </a:cubicBezTo>
                  <a:cubicBezTo>
                    <a:pt x="15" y="3"/>
                    <a:pt x="15" y="0"/>
                    <a:pt x="12" y="0"/>
                  </a:cubicBezTo>
                  <a:cubicBezTo>
                    <a:pt x="8" y="0"/>
                    <a:pt x="10" y="4"/>
                    <a:pt x="5" y="4"/>
                  </a:cubicBezTo>
                  <a:cubicBezTo>
                    <a:pt x="0" y="4"/>
                    <a:pt x="0" y="7"/>
                    <a:pt x="3" y="10"/>
                  </a:cubicBezTo>
                  <a:cubicBezTo>
                    <a:pt x="5" y="11"/>
                    <a:pt x="5" y="15"/>
                    <a:pt x="5" y="18"/>
                  </a:cubicBezTo>
                  <a:cubicBezTo>
                    <a:pt x="6" y="18"/>
                    <a:pt x="6" y="17"/>
                    <a:pt x="7" y="17"/>
                  </a:cubicBezTo>
                  <a:cubicBezTo>
                    <a:pt x="8" y="15"/>
                    <a:pt x="10" y="15"/>
                    <a:pt x="10" y="17"/>
                  </a:cubicBezTo>
                  <a:cubicBezTo>
                    <a:pt x="10" y="19"/>
                    <a:pt x="13" y="18"/>
                    <a:pt x="15" y="18"/>
                  </a:cubicBezTo>
                  <a:cubicBezTo>
                    <a:pt x="16" y="18"/>
                    <a:pt x="16" y="20"/>
                    <a:pt x="18" y="18"/>
                  </a:cubicBezTo>
                  <a:cubicBezTo>
                    <a:pt x="20" y="17"/>
                    <a:pt x="23" y="17"/>
                    <a:pt x="23" y="19"/>
                  </a:cubicBezTo>
                  <a:cubicBezTo>
                    <a:pt x="23" y="21"/>
                    <a:pt x="27" y="20"/>
                    <a:pt x="25" y="22"/>
                  </a:cubicBezTo>
                  <a:cubicBezTo>
                    <a:pt x="22" y="25"/>
                    <a:pt x="20" y="25"/>
                    <a:pt x="20" y="27"/>
                  </a:cubicBezTo>
                  <a:cubicBezTo>
                    <a:pt x="20" y="29"/>
                    <a:pt x="22" y="32"/>
                    <a:pt x="20" y="34"/>
                  </a:cubicBezTo>
                  <a:cubicBezTo>
                    <a:pt x="18" y="36"/>
                    <a:pt x="21" y="40"/>
                    <a:pt x="19" y="40"/>
                  </a:cubicBezTo>
                  <a:cubicBezTo>
                    <a:pt x="17" y="40"/>
                    <a:pt x="14" y="41"/>
                    <a:pt x="17" y="43"/>
                  </a:cubicBezTo>
                  <a:cubicBezTo>
                    <a:pt x="19" y="45"/>
                    <a:pt x="21" y="47"/>
                    <a:pt x="19" y="47"/>
                  </a:cubicBezTo>
                  <a:cubicBezTo>
                    <a:pt x="17" y="47"/>
                    <a:pt x="16" y="51"/>
                    <a:pt x="17" y="52"/>
                  </a:cubicBezTo>
                  <a:cubicBezTo>
                    <a:pt x="18" y="53"/>
                    <a:pt x="22" y="55"/>
                    <a:pt x="19" y="56"/>
                  </a:cubicBezTo>
                  <a:cubicBezTo>
                    <a:pt x="16" y="56"/>
                    <a:pt x="16" y="59"/>
                    <a:pt x="16" y="61"/>
                  </a:cubicBezTo>
                  <a:cubicBezTo>
                    <a:pt x="16" y="61"/>
                    <a:pt x="16" y="62"/>
                    <a:pt x="17" y="63"/>
                  </a:cubicBezTo>
                  <a:cubicBezTo>
                    <a:pt x="18" y="63"/>
                    <a:pt x="20" y="63"/>
                    <a:pt x="21" y="64"/>
                  </a:cubicBezTo>
                  <a:cubicBezTo>
                    <a:pt x="24" y="65"/>
                    <a:pt x="26" y="74"/>
                    <a:pt x="31" y="73"/>
                  </a:cubicBezTo>
                  <a:cubicBezTo>
                    <a:pt x="33" y="73"/>
                    <a:pt x="32" y="71"/>
                    <a:pt x="33" y="70"/>
                  </a:cubicBezTo>
                  <a:cubicBezTo>
                    <a:pt x="34" y="69"/>
                    <a:pt x="35" y="70"/>
                    <a:pt x="37" y="70"/>
                  </a:cubicBezTo>
                  <a:cubicBezTo>
                    <a:pt x="39" y="70"/>
                    <a:pt x="40" y="67"/>
                    <a:pt x="45" y="67"/>
                  </a:cubicBezTo>
                  <a:cubicBezTo>
                    <a:pt x="49" y="67"/>
                    <a:pt x="52" y="67"/>
                    <a:pt x="55" y="67"/>
                  </a:cubicBezTo>
                  <a:cubicBezTo>
                    <a:pt x="58" y="67"/>
                    <a:pt x="60" y="66"/>
                    <a:pt x="61" y="64"/>
                  </a:cubicBezTo>
                  <a:cubicBezTo>
                    <a:pt x="61" y="62"/>
                    <a:pt x="64" y="60"/>
                    <a:pt x="67" y="60"/>
                  </a:cubicBezTo>
                  <a:cubicBezTo>
                    <a:pt x="70" y="59"/>
                    <a:pt x="70" y="56"/>
                    <a:pt x="70" y="54"/>
                  </a:cubicBezTo>
                  <a:cubicBezTo>
                    <a:pt x="70" y="52"/>
                    <a:pt x="76" y="49"/>
                    <a:pt x="76" y="48"/>
                  </a:cubicBezTo>
                  <a:cubicBezTo>
                    <a:pt x="76" y="46"/>
                    <a:pt x="73" y="41"/>
                    <a:pt x="76" y="36"/>
                  </a:cubicBezTo>
                  <a:cubicBezTo>
                    <a:pt x="79" y="31"/>
                    <a:pt x="83" y="31"/>
                    <a:pt x="83" y="28"/>
                  </a:cubicBezTo>
                  <a:cubicBezTo>
                    <a:pt x="83" y="26"/>
                    <a:pt x="86" y="25"/>
                    <a:pt x="90" y="24"/>
                  </a:cubicBezTo>
                  <a:cubicBezTo>
                    <a:pt x="94" y="24"/>
                    <a:pt x="95" y="21"/>
                    <a:pt x="99" y="20"/>
                  </a:cubicBezTo>
                  <a:cubicBezTo>
                    <a:pt x="102" y="19"/>
                    <a:pt x="103" y="16"/>
                    <a:pt x="102" y="13"/>
                  </a:cubicBezTo>
                  <a:close/>
                  <a:moveTo>
                    <a:pt x="103" y="39"/>
                  </a:moveTo>
                  <a:cubicBezTo>
                    <a:pt x="102" y="35"/>
                    <a:pt x="94" y="40"/>
                    <a:pt x="96" y="41"/>
                  </a:cubicBezTo>
                  <a:cubicBezTo>
                    <a:pt x="99" y="44"/>
                    <a:pt x="103" y="43"/>
                    <a:pt x="103" y="3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4614863" y="2060575"/>
              <a:ext cx="68263" cy="38100"/>
            </a:xfrm>
            <a:custGeom>
              <a:rect b="b" l="l" r="r" t="t"/>
              <a:pathLst>
                <a:path extrusionOk="0" h="15" w="27">
                  <a:moveTo>
                    <a:pt x="0" y="13"/>
                  </a:moveTo>
                  <a:cubicBezTo>
                    <a:pt x="2" y="12"/>
                    <a:pt x="4" y="12"/>
                    <a:pt x="5" y="13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8" y="15"/>
                    <a:pt x="11" y="14"/>
                    <a:pt x="12" y="14"/>
                  </a:cubicBezTo>
                  <a:cubicBezTo>
                    <a:pt x="13" y="13"/>
                    <a:pt x="17" y="15"/>
                    <a:pt x="17" y="14"/>
                  </a:cubicBezTo>
                  <a:cubicBezTo>
                    <a:pt x="17" y="13"/>
                    <a:pt x="18" y="11"/>
                    <a:pt x="20" y="11"/>
                  </a:cubicBezTo>
                  <a:cubicBezTo>
                    <a:pt x="21" y="11"/>
                    <a:pt x="20" y="7"/>
                    <a:pt x="22" y="7"/>
                  </a:cubicBezTo>
                  <a:cubicBezTo>
                    <a:pt x="23" y="6"/>
                    <a:pt x="27" y="3"/>
                    <a:pt x="27" y="3"/>
                  </a:cubicBezTo>
                  <a:cubicBezTo>
                    <a:pt x="27" y="3"/>
                    <a:pt x="25" y="0"/>
                    <a:pt x="25" y="0"/>
                  </a:cubicBezTo>
                  <a:cubicBezTo>
                    <a:pt x="24" y="0"/>
                    <a:pt x="23" y="2"/>
                    <a:pt x="19" y="2"/>
                  </a:cubicBezTo>
                  <a:cubicBezTo>
                    <a:pt x="16" y="2"/>
                    <a:pt x="14" y="4"/>
                    <a:pt x="12" y="4"/>
                  </a:cubicBezTo>
                  <a:cubicBezTo>
                    <a:pt x="11" y="4"/>
                    <a:pt x="6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5"/>
                    <a:pt x="0" y="9"/>
                    <a:pt x="0" y="1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4752976" y="2189163"/>
              <a:ext cx="128588" cy="160338"/>
            </a:xfrm>
            <a:custGeom>
              <a:rect b="b" l="l" r="r" t="t"/>
              <a:pathLst>
                <a:path extrusionOk="0" h="64" w="51">
                  <a:moveTo>
                    <a:pt x="51" y="0"/>
                  </a:moveTo>
                  <a:cubicBezTo>
                    <a:pt x="49" y="0"/>
                    <a:pt x="46" y="1"/>
                    <a:pt x="47" y="2"/>
                  </a:cubicBezTo>
                  <a:cubicBezTo>
                    <a:pt x="47" y="3"/>
                    <a:pt x="46" y="4"/>
                    <a:pt x="44" y="4"/>
                  </a:cubicBezTo>
                  <a:cubicBezTo>
                    <a:pt x="44" y="4"/>
                    <a:pt x="37" y="3"/>
                    <a:pt x="35" y="2"/>
                  </a:cubicBezTo>
                  <a:cubicBezTo>
                    <a:pt x="34" y="2"/>
                    <a:pt x="27" y="2"/>
                    <a:pt x="24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4"/>
                    <a:pt x="18" y="7"/>
                    <a:pt x="17" y="6"/>
                  </a:cubicBezTo>
                  <a:cubicBezTo>
                    <a:pt x="16" y="6"/>
                    <a:pt x="15" y="8"/>
                    <a:pt x="13" y="8"/>
                  </a:cubicBezTo>
                  <a:cubicBezTo>
                    <a:pt x="11" y="9"/>
                    <a:pt x="8" y="8"/>
                    <a:pt x="7" y="9"/>
                  </a:cubicBezTo>
                  <a:cubicBezTo>
                    <a:pt x="7" y="10"/>
                    <a:pt x="6" y="12"/>
                    <a:pt x="5" y="14"/>
                  </a:cubicBezTo>
                  <a:cubicBezTo>
                    <a:pt x="3" y="15"/>
                    <a:pt x="4" y="16"/>
                    <a:pt x="3" y="17"/>
                  </a:cubicBezTo>
                  <a:cubicBezTo>
                    <a:pt x="1" y="17"/>
                    <a:pt x="1" y="19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3" y="22"/>
                    <a:pt x="5" y="25"/>
                    <a:pt x="5" y="28"/>
                  </a:cubicBezTo>
                  <a:cubicBezTo>
                    <a:pt x="5" y="31"/>
                    <a:pt x="9" y="32"/>
                    <a:pt x="11" y="30"/>
                  </a:cubicBezTo>
                  <a:cubicBezTo>
                    <a:pt x="13" y="28"/>
                    <a:pt x="18" y="31"/>
                    <a:pt x="18" y="33"/>
                  </a:cubicBezTo>
                  <a:cubicBezTo>
                    <a:pt x="18" y="34"/>
                    <a:pt x="12" y="31"/>
                    <a:pt x="9" y="33"/>
                  </a:cubicBezTo>
                  <a:cubicBezTo>
                    <a:pt x="6" y="36"/>
                    <a:pt x="12" y="38"/>
                    <a:pt x="11" y="40"/>
                  </a:cubicBezTo>
                  <a:cubicBezTo>
                    <a:pt x="10" y="43"/>
                    <a:pt x="12" y="46"/>
                    <a:pt x="15" y="46"/>
                  </a:cubicBezTo>
                  <a:cubicBezTo>
                    <a:pt x="18" y="46"/>
                    <a:pt x="21" y="50"/>
                    <a:pt x="23" y="49"/>
                  </a:cubicBezTo>
                  <a:cubicBezTo>
                    <a:pt x="24" y="49"/>
                    <a:pt x="21" y="42"/>
                    <a:pt x="21" y="41"/>
                  </a:cubicBezTo>
                  <a:cubicBezTo>
                    <a:pt x="22" y="40"/>
                    <a:pt x="25" y="43"/>
                    <a:pt x="27" y="41"/>
                  </a:cubicBezTo>
                  <a:cubicBezTo>
                    <a:pt x="29" y="39"/>
                    <a:pt x="26" y="38"/>
                    <a:pt x="23" y="38"/>
                  </a:cubicBezTo>
                  <a:cubicBezTo>
                    <a:pt x="21" y="38"/>
                    <a:pt x="23" y="34"/>
                    <a:pt x="26" y="36"/>
                  </a:cubicBezTo>
                  <a:cubicBezTo>
                    <a:pt x="29" y="38"/>
                    <a:pt x="30" y="36"/>
                    <a:pt x="32" y="36"/>
                  </a:cubicBezTo>
                  <a:cubicBezTo>
                    <a:pt x="33" y="35"/>
                    <a:pt x="34" y="30"/>
                    <a:pt x="29" y="29"/>
                  </a:cubicBezTo>
                  <a:cubicBezTo>
                    <a:pt x="25" y="28"/>
                    <a:pt x="25" y="32"/>
                    <a:pt x="23" y="29"/>
                  </a:cubicBezTo>
                  <a:cubicBezTo>
                    <a:pt x="20" y="26"/>
                    <a:pt x="25" y="27"/>
                    <a:pt x="25" y="25"/>
                  </a:cubicBezTo>
                  <a:cubicBezTo>
                    <a:pt x="25" y="22"/>
                    <a:pt x="21" y="19"/>
                    <a:pt x="19" y="16"/>
                  </a:cubicBezTo>
                  <a:cubicBezTo>
                    <a:pt x="17" y="13"/>
                    <a:pt x="22" y="12"/>
                    <a:pt x="23" y="14"/>
                  </a:cubicBezTo>
                  <a:cubicBezTo>
                    <a:pt x="24" y="16"/>
                    <a:pt x="27" y="15"/>
                    <a:pt x="29" y="15"/>
                  </a:cubicBezTo>
                  <a:cubicBezTo>
                    <a:pt x="31" y="14"/>
                    <a:pt x="27" y="10"/>
                    <a:pt x="31" y="9"/>
                  </a:cubicBezTo>
                  <a:cubicBezTo>
                    <a:pt x="34" y="7"/>
                    <a:pt x="34" y="10"/>
                    <a:pt x="36" y="10"/>
                  </a:cubicBezTo>
                  <a:cubicBezTo>
                    <a:pt x="37" y="11"/>
                    <a:pt x="38" y="7"/>
                    <a:pt x="42" y="7"/>
                  </a:cubicBezTo>
                  <a:cubicBezTo>
                    <a:pt x="44" y="7"/>
                    <a:pt x="45" y="8"/>
                    <a:pt x="47" y="10"/>
                  </a:cubicBezTo>
                  <a:cubicBezTo>
                    <a:pt x="48" y="9"/>
                    <a:pt x="49" y="8"/>
                    <a:pt x="49" y="7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2"/>
                    <a:pt x="51" y="1"/>
                    <a:pt x="51" y="0"/>
                  </a:cubicBezTo>
                  <a:close/>
                  <a:moveTo>
                    <a:pt x="44" y="60"/>
                  </a:moveTo>
                  <a:cubicBezTo>
                    <a:pt x="42" y="59"/>
                    <a:pt x="34" y="61"/>
                    <a:pt x="31" y="59"/>
                  </a:cubicBezTo>
                  <a:cubicBezTo>
                    <a:pt x="29" y="56"/>
                    <a:pt x="24" y="60"/>
                    <a:pt x="26" y="61"/>
                  </a:cubicBezTo>
                  <a:cubicBezTo>
                    <a:pt x="29" y="61"/>
                    <a:pt x="34" y="64"/>
                    <a:pt x="38" y="64"/>
                  </a:cubicBezTo>
                  <a:cubicBezTo>
                    <a:pt x="43" y="64"/>
                    <a:pt x="49" y="62"/>
                    <a:pt x="49" y="60"/>
                  </a:cubicBezTo>
                  <a:cubicBezTo>
                    <a:pt x="49" y="59"/>
                    <a:pt x="46" y="61"/>
                    <a:pt x="44" y="6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4992688" y="2327275"/>
              <a:ext cx="52388" cy="33338"/>
            </a:xfrm>
            <a:custGeom>
              <a:rect b="b" l="l" r="r" t="t"/>
              <a:pathLst>
                <a:path extrusionOk="0" h="13" w="21">
                  <a:moveTo>
                    <a:pt x="14" y="8"/>
                  </a:moveTo>
                  <a:cubicBezTo>
                    <a:pt x="14" y="7"/>
                    <a:pt x="16" y="4"/>
                    <a:pt x="19" y="3"/>
                  </a:cubicBezTo>
                  <a:cubicBezTo>
                    <a:pt x="21" y="2"/>
                    <a:pt x="20" y="0"/>
                    <a:pt x="18" y="2"/>
                  </a:cubicBezTo>
                  <a:cubicBezTo>
                    <a:pt x="17" y="3"/>
                    <a:pt x="12" y="5"/>
                    <a:pt x="7" y="5"/>
                  </a:cubicBezTo>
                  <a:cubicBezTo>
                    <a:pt x="2" y="5"/>
                    <a:pt x="0" y="9"/>
                    <a:pt x="3" y="11"/>
                  </a:cubicBezTo>
                  <a:cubicBezTo>
                    <a:pt x="8" y="13"/>
                    <a:pt x="14" y="10"/>
                    <a:pt x="14" y="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3860801" y="1481138"/>
              <a:ext cx="219075" cy="111125"/>
            </a:xfrm>
            <a:custGeom>
              <a:rect b="b" l="l" r="r" t="t"/>
              <a:pathLst>
                <a:path extrusionOk="0" h="44" w="87">
                  <a:moveTo>
                    <a:pt x="73" y="31"/>
                  </a:moveTo>
                  <a:cubicBezTo>
                    <a:pt x="78" y="31"/>
                    <a:pt x="77" y="26"/>
                    <a:pt x="79" y="26"/>
                  </a:cubicBezTo>
                  <a:cubicBezTo>
                    <a:pt x="81" y="26"/>
                    <a:pt x="84" y="23"/>
                    <a:pt x="86" y="20"/>
                  </a:cubicBezTo>
                  <a:cubicBezTo>
                    <a:pt x="87" y="18"/>
                    <a:pt x="84" y="14"/>
                    <a:pt x="81" y="14"/>
                  </a:cubicBezTo>
                  <a:cubicBezTo>
                    <a:pt x="79" y="14"/>
                    <a:pt x="76" y="11"/>
                    <a:pt x="77" y="10"/>
                  </a:cubicBezTo>
                  <a:cubicBezTo>
                    <a:pt x="78" y="8"/>
                    <a:pt x="75" y="6"/>
                    <a:pt x="76" y="5"/>
                  </a:cubicBezTo>
                  <a:cubicBezTo>
                    <a:pt x="76" y="3"/>
                    <a:pt x="72" y="5"/>
                    <a:pt x="70" y="5"/>
                  </a:cubicBezTo>
                  <a:cubicBezTo>
                    <a:pt x="68" y="6"/>
                    <a:pt x="64" y="0"/>
                    <a:pt x="62" y="1"/>
                  </a:cubicBezTo>
                  <a:cubicBezTo>
                    <a:pt x="61" y="2"/>
                    <a:pt x="62" y="5"/>
                    <a:pt x="61" y="6"/>
                  </a:cubicBezTo>
                  <a:cubicBezTo>
                    <a:pt x="61" y="8"/>
                    <a:pt x="57" y="5"/>
                    <a:pt x="57" y="7"/>
                  </a:cubicBezTo>
                  <a:cubicBezTo>
                    <a:pt x="57" y="8"/>
                    <a:pt x="55" y="8"/>
                    <a:pt x="53" y="7"/>
                  </a:cubicBezTo>
                  <a:cubicBezTo>
                    <a:pt x="52" y="5"/>
                    <a:pt x="49" y="6"/>
                    <a:pt x="49" y="7"/>
                  </a:cubicBezTo>
                  <a:cubicBezTo>
                    <a:pt x="49" y="9"/>
                    <a:pt x="47" y="8"/>
                    <a:pt x="45" y="6"/>
                  </a:cubicBezTo>
                  <a:cubicBezTo>
                    <a:pt x="42" y="4"/>
                    <a:pt x="39" y="8"/>
                    <a:pt x="39" y="10"/>
                  </a:cubicBezTo>
                  <a:cubicBezTo>
                    <a:pt x="40" y="11"/>
                    <a:pt x="38" y="12"/>
                    <a:pt x="36" y="8"/>
                  </a:cubicBezTo>
                  <a:cubicBezTo>
                    <a:pt x="34" y="4"/>
                    <a:pt x="31" y="8"/>
                    <a:pt x="32" y="11"/>
                  </a:cubicBezTo>
                  <a:cubicBezTo>
                    <a:pt x="34" y="13"/>
                    <a:pt x="33" y="15"/>
                    <a:pt x="31" y="14"/>
                  </a:cubicBezTo>
                  <a:cubicBezTo>
                    <a:pt x="30" y="13"/>
                    <a:pt x="27" y="15"/>
                    <a:pt x="26" y="17"/>
                  </a:cubicBezTo>
                  <a:cubicBezTo>
                    <a:pt x="25" y="18"/>
                    <a:pt x="21" y="12"/>
                    <a:pt x="24" y="10"/>
                  </a:cubicBezTo>
                  <a:cubicBezTo>
                    <a:pt x="27" y="9"/>
                    <a:pt x="15" y="2"/>
                    <a:pt x="12" y="2"/>
                  </a:cubicBezTo>
                  <a:cubicBezTo>
                    <a:pt x="8" y="2"/>
                    <a:pt x="11" y="5"/>
                    <a:pt x="13" y="7"/>
                  </a:cubicBezTo>
                  <a:cubicBezTo>
                    <a:pt x="15" y="8"/>
                    <a:pt x="11" y="8"/>
                    <a:pt x="10" y="6"/>
                  </a:cubicBezTo>
                  <a:cubicBezTo>
                    <a:pt x="9" y="5"/>
                    <a:pt x="6" y="6"/>
                    <a:pt x="5" y="8"/>
                  </a:cubicBezTo>
                  <a:cubicBezTo>
                    <a:pt x="3" y="11"/>
                    <a:pt x="1" y="12"/>
                    <a:pt x="1" y="14"/>
                  </a:cubicBezTo>
                  <a:cubicBezTo>
                    <a:pt x="0" y="15"/>
                    <a:pt x="5" y="17"/>
                    <a:pt x="8" y="16"/>
                  </a:cubicBezTo>
                  <a:cubicBezTo>
                    <a:pt x="12" y="14"/>
                    <a:pt x="16" y="14"/>
                    <a:pt x="18" y="16"/>
                  </a:cubicBezTo>
                  <a:cubicBezTo>
                    <a:pt x="20" y="17"/>
                    <a:pt x="15" y="18"/>
                    <a:pt x="17" y="20"/>
                  </a:cubicBezTo>
                  <a:cubicBezTo>
                    <a:pt x="19" y="21"/>
                    <a:pt x="17" y="22"/>
                    <a:pt x="12" y="22"/>
                  </a:cubicBezTo>
                  <a:cubicBezTo>
                    <a:pt x="8" y="21"/>
                    <a:pt x="2" y="23"/>
                    <a:pt x="3" y="24"/>
                  </a:cubicBezTo>
                  <a:cubicBezTo>
                    <a:pt x="4" y="26"/>
                    <a:pt x="15" y="23"/>
                    <a:pt x="15" y="25"/>
                  </a:cubicBezTo>
                  <a:cubicBezTo>
                    <a:pt x="15" y="26"/>
                    <a:pt x="15" y="29"/>
                    <a:pt x="18" y="28"/>
                  </a:cubicBezTo>
                  <a:cubicBezTo>
                    <a:pt x="21" y="26"/>
                    <a:pt x="19" y="30"/>
                    <a:pt x="20" y="30"/>
                  </a:cubicBezTo>
                  <a:cubicBezTo>
                    <a:pt x="22" y="31"/>
                    <a:pt x="21" y="34"/>
                    <a:pt x="17" y="34"/>
                  </a:cubicBezTo>
                  <a:cubicBezTo>
                    <a:pt x="14" y="34"/>
                    <a:pt x="12" y="35"/>
                    <a:pt x="13" y="37"/>
                  </a:cubicBezTo>
                  <a:cubicBezTo>
                    <a:pt x="15" y="39"/>
                    <a:pt x="20" y="37"/>
                    <a:pt x="24" y="36"/>
                  </a:cubicBezTo>
                  <a:cubicBezTo>
                    <a:pt x="28" y="35"/>
                    <a:pt x="33" y="40"/>
                    <a:pt x="38" y="42"/>
                  </a:cubicBezTo>
                  <a:cubicBezTo>
                    <a:pt x="43" y="44"/>
                    <a:pt x="51" y="41"/>
                    <a:pt x="52" y="39"/>
                  </a:cubicBezTo>
                  <a:cubicBezTo>
                    <a:pt x="53" y="36"/>
                    <a:pt x="60" y="37"/>
                    <a:pt x="62" y="35"/>
                  </a:cubicBezTo>
                  <a:cubicBezTo>
                    <a:pt x="65" y="34"/>
                    <a:pt x="68" y="32"/>
                    <a:pt x="73" y="3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4140201" y="1836738"/>
              <a:ext cx="92075" cy="103188"/>
            </a:xfrm>
            <a:custGeom>
              <a:rect b="b" l="l" r="r" t="t"/>
              <a:pathLst>
                <a:path extrusionOk="0" h="41" w="37">
                  <a:moveTo>
                    <a:pt x="33" y="13"/>
                  </a:moveTo>
                  <a:cubicBezTo>
                    <a:pt x="32" y="12"/>
                    <a:pt x="31" y="11"/>
                    <a:pt x="30" y="11"/>
                  </a:cubicBezTo>
                  <a:cubicBezTo>
                    <a:pt x="27" y="7"/>
                    <a:pt x="26" y="10"/>
                    <a:pt x="25" y="12"/>
                  </a:cubicBezTo>
                  <a:cubicBezTo>
                    <a:pt x="25" y="14"/>
                    <a:pt x="22" y="11"/>
                    <a:pt x="20" y="11"/>
                  </a:cubicBezTo>
                  <a:cubicBezTo>
                    <a:pt x="19" y="11"/>
                    <a:pt x="21" y="7"/>
                    <a:pt x="22" y="6"/>
                  </a:cubicBezTo>
                  <a:cubicBezTo>
                    <a:pt x="23" y="6"/>
                    <a:pt x="24" y="4"/>
                    <a:pt x="24" y="2"/>
                  </a:cubicBezTo>
                  <a:cubicBezTo>
                    <a:pt x="24" y="2"/>
                    <a:pt x="24" y="2"/>
                    <a:pt x="23" y="1"/>
                  </a:cubicBezTo>
                  <a:cubicBezTo>
                    <a:pt x="20" y="0"/>
                    <a:pt x="15" y="0"/>
                    <a:pt x="15" y="3"/>
                  </a:cubicBezTo>
                  <a:cubicBezTo>
                    <a:pt x="15" y="6"/>
                    <a:pt x="19" y="5"/>
                    <a:pt x="19" y="7"/>
                  </a:cubicBezTo>
                  <a:cubicBezTo>
                    <a:pt x="19" y="9"/>
                    <a:pt x="15" y="8"/>
                    <a:pt x="13" y="10"/>
                  </a:cubicBezTo>
                  <a:cubicBezTo>
                    <a:pt x="10" y="12"/>
                    <a:pt x="7" y="9"/>
                    <a:pt x="4" y="10"/>
                  </a:cubicBezTo>
                  <a:cubicBezTo>
                    <a:pt x="1" y="12"/>
                    <a:pt x="7" y="13"/>
                    <a:pt x="5" y="16"/>
                  </a:cubicBezTo>
                  <a:cubicBezTo>
                    <a:pt x="3" y="19"/>
                    <a:pt x="5" y="19"/>
                    <a:pt x="9" y="22"/>
                  </a:cubicBezTo>
                  <a:cubicBezTo>
                    <a:pt x="12" y="25"/>
                    <a:pt x="7" y="26"/>
                    <a:pt x="7" y="29"/>
                  </a:cubicBezTo>
                  <a:cubicBezTo>
                    <a:pt x="7" y="32"/>
                    <a:pt x="2" y="32"/>
                    <a:pt x="1" y="34"/>
                  </a:cubicBezTo>
                  <a:cubicBezTo>
                    <a:pt x="0" y="36"/>
                    <a:pt x="5" y="41"/>
                    <a:pt x="9" y="41"/>
                  </a:cubicBezTo>
                  <a:cubicBezTo>
                    <a:pt x="12" y="41"/>
                    <a:pt x="19" y="39"/>
                    <a:pt x="23" y="35"/>
                  </a:cubicBezTo>
                  <a:cubicBezTo>
                    <a:pt x="27" y="31"/>
                    <a:pt x="29" y="35"/>
                    <a:pt x="33" y="33"/>
                  </a:cubicBezTo>
                  <a:cubicBezTo>
                    <a:pt x="37" y="31"/>
                    <a:pt x="34" y="17"/>
                    <a:pt x="33" y="14"/>
                  </a:cubicBezTo>
                  <a:cubicBezTo>
                    <a:pt x="33" y="14"/>
                    <a:pt x="33" y="13"/>
                    <a:pt x="33" y="1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4187826" y="1670050"/>
              <a:ext cx="203200" cy="312738"/>
            </a:xfrm>
            <a:custGeom>
              <a:rect b="b" l="l" r="r" t="t"/>
              <a:pathLst>
                <a:path extrusionOk="0" h="124" w="81">
                  <a:moveTo>
                    <a:pt x="16" y="66"/>
                  </a:moveTo>
                  <a:cubicBezTo>
                    <a:pt x="12" y="63"/>
                    <a:pt x="9" y="68"/>
                    <a:pt x="5" y="68"/>
                  </a:cubicBezTo>
                  <a:cubicBezTo>
                    <a:pt x="5" y="70"/>
                    <a:pt x="4" y="72"/>
                    <a:pt x="3" y="72"/>
                  </a:cubicBezTo>
                  <a:cubicBezTo>
                    <a:pt x="2" y="73"/>
                    <a:pt x="0" y="77"/>
                    <a:pt x="1" y="77"/>
                  </a:cubicBezTo>
                  <a:cubicBezTo>
                    <a:pt x="3" y="77"/>
                    <a:pt x="6" y="80"/>
                    <a:pt x="6" y="78"/>
                  </a:cubicBezTo>
                  <a:cubicBezTo>
                    <a:pt x="7" y="76"/>
                    <a:pt x="8" y="73"/>
                    <a:pt x="11" y="77"/>
                  </a:cubicBezTo>
                  <a:cubicBezTo>
                    <a:pt x="12" y="77"/>
                    <a:pt x="13" y="78"/>
                    <a:pt x="14" y="79"/>
                  </a:cubicBezTo>
                  <a:cubicBezTo>
                    <a:pt x="14" y="77"/>
                    <a:pt x="18" y="77"/>
                    <a:pt x="20" y="75"/>
                  </a:cubicBezTo>
                  <a:cubicBezTo>
                    <a:pt x="22" y="73"/>
                    <a:pt x="19" y="69"/>
                    <a:pt x="16" y="66"/>
                  </a:cubicBezTo>
                  <a:close/>
                  <a:moveTo>
                    <a:pt x="81" y="96"/>
                  </a:moveTo>
                  <a:cubicBezTo>
                    <a:pt x="81" y="92"/>
                    <a:pt x="73" y="89"/>
                    <a:pt x="72" y="91"/>
                  </a:cubicBezTo>
                  <a:cubicBezTo>
                    <a:pt x="71" y="93"/>
                    <a:pt x="69" y="93"/>
                    <a:pt x="68" y="91"/>
                  </a:cubicBezTo>
                  <a:cubicBezTo>
                    <a:pt x="67" y="89"/>
                    <a:pt x="69" y="87"/>
                    <a:pt x="68" y="87"/>
                  </a:cubicBezTo>
                  <a:cubicBezTo>
                    <a:pt x="67" y="86"/>
                    <a:pt x="65" y="83"/>
                    <a:pt x="65" y="82"/>
                  </a:cubicBezTo>
                  <a:cubicBezTo>
                    <a:pt x="66" y="81"/>
                    <a:pt x="63" y="73"/>
                    <a:pt x="59" y="72"/>
                  </a:cubicBezTo>
                  <a:cubicBezTo>
                    <a:pt x="55" y="71"/>
                    <a:pt x="55" y="66"/>
                    <a:pt x="54" y="63"/>
                  </a:cubicBezTo>
                  <a:cubicBezTo>
                    <a:pt x="53" y="60"/>
                    <a:pt x="51" y="61"/>
                    <a:pt x="49" y="59"/>
                  </a:cubicBezTo>
                  <a:cubicBezTo>
                    <a:pt x="47" y="56"/>
                    <a:pt x="43" y="57"/>
                    <a:pt x="41" y="57"/>
                  </a:cubicBezTo>
                  <a:cubicBezTo>
                    <a:pt x="40" y="57"/>
                    <a:pt x="41" y="54"/>
                    <a:pt x="44" y="52"/>
                  </a:cubicBezTo>
                  <a:cubicBezTo>
                    <a:pt x="47" y="50"/>
                    <a:pt x="50" y="40"/>
                    <a:pt x="50" y="38"/>
                  </a:cubicBezTo>
                  <a:cubicBezTo>
                    <a:pt x="50" y="36"/>
                    <a:pt x="38" y="36"/>
                    <a:pt x="36" y="37"/>
                  </a:cubicBezTo>
                  <a:cubicBezTo>
                    <a:pt x="33" y="39"/>
                    <a:pt x="31" y="36"/>
                    <a:pt x="33" y="35"/>
                  </a:cubicBezTo>
                  <a:cubicBezTo>
                    <a:pt x="35" y="34"/>
                    <a:pt x="39" y="30"/>
                    <a:pt x="39" y="28"/>
                  </a:cubicBezTo>
                  <a:cubicBezTo>
                    <a:pt x="39" y="26"/>
                    <a:pt x="42" y="25"/>
                    <a:pt x="40" y="23"/>
                  </a:cubicBezTo>
                  <a:cubicBezTo>
                    <a:pt x="38" y="22"/>
                    <a:pt x="38" y="25"/>
                    <a:pt x="37" y="27"/>
                  </a:cubicBezTo>
                  <a:cubicBezTo>
                    <a:pt x="35" y="28"/>
                    <a:pt x="32" y="27"/>
                    <a:pt x="28" y="27"/>
                  </a:cubicBezTo>
                  <a:cubicBezTo>
                    <a:pt x="24" y="26"/>
                    <a:pt x="23" y="31"/>
                    <a:pt x="23" y="33"/>
                  </a:cubicBezTo>
                  <a:cubicBezTo>
                    <a:pt x="23" y="36"/>
                    <a:pt x="19" y="37"/>
                    <a:pt x="19" y="39"/>
                  </a:cubicBezTo>
                  <a:cubicBezTo>
                    <a:pt x="20" y="41"/>
                    <a:pt x="18" y="42"/>
                    <a:pt x="17" y="41"/>
                  </a:cubicBezTo>
                  <a:cubicBezTo>
                    <a:pt x="16" y="40"/>
                    <a:pt x="15" y="38"/>
                    <a:pt x="12" y="39"/>
                  </a:cubicBezTo>
                  <a:cubicBezTo>
                    <a:pt x="10" y="41"/>
                    <a:pt x="15" y="44"/>
                    <a:pt x="18" y="44"/>
                  </a:cubicBezTo>
                  <a:cubicBezTo>
                    <a:pt x="21" y="45"/>
                    <a:pt x="16" y="47"/>
                    <a:pt x="15" y="50"/>
                  </a:cubicBezTo>
                  <a:cubicBezTo>
                    <a:pt x="15" y="53"/>
                    <a:pt x="19" y="52"/>
                    <a:pt x="20" y="54"/>
                  </a:cubicBezTo>
                  <a:cubicBezTo>
                    <a:pt x="20" y="57"/>
                    <a:pt x="13" y="57"/>
                    <a:pt x="13" y="59"/>
                  </a:cubicBezTo>
                  <a:cubicBezTo>
                    <a:pt x="13" y="62"/>
                    <a:pt x="17" y="58"/>
                    <a:pt x="19" y="57"/>
                  </a:cubicBezTo>
                  <a:cubicBezTo>
                    <a:pt x="20" y="56"/>
                    <a:pt x="18" y="63"/>
                    <a:pt x="22" y="62"/>
                  </a:cubicBezTo>
                  <a:cubicBezTo>
                    <a:pt x="26" y="62"/>
                    <a:pt x="25" y="56"/>
                    <a:pt x="27" y="56"/>
                  </a:cubicBezTo>
                  <a:cubicBezTo>
                    <a:pt x="28" y="56"/>
                    <a:pt x="26" y="59"/>
                    <a:pt x="27" y="62"/>
                  </a:cubicBezTo>
                  <a:cubicBezTo>
                    <a:pt x="28" y="64"/>
                    <a:pt x="24" y="68"/>
                    <a:pt x="24" y="70"/>
                  </a:cubicBezTo>
                  <a:cubicBezTo>
                    <a:pt x="25" y="71"/>
                    <a:pt x="33" y="71"/>
                    <a:pt x="36" y="69"/>
                  </a:cubicBezTo>
                  <a:cubicBezTo>
                    <a:pt x="39" y="66"/>
                    <a:pt x="40" y="69"/>
                    <a:pt x="38" y="71"/>
                  </a:cubicBezTo>
                  <a:cubicBezTo>
                    <a:pt x="36" y="73"/>
                    <a:pt x="37" y="75"/>
                    <a:pt x="39" y="76"/>
                  </a:cubicBezTo>
                  <a:cubicBezTo>
                    <a:pt x="42" y="77"/>
                    <a:pt x="42" y="77"/>
                    <a:pt x="41" y="79"/>
                  </a:cubicBezTo>
                  <a:cubicBezTo>
                    <a:pt x="40" y="81"/>
                    <a:pt x="41" y="84"/>
                    <a:pt x="41" y="86"/>
                  </a:cubicBezTo>
                  <a:cubicBezTo>
                    <a:pt x="40" y="88"/>
                    <a:pt x="33" y="88"/>
                    <a:pt x="33" y="87"/>
                  </a:cubicBezTo>
                  <a:cubicBezTo>
                    <a:pt x="32" y="85"/>
                    <a:pt x="29" y="86"/>
                    <a:pt x="30" y="88"/>
                  </a:cubicBezTo>
                  <a:cubicBezTo>
                    <a:pt x="31" y="89"/>
                    <a:pt x="27" y="91"/>
                    <a:pt x="28" y="93"/>
                  </a:cubicBezTo>
                  <a:cubicBezTo>
                    <a:pt x="28" y="94"/>
                    <a:pt x="32" y="94"/>
                    <a:pt x="32" y="96"/>
                  </a:cubicBezTo>
                  <a:cubicBezTo>
                    <a:pt x="32" y="98"/>
                    <a:pt x="29" y="100"/>
                    <a:pt x="25" y="101"/>
                  </a:cubicBezTo>
                  <a:cubicBezTo>
                    <a:pt x="20" y="103"/>
                    <a:pt x="26" y="106"/>
                    <a:pt x="28" y="105"/>
                  </a:cubicBezTo>
                  <a:cubicBezTo>
                    <a:pt x="30" y="103"/>
                    <a:pt x="29" y="106"/>
                    <a:pt x="33" y="106"/>
                  </a:cubicBezTo>
                  <a:cubicBezTo>
                    <a:pt x="36" y="106"/>
                    <a:pt x="37" y="108"/>
                    <a:pt x="41" y="107"/>
                  </a:cubicBezTo>
                  <a:cubicBezTo>
                    <a:pt x="44" y="106"/>
                    <a:pt x="44" y="107"/>
                    <a:pt x="42" y="109"/>
                  </a:cubicBezTo>
                  <a:cubicBezTo>
                    <a:pt x="39" y="111"/>
                    <a:pt x="35" y="109"/>
                    <a:pt x="33" y="110"/>
                  </a:cubicBezTo>
                  <a:cubicBezTo>
                    <a:pt x="30" y="111"/>
                    <a:pt x="21" y="121"/>
                    <a:pt x="23" y="123"/>
                  </a:cubicBezTo>
                  <a:cubicBezTo>
                    <a:pt x="24" y="124"/>
                    <a:pt x="25" y="121"/>
                    <a:pt x="28" y="119"/>
                  </a:cubicBezTo>
                  <a:cubicBezTo>
                    <a:pt x="32" y="118"/>
                    <a:pt x="32" y="120"/>
                    <a:pt x="34" y="121"/>
                  </a:cubicBezTo>
                  <a:cubicBezTo>
                    <a:pt x="36" y="121"/>
                    <a:pt x="36" y="117"/>
                    <a:pt x="38" y="117"/>
                  </a:cubicBezTo>
                  <a:cubicBezTo>
                    <a:pt x="40" y="117"/>
                    <a:pt x="41" y="116"/>
                    <a:pt x="44" y="116"/>
                  </a:cubicBezTo>
                  <a:cubicBezTo>
                    <a:pt x="47" y="117"/>
                    <a:pt x="49" y="116"/>
                    <a:pt x="50" y="114"/>
                  </a:cubicBezTo>
                  <a:cubicBezTo>
                    <a:pt x="52" y="113"/>
                    <a:pt x="55" y="117"/>
                    <a:pt x="57" y="116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10"/>
                  </a:cubicBezTo>
                  <a:cubicBezTo>
                    <a:pt x="79" y="108"/>
                    <a:pt x="76" y="108"/>
                    <a:pt x="73" y="108"/>
                  </a:cubicBezTo>
                  <a:cubicBezTo>
                    <a:pt x="71" y="108"/>
                    <a:pt x="71" y="106"/>
                    <a:pt x="74" y="103"/>
                  </a:cubicBezTo>
                  <a:cubicBezTo>
                    <a:pt x="76" y="101"/>
                    <a:pt x="80" y="99"/>
                    <a:pt x="81" y="96"/>
                  </a:cubicBezTo>
                  <a:close/>
                  <a:moveTo>
                    <a:pt x="9" y="36"/>
                  </a:moveTo>
                  <a:cubicBezTo>
                    <a:pt x="12" y="36"/>
                    <a:pt x="16" y="30"/>
                    <a:pt x="14" y="29"/>
                  </a:cubicBezTo>
                  <a:cubicBezTo>
                    <a:pt x="13" y="27"/>
                    <a:pt x="7" y="36"/>
                    <a:pt x="9" y="36"/>
                  </a:cubicBezTo>
                  <a:close/>
                  <a:moveTo>
                    <a:pt x="55" y="10"/>
                  </a:moveTo>
                  <a:cubicBezTo>
                    <a:pt x="57" y="8"/>
                    <a:pt x="59" y="0"/>
                    <a:pt x="56" y="1"/>
                  </a:cubicBezTo>
                  <a:cubicBezTo>
                    <a:pt x="53" y="2"/>
                    <a:pt x="54" y="11"/>
                    <a:pt x="55" y="1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4187826" y="1670050"/>
              <a:ext cx="203200" cy="312738"/>
            </a:xfrm>
            <a:custGeom>
              <a:rect b="b" l="l" r="r" t="t"/>
              <a:pathLst>
                <a:path extrusionOk="0" h="124" w="81">
                  <a:moveTo>
                    <a:pt x="16" y="66"/>
                  </a:moveTo>
                  <a:cubicBezTo>
                    <a:pt x="12" y="63"/>
                    <a:pt x="9" y="68"/>
                    <a:pt x="5" y="68"/>
                  </a:cubicBezTo>
                  <a:cubicBezTo>
                    <a:pt x="5" y="70"/>
                    <a:pt x="4" y="72"/>
                    <a:pt x="3" y="72"/>
                  </a:cubicBezTo>
                  <a:cubicBezTo>
                    <a:pt x="2" y="73"/>
                    <a:pt x="0" y="77"/>
                    <a:pt x="1" y="77"/>
                  </a:cubicBezTo>
                  <a:cubicBezTo>
                    <a:pt x="3" y="77"/>
                    <a:pt x="6" y="80"/>
                    <a:pt x="6" y="78"/>
                  </a:cubicBezTo>
                  <a:cubicBezTo>
                    <a:pt x="7" y="76"/>
                    <a:pt x="8" y="73"/>
                    <a:pt x="11" y="77"/>
                  </a:cubicBezTo>
                  <a:cubicBezTo>
                    <a:pt x="12" y="77"/>
                    <a:pt x="13" y="78"/>
                    <a:pt x="14" y="79"/>
                  </a:cubicBezTo>
                  <a:cubicBezTo>
                    <a:pt x="14" y="77"/>
                    <a:pt x="18" y="77"/>
                    <a:pt x="20" y="75"/>
                  </a:cubicBezTo>
                  <a:cubicBezTo>
                    <a:pt x="22" y="73"/>
                    <a:pt x="19" y="69"/>
                    <a:pt x="16" y="66"/>
                  </a:cubicBezTo>
                  <a:close/>
                  <a:moveTo>
                    <a:pt x="81" y="96"/>
                  </a:moveTo>
                  <a:cubicBezTo>
                    <a:pt x="81" y="92"/>
                    <a:pt x="73" y="89"/>
                    <a:pt x="72" y="91"/>
                  </a:cubicBezTo>
                  <a:cubicBezTo>
                    <a:pt x="71" y="93"/>
                    <a:pt x="69" y="93"/>
                    <a:pt x="68" y="91"/>
                  </a:cubicBezTo>
                  <a:cubicBezTo>
                    <a:pt x="67" y="89"/>
                    <a:pt x="69" y="87"/>
                    <a:pt x="68" y="87"/>
                  </a:cubicBezTo>
                  <a:cubicBezTo>
                    <a:pt x="67" y="86"/>
                    <a:pt x="65" y="83"/>
                    <a:pt x="65" y="82"/>
                  </a:cubicBezTo>
                  <a:cubicBezTo>
                    <a:pt x="66" y="81"/>
                    <a:pt x="63" y="73"/>
                    <a:pt x="59" y="72"/>
                  </a:cubicBezTo>
                  <a:cubicBezTo>
                    <a:pt x="55" y="71"/>
                    <a:pt x="55" y="66"/>
                    <a:pt x="54" y="63"/>
                  </a:cubicBezTo>
                  <a:cubicBezTo>
                    <a:pt x="53" y="60"/>
                    <a:pt x="51" y="61"/>
                    <a:pt x="49" y="59"/>
                  </a:cubicBezTo>
                  <a:cubicBezTo>
                    <a:pt x="47" y="56"/>
                    <a:pt x="43" y="57"/>
                    <a:pt x="41" y="57"/>
                  </a:cubicBezTo>
                  <a:cubicBezTo>
                    <a:pt x="40" y="57"/>
                    <a:pt x="41" y="54"/>
                    <a:pt x="44" y="52"/>
                  </a:cubicBezTo>
                  <a:cubicBezTo>
                    <a:pt x="47" y="50"/>
                    <a:pt x="50" y="40"/>
                    <a:pt x="50" y="38"/>
                  </a:cubicBezTo>
                  <a:cubicBezTo>
                    <a:pt x="50" y="36"/>
                    <a:pt x="38" y="36"/>
                    <a:pt x="36" y="37"/>
                  </a:cubicBezTo>
                  <a:cubicBezTo>
                    <a:pt x="33" y="39"/>
                    <a:pt x="31" y="36"/>
                    <a:pt x="33" y="35"/>
                  </a:cubicBezTo>
                  <a:cubicBezTo>
                    <a:pt x="35" y="34"/>
                    <a:pt x="39" y="30"/>
                    <a:pt x="39" y="28"/>
                  </a:cubicBezTo>
                  <a:cubicBezTo>
                    <a:pt x="39" y="26"/>
                    <a:pt x="42" y="25"/>
                    <a:pt x="40" y="23"/>
                  </a:cubicBezTo>
                  <a:cubicBezTo>
                    <a:pt x="38" y="22"/>
                    <a:pt x="38" y="25"/>
                    <a:pt x="37" y="27"/>
                  </a:cubicBezTo>
                  <a:cubicBezTo>
                    <a:pt x="35" y="28"/>
                    <a:pt x="32" y="27"/>
                    <a:pt x="28" y="27"/>
                  </a:cubicBezTo>
                  <a:cubicBezTo>
                    <a:pt x="24" y="26"/>
                    <a:pt x="23" y="31"/>
                    <a:pt x="23" y="33"/>
                  </a:cubicBezTo>
                  <a:cubicBezTo>
                    <a:pt x="23" y="36"/>
                    <a:pt x="19" y="37"/>
                    <a:pt x="19" y="39"/>
                  </a:cubicBezTo>
                  <a:cubicBezTo>
                    <a:pt x="20" y="41"/>
                    <a:pt x="18" y="42"/>
                    <a:pt x="17" y="41"/>
                  </a:cubicBezTo>
                  <a:cubicBezTo>
                    <a:pt x="16" y="40"/>
                    <a:pt x="15" y="38"/>
                    <a:pt x="12" y="39"/>
                  </a:cubicBezTo>
                  <a:cubicBezTo>
                    <a:pt x="10" y="41"/>
                    <a:pt x="15" y="44"/>
                    <a:pt x="18" y="44"/>
                  </a:cubicBezTo>
                  <a:cubicBezTo>
                    <a:pt x="21" y="45"/>
                    <a:pt x="16" y="47"/>
                    <a:pt x="15" y="50"/>
                  </a:cubicBezTo>
                  <a:cubicBezTo>
                    <a:pt x="15" y="53"/>
                    <a:pt x="19" y="52"/>
                    <a:pt x="20" y="54"/>
                  </a:cubicBezTo>
                  <a:cubicBezTo>
                    <a:pt x="20" y="57"/>
                    <a:pt x="13" y="57"/>
                    <a:pt x="13" y="59"/>
                  </a:cubicBezTo>
                  <a:cubicBezTo>
                    <a:pt x="13" y="62"/>
                    <a:pt x="17" y="58"/>
                    <a:pt x="19" y="57"/>
                  </a:cubicBezTo>
                  <a:cubicBezTo>
                    <a:pt x="20" y="56"/>
                    <a:pt x="18" y="63"/>
                    <a:pt x="22" y="62"/>
                  </a:cubicBezTo>
                  <a:cubicBezTo>
                    <a:pt x="26" y="62"/>
                    <a:pt x="25" y="56"/>
                    <a:pt x="27" y="56"/>
                  </a:cubicBezTo>
                  <a:cubicBezTo>
                    <a:pt x="28" y="56"/>
                    <a:pt x="26" y="59"/>
                    <a:pt x="27" y="62"/>
                  </a:cubicBezTo>
                  <a:cubicBezTo>
                    <a:pt x="28" y="64"/>
                    <a:pt x="24" y="68"/>
                    <a:pt x="24" y="70"/>
                  </a:cubicBezTo>
                  <a:cubicBezTo>
                    <a:pt x="25" y="71"/>
                    <a:pt x="33" y="71"/>
                    <a:pt x="36" y="69"/>
                  </a:cubicBezTo>
                  <a:cubicBezTo>
                    <a:pt x="39" y="66"/>
                    <a:pt x="40" y="69"/>
                    <a:pt x="38" y="71"/>
                  </a:cubicBezTo>
                  <a:cubicBezTo>
                    <a:pt x="36" y="73"/>
                    <a:pt x="37" y="75"/>
                    <a:pt x="39" y="76"/>
                  </a:cubicBezTo>
                  <a:cubicBezTo>
                    <a:pt x="42" y="77"/>
                    <a:pt x="42" y="77"/>
                    <a:pt x="41" y="79"/>
                  </a:cubicBezTo>
                  <a:cubicBezTo>
                    <a:pt x="40" y="81"/>
                    <a:pt x="41" y="84"/>
                    <a:pt x="41" y="86"/>
                  </a:cubicBezTo>
                  <a:cubicBezTo>
                    <a:pt x="40" y="88"/>
                    <a:pt x="33" y="88"/>
                    <a:pt x="33" y="87"/>
                  </a:cubicBezTo>
                  <a:cubicBezTo>
                    <a:pt x="32" y="85"/>
                    <a:pt x="29" y="86"/>
                    <a:pt x="30" y="88"/>
                  </a:cubicBezTo>
                  <a:cubicBezTo>
                    <a:pt x="31" y="89"/>
                    <a:pt x="27" y="91"/>
                    <a:pt x="28" y="93"/>
                  </a:cubicBezTo>
                  <a:cubicBezTo>
                    <a:pt x="28" y="94"/>
                    <a:pt x="32" y="94"/>
                    <a:pt x="32" y="96"/>
                  </a:cubicBezTo>
                  <a:cubicBezTo>
                    <a:pt x="32" y="98"/>
                    <a:pt x="29" y="100"/>
                    <a:pt x="25" y="101"/>
                  </a:cubicBezTo>
                  <a:cubicBezTo>
                    <a:pt x="20" y="103"/>
                    <a:pt x="26" y="106"/>
                    <a:pt x="28" y="105"/>
                  </a:cubicBezTo>
                  <a:cubicBezTo>
                    <a:pt x="30" y="103"/>
                    <a:pt x="29" y="106"/>
                    <a:pt x="33" y="106"/>
                  </a:cubicBezTo>
                  <a:cubicBezTo>
                    <a:pt x="36" y="106"/>
                    <a:pt x="37" y="108"/>
                    <a:pt x="41" y="107"/>
                  </a:cubicBezTo>
                  <a:cubicBezTo>
                    <a:pt x="44" y="106"/>
                    <a:pt x="44" y="107"/>
                    <a:pt x="42" y="109"/>
                  </a:cubicBezTo>
                  <a:cubicBezTo>
                    <a:pt x="39" y="111"/>
                    <a:pt x="35" y="109"/>
                    <a:pt x="33" y="110"/>
                  </a:cubicBezTo>
                  <a:cubicBezTo>
                    <a:pt x="30" y="111"/>
                    <a:pt x="21" y="121"/>
                    <a:pt x="23" y="123"/>
                  </a:cubicBezTo>
                  <a:cubicBezTo>
                    <a:pt x="24" y="124"/>
                    <a:pt x="25" y="121"/>
                    <a:pt x="28" y="119"/>
                  </a:cubicBezTo>
                  <a:cubicBezTo>
                    <a:pt x="32" y="118"/>
                    <a:pt x="32" y="120"/>
                    <a:pt x="34" y="121"/>
                  </a:cubicBezTo>
                  <a:cubicBezTo>
                    <a:pt x="36" y="121"/>
                    <a:pt x="36" y="117"/>
                    <a:pt x="38" y="117"/>
                  </a:cubicBezTo>
                  <a:cubicBezTo>
                    <a:pt x="40" y="117"/>
                    <a:pt x="41" y="116"/>
                    <a:pt x="44" y="116"/>
                  </a:cubicBezTo>
                  <a:cubicBezTo>
                    <a:pt x="47" y="117"/>
                    <a:pt x="49" y="116"/>
                    <a:pt x="50" y="114"/>
                  </a:cubicBezTo>
                  <a:cubicBezTo>
                    <a:pt x="52" y="113"/>
                    <a:pt x="55" y="117"/>
                    <a:pt x="57" y="116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10"/>
                  </a:cubicBezTo>
                  <a:cubicBezTo>
                    <a:pt x="79" y="108"/>
                    <a:pt x="76" y="108"/>
                    <a:pt x="73" y="108"/>
                  </a:cubicBezTo>
                  <a:cubicBezTo>
                    <a:pt x="71" y="108"/>
                    <a:pt x="71" y="106"/>
                    <a:pt x="74" y="103"/>
                  </a:cubicBezTo>
                  <a:cubicBezTo>
                    <a:pt x="76" y="101"/>
                    <a:pt x="80" y="99"/>
                    <a:pt x="81" y="96"/>
                  </a:cubicBezTo>
                  <a:close/>
                  <a:moveTo>
                    <a:pt x="9" y="36"/>
                  </a:moveTo>
                  <a:cubicBezTo>
                    <a:pt x="12" y="36"/>
                    <a:pt x="16" y="30"/>
                    <a:pt x="14" y="29"/>
                  </a:cubicBezTo>
                  <a:cubicBezTo>
                    <a:pt x="13" y="27"/>
                    <a:pt x="7" y="36"/>
                    <a:pt x="9" y="36"/>
                  </a:cubicBezTo>
                  <a:close/>
                  <a:moveTo>
                    <a:pt x="55" y="10"/>
                  </a:moveTo>
                  <a:cubicBezTo>
                    <a:pt x="57" y="8"/>
                    <a:pt x="59" y="0"/>
                    <a:pt x="56" y="1"/>
                  </a:cubicBezTo>
                  <a:cubicBezTo>
                    <a:pt x="53" y="2"/>
                    <a:pt x="54" y="11"/>
                    <a:pt x="55" y="1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4514851" y="1760538"/>
              <a:ext cx="96838" cy="93663"/>
            </a:xfrm>
            <a:custGeom>
              <a:rect b="b" l="l" r="r" t="t"/>
              <a:pathLst>
                <a:path extrusionOk="0" h="37" w="39">
                  <a:moveTo>
                    <a:pt x="20" y="14"/>
                  </a:moveTo>
                  <a:cubicBezTo>
                    <a:pt x="19" y="13"/>
                    <a:pt x="18" y="9"/>
                    <a:pt x="20" y="8"/>
                  </a:cubicBezTo>
                  <a:cubicBezTo>
                    <a:pt x="21" y="7"/>
                    <a:pt x="22" y="2"/>
                    <a:pt x="21" y="1"/>
                  </a:cubicBezTo>
                  <a:cubicBezTo>
                    <a:pt x="19" y="0"/>
                    <a:pt x="15" y="1"/>
                    <a:pt x="15" y="4"/>
                  </a:cubicBezTo>
                  <a:cubicBezTo>
                    <a:pt x="14" y="8"/>
                    <a:pt x="11" y="6"/>
                    <a:pt x="10" y="7"/>
                  </a:cubicBezTo>
                  <a:cubicBezTo>
                    <a:pt x="9" y="8"/>
                    <a:pt x="12" y="9"/>
                    <a:pt x="10" y="11"/>
                  </a:cubicBezTo>
                  <a:cubicBezTo>
                    <a:pt x="9" y="12"/>
                    <a:pt x="8" y="8"/>
                    <a:pt x="6" y="8"/>
                  </a:cubicBezTo>
                  <a:cubicBezTo>
                    <a:pt x="3" y="8"/>
                    <a:pt x="3" y="12"/>
                    <a:pt x="2" y="14"/>
                  </a:cubicBezTo>
                  <a:cubicBezTo>
                    <a:pt x="0" y="16"/>
                    <a:pt x="1" y="20"/>
                    <a:pt x="2" y="23"/>
                  </a:cubicBezTo>
                  <a:cubicBezTo>
                    <a:pt x="2" y="26"/>
                    <a:pt x="6" y="28"/>
                    <a:pt x="5" y="30"/>
                  </a:cubicBezTo>
                  <a:cubicBezTo>
                    <a:pt x="4" y="31"/>
                    <a:pt x="5" y="33"/>
                    <a:pt x="6" y="34"/>
                  </a:cubicBezTo>
                  <a:cubicBezTo>
                    <a:pt x="9" y="34"/>
                    <a:pt x="12" y="34"/>
                    <a:pt x="13" y="34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5" y="33"/>
                    <a:pt x="13" y="31"/>
                    <a:pt x="13" y="30"/>
                  </a:cubicBezTo>
                  <a:cubicBezTo>
                    <a:pt x="13" y="28"/>
                    <a:pt x="16" y="29"/>
                    <a:pt x="17" y="31"/>
                  </a:cubicBezTo>
                  <a:cubicBezTo>
                    <a:pt x="19" y="32"/>
                    <a:pt x="23" y="33"/>
                    <a:pt x="23" y="31"/>
                  </a:cubicBezTo>
                  <a:cubicBezTo>
                    <a:pt x="23" y="30"/>
                    <a:pt x="22" y="25"/>
                    <a:pt x="20" y="26"/>
                  </a:cubicBezTo>
                  <a:cubicBezTo>
                    <a:pt x="18" y="27"/>
                    <a:pt x="17" y="26"/>
                    <a:pt x="17" y="25"/>
                  </a:cubicBezTo>
                  <a:cubicBezTo>
                    <a:pt x="16" y="24"/>
                    <a:pt x="18" y="22"/>
                    <a:pt x="19" y="20"/>
                  </a:cubicBezTo>
                  <a:cubicBezTo>
                    <a:pt x="19" y="18"/>
                    <a:pt x="23" y="19"/>
                    <a:pt x="24" y="18"/>
                  </a:cubicBezTo>
                  <a:cubicBezTo>
                    <a:pt x="24" y="16"/>
                    <a:pt x="21" y="14"/>
                    <a:pt x="20" y="14"/>
                  </a:cubicBezTo>
                  <a:close/>
                  <a:moveTo>
                    <a:pt x="38" y="21"/>
                  </a:moveTo>
                  <a:cubicBezTo>
                    <a:pt x="37" y="20"/>
                    <a:pt x="36" y="23"/>
                    <a:pt x="35" y="23"/>
                  </a:cubicBezTo>
                  <a:cubicBezTo>
                    <a:pt x="34" y="23"/>
                    <a:pt x="33" y="18"/>
                    <a:pt x="33" y="21"/>
                  </a:cubicBezTo>
                  <a:cubicBezTo>
                    <a:pt x="32" y="24"/>
                    <a:pt x="30" y="20"/>
                    <a:pt x="27" y="23"/>
                  </a:cubicBezTo>
                  <a:cubicBezTo>
                    <a:pt x="25" y="27"/>
                    <a:pt x="29" y="30"/>
                    <a:pt x="30" y="31"/>
                  </a:cubicBezTo>
                  <a:cubicBezTo>
                    <a:pt x="32" y="32"/>
                    <a:pt x="30" y="33"/>
                    <a:pt x="28" y="33"/>
                  </a:cubicBezTo>
                  <a:cubicBezTo>
                    <a:pt x="26" y="32"/>
                    <a:pt x="27" y="36"/>
                    <a:pt x="30" y="36"/>
                  </a:cubicBezTo>
                  <a:cubicBezTo>
                    <a:pt x="33" y="37"/>
                    <a:pt x="36" y="31"/>
                    <a:pt x="36" y="30"/>
                  </a:cubicBezTo>
                  <a:cubicBezTo>
                    <a:pt x="36" y="28"/>
                    <a:pt x="39" y="22"/>
                    <a:pt x="38" y="2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4581526" y="1390650"/>
              <a:ext cx="252413" cy="442913"/>
            </a:xfrm>
            <a:custGeom>
              <a:rect b="b" l="l" r="r" t="t"/>
              <a:pathLst>
                <a:path extrusionOk="0" h="176" w="100">
                  <a:moveTo>
                    <a:pt x="99" y="42"/>
                  </a:moveTo>
                  <a:cubicBezTo>
                    <a:pt x="98" y="40"/>
                    <a:pt x="96" y="37"/>
                    <a:pt x="98" y="37"/>
                  </a:cubicBezTo>
                  <a:cubicBezTo>
                    <a:pt x="99" y="37"/>
                    <a:pt x="100" y="32"/>
                    <a:pt x="98" y="30"/>
                  </a:cubicBezTo>
                  <a:cubicBezTo>
                    <a:pt x="96" y="29"/>
                    <a:pt x="98" y="24"/>
                    <a:pt x="96" y="23"/>
                  </a:cubicBezTo>
                  <a:cubicBezTo>
                    <a:pt x="94" y="22"/>
                    <a:pt x="95" y="18"/>
                    <a:pt x="96" y="16"/>
                  </a:cubicBezTo>
                  <a:cubicBezTo>
                    <a:pt x="96" y="13"/>
                    <a:pt x="88" y="11"/>
                    <a:pt x="84" y="9"/>
                  </a:cubicBezTo>
                  <a:cubicBezTo>
                    <a:pt x="80" y="7"/>
                    <a:pt x="78" y="4"/>
                    <a:pt x="75" y="2"/>
                  </a:cubicBezTo>
                  <a:cubicBezTo>
                    <a:pt x="71" y="0"/>
                    <a:pt x="70" y="5"/>
                    <a:pt x="70" y="8"/>
                  </a:cubicBezTo>
                  <a:cubicBezTo>
                    <a:pt x="70" y="11"/>
                    <a:pt x="67" y="11"/>
                    <a:pt x="65" y="9"/>
                  </a:cubicBezTo>
                  <a:cubicBezTo>
                    <a:pt x="62" y="8"/>
                    <a:pt x="60" y="9"/>
                    <a:pt x="56" y="8"/>
                  </a:cubicBezTo>
                  <a:cubicBezTo>
                    <a:pt x="53" y="6"/>
                    <a:pt x="54" y="11"/>
                    <a:pt x="54" y="14"/>
                  </a:cubicBezTo>
                  <a:cubicBezTo>
                    <a:pt x="54" y="16"/>
                    <a:pt x="51" y="16"/>
                    <a:pt x="48" y="16"/>
                  </a:cubicBezTo>
                  <a:cubicBezTo>
                    <a:pt x="46" y="16"/>
                    <a:pt x="42" y="18"/>
                    <a:pt x="42" y="21"/>
                  </a:cubicBezTo>
                  <a:cubicBezTo>
                    <a:pt x="42" y="23"/>
                    <a:pt x="39" y="25"/>
                    <a:pt x="40" y="26"/>
                  </a:cubicBezTo>
                  <a:cubicBezTo>
                    <a:pt x="41" y="28"/>
                    <a:pt x="39" y="29"/>
                    <a:pt x="38" y="30"/>
                  </a:cubicBezTo>
                  <a:cubicBezTo>
                    <a:pt x="36" y="32"/>
                    <a:pt x="35" y="35"/>
                    <a:pt x="34" y="37"/>
                  </a:cubicBezTo>
                  <a:cubicBezTo>
                    <a:pt x="33" y="38"/>
                    <a:pt x="34" y="40"/>
                    <a:pt x="32" y="41"/>
                  </a:cubicBezTo>
                  <a:cubicBezTo>
                    <a:pt x="30" y="43"/>
                    <a:pt x="27" y="42"/>
                    <a:pt x="26" y="43"/>
                  </a:cubicBezTo>
                  <a:cubicBezTo>
                    <a:pt x="25" y="44"/>
                    <a:pt x="26" y="47"/>
                    <a:pt x="26" y="50"/>
                  </a:cubicBezTo>
                  <a:cubicBezTo>
                    <a:pt x="25" y="53"/>
                    <a:pt x="23" y="57"/>
                    <a:pt x="20" y="60"/>
                  </a:cubicBezTo>
                  <a:cubicBezTo>
                    <a:pt x="18" y="63"/>
                    <a:pt x="21" y="64"/>
                    <a:pt x="22" y="64"/>
                  </a:cubicBezTo>
                  <a:cubicBezTo>
                    <a:pt x="23" y="65"/>
                    <a:pt x="23" y="67"/>
                    <a:pt x="22" y="69"/>
                  </a:cubicBezTo>
                  <a:cubicBezTo>
                    <a:pt x="21" y="71"/>
                    <a:pt x="18" y="70"/>
                    <a:pt x="17" y="69"/>
                  </a:cubicBezTo>
                  <a:cubicBezTo>
                    <a:pt x="15" y="69"/>
                    <a:pt x="11" y="71"/>
                    <a:pt x="9" y="75"/>
                  </a:cubicBezTo>
                  <a:cubicBezTo>
                    <a:pt x="7" y="79"/>
                    <a:pt x="7" y="81"/>
                    <a:pt x="8" y="83"/>
                  </a:cubicBezTo>
                  <a:cubicBezTo>
                    <a:pt x="9" y="85"/>
                    <a:pt x="6" y="87"/>
                    <a:pt x="8" y="91"/>
                  </a:cubicBezTo>
                  <a:cubicBezTo>
                    <a:pt x="10" y="95"/>
                    <a:pt x="7" y="95"/>
                    <a:pt x="8" y="98"/>
                  </a:cubicBezTo>
                  <a:cubicBezTo>
                    <a:pt x="8" y="102"/>
                    <a:pt x="13" y="101"/>
                    <a:pt x="13" y="104"/>
                  </a:cubicBezTo>
                  <a:cubicBezTo>
                    <a:pt x="13" y="107"/>
                    <a:pt x="12" y="108"/>
                    <a:pt x="10" y="108"/>
                  </a:cubicBezTo>
                  <a:cubicBezTo>
                    <a:pt x="8" y="108"/>
                    <a:pt x="9" y="111"/>
                    <a:pt x="10" y="112"/>
                  </a:cubicBezTo>
                  <a:cubicBezTo>
                    <a:pt x="12" y="113"/>
                    <a:pt x="12" y="118"/>
                    <a:pt x="11" y="120"/>
                  </a:cubicBezTo>
                  <a:cubicBezTo>
                    <a:pt x="10" y="121"/>
                    <a:pt x="5" y="120"/>
                    <a:pt x="5" y="122"/>
                  </a:cubicBezTo>
                  <a:cubicBezTo>
                    <a:pt x="6" y="124"/>
                    <a:pt x="4" y="127"/>
                    <a:pt x="4" y="128"/>
                  </a:cubicBezTo>
                  <a:cubicBezTo>
                    <a:pt x="4" y="130"/>
                    <a:pt x="4" y="135"/>
                    <a:pt x="2" y="134"/>
                  </a:cubicBezTo>
                  <a:cubicBezTo>
                    <a:pt x="2" y="133"/>
                    <a:pt x="1" y="133"/>
                    <a:pt x="0" y="133"/>
                  </a:cubicBezTo>
                  <a:cubicBezTo>
                    <a:pt x="0" y="133"/>
                    <a:pt x="0" y="134"/>
                    <a:pt x="0" y="134"/>
                  </a:cubicBezTo>
                  <a:cubicBezTo>
                    <a:pt x="0" y="137"/>
                    <a:pt x="1" y="140"/>
                    <a:pt x="3" y="142"/>
                  </a:cubicBezTo>
                  <a:cubicBezTo>
                    <a:pt x="6" y="144"/>
                    <a:pt x="4" y="147"/>
                    <a:pt x="6" y="150"/>
                  </a:cubicBezTo>
                  <a:cubicBezTo>
                    <a:pt x="9" y="153"/>
                    <a:pt x="8" y="156"/>
                    <a:pt x="10" y="158"/>
                  </a:cubicBezTo>
                  <a:cubicBezTo>
                    <a:pt x="13" y="160"/>
                    <a:pt x="13" y="161"/>
                    <a:pt x="12" y="164"/>
                  </a:cubicBezTo>
                  <a:cubicBezTo>
                    <a:pt x="11" y="166"/>
                    <a:pt x="14" y="166"/>
                    <a:pt x="14" y="167"/>
                  </a:cubicBezTo>
                  <a:cubicBezTo>
                    <a:pt x="14" y="169"/>
                    <a:pt x="14" y="173"/>
                    <a:pt x="14" y="174"/>
                  </a:cubicBezTo>
                  <a:cubicBezTo>
                    <a:pt x="15" y="176"/>
                    <a:pt x="17" y="174"/>
                    <a:pt x="21" y="174"/>
                  </a:cubicBezTo>
                  <a:cubicBezTo>
                    <a:pt x="24" y="174"/>
                    <a:pt x="24" y="172"/>
                    <a:pt x="24" y="169"/>
                  </a:cubicBezTo>
                  <a:cubicBezTo>
                    <a:pt x="24" y="167"/>
                    <a:pt x="26" y="168"/>
                    <a:pt x="26" y="167"/>
                  </a:cubicBezTo>
                  <a:cubicBezTo>
                    <a:pt x="27" y="165"/>
                    <a:pt x="30" y="165"/>
                    <a:pt x="33" y="166"/>
                  </a:cubicBezTo>
                  <a:cubicBezTo>
                    <a:pt x="36" y="167"/>
                    <a:pt x="37" y="165"/>
                    <a:pt x="37" y="162"/>
                  </a:cubicBezTo>
                  <a:cubicBezTo>
                    <a:pt x="38" y="160"/>
                    <a:pt x="39" y="163"/>
                    <a:pt x="40" y="164"/>
                  </a:cubicBezTo>
                  <a:cubicBezTo>
                    <a:pt x="41" y="164"/>
                    <a:pt x="44" y="159"/>
                    <a:pt x="45" y="156"/>
                  </a:cubicBezTo>
                  <a:cubicBezTo>
                    <a:pt x="46" y="153"/>
                    <a:pt x="45" y="153"/>
                    <a:pt x="42" y="156"/>
                  </a:cubicBezTo>
                  <a:cubicBezTo>
                    <a:pt x="39" y="160"/>
                    <a:pt x="41" y="153"/>
                    <a:pt x="42" y="151"/>
                  </a:cubicBezTo>
                  <a:cubicBezTo>
                    <a:pt x="43" y="148"/>
                    <a:pt x="43" y="141"/>
                    <a:pt x="43" y="139"/>
                  </a:cubicBezTo>
                  <a:cubicBezTo>
                    <a:pt x="44" y="138"/>
                    <a:pt x="44" y="135"/>
                    <a:pt x="48" y="135"/>
                  </a:cubicBezTo>
                  <a:cubicBezTo>
                    <a:pt x="51" y="134"/>
                    <a:pt x="56" y="130"/>
                    <a:pt x="55" y="128"/>
                  </a:cubicBezTo>
                  <a:cubicBezTo>
                    <a:pt x="54" y="126"/>
                    <a:pt x="60" y="123"/>
                    <a:pt x="60" y="121"/>
                  </a:cubicBezTo>
                  <a:cubicBezTo>
                    <a:pt x="60" y="120"/>
                    <a:pt x="54" y="114"/>
                    <a:pt x="52" y="113"/>
                  </a:cubicBezTo>
                  <a:cubicBezTo>
                    <a:pt x="50" y="112"/>
                    <a:pt x="46" y="113"/>
                    <a:pt x="46" y="111"/>
                  </a:cubicBezTo>
                  <a:cubicBezTo>
                    <a:pt x="47" y="110"/>
                    <a:pt x="46" y="105"/>
                    <a:pt x="45" y="102"/>
                  </a:cubicBezTo>
                  <a:cubicBezTo>
                    <a:pt x="45" y="100"/>
                    <a:pt x="48" y="97"/>
                    <a:pt x="48" y="94"/>
                  </a:cubicBezTo>
                  <a:cubicBezTo>
                    <a:pt x="48" y="92"/>
                    <a:pt x="48" y="89"/>
                    <a:pt x="51" y="88"/>
                  </a:cubicBezTo>
                  <a:cubicBezTo>
                    <a:pt x="53" y="87"/>
                    <a:pt x="51" y="85"/>
                    <a:pt x="54" y="85"/>
                  </a:cubicBezTo>
                  <a:cubicBezTo>
                    <a:pt x="57" y="84"/>
                    <a:pt x="57" y="80"/>
                    <a:pt x="60" y="78"/>
                  </a:cubicBezTo>
                  <a:cubicBezTo>
                    <a:pt x="63" y="77"/>
                    <a:pt x="63" y="76"/>
                    <a:pt x="68" y="74"/>
                  </a:cubicBezTo>
                  <a:cubicBezTo>
                    <a:pt x="72" y="72"/>
                    <a:pt x="79" y="67"/>
                    <a:pt x="80" y="65"/>
                  </a:cubicBezTo>
                  <a:cubicBezTo>
                    <a:pt x="81" y="62"/>
                    <a:pt x="76" y="59"/>
                    <a:pt x="79" y="57"/>
                  </a:cubicBezTo>
                  <a:cubicBezTo>
                    <a:pt x="83" y="54"/>
                    <a:pt x="80" y="51"/>
                    <a:pt x="82" y="50"/>
                  </a:cubicBezTo>
                  <a:cubicBezTo>
                    <a:pt x="85" y="49"/>
                    <a:pt x="86" y="48"/>
                    <a:pt x="87" y="46"/>
                  </a:cubicBezTo>
                  <a:cubicBezTo>
                    <a:pt x="89" y="44"/>
                    <a:pt x="92" y="46"/>
                    <a:pt x="96" y="45"/>
                  </a:cubicBezTo>
                  <a:cubicBezTo>
                    <a:pt x="97" y="45"/>
                    <a:pt x="99" y="45"/>
                    <a:pt x="100" y="46"/>
                  </a:cubicBezTo>
                  <a:cubicBezTo>
                    <a:pt x="100" y="44"/>
                    <a:pt x="100" y="42"/>
                    <a:pt x="99" y="42"/>
                  </a:cubicBezTo>
                  <a:close/>
                  <a:moveTo>
                    <a:pt x="59" y="146"/>
                  </a:moveTo>
                  <a:cubicBezTo>
                    <a:pt x="54" y="146"/>
                    <a:pt x="52" y="155"/>
                    <a:pt x="53" y="157"/>
                  </a:cubicBezTo>
                  <a:cubicBezTo>
                    <a:pt x="54" y="158"/>
                    <a:pt x="63" y="146"/>
                    <a:pt x="59" y="1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4787901" y="1703388"/>
              <a:ext cx="128588" cy="63500"/>
            </a:xfrm>
            <a:custGeom>
              <a:rect b="b" l="l" r="r" t="t"/>
              <a:pathLst>
                <a:path extrusionOk="0" h="25" w="51">
                  <a:moveTo>
                    <a:pt x="47" y="7"/>
                  </a:moveTo>
                  <a:cubicBezTo>
                    <a:pt x="48" y="5"/>
                    <a:pt x="51" y="4"/>
                    <a:pt x="49" y="2"/>
                  </a:cubicBezTo>
                  <a:cubicBezTo>
                    <a:pt x="49" y="2"/>
                    <a:pt x="48" y="2"/>
                    <a:pt x="47" y="3"/>
                  </a:cubicBezTo>
                  <a:cubicBezTo>
                    <a:pt x="44" y="3"/>
                    <a:pt x="36" y="0"/>
                    <a:pt x="32" y="1"/>
                  </a:cubicBezTo>
                  <a:cubicBezTo>
                    <a:pt x="28" y="2"/>
                    <a:pt x="19" y="2"/>
                    <a:pt x="17" y="4"/>
                  </a:cubicBezTo>
                  <a:cubicBezTo>
                    <a:pt x="15" y="6"/>
                    <a:pt x="10" y="7"/>
                    <a:pt x="12" y="9"/>
                  </a:cubicBezTo>
                  <a:cubicBezTo>
                    <a:pt x="14" y="10"/>
                    <a:pt x="12" y="11"/>
                    <a:pt x="14" y="14"/>
                  </a:cubicBezTo>
                  <a:cubicBezTo>
                    <a:pt x="15" y="16"/>
                    <a:pt x="16" y="17"/>
                    <a:pt x="19" y="16"/>
                  </a:cubicBezTo>
                  <a:cubicBezTo>
                    <a:pt x="21" y="16"/>
                    <a:pt x="23" y="17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4" y="19"/>
                    <a:pt x="28" y="19"/>
                    <a:pt x="29" y="20"/>
                  </a:cubicBezTo>
                  <a:cubicBezTo>
                    <a:pt x="30" y="20"/>
                    <a:pt x="35" y="25"/>
                    <a:pt x="37" y="24"/>
                  </a:cubicBezTo>
                  <a:cubicBezTo>
                    <a:pt x="38" y="24"/>
                    <a:pt x="42" y="25"/>
                    <a:pt x="45" y="25"/>
                  </a:cubicBezTo>
                  <a:cubicBezTo>
                    <a:pt x="44" y="24"/>
                    <a:pt x="44" y="23"/>
                    <a:pt x="45" y="23"/>
                  </a:cubicBezTo>
                  <a:cubicBezTo>
                    <a:pt x="46" y="22"/>
                    <a:pt x="48" y="22"/>
                    <a:pt x="47" y="20"/>
                  </a:cubicBezTo>
                  <a:cubicBezTo>
                    <a:pt x="46" y="18"/>
                    <a:pt x="45" y="18"/>
                    <a:pt x="45" y="16"/>
                  </a:cubicBezTo>
                  <a:cubicBezTo>
                    <a:pt x="45" y="14"/>
                    <a:pt x="44" y="13"/>
                    <a:pt x="45" y="11"/>
                  </a:cubicBezTo>
                  <a:cubicBezTo>
                    <a:pt x="45" y="10"/>
                    <a:pt x="46" y="9"/>
                    <a:pt x="47" y="7"/>
                  </a:cubicBezTo>
                  <a:close/>
                  <a:moveTo>
                    <a:pt x="5" y="13"/>
                  </a:moveTo>
                  <a:cubicBezTo>
                    <a:pt x="1" y="14"/>
                    <a:pt x="0" y="20"/>
                    <a:pt x="2" y="20"/>
                  </a:cubicBezTo>
                  <a:cubicBezTo>
                    <a:pt x="4" y="20"/>
                    <a:pt x="9" y="16"/>
                    <a:pt x="10" y="14"/>
                  </a:cubicBezTo>
                  <a:cubicBezTo>
                    <a:pt x="12" y="13"/>
                    <a:pt x="10" y="12"/>
                    <a:pt x="5" y="13"/>
                  </a:cubicBezTo>
                  <a:close/>
                  <a:moveTo>
                    <a:pt x="9" y="9"/>
                  </a:moveTo>
                  <a:cubicBezTo>
                    <a:pt x="10" y="8"/>
                    <a:pt x="2" y="8"/>
                    <a:pt x="4" y="10"/>
                  </a:cubicBezTo>
                  <a:cubicBezTo>
                    <a:pt x="5" y="11"/>
                    <a:pt x="8" y="11"/>
                    <a:pt x="9" y="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5022851" y="2994025"/>
              <a:ext cx="161925" cy="196850"/>
            </a:xfrm>
            <a:custGeom>
              <a:rect b="b" l="l" r="r" t="t"/>
              <a:pathLst>
                <a:path extrusionOk="0" h="78" w="65">
                  <a:moveTo>
                    <a:pt x="58" y="18"/>
                  </a:moveTo>
                  <a:cubicBezTo>
                    <a:pt x="61" y="12"/>
                    <a:pt x="61" y="12"/>
                    <a:pt x="61" y="12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3" y="7"/>
                    <a:pt x="62" y="7"/>
                    <a:pt x="61" y="7"/>
                  </a:cubicBezTo>
                  <a:cubicBezTo>
                    <a:pt x="60" y="8"/>
                    <a:pt x="58" y="7"/>
                    <a:pt x="57" y="6"/>
                  </a:cubicBezTo>
                  <a:cubicBezTo>
                    <a:pt x="57" y="5"/>
                    <a:pt x="53" y="6"/>
                    <a:pt x="50" y="7"/>
                  </a:cubicBezTo>
                  <a:cubicBezTo>
                    <a:pt x="47" y="9"/>
                    <a:pt x="46" y="12"/>
                    <a:pt x="45" y="12"/>
                  </a:cubicBezTo>
                  <a:cubicBezTo>
                    <a:pt x="44" y="11"/>
                    <a:pt x="37" y="10"/>
                    <a:pt x="36" y="10"/>
                  </a:cubicBezTo>
                  <a:cubicBezTo>
                    <a:pt x="34" y="10"/>
                    <a:pt x="28" y="6"/>
                    <a:pt x="26" y="5"/>
                  </a:cubicBezTo>
                  <a:cubicBezTo>
                    <a:pt x="25" y="3"/>
                    <a:pt x="19" y="4"/>
                    <a:pt x="18" y="3"/>
                  </a:cubicBezTo>
                  <a:cubicBezTo>
                    <a:pt x="17" y="2"/>
                    <a:pt x="14" y="2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3" y="3"/>
                    <a:pt x="2" y="4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21"/>
                    <a:pt x="9" y="24"/>
                  </a:cubicBezTo>
                  <a:cubicBezTo>
                    <a:pt x="8" y="28"/>
                    <a:pt x="5" y="32"/>
                    <a:pt x="3" y="34"/>
                  </a:cubicBezTo>
                  <a:cubicBezTo>
                    <a:pt x="3" y="34"/>
                    <a:pt x="2" y="36"/>
                    <a:pt x="1" y="39"/>
                  </a:cubicBezTo>
                  <a:cubicBezTo>
                    <a:pt x="4" y="40"/>
                    <a:pt x="6" y="41"/>
                    <a:pt x="6" y="42"/>
                  </a:cubicBezTo>
                  <a:cubicBezTo>
                    <a:pt x="6" y="44"/>
                    <a:pt x="1" y="43"/>
                    <a:pt x="1" y="47"/>
                  </a:cubicBezTo>
                  <a:cubicBezTo>
                    <a:pt x="1" y="47"/>
                    <a:pt x="1" y="47"/>
                    <a:pt x="0" y="48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7" y="74"/>
                    <a:pt x="44" y="78"/>
                  </a:cubicBezTo>
                  <a:cubicBezTo>
                    <a:pt x="47" y="71"/>
                    <a:pt x="51" y="62"/>
                    <a:pt x="52" y="61"/>
                  </a:cubicBezTo>
                  <a:cubicBezTo>
                    <a:pt x="54" y="58"/>
                    <a:pt x="55" y="59"/>
                    <a:pt x="57" y="57"/>
                  </a:cubicBezTo>
                  <a:cubicBezTo>
                    <a:pt x="58" y="55"/>
                    <a:pt x="59" y="58"/>
                    <a:pt x="61" y="54"/>
                  </a:cubicBezTo>
                  <a:cubicBezTo>
                    <a:pt x="62" y="54"/>
                    <a:pt x="62" y="53"/>
                    <a:pt x="62" y="53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58" y="1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4933951" y="3009900"/>
              <a:ext cx="111125" cy="112713"/>
            </a:xfrm>
            <a:custGeom>
              <a:rect b="b" l="l" r="r" t="t"/>
              <a:pathLst>
                <a:path extrusionOk="0" h="45" w="44">
                  <a:moveTo>
                    <a:pt x="41" y="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3" y="4"/>
                    <a:pt x="30" y="3"/>
                    <a:pt x="29" y="3"/>
                  </a:cubicBezTo>
                  <a:cubicBezTo>
                    <a:pt x="27" y="2"/>
                    <a:pt x="23" y="4"/>
                    <a:pt x="23" y="5"/>
                  </a:cubicBezTo>
                  <a:cubicBezTo>
                    <a:pt x="22" y="6"/>
                    <a:pt x="19" y="3"/>
                    <a:pt x="18" y="3"/>
                  </a:cubicBezTo>
                  <a:cubicBezTo>
                    <a:pt x="16" y="3"/>
                    <a:pt x="12" y="5"/>
                    <a:pt x="12" y="5"/>
                  </a:cubicBezTo>
                  <a:cubicBezTo>
                    <a:pt x="12" y="5"/>
                    <a:pt x="11" y="10"/>
                    <a:pt x="11" y="12"/>
                  </a:cubicBezTo>
                  <a:cubicBezTo>
                    <a:pt x="11" y="14"/>
                    <a:pt x="14" y="14"/>
                    <a:pt x="14" y="16"/>
                  </a:cubicBezTo>
                  <a:cubicBezTo>
                    <a:pt x="14" y="17"/>
                    <a:pt x="11" y="19"/>
                    <a:pt x="11" y="20"/>
                  </a:cubicBezTo>
                  <a:cubicBezTo>
                    <a:pt x="11" y="21"/>
                    <a:pt x="10" y="21"/>
                    <a:pt x="8" y="22"/>
                  </a:cubicBezTo>
                  <a:cubicBezTo>
                    <a:pt x="6" y="22"/>
                    <a:pt x="6" y="25"/>
                    <a:pt x="5" y="26"/>
                  </a:cubicBezTo>
                  <a:cubicBezTo>
                    <a:pt x="3" y="27"/>
                    <a:pt x="4" y="30"/>
                    <a:pt x="3" y="32"/>
                  </a:cubicBezTo>
                  <a:cubicBezTo>
                    <a:pt x="2" y="34"/>
                    <a:pt x="1" y="37"/>
                    <a:pt x="1" y="39"/>
                  </a:cubicBezTo>
                  <a:cubicBezTo>
                    <a:pt x="1" y="41"/>
                    <a:pt x="1" y="44"/>
                    <a:pt x="0" y="45"/>
                  </a:cubicBezTo>
                  <a:cubicBezTo>
                    <a:pt x="2" y="45"/>
                    <a:pt x="3" y="45"/>
                    <a:pt x="4" y="44"/>
                  </a:cubicBezTo>
                  <a:cubicBezTo>
                    <a:pt x="6" y="43"/>
                    <a:pt x="12" y="42"/>
                    <a:pt x="12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1" y="37"/>
                    <a:pt x="23" y="33"/>
                    <a:pt x="25" y="32"/>
                  </a:cubicBezTo>
                  <a:cubicBezTo>
                    <a:pt x="28" y="32"/>
                    <a:pt x="33" y="32"/>
                    <a:pt x="36" y="33"/>
                  </a:cubicBezTo>
                  <a:cubicBezTo>
                    <a:pt x="37" y="30"/>
                    <a:pt x="38" y="28"/>
                    <a:pt x="38" y="28"/>
                  </a:cubicBezTo>
                  <a:cubicBezTo>
                    <a:pt x="40" y="26"/>
                    <a:pt x="43" y="22"/>
                    <a:pt x="44" y="18"/>
                  </a:cubicBezTo>
                  <a:cubicBezTo>
                    <a:pt x="44" y="15"/>
                    <a:pt x="44" y="12"/>
                    <a:pt x="44" y="12"/>
                  </a:cubicBezTo>
                  <a:lnTo>
                    <a:pt x="41" y="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5480051" y="2095500"/>
              <a:ext cx="357188" cy="209550"/>
            </a:xfrm>
            <a:custGeom>
              <a:rect b="b" l="l" r="r" t="t"/>
              <a:pathLst>
                <a:path extrusionOk="0" h="83" w="142">
                  <a:moveTo>
                    <a:pt x="138" y="47"/>
                  </a:moveTo>
                  <a:cubicBezTo>
                    <a:pt x="134" y="44"/>
                    <a:pt x="128" y="40"/>
                    <a:pt x="127" y="42"/>
                  </a:cubicBezTo>
                  <a:cubicBezTo>
                    <a:pt x="127" y="44"/>
                    <a:pt x="122" y="44"/>
                    <a:pt x="121" y="42"/>
                  </a:cubicBezTo>
                  <a:cubicBezTo>
                    <a:pt x="119" y="40"/>
                    <a:pt x="118" y="38"/>
                    <a:pt x="113" y="40"/>
                  </a:cubicBezTo>
                  <a:cubicBezTo>
                    <a:pt x="108" y="42"/>
                    <a:pt x="105" y="44"/>
                    <a:pt x="105" y="46"/>
                  </a:cubicBezTo>
                  <a:cubicBezTo>
                    <a:pt x="105" y="48"/>
                    <a:pt x="101" y="50"/>
                    <a:pt x="101" y="47"/>
                  </a:cubicBezTo>
                  <a:cubicBezTo>
                    <a:pt x="101" y="45"/>
                    <a:pt x="97" y="44"/>
                    <a:pt x="94" y="43"/>
                  </a:cubicBezTo>
                  <a:cubicBezTo>
                    <a:pt x="92" y="43"/>
                    <a:pt x="88" y="44"/>
                    <a:pt x="87" y="41"/>
                  </a:cubicBezTo>
                  <a:cubicBezTo>
                    <a:pt x="87" y="39"/>
                    <a:pt x="83" y="36"/>
                    <a:pt x="83" y="33"/>
                  </a:cubicBezTo>
                  <a:cubicBezTo>
                    <a:pt x="83" y="30"/>
                    <a:pt x="84" y="26"/>
                    <a:pt x="81" y="25"/>
                  </a:cubicBezTo>
                  <a:cubicBezTo>
                    <a:pt x="79" y="25"/>
                    <a:pt x="77" y="21"/>
                    <a:pt x="75" y="21"/>
                  </a:cubicBezTo>
                  <a:cubicBezTo>
                    <a:pt x="73" y="21"/>
                    <a:pt x="60" y="21"/>
                    <a:pt x="59" y="20"/>
                  </a:cubicBezTo>
                  <a:cubicBezTo>
                    <a:pt x="57" y="19"/>
                    <a:pt x="49" y="23"/>
                    <a:pt x="48" y="21"/>
                  </a:cubicBezTo>
                  <a:cubicBezTo>
                    <a:pt x="48" y="19"/>
                    <a:pt x="42" y="13"/>
                    <a:pt x="39" y="10"/>
                  </a:cubicBezTo>
                  <a:cubicBezTo>
                    <a:pt x="38" y="12"/>
                    <a:pt x="38" y="13"/>
                    <a:pt x="36" y="14"/>
                  </a:cubicBezTo>
                  <a:cubicBezTo>
                    <a:pt x="30" y="18"/>
                    <a:pt x="25" y="17"/>
                    <a:pt x="27" y="12"/>
                  </a:cubicBezTo>
                  <a:cubicBezTo>
                    <a:pt x="28" y="7"/>
                    <a:pt x="29" y="1"/>
                    <a:pt x="26" y="1"/>
                  </a:cubicBezTo>
                  <a:cubicBezTo>
                    <a:pt x="23" y="1"/>
                    <a:pt x="25" y="12"/>
                    <a:pt x="22" y="13"/>
                  </a:cubicBezTo>
                  <a:cubicBezTo>
                    <a:pt x="20" y="13"/>
                    <a:pt x="19" y="5"/>
                    <a:pt x="21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4" y="42"/>
                    <a:pt x="5" y="42"/>
                  </a:cubicBezTo>
                  <a:cubicBezTo>
                    <a:pt x="8" y="43"/>
                    <a:pt x="8" y="40"/>
                    <a:pt x="8" y="39"/>
                  </a:cubicBezTo>
                  <a:cubicBezTo>
                    <a:pt x="8" y="37"/>
                    <a:pt x="12" y="34"/>
                    <a:pt x="14" y="34"/>
                  </a:cubicBezTo>
                  <a:cubicBezTo>
                    <a:pt x="16" y="35"/>
                    <a:pt x="16" y="31"/>
                    <a:pt x="17" y="31"/>
                  </a:cubicBezTo>
                  <a:cubicBezTo>
                    <a:pt x="18" y="31"/>
                    <a:pt x="19" y="31"/>
                    <a:pt x="20" y="30"/>
                  </a:cubicBezTo>
                  <a:cubicBezTo>
                    <a:pt x="21" y="28"/>
                    <a:pt x="25" y="30"/>
                    <a:pt x="26" y="31"/>
                  </a:cubicBezTo>
                  <a:cubicBezTo>
                    <a:pt x="27" y="32"/>
                    <a:pt x="30" y="33"/>
                    <a:pt x="32" y="33"/>
                  </a:cubicBezTo>
                  <a:cubicBezTo>
                    <a:pt x="34" y="34"/>
                    <a:pt x="35" y="40"/>
                    <a:pt x="35" y="42"/>
                  </a:cubicBezTo>
                  <a:cubicBezTo>
                    <a:pt x="35" y="43"/>
                    <a:pt x="45" y="43"/>
                    <a:pt x="47" y="43"/>
                  </a:cubicBezTo>
                  <a:cubicBezTo>
                    <a:pt x="48" y="43"/>
                    <a:pt x="48" y="46"/>
                    <a:pt x="50" y="48"/>
                  </a:cubicBezTo>
                  <a:cubicBezTo>
                    <a:pt x="52" y="51"/>
                    <a:pt x="53" y="53"/>
                    <a:pt x="54" y="55"/>
                  </a:cubicBezTo>
                  <a:cubicBezTo>
                    <a:pt x="54" y="57"/>
                    <a:pt x="60" y="59"/>
                    <a:pt x="62" y="61"/>
                  </a:cubicBezTo>
                  <a:cubicBezTo>
                    <a:pt x="63" y="63"/>
                    <a:pt x="68" y="65"/>
                    <a:pt x="71" y="66"/>
                  </a:cubicBezTo>
                  <a:cubicBezTo>
                    <a:pt x="74" y="68"/>
                    <a:pt x="77" y="72"/>
                    <a:pt x="79" y="72"/>
                  </a:cubicBezTo>
                  <a:cubicBezTo>
                    <a:pt x="81" y="72"/>
                    <a:pt x="86" y="74"/>
                    <a:pt x="86" y="74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7" y="80"/>
                    <a:pt x="88" y="80"/>
                    <a:pt x="88" y="79"/>
                  </a:cubicBezTo>
                  <a:cubicBezTo>
                    <a:pt x="91" y="79"/>
                    <a:pt x="92" y="82"/>
                    <a:pt x="94" y="82"/>
                  </a:cubicBezTo>
                  <a:cubicBezTo>
                    <a:pt x="95" y="82"/>
                    <a:pt x="97" y="82"/>
                    <a:pt x="98" y="83"/>
                  </a:cubicBezTo>
                  <a:cubicBezTo>
                    <a:pt x="98" y="79"/>
                    <a:pt x="99" y="76"/>
                    <a:pt x="101" y="75"/>
                  </a:cubicBezTo>
                  <a:cubicBezTo>
                    <a:pt x="103" y="73"/>
                    <a:pt x="100" y="70"/>
                    <a:pt x="100" y="68"/>
                  </a:cubicBezTo>
                  <a:cubicBezTo>
                    <a:pt x="100" y="65"/>
                    <a:pt x="95" y="64"/>
                    <a:pt x="95" y="61"/>
                  </a:cubicBezTo>
                  <a:cubicBezTo>
                    <a:pt x="96" y="59"/>
                    <a:pt x="100" y="60"/>
                    <a:pt x="103" y="59"/>
                  </a:cubicBezTo>
                  <a:cubicBezTo>
                    <a:pt x="105" y="58"/>
                    <a:pt x="103" y="54"/>
                    <a:pt x="105" y="54"/>
                  </a:cubicBezTo>
                  <a:cubicBezTo>
                    <a:pt x="107" y="54"/>
                    <a:pt x="108" y="52"/>
                    <a:pt x="109" y="50"/>
                  </a:cubicBezTo>
                  <a:cubicBezTo>
                    <a:pt x="110" y="48"/>
                    <a:pt x="113" y="50"/>
                    <a:pt x="115" y="48"/>
                  </a:cubicBezTo>
                  <a:cubicBezTo>
                    <a:pt x="117" y="47"/>
                    <a:pt x="120" y="46"/>
                    <a:pt x="121" y="47"/>
                  </a:cubicBezTo>
                  <a:cubicBezTo>
                    <a:pt x="121" y="48"/>
                    <a:pt x="119" y="52"/>
                    <a:pt x="118" y="54"/>
                  </a:cubicBezTo>
                  <a:cubicBezTo>
                    <a:pt x="121" y="54"/>
                    <a:pt x="126" y="53"/>
                    <a:pt x="127" y="52"/>
                  </a:cubicBezTo>
                  <a:cubicBezTo>
                    <a:pt x="128" y="51"/>
                    <a:pt x="133" y="54"/>
                    <a:pt x="135" y="51"/>
                  </a:cubicBezTo>
                  <a:cubicBezTo>
                    <a:pt x="136" y="48"/>
                    <a:pt x="142" y="50"/>
                    <a:pt x="138" y="4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4451351" y="925513"/>
              <a:ext cx="525463" cy="828675"/>
            </a:xfrm>
            <a:custGeom>
              <a:rect b="b" l="l" r="r" t="t"/>
              <a:pathLst>
                <a:path extrusionOk="0" h="329" w="209">
                  <a:moveTo>
                    <a:pt x="202" y="176"/>
                  </a:moveTo>
                  <a:cubicBezTo>
                    <a:pt x="202" y="178"/>
                    <a:pt x="199" y="177"/>
                    <a:pt x="199" y="175"/>
                  </a:cubicBezTo>
                  <a:cubicBezTo>
                    <a:pt x="199" y="174"/>
                    <a:pt x="194" y="172"/>
                    <a:pt x="193" y="171"/>
                  </a:cubicBezTo>
                  <a:cubicBezTo>
                    <a:pt x="193" y="171"/>
                    <a:pt x="196" y="171"/>
                    <a:pt x="198" y="172"/>
                  </a:cubicBezTo>
                  <a:cubicBezTo>
                    <a:pt x="199" y="173"/>
                    <a:pt x="201" y="172"/>
                    <a:pt x="203" y="170"/>
                  </a:cubicBezTo>
                  <a:cubicBezTo>
                    <a:pt x="205" y="168"/>
                    <a:pt x="208" y="170"/>
                    <a:pt x="208" y="168"/>
                  </a:cubicBezTo>
                  <a:cubicBezTo>
                    <a:pt x="209" y="166"/>
                    <a:pt x="205" y="165"/>
                    <a:pt x="204" y="164"/>
                  </a:cubicBezTo>
                  <a:cubicBezTo>
                    <a:pt x="203" y="163"/>
                    <a:pt x="201" y="161"/>
                    <a:pt x="198" y="162"/>
                  </a:cubicBezTo>
                  <a:cubicBezTo>
                    <a:pt x="195" y="162"/>
                    <a:pt x="195" y="161"/>
                    <a:pt x="194" y="160"/>
                  </a:cubicBezTo>
                  <a:cubicBezTo>
                    <a:pt x="192" y="158"/>
                    <a:pt x="188" y="161"/>
                    <a:pt x="188" y="164"/>
                  </a:cubicBezTo>
                  <a:cubicBezTo>
                    <a:pt x="188" y="167"/>
                    <a:pt x="185" y="167"/>
                    <a:pt x="186" y="165"/>
                  </a:cubicBezTo>
                  <a:cubicBezTo>
                    <a:pt x="187" y="163"/>
                    <a:pt x="184" y="161"/>
                    <a:pt x="187" y="160"/>
                  </a:cubicBezTo>
                  <a:cubicBezTo>
                    <a:pt x="189" y="160"/>
                    <a:pt x="188" y="156"/>
                    <a:pt x="183" y="156"/>
                  </a:cubicBezTo>
                  <a:cubicBezTo>
                    <a:pt x="179" y="155"/>
                    <a:pt x="177" y="159"/>
                    <a:pt x="178" y="160"/>
                  </a:cubicBezTo>
                  <a:cubicBezTo>
                    <a:pt x="179" y="161"/>
                    <a:pt x="175" y="167"/>
                    <a:pt x="173" y="167"/>
                  </a:cubicBezTo>
                  <a:cubicBezTo>
                    <a:pt x="172" y="167"/>
                    <a:pt x="174" y="162"/>
                    <a:pt x="174" y="160"/>
                  </a:cubicBezTo>
                  <a:cubicBezTo>
                    <a:pt x="173" y="157"/>
                    <a:pt x="172" y="159"/>
                    <a:pt x="169" y="163"/>
                  </a:cubicBezTo>
                  <a:cubicBezTo>
                    <a:pt x="165" y="166"/>
                    <a:pt x="163" y="170"/>
                    <a:pt x="161" y="170"/>
                  </a:cubicBezTo>
                  <a:cubicBezTo>
                    <a:pt x="159" y="171"/>
                    <a:pt x="159" y="167"/>
                    <a:pt x="162" y="165"/>
                  </a:cubicBezTo>
                  <a:cubicBezTo>
                    <a:pt x="165" y="163"/>
                    <a:pt x="165" y="159"/>
                    <a:pt x="167" y="159"/>
                  </a:cubicBezTo>
                  <a:cubicBezTo>
                    <a:pt x="169" y="159"/>
                    <a:pt x="169" y="156"/>
                    <a:pt x="166" y="156"/>
                  </a:cubicBezTo>
                  <a:cubicBezTo>
                    <a:pt x="164" y="155"/>
                    <a:pt x="163" y="158"/>
                    <a:pt x="162" y="159"/>
                  </a:cubicBezTo>
                  <a:cubicBezTo>
                    <a:pt x="161" y="160"/>
                    <a:pt x="156" y="158"/>
                    <a:pt x="156" y="159"/>
                  </a:cubicBezTo>
                  <a:cubicBezTo>
                    <a:pt x="156" y="160"/>
                    <a:pt x="154" y="160"/>
                    <a:pt x="155" y="162"/>
                  </a:cubicBezTo>
                  <a:cubicBezTo>
                    <a:pt x="156" y="163"/>
                    <a:pt x="154" y="165"/>
                    <a:pt x="153" y="163"/>
                  </a:cubicBezTo>
                  <a:cubicBezTo>
                    <a:pt x="152" y="161"/>
                    <a:pt x="149" y="162"/>
                    <a:pt x="148" y="165"/>
                  </a:cubicBezTo>
                  <a:cubicBezTo>
                    <a:pt x="146" y="167"/>
                    <a:pt x="144" y="167"/>
                    <a:pt x="146" y="168"/>
                  </a:cubicBezTo>
                  <a:cubicBezTo>
                    <a:pt x="147" y="169"/>
                    <a:pt x="147" y="172"/>
                    <a:pt x="145" y="173"/>
                  </a:cubicBezTo>
                  <a:cubicBezTo>
                    <a:pt x="143" y="173"/>
                    <a:pt x="144" y="167"/>
                    <a:pt x="142" y="167"/>
                  </a:cubicBezTo>
                  <a:cubicBezTo>
                    <a:pt x="140" y="168"/>
                    <a:pt x="141" y="164"/>
                    <a:pt x="144" y="164"/>
                  </a:cubicBezTo>
                  <a:cubicBezTo>
                    <a:pt x="146" y="164"/>
                    <a:pt x="148" y="161"/>
                    <a:pt x="148" y="160"/>
                  </a:cubicBezTo>
                  <a:cubicBezTo>
                    <a:pt x="147" y="159"/>
                    <a:pt x="145" y="159"/>
                    <a:pt x="145" y="161"/>
                  </a:cubicBezTo>
                  <a:cubicBezTo>
                    <a:pt x="145" y="163"/>
                    <a:pt x="141" y="162"/>
                    <a:pt x="138" y="162"/>
                  </a:cubicBezTo>
                  <a:cubicBezTo>
                    <a:pt x="135" y="162"/>
                    <a:pt x="136" y="166"/>
                    <a:pt x="139" y="167"/>
                  </a:cubicBezTo>
                  <a:cubicBezTo>
                    <a:pt x="142" y="169"/>
                    <a:pt x="138" y="171"/>
                    <a:pt x="137" y="169"/>
                  </a:cubicBezTo>
                  <a:cubicBezTo>
                    <a:pt x="135" y="168"/>
                    <a:pt x="132" y="168"/>
                    <a:pt x="131" y="169"/>
                  </a:cubicBezTo>
                  <a:cubicBezTo>
                    <a:pt x="129" y="170"/>
                    <a:pt x="135" y="172"/>
                    <a:pt x="135" y="173"/>
                  </a:cubicBezTo>
                  <a:cubicBezTo>
                    <a:pt x="135" y="174"/>
                    <a:pt x="132" y="172"/>
                    <a:pt x="131" y="173"/>
                  </a:cubicBezTo>
                  <a:cubicBezTo>
                    <a:pt x="131" y="174"/>
                    <a:pt x="127" y="172"/>
                    <a:pt x="127" y="170"/>
                  </a:cubicBezTo>
                  <a:cubicBezTo>
                    <a:pt x="127" y="168"/>
                    <a:pt x="121" y="171"/>
                    <a:pt x="124" y="172"/>
                  </a:cubicBezTo>
                  <a:cubicBezTo>
                    <a:pt x="127" y="172"/>
                    <a:pt x="126" y="174"/>
                    <a:pt x="126" y="177"/>
                  </a:cubicBezTo>
                  <a:cubicBezTo>
                    <a:pt x="126" y="180"/>
                    <a:pt x="123" y="178"/>
                    <a:pt x="124" y="175"/>
                  </a:cubicBezTo>
                  <a:cubicBezTo>
                    <a:pt x="124" y="173"/>
                    <a:pt x="121" y="173"/>
                    <a:pt x="119" y="175"/>
                  </a:cubicBezTo>
                  <a:cubicBezTo>
                    <a:pt x="117" y="176"/>
                    <a:pt x="119" y="172"/>
                    <a:pt x="118" y="170"/>
                  </a:cubicBezTo>
                  <a:cubicBezTo>
                    <a:pt x="117" y="168"/>
                    <a:pt x="115" y="170"/>
                    <a:pt x="113" y="171"/>
                  </a:cubicBezTo>
                  <a:cubicBezTo>
                    <a:pt x="110" y="171"/>
                    <a:pt x="109" y="171"/>
                    <a:pt x="111" y="173"/>
                  </a:cubicBezTo>
                  <a:cubicBezTo>
                    <a:pt x="112" y="175"/>
                    <a:pt x="112" y="177"/>
                    <a:pt x="110" y="177"/>
                  </a:cubicBezTo>
                  <a:cubicBezTo>
                    <a:pt x="108" y="176"/>
                    <a:pt x="107" y="177"/>
                    <a:pt x="107" y="179"/>
                  </a:cubicBezTo>
                  <a:cubicBezTo>
                    <a:pt x="108" y="180"/>
                    <a:pt x="105" y="181"/>
                    <a:pt x="104" y="179"/>
                  </a:cubicBezTo>
                  <a:cubicBezTo>
                    <a:pt x="104" y="177"/>
                    <a:pt x="100" y="178"/>
                    <a:pt x="99" y="180"/>
                  </a:cubicBezTo>
                  <a:cubicBezTo>
                    <a:pt x="98" y="182"/>
                    <a:pt x="94" y="183"/>
                    <a:pt x="95" y="185"/>
                  </a:cubicBezTo>
                  <a:cubicBezTo>
                    <a:pt x="95" y="187"/>
                    <a:pt x="98" y="184"/>
                    <a:pt x="100" y="185"/>
                  </a:cubicBezTo>
                  <a:cubicBezTo>
                    <a:pt x="102" y="185"/>
                    <a:pt x="100" y="187"/>
                    <a:pt x="101" y="188"/>
                  </a:cubicBezTo>
                  <a:cubicBezTo>
                    <a:pt x="102" y="189"/>
                    <a:pt x="102" y="191"/>
                    <a:pt x="100" y="190"/>
                  </a:cubicBezTo>
                  <a:cubicBezTo>
                    <a:pt x="99" y="188"/>
                    <a:pt x="96" y="188"/>
                    <a:pt x="96" y="190"/>
                  </a:cubicBezTo>
                  <a:cubicBezTo>
                    <a:pt x="96" y="193"/>
                    <a:pt x="94" y="190"/>
                    <a:pt x="93" y="188"/>
                  </a:cubicBezTo>
                  <a:cubicBezTo>
                    <a:pt x="91" y="186"/>
                    <a:pt x="90" y="191"/>
                    <a:pt x="88" y="190"/>
                  </a:cubicBezTo>
                  <a:cubicBezTo>
                    <a:pt x="87" y="189"/>
                    <a:pt x="91" y="185"/>
                    <a:pt x="90" y="184"/>
                  </a:cubicBezTo>
                  <a:cubicBezTo>
                    <a:pt x="89" y="182"/>
                    <a:pt x="88" y="185"/>
                    <a:pt x="85" y="187"/>
                  </a:cubicBezTo>
                  <a:cubicBezTo>
                    <a:pt x="83" y="190"/>
                    <a:pt x="79" y="190"/>
                    <a:pt x="80" y="191"/>
                  </a:cubicBezTo>
                  <a:cubicBezTo>
                    <a:pt x="81" y="193"/>
                    <a:pt x="77" y="193"/>
                    <a:pt x="77" y="196"/>
                  </a:cubicBezTo>
                  <a:cubicBezTo>
                    <a:pt x="76" y="198"/>
                    <a:pt x="70" y="199"/>
                    <a:pt x="67" y="201"/>
                  </a:cubicBezTo>
                  <a:cubicBezTo>
                    <a:pt x="63" y="203"/>
                    <a:pt x="68" y="204"/>
                    <a:pt x="70" y="201"/>
                  </a:cubicBezTo>
                  <a:cubicBezTo>
                    <a:pt x="72" y="199"/>
                    <a:pt x="72" y="200"/>
                    <a:pt x="76" y="198"/>
                  </a:cubicBezTo>
                  <a:cubicBezTo>
                    <a:pt x="79" y="196"/>
                    <a:pt x="82" y="195"/>
                    <a:pt x="83" y="195"/>
                  </a:cubicBezTo>
                  <a:cubicBezTo>
                    <a:pt x="85" y="196"/>
                    <a:pt x="87" y="197"/>
                    <a:pt x="88" y="195"/>
                  </a:cubicBezTo>
                  <a:cubicBezTo>
                    <a:pt x="90" y="193"/>
                    <a:pt x="92" y="193"/>
                    <a:pt x="93" y="194"/>
                  </a:cubicBezTo>
                  <a:cubicBezTo>
                    <a:pt x="95" y="196"/>
                    <a:pt x="91" y="197"/>
                    <a:pt x="92" y="199"/>
                  </a:cubicBezTo>
                  <a:cubicBezTo>
                    <a:pt x="94" y="201"/>
                    <a:pt x="90" y="202"/>
                    <a:pt x="90" y="200"/>
                  </a:cubicBezTo>
                  <a:cubicBezTo>
                    <a:pt x="90" y="198"/>
                    <a:pt x="88" y="197"/>
                    <a:pt x="87" y="198"/>
                  </a:cubicBezTo>
                  <a:cubicBezTo>
                    <a:pt x="86" y="200"/>
                    <a:pt x="85" y="202"/>
                    <a:pt x="83" y="202"/>
                  </a:cubicBezTo>
                  <a:cubicBezTo>
                    <a:pt x="82" y="202"/>
                    <a:pt x="80" y="205"/>
                    <a:pt x="80" y="208"/>
                  </a:cubicBezTo>
                  <a:cubicBezTo>
                    <a:pt x="80" y="210"/>
                    <a:pt x="77" y="208"/>
                    <a:pt x="77" y="210"/>
                  </a:cubicBezTo>
                  <a:cubicBezTo>
                    <a:pt x="77" y="213"/>
                    <a:pt x="73" y="217"/>
                    <a:pt x="70" y="220"/>
                  </a:cubicBezTo>
                  <a:cubicBezTo>
                    <a:pt x="66" y="223"/>
                    <a:pt x="69" y="224"/>
                    <a:pt x="68" y="226"/>
                  </a:cubicBezTo>
                  <a:cubicBezTo>
                    <a:pt x="67" y="228"/>
                    <a:pt x="63" y="226"/>
                    <a:pt x="62" y="227"/>
                  </a:cubicBezTo>
                  <a:cubicBezTo>
                    <a:pt x="61" y="228"/>
                    <a:pt x="63" y="233"/>
                    <a:pt x="61" y="235"/>
                  </a:cubicBezTo>
                  <a:cubicBezTo>
                    <a:pt x="59" y="236"/>
                    <a:pt x="61" y="238"/>
                    <a:pt x="61" y="240"/>
                  </a:cubicBezTo>
                  <a:cubicBezTo>
                    <a:pt x="61" y="242"/>
                    <a:pt x="56" y="239"/>
                    <a:pt x="56" y="241"/>
                  </a:cubicBezTo>
                  <a:cubicBezTo>
                    <a:pt x="56" y="243"/>
                    <a:pt x="52" y="242"/>
                    <a:pt x="50" y="243"/>
                  </a:cubicBezTo>
                  <a:cubicBezTo>
                    <a:pt x="49" y="243"/>
                    <a:pt x="53" y="246"/>
                    <a:pt x="55" y="248"/>
                  </a:cubicBezTo>
                  <a:cubicBezTo>
                    <a:pt x="57" y="249"/>
                    <a:pt x="53" y="251"/>
                    <a:pt x="52" y="249"/>
                  </a:cubicBezTo>
                  <a:cubicBezTo>
                    <a:pt x="52" y="247"/>
                    <a:pt x="49" y="250"/>
                    <a:pt x="45" y="251"/>
                  </a:cubicBezTo>
                  <a:cubicBezTo>
                    <a:pt x="42" y="253"/>
                    <a:pt x="43" y="256"/>
                    <a:pt x="40" y="257"/>
                  </a:cubicBezTo>
                  <a:cubicBezTo>
                    <a:pt x="37" y="257"/>
                    <a:pt x="38" y="261"/>
                    <a:pt x="36" y="263"/>
                  </a:cubicBezTo>
                  <a:cubicBezTo>
                    <a:pt x="34" y="264"/>
                    <a:pt x="35" y="259"/>
                    <a:pt x="32" y="259"/>
                  </a:cubicBezTo>
                  <a:cubicBezTo>
                    <a:pt x="29" y="259"/>
                    <a:pt x="29" y="261"/>
                    <a:pt x="31" y="264"/>
                  </a:cubicBezTo>
                  <a:cubicBezTo>
                    <a:pt x="33" y="266"/>
                    <a:pt x="28" y="264"/>
                    <a:pt x="27" y="266"/>
                  </a:cubicBezTo>
                  <a:cubicBezTo>
                    <a:pt x="25" y="269"/>
                    <a:pt x="20" y="268"/>
                    <a:pt x="19" y="269"/>
                  </a:cubicBezTo>
                  <a:cubicBezTo>
                    <a:pt x="18" y="271"/>
                    <a:pt x="22" y="271"/>
                    <a:pt x="23" y="273"/>
                  </a:cubicBezTo>
                  <a:cubicBezTo>
                    <a:pt x="24" y="274"/>
                    <a:pt x="19" y="273"/>
                    <a:pt x="16" y="273"/>
                  </a:cubicBezTo>
                  <a:cubicBezTo>
                    <a:pt x="14" y="272"/>
                    <a:pt x="14" y="276"/>
                    <a:pt x="12" y="275"/>
                  </a:cubicBezTo>
                  <a:cubicBezTo>
                    <a:pt x="10" y="275"/>
                    <a:pt x="7" y="278"/>
                    <a:pt x="8" y="279"/>
                  </a:cubicBezTo>
                  <a:cubicBezTo>
                    <a:pt x="10" y="281"/>
                    <a:pt x="7" y="281"/>
                    <a:pt x="5" y="280"/>
                  </a:cubicBezTo>
                  <a:cubicBezTo>
                    <a:pt x="4" y="279"/>
                    <a:pt x="2" y="282"/>
                    <a:pt x="2" y="284"/>
                  </a:cubicBezTo>
                  <a:cubicBezTo>
                    <a:pt x="1" y="286"/>
                    <a:pt x="5" y="287"/>
                    <a:pt x="5" y="288"/>
                  </a:cubicBezTo>
                  <a:cubicBezTo>
                    <a:pt x="5" y="289"/>
                    <a:pt x="2" y="290"/>
                    <a:pt x="4" y="291"/>
                  </a:cubicBezTo>
                  <a:cubicBezTo>
                    <a:pt x="6" y="291"/>
                    <a:pt x="4" y="293"/>
                    <a:pt x="3" y="294"/>
                  </a:cubicBezTo>
                  <a:cubicBezTo>
                    <a:pt x="1" y="294"/>
                    <a:pt x="1" y="296"/>
                    <a:pt x="3" y="297"/>
                  </a:cubicBezTo>
                  <a:cubicBezTo>
                    <a:pt x="4" y="299"/>
                    <a:pt x="0" y="300"/>
                    <a:pt x="2" y="302"/>
                  </a:cubicBezTo>
                  <a:cubicBezTo>
                    <a:pt x="4" y="305"/>
                    <a:pt x="6" y="302"/>
                    <a:pt x="6" y="304"/>
                  </a:cubicBezTo>
                  <a:cubicBezTo>
                    <a:pt x="7" y="306"/>
                    <a:pt x="10" y="304"/>
                    <a:pt x="12" y="301"/>
                  </a:cubicBezTo>
                  <a:cubicBezTo>
                    <a:pt x="15" y="299"/>
                    <a:pt x="16" y="304"/>
                    <a:pt x="14" y="304"/>
                  </a:cubicBezTo>
                  <a:cubicBezTo>
                    <a:pt x="11" y="304"/>
                    <a:pt x="9" y="305"/>
                    <a:pt x="9" y="307"/>
                  </a:cubicBezTo>
                  <a:cubicBezTo>
                    <a:pt x="10" y="309"/>
                    <a:pt x="6" y="309"/>
                    <a:pt x="6" y="306"/>
                  </a:cubicBezTo>
                  <a:cubicBezTo>
                    <a:pt x="6" y="304"/>
                    <a:pt x="2" y="307"/>
                    <a:pt x="3" y="309"/>
                  </a:cubicBezTo>
                  <a:cubicBezTo>
                    <a:pt x="5" y="311"/>
                    <a:pt x="3" y="312"/>
                    <a:pt x="3" y="314"/>
                  </a:cubicBezTo>
                  <a:cubicBezTo>
                    <a:pt x="3" y="315"/>
                    <a:pt x="6" y="315"/>
                    <a:pt x="7" y="313"/>
                  </a:cubicBezTo>
                  <a:cubicBezTo>
                    <a:pt x="9" y="311"/>
                    <a:pt x="11" y="311"/>
                    <a:pt x="12" y="313"/>
                  </a:cubicBezTo>
                  <a:cubicBezTo>
                    <a:pt x="13" y="315"/>
                    <a:pt x="10" y="314"/>
                    <a:pt x="10" y="317"/>
                  </a:cubicBezTo>
                  <a:cubicBezTo>
                    <a:pt x="10" y="319"/>
                    <a:pt x="8" y="317"/>
                    <a:pt x="6" y="319"/>
                  </a:cubicBezTo>
                  <a:cubicBezTo>
                    <a:pt x="5" y="321"/>
                    <a:pt x="12" y="325"/>
                    <a:pt x="15" y="326"/>
                  </a:cubicBezTo>
                  <a:cubicBezTo>
                    <a:pt x="17" y="326"/>
                    <a:pt x="19" y="329"/>
                    <a:pt x="24" y="328"/>
                  </a:cubicBezTo>
                  <a:cubicBezTo>
                    <a:pt x="29" y="328"/>
                    <a:pt x="38" y="319"/>
                    <a:pt x="39" y="317"/>
                  </a:cubicBezTo>
                  <a:cubicBezTo>
                    <a:pt x="40" y="316"/>
                    <a:pt x="43" y="317"/>
                    <a:pt x="45" y="316"/>
                  </a:cubicBezTo>
                  <a:cubicBezTo>
                    <a:pt x="47" y="315"/>
                    <a:pt x="45" y="311"/>
                    <a:pt x="47" y="310"/>
                  </a:cubicBezTo>
                  <a:cubicBezTo>
                    <a:pt x="48" y="310"/>
                    <a:pt x="49" y="314"/>
                    <a:pt x="50" y="315"/>
                  </a:cubicBezTo>
                  <a:cubicBezTo>
                    <a:pt x="51" y="315"/>
                    <a:pt x="52" y="316"/>
                    <a:pt x="52" y="318"/>
                  </a:cubicBezTo>
                  <a:cubicBezTo>
                    <a:pt x="53" y="318"/>
                    <a:pt x="54" y="318"/>
                    <a:pt x="54" y="319"/>
                  </a:cubicBezTo>
                  <a:cubicBezTo>
                    <a:pt x="56" y="320"/>
                    <a:pt x="56" y="315"/>
                    <a:pt x="56" y="313"/>
                  </a:cubicBezTo>
                  <a:cubicBezTo>
                    <a:pt x="56" y="312"/>
                    <a:pt x="58" y="309"/>
                    <a:pt x="57" y="307"/>
                  </a:cubicBezTo>
                  <a:cubicBezTo>
                    <a:pt x="57" y="305"/>
                    <a:pt x="62" y="306"/>
                    <a:pt x="63" y="305"/>
                  </a:cubicBezTo>
                  <a:cubicBezTo>
                    <a:pt x="64" y="303"/>
                    <a:pt x="64" y="298"/>
                    <a:pt x="62" y="297"/>
                  </a:cubicBezTo>
                  <a:cubicBezTo>
                    <a:pt x="61" y="296"/>
                    <a:pt x="60" y="293"/>
                    <a:pt x="62" y="293"/>
                  </a:cubicBezTo>
                  <a:cubicBezTo>
                    <a:pt x="64" y="293"/>
                    <a:pt x="65" y="292"/>
                    <a:pt x="65" y="289"/>
                  </a:cubicBezTo>
                  <a:cubicBezTo>
                    <a:pt x="65" y="286"/>
                    <a:pt x="60" y="287"/>
                    <a:pt x="60" y="283"/>
                  </a:cubicBezTo>
                  <a:cubicBezTo>
                    <a:pt x="59" y="280"/>
                    <a:pt x="62" y="280"/>
                    <a:pt x="60" y="276"/>
                  </a:cubicBezTo>
                  <a:cubicBezTo>
                    <a:pt x="58" y="272"/>
                    <a:pt x="61" y="270"/>
                    <a:pt x="60" y="268"/>
                  </a:cubicBezTo>
                  <a:cubicBezTo>
                    <a:pt x="59" y="266"/>
                    <a:pt x="59" y="264"/>
                    <a:pt x="61" y="260"/>
                  </a:cubicBezTo>
                  <a:cubicBezTo>
                    <a:pt x="63" y="256"/>
                    <a:pt x="67" y="254"/>
                    <a:pt x="69" y="254"/>
                  </a:cubicBezTo>
                  <a:cubicBezTo>
                    <a:pt x="70" y="255"/>
                    <a:pt x="73" y="256"/>
                    <a:pt x="74" y="254"/>
                  </a:cubicBezTo>
                  <a:cubicBezTo>
                    <a:pt x="75" y="252"/>
                    <a:pt x="75" y="250"/>
                    <a:pt x="74" y="249"/>
                  </a:cubicBezTo>
                  <a:cubicBezTo>
                    <a:pt x="73" y="249"/>
                    <a:pt x="70" y="248"/>
                    <a:pt x="72" y="245"/>
                  </a:cubicBezTo>
                  <a:cubicBezTo>
                    <a:pt x="75" y="242"/>
                    <a:pt x="77" y="238"/>
                    <a:pt x="78" y="235"/>
                  </a:cubicBezTo>
                  <a:cubicBezTo>
                    <a:pt x="78" y="232"/>
                    <a:pt x="77" y="229"/>
                    <a:pt x="78" y="228"/>
                  </a:cubicBezTo>
                  <a:cubicBezTo>
                    <a:pt x="79" y="227"/>
                    <a:pt x="82" y="228"/>
                    <a:pt x="84" y="226"/>
                  </a:cubicBezTo>
                  <a:cubicBezTo>
                    <a:pt x="86" y="225"/>
                    <a:pt x="85" y="223"/>
                    <a:pt x="86" y="222"/>
                  </a:cubicBezTo>
                  <a:cubicBezTo>
                    <a:pt x="87" y="220"/>
                    <a:pt x="88" y="217"/>
                    <a:pt x="90" y="215"/>
                  </a:cubicBezTo>
                  <a:cubicBezTo>
                    <a:pt x="91" y="214"/>
                    <a:pt x="93" y="213"/>
                    <a:pt x="92" y="211"/>
                  </a:cubicBezTo>
                  <a:cubicBezTo>
                    <a:pt x="91" y="210"/>
                    <a:pt x="94" y="208"/>
                    <a:pt x="94" y="206"/>
                  </a:cubicBezTo>
                  <a:cubicBezTo>
                    <a:pt x="94" y="203"/>
                    <a:pt x="98" y="201"/>
                    <a:pt x="100" y="201"/>
                  </a:cubicBezTo>
                  <a:cubicBezTo>
                    <a:pt x="103" y="201"/>
                    <a:pt x="106" y="201"/>
                    <a:pt x="106" y="199"/>
                  </a:cubicBezTo>
                  <a:cubicBezTo>
                    <a:pt x="106" y="196"/>
                    <a:pt x="105" y="191"/>
                    <a:pt x="108" y="193"/>
                  </a:cubicBezTo>
                  <a:cubicBezTo>
                    <a:pt x="112" y="194"/>
                    <a:pt x="114" y="193"/>
                    <a:pt x="117" y="194"/>
                  </a:cubicBezTo>
                  <a:cubicBezTo>
                    <a:pt x="119" y="196"/>
                    <a:pt x="122" y="196"/>
                    <a:pt x="122" y="193"/>
                  </a:cubicBezTo>
                  <a:cubicBezTo>
                    <a:pt x="122" y="190"/>
                    <a:pt x="123" y="185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8" y="185"/>
                    <a:pt x="131" y="183"/>
                    <a:pt x="133" y="183"/>
                  </a:cubicBezTo>
                  <a:cubicBezTo>
                    <a:pt x="136" y="184"/>
                    <a:pt x="138" y="189"/>
                    <a:pt x="141" y="190"/>
                  </a:cubicBezTo>
                  <a:cubicBezTo>
                    <a:pt x="145" y="191"/>
                    <a:pt x="149" y="192"/>
                    <a:pt x="150" y="190"/>
                  </a:cubicBezTo>
                  <a:cubicBezTo>
                    <a:pt x="151" y="188"/>
                    <a:pt x="154" y="191"/>
                    <a:pt x="156" y="191"/>
                  </a:cubicBezTo>
                  <a:cubicBezTo>
                    <a:pt x="159" y="190"/>
                    <a:pt x="159" y="195"/>
                    <a:pt x="161" y="192"/>
                  </a:cubicBezTo>
                  <a:cubicBezTo>
                    <a:pt x="163" y="189"/>
                    <a:pt x="161" y="187"/>
                    <a:pt x="164" y="187"/>
                  </a:cubicBezTo>
                  <a:cubicBezTo>
                    <a:pt x="168" y="188"/>
                    <a:pt x="166" y="183"/>
                    <a:pt x="166" y="180"/>
                  </a:cubicBezTo>
                  <a:cubicBezTo>
                    <a:pt x="166" y="178"/>
                    <a:pt x="171" y="177"/>
                    <a:pt x="171" y="175"/>
                  </a:cubicBezTo>
                  <a:cubicBezTo>
                    <a:pt x="171" y="173"/>
                    <a:pt x="178" y="175"/>
                    <a:pt x="179" y="173"/>
                  </a:cubicBezTo>
                  <a:cubicBezTo>
                    <a:pt x="180" y="172"/>
                    <a:pt x="184" y="170"/>
                    <a:pt x="185" y="173"/>
                  </a:cubicBezTo>
                  <a:cubicBezTo>
                    <a:pt x="187" y="176"/>
                    <a:pt x="193" y="177"/>
                    <a:pt x="194" y="179"/>
                  </a:cubicBezTo>
                  <a:cubicBezTo>
                    <a:pt x="194" y="180"/>
                    <a:pt x="194" y="182"/>
                    <a:pt x="194" y="183"/>
                  </a:cubicBezTo>
                  <a:cubicBezTo>
                    <a:pt x="195" y="182"/>
                    <a:pt x="196" y="181"/>
                    <a:pt x="198" y="181"/>
                  </a:cubicBezTo>
                  <a:cubicBezTo>
                    <a:pt x="200" y="181"/>
                    <a:pt x="202" y="178"/>
                    <a:pt x="204" y="178"/>
                  </a:cubicBezTo>
                  <a:cubicBezTo>
                    <a:pt x="206" y="179"/>
                    <a:pt x="208" y="178"/>
                    <a:pt x="208" y="175"/>
                  </a:cubicBezTo>
                  <a:cubicBezTo>
                    <a:pt x="206" y="174"/>
                    <a:pt x="203" y="174"/>
                    <a:pt x="202" y="176"/>
                  </a:cubicBezTo>
                  <a:close/>
                  <a:moveTo>
                    <a:pt x="58" y="23"/>
                  </a:moveTo>
                  <a:cubicBezTo>
                    <a:pt x="62" y="24"/>
                    <a:pt x="55" y="28"/>
                    <a:pt x="54" y="31"/>
                  </a:cubicBezTo>
                  <a:cubicBezTo>
                    <a:pt x="53" y="35"/>
                    <a:pt x="59" y="38"/>
                    <a:pt x="62" y="40"/>
                  </a:cubicBezTo>
                  <a:cubicBezTo>
                    <a:pt x="65" y="43"/>
                    <a:pt x="71" y="42"/>
                    <a:pt x="73" y="41"/>
                  </a:cubicBezTo>
                  <a:cubicBezTo>
                    <a:pt x="76" y="39"/>
                    <a:pt x="75" y="34"/>
                    <a:pt x="78" y="35"/>
                  </a:cubicBezTo>
                  <a:cubicBezTo>
                    <a:pt x="81" y="35"/>
                    <a:pt x="79" y="32"/>
                    <a:pt x="82" y="31"/>
                  </a:cubicBezTo>
                  <a:cubicBezTo>
                    <a:pt x="84" y="30"/>
                    <a:pt x="85" y="33"/>
                    <a:pt x="83" y="36"/>
                  </a:cubicBezTo>
                  <a:cubicBezTo>
                    <a:pt x="80" y="38"/>
                    <a:pt x="86" y="38"/>
                    <a:pt x="89" y="35"/>
                  </a:cubicBezTo>
                  <a:cubicBezTo>
                    <a:pt x="93" y="32"/>
                    <a:pt x="93" y="35"/>
                    <a:pt x="93" y="38"/>
                  </a:cubicBezTo>
                  <a:cubicBezTo>
                    <a:pt x="92" y="41"/>
                    <a:pt x="85" y="39"/>
                    <a:pt x="83" y="42"/>
                  </a:cubicBezTo>
                  <a:cubicBezTo>
                    <a:pt x="81" y="45"/>
                    <a:pt x="74" y="43"/>
                    <a:pt x="70" y="46"/>
                  </a:cubicBezTo>
                  <a:cubicBezTo>
                    <a:pt x="67" y="50"/>
                    <a:pt x="73" y="50"/>
                    <a:pt x="78" y="49"/>
                  </a:cubicBezTo>
                  <a:cubicBezTo>
                    <a:pt x="82" y="48"/>
                    <a:pt x="91" y="48"/>
                    <a:pt x="94" y="49"/>
                  </a:cubicBezTo>
                  <a:cubicBezTo>
                    <a:pt x="97" y="49"/>
                    <a:pt x="92" y="50"/>
                    <a:pt x="86" y="50"/>
                  </a:cubicBezTo>
                  <a:cubicBezTo>
                    <a:pt x="81" y="50"/>
                    <a:pt x="79" y="52"/>
                    <a:pt x="80" y="53"/>
                  </a:cubicBezTo>
                  <a:cubicBezTo>
                    <a:pt x="80" y="55"/>
                    <a:pt x="72" y="52"/>
                    <a:pt x="72" y="55"/>
                  </a:cubicBezTo>
                  <a:cubicBezTo>
                    <a:pt x="71" y="58"/>
                    <a:pt x="79" y="60"/>
                    <a:pt x="80" y="61"/>
                  </a:cubicBezTo>
                  <a:cubicBezTo>
                    <a:pt x="81" y="63"/>
                    <a:pt x="86" y="62"/>
                    <a:pt x="88" y="62"/>
                  </a:cubicBezTo>
                  <a:cubicBezTo>
                    <a:pt x="89" y="63"/>
                    <a:pt x="84" y="65"/>
                    <a:pt x="84" y="65"/>
                  </a:cubicBezTo>
                  <a:cubicBezTo>
                    <a:pt x="83" y="66"/>
                    <a:pt x="89" y="68"/>
                    <a:pt x="90" y="69"/>
                  </a:cubicBezTo>
                  <a:cubicBezTo>
                    <a:pt x="91" y="71"/>
                    <a:pt x="96" y="70"/>
                    <a:pt x="96" y="68"/>
                  </a:cubicBezTo>
                  <a:cubicBezTo>
                    <a:pt x="95" y="65"/>
                    <a:pt x="99" y="55"/>
                    <a:pt x="105" y="53"/>
                  </a:cubicBezTo>
                  <a:cubicBezTo>
                    <a:pt x="110" y="51"/>
                    <a:pt x="107" y="50"/>
                    <a:pt x="108" y="46"/>
                  </a:cubicBezTo>
                  <a:cubicBezTo>
                    <a:pt x="109" y="43"/>
                    <a:pt x="113" y="46"/>
                    <a:pt x="112" y="43"/>
                  </a:cubicBezTo>
                  <a:cubicBezTo>
                    <a:pt x="110" y="41"/>
                    <a:pt x="111" y="40"/>
                    <a:pt x="114" y="37"/>
                  </a:cubicBezTo>
                  <a:cubicBezTo>
                    <a:pt x="118" y="33"/>
                    <a:pt x="120" y="36"/>
                    <a:pt x="124" y="34"/>
                  </a:cubicBezTo>
                  <a:cubicBezTo>
                    <a:pt x="128" y="32"/>
                    <a:pt x="130" y="35"/>
                    <a:pt x="126" y="36"/>
                  </a:cubicBezTo>
                  <a:cubicBezTo>
                    <a:pt x="122" y="36"/>
                    <a:pt x="124" y="40"/>
                    <a:pt x="127" y="42"/>
                  </a:cubicBezTo>
                  <a:cubicBezTo>
                    <a:pt x="130" y="43"/>
                    <a:pt x="127" y="44"/>
                    <a:pt x="130" y="45"/>
                  </a:cubicBezTo>
                  <a:cubicBezTo>
                    <a:pt x="132" y="45"/>
                    <a:pt x="132" y="49"/>
                    <a:pt x="128" y="52"/>
                  </a:cubicBezTo>
                  <a:cubicBezTo>
                    <a:pt x="125" y="56"/>
                    <a:pt x="129" y="56"/>
                    <a:pt x="136" y="54"/>
                  </a:cubicBezTo>
                  <a:cubicBezTo>
                    <a:pt x="143" y="51"/>
                    <a:pt x="139" y="56"/>
                    <a:pt x="141" y="58"/>
                  </a:cubicBezTo>
                  <a:cubicBezTo>
                    <a:pt x="142" y="60"/>
                    <a:pt x="148" y="56"/>
                    <a:pt x="151" y="53"/>
                  </a:cubicBezTo>
                  <a:cubicBezTo>
                    <a:pt x="154" y="50"/>
                    <a:pt x="158" y="50"/>
                    <a:pt x="158" y="48"/>
                  </a:cubicBezTo>
                  <a:cubicBezTo>
                    <a:pt x="157" y="46"/>
                    <a:pt x="154" y="46"/>
                    <a:pt x="152" y="47"/>
                  </a:cubicBezTo>
                  <a:cubicBezTo>
                    <a:pt x="149" y="48"/>
                    <a:pt x="143" y="47"/>
                    <a:pt x="145" y="45"/>
                  </a:cubicBezTo>
                  <a:cubicBezTo>
                    <a:pt x="147" y="43"/>
                    <a:pt x="147" y="42"/>
                    <a:pt x="144" y="42"/>
                  </a:cubicBezTo>
                  <a:cubicBezTo>
                    <a:pt x="141" y="43"/>
                    <a:pt x="135" y="41"/>
                    <a:pt x="138" y="40"/>
                  </a:cubicBezTo>
                  <a:cubicBezTo>
                    <a:pt x="140" y="39"/>
                    <a:pt x="136" y="35"/>
                    <a:pt x="133" y="35"/>
                  </a:cubicBezTo>
                  <a:cubicBezTo>
                    <a:pt x="131" y="36"/>
                    <a:pt x="131" y="33"/>
                    <a:pt x="132" y="31"/>
                  </a:cubicBezTo>
                  <a:cubicBezTo>
                    <a:pt x="132" y="29"/>
                    <a:pt x="124" y="28"/>
                    <a:pt x="126" y="27"/>
                  </a:cubicBezTo>
                  <a:cubicBezTo>
                    <a:pt x="127" y="27"/>
                    <a:pt x="123" y="25"/>
                    <a:pt x="122" y="26"/>
                  </a:cubicBezTo>
                  <a:cubicBezTo>
                    <a:pt x="121" y="28"/>
                    <a:pt x="119" y="27"/>
                    <a:pt x="119" y="25"/>
                  </a:cubicBezTo>
                  <a:cubicBezTo>
                    <a:pt x="119" y="23"/>
                    <a:pt x="113" y="24"/>
                    <a:pt x="111" y="24"/>
                  </a:cubicBezTo>
                  <a:cubicBezTo>
                    <a:pt x="109" y="24"/>
                    <a:pt x="110" y="19"/>
                    <a:pt x="108" y="18"/>
                  </a:cubicBezTo>
                  <a:cubicBezTo>
                    <a:pt x="106" y="16"/>
                    <a:pt x="103" y="21"/>
                    <a:pt x="101" y="20"/>
                  </a:cubicBezTo>
                  <a:cubicBezTo>
                    <a:pt x="100" y="20"/>
                    <a:pt x="103" y="17"/>
                    <a:pt x="103" y="15"/>
                  </a:cubicBezTo>
                  <a:cubicBezTo>
                    <a:pt x="104" y="13"/>
                    <a:pt x="96" y="10"/>
                    <a:pt x="95" y="12"/>
                  </a:cubicBezTo>
                  <a:cubicBezTo>
                    <a:pt x="94" y="14"/>
                    <a:pt x="93" y="9"/>
                    <a:pt x="91" y="8"/>
                  </a:cubicBezTo>
                  <a:cubicBezTo>
                    <a:pt x="89" y="8"/>
                    <a:pt x="90" y="12"/>
                    <a:pt x="89" y="12"/>
                  </a:cubicBezTo>
                  <a:cubicBezTo>
                    <a:pt x="87" y="12"/>
                    <a:pt x="85" y="14"/>
                    <a:pt x="88" y="16"/>
                  </a:cubicBezTo>
                  <a:cubicBezTo>
                    <a:pt x="90" y="18"/>
                    <a:pt x="93" y="27"/>
                    <a:pt x="93" y="28"/>
                  </a:cubicBezTo>
                  <a:cubicBezTo>
                    <a:pt x="92" y="29"/>
                    <a:pt x="84" y="22"/>
                    <a:pt x="84" y="18"/>
                  </a:cubicBezTo>
                  <a:cubicBezTo>
                    <a:pt x="83" y="14"/>
                    <a:pt x="79" y="11"/>
                    <a:pt x="78" y="14"/>
                  </a:cubicBezTo>
                  <a:cubicBezTo>
                    <a:pt x="77" y="16"/>
                    <a:pt x="74" y="17"/>
                    <a:pt x="75" y="20"/>
                  </a:cubicBezTo>
                  <a:cubicBezTo>
                    <a:pt x="76" y="23"/>
                    <a:pt x="73" y="24"/>
                    <a:pt x="73" y="22"/>
                  </a:cubicBezTo>
                  <a:cubicBezTo>
                    <a:pt x="73" y="19"/>
                    <a:pt x="68" y="17"/>
                    <a:pt x="67" y="17"/>
                  </a:cubicBezTo>
                  <a:cubicBezTo>
                    <a:pt x="65" y="17"/>
                    <a:pt x="71" y="15"/>
                    <a:pt x="74" y="14"/>
                  </a:cubicBezTo>
                  <a:cubicBezTo>
                    <a:pt x="76" y="13"/>
                    <a:pt x="71" y="11"/>
                    <a:pt x="69" y="13"/>
                  </a:cubicBezTo>
                  <a:cubicBezTo>
                    <a:pt x="67" y="14"/>
                    <a:pt x="64" y="12"/>
                    <a:pt x="62" y="14"/>
                  </a:cubicBezTo>
                  <a:cubicBezTo>
                    <a:pt x="61" y="16"/>
                    <a:pt x="59" y="14"/>
                    <a:pt x="57" y="13"/>
                  </a:cubicBezTo>
                  <a:cubicBezTo>
                    <a:pt x="54" y="13"/>
                    <a:pt x="52" y="17"/>
                    <a:pt x="50" y="16"/>
                  </a:cubicBezTo>
                  <a:cubicBezTo>
                    <a:pt x="48" y="15"/>
                    <a:pt x="47" y="20"/>
                    <a:pt x="50" y="24"/>
                  </a:cubicBezTo>
                  <a:cubicBezTo>
                    <a:pt x="53" y="28"/>
                    <a:pt x="55" y="23"/>
                    <a:pt x="58" y="23"/>
                  </a:cubicBezTo>
                  <a:close/>
                  <a:moveTo>
                    <a:pt x="51" y="38"/>
                  </a:moveTo>
                  <a:cubicBezTo>
                    <a:pt x="53" y="38"/>
                    <a:pt x="55" y="42"/>
                    <a:pt x="57" y="42"/>
                  </a:cubicBezTo>
                  <a:cubicBezTo>
                    <a:pt x="58" y="42"/>
                    <a:pt x="54" y="37"/>
                    <a:pt x="52" y="35"/>
                  </a:cubicBezTo>
                  <a:cubicBezTo>
                    <a:pt x="49" y="32"/>
                    <a:pt x="49" y="30"/>
                    <a:pt x="46" y="31"/>
                  </a:cubicBezTo>
                  <a:cubicBezTo>
                    <a:pt x="43" y="32"/>
                    <a:pt x="49" y="37"/>
                    <a:pt x="51" y="38"/>
                  </a:cubicBezTo>
                  <a:close/>
                  <a:moveTo>
                    <a:pt x="108" y="9"/>
                  </a:moveTo>
                  <a:cubicBezTo>
                    <a:pt x="109" y="10"/>
                    <a:pt x="105" y="10"/>
                    <a:pt x="107" y="12"/>
                  </a:cubicBezTo>
                  <a:cubicBezTo>
                    <a:pt x="112" y="17"/>
                    <a:pt x="133" y="11"/>
                    <a:pt x="136" y="13"/>
                  </a:cubicBezTo>
                  <a:cubicBezTo>
                    <a:pt x="139" y="14"/>
                    <a:pt x="119" y="16"/>
                    <a:pt x="119" y="18"/>
                  </a:cubicBezTo>
                  <a:cubicBezTo>
                    <a:pt x="120" y="21"/>
                    <a:pt x="137" y="22"/>
                    <a:pt x="138" y="21"/>
                  </a:cubicBezTo>
                  <a:cubicBezTo>
                    <a:pt x="140" y="20"/>
                    <a:pt x="142" y="24"/>
                    <a:pt x="148" y="24"/>
                  </a:cubicBezTo>
                  <a:cubicBezTo>
                    <a:pt x="154" y="25"/>
                    <a:pt x="153" y="22"/>
                    <a:pt x="157" y="22"/>
                  </a:cubicBezTo>
                  <a:cubicBezTo>
                    <a:pt x="161" y="22"/>
                    <a:pt x="167" y="20"/>
                    <a:pt x="167" y="17"/>
                  </a:cubicBezTo>
                  <a:cubicBezTo>
                    <a:pt x="168" y="15"/>
                    <a:pt x="180" y="12"/>
                    <a:pt x="178" y="8"/>
                  </a:cubicBezTo>
                  <a:cubicBezTo>
                    <a:pt x="177" y="4"/>
                    <a:pt x="166" y="7"/>
                    <a:pt x="163" y="5"/>
                  </a:cubicBezTo>
                  <a:cubicBezTo>
                    <a:pt x="159" y="4"/>
                    <a:pt x="152" y="2"/>
                    <a:pt x="151" y="4"/>
                  </a:cubicBezTo>
                  <a:cubicBezTo>
                    <a:pt x="149" y="7"/>
                    <a:pt x="147" y="7"/>
                    <a:pt x="146" y="6"/>
                  </a:cubicBezTo>
                  <a:cubicBezTo>
                    <a:pt x="145" y="5"/>
                    <a:pt x="147" y="0"/>
                    <a:pt x="142" y="1"/>
                  </a:cubicBezTo>
                  <a:cubicBezTo>
                    <a:pt x="136" y="3"/>
                    <a:pt x="141" y="8"/>
                    <a:pt x="140" y="9"/>
                  </a:cubicBezTo>
                  <a:cubicBezTo>
                    <a:pt x="139" y="10"/>
                    <a:pt x="134" y="8"/>
                    <a:pt x="134" y="5"/>
                  </a:cubicBezTo>
                  <a:cubicBezTo>
                    <a:pt x="133" y="3"/>
                    <a:pt x="128" y="8"/>
                    <a:pt x="127" y="5"/>
                  </a:cubicBezTo>
                  <a:cubicBezTo>
                    <a:pt x="126" y="2"/>
                    <a:pt x="120" y="0"/>
                    <a:pt x="118" y="0"/>
                  </a:cubicBezTo>
                  <a:cubicBezTo>
                    <a:pt x="117" y="0"/>
                    <a:pt x="120" y="2"/>
                    <a:pt x="119" y="4"/>
                  </a:cubicBezTo>
                  <a:cubicBezTo>
                    <a:pt x="118" y="5"/>
                    <a:pt x="114" y="2"/>
                    <a:pt x="113" y="2"/>
                  </a:cubicBezTo>
                  <a:cubicBezTo>
                    <a:pt x="112" y="2"/>
                    <a:pt x="114" y="5"/>
                    <a:pt x="113" y="7"/>
                  </a:cubicBezTo>
                  <a:cubicBezTo>
                    <a:pt x="113" y="8"/>
                    <a:pt x="110" y="2"/>
                    <a:pt x="107" y="2"/>
                  </a:cubicBezTo>
                  <a:cubicBezTo>
                    <a:pt x="105" y="2"/>
                    <a:pt x="106" y="5"/>
                    <a:pt x="104" y="5"/>
                  </a:cubicBezTo>
                  <a:cubicBezTo>
                    <a:pt x="102" y="5"/>
                    <a:pt x="106" y="8"/>
                    <a:pt x="108" y="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8150226" y="1587500"/>
              <a:ext cx="68263" cy="25400"/>
            </a:xfrm>
            <a:custGeom>
              <a:rect b="b" l="l" r="r" t="t"/>
              <a:pathLst>
                <a:path extrusionOk="0" h="10" w="27">
                  <a:moveTo>
                    <a:pt x="12" y="1"/>
                  </a:moveTo>
                  <a:cubicBezTo>
                    <a:pt x="10" y="2"/>
                    <a:pt x="0" y="1"/>
                    <a:pt x="2" y="4"/>
                  </a:cubicBezTo>
                  <a:cubicBezTo>
                    <a:pt x="4" y="6"/>
                    <a:pt x="13" y="5"/>
                    <a:pt x="17" y="7"/>
                  </a:cubicBezTo>
                  <a:cubicBezTo>
                    <a:pt x="21" y="10"/>
                    <a:pt x="27" y="8"/>
                    <a:pt x="27" y="6"/>
                  </a:cubicBezTo>
                  <a:cubicBezTo>
                    <a:pt x="27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6950076" y="2098675"/>
              <a:ext cx="347663" cy="347663"/>
            </a:xfrm>
            <a:custGeom>
              <a:rect b="b" l="l" r="r" t="t"/>
              <a:pathLst>
                <a:path extrusionOk="0" h="138" w="138">
                  <a:moveTo>
                    <a:pt x="130" y="15"/>
                  </a:moveTo>
                  <a:cubicBezTo>
                    <a:pt x="129" y="13"/>
                    <a:pt x="126" y="16"/>
                    <a:pt x="122" y="17"/>
                  </a:cubicBezTo>
                  <a:cubicBezTo>
                    <a:pt x="119" y="17"/>
                    <a:pt x="108" y="8"/>
                    <a:pt x="105" y="4"/>
                  </a:cubicBezTo>
                  <a:cubicBezTo>
                    <a:pt x="102" y="0"/>
                    <a:pt x="97" y="3"/>
                    <a:pt x="100" y="6"/>
                  </a:cubicBezTo>
                  <a:cubicBezTo>
                    <a:pt x="102" y="9"/>
                    <a:pt x="99" y="10"/>
                    <a:pt x="99" y="15"/>
                  </a:cubicBezTo>
                  <a:cubicBezTo>
                    <a:pt x="99" y="19"/>
                    <a:pt x="96" y="19"/>
                    <a:pt x="97" y="22"/>
                  </a:cubicBezTo>
                  <a:cubicBezTo>
                    <a:pt x="97" y="25"/>
                    <a:pt x="93" y="24"/>
                    <a:pt x="90" y="25"/>
                  </a:cubicBezTo>
                  <a:cubicBezTo>
                    <a:pt x="87" y="25"/>
                    <a:pt x="90" y="28"/>
                    <a:pt x="87" y="29"/>
                  </a:cubicBezTo>
                  <a:cubicBezTo>
                    <a:pt x="84" y="31"/>
                    <a:pt x="84" y="33"/>
                    <a:pt x="85" y="34"/>
                  </a:cubicBezTo>
                  <a:cubicBezTo>
                    <a:pt x="87" y="35"/>
                    <a:pt x="86" y="38"/>
                    <a:pt x="85" y="40"/>
                  </a:cubicBezTo>
                  <a:cubicBezTo>
                    <a:pt x="85" y="42"/>
                    <a:pt x="88" y="41"/>
                    <a:pt x="90" y="39"/>
                  </a:cubicBezTo>
                  <a:cubicBezTo>
                    <a:pt x="91" y="36"/>
                    <a:pt x="93" y="40"/>
                    <a:pt x="94" y="38"/>
                  </a:cubicBezTo>
                  <a:cubicBezTo>
                    <a:pt x="94" y="35"/>
                    <a:pt x="89" y="34"/>
                    <a:pt x="89" y="32"/>
                  </a:cubicBezTo>
                  <a:cubicBezTo>
                    <a:pt x="89" y="29"/>
                    <a:pt x="93" y="32"/>
                    <a:pt x="96" y="31"/>
                  </a:cubicBezTo>
                  <a:cubicBezTo>
                    <a:pt x="99" y="30"/>
                    <a:pt x="104" y="31"/>
                    <a:pt x="108" y="34"/>
                  </a:cubicBezTo>
                  <a:cubicBezTo>
                    <a:pt x="111" y="37"/>
                    <a:pt x="112" y="36"/>
                    <a:pt x="113" y="32"/>
                  </a:cubicBezTo>
                  <a:cubicBezTo>
                    <a:pt x="114" y="28"/>
                    <a:pt x="119" y="26"/>
                    <a:pt x="125" y="26"/>
                  </a:cubicBezTo>
                  <a:cubicBezTo>
                    <a:pt x="130" y="26"/>
                    <a:pt x="131" y="24"/>
                    <a:pt x="129" y="23"/>
                  </a:cubicBezTo>
                  <a:cubicBezTo>
                    <a:pt x="127" y="21"/>
                    <a:pt x="138" y="15"/>
                    <a:pt x="138" y="13"/>
                  </a:cubicBezTo>
                  <a:cubicBezTo>
                    <a:pt x="138" y="11"/>
                    <a:pt x="132" y="17"/>
                    <a:pt x="130" y="15"/>
                  </a:cubicBezTo>
                  <a:close/>
                  <a:moveTo>
                    <a:pt x="87" y="47"/>
                  </a:moveTo>
                  <a:cubicBezTo>
                    <a:pt x="84" y="49"/>
                    <a:pt x="83" y="56"/>
                    <a:pt x="85" y="58"/>
                  </a:cubicBezTo>
                  <a:cubicBezTo>
                    <a:pt x="88" y="60"/>
                    <a:pt x="81" y="64"/>
                    <a:pt x="81" y="69"/>
                  </a:cubicBezTo>
                  <a:cubicBezTo>
                    <a:pt x="81" y="73"/>
                    <a:pt x="77" y="73"/>
                    <a:pt x="76" y="77"/>
                  </a:cubicBezTo>
                  <a:cubicBezTo>
                    <a:pt x="76" y="80"/>
                    <a:pt x="73" y="79"/>
                    <a:pt x="69" y="82"/>
                  </a:cubicBezTo>
                  <a:cubicBezTo>
                    <a:pt x="65" y="85"/>
                    <a:pt x="63" y="82"/>
                    <a:pt x="64" y="80"/>
                  </a:cubicBezTo>
                  <a:cubicBezTo>
                    <a:pt x="65" y="78"/>
                    <a:pt x="57" y="81"/>
                    <a:pt x="58" y="86"/>
                  </a:cubicBezTo>
                  <a:cubicBezTo>
                    <a:pt x="58" y="91"/>
                    <a:pt x="51" y="92"/>
                    <a:pt x="53" y="94"/>
                  </a:cubicBezTo>
                  <a:cubicBezTo>
                    <a:pt x="54" y="97"/>
                    <a:pt x="47" y="98"/>
                    <a:pt x="48" y="96"/>
                  </a:cubicBezTo>
                  <a:cubicBezTo>
                    <a:pt x="48" y="94"/>
                    <a:pt x="43" y="95"/>
                    <a:pt x="38" y="97"/>
                  </a:cubicBezTo>
                  <a:cubicBezTo>
                    <a:pt x="32" y="99"/>
                    <a:pt x="29" y="95"/>
                    <a:pt x="26" y="98"/>
                  </a:cubicBezTo>
                  <a:cubicBezTo>
                    <a:pt x="23" y="101"/>
                    <a:pt x="18" y="106"/>
                    <a:pt x="14" y="107"/>
                  </a:cubicBezTo>
                  <a:cubicBezTo>
                    <a:pt x="10" y="108"/>
                    <a:pt x="12" y="113"/>
                    <a:pt x="14" y="112"/>
                  </a:cubicBezTo>
                  <a:cubicBezTo>
                    <a:pt x="17" y="110"/>
                    <a:pt x="21" y="112"/>
                    <a:pt x="22" y="110"/>
                  </a:cubicBezTo>
                  <a:cubicBezTo>
                    <a:pt x="24" y="108"/>
                    <a:pt x="36" y="105"/>
                    <a:pt x="43" y="105"/>
                  </a:cubicBezTo>
                  <a:cubicBezTo>
                    <a:pt x="50" y="104"/>
                    <a:pt x="46" y="108"/>
                    <a:pt x="46" y="112"/>
                  </a:cubicBezTo>
                  <a:cubicBezTo>
                    <a:pt x="46" y="116"/>
                    <a:pt x="52" y="115"/>
                    <a:pt x="56" y="111"/>
                  </a:cubicBezTo>
                  <a:cubicBezTo>
                    <a:pt x="59" y="108"/>
                    <a:pt x="61" y="108"/>
                    <a:pt x="58" y="106"/>
                  </a:cubicBezTo>
                  <a:cubicBezTo>
                    <a:pt x="56" y="104"/>
                    <a:pt x="59" y="102"/>
                    <a:pt x="61" y="105"/>
                  </a:cubicBezTo>
                  <a:cubicBezTo>
                    <a:pt x="63" y="108"/>
                    <a:pt x="69" y="108"/>
                    <a:pt x="71" y="104"/>
                  </a:cubicBezTo>
                  <a:cubicBezTo>
                    <a:pt x="73" y="100"/>
                    <a:pt x="74" y="105"/>
                    <a:pt x="77" y="104"/>
                  </a:cubicBezTo>
                  <a:cubicBezTo>
                    <a:pt x="80" y="104"/>
                    <a:pt x="81" y="97"/>
                    <a:pt x="82" y="100"/>
                  </a:cubicBezTo>
                  <a:cubicBezTo>
                    <a:pt x="82" y="102"/>
                    <a:pt x="86" y="102"/>
                    <a:pt x="89" y="99"/>
                  </a:cubicBezTo>
                  <a:cubicBezTo>
                    <a:pt x="92" y="95"/>
                    <a:pt x="90" y="90"/>
                    <a:pt x="91" y="87"/>
                  </a:cubicBezTo>
                  <a:cubicBezTo>
                    <a:pt x="93" y="84"/>
                    <a:pt x="95" y="78"/>
                    <a:pt x="93" y="75"/>
                  </a:cubicBezTo>
                  <a:cubicBezTo>
                    <a:pt x="91" y="71"/>
                    <a:pt x="98" y="69"/>
                    <a:pt x="101" y="66"/>
                  </a:cubicBezTo>
                  <a:cubicBezTo>
                    <a:pt x="104" y="63"/>
                    <a:pt x="97" y="49"/>
                    <a:pt x="97" y="45"/>
                  </a:cubicBezTo>
                  <a:cubicBezTo>
                    <a:pt x="97" y="40"/>
                    <a:pt x="89" y="46"/>
                    <a:pt x="87" y="47"/>
                  </a:cubicBezTo>
                  <a:close/>
                  <a:moveTo>
                    <a:pt x="34" y="109"/>
                  </a:moveTo>
                  <a:cubicBezTo>
                    <a:pt x="33" y="112"/>
                    <a:pt x="31" y="111"/>
                    <a:pt x="27" y="111"/>
                  </a:cubicBezTo>
                  <a:cubicBezTo>
                    <a:pt x="23" y="112"/>
                    <a:pt x="23" y="121"/>
                    <a:pt x="26" y="122"/>
                  </a:cubicBezTo>
                  <a:cubicBezTo>
                    <a:pt x="28" y="123"/>
                    <a:pt x="29" y="123"/>
                    <a:pt x="30" y="120"/>
                  </a:cubicBezTo>
                  <a:cubicBezTo>
                    <a:pt x="31" y="117"/>
                    <a:pt x="35" y="116"/>
                    <a:pt x="37" y="117"/>
                  </a:cubicBezTo>
                  <a:cubicBezTo>
                    <a:pt x="39" y="119"/>
                    <a:pt x="42" y="114"/>
                    <a:pt x="42" y="110"/>
                  </a:cubicBezTo>
                  <a:cubicBezTo>
                    <a:pt x="42" y="107"/>
                    <a:pt x="35" y="107"/>
                    <a:pt x="34" y="109"/>
                  </a:cubicBezTo>
                  <a:close/>
                  <a:moveTo>
                    <a:pt x="18" y="119"/>
                  </a:moveTo>
                  <a:cubicBezTo>
                    <a:pt x="18" y="116"/>
                    <a:pt x="13" y="117"/>
                    <a:pt x="12" y="114"/>
                  </a:cubicBezTo>
                  <a:cubicBezTo>
                    <a:pt x="12" y="112"/>
                    <a:pt x="9" y="114"/>
                    <a:pt x="5" y="116"/>
                  </a:cubicBezTo>
                  <a:cubicBezTo>
                    <a:pt x="2" y="119"/>
                    <a:pt x="0" y="119"/>
                    <a:pt x="2" y="122"/>
                  </a:cubicBezTo>
                  <a:cubicBezTo>
                    <a:pt x="3" y="124"/>
                    <a:pt x="5" y="122"/>
                    <a:pt x="6" y="119"/>
                  </a:cubicBezTo>
                  <a:cubicBezTo>
                    <a:pt x="7" y="117"/>
                    <a:pt x="10" y="123"/>
                    <a:pt x="8" y="128"/>
                  </a:cubicBezTo>
                  <a:cubicBezTo>
                    <a:pt x="5" y="132"/>
                    <a:pt x="8" y="138"/>
                    <a:pt x="11" y="137"/>
                  </a:cubicBezTo>
                  <a:cubicBezTo>
                    <a:pt x="13" y="137"/>
                    <a:pt x="16" y="128"/>
                    <a:pt x="20" y="124"/>
                  </a:cubicBezTo>
                  <a:cubicBezTo>
                    <a:pt x="23" y="119"/>
                    <a:pt x="18" y="121"/>
                    <a:pt x="18" y="11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5846763" y="1887538"/>
              <a:ext cx="1214438" cy="842963"/>
            </a:xfrm>
            <a:custGeom>
              <a:rect b="b" l="l" r="r" t="t"/>
              <a:pathLst>
                <a:path extrusionOk="0" h="335" w="483">
                  <a:moveTo>
                    <a:pt x="480" y="60"/>
                  </a:moveTo>
                  <a:cubicBezTo>
                    <a:pt x="480" y="56"/>
                    <a:pt x="475" y="57"/>
                    <a:pt x="474" y="58"/>
                  </a:cubicBezTo>
                  <a:cubicBezTo>
                    <a:pt x="472" y="59"/>
                    <a:pt x="467" y="58"/>
                    <a:pt x="466" y="61"/>
                  </a:cubicBezTo>
                  <a:cubicBezTo>
                    <a:pt x="464" y="64"/>
                    <a:pt x="462" y="62"/>
                    <a:pt x="459" y="63"/>
                  </a:cubicBezTo>
                  <a:cubicBezTo>
                    <a:pt x="455" y="63"/>
                    <a:pt x="451" y="62"/>
                    <a:pt x="451" y="60"/>
                  </a:cubicBezTo>
                  <a:cubicBezTo>
                    <a:pt x="451" y="57"/>
                    <a:pt x="449" y="55"/>
                    <a:pt x="449" y="53"/>
                  </a:cubicBezTo>
                  <a:cubicBezTo>
                    <a:pt x="449" y="50"/>
                    <a:pt x="446" y="51"/>
                    <a:pt x="443" y="49"/>
                  </a:cubicBezTo>
                  <a:cubicBezTo>
                    <a:pt x="441" y="47"/>
                    <a:pt x="436" y="45"/>
                    <a:pt x="435" y="45"/>
                  </a:cubicBezTo>
                  <a:cubicBezTo>
                    <a:pt x="434" y="46"/>
                    <a:pt x="432" y="43"/>
                    <a:pt x="427" y="42"/>
                  </a:cubicBezTo>
                  <a:cubicBezTo>
                    <a:pt x="423" y="42"/>
                    <a:pt x="424" y="40"/>
                    <a:pt x="424" y="38"/>
                  </a:cubicBezTo>
                  <a:cubicBezTo>
                    <a:pt x="425" y="36"/>
                    <a:pt x="421" y="31"/>
                    <a:pt x="420" y="28"/>
                  </a:cubicBezTo>
                  <a:cubicBezTo>
                    <a:pt x="420" y="25"/>
                    <a:pt x="417" y="25"/>
                    <a:pt x="416" y="19"/>
                  </a:cubicBezTo>
                  <a:cubicBezTo>
                    <a:pt x="414" y="13"/>
                    <a:pt x="411" y="14"/>
                    <a:pt x="412" y="11"/>
                  </a:cubicBezTo>
                  <a:cubicBezTo>
                    <a:pt x="412" y="8"/>
                    <a:pt x="408" y="7"/>
                    <a:pt x="407" y="5"/>
                  </a:cubicBezTo>
                  <a:cubicBezTo>
                    <a:pt x="405" y="4"/>
                    <a:pt x="400" y="4"/>
                    <a:pt x="397" y="3"/>
                  </a:cubicBezTo>
                  <a:cubicBezTo>
                    <a:pt x="393" y="1"/>
                    <a:pt x="391" y="2"/>
                    <a:pt x="388" y="1"/>
                  </a:cubicBezTo>
                  <a:cubicBezTo>
                    <a:pt x="384" y="0"/>
                    <a:pt x="377" y="2"/>
                    <a:pt x="376" y="2"/>
                  </a:cubicBezTo>
                  <a:cubicBezTo>
                    <a:pt x="375" y="2"/>
                    <a:pt x="369" y="1"/>
                    <a:pt x="366" y="5"/>
                  </a:cubicBezTo>
                  <a:cubicBezTo>
                    <a:pt x="362" y="10"/>
                    <a:pt x="365" y="10"/>
                    <a:pt x="366" y="10"/>
                  </a:cubicBezTo>
                  <a:cubicBezTo>
                    <a:pt x="368" y="10"/>
                    <a:pt x="369" y="14"/>
                    <a:pt x="369" y="15"/>
                  </a:cubicBezTo>
                  <a:cubicBezTo>
                    <a:pt x="369" y="17"/>
                    <a:pt x="366" y="19"/>
                    <a:pt x="365" y="19"/>
                  </a:cubicBezTo>
                  <a:cubicBezTo>
                    <a:pt x="364" y="20"/>
                    <a:pt x="361" y="25"/>
                    <a:pt x="360" y="27"/>
                  </a:cubicBezTo>
                  <a:cubicBezTo>
                    <a:pt x="360" y="29"/>
                    <a:pt x="356" y="34"/>
                    <a:pt x="356" y="35"/>
                  </a:cubicBezTo>
                  <a:cubicBezTo>
                    <a:pt x="357" y="37"/>
                    <a:pt x="354" y="39"/>
                    <a:pt x="353" y="39"/>
                  </a:cubicBezTo>
                  <a:cubicBezTo>
                    <a:pt x="351" y="39"/>
                    <a:pt x="347" y="42"/>
                    <a:pt x="345" y="43"/>
                  </a:cubicBezTo>
                  <a:cubicBezTo>
                    <a:pt x="344" y="43"/>
                    <a:pt x="338" y="42"/>
                    <a:pt x="337" y="41"/>
                  </a:cubicBezTo>
                  <a:cubicBezTo>
                    <a:pt x="337" y="40"/>
                    <a:pt x="336" y="40"/>
                    <a:pt x="336" y="39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6"/>
                    <a:pt x="324" y="58"/>
                    <a:pt x="328" y="61"/>
                  </a:cubicBezTo>
                  <a:cubicBezTo>
                    <a:pt x="331" y="64"/>
                    <a:pt x="331" y="61"/>
                    <a:pt x="336" y="61"/>
                  </a:cubicBezTo>
                  <a:cubicBezTo>
                    <a:pt x="341" y="61"/>
                    <a:pt x="343" y="65"/>
                    <a:pt x="344" y="62"/>
                  </a:cubicBezTo>
                  <a:cubicBezTo>
                    <a:pt x="345" y="60"/>
                    <a:pt x="349" y="58"/>
                    <a:pt x="351" y="61"/>
                  </a:cubicBezTo>
                  <a:cubicBezTo>
                    <a:pt x="354" y="64"/>
                    <a:pt x="362" y="69"/>
                    <a:pt x="362" y="72"/>
                  </a:cubicBezTo>
                  <a:cubicBezTo>
                    <a:pt x="361" y="75"/>
                    <a:pt x="357" y="74"/>
                    <a:pt x="353" y="73"/>
                  </a:cubicBezTo>
                  <a:cubicBezTo>
                    <a:pt x="350" y="72"/>
                    <a:pt x="346" y="75"/>
                    <a:pt x="343" y="75"/>
                  </a:cubicBezTo>
                  <a:cubicBezTo>
                    <a:pt x="340" y="75"/>
                    <a:pt x="336" y="76"/>
                    <a:pt x="333" y="79"/>
                  </a:cubicBezTo>
                  <a:cubicBezTo>
                    <a:pt x="330" y="82"/>
                    <a:pt x="331" y="85"/>
                    <a:pt x="326" y="86"/>
                  </a:cubicBezTo>
                  <a:cubicBezTo>
                    <a:pt x="321" y="87"/>
                    <a:pt x="319" y="86"/>
                    <a:pt x="314" y="90"/>
                  </a:cubicBezTo>
                  <a:cubicBezTo>
                    <a:pt x="309" y="93"/>
                    <a:pt x="303" y="92"/>
                    <a:pt x="301" y="91"/>
                  </a:cubicBezTo>
                  <a:cubicBezTo>
                    <a:pt x="299" y="90"/>
                    <a:pt x="295" y="89"/>
                    <a:pt x="293" y="93"/>
                  </a:cubicBezTo>
                  <a:cubicBezTo>
                    <a:pt x="291" y="96"/>
                    <a:pt x="296" y="98"/>
                    <a:pt x="295" y="102"/>
                  </a:cubicBezTo>
                  <a:cubicBezTo>
                    <a:pt x="295" y="106"/>
                    <a:pt x="290" y="105"/>
                    <a:pt x="286" y="110"/>
                  </a:cubicBezTo>
                  <a:cubicBezTo>
                    <a:pt x="281" y="115"/>
                    <a:pt x="275" y="117"/>
                    <a:pt x="271" y="116"/>
                  </a:cubicBezTo>
                  <a:cubicBezTo>
                    <a:pt x="267" y="116"/>
                    <a:pt x="260" y="113"/>
                    <a:pt x="253" y="117"/>
                  </a:cubicBezTo>
                  <a:cubicBezTo>
                    <a:pt x="246" y="120"/>
                    <a:pt x="242" y="124"/>
                    <a:pt x="239" y="124"/>
                  </a:cubicBezTo>
                  <a:cubicBezTo>
                    <a:pt x="236" y="123"/>
                    <a:pt x="236" y="120"/>
                    <a:pt x="233" y="121"/>
                  </a:cubicBezTo>
                  <a:cubicBezTo>
                    <a:pt x="229" y="121"/>
                    <a:pt x="227" y="120"/>
                    <a:pt x="224" y="119"/>
                  </a:cubicBezTo>
                  <a:cubicBezTo>
                    <a:pt x="222" y="117"/>
                    <a:pt x="220" y="120"/>
                    <a:pt x="216" y="117"/>
                  </a:cubicBezTo>
                  <a:cubicBezTo>
                    <a:pt x="212" y="113"/>
                    <a:pt x="204" y="114"/>
                    <a:pt x="201" y="113"/>
                  </a:cubicBezTo>
                  <a:cubicBezTo>
                    <a:pt x="198" y="113"/>
                    <a:pt x="186" y="113"/>
                    <a:pt x="182" y="113"/>
                  </a:cubicBezTo>
                  <a:cubicBezTo>
                    <a:pt x="178" y="112"/>
                    <a:pt x="172" y="114"/>
                    <a:pt x="172" y="112"/>
                  </a:cubicBezTo>
                  <a:cubicBezTo>
                    <a:pt x="171" y="110"/>
                    <a:pt x="168" y="108"/>
                    <a:pt x="167" y="104"/>
                  </a:cubicBezTo>
                  <a:cubicBezTo>
                    <a:pt x="166" y="99"/>
                    <a:pt x="163" y="97"/>
                    <a:pt x="161" y="97"/>
                  </a:cubicBezTo>
                  <a:cubicBezTo>
                    <a:pt x="158" y="96"/>
                    <a:pt x="158" y="94"/>
                    <a:pt x="156" y="93"/>
                  </a:cubicBezTo>
                  <a:cubicBezTo>
                    <a:pt x="154" y="93"/>
                    <a:pt x="153" y="90"/>
                    <a:pt x="150" y="90"/>
                  </a:cubicBezTo>
                  <a:cubicBezTo>
                    <a:pt x="146" y="90"/>
                    <a:pt x="133" y="88"/>
                    <a:pt x="131" y="85"/>
                  </a:cubicBezTo>
                  <a:cubicBezTo>
                    <a:pt x="130" y="82"/>
                    <a:pt x="133" y="82"/>
                    <a:pt x="133" y="79"/>
                  </a:cubicBezTo>
                  <a:cubicBezTo>
                    <a:pt x="133" y="76"/>
                    <a:pt x="135" y="72"/>
                    <a:pt x="134" y="71"/>
                  </a:cubicBezTo>
                  <a:cubicBezTo>
                    <a:pt x="132" y="69"/>
                    <a:pt x="130" y="67"/>
                    <a:pt x="129" y="64"/>
                  </a:cubicBezTo>
                  <a:cubicBezTo>
                    <a:pt x="129" y="62"/>
                    <a:pt x="125" y="59"/>
                    <a:pt x="123" y="59"/>
                  </a:cubicBezTo>
                  <a:cubicBezTo>
                    <a:pt x="120" y="59"/>
                    <a:pt x="118" y="57"/>
                    <a:pt x="115" y="55"/>
                  </a:cubicBezTo>
                  <a:cubicBezTo>
                    <a:pt x="113" y="53"/>
                    <a:pt x="111" y="53"/>
                    <a:pt x="110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8" y="46"/>
                    <a:pt x="107" y="46"/>
                    <a:pt x="106" y="46"/>
                  </a:cubicBezTo>
                  <a:cubicBezTo>
                    <a:pt x="106" y="46"/>
                    <a:pt x="105" y="46"/>
                    <a:pt x="104" y="45"/>
                  </a:cubicBezTo>
                  <a:cubicBezTo>
                    <a:pt x="103" y="47"/>
                    <a:pt x="101" y="48"/>
                    <a:pt x="101" y="50"/>
                  </a:cubicBezTo>
                  <a:cubicBezTo>
                    <a:pt x="101" y="52"/>
                    <a:pt x="100" y="54"/>
                    <a:pt x="98" y="54"/>
                  </a:cubicBezTo>
                  <a:cubicBezTo>
                    <a:pt x="95" y="54"/>
                    <a:pt x="93" y="56"/>
                    <a:pt x="93" y="60"/>
                  </a:cubicBezTo>
                  <a:cubicBezTo>
                    <a:pt x="92" y="65"/>
                    <a:pt x="95" y="65"/>
                    <a:pt x="94" y="67"/>
                  </a:cubicBezTo>
                  <a:cubicBezTo>
                    <a:pt x="93" y="69"/>
                    <a:pt x="88" y="71"/>
                    <a:pt x="86" y="70"/>
                  </a:cubicBezTo>
                  <a:cubicBezTo>
                    <a:pt x="85" y="69"/>
                    <a:pt x="81" y="69"/>
                    <a:pt x="79" y="69"/>
                  </a:cubicBezTo>
                  <a:cubicBezTo>
                    <a:pt x="76" y="69"/>
                    <a:pt x="74" y="65"/>
                    <a:pt x="73" y="69"/>
                  </a:cubicBezTo>
                  <a:cubicBezTo>
                    <a:pt x="73" y="73"/>
                    <a:pt x="67" y="83"/>
                    <a:pt x="68" y="85"/>
                  </a:cubicBezTo>
                  <a:cubicBezTo>
                    <a:pt x="70" y="86"/>
                    <a:pt x="71" y="88"/>
                    <a:pt x="68" y="88"/>
                  </a:cubicBezTo>
                  <a:cubicBezTo>
                    <a:pt x="66" y="88"/>
                    <a:pt x="64" y="88"/>
                    <a:pt x="63" y="87"/>
                  </a:cubicBezTo>
                  <a:cubicBezTo>
                    <a:pt x="61" y="86"/>
                    <a:pt x="58" y="88"/>
                    <a:pt x="55" y="88"/>
                  </a:cubicBezTo>
                  <a:cubicBezTo>
                    <a:pt x="54" y="88"/>
                    <a:pt x="49" y="91"/>
                    <a:pt x="50" y="91"/>
                  </a:cubicBezTo>
                  <a:cubicBezTo>
                    <a:pt x="52" y="92"/>
                    <a:pt x="52" y="97"/>
                    <a:pt x="52" y="98"/>
                  </a:cubicBezTo>
                  <a:cubicBezTo>
                    <a:pt x="52" y="100"/>
                    <a:pt x="56" y="106"/>
                    <a:pt x="55" y="107"/>
                  </a:cubicBezTo>
                  <a:cubicBezTo>
                    <a:pt x="55" y="109"/>
                    <a:pt x="51" y="111"/>
                    <a:pt x="51" y="113"/>
                  </a:cubicBezTo>
                  <a:cubicBezTo>
                    <a:pt x="51" y="116"/>
                    <a:pt x="52" y="118"/>
                    <a:pt x="51" y="118"/>
                  </a:cubicBezTo>
                  <a:cubicBezTo>
                    <a:pt x="49" y="119"/>
                    <a:pt x="45" y="121"/>
                    <a:pt x="43" y="122"/>
                  </a:cubicBezTo>
                  <a:cubicBezTo>
                    <a:pt x="42" y="123"/>
                    <a:pt x="38" y="123"/>
                    <a:pt x="37" y="126"/>
                  </a:cubicBezTo>
                  <a:cubicBezTo>
                    <a:pt x="36" y="128"/>
                    <a:pt x="35" y="130"/>
                    <a:pt x="31" y="129"/>
                  </a:cubicBezTo>
                  <a:cubicBezTo>
                    <a:pt x="28" y="129"/>
                    <a:pt x="26" y="128"/>
                    <a:pt x="24" y="131"/>
                  </a:cubicBezTo>
                  <a:cubicBezTo>
                    <a:pt x="21" y="134"/>
                    <a:pt x="20" y="133"/>
                    <a:pt x="19" y="134"/>
                  </a:cubicBezTo>
                  <a:cubicBezTo>
                    <a:pt x="17" y="136"/>
                    <a:pt x="15" y="133"/>
                    <a:pt x="14" y="133"/>
                  </a:cubicBezTo>
                  <a:cubicBezTo>
                    <a:pt x="12" y="132"/>
                    <a:pt x="10" y="134"/>
                    <a:pt x="9" y="134"/>
                  </a:cubicBezTo>
                  <a:cubicBezTo>
                    <a:pt x="7" y="134"/>
                    <a:pt x="6" y="137"/>
                    <a:pt x="4" y="137"/>
                  </a:cubicBezTo>
                  <a:cubicBezTo>
                    <a:pt x="3" y="138"/>
                    <a:pt x="1" y="137"/>
                    <a:pt x="1" y="139"/>
                  </a:cubicBezTo>
                  <a:cubicBezTo>
                    <a:pt x="1" y="141"/>
                    <a:pt x="1" y="142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8" y="153"/>
                    <a:pt x="9" y="155"/>
                  </a:cubicBezTo>
                  <a:cubicBezTo>
                    <a:pt x="9" y="158"/>
                    <a:pt x="10" y="166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3" y="169"/>
                    <a:pt x="17" y="171"/>
                    <a:pt x="17" y="172"/>
                  </a:cubicBezTo>
                  <a:cubicBezTo>
                    <a:pt x="17" y="173"/>
                    <a:pt x="18" y="177"/>
                    <a:pt x="22" y="178"/>
                  </a:cubicBezTo>
                  <a:cubicBezTo>
                    <a:pt x="24" y="179"/>
                    <a:pt x="26" y="181"/>
                    <a:pt x="28" y="182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2" y="181"/>
                    <a:pt x="33" y="182"/>
                  </a:cubicBezTo>
                  <a:cubicBezTo>
                    <a:pt x="34" y="180"/>
                    <a:pt x="39" y="177"/>
                    <a:pt x="42" y="177"/>
                  </a:cubicBezTo>
                  <a:cubicBezTo>
                    <a:pt x="45" y="177"/>
                    <a:pt x="52" y="183"/>
                    <a:pt x="52" y="185"/>
                  </a:cubicBezTo>
                  <a:cubicBezTo>
                    <a:pt x="51" y="187"/>
                    <a:pt x="46" y="194"/>
                    <a:pt x="43" y="194"/>
                  </a:cubicBezTo>
                  <a:cubicBezTo>
                    <a:pt x="43" y="194"/>
                    <a:pt x="41" y="194"/>
                    <a:pt x="40" y="195"/>
                  </a:cubicBezTo>
                  <a:cubicBezTo>
                    <a:pt x="40" y="196"/>
                    <a:pt x="40" y="197"/>
                    <a:pt x="40" y="197"/>
                  </a:cubicBezTo>
                  <a:cubicBezTo>
                    <a:pt x="40" y="199"/>
                    <a:pt x="42" y="202"/>
                    <a:pt x="44" y="204"/>
                  </a:cubicBezTo>
                  <a:cubicBezTo>
                    <a:pt x="46" y="207"/>
                    <a:pt x="41" y="209"/>
                    <a:pt x="39" y="207"/>
                  </a:cubicBezTo>
                  <a:cubicBezTo>
                    <a:pt x="37" y="205"/>
                    <a:pt x="36" y="209"/>
                    <a:pt x="37" y="211"/>
                  </a:cubicBezTo>
                  <a:cubicBezTo>
                    <a:pt x="39" y="212"/>
                    <a:pt x="38" y="217"/>
                    <a:pt x="40" y="217"/>
                  </a:cubicBezTo>
                  <a:cubicBezTo>
                    <a:pt x="42" y="217"/>
                    <a:pt x="44" y="222"/>
                    <a:pt x="47" y="222"/>
                  </a:cubicBezTo>
                  <a:cubicBezTo>
                    <a:pt x="49" y="222"/>
                    <a:pt x="52" y="226"/>
                    <a:pt x="52" y="226"/>
                  </a:cubicBezTo>
                  <a:cubicBezTo>
                    <a:pt x="52" y="226"/>
                    <a:pt x="55" y="228"/>
                    <a:pt x="55" y="229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8" y="230"/>
                    <a:pt x="60" y="230"/>
                    <a:pt x="60" y="228"/>
                  </a:cubicBezTo>
                  <a:cubicBezTo>
                    <a:pt x="60" y="227"/>
                    <a:pt x="64" y="227"/>
                    <a:pt x="66" y="230"/>
                  </a:cubicBezTo>
                  <a:cubicBezTo>
                    <a:pt x="69" y="232"/>
                    <a:pt x="79" y="239"/>
                    <a:pt x="83" y="242"/>
                  </a:cubicBezTo>
                  <a:cubicBezTo>
                    <a:pt x="86" y="245"/>
                    <a:pt x="95" y="248"/>
                    <a:pt x="98" y="248"/>
                  </a:cubicBezTo>
                  <a:cubicBezTo>
                    <a:pt x="101" y="248"/>
                    <a:pt x="104" y="250"/>
                    <a:pt x="109" y="250"/>
                  </a:cubicBezTo>
                  <a:cubicBezTo>
                    <a:pt x="109" y="250"/>
                    <a:pt x="110" y="250"/>
                    <a:pt x="111" y="250"/>
                  </a:cubicBezTo>
                  <a:cubicBezTo>
                    <a:pt x="111" y="249"/>
                    <a:pt x="112" y="249"/>
                    <a:pt x="113" y="248"/>
                  </a:cubicBezTo>
                  <a:cubicBezTo>
                    <a:pt x="115" y="246"/>
                    <a:pt x="116" y="249"/>
                    <a:pt x="116" y="252"/>
                  </a:cubicBezTo>
                  <a:cubicBezTo>
                    <a:pt x="115" y="253"/>
                    <a:pt x="116" y="255"/>
                    <a:pt x="116" y="256"/>
                  </a:cubicBezTo>
                  <a:cubicBezTo>
                    <a:pt x="117" y="255"/>
                    <a:pt x="118" y="253"/>
                    <a:pt x="118" y="252"/>
                  </a:cubicBezTo>
                  <a:cubicBezTo>
                    <a:pt x="120" y="248"/>
                    <a:pt x="122" y="248"/>
                    <a:pt x="124" y="247"/>
                  </a:cubicBezTo>
                  <a:cubicBezTo>
                    <a:pt x="125" y="246"/>
                    <a:pt x="127" y="246"/>
                    <a:pt x="130" y="248"/>
                  </a:cubicBezTo>
                  <a:cubicBezTo>
                    <a:pt x="134" y="250"/>
                    <a:pt x="135" y="246"/>
                    <a:pt x="140" y="251"/>
                  </a:cubicBezTo>
                  <a:cubicBezTo>
                    <a:pt x="141" y="250"/>
                    <a:pt x="142" y="250"/>
                    <a:pt x="142" y="250"/>
                  </a:cubicBezTo>
                  <a:cubicBezTo>
                    <a:pt x="143" y="250"/>
                    <a:pt x="145" y="248"/>
                    <a:pt x="146" y="246"/>
                  </a:cubicBezTo>
                  <a:cubicBezTo>
                    <a:pt x="148" y="245"/>
                    <a:pt x="148" y="243"/>
                    <a:pt x="149" y="243"/>
                  </a:cubicBezTo>
                  <a:cubicBezTo>
                    <a:pt x="151" y="243"/>
                    <a:pt x="152" y="241"/>
                    <a:pt x="156" y="239"/>
                  </a:cubicBezTo>
                  <a:cubicBezTo>
                    <a:pt x="161" y="236"/>
                    <a:pt x="164" y="240"/>
                    <a:pt x="166" y="238"/>
                  </a:cubicBezTo>
                  <a:cubicBezTo>
                    <a:pt x="168" y="237"/>
                    <a:pt x="170" y="236"/>
                    <a:pt x="170" y="238"/>
                  </a:cubicBezTo>
                  <a:cubicBezTo>
                    <a:pt x="170" y="239"/>
                    <a:pt x="173" y="241"/>
                    <a:pt x="173" y="243"/>
                  </a:cubicBezTo>
                  <a:cubicBezTo>
                    <a:pt x="174" y="245"/>
                    <a:pt x="177" y="246"/>
                    <a:pt x="178" y="246"/>
                  </a:cubicBezTo>
                  <a:cubicBezTo>
                    <a:pt x="178" y="245"/>
                    <a:pt x="179" y="245"/>
                    <a:pt x="179" y="245"/>
                  </a:cubicBezTo>
                  <a:cubicBezTo>
                    <a:pt x="181" y="243"/>
                    <a:pt x="185" y="245"/>
                    <a:pt x="185" y="247"/>
                  </a:cubicBezTo>
                  <a:cubicBezTo>
                    <a:pt x="185" y="249"/>
                    <a:pt x="185" y="252"/>
                    <a:pt x="186" y="252"/>
                  </a:cubicBezTo>
                  <a:cubicBezTo>
                    <a:pt x="188" y="252"/>
                    <a:pt x="190" y="252"/>
                    <a:pt x="190" y="256"/>
                  </a:cubicBezTo>
                  <a:cubicBezTo>
                    <a:pt x="190" y="259"/>
                    <a:pt x="191" y="264"/>
                    <a:pt x="188" y="267"/>
                  </a:cubicBezTo>
                  <a:cubicBezTo>
                    <a:pt x="184" y="271"/>
                    <a:pt x="180" y="277"/>
                    <a:pt x="181" y="279"/>
                  </a:cubicBezTo>
                  <a:cubicBezTo>
                    <a:pt x="182" y="280"/>
                    <a:pt x="180" y="284"/>
                    <a:pt x="182" y="282"/>
                  </a:cubicBezTo>
                  <a:cubicBezTo>
                    <a:pt x="185" y="281"/>
                    <a:pt x="191" y="282"/>
                    <a:pt x="190" y="284"/>
                  </a:cubicBezTo>
                  <a:cubicBezTo>
                    <a:pt x="189" y="285"/>
                    <a:pt x="190" y="290"/>
                    <a:pt x="192" y="290"/>
                  </a:cubicBezTo>
                  <a:cubicBezTo>
                    <a:pt x="195" y="291"/>
                    <a:pt x="196" y="292"/>
                    <a:pt x="195" y="294"/>
                  </a:cubicBezTo>
                  <a:cubicBezTo>
                    <a:pt x="195" y="296"/>
                    <a:pt x="193" y="299"/>
                    <a:pt x="195" y="299"/>
                  </a:cubicBezTo>
                  <a:cubicBezTo>
                    <a:pt x="197" y="299"/>
                    <a:pt x="200" y="299"/>
                    <a:pt x="200" y="302"/>
                  </a:cubicBezTo>
                  <a:cubicBezTo>
                    <a:pt x="199" y="304"/>
                    <a:pt x="201" y="306"/>
                    <a:pt x="205" y="304"/>
                  </a:cubicBezTo>
                  <a:cubicBezTo>
                    <a:pt x="207" y="303"/>
                    <a:pt x="208" y="303"/>
                    <a:pt x="208" y="303"/>
                  </a:cubicBezTo>
                  <a:cubicBezTo>
                    <a:pt x="210" y="303"/>
                    <a:pt x="210" y="307"/>
                    <a:pt x="212" y="307"/>
                  </a:cubicBezTo>
                  <a:cubicBezTo>
                    <a:pt x="215" y="308"/>
                    <a:pt x="214" y="302"/>
                    <a:pt x="213" y="301"/>
                  </a:cubicBezTo>
                  <a:cubicBezTo>
                    <a:pt x="212" y="300"/>
                    <a:pt x="213" y="296"/>
                    <a:pt x="214" y="297"/>
                  </a:cubicBezTo>
                  <a:cubicBezTo>
                    <a:pt x="215" y="298"/>
                    <a:pt x="218" y="297"/>
                    <a:pt x="219" y="295"/>
                  </a:cubicBezTo>
                  <a:cubicBezTo>
                    <a:pt x="221" y="293"/>
                    <a:pt x="224" y="296"/>
                    <a:pt x="225" y="294"/>
                  </a:cubicBezTo>
                  <a:cubicBezTo>
                    <a:pt x="227" y="292"/>
                    <a:pt x="229" y="296"/>
                    <a:pt x="232" y="294"/>
                  </a:cubicBezTo>
                  <a:cubicBezTo>
                    <a:pt x="235" y="293"/>
                    <a:pt x="236" y="296"/>
                    <a:pt x="238" y="293"/>
                  </a:cubicBezTo>
                  <a:cubicBezTo>
                    <a:pt x="239" y="291"/>
                    <a:pt x="243" y="288"/>
                    <a:pt x="244" y="289"/>
                  </a:cubicBezTo>
                  <a:cubicBezTo>
                    <a:pt x="245" y="290"/>
                    <a:pt x="246" y="292"/>
                    <a:pt x="251" y="293"/>
                  </a:cubicBezTo>
                  <a:cubicBezTo>
                    <a:pt x="256" y="293"/>
                    <a:pt x="253" y="296"/>
                    <a:pt x="253" y="297"/>
                  </a:cubicBezTo>
                  <a:cubicBezTo>
                    <a:pt x="253" y="299"/>
                    <a:pt x="259" y="303"/>
                    <a:pt x="261" y="303"/>
                  </a:cubicBezTo>
                  <a:cubicBezTo>
                    <a:pt x="261" y="304"/>
                    <a:pt x="262" y="304"/>
                    <a:pt x="263" y="305"/>
                  </a:cubicBezTo>
                  <a:cubicBezTo>
                    <a:pt x="264" y="304"/>
                    <a:pt x="267" y="305"/>
                    <a:pt x="267" y="303"/>
                  </a:cubicBezTo>
                  <a:cubicBezTo>
                    <a:pt x="268" y="301"/>
                    <a:pt x="271" y="302"/>
                    <a:pt x="272" y="304"/>
                  </a:cubicBezTo>
                  <a:cubicBezTo>
                    <a:pt x="273" y="305"/>
                    <a:pt x="274" y="306"/>
                    <a:pt x="276" y="304"/>
                  </a:cubicBezTo>
                  <a:cubicBezTo>
                    <a:pt x="279" y="302"/>
                    <a:pt x="280" y="306"/>
                    <a:pt x="279" y="307"/>
                  </a:cubicBezTo>
                  <a:cubicBezTo>
                    <a:pt x="277" y="308"/>
                    <a:pt x="278" y="312"/>
                    <a:pt x="280" y="314"/>
                  </a:cubicBezTo>
                  <a:cubicBezTo>
                    <a:pt x="283" y="316"/>
                    <a:pt x="283" y="313"/>
                    <a:pt x="283" y="311"/>
                  </a:cubicBezTo>
                  <a:cubicBezTo>
                    <a:pt x="282" y="308"/>
                    <a:pt x="286" y="306"/>
                    <a:pt x="294" y="304"/>
                  </a:cubicBezTo>
                  <a:cubicBezTo>
                    <a:pt x="301" y="301"/>
                    <a:pt x="309" y="296"/>
                    <a:pt x="310" y="295"/>
                  </a:cubicBezTo>
                  <a:cubicBezTo>
                    <a:pt x="310" y="293"/>
                    <a:pt x="315" y="297"/>
                    <a:pt x="317" y="295"/>
                  </a:cubicBezTo>
                  <a:cubicBezTo>
                    <a:pt x="320" y="293"/>
                    <a:pt x="329" y="293"/>
                    <a:pt x="331" y="293"/>
                  </a:cubicBezTo>
                  <a:cubicBezTo>
                    <a:pt x="334" y="293"/>
                    <a:pt x="334" y="290"/>
                    <a:pt x="336" y="288"/>
                  </a:cubicBezTo>
                  <a:cubicBezTo>
                    <a:pt x="339" y="286"/>
                    <a:pt x="338" y="285"/>
                    <a:pt x="341" y="285"/>
                  </a:cubicBezTo>
                  <a:cubicBezTo>
                    <a:pt x="344" y="284"/>
                    <a:pt x="345" y="281"/>
                    <a:pt x="345" y="280"/>
                  </a:cubicBezTo>
                  <a:cubicBezTo>
                    <a:pt x="345" y="278"/>
                    <a:pt x="351" y="278"/>
                    <a:pt x="351" y="276"/>
                  </a:cubicBezTo>
                  <a:cubicBezTo>
                    <a:pt x="351" y="275"/>
                    <a:pt x="355" y="274"/>
                    <a:pt x="355" y="272"/>
                  </a:cubicBezTo>
                  <a:cubicBezTo>
                    <a:pt x="355" y="271"/>
                    <a:pt x="357" y="271"/>
                    <a:pt x="358" y="269"/>
                  </a:cubicBezTo>
                  <a:cubicBezTo>
                    <a:pt x="359" y="268"/>
                    <a:pt x="358" y="264"/>
                    <a:pt x="359" y="263"/>
                  </a:cubicBezTo>
                  <a:cubicBezTo>
                    <a:pt x="361" y="263"/>
                    <a:pt x="359" y="260"/>
                    <a:pt x="358" y="259"/>
                  </a:cubicBezTo>
                  <a:cubicBezTo>
                    <a:pt x="358" y="258"/>
                    <a:pt x="362" y="258"/>
                    <a:pt x="364" y="257"/>
                  </a:cubicBezTo>
                  <a:cubicBezTo>
                    <a:pt x="366" y="255"/>
                    <a:pt x="367" y="253"/>
                    <a:pt x="368" y="251"/>
                  </a:cubicBezTo>
                  <a:cubicBezTo>
                    <a:pt x="368" y="249"/>
                    <a:pt x="371" y="247"/>
                    <a:pt x="373" y="246"/>
                  </a:cubicBezTo>
                  <a:cubicBezTo>
                    <a:pt x="374" y="246"/>
                    <a:pt x="375" y="242"/>
                    <a:pt x="375" y="240"/>
                  </a:cubicBezTo>
                  <a:cubicBezTo>
                    <a:pt x="374" y="237"/>
                    <a:pt x="377" y="238"/>
                    <a:pt x="376" y="237"/>
                  </a:cubicBezTo>
                  <a:cubicBezTo>
                    <a:pt x="374" y="236"/>
                    <a:pt x="376" y="233"/>
                    <a:pt x="379" y="232"/>
                  </a:cubicBezTo>
                  <a:cubicBezTo>
                    <a:pt x="382" y="231"/>
                    <a:pt x="378" y="230"/>
                    <a:pt x="376" y="231"/>
                  </a:cubicBezTo>
                  <a:cubicBezTo>
                    <a:pt x="374" y="232"/>
                    <a:pt x="373" y="227"/>
                    <a:pt x="371" y="229"/>
                  </a:cubicBezTo>
                  <a:cubicBezTo>
                    <a:pt x="370" y="231"/>
                    <a:pt x="366" y="228"/>
                    <a:pt x="369" y="227"/>
                  </a:cubicBezTo>
                  <a:cubicBezTo>
                    <a:pt x="371" y="227"/>
                    <a:pt x="375" y="224"/>
                    <a:pt x="377" y="223"/>
                  </a:cubicBezTo>
                  <a:cubicBezTo>
                    <a:pt x="379" y="223"/>
                    <a:pt x="374" y="219"/>
                    <a:pt x="372" y="219"/>
                  </a:cubicBezTo>
                  <a:cubicBezTo>
                    <a:pt x="370" y="219"/>
                    <a:pt x="367" y="214"/>
                    <a:pt x="365" y="214"/>
                  </a:cubicBezTo>
                  <a:cubicBezTo>
                    <a:pt x="363" y="214"/>
                    <a:pt x="367" y="212"/>
                    <a:pt x="369" y="213"/>
                  </a:cubicBezTo>
                  <a:cubicBezTo>
                    <a:pt x="372" y="215"/>
                    <a:pt x="375" y="216"/>
                    <a:pt x="377" y="215"/>
                  </a:cubicBezTo>
                  <a:cubicBezTo>
                    <a:pt x="378" y="214"/>
                    <a:pt x="372" y="209"/>
                    <a:pt x="370" y="207"/>
                  </a:cubicBezTo>
                  <a:cubicBezTo>
                    <a:pt x="368" y="206"/>
                    <a:pt x="370" y="203"/>
                    <a:pt x="368" y="202"/>
                  </a:cubicBezTo>
                  <a:cubicBezTo>
                    <a:pt x="367" y="201"/>
                    <a:pt x="364" y="195"/>
                    <a:pt x="363" y="193"/>
                  </a:cubicBezTo>
                  <a:cubicBezTo>
                    <a:pt x="362" y="190"/>
                    <a:pt x="357" y="189"/>
                    <a:pt x="356" y="188"/>
                  </a:cubicBezTo>
                  <a:cubicBezTo>
                    <a:pt x="355" y="186"/>
                    <a:pt x="356" y="182"/>
                    <a:pt x="360" y="180"/>
                  </a:cubicBezTo>
                  <a:cubicBezTo>
                    <a:pt x="364" y="179"/>
                    <a:pt x="362" y="176"/>
                    <a:pt x="364" y="176"/>
                  </a:cubicBezTo>
                  <a:cubicBezTo>
                    <a:pt x="365" y="176"/>
                    <a:pt x="367" y="176"/>
                    <a:pt x="368" y="173"/>
                  </a:cubicBezTo>
                  <a:cubicBezTo>
                    <a:pt x="369" y="170"/>
                    <a:pt x="372" y="172"/>
                    <a:pt x="373" y="170"/>
                  </a:cubicBezTo>
                  <a:cubicBezTo>
                    <a:pt x="374" y="169"/>
                    <a:pt x="380" y="169"/>
                    <a:pt x="382" y="168"/>
                  </a:cubicBezTo>
                  <a:cubicBezTo>
                    <a:pt x="384" y="166"/>
                    <a:pt x="380" y="162"/>
                    <a:pt x="378" y="162"/>
                  </a:cubicBezTo>
                  <a:cubicBezTo>
                    <a:pt x="375" y="163"/>
                    <a:pt x="372" y="162"/>
                    <a:pt x="370" y="159"/>
                  </a:cubicBezTo>
                  <a:cubicBezTo>
                    <a:pt x="368" y="156"/>
                    <a:pt x="363" y="164"/>
                    <a:pt x="359" y="166"/>
                  </a:cubicBezTo>
                  <a:cubicBezTo>
                    <a:pt x="355" y="168"/>
                    <a:pt x="353" y="163"/>
                    <a:pt x="354" y="160"/>
                  </a:cubicBezTo>
                  <a:cubicBezTo>
                    <a:pt x="355" y="157"/>
                    <a:pt x="351" y="157"/>
                    <a:pt x="346" y="157"/>
                  </a:cubicBezTo>
                  <a:cubicBezTo>
                    <a:pt x="340" y="157"/>
                    <a:pt x="342" y="147"/>
                    <a:pt x="346" y="147"/>
                  </a:cubicBezTo>
                  <a:cubicBezTo>
                    <a:pt x="349" y="147"/>
                    <a:pt x="354" y="150"/>
                    <a:pt x="356" y="144"/>
                  </a:cubicBezTo>
                  <a:cubicBezTo>
                    <a:pt x="358" y="138"/>
                    <a:pt x="360" y="143"/>
                    <a:pt x="365" y="137"/>
                  </a:cubicBezTo>
                  <a:cubicBezTo>
                    <a:pt x="369" y="132"/>
                    <a:pt x="375" y="129"/>
                    <a:pt x="379" y="132"/>
                  </a:cubicBezTo>
                  <a:cubicBezTo>
                    <a:pt x="383" y="135"/>
                    <a:pt x="374" y="140"/>
                    <a:pt x="373" y="143"/>
                  </a:cubicBezTo>
                  <a:cubicBezTo>
                    <a:pt x="372" y="146"/>
                    <a:pt x="374" y="147"/>
                    <a:pt x="372" y="149"/>
                  </a:cubicBezTo>
                  <a:cubicBezTo>
                    <a:pt x="370" y="152"/>
                    <a:pt x="373" y="152"/>
                    <a:pt x="378" y="149"/>
                  </a:cubicBezTo>
                  <a:cubicBezTo>
                    <a:pt x="382" y="146"/>
                    <a:pt x="388" y="143"/>
                    <a:pt x="392" y="141"/>
                  </a:cubicBezTo>
                  <a:cubicBezTo>
                    <a:pt x="394" y="140"/>
                    <a:pt x="395" y="140"/>
                    <a:pt x="396" y="140"/>
                  </a:cubicBezTo>
                  <a:cubicBezTo>
                    <a:pt x="397" y="139"/>
                    <a:pt x="398" y="137"/>
                    <a:pt x="399" y="137"/>
                  </a:cubicBezTo>
                  <a:cubicBezTo>
                    <a:pt x="402" y="135"/>
                    <a:pt x="412" y="131"/>
                    <a:pt x="414" y="128"/>
                  </a:cubicBezTo>
                  <a:cubicBezTo>
                    <a:pt x="415" y="126"/>
                    <a:pt x="417" y="123"/>
                    <a:pt x="419" y="123"/>
                  </a:cubicBezTo>
                  <a:cubicBezTo>
                    <a:pt x="421" y="123"/>
                    <a:pt x="421" y="125"/>
                    <a:pt x="424" y="125"/>
                  </a:cubicBezTo>
                  <a:cubicBezTo>
                    <a:pt x="427" y="125"/>
                    <a:pt x="431" y="126"/>
                    <a:pt x="429" y="123"/>
                  </a:cubicBezTo>
                  <a:cubicBezTo>
                    <a:pt x="428" y="121"/>
                    <a:pt x="429" y="121"/>
                    <a:pt x="432" y="120"/>
                  </a:cubicBezTo>
                  <a:cubicBezTo>
                    <a:pt x="436" y="120"/>
                    <a:pt x="435" y="116"/>
                    <a:pt x="438" y="116"/>
                  </a:cubicBezTo>
                  <a:cubicBezTo>
                    <a:pt x="441" y="116"/>
                    <a:pt x="440" y="110"/>
                    <a:pt x="443" y="110"/>
                  </a:cubicBezTo>
                  <a:cubicBezTo>
                    <a:pt x="445" y="110"/>
                    <a:pt x="446" y="113"/>
                    <a:pt x="449" y="112"/>
                  </a:cubicBezTo>
                  <a:cubicBezTo>
                    <a:pt x="450" y="112"/>
                    <a:pt x="451" y="112"/>
                    <a:pt x="452" y="113"/>
                  </a:cubicBezTo>
                  <a:cubicBezTo>
                    <a:pt x="452" y="112"/>
                    <a:pt x="453" y="112"/>
                    <a:pt x="453" y="111"/>
                  </a:cubicBezTo>
                  <a:cubicBezTo>
                    <a:pt x="453" y="108"/>
                    <a:pt x="454" y="105"/>
                    <a:pt x="453" y="104"/>
                  </a:cubicBezTo>
                  <a:cubicBezTo>
                    <a:pt x="452" y="101"/>
                    <a:pt x="453" y="99"/>
                    <a:pt x="452" y="97"/>
                  </a:cubicBezTo>
                  <a:cubicBezTo>
                    <a:pt x="452" y="95"/>
                    <a:pt x="452" y="91"/>
                    <a:pt x="454" y="91"/>
                  </a:cubicBezTo>
                  <a:cubicBezTo>
                    <a:pt x="456" y="91"/>
                    <a:pt x="458" y="86"/>
                    <a:pt x="460" y="88"/>
                  </a:cubicBezTo>
                  <a:cubicBezTo>
                    <a:pt x="463" y="90"/>
                    <a:pt x="467" y="90"/>
                    <a:pt x="467" y="88"/>
                  </a:cubicBezTo>
                  <a:cubicBezTo>
                    <a:pt x="467" y="86"/>
                    <a:pt x="471" y="86"/>
                    <a:pt x="471" y="83"/>
                  </a:cubicBezTo>
                  <a:cubicBezTo>
                    <a:pt x="472" y="80"/>
                    <a:pt x="475" y="79"/>
                    <a:pt x="476" y="77"/>
                  </a:cubicBezTo>
                  <a:cubicBezTo>
                    <a:pt x="477" y="74"/>
                    <a:pt x="478" y="68"/>
                    <a:pt x="480" y="66"/>
                  </a:cubicBezTo>
                  <a:cubicBezTo>
                    <a:pt x="483" y="65"/>
                    <a:pt x="480" y="64"/>
                    <a:pt x="480" y="60"/>
                  </a:cubicBezTo>
                  <a:close/>
                  <a:moveTo>
                    <a:pt x="364" y="285"/>
                  </a:moveTo>
                  <a:cubicBezTo>
                    <a:pt x="361" y="295"/>
                    <a:pt x="367" y="299"/>
                    <a:pt x="368" y="299"/>
                  </a:cubicBezTo>
                  <a:cubicBezTo>
                    <a:pt x="370" y="297"/>
                    <a:pt x="380" y="277"/>
                    <a:pt x="378" y="274"/>
                  </a:cubicBezTo>
                  <a:cubicBezTo>
                    <a:pt x="376" y="271"/>
                    <a:pt x="366" y="276"/>
                    <a:pt x="364" y="285"/>
                  </a:cubicBezTo>
                  <a:close/>
                  <a:moveTo>
                    <a:pt x="279" y="317"/>
                  </a:moveTo>
                  <a:cubicBezTo>
                    <a:pt x="276" y="317"/>
                    <a:pt x="268" y="322"/>
                    <a:pt x="271" y="328"/>
                  </a:cubicBezTo>
                  <a:cubicBezTo>
                    <a:pt x="274" y="335"/>
                    <a:pt x="284" y="330"/>
                    <a:pt x="284" y="328"/>
                  </a:cubicBezTo>
                  <a:cubicBezTo>
                    <a:pt x="285" y="325"/>
                    <a:pt x="289" y="320"/>
                    <a:pt x="289" y="318"/>
                  </a:cubicBezTo>
                  <a:cubicBezTo>
                    <a:pt x="288" y="316"/>
                    <a:pt x="282" y="317"/>
                    <a:pt x="279" y="31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6699251" y="2714625"/>
              <a:ext cx="196850" cy="273050"/>
            </a:xfrm>
            <a:custGeom>
              <a:rect b="b" l="l" r="r" t="t"/>
              <a:pathLst>
                <a:path extrusionOk="0" h="108" w="78">
                  <a:moveTo>
                    <a:pt x="41" y="42"/>
                  </a:moveTo>
                  <a:cubicBezTo>
                    <a:pt x="46" y="41"/>
                    <a:pt x="52" y="47"/>
                    <a:pt x="51" y="49"/>
                  </a:cubicBezTo>
                  <a:cubicBezTo>
                    <a:pt x="50" y="51"/>
                    <a:pt x="51" y="58"/>
                    <a:pt x="53" y="56"/>
                  </a:cubicBezTo>
                  <a:cubicBezTo>
                    <a:pt x="55" y="54"/>
                    <a:pt x="59" y="56"/>
                    <a:pt x="57" y="59"/>
                  </a:cubicBezTo>
                  <a:cubicBezTo>
                    <a:pt x="54" y="63"/>
                    <a:pt x="60" y="66"/>
                    <a:pt x="61" y="69"/>
                  </a:cubicBezTo>
                  <a:cubicBezTo>
                    <a:pt x="61" y="73"/>
                    <a:pt x="64" y="70"/>
                    <a:pt x="63" y="67"/>
                  </a:cubicBezTo>
                  <a:cubicBezTo>
                    <a:pt x="63" y="64"/>
                    <a:pt x="64" y="65"/>
                    <a:pt x="67" y="63"/>
                  </a:cubicBezTo>
                  <a:cubicBezTo>
                    <a:pt x="70" y="60"/>
                    <a:pt x="67" y="57"/>
                    <a:pt x="65" y="53"/>
                  </a:cubicBezTo>
                  <a:cubicBezTo>
                    <a:pt x="63" y="49"/>
                    <a:pt x="56" y="50"/>
                    <a:pt x="56" y="46"/>
                  </a:cubicBezTo>
                  <a:cubicBezTo>
                    <a:pt x="56" y="43"/>
                    <a:pt x="50" y="41"/>
                    <a:pt x="50" y="39"/>
                  </a:cubicBezTo>
                  <a:cubicBezTo>
                    <a:pt x="50" y="37"/>
                    <a:pt x="43" y="35"/>
                    <a:pt x="39" y="37"/>
                  </a:cubicBezTo>
                  <a:cubicBezTo>
                    <a:pt x="35" y="40"/>
                    <a:pt x="38" y="33"/>
                    <a:pt x="35" y="30"/>
                  </a:cubicBezTo>
                  <a:cubicBezTo>
                    <a:pt x="32" y="27"/>
                    <a:pt x="37" y="22"/>
                    <a:pt x="40" y="19"/>
                  </a:cubicBezTo>
                  <a:cubicBezTo>
                    <a:pt x="44" y="15"/>
                    <a:pt x="39" y="8"/>
                    <a:pt x="40" y="5"/>
                  </a:cubicBezTo>
                  <a:cubicBezTo>
                    <a:pt x="40" y="3"/>
                    <a:pt x="40" y="2"/>
                    <a:pt x="39" y="3"/>
                  </a:cubicBezTo>
                  <a:cubicBezTo>
                    <a:pt x="37" y="4"/>
                    <a:pt x="30" y="0"/>
                    <a:pt x="27" y="2"/>
                  </a:cubicBezTo>
                  <a:cubicBezTo>
                    <a:pt x="24" y="4"/>
                    <a:pt x="27" y="19"/>
                    <a:pt x="25" y="20"/>
                  </a:cubicBezTo>
                  <a:cubicBezTo>
                    <a:pt x="24" y="22"/>
                    <a:pt x="22" y="18"/>
                    <a:pt x="21" y="20"/>
                  </a:cubicBezTo>
                  <a:cubicBezTo>
                    <a:pt x="21" y="22"/>
                    <a:pt x="22" y="30"/>
                    <a:pt x="24" y="30"/>
                  </a:cubicBezTo>
                  <a:cubicBezTo>
                    <a:pt x="25" y="30"/>
                    <a:pt x="27" y="33"/>
                    <a:pt x="26" y="37"/>
                  </a:cubicBezTo>
                  <a:cubicBezTo>
                    <a:pt x="25" y="40"/>
                    <a:pt x="29" y="41"/>
                    <a:pt x="34" y="39"/>
                  </a:cubicBezTo>
                  <a:cubicBezTo>
                    <a:pt x="38" y="38"/>
                    <a:pt x="37" y="42"/>
                    <a:pt x="41" y="42"/>
                  </a:cubicBezTo>
                  <a:close/>
                  <a:moveTo>
                    <a:pt x="26" y="44"/>
                  </a:moveTo>
                  <a:cubicBezTo>
                    <a:pt x="27" y="47"/>
                    <a:pt x="28" y="54"/>
                    <a:pt x="34" y="52"/>
                  </a:cubicBezTo>
                  <a:cubicBezTo>
                    <a:pt x="39" y="51"/>
                    <a:pt x="25" y="41"/>
                    <a:pt x="26" y="44"/>
                  </a:cubicBezTo>
                  <a:close/>
                  <a:moveTo>
                    <a:pt x="39" y="67"/>
                  </a:moveTo>
                  <a:cubicBezTo>
                    <a:pt x="40" y="67"/>
                    <a:pt x="43" y="67"/>
                    <a:pt x="44" y="64"/>
                  </a:cubicBezTo>
                  <a:cubicBezTo>
                    <a:pt x="44" y="62"/>
                    <a:pt x="46" y="69"/>
                    <a:pt x="44" y="71"/>
                  </a:cubicBezTo>
                  <a:cubicBezTo>
                    <a:pt x="42" y="73"/>
                    <a:pt x="42" y="79"/>
                    <a:pt x="45" y="80"/>
                  </a:cubicBezTo>
                  <a:cubicBezTo>
                    <a:pt x="49" y="80"/>
                    <a:pt x="55" y="69"/>
                    <a:pt x="54" y="67"/>
                  </a:cubicBezTo>
                  <a:cubicBezTo>
                    <a:pt x="53" y="65"/>
                    <a:pt x="50" y="68"/>
                    <a:pt x="51" y="65"/>
                  </a:cubicBezTo>
                  <a:cubicBezTo>
                    <a:pt x="52" y="63"/>
                    <a:pt x="42" y="55"/>
                    <a:pt x="39" y="56"/>
                  </a:cubicBezTo>
                  <a:cubicBezTo>
                    <a:pt x="35" y="57"/>
                    <a:pt x="36" y="67"/>
                    <a:pt x="39" y="67"/>
                  </a:cubicBezTo>
                  <a:close/>
                  <a:moveTo>
                    <a:pt x="11" y="71"/>
                  </a:moveTo>
                  <a:cubicBezTo>
                    <a:pt x="8" y="76"/>
                    <a:pt x="0" y="83"/>
                    <a:pt x="1" y="85"/>
                  </a:cubicBezTo>
                  <a:cubicBezTo>
                    <a:pt x="2" y="87"/>
                    <a:pt x="11" y="74"/>
                    <a:pt x="15" y="71"/>
                  </a:cubicBezTo>
                  <a:cubicBezTo>
                    <a:pt x="20" y="68"/>
                    <a:pt x="19" y="65"/>
                    <a:pt x="18" y="63"/>
                  </a:cubicBezTo>
                  <a:cubicBezTo>
                    <a:pt x="16" y="60"/>
                    <a:pt x="15" y="67"/>
                    <a:pt x="11" y="71"/>
                  </a:cubicBezTo>
                  <a:close/>
                  <a:moveTo>
                    <a:pt x="54" y="76"/>
                  </a:moveTo>
                  <a:cubicBezTo>
                    <a:pt x="54" y="78"/>
                    <a:pt x="61" y="75"/>
                    <a:pt x="59" y="72"/>
                  </a:cubicBezTo>
                  <a:cubicBezTo>
                    <a:pt x="58" y="70"/>
                    <a:pt x="53" y="74"/>
                    <a:pt x="54" y="76"/>
                  </a:cubicBezTo>
                  <a:close/>
                  <a:moveTo>
                    <a:pt x="75" y="95"/>
                  </a:moveTo>
                  <a:cubicBezTo>
                    <a:pt x="78" y="91"/>
                    <a:pt x="73" y="83"/>
                    <a:pt x="73" y="77"/>
                  </a:cubicBezTo>
                  <a:cubicBezTo>
                    <a:pt x="73" y="71"/>
                    <a:pt x="65" y="73"/>
                    <a:pt x="67" y="76"/>
                  </a:cubicBezTo>
                  <a:cubicBezTo>
                    <a:pt x="69" y="80"/>
                    <a:pt x="63" y="77"/>
                    <a:pt x="63" y="81"/>
                  </a:cubicBezTo>
                  <a:cubicBezTo>
                    <a:pt x="62" y="84"/>
                    <a:pt x="58" y="81"/>
                    <a:pt x="58" y="84"/>
                  </a:cubicBezTo>
                  <a:cubicBezTo>
                    <a:pt x="58" y="87"/>
                    <a:pt x="53" y="84"/>
                    <a:pt x="51" y="83"/>
                  </a:cubicBezTo>
                  <a:cubicBezTo>
                    <a:pt x="49" y="81"/>
                    <a:pt x="45" y="87"/>
                    <a:pt x="42" y="88"/>
                  </a:cubicBezTo>
                  <a:cubicBezTo>
                    <a:pt x="38" y="89"/>
                    <a:pt x="36" y="97"/>
                    <a:pt x="39" y="96"/>
                  </a:cubicBezTo>
                  <a:cubicBezTo>
                    <a:pt x="41" y="96"/>
                    <a:pt x="43" y="92"/>
                    <a:pt x="46" y="93"/>
                  </a:cubicBezTo>
                  <a:cubicBezTo>
                    <a:pt x="49" y="93"/>
                    <a:pt x="48" y="90"/>
                    <a:pt x="52" y="90"/>
                  </a:cubicBezTo>
                  <a:cubicBezTo>
                    <a:pt x="56" y="91"/>
                    <a:pt x="53" y="103"/>
                    <a:pt x="58" y="104"/>
                  </a:cubicBezTo>
                  <a:cubicBezTo>
                    <a:pt x="64" y="105"/>
                    <a:pt x="64" y="108"/>
                    <a:pt x="67" y="108"/>
                  </a:cubicBezTo>
                  <a:cubicBezTo>
                    <a:pt x="69" y="108"/>
                    <a:pt x="66" y="101"/>
                    <a:pt x="66" y="98"/>
                  </a:cubicBezTo>
                  <a:cubicBezTo>
                    <a:pt x="67" y="96"/>
                    <a:pt x="72" y="98"/>
                    <a:pt x="75" y="9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7181851" y="3155950"/>
              <a:ext cx="257175" cy="163513"/>
            </a:xfrm>
            <a:custGeom>
              <a:rect b="b" l="l" r="r" t="t"/>
              <a:pathLst>
                <a:path extrusionOk="0" h="65" w="102">
                  <a:moveTo>
                    <a:pt x="73" y="60"/>
                  </a:moveTo>
                  <a:cubicBezTo>
                    <a:pt x="72" y="59"/>
                    <a:pt x="67" y="56"/>
                    <a:pt x="68" y="54"/>
                  </a:cubicBezTo>
                  <a:cubicBezTo>
                    <a:pt x="68" y="53"/>
                    <a:pt x="63" y="53"/>
                    <a:pt x="60" y="51"/>
                  </a:cubicBezTo>
                  <a:cubicBezTo>
                    <a:pt x="56" y="49"/>
                    <a:pt x="57" y="42"/>
                    <a:pt x="54" y="40"/>
                  </a:cubicBezTo>
                  <a:cubicBezTo>
                    <a:pt x="50" y="38"/>
                    <a:pt x="48" y="33"/>
                    <a:pt x="52" y="33"/>
                  </a:cubicBezTo>
                  <a:cubicBezTo>
                    <a:pt x="56" y="34"/>
                    <a:pt x="57" y="31"/>
                    <a:pt x="54" y="28"/>
                  </a:cubicBezTo>
                  <a:cubicBezTo>
                    <a:pt x="50" y="25"/>
                    <a:pt x="38" y="24"/>
                    <a:pt x="38" y="19"/>
                  </a:cubicBezTo>
                  <a:cubicBezTo>
                    <a:pt x="37" y="15"/>
                    <a:pt x="16" y="4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52"/>
                    <a:pt x="5" y="54"/>
                    <a:pt x="9" y="54"/>
                  </a:cubicBezTo>
                  <a:cubicBezTo>
                    <a:pt x="19" y="54"/>
                    <a:pt x="17" y="48"/>
                    <a:pt x="18" y="48"/>
                  </a:cubicBezTo>
                  <a:cubicBezTo>
                    <a:pt x="20" y="48"/>
                    <a:pt x="21" y="45"/>
                    <a:pt x="23" y="42"/>
                  </a:cubicBezTo>
                  <a:cubicBezTo>
                    <a:pt x="25" y="40"/>
                    <a:pt x="35" y="42"/>
                    <a:pt x="40" y="46"/>
                  </a:cubicBezTo>
                  <a:cubicBezTo>
                    <a:pt x="46" y="50"/>
                    <a:pt x="52" y="63"/>
                    <a:pt x="58" y="62"/>
                  </a:cubicBezTo>
                  <a:cubicBezTo>
                    <a:pt x="63" y="61"/>
                    <a:pt x="69" y="65"/>
                    <a:pt x="75" y="65"/>
                  </a:cubicBezTo>
                  <a:cubicBezTo>
                    <a:pt x="80" y="65"/>
                    <a:pt x="75" y="61"/>
                    <a:pt x="73" y="60"/>
                  </a:cubicBezTo>
                  <a:close/>
                  <a:moveTo>
                    <a:pt x="87" y="18"/>
                  </a:moveTo>
                  <a:cubicBezTo>
                    <a:pt x="87" y="20"/>
                    <a:pt x="83" y="21"/>
                    <a:pt x="77" y="23"/>
                  </a:cubicBezTo>
                  <a:cubicBezTo>
                    <a:pt x="71" y="26"/>
                    <a:pt x="60" y="21"/>
                    <a:pt x="60" y="24"/>
                  </a:cubicBezTo>
                  <a:cubicBezTo>
                    <a:pt x="60" y="26"/>
                    <a:pt x="67" y="30"/>
                    <a:pt x="73" y="30"/>
                  </a:cubicBezTo>
                  <a:cubicBezTo>
                    <a:pt x="80" y="30"/>
                    <a:pt x="90" y="24"/>
                    <a:pt x="90" y="22"/>
                  </a:cubicBezTo>
                  <a:cubicBezTo>
                    <a:pt x="90" y="20"/>
                    <a:pt x="94" y="16"/>
                    <a:pt x="92" y="15"/>
                  </a:cubicBezTo>
                  <a:cubicBezTo>
                    <a:pt x="91" y="13"/>
                    <a:pt x="87" y="15"/>
                    <a:pt x="87" y="18"/>
                  </a:cubicBezTo>
                  <a:close/>
                  <a:moveTo>
                    <a:pt x="95" y="9"/>
                  </a:moveTo>
                  <a:cubicBezTo>
                    <a:pt x="91" y="6"/>
                    <a:pt x="88" y="5"/>
                    <a:pt x="93" y="9"/>
                  </a:cubicBezTo>
                  <a:cubicBezTo>
                    <a:pt x="97" y="14"/>
                    <a:pt x="95" y="17"/>
                    <a:pt x="98" y="17"/>
                  </a:cubicBezTo>
                  <a:cubicBezTo>
                    <a:pt x="102" y="15"/>
                    <a:pt x="99" y="11"/>
                    <a:pt x="95" y="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5959476" y="2901950"/>
              <a:ext cx="46038" cy="82550"/>
            </a:xfrm>
            <a:custGeom>
              <a:rect b="b" l="l" r="r" t="t"/>
              <a:pathLst>
                <a:path extrusionOk="0" h="33" w="18">
                  <a:moveTo>
                    <a:pt x="4" y="0"/>
                  </a:moveTo>
                  <a:cubicBezTo>
                    <a:pt x="2" y="0"/>
                    <a:pt x="3" y="4"/>
                    <a:pt x="2" y="8"/>
                  </a:cubicBezTo>
                  <a:cubicBezTo>
                    <a:pt x="0" y="11"/>
                    <a:pt x="1" y="14"/>
                    <a:pt x="1" y="18"/>
                  </a:cubicBezTo>
                  <a:cubicBezTo>
                    <a:pt x="2" y="23"/>
                    <a:pt x="1" y="28"/>
                    <a:pt x="5" y="30"/>
                  </a:cubicBezTo>
                  <a:cubicBezTo>
                    <a:pt x="10" y="33"/>
                    <a:pt x="17" y="25"/>
                    <a:pt x="17" y="19"/>
                  </a:cubicBezTo>
                  <a:cubicBezTo>
                    <a:pt x="18" y="12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5208588" y="3333750"/>
              <a:ext cx="150813" cy="296863"/>
            </a:xfrm>
            <a:custGeom>
              <a:rect b="b" l="l" r="r" t="t"/>
              <a:pathLst>
                <a:path extrusionOk="0" h="118" w="60">
                  <a:moveTo>
                    <a:pt x="51" y="3"/>
                  </a:moveTo>
                  <a:cubicBezTo>
                    <a:pt x="50" y="0"/>
                    <a:pt x="49" y="5"/>
                    <a:pt x="48" y="6"/>
                  </a:cubicBezTo>
                  <a:cubicBezTo>
                    <a:pt x="47" y="7"/>
                    <a:pt x="46" y="10"/>
                    <a:pt x="47" y="12"/>
                  </a:cubicBezTo>
                  <a:cubicBezTo>
                    <a:pt x="47" y="13"/>
                    <a:pt x="44" y="15"/>
                    <a:pt x="42" y="15"/>
                  </a:cubicBezTo>
                  <a:cubicBezTo>
                    <a:pt x="40" y="15"/>
                    <a:pt x="37" y="16"/>
                    <a:pt x="38" y="19"/>
                  </a:cubicBezTo>
                  <a:cubicBezTo>
                    <a:pt x="39" y="21"/>
                    <a:pt x="36" y="21"/>
                    <a:pt x="38" y="23"/>
                  </a:cubicBezTo>
                  <a:cubicBezTo>
                    <a:pt x="39" y="25"/>
                    <a:pt x="35" y="28"/>
                    <a:pt x="32" y="28"/>
                  </a:cubicBezTo>
                  <a:cubicBezTo>
                    <a:pt x="28" y="28"/>
                    <a:pt x="24" y="34"/>
                    <a:pt x="20" y="34"/>
                  </a:cubicBezTo>
                  <a:cubicBezTo>
                    <a:pt x="17" y="33"/>
                    <a:pt x="13" y="36"/>
                    <a:pt x="10" y="36"/>
                  </a:cubicBezTo>
                  <a:cubicBezTo>
                    <a:pt x="7" y="35"/>
                    <a:pt x="9" y="42"/>
                    <a:pt x="7" y="46"/>
                  </a:cubicBezTo>
                  <a:cubicBezTo>
                    <a:pt x="4" y="51"/>
                    <a:pt x="6" y="56"/>
                    <a:pt x="8" y="61"/>
                  </a:cubicBezTo>
                  <a:cubicBezTo>
                    <a:pt x="10" y="66"/>
                    <a:pt x="12" y="70"/>
                    <a:pt x="6" y="77"/>
                  </a:cubicBezTo>
                  <a:cubicBezTo>
                    <a:pt x="0" y="84"/>
                    <a:pt x="1" y="92"/>
                    <a:pt x="3" y="96"/>
                  </a:cubicBezTo>
                  <a:cubicBezTo>
                    <a:pt x="5" y="101"/>
                    <a:pt x="5" y="108"/>
                    <a:pt x="8" y="112"/>
                  </a:cubicBezTo>
                  <a:cubicBezTo>
                    <a:pt x="11" y="115"/>
                    <a:pt x="20" y="118"/>
                    <a:pt x="22" y="115"/>
                  </a:cubicBezTo>
                  <a:cubicBezTo>
                    <a:pt x="25" y="113"/>
                    <a:pt x="28" y="116"/>
                    <a:pt x="31" y="112"/>
                  </a:cubicBezTo>
                  <a:cubicBezTo>
                    <a:pt x="33" y="109"/>
                    <a:pt x="38" y="90"/>
                    <a:pt x="42" y="78"/>
                  </a:cubicBezTo>
                  <a:cubicBezTo>
                    <a:pt x="46" y="66"/>
                    <a:pt x="52" y="50"/>
                    <a:pt x="51" y="47"/>
                  </a:cubicBezTo>
                  <a:cubicBezTo>
                    <a:pt x="51" y="44"/>
                    <a:pt x="54" y="42"/>
                    <a:pt x="53" y="38"/>
                  </a:cubicBezTo>
                  <a:cubicBezTo>
                    <a:pt x="51" y="34"/>
                    <a:pt x="53" y="30"/>
                    <a:pt x="55" y="33"/>
                  </a:cubicBezTo>
                  <a:cubicBezTo>
                    <a:pt x="56" y="36"/>
                    <a:pt x="59" y="36"/>
                    <a:pt x="59" y="32"/>
                  </a:cubicBezTo>
                  <a:cubicBezTo>
                    <a:pt x="60" y="28"/>
                    <a:pt x="57" y="22"/>
                    <a:pt x="56" y="17"/>
                  </a:cubicBezTo>
                  <a:cubicBezTo>
                    <a:pt x="56" y="11"/>
                    <a:pt x="51" y="6"/>
                    <a:pt x="51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5203826" y="2701925"/>
              <a:ext cx="241300" cy="149225"/>
            </a:xfrm>
            <a:custGeom>
              <a:rect b="b" l="l" r="r" t="t"/>
              <a:pathLst>
                <a:path extrusionOk="0" h="59" w="96">
                  <a:moveTo>
                    <a:pt x="68" y="3"/>
                  </a:moveTo>
                  <a:cubicBezTo>
                    <a:pt x="64" y="3"/>
                    <a:pt x="53" y="3"/>
                    <a:pt x="52" y="3"/>
                  </a:cubicBezTo>
                  <a:cubicBezTo>
                    <a:pt x="51" y="4"/>
                    <a:pt x="41" y="11"/>
                    <a:pt x="40" y="14"/>
                  </a:cubicBezTo>
                  <a:cubicBezTo>
                    <a:pt x="38" y="17"/>
                    <a:pt x="36" y="18"/>
                    <a:pt x="34" y="16"/>
                  </a:cubicBezTo>
                  <a:cubicBezTo>
                    <a:pt x="32" y="15"/>
                    <a:pt x="24" y="15"/>
                    <a:pt x="23" y="15"/>
                  </a:cubicBezTo>
                  <a:cubicBezTo>
                    <a:pt x="22" y="14"/>
                    <a:pt x="16" y="13"/>
                    <a:pt x="13" y="14"/>
                  </a:cubicBezTo>
                  <a:cubicBezTo>
                    <a:pt x="10" y="14"/>
                    <a:pt x="8" y="12"/>
                    <a:pt x="7" y="13"/>
                  </a:cubicBezTo>
                  <a:cubicBezTo>
                    <a:pt x="6" y="13"/>
                    <a:pt x="4" y="15"/>
                    <a:pt x="4" y="16"/>
                  </a:cubicBezTo>
                  <a:cubicBezTo>
                    <a:pt x="3" y="17"/>
                    <a:pt x="4" y="19"/>
                    <a:pt x="4" y="20"/>
                  </a:cubicBezTo>
                  <a:cubicBezTo>
                    <a:pt x="4" y="20"/>
                    <a:pt x="2" y="21"/>
                    <a:pt x="0" y="22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0" y="30"/>
                    <a:pt x="1" y="36"/>
                    <a:pt x="3" y="40"/>
                  </a:cubicBezTo>
                  <a:cubicBezTo>
                    <a:pt x="6" y="44"/>
                    <a:pt x="5" y="50"/>
                    <a:pt x="6" y="52"/>
                  </a:cubicBezTo>
                  <a:cubicBezTo>
                    <a:pt x="7" y="53"/>
                    <a:pt x="16" y="53"/>
                    <a:pt x="20" y="50"/>
                  </a:cubicBezTo>
                  <a:cubicBezTo>
                    <a:pt x="25" y="47"/>
                    <a:pt x="28" y="47"/>
                    <a:pt x="31" y="47"/>
                  </a:cubicBezTo>
                  <a:cubicBezTo>
                    <a:pt x="34" y="47"/>
                    <a:pt x="39" y="44"/>
                    <a:pt x="40" y="42"/>
                  </a:cubicBezTo>
                  <a:cubicBezTo>
                    <a:pt x="41" y="41"/>
                    <a:pt x="46" y="41"/>
                    <a:pt x="48" y="41"/>
                  </a:cubicBezTo>
                  <a:cubicBezTo>
                    <a:pt x="50" y="41"/>
                    <a:pt x="52" y="39"/>
                    <a:pt x="54" y="37"/>
                  </a:cubicBezTo>
                  <a:cubicBezTo>
                    <a:pt x="56" y="35"/>
                    <a:pt x="63" y="34"/>
                    <a:pt x="71" y="31"/>
                  </a:cubicBezTo>
                  <a:cubicBezTo>
                    <a:pt x="79" y="29"/>
                    <a:pt x="77" y="25"/>
                    <a:pt x="79" y="23"/>
                  </a:cubicBezTo>
                  <a:cubicBezTo>
                    <a:pt x="80" y="21"/>
                    <a:pt x="82" y="22"/>
                    <a:pt x="86" y="21"/>
                  </a:cubicBezTo>
                  <a:cubicBezTo>
                    <a:pt x="82" y="13"/>
                    <a:pt x="78" y="5"/>
                    <a:pt x="76" y="0"/>
                  </a:cubicBezTo>
                  <a:cubicBezTo>
                    <a:pt x="72" y="1"/>
                    <a:pt x="69" y="2"/>
                    <a:pt x="68" y="3"/>
                  </a:cubicBezTo>
                  <a:close/>
                  <a:moveTo>
                    <a:pt x="88" y="56"/>
                  </a:moveTo>
                  <a:cubicBezTo>
                    <a:pt x="90" y="59"/>
                    <a:pt x="95" y="55"/>
                    <a:pt x="96" y="54"/>
                  </a:cubicBezTo>
                  <a:cubicBezTo>
                    <a:pt x="96" y="53"/>
                    <a:pt x="84" y="53"/>
                    <a:pt x="88" y="5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5716588" y="4176713"/>
              <a:ext cx="52388" cy="36513"/>
            </a:xfrm>
            <a:custGeom>
              <a:rect b="b" l="l" r="r" t="t"/>
              <a:pathLst>
                <a:path extrusionOk="0" h="14" w="21">
                  <a:moveTo>
                    <a:pt x="9" y="3"/>
                  </a:moveTo>
                  <a:cubicBezTo>
                    <a:pt x="8" y="0"/>
                    <a:pt x="0" y="9"/>
                    <a:pt x="7" y="12"/>
                  </a:cubicBezTo>
                  <a:cubicBezTo>
                    <a:pt x="10" y="13"/>
                    <a:pt x="11" y="10"/>
                    <a:pt x="13" y="12"/>
                  </a:cubicBezTo>
                  <a:cubicBezTo>
                    <a:pt x="15" y="14"/>
                    <a:pt x="20" y="13"/>
                    <a:pt x="20" y="9"/>
                  </a:cubicBezTo>
                  <a:cubicBezTo>
                    <a:pt x="21" y="4"/>
                    <a:pt x="11" y="5"/>
                    <a:pt x="9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7461251" y="3208338"/>
              <a:ext cx="163513" cy="119063"/>
            </a:xfrm>
            <a:custGeom>
              <a:rect b="b" l="l" r="r" t="t"/>
              <a:pathLst>
                <a:path extrusionOk="0" h="47" w="65">
                  <a:moveTo>
                    <a:pt x="1" y="2"/>
                  </a:moveTo>
                  <a:cubicBezTo>
                    <a:pt x="0" y="4"/>
                    <a:pt x="8" y="16"/>
                    <a:pt x="11" y="14"/>
                  </a:cubicBezTo>
                  <a:cubicBezTo>
                    <a:pt x="16" y="11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1" y="19"/>
                    <a:pt x="23" y="18"/>
                  </a:cubicBezTo>
                  <a:cubicBezTo>
                    <a:pt x="24" y="17"/>
                    <a:pt x="16" y="11"/>
                    <a:pt x="16" y="12"/>
                  </a:cubicBezTo>
                  <a:close/>
                  <a:moveTo>
                    <a:pt x="43" y="27"/>
                  </a:moveTo>
                  <a:cubicBezTo>
                    <a:pt x="45" y="25"/>
                    <a:pt x="32" y="18"/>
                    <a:pt x="31" y="21"/>
                  </a:cubicBezTo>
                  <a:cubicBezTo>
                    <a:pt x="31" y="23"/>
                    <a:pt x="41" y="28"/>
                    <a:pt x="43" y="27"/>
                  </a:cubicBezTo>
                  <a:close/>
                  <a:moveTo>
                    <a:pt x="41" y="34"/>
                  </a:moveTo>
                  <a:cubicBezTo>
                    <a:pt x="42" y="38"/>
                    <a:pt x="47" y="40"/>
                    <a:pt x="49" y="39"/>
                  </a:cubicBezTo>
                  <a:cubicBezTo>
                    <a:pt x="52" y="37"/>
                    <a:pt x="40" y="31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3"/>
                    <a:pt x="61" y="47"/>
                    <a:pt x="63" y="46"/>
                  </a:cubicBezTo>
                  <a:cubicBezTo>
                    <a:pt x="65" y="44"/>
                    <a:pt x="55" y="41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7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7461251" y="3208338"/>
              <a:ext cx="163513" cy="119063"/>
            </a:xfrm>
            <a:custGeom>
              <a:rect b="b" l="l" r="r" t="t"/>
              <a:pathLst>
                <a:path extrusionOk="0" h="47" w="65">
                  <a:moveTo>
                    <a:pt x="1" y="2"/>
                  </a:moveTo>
                  <a:cubicBezTo>
                    <a:pt x="0" y="4"/>
                    <a:pt x="8" y="16"/>
                    <a:pt x="11" y="14"/>
                  </a:cubicBezTo>
                  <a:cubicBezTo>
                    <a:pt x="16" y="11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1" y="19"/>
                    <a:pt x="23" y="18"/>
                  </a:cubicBezTo>
                  <a:cubicBezTo>
                    <a:pt x="24" y="17"/>
                    <a:pt x="16" y="11"/>
                    <a:pt x="16" y="12"/>
                  </a:cubicBezTo>
                  <a:close/>
                  <a:moveTo>
                    <a:pt x="43" y="27"/>
                  </a:moveTo>
                  <a:cubicBezTo>
                    <a:pt x="45" y="25"/>
                    <a:pt x="32" y="18"/>
                    <a:pt x="31" y="21"/>
                  </a:cubicBezTo>
                  <a:cubicBezTo>
                    <a:pt x="31" y="23"/>
                    <a:pt x="41" y="28"/>
                    <a:pt x="43" y="27"/>
                  </a:cubicBezTo>
                  <a:close/>
                  <a:moveTo>
                    <a:pt x="41" y="34"/>
                  </a:moveTo>
                  <a:cubicBezTo>
                    <a:pt x="42" y="38"/>
                    <a:pt x="47" y="40"/>
                    <a:pt x="49" y="39"/>
                  </a:cubicBezTo>
                  <a:cubicBezTo>
                    <a:pt x="52" y="37"/>
                    <a:pt x="40" y="31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3"/>
                    <a:pt x="61" y="47"/>
                    <a:pt x="63" y="46"/>
                  </a:cubicBezTo>
                  <a:cubicBezTo>
                    <a:pt x="65" y="44"/>
                    <a:pt x="55" y="41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7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6611938" y="3316288"/>
              <a:ext cx="828675" cy="739775"/>
            </a:xfrm>
            <a:custGeom>
              <a:rect b="b" l="l" r="r" t="t"/>
              <a:pathLst>
                <a:path extrusionOk="0" h="294" w="330">
                  <a:moveTo>
                    <a:pt x="328" y="148"/>
                  </a:moveTo>
                  <a:cubicBezTo>
                    <a:pt x="329" y="147"/>
                    <a:pt x="327" y="141"/>
                    <a:pt x="326" y="142"/>
                  </a:cubicBezTo>
                  <a:cubicBezTo>
                    <a:pt x="325" y="143"/>
                    <a:pt x="325" y="133"/>
                    <a:pt x="326" y="128"/>
                  </a:cubicBezTo>
                  <a:cubicBezTo>
                    <a:pt x="327" y="124"/>
                    <a:pt x="326" y="124"/>
                    <a:pt x="324" y="127"/>
                  </a:cubicBezTo>
                  <a:cubicBezTo>
                    <a:pt x="321" y="129"/>
                    <a:pt x="319" y="122"/>
                    <a:pt x="318" y="121"/>
                  </a:cubicBezTo>
                  <a:cubicBezTo>
                    <a:pt x="318" y="119"/>
                    <a:pt x="315" y="114"/>
                    <a:pt x="312" y="114"/>
                  </a:cubicBezTo>
                  <a:cubicBezTo>
                    <a:pt x="309" y="115"/>
                    <a:pt x="311" y="110"/>
                    <a:pt x="308" y="111"/>
                  </a:cubicBezTo>
                  <a:cubicBezTo>
                    <a:pt x="305" y="111"/>
                    <a:pt x="305" y="107"/>
                    <a:pt x="305" y="102"/>
                  </a:cubicBezTo>
                  <a:cubicBezTo>
                    <a:pt x="306" y="98"/>
                    <a:pt x="303" y="101"/>
                    <a:pt x="302" y="100"/>
                  </a:cubicBezTo>
                  <a:cubicBezTo>
                    <a:pt x="301" y="98"/>
                    <a:pt x="300" y="99"/>
                    <a:pt x="298" y="100"/>
                  </a:cubicBezTo>
                  <a:cubicBezTo>
                    <a:pt x="296" y="101"/>
                    <a:pt x="295" y="96"/>
                    <a:pt x="296" y="95"/>
                  </a:cubicBezTo>
                  <a:cubicBezTo>
                    <a:pt x="296" y="93"/>
                    <a:pt x="295" y="91"/>
                    <a:pt x="293" y="89"/>
                  </a:cubicBezTo>
                  <a:cubicBezTo>
                    <a:pt x="290" y="87"/>
                    <a:pt x="290" y="85"/>
                    <a:pt x="290" y="83"/>
                  </a:cubicBezTo>
                  <a:cubicBezTo>
                    <a:pt x="290" y="80"/>
                    <a:pt x="275" y="73"/>
                    <a:pt x="271" y="72"/>
                  </a:cubicBezTo>
                  <a:cubicBezTo>
                    <a:pt x="268" y="71"/>
                    <a:pt x="271" y="68"/>
                    <a:pt x="269" y="66"/>
                  </a:cubicBezTo>
                  <a:cubicBezTo>
                    <a:pt x="268" y="65"/>
                    <a:pt x="267" y="60"/>
                    <a:pt x="267" y="57"/>
                  </a:cubicBezTo>
                  <a:cubicBezTo>
                    <a:pt x="267" y="53"/>
                    <a:pt x="262" y="51"/>
                    <a:pt x="263" y="48"/>
                  </a:cubicBezTo>
                  <a:cubicBezTo>
                    <a:pt x="263" y="45"/>
                    <a:pt x="261" y="42"/>
                    <a:pt x="262" y="38"/>
                  </a:cubicBezTo>
                  <a:cubicBezTo>
                    <a:pt x="262" y="35"/>
                    <a:pt x="256" y="34"/>
                    <a:pt x="256" y="32"/>
                  </a:cubicBezTo>
                  <a:cubicBezTo>
                    <a:pt x="256" y="30"/>
                    <a:pt x="253" y="32"/>
                    <a:pt x="250" y="32"/>
                  </a:cubicBezTo>
                  <a:cubicBezTo>
                    <a:pt x="247" y="32"/>
                    <a:pt x="247" y="28"/>
                    <a:pt x="247" y="24"/>
                  </a:cubicBezTo>
                  <a:cubicBezTo>
                    <a:pt x="248" y="20"/>
                    <a:pt x="246" y="13"/>
                    <a:pt x="244" y="11"/>
                  </a:cubicBezTo>
                  <a:cubicBezTo>
                    <a:pt x="241" y="9"/>
                    <a:pt x="241" y="2"/>
                    <a:pt x="240" y="1"/>
                  </a:cubicBezTo>
                  <a:cubicBezTo>
                    <a:pt x="239" y="0"/>
                    <a:pt x="234" y="5"/>
                    <a:pt x="235" y="7"/>
                  </a:cubicBezTo>
                  <a:cubicBezTo>
                    <a:pt x="235" y="10"/>
                    <a:pt x="234" y="12"/>
                    <a:pt x="233" y="14"/>
                  </a:cubicBezTo>
                  <a:cubicBezTo>
                    <a:pt x="231" y="15"/>
                    <a:pt x="234" y="21"/>
                    <a:pt x="232" y="23"/>
                  </a:cubicBezTo>
                  <a:cubicBezTo>
                    <a:pt x="229" y="25"/>
                    <a:pt x="231" y="32"/>
                    <a:pt x="231" y="37"/>
                  </a:cubicBezTo>
                  <a:cubicBezTo>
                    <a:pt x="230" y="41"/>
                    <a:pt x="230" y="46"/>
                    <a:pt x="228" y="49"/>
                  </a:cubicBezTo>
                  <a:cubicBezTo>
                    <a:pt x="226" y="52"/>
                    <a:pt x="226" y="57"/>
                    <a:pt x="222" y="59"/>
                  </a:cubicBezTo>
                  <a:cubicBezTo>
                    <a:pt x="217" y="60"/>
                    <a:pt x="212" y="57"/>
                    <a:pt x="212" y="55"/>
                  </a:cubicBezTo>
                  <a:cubicBezTo>
                    <a:pt x="212" y="52"/>
                    <a:pt x="207" y="51"/>
                    <a:pt x="205" y="51"/>
                  </a:cubicBezTo>
                  <a:cubicBezTo>
                    <a:pt x="202" y="52"/>
                    <a:pt x="201" y="48"/>
                    <a:pt x="197" y="45"/>
                  </a:cubicBezTo>
                  <a:cubicBezTo>
                    <a:pt x="193" y="42"/>
                    <a:pt x="190" y="46"/>
                    <a:pt x="189" y="42"/>
                  </a:cubicBezTo>
                  <a:cubicBezTo>
                    <a:pt x="187" y="39"/>
                    <a:pt x="186" y="38"/>
                    <a:pt x="183" y="36"/>
                  </a:cubicBezTo>
                  <a:cubicBezTo>
                    <a:pt x="180" y="34"/>
                    <a:pt x="181" y="34"/>
                    <a:pt x="184" y="32"/>
                  </a:cubicBezTo>
                  <a:cubicBezTo>
                    <a:pt x="187" y="30"/>
                    <a:pt x="186" y="28"/>
                    <a:pt x="185" y="25"/>
                  </a:cubicBezTo>
                  <a:cubicBezTo>
                    <a:pt x="183" y="23"/>
                    <a:pt x="186" y="24"/>
                    <a:pt x="190" y="22"/>
                  </a:cubicBezTo>
                  <a:cubicBezTo>
                    <a:pt x="193" y="20"/>
                    <a:pt x="190" y="17"/>
                    <a:pt x="192" y="16"/>
                  </a:cubicBezTo>
                  <a:cubicBezTo>
                    <a:pt x="195" y="15"/>
                    <a:pt x="194" y="13"/>
                    <a:pt x="191" y="12"/>
                  </a:cubicBezTo>
                  <a:cubicBezTo>
                    <a:pt x="188" y="12"/>
                    <a:pt x="189" y="15"/>
                    <a:pt x="188" y="16"/>
                  </a:cubicBezTo>
                  <a:cubicBezTo>
                    <a:pt x="187" y="16"/>
                    <a:pt x="186" y="11"/>
                    <a:pt x="185" y="11"/>
                  </a:cubicBezTo>
                  <a:cubicBezTo>
                    <a:pt x="184" y="11"/>
                    <a:pt x="180" y="16"/>
                    <a:pt x="179" y="14"/>
                  </a:cubicBezTo>
                  <a:cubicBezTo>
                    <a:pt x="177" y="11"/>
                    <a:pt x="167" y="9"/>
                    <a:pt x="163" y="9"/>
                  </a:cubicBezTo>
                  <a:cubicBezTo>
                    <a:pt x="159" y="8"/>
                    <a:pt x="158" y="3"/>
                    <a:pt x="155" y="4"/>
                  </a:cubicBezTo>
                  <a:cubicBezTo>
                    <a:pt x="153" y="5"/>
                    <a:pt x="156" y="7"/>
                    <a:pt x="158" y="10"/>
                  </a:cubicBezTo>
                  <a:cubicBezTo>
                    <a:pt x="161" y="12"/>
                    <a:pt x="150" y="14"/>
                    <a:pt x="146" y="13"/>
                  </a:cubicBezTo>
                  <a:cubicBezTo>
                    <a:pt x="143" y="12"/>
                    <a:pt x="147" y="16"/>
                    <a:pt x="144" y="16"/>
                  </a:cubicBezTo>
                  <a:cubicBezTo>
                    <a:pt x="141" y="16"/>
                    <a:pt x="140" y="21"/>
                    <a:pt x="138" y="23"/>
                  </a:cubicBezTo>
                  <a:cubicBezTo>
                    <a:pt x="136" y="26"/>
                    <a:pt x="137" y="27"/>
                    <a:pt x="135" y="29"/>
                  </a:cubicBezTo>
                  <a:cubicBezTo>
                    <a:pt x="132" y="30"/>
                    <a:pt x="132" y="32"/>
                    <a:pt x="135" y="36"/>
                  </a:cubicBezTo>
                  <a:cubicBezTo>
                    <a:pt x="138" y="39"/>
                    <a:pt x="134" y="39"/>
                    <a:pt x="131" y="37"/>
                  </a:cubicBezTo>
                  <a:cubicBezTo>
                    <a:pt x="128" y="34"/>
                    <a:pt x="126" y="34"/>
                    <a:pt x="126" y="37"/>
                  </a:cubicBezTo>
                  <a:cubicBezTo>
                    <a:pt x="126" y="40"/>
                    <a:pt x="123" y="39"/>
                    <a:pt x="123" y="35"/>
                  </a:cubicBezTo>
                  <a:cubicBezTo>
                    <a:pt x="124" y="32"/>
                    <a:pt x="120" y="33"/>
                    <a:pt x="119" y="31"/>
                  </a:cubicBezTo>
                  <a:cubicBezTo>
                    <a:pt x="118" y="29"/>
                    <a:pt x="114" y="26"/>
                    <a:pt x="112" y="26"/>
                  </a:cubicBezTo>
                  <a:cubicBezTo>
                    <a:pt x="110" y="27"/>
                    <a:pt x="110" y="29"/>
                    <a:pt x="107" y="29"/>
                  </a:cubicBezTo>
                  <a:cubicBezTo>
                    <a:pt x="105" y="29"/>
                    <a:pt x="105" y="30"/>
                    <a:pt x="105" y="33"/>
                  </a:cubicBezTo>
                  <a:cubicBezTo>
                    <a:pt x="105" y="35"/>
                    <a:pt x="101" y="33"/>
                    <a:pt x="99" y="33"/>
                  </a:cubicBezTo>
                  <a:cubicBezTo>
                    <a:pt x="96" y="33"/>
                    <a:pt x="99" y="36"/>
                    <a:pt x="97" y="37"/>
                  </a:cubicBezTo>
                  <a:cubicBezTo>
                    <a:pt x="96" y="37"/>
                    <a:pt x="96" y="39"/>
                    <a:pt x="94" y="39"/>
                  </a:cubicBezTo>
                  <a:cubicBezTo>
                    <a:pt x="91" y="39"/>
                    <a:pt x="92" y="44"/>
                    <a:pt x="92" y="47"/>
                  </a:cubicBezTo>
                  <a:cubicBezTo>
                    <a:pt x="92" y="50"/>
                    <a:pt x="88" y="46"/>
                    <a:pt x="86" y="47"/>
                  </a:cubicBezTo>
                  <a:cubicBezTo>
                    <a:pt x="84" y="47"/>
                    <a:pt x="87" y="50"/>
                    <a:pt x="87" y="53"/>
                  </a:cubicBezTo>
                  <a:cubicBezTo>
                    <a:pt x="88" y="56"/>
                    <a:pt x="86" y="55"/>
                    <a:pt x="85" y="57"/>
                  </a:cubicBezTo>
                  <a:cubicBezTo>
                    <a:pt x="84" y="58"/>
                    <a:pt x="82" y="53"/>
                    <a:pt x="82" y="51"/>
                  </a:cubicBezTo>
                  <a:cubicBezTo>
                    <a:pt x="82" y="48"/>
                    <a:pt x="79" y="50"/>
                    <a:pt x="75" y="54"/>
                  </a:cubicBezTo>
                  <a:cubicBezTo>
                    <a:pt x="72" y="57"/>
                    <a:pt x="76" y="62"/>
                    <a:pt x="75" y="63"/>
                  </a:cubicBezTo>
                  <a:cubicBezTo>
                    <a:pt x="74" y="64"/>
                    <a:pt x="67" y="70"/>
                    <a:pt x="63" y="75"/>
                  </a:cubicBezTo>
                  <a:cubicBezTo>
                    <a:pt x="60" y="79"/>
                    <a:pt x="52" y="77"/>
                    <a:pt x="49" y="79"/>
                  </a:cubicBezTo>
                  <a:cubicBezTo>
                    <a:pt x="47" y="81"/>
                    <a:pt x="44" y="79"/>
                    <a:pt x="41" y="81"/>
                  </a:cubicBezTo>
                  <a:cubicBezTo>
                    <a:pt x="39" y="83"/>
                    <a:pt x="34" y="87"/>
                    <a:pt x="34" y="85"/>
                  </a:cubicBezTo>
                  <a:cubicBezTo>
                    <a:pt x="33" y="82"/>
                    <a:pt x="27" y="84"/>
                    <a:pt x="24" y="87"/>
                  </a:cubicBezTo>
                  <a:cubicBezTo>
                    <a:pt x="21" y="90"/>
                    <a:pt x="17" y="92"/>
                    <a:pt x="14" y="92"/>
                  </a:cubicBezTo>
                  <a:cubicBezTo>
                    <a:pt x="11" y="93"/>
                    <a:pt x="11" y="97"/>
                    <a:pt x="10" y="98"/>
                  </a:cubicBezTo>
                  <a:cubicBezTo>
                    <a:pt x="9" y="99"/>
                    <a:pt x="9" y="95"/>
                    <a:pt x="9" y="93"/>
                  </a:cubicBezTo>
                  <a:cubicBezTo>
                    <a:pt x="9" y="92"/>
                    <a:pt x="6" y="95"/>
                    <a:pt x="5" y="99"/>
                  </a:cubicBezTo>
                  <a:cubicBezTo>
                    <a:pt x="4" y="103"/>
                    <a:pt x="8" y="104"/>
                    <a:pt x="5" y="108"/>
                  </a:cubicBezTo>
                  <a:cubicBezTo>
                    <a:pt x="3" y="112"/>
                    <a:pt x="0" y="116"/>
                    <a:pt x="4" y="121"/>
                  </a:cubicBezTo>
                  <a:cubicBezTo>
                    <a:pt x="8" y="126"/>
                    <a:pt x="10" y="129"/>
                    <a:pt x="8" y="132"/>
                  </a:cubicBezTo>
                  <a:cubicBezTo>
                    <a:pt x="7" y="134"/>
                    <a:pt x="5" y="127"/>
                    <a:pt x="4" y="128"/>
                  </a:cubicBezTo>
                  <a:cubicBezTo>
                    <a:pt x="3" y="129"/>
                    <a:pt x="7" y="132"/>
                    <a:pt x="6" y="133"/>
                  </a:cubicBezTo>
                  <a:cubicBezTo>
                    <a:pt x="5" y="135"/>
                    <a:pt x="1" y="127"/>
                    <a:pt x="0" y="129"/>
                  </a:cubicBezTo>
                  <a:cubicBezTo>
                    <a:pt x="0" y="131"/>
                    <a:pt x="8" y="143"/>
                    <a:pt x="8" y="147"/>
                  </a:cubicBezTo>
                  <a:cubicBezTo>
                    <a:pt x="9" y="152"/>
                    <a:pt x="16" y="156"/>
                    <a:pt x="15" y="162"/>
                  </a:cubicBezTo>
                  <a:cubicBezTo>
                    <a:pt x="15" y="169"/>
                    <a:pt x="21" y="179"/>
                    <a:pt x="22" y="181"/>
                  </a:cubicBezTo>
                  <a:cubicBezTo>
                    <a:pt x="23" y="182"/>
                    <a:pt x="20" y="187"/>
                    <a:pt x="21" y="192"/>
                  </a:cubicBezTo>
                  <a:cubicBezTo>
                    <a:pt x="21" y="196"/>
                    <a:pt x="19" y="198"/>
                    <a:pt x="16" y="198"/>
                  </a:cubicBezTo>
                  <a:cubicBezTo>
                    <a:pt x="13" y="198"/>
                    <a:pt x="15" y="203"/>
                    <a:pt x="18" y="203"/>
                  </a:cubicBezTo>
                  <a:cubicBezTo>
                    <a:pt x="21" y="204"/>
                    <a:pt x="20" y="206"/>
                    <a:pt x="24" y="209"/>
                  </a:cubicBezTo>
                  <a:cubicBezTo>
                    <a:pt x="28" y="211"/>
                    <a:pt x="37" y="210"/>
                    <a:pt x="40" y="210"/>
                  </a:cubicBezTo>
                  <a:cubicBezTo>
                    <a:pt x="43" y="210"/>
                    <a:pt x="44" y="206"/>
                    <a:pt x="48" y="205"/>
                  </a:cubicBezTo>
                  <a:cubicBezTo>
                    <a:pt x="52" y="205"/>
                    <a:pt x="51" y="204"/>
                    <a:pt x="53" y="202"/>
                  </a:cubicBezTo>
                  <a:cubicBezTo>
                    <a:pt x="55" y="199"/>
                    <a:pt x="65" y="200"/>
                    <a:pt x="74" y="200"/>
                  </a:cubicBezTo>
                  <a:cubicBezTo>
                    <a:pt x="84" y="201"/>
                    <a:pt x="88" y="198"/>
                    <a:pt x="89" y="194"/>
                  </a:cubicBezTo>
                  <a:cubicBezTo>
                    <a:pt x="90" y="191"/>
                    <a:pt x="97" y="190"/>
                    <a:pt x="100" y="188"/>
                  </a:cubicBezTo>
                  <a:cubicBezTo>
                    <a:pt x="102" y="185"/>
                    <a:pt x="105" y="185"/>
                    <a:pt x="112" y="186"/>
                  </a:cubicBezTo>
                  <a:cubicBezTo>
                    <a:pt x="119" y="186"/>
                    <a:pt x="125" y="182"/>
                    <a:pt x="130" y="180"/>
                  </a:cubicBezTo>
                  <a:cubicBezTo>
                    <a:pt x="134" y="179"/>
                    <a:pt x="142" y="179"/>
                    <a:pt x="146" y="178"/>
                  </a:cubicBezTo>
                  <a:cubicBezTo>
                    <a:pt x="151" y="177"/>
                    <a:pt x="151" y="184"/>
                    <a:pt x="156" y="183"/>
                  </a:cubicBezTo>
                  <a:cubicBezTo>
                    <a:pt x="161" y="183"/>
                    <a:pt x="163" y="185"/>
                    <a:pt x="166" y="184"/>
                  </a:cubicBezTo>
                  <a:cubicBezTo>
                    <a:pt x="168" y="184"/>
                    <a:pt x="168" y="186"/>
                    <a:pt x="170" y="187"/>
                  </a:cubicBezTo>
                  <a:cubicBezTo>
                    <a:pt x="173" y="187"/>
                    <a:pt x="173" y="189"/>
                    <a:pt x="171" y="192"/>
                  </a:cubicBezTo>
                  <a:cubicBezTo>
                    <a:pt x="169" y="194"/>
                    <a:pt x="175" y="194"/>
                    <a:pt x="178" y="198"/>
                  </a:cubicBezTo>
                  <a:cubicBezTo>
                    <a:pt x="181" y="203"/>
                    <a:pt x="178" y="204"/>
                    <a:pt x="180" y="207"/>
                  </a:cubicBezTo>
                  <a:cubicBezTo>
                    <a:pt x="182" y="211"/>
                    <a:pt x="183" y="210"/>
                    <a:pt x="187" y="205"/>
                  </a:cubicBezTo>
                  <a:cubicBezTo>
                    <a:pt x="190" y="200"/>
                    <a:pt x="194" y="203"/>
                    <a:pt x="195" y="199"/>
                  </a:cubicBezTo>
                  <a:cubicBezTo>
                    <a:pt x="195" y="195"/>
                    <a:pt x="199" y="190"/>
                    <a:pt x="201" y="192"/>
                  </a:cubicBezTo>
                  <a:cubicBezTo>
                    <a:pt x="204" y="194"/>
                    <a:pt x="200" y="195"/>
                    <a:pt x="198" y="203"/>
                  </a:cubicBezTo>
                  <a:cubicBezTo>
                    <a:pt x="196" y="212"/>
                    <a:pt x="194" y="207"/>
                    <a:pt x="193" y="210"/>
                  </a:cubicBezTo>
                  <a:cubicBezTo>
                    <a:pt x="192" y="212"/>
                    <a:pt x="201" y="213"/>
                    <a:pt x="201" y="209"/>
                  </a:cubicBezTo>
                  <a:cubicBezTo>
                    <a:pt x="201" y="205"/>
                    <a:pt x="202" y="203"/>
                    <a:pt x="205" y="207"/>
                  </a:cubicBezTo>
                  <a:cubicBezTo>
                    <a:pt x="208" y="210"/>
                    <a:pt x="203" y="214"/>
                    <a:pt x="204" y="215"/>
                  </a:cubicBezTo>
                  <a:cubicBezTo>
                    <a:pt x="205" y="217"/>
                    <a:pt x="208" y="215"/>
                    <a:pt x="210" y="215"/>
                  </a:cubicBezTo>
                  <a:cubicBezTo>
                    <a:pt x="213" y="215"/>
                    <a:pt x="217" y="222"/>
                    <a:pt x="217" y="226"/>
                  </a:cubicBezTo>
                  <a:cubicBezTo>
                    <a:pt x="216" y="230"/>
                    <a:pt x="215" y="233"/>
                    <a:pt x="221" y="236"/>
                  </a:cubicBezTo>
                  <a:cubicBezTo>
                    <a:pt x="227" y="240"/>
                    <a:pt x="225" y="240"/>
                    <a:pt x="229" y="240"/>
                  </a:cubicBezTo>
                  <a:cubicBezTo>
                    <a:pt x="234" y="240"/>
                    <a:pt x="243" y="244"/>
                    <a:pt x="245" y="246"/>
                  </a:cubicBezTo>
                  <a:cubicBezTo>
                    <a:pt x="248" y="248"/>
                    <a:pt x="254" y="244"/>
                    <a:pt x="255" y="240"/>
                  </a:cubicBezTo>
                  <a:cubicBezTo>
                    <a:pt x="257" y="236"/>
                    <a:pt x="261" y="240"/>
                    <a:pt x="259" y="241"/>
                  </a:cubicBezTo>
                  <a:cubicBezTo>
                    <a:pt x="256" y="243"/>
                    <a:pt x="260" y="246"/>
                    <a:pt x="260" y="244"/>
                  </a:cubicBezTo>
                  <a:cubicBezTo>
                    <a:pt x="260" y="241"/>
                    <a:pt x="262" y="239"/>
                    <a:pt x="262" y="242"/>
                  </a:cubicBezTo>
                  <a:cubicBezTo>
                    <a:pt x="263" y="245"/>
                    <a:pt x="267" y="245"/>
                    <a:pt x="268" y="247"/>
                  </a:cubicBezTo>
                  <a:cubicBezTo>
                    <a:pt x="269" y="249"/>
                    <a:pt x="270" y="251"/>
                    <a:pt x="270" y="249"/>
                  </a:cubicBezTo>
                  <a:cubicBezTo>
                    <a:pt x="270" y="247"/>
                    <a:pt x="271" y="245"/>
                    <a:pt x="274" y="244"/>
                  </a:cubicBezTo>
                  <a:cubicBezTo>
                    <a:pt x="277" y="243"/>
                    <a:pt x="279" y="241"/>
                    <a:pt x="282" y="239"/>
                  </a:cubicBezTo>
                  <a:cubicBezTo>
                    <a:pt x="285" y="236"/>
                    <a:pt x="297" y="236"/>
                    <a:pt x="298" y="236"/>
                  </a:cubicBezTo>
                  <a:cubicBezTo>
                    <a:pt x="300" y="236"/>
                    <a:pt x="300" y="225"/>
                    <a:pt x="301" y="220"/>
                  </a:cubicBezTo>
                  <a:cubicBezTo>
                    <a:pt x="302" y="214"/>
                    <a:pt x="306" y="213"/>
                    <a:pt x="307" y="207"/>
                  </a:cubicBezTo>
                  <a:cubicBezTo>
                    <a:pt x="308" y="201"/>
                    <a:pt x="314" y="190"/>
                    <a:pt x="316" y="190"/>
                  </a:cubicBezTo>
                  <a:cubicBezTo>
                    <a:pt x="317" y="189"/>
                    <a:pt x="320" y="188"/>
                    <a:pt x="321" y="184"/>
                  </a:cubicBezTo>
                  <a:cubicBezTo>
                    <a:pt x="321" y="181"/>
                    <a:pt x="325" y="177"/>
                    <a:pt x="325" y="173"/>
                  </a:cubicBezTo>
                  <a:cubicBezTo>
                    <a:pt x="325" y="169"/>
                    <a:pt x="327" y="164"/>
                    <a:pt x="327" y="163"/>
                  </a:cubicBezTo>
                  <a:cubicBezTo>
                    <a:pt x="326" y="162"/>
                    <a:pt x="325" y="158"/>
                    <a:pt x="328" y="155"/>
                  </a:cubicBezTo>
                  <a:cubicBezTo>
                    <a:pt x="330" y="152"/>
                    <a:pt x="327" y="149"/>
                    <a:pt x="328" y="148"/>
                  </a:cubicBezTo>
                  <a:close/>
                  <a:moveTo>
                    <a:pt x="149" y="8"/>
                  </a:moveTo>
                  <a:cubicBezTo>
                    <a:pt x="149" y="6"/>
                    <a:pt x="136" y="8"/>
                    <a:pt x="139" y="11"/>
                  </a:cubicBezTo>
                  <a:cubicBezTo>
                    <a:pt x="141" y="12"/>
                    <a:pt x="150" y="10"/>
                    <a:pt x="149" y="8"/>
                  </a:cubicBezTo>
                  <a:close/>
                  <a:moveTo>
                    <a:pt x="189" y="219"/>
                  </a:moveTo>
                  <a:cubicBezTo>
                    <a:pt x="191" y="221"/>
                    <a:pt x="198" y="220"/>
                    <a:pt x="199" y="218"/>
                  </a:cubicBezTo>
                  <a:cubicBezTo>
                    <a:pt x="200" y="215"/>
                    <a:pt x="188" y="218"/>
                    <a:pt x="189" y="219"/>
                  </a:cubicBezTo>
                  <a:close/>
                  <a:moveTo>
                    <a:pt x="270" y="269"/>
                  </a:moveTo>
                  <a:cubicBezTo>
                    <a:pt x="265" y="269"/>
                    <a:pt x="258" y="264"/>
                    <a:pt x="256" y="265"/>
                  </a:cubicBezTo>
                  <a:cubicBezTo>
                    <a:pt x="254" y="265"/>
                    <a:pt x="263" y="278"/>
                    <a:pt x="260" y="281"/>
                  </a:cubicBezTo>
                  <a:cubicBezTo>
                    <a:pt x="258" y="284"/>
                    <a:pt x="267" y="293"/>
                    <a:pt x="271" y="293"/>
                  </a:cubicBezTo>
                  <a:cubicBezTo>
                    <a:pt x="274" y="294"/>
                    <a:pt x="273" y="290"/>
                    <a:pt x="275" y="290"/>
                  </a:cubicBezTo>
                  <a:cubicBezTo>
                    <a:pt x="278" y="290"/>
                    <a:pt x="277" y="288"/>
                    <a:pt x="277" y="286"/>
                  </a:cubicBezTo>
                  <a:cubicBezTo>
                    <a:pt x="277" y="284"/>
                    <a:pt x="280" y="288"/>
                    <a:pt x="282" y="287"/>
                  </a:cubicBezTo>
                  <a:cubicBezTo>
                    <a:pt x="284" y="286"/>
                    <a:pt x="281" y="278"/>
                    <a:pt x="284" y="278"/>
                  </a:cubicBezTo>
                  <a:cubicBezTo>
                    <a:pt x="287" y="278"/>
                    <a:pt x="285" y="269"/>
                    <a:pt x="284" y="266"/>
                  </a:cubicBezTo>
                  <a:cubicBezTo>
                    <a:pt x="283" y="263"/>
                    <a:pt x="275" y="268"/>
                    <a:pt x="270" y="26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7697788" y="3843338"/>
              <a:ext cx="254000" cy="301625"/>
            </a:xfrm>
            <a:custGeom>
              <a:rect b="b" l="l" r="r" t="t"/>
              <a:pathLst>
                <a:path extrusionOk="0" h="120" w="101">
                  <a:moveTo>
                    <a:pt x="62" y="58"/>
                  </a:moveTo>
                  <a:cubicBezTo>
                    <a:pt x="60" y="56"/>
                    <a:pt x="59" y="59"/>
                    <a:pt x="56" y="60"/>
                  </a:cubicBezTo>
                  <a:cubicBezTo>
                    <a:pt x="53" y="61"/>
                    <a:pt x="51" y="54"/>
                    <a:pt x="48" y="57"/>
                  </a:cubicBezTo>
                  <a:cubicBezTo>
                    <a:pt x="45" y="60"/>
                    <a:pt x="48" y="61"/>
                    <a:pt x="44" y="64"/>
                  </a:cubicBezTo>
                  <a:cubicBezTo>
                    <a:pt x="40" y="67"/>
                    <a:pt x="42" y="68"/>
                    <a:pt x="37" y="75"/>
                  </a:cubicBezTo>
                  <a:cubicBezTo>
                    <a:pt x="33" y="82"/>
                    <a:pt x="17" y="86"/>
                    <a:pt x="15" y="90"/>
                  </a:cubicBezTo>
                  <a:cubicBezTo>
                    <a:pt x="13" y="93"/>
                    <a:pt x="5" y="97"/>
                    <a:pt x="5" y="99"/>
                  </a:cubicBezTo>
                  <a:cubicBezTo>
                    <a:pt x="5" y="102"/>
                    <a:pt x="0" y="104"/>
                    <a:pt x="3" y="108"/>
                  </a:cubicBezTo>
                  <a:cubicBezTo>
                    <a:pt x="5" y="111"/>
                    <a:pt x="8" y="109"/>
                    <a:pt x="10" y="111"/>
                  </a:cubicBezTo>
                  <a:cubicBezTo>
                    <a:pt x="12" y="114"/>
                    <a:pt x="15" y="112"/>
                    <a:pt x="16" y="114"/>
                  </a:cubicBezTo>
                  <a:cubicBezTo>
                    <a:pt x="17" y="116"/>
                    <a:pt x="25" y="116"/>
                    <a:pt x="31" y="110"/>
                  </a:cubicBezTo>
                  <a:cubicBezTo>
                    <a:pt x="37" y="105"/>
                    <a:pt x="34" y="102"/>
                    <a:pt x="36" y="101"/>
                  </a:cubicBezTo>
                  <a:cubicBezTo>
                    <a:pt x="38" y="100"/>
                    <a:pt x="39" y="95"/>
                    <a:pt x="40" y="93"/>
                  </a:cubicBezTo>
                  <a:cubicBezTo>
                    <a:pt x="42" y="90"/>
                    <a:pt x="43" y="87"/>
                    <a:pt x="49" y="87"/>
                  </a:cubicBezTo>
                  <a:cubicBezTo>
                    <a:pt x="55" y="87"/>
                    <a:pt x="52" y="86"/>
                    <a:pt x="52" y="83"/>
                  </a:cubicBezTo>
                  <a:cubicBezTo>
                    <a:pt x="51" y="80"/>
                    <a:pt x="57" y="79"/>
                    <a:pt x="57" y="75"/>
                  </a:cubicBezTo>
                  <a:cubicBezTo>
                    <a:pt x="57" y="71"/>
                    <a:pt x="65" y="68"/>
                    <a:pt x="63" y="65"/>
                  </a:cubicBezTo>
                  <a:cubicBezTo>
                    <a:pt x="62" y="62"/>
                    <a:pt x="65" y="60"/>
                    <a:pt x="62" y="58"/>
                  </a:cubicBezTo>
                  <a:close/>
                  <a:moveTo>
                    <a:pt x="11" y="120"/>
                  </a:moveTo>
                  <a:cubicBezTo>
                    <a:pt x="12" y="120"/>
                    <a:pt x="16" y="119"/>
                    <a:pt x="14" y="116"/>
                  </a:cubicBezTo>
                  <a:cubicBezTo>
                    <a:pt x="11" y="113"/>
                    <a:pt x="8" y="119"/>
                    <a:pt x="11" y="120"/>
                  </a:cubicBezTo>
                  <a:close/>
                  <a:moveTo>
                    <a:pt x="91" y="29"/>
                  </a:moveTo>
                  <a:cubicBezTo>
                    <a:pt x="90" y="32"/>
                    <a:pt x="87" y="29"/>
                    <a:pt x="83" y="29"/>
                  </a:cubicBezTo>
                  <a:cubicBezTo>
                    <a:pt x="80" y="29"/>
                    <a:pt x="79" y="27"/>
                    <a:pt x="79" y="24"/>
                  </a:cubicBezTo>
                  <a:cubicBezTo>
                    <a:pt x="79" y="21"/>
                    <a:pt x="78" y="17"/>
                    <a:pt x="75" y="17"/>
                  </a:cubicBezTo>
                  <a:cubicBezTo>
                    <a:pt x="72" y="18"/>
                    <a:pt x="76" y="21"/>
                    <a:pt x="75" y="22"/>
                  </a:cubicBezTo>
                  <a:cubicBezTo>
                    <a:pt x="74" y="23"/>
                    <a:pt x="73" y="20"/>
                    <a:pt x="72" y="20"/>
                  </a:cubicBezTo>
                  <a:cubicBezTo>
                    <a:pt x="70" y="20"/>
                    <a:pt x="69" y="18"/>
                    <a:pt x="69" y="15"/>
                  </a:cubicBezTo>
                  <a:cubicBezTo>
                    <a:pt x="69" y="11"/>
                    <a:pt x="66" y="12"/>
                    <a:pt x="66" y="8"/>
                  </a:cubicBezTo>
                  <a:cubicBezTo>
                    <a:pt x="66" y="3"/>
                    <a:pt x="59" y="0"/>
                    <a:pt x="56" y="0"/>
                  </a:cubicBezTo>
                  <a:cubicBezTo>
                    <a:pt x="52" y="0"/>
                    <a:pt x="56" y="7"/>
                    <a:pt x="58" y="9"/>
                  </a:cubicBezTo>
                  <a:cubicBezTo>
                    <a:pt x="60" y="11"/>
                    <a:pt x="64" y="13"/>
                    <a:pt x="64" y="14"/>
                  </a:cubicBezTo>
                  <a:cubicBezTo>
                    <a:pt x="64" y="16"/>
                    <a:pt x="66" y="20"/>
                    <a:pt x="68" y="21"/>
                  </a:cubicBezTo>
                  <a:cubicBezTo>
                    <a:pt x="71" y="22"/>
                    <a:pt x="67" y="28"/>
                    <a:pt x="67" y="33"/>
                  </a:cubicBezTo>
                  <a:cubicBezTo>
                    <a:pt x="67" y="38"/>
                    <a:pt x="63" y="37"/>
                    <a:pt x="61" y="40"/>
                  </a:cubicBezTo>
                  <a:cubicBezTo>
                    <a:pt x="58" y="43"/>
                    <a:pt x="67" y="47"/>
                    <a:pt x="71" y="50"/>
                  </a:cubicBezTo>
                  <a:cubicBezTo>
                    <a:pt x="75" y="53"/>
                    <a:pt x="68" y="61"/>
                    <a:pt x="69" y="63"/>
                  </a:cubicBezTo>
                  <a:cubicBezTo>
                    <a:pt x="70" y="64"/>
                    <a:pt x="72" y="65"/>
                    <a:pt x="76" y="64"/>
                  </a:cubicBezTo>
                  <a:cubicBezTo>
                    <a:pt x="80" y="63"/>
                    <a:pt x="82" y="54"/>
                    <a:pt x="85" y="51"/>
                  </a:cubicBezTo>
                  <a:cubicBezTo>
                    <a:pt x="88" y="49"/>
                    <a:pt x="86" y="45"/>
                    <a:pt x="88" y="43"/>
                  </a:cubicBezTo>
                  <a:cubicBezTo>
                    <a:pt x="89" y="41"/>
                    <a:pt x="91" y="41"/>
                    <a:pt x="93" y="41"/>
                  </a:cubicBezTo>
                  <a:cubicBezTo>
                    <a:pt x="95" y="41"/>
                    <a:pt x="94" y="36"/>
                    <a:pt x="96" y="36"/>
                  </a:cubicBezTo>
                  <a:cubicBezTo>
                    <a:pt x="99" y="36"/>
                    <a:pt x="98" y="33"/>
                    <a:pt x="99" y="29"/>
                  </a:cubicBezTo>
                  <a:cubicBezTo>
                    <a:pt x="101" y="25"/>
                    <a:pt x="93" y="27"/>
                    <a:pt x="91" y="2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7918451" y="3435350"/>
              <a:ext cx="55563" cy="47625"/>
            </a:xfrm>
            <a:custGeom>
              <a:rect b="b" l="l" r="r" t="t"/>
              <a:pathLst>
                <a:path extrusionOk="0" h="19" w="22">
                  <a:moveTo>
                    <a:pt x="3" y="16"/>
                  </a:moveTo>
                  <a:cubicBezTo>
                    <a:pt x="6" y="19"/>
                    <a:pt x="12" y="19"/>
                    <a:pt x="12" y="14"/>
                  </a:cubicBezTo>
                  <a:cubicBezTo>
                    <a:pt x="12" y="9"/>
                    <a:pt x="0" y="14"/>
                    <a:pt x="3" y="16"/>
                  </a:cubicBezTo>
                  <a:close/>
                  <a:moveTo>
                    <a:pt x="14" y="7"/>
                  </a:moveTo>
                  <a:cubicBezTo>
                    <a:pt x="16" y="8"/>
                    <a:pt x="22" y="6"/>
                    <a:pt x="22" y="3"/>
                  </a:cubicBezTo>
                  <a:cubicBezTo>
                    <a:pt x="22" y="0"/>
                    <a:pt x="11" y="6"/>
                    <a:pt x="14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5408613" y="2166938"/>
              <a:ext cx="290513" cy="182563"/>
            </a:xfrm>
            <a:custGeom>
              <a:rect b="b" l="l" r="r" t="t"/>
              <a:pathLst>
                <a:path extrusionOk="0" h="73" w="115">
                  <a:moveTo>
                    <a:pt x="114" y="46"/>
                  </a:moveTo>
                  <a:cubicBezTo>
                    <a:pt x="114" y="46"/>
                    <a:pt x="109" y="44"/>
                    <a:pt x="107" y="44"/>
                  </a:cubicBezTo>
                  <a:cubicBezTo>
                    <a:pt x="105" y="44"/>
                    <a:pt x="102" y="40"/>
                    <a:pt x="99" y="38"/>
                  </a:cubicBezTo>
                  <a:cubicBezTo>
                    <a:pt x="96" y="37"/>
                    <a:pt x="91" y="35"/>
                    <a:pt x="90" y="33"/>
                  </a:cubicBezTo>
                  <a:cubicBezTo>
                    <a:pt x="88" y="31"/>
                    <a:pt x="82" y="29"/>
                    <a:pt x="82" y="27"/>
                  </a:cubicBezTo>
                  <a:cubicBezTo>
                    <a:pt x="81" y="25"/>
                    <a:pt x="80" y="23"/>
                    <a:pt x="78" y="20"/>
                  </a:cubicBezTo>
                  <a:cubicBezTo>
                    <a:pt x="76" y="18"/>
                    <a:pt x="76" y="15"/>
                    <a:pt x="75" y="15"/>
                  </a:cubicBezTo>
                  <a:cubicBezTo>
                    <a:pt x="73" y="15"/>
                    <a:pt x="63" y="15"/>
                    <a:pt x="63" y="14"/>
                  </a:cubicBezTo>
                  <a:cubicBezTo>
                    <a:pt x="63" y="12"/>
                    <a:pt x="62" y="6"/>
                    <a:pt x="60" y="5"/>
                  </a:cubicBezTo>
                  <a:cubicBezTo>
                    <a:pt x="58" y="5"/>
                    <a:pt x="55" y="4"/>
                    <a:pt x="54" y="3"/>
                  </a:cubicBezTo>
                  <a:cubicBezTo>
                    <a:pt x="53" y="2"/>
                    <a:pt x="49" y="0"/>
                    <a:pt x="48" y="2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4" y="3"/>
                    <a:pt x="44" y="7"/>
                    <a:pt x="42" y="6"/>
                  </a:cubicBezTo>
                  <a:cubicBezTo>
                    <a:pt x="40" y="6"/>
                    <a:pt x="36" y="9"/>
                    <a:pt x="36" y="11"/>
                  </a:cubicBezTo>
                  <a:cubicBezTo>
                    <a:pt x="36" y="12"/>
                    <a:pt x="36" y="15"/>
                    <a:pt x="33" y="14"/>
                  </a:cubicBezTo>
                  <a:cubicBezTo>
                    <a:pt x="32" y="14"/>
                    <a:pt x="30" y="14"/>
                    <a:pt x="28" y="13"/>
                  </a:cubicBezTo>
                  <a:cubicBezTo>
                    <a:pt x="27" y="13"/>
                    <a:pt x="25" y="15"/>
                    <a:pt x="22" y="12"/>
                  </a:cubicBezTo>
                  <a:cubicBezTo>
                    <a:pt x="19" y="8"/>
                    <a:pt x="15" y="4"/>
                    <a:pt x="12" y="4"/>
                  </a:cubicBezTo>
                  <a:cubicBezTo>
                    <a:pt x="10" y="4"/>
                    <a:pt x="2" y="4"/>
                    <a:pt x="4" y="9"/>
                  </a:cubicBezTo>
                  <a:cubicBezTo>
                    <a:pt x="5" y="8"/>
                    <a:pt x="6" y="7"/>
                    <a:pt x="8" y="7"/>
                  </a:cubicBezTo>
                  <a:cubicBezTo>
                    <a:pt x="13" y="8"/>
                    <a:pt x="11" y="14"/>
                    <a:pt x="14" y="14"/>
                  </a:cubicBezTo>
                  <a:cubicBezTo>
                    <a:pt x="17" y="15"/>
                    <a:pt x="21" y="19"/>
                    <a:pt x="18" y="19"/>
                  </a:cubicBezTo>
                  <a:cubicBezTo>
                    <a:pt x="15" y="19"/>
                    <a:pt x="12" y="22"/>
                    <a:pt x="10" y="21"/>
                  </a:cubicBezTo>
                  <a:cubicBezTo>
                    <a:pt x="7" y="20"/>
                    <a:pt x="3" y="18"/>
                    <a:pt x="2" y="21"/>
                  </a:cubicBezTo>
                  <a:cubicBezTo>
                    <a:pt x="1" y="24"/>
                    <a:pt x="0" y="28"/>
                    <a:pt x="4" y="28"/>
                  </a:cubicBezTo>
                  <a:cubicBezTo>
                    <a:pt x="8" y="27"/>
                    <a:pt x="7" y="30"/>
                    <a:pt x="4" y="33"/>
                  </a:cubicBezTo>
                  <a:cubicBezTo>
                    <a:pt x="2" y="35"/>
                    <a:pt x="8" y="32"/>
                    <a:pt x="9" y="34"/>
                  </a:cubicBezTo>
                  <a:cubicBezTo>
                    <a:pt x="9" y="37"/>
                    <a:pt x="12" y="37"/>
                    <a:pt x="11" y="41"/>
                  </a:cubicBezTo>
                  <a:cubicBezTo>
                    <a:pt x="10" y="43"/>
                    <a:pt x="10" y="48"/>
                    <a:pt x="11" y="52"/>
                  </a:cubicBezTo>
                  <a:cubicBezTo>
                    <a:pt x="13" y="52"/>
                    <a:pt x="16" y="51"/>
                    <a:pt x="17" y="50"/>
                  </a:cubicBezTo>
                  <a:cubicBezTo>
                    <a:pt x="18" y="49"/>
                    <a:pt x="22" y="45"/>
                    <a:pt x="24" y="45"/>
                  </a:cubicBezTo>
                  <a:cubicBezTo>
                    <a:pt x="26" y="45"/>
                    <a:pt x="29" y="46"/>
                    <a:pt x="30" y="45"/>
                  </a:cubicBezTo>
                  <a:cubicBezTo>
                    <a:pt x="31" y="43"/>
                    <a:pt x="38" y="43"/>
                    <a:pt x="39" y="45"/>
                  </a:cubicBezTo>
                  <a:cubicBezTo>
                    <a:pt x="41" y="46"/>
                    <a:pt x="44" y="48"/>
                    <a:pt x="45" y="48"/>
                  </a:cubicBezTo>
                  <a:cubicBezTo>
                    <a:pt x="46" y="48"/>
                    <a:pt x="47" y="50"/>
                    <a:pt x="49" y="49"/>
                  </a:cubicBezTo>
                  <a:cubicBezTo>
                    <a:pt x="51" y="49"/>
                    <a:pt x="56" y="50"/>
                    <a:pt x="56" y="52"/>
                  </a:cubicBezTo>
                  <a:cubicBezTo>
                    <a:pt x="56" y="53"/>
                    <a:pt x="58" y="54"/>
                    <a:pt x="60" y="54"/>
                  </a:cubicBezTo>
                  <a:cubicBezTo>
                    <a:pt x="61" y="54"/>
                    <a:pt x="63" y="59"/>
                    <a:pt x="65" y="59"/>
                  </a:cubicBezTo>
                  <a:cubicBezTo>
                    <a:pt x="67" y="59"/>
                    <a:pt x="71" y="59"/>
                    <a:pt x="71" y="60"/>
                  </a:cubicBezTo>
                  <a:cubicBezTo>
                    <a:pt x="71" y="61"/>
                    <a:pt x="71" y="67"/>
                    <a:pt x="72" y="70"/>
                  </a:cubicBezTo>
                  <a:cubicBezTo>
                    <a:pt x="73" y="69"/>
                    <a:pt x="73" y="69"/>
                    <a:pt x="74" y="70"/>
                  </a:cubicBezTo>
                  <a:cubicBezTo>
                    <a:pt x="75" y="70"/>
                    <a:pt x="79" y="69"/>
                    <a:pt x="80" y="71"/>
                  </a:cubicBezTo>
                  <a:cubicBezTo>
                    <a:pt x="80" y="73"/>
                    <a:pt x="87" y="72"/>
                    <a:pt x="87" y="69"/>
                  </a:cubicBezTo>
                  <a:cubicBezTo>
                    <a:pt x="86" y="65"/>
                    <a:pt x="97" y="65"/>
                    <a:pt x="98" y="62"/>
                  </a:cubicBezTo>
                  <a:cubicBezTo>
                    <a:pt x="99" y="59"/>
                    <a:pt x="100" y="53"/>
                    <a:pt x="103" y="54"/>
                  </a:cubicBezTo>
                  <a:cubicBezTo>
                    <a:pt x="105" y="55"/>
                    <a:pt x="107" y="50"/>
                    <a:pt x="109" y="50"/>
                  </a:cubicBezTo>
                  <a:cubicBezTo>
                    <a:pt x="111" y="50"/>
                    <a:pt x="113" y="52"/>
                    <a:pt x="115" y="52"/>
                  </a:cubicBezTo>
                  <a:lnTo>
                    <a:pt x="114" y="46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5233988" y="2235200"/>
              <a:ext cx="398463" cy="336550"/>
            </a:xfrm>
            <a:custGeom>
              <a:rect b="b" l="l" r="r" t="t"/>
              <a:pathLst>
                <a:path extrusionOk="0" h="134" w="159">
                  <a:moveTo>
                    <a:pt x="155" y="116"/>
                  </a:moveTo>
                  <a:cubicBezTo>
                    <a:pt x="153" y="115"/>
                    <a:pt x="155" y="109"/>
                    <a:pt x="151" y="107"/>
                  </a:cubicBezTo>
                  <a:cubicBezTo>
                    <a:pt x="147" y="105"/>
                    <a:pt x="144" y="103"/>
                    <a:pt x="143" y="100"/>
                  </a:cubicBezTo>
                  <a:cubicBezTo>
                    <a:pt x="142" y="98"/>
                    <a:pt x="137" y="95"/>
                    <a:pt x="137" y="93"/>
                  </a:cubicBezTo>
                  <a:cubicBezTo>
                    <a:pt x="138" y="91"/>
                    <a:pt x="147" y="85"/>
                    <a:pt x="145" y="82"/>
                  </a:cubicBezTo>
                  <a:cubicBezTo>
                    <a:pt x="144" y="78"/>
                    <a:pt x="138" y="79"/>
                    <a:pt x="138" y="77"/>
                  </a:cubicBezTo>
                  <a:cubicBezTo>
                    <a:pt x="137" y="76"/>
                    <a:pt x="138" y="72"/>
                    <a:pt x="136" y="68"/>
                  </a:cubicBezTo>
                  <a:cubicBezTo>
                    <a:pt x="135" y="65"/>
                    <a:pt x="138" y="62"/>
                    <a:pt x="136" y="60"/>
                  </a:cubicBezTo>
                  <a:cubicBezTo>
                    <a:pt x="135" y="58"/>
                    <a:pt x="137" y="54"/>
                    <a:pt x="137" y="53"/>
                  </a:cubicBezTo>
                  <a:cubicBezTo>
                    <a:pt x="138" y="51"/>
                    <a:pt x="141" y="50"/>
                    <a:pt x="140" y="46"/>
                  </a:cubicBezTo>
                  <a:cubicBezTo>
                    <a:pt x="140" y="44"/>
                    <a:pt x="141" y="43"/>
                    <a:pt x="142" y="43"/>
                  </a:cubicBezTo>
                  <a:cubicBezTo>
                    <a:pt x="141" y="40"/>
                    <a:pt x="141" y="34"/>
                    <a:pt x="141" y="33"/>
                  </a:cubicBezTo>
                  <a:cubicBezTo>
                    <a:pt x="141" y="32"/>
                    <a:pt x="137" y="32"/>
                    <a:pt x="135" y="32"/>
                  </a:cubicBezTo>
                  <a:cubicBezTo>
                    <a:pt x="133" y="32"/>
                    <a:pt x="131" y="27"/>
                    <a:pt x="130" y="27"/>
                  </a:cubicBezTo>
                  <a:cubicBezTo>
                    <a:pt x="128" y="27"/>
                    <a:pt x="126" y="26"/>
                    <a:pt x="126" y="25"/>
                  </a:cubicBezTo>
                  <a:cubicBezTo>
                    <a:pt x="126" y="23"/>
                    <a:pt x="121" y="22"/>
                    <a:pt x="119" y="22"/>
                  </a:cubicBezTo>
                  <a:cubicBezTo>
                    <a:pt x="117" y="23"/>
                    <a:pt x="116" y="21"/>
                    <a:pt x="115" y="21"/>
                  </a:cubicBezTo>
                  <a:cubicBezTo>
                    <a:pt x="114" y="21"/>
                    <a:pt x="111" y="19"/>
                    <a:pt x="109" y="18"/>
                  </a:cubicBezTo>
                  <a:cubicBezTo>
                    <a:pt x="108" y="16"/>
                    <a:pt x="101" y="16"/>
                    <a:pt x="100" y="18"/>
                  </a:cubicBezTo>
                  <a:cubicBezTo>
                    <a:pt x="99" y="19"/>
                    <a:pt x="96" y="18"/>
                    <a:pt x="94" y="18"/>
                  </a:cubicBezTo>
                  <a:cubicBezTo>
                    <a:pt x="92" y="18"/>
                    <a:pt x="88" y="22"/>
                    <a:pt x="87" y="23"/>
                  </a:cubicBezTo>
                  <a:cubicBezTo>
                    <a:pt x="86" y="24"/>
                    <a:pt x="83" y="25"/>
                    <a:pt x="81" y="25"/>
                  </a:cubicBezTo>
                  <a:cubicBezTo>
                    <a:pt x="81" y="27"/>
                    <a:pt x="81" y="28"/>
                    <a:pt x="80" y="29"/>
                  </a:cubicBezTo>
                  <a:cubicBezTo>
                    <a:pt x="79" y="31"/>
                    <a:pt x="70" y="32"/>
                    <a:pt x="63" y="33"/>
                  </a:cubicBezTo>
                  <a:cubicBezTo>
                    <a:pt x="56" y="33"/>
                    <a:pt x="56" y="24"/>
                    <a:pt x="48" y="24"/>
                  </a:cubicBezTo>
                  <a:cubicBezTo>
                    <a:pt x="43" y="24"/>
                    <a:pt x="39" y="19"/>
                    <a:pt x="38" y="14"/>
                  </a:cubicBezTo>
                  <a:cubicBezTo>
                    <a:pt x="35" y="13"/>
                    <a:pt x="32" y="11"/>
                    <a:pt x="33" y="10"/>
                  </a:cubicBezTo>
                  <a:cubicBezTo>
                    <a:pt x="33" y="9"/>
                    <a:pt x="35" y="1"/>
                    <a:pt x="31" y="3"/>
                  </a:cubicBezTo>
                  <a:cubicBezTo>
                    <a:pt x="27" y="5"/>
                    <a:pt x="22" y="11"/>
                    <a:pt x="15" y="10"/>
                  </a:cubicBezTo>
                  <a:cubicBezTo>
                    <a:pt x="8" y="9"/>
                    <a:pt x="13" y="8"/>
                    <a:pt x="10" y="7"/>
                  </a:cubicBezTo>
                  <a:cubicBezTo>
                    <a:pt x="6" y="5"/>
                    <a:pt x="8" y="1"/>
                    <a:pt x="5" y="1"/>
                  </a:cubicBezTo>
                  <a:cubicBezTo>
                    <a:pt x="1" y="0"/>
                    <a:pt x="4" y="5"/>
                    <a:pt x="2" y="5"/>
                  </a:cubicBezTo>
                  <a:cubicBezTo>
                    <a:pt x="0" y="5"/>
                    <a:pt x="2" y="10"/>
                    <a:pt x="2" y="11"/>
                  </a:cubicBezTo>
                  <a:cubicBezTo>
                    <a:pt x="3" y="13"/>
                    <a:pt x="1" y="20"/>
                    <a:pt x="2" y="20"/>
                  </a:cubicBezTo>
                  <a:cubicBezTo>
                    <a:pt x="4" y="20"/>
                    <a:pt x="6" y="25"/>
                    <a:pt x="6" y="26"/>
                  </a:cubicBezTo>
                  <a:cubicBezTo>
                    <a:pt x="6" y="27"/>
                    <a:pt x="9" y="31"/>
                    <a:pt x="9" y="33"/>
                  </a:cubicBezTo>
                  <a:cubicBezTo>
                    <a:pt x="9" y="35"/>
                    <a:pt x="12" y="37"/>
                    <a:pt x="13" y="37"/>
                  </a:cubicBezTo>
                  <a:cubicBezTo>
                    <a:pt x="15" y="37"/>
                    <a:pt x="17" y="38"/>
                    <a:pt x="17" y="40"/>
                  </a:cubicBezTo>
                  <a:cubicBezTo>
                    <a:pt x="16" y="42"/>
                    <a:pt x="17" y="45"/>
                    <a:pt x="16" y="45"/>
                  </a:cubicBezTo>
                  <a:cubicBezTo>
                    <a:pt x="14" y="45"/>
                    <a:pt x="14" y="51"/>
                    <a:pt x="12" y="51"/>
                  </a:cubicBezTo>
                  <a:cubicBezTo>
                    <a:pt x="11" y="52"/>
                    <a:pt x="12" y="58"/>
                    <a:pt x="13" y="59"/>
                  </a:cubicBezTo>
                  <a:cubicBezTo>
                    <a:pt x="15" y="59"/>
                    <a:pt x="17" y="61"/>
                    <a:pt x="17" y="63"/>
                  </a:cubicBezTo>
                  <a:cubicBezTo>
                    <a:pt x="17" y="65"/>
                    <a:pt x="24" y="69"/>
                    <a:pt x="26" y="69"/>
                  </a:cubicBezTo>
                  <a:cubicBezTo>
                    <a:pt x="28" y="70"/>
                    <a:pt x="29" y="73"/>
                    <a:pt x="30" y="74"/>
                  </a:cubicBezTo>
                  <a:cubicBezTo>
                    <a:pt x="31" y="75"/>
                    <a:pt x="29" y="78"/>
                    <a:pt x="29" y="79"/>
                  </a:cubicBezTo>
                  <a:cubicBezTo>
                    <a:pt x="30" y="81"/>
                    <a:pt x="32" y="82"/>
                    <a:pt x="32" y="85"/>
                  </a:cubicBezTo>
                  <a:cubicBezTo>
                    <a:pt x="32" y="86"/>
                    <a:pt x="34" y="89"/>
                    <a:pt x="37" y="91"/>
                  </a:cubicBezTo>
                  <a:cubicBezTo>
                    <a:pt x="37" y="91"/>
                    <a:pt x="38" y="91"/>
                    <a:pt x="39" y="91"/>
                  </a:cubicBezTo>
                  <a:cubicBezTo>
                    <a:pt x="41" y="91"/>
                    <a:pt x="41" y="88"/>
                    <a:pt x="42" y="90"/>
                  </a:cubicBezTo>
                  <a:cubicBezTo>
                    <a:pt x="44" y="91"/>
                    <a:pt x="46" y="90"/>
                    <a:pt x="48" y="90"/>
                  </a:cubicBezTo>
                  <a:cubicBezTo>
                    <a:pt x="50" y="89"/>
                    <a:pt x="54" y="98"/>
                    <a:pt x="56" y="102"/>
                  </a:cubicBezTo>
                  <a:cubicBezTo>
                    <a:pt x="58" y="106"/>
                    <a:pt x="58" y="108"/>
                    <a:pt x="61" y="110"/>
                  </a:cubicBezTo>
                  <a:cubicBezTo>
                    <a:pt x="63" y="111"/>
                    <a:pt x="67" y="110"/>
                    <a:pt x="70" y="114"/>
                  </a:cubicBezTo>
                  <a:cubicBezTo>
                    <a:pt x="74" y="118"/>
                    <a:pt x="84" y="121"/>
                    <a:pt x="89" y="121"/>
                  </a:cubicBezTo>
                  <a:cubicBezTo>
                    <a:pt x="93" y="122"/>
                    <a:pt x="96" y="117"/>
                    <a:pt x="102" y="118"/>
                  </a:cubicBezTo>
                  <a:cubicBezTo>
                    <a:pt x="107" y="119"/>
                    <a:pt x="106" y="126"/>
                    <a:pt x="108" y="128"/>
                  </a:cubicBezTo>
                  <a:cubicBezTo>
                    <a:pt x="110" y="131"/>
                    <a:pt x="132" y="133"/>
                    <a:pt x="136" y="134"/>
                  </a:cubicBezTo>
                  <a:cubicBezTo>
                    <a:pt x="137" y="134"/>
                    <a:pt x="141" y="134"/>
                    <a:pt x="144" y="134"/>
                  </a:cubicBezTo>
                  <a:cubicBezTo>
                    <a:pt x="144" y="134"/>
                    <a:pt x="144" y="133"/>
                    <a:pt x="144" y="132"/>
                  </a:cubicBezTo>
                  <a:cubicBezTo>
                    <a:pt x="144" y="129"/>
                    <a:pt x="147" y="125"/>
                    <a:pt x="149" y="124"/>
                  </a:cubicBezTo>
                  <a:cubicBezTo>
                    <a:pt x="152" y="123"/>
                    <a:pt x="154" y="122"/>
                    <a:pt x="157" y="122"/>
                  </a:cubicBezTo>
                  <a:cubicBezTo>
                    <a:pt x="159" y="122"/>
                    <a:pt x="157" y="117"/>
                    <a:pt x="155" y="11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5286376" y="1833563"/>
              <a:ext cx="822325" cy="388938"/>
            </a:xfrm>
            <a:custGeom>
              <a:rect b="b" l="l" r="r" t="t"/>
              <a:pathLst>
                <a:path extrusionOk="0" h="154" w="327">
                  <a:moveTo>
                    <a:pt x="325" y="63"/>
                  </a:moveTo>
                  <a:cubicBezTo>
                    <a:pt x="325" y="61"/>
                    <a:pt x="324" y="62"/>
                    <a:pt x="323" y="63"/>
                  </a:cubicBezTo>
                  <a:cubicBezTo>
                    <a:pt x="321" y="63"/>
                    <a:pt x="318" y="64"/>
                    <a:pt x="316" y="64"/>
                  </a:cubicBezTo>
                  <a:cubicBezTo>
                    <a:pt x="315" y="64"/>
                    <a:pt x="312" y="62"/>
                    <a:pt x="312" y="60"/>
                  </a:cubicBezTo>
                  <a:cubicBezTo>
                    <a:pt x="312" y="59"/>
                    <a:pt x="312" y="57"/>
                    <a:pt x="310" y="57"/>
                  </a:cubicBezTo>
                  <a:cubicBezTo>
                    <a:pt x="309" y="57"/>
                    <a:pt x="307" y="57"/>
                    <a:pt x="305" y="53"/>
                  </a:cubicBezTo>
                  <a:cubicBezTo>
                    <a:pt x="304" y="50"/>
                    <a:pt x="302" y="50"/>
                    <a:pt x="300" y="49"/>
                  </a:cubicBezTo>
                  <a:cubicBezTo>
                    <a:pt x="299" y="48"/>
                    <a:pt x="294" y="51"/>
                    <a:pt x="292" y="51"/>
                  </a:cubicBezTo>
                  <a:cubicBezTo>
                    <a:pt x="290" y="52"/>
                    <a:pt x="287" y="51"/>
                    <a:pt x="284" y="50"/>
                  </a:cubicBezTo>
                  <a:cubicBezTo>
                    <a:pt x="282" y="50"/>
                    <a:pt x="280" y="45"/>
                    <a:pt x="278" y="46"/>
                  </a:cubicBezTo>
                  <a:cubicBezTo>
                    <a:pt x="276" y="46"/>
                    <a:pt x="275" y="51"/>
                    <a:pt x="273" y="51"/>
                  </a:cubicBezTo>
                  <a:cubicBezTo>
                    <a:pt x="272" y="51"/>
                    <a:pt x="268" y="41"/>
                    <a:pt x="265" y="36"/>
                  </a:cubicBezTo>
                  <a:cubicBezTo>
                    <a:pt x="262" y="31"/>
                    <a:pt x="256" y="21"/>
                    <a:pt x="250" y="19"/>
                  </a:cubicBezTo>
                  <a:cubicBezTo>
                    <a:pt x="245" y="17"/>
                    <a:pt x="247" y="14"/>
                    <a:pt x="248" y="13"/>
                  </a:cubicBezTo>
                  <a:cubicBezTo>
                    <a:pt x="249" y="11"/>
                    <a:pt x="245" y="11"/>
                    <a:pt x="243" y="12"/>
                  </a:cubicBezTo>
                  <a:cubicBezTo>
                    <a:pt x="240" y="13"/>
                    <a:pt x="238" y="16"/>
                    <a:pt x="235" y="16"/>
                  </a:cubicBezTo>
                  <a:cubicBezTo>
                    <a:pt x="233" y="17"/>
                    <a:pt x="229" y="21"/>
                    <a:pt x="227" y="20"/>
                  </a:cubicBezTo>
                  <a:cubicBezTo>
                    <a:pt x="224" y="19"/>
                    <a:pt x="223" y="23"/>
                    <a:pt x="220" y="21"/>
                  </a:cubicBezTo>
                  <a:cubicBezTo>
                    <a:pt x="218" y="19"/>
                    <a:pt x="223" y="18"/>
                    <a:pt x="223" y="16"/>
                  </a:cubicBezTo>
                  <a:cubicBezTo>
                    <a:pt x="223" y="14"/>
                    <a:pt x="220" y="17"/>
                    <a:pt x="219" y="16"/>
                  </a:cubicBezTo>
                  <a:cubicBezTo>
                    <a:pt x="218" y="15"/>
                    <a:pt x="215" y="13"/>
                    <a:pt x="215" y="15"/>
                  </a:cubicBezTo>
                  <a:cubicBezTo>
                    <a:pt x="215" y="17"/>
                    <a:pt x="213" y="16"/>
                    <a:pt x="213" y="15"/>
                  </a:cubicBezTo>
                  <a:cubicBezTo>
                    <a:pt x="213" y="13"/>
                    <a:pt x="211" y="11"/>
                    <a:pt x="210" y="13"/>
                  </a:cubicBezTo>
                  <a:cubicBezTo>
                    <a:pt x="209" y="14"/>
                    <a:pt x="204" y="15"/>
                    <a:pt x="203" y="14"/>
                  </a:cubicBezTo>
                  <a:cubicBezTo>
                    <a:pt x="202" y="13"/>
                    <a:pt x="203" y="12"/>
                    <a:pt x="204" y="10"/>
                  </a:cubicBezTo>
                  <a:cubicBezTo>
                    <a:pt x="204" y="9"/>
                    <a:pt x="202" y="7"/>
                    <a:pt x="202" y="5"/>
                  </a:cubicBezTo>
                  <a:cubicBezTo>
                    <a:pt x="202" y="3"/>
                    <a:pt x="199" y="1"/>
                    <a:pt x="197" y="2"/>
                  </a:cubicBezTo>
                  <a:cubicBezTo>
                    <a:pt x="195" y="2"/>
                    <a:pt x="193" y="2"/>
                    <a:pt x="191" y="1"/>
                  </a:cubicBezTo>
                  <a:cubicBezTo>
                    <a:pt x="189" y="0"/>
                    <a:pt x="181" y="1"/>
                    <a:pt x="181" y="3"/>
                  </a:cubicBezTo>
                  <a:cubicBezTo>
                    <a:pt x="180" y="5"/>
                    <a:pt x="171" y="6"/>
                    <a:pt x="169" y="7"/>
                  </a:cubicBezTo>
                  <a:cubicBezTo>
                    <a:pt x="167" y="8"/>
                    <a:pt x="160" y="9"/>
                    <a:pt x="158" y="9"/>
                  </a:cubicBezTo>
                  <a:cubicBezTo>
                    <a:pt x="155" y="9"/>
                    <a:pt x="153" y="12"/>
                    <a:pt x="149" y="12"/>
                  </a:cubicBezTo>
                  <a:cubicBezTo>
                    <a:pt x="146" y="12"/>
                    <a:pt x="140" y="12"/>
                    <a:pt x="137" y="14"/>
                  </a:cubicBezTo>
                  <a:cubicBezTo>
                    <a:pt x="134" y="16"/>
                    <a:pt x="130" y="14"/>
                    <a:pt x="128" y="15"/>
                  </a:cubicBezTo>
                  <a:cubicBezTo>
                    <a:pt x="125" y="16"/>
                    <a:pt x="122" y="15"/>
                    <a:pt x="121" y="15"/>
                  </a:cubicBezTo>
                  <a:cubicBezTo>
                    <a:pt x="120" y="16"/>
                    <a:pt x="120" y="20"/>
                    <a:pt x="121" y="22"/>
                  </a:cubicBezTo>
                  <a:cubicBezTo>
                    <a:pt x="122" y="24"/>
                    <a:pt x="128" y="25"/>
                    <a:pt x="128" y="26"/>
                  </a:cubicBezTo>
                  <a:cubicBezTo>
                    <a:pt x="129" y="27"/>
                    <a:pt x="123" y="27"/>
                    <a:pt x="120" y="27"/>
                  </a:cubicBezTo>
                  <a:cubicBezTo>
                    <a:pt x="117" y="28"/>
                    <a:pt x="118" y="31"/>
                    <a:pt x="118" y="33"/>
                  </a:cubicBezTo>
                  <a:cubicBezTo>
                    <a:pt x="119" y="35"/>
                    <a:pt x="115" y="36"/>
                    <a:pt x="113" y="37"/>
                  </a:cubicBezTo>
                  <a:cubicBezTo>
                    <a:pt x="111" y="38"/>
                    <a:pt x="113" y="41"/>
                    <a:pt x="115" y="41"/>
                  </a:cubicBezTo>
                  <a:cubicBezTo>
                    <a:pt x="118" y="41"/>
                    <a:pt x="119" y="43"/>
                    <a:pt x="121" y="43"/>
                  </a:cubicBezTo>
                  <a:cubicBezTo>
                    <a:pt x="123" y="43"/>
                    <a:pt x="123" y="47"/>
                    <a:pt x="123" y="49"/>
                  </a:cubicBezTo>
                  <a:cubicBezTo>
                    <a:pt x="123" y="51"/>
                    <a:pt x="121" y="52"/>
                    <a:pt x="118" y="52"/>
                  </a:cubicBezTo>
                  <a:cubicBezTo>
                    <a:pt x="115" y="52"/>
                    <a:pt x="114" y="50"/>
                    <a:pt x="112" y="49"/>
                  </a:cubicBezTo>
                  <a:cubicBezTo>
                    <a:pt x="110" y="49"/>
                    <a:pt x="111" y="53"/>
                    <a:pt x="109" y="53"/>
                  </a:cubicBezTo>
                  <a:cubicBezTo>
                    <a:pt x="108" y="54"/>
                    <a:pt x="108" y="51"/>
                    <a:pt x="105" y="51"/>
                  </a:cubicBezTo>
                  <a:cubicBezTo>
                    <a:pt x="103" y="51"/>
                    <a:pt x="101" y="50"/>
                    <a:pt x="100" y="48"/>
                  </a:cubicBezTo>
                  <a:cubicBezTo>
                    <a:pt x="99" y="46"/>
                    <a:pt x="94" y="46"/>
                    <a:pt x="92" y="48"/>
                  </a:cubicBezTo>
                  <a:cubicBezTo>
                    <a:pt x="90" y="50"/>
                    <a:pt x="89" y="49"/>
                    <a:pt x="88" y="48"/>
                  </a:cubicBezTo>
                  <a:cubicBezTo>
                    <a:pt x="86" y="46"/>
                    <a:pt x="80" y="48"/>
                    <a:pt x="80" y="50"/>
                  </a:cubicBezTo>
                  <a:cubicBezTo>
                    <a:pt x="79" y="52"/>
                    <a:pt x="75" y="53"/>
                    <a:pt x="72" y="51"/>
                  </a:cubicBezTo>
                  <a:cubicBezTo>
                    <a:pt x="69" y="49"/>
                    <a:pt x="68" y="48"/>
                    <a:pt x="68" y="51"/>
                  </a:cubicBezTo>
                  <a:cubicBezTo>
                    <a:pt x="68" y="53"/>
                    <a:pt x="65" y="51"/>
                    <a:pt x="65" y="50"/>
                  </a:cubicBezTo>
                  <a:cubicBezTo>
                    <a:pt x="65" y="48"/>
                    <a:pt x="61" y="45"/>
                    <a:pt x="59" y="44"/>
                  </a:cubicBezTo>
                  <a:cubicBezTo>
                    <a:pt x="57" y="43"/>
                    <a:pt x="50" y="43"/>
                    <a:pt x="49" y="41"/>
                  </a:cubicBezTo>
                  <a:cubicBezTo>
                    <a:pt x="49" y="40"/>
                    <a:pt x="45" y="39"/>
                    <a:pt x="44" y="41"/>
                  </a:cubicBezTo>
                  <a:cubicBezTo>
                    <a:pt x="43" y="44"/>
                    <a:pt x="41" y="42"/>
                    <a:pt x="39" y="41"/>
                  </a:cubicBezTo>
                  <a:cubicBezTo>
                    <a:pt x="38" y="40"/>
                    <a:pt x="35" y="42"/>
                    <a:pt x="33" y="43"/>
                  </a:cubicBezTo>
                  <a:cubicBezTo>
                    <a:pt x="32" y="44"/>
                    <a:pt x="27" y="47"/>
                    <a:pt x="25" y="47"/>
                  </a:cubicBezTo>
                  <a:cubicBezTo>
                    <a:pt x="22" y="47"/>
                    <a:pt x="24" y="50"/>
                    <a:pt x="21" y="51"/>
                  </a:cubicBezTo>
                  <a:cubicBezTo>
                    <a:pt x="17" y="51"/>
                    <a:pt x="18" y="54"/>
                    <a:pt x="18" y="55"/>
                  </a:cubicBezTo>
                  <a:cubicBezTo>
                    <a:pt x="19" y="56"/>
                    <a:pt x="21" y="59"/>
                    <a:pt x="18" y="60"/>
                  </a:cubicBezTo>
                  <a:cubicBezTo>
                    <a:pt x="15" y="61"/>
                    <a:pt x="14" y="56"/>
                    <a:pt x="11" y="55"/>
                  </a:cubicBezTo>
                  <a:cubicBezTo>
                    <a:pt x="9" y="53"/>
                    <a:pt x="7" y="55"/>
                    <a:pt x="7" y="58"/>
                  </a:cubicBezTo>
                  <a:cubicBezTo>
                    <a:pt x="7" y="60"/>
                    <a:pt x="4" y="60"/>
                    <a:pt x="2" y="63"/>
                  </a:cubicBezTo>
                  <a:cubicBezTo>
                    <a:pt x="1" y="65"/>
                    <a:pt x="5" y="65"/>
                    <a:pt x="5" y="66"/>
                  </a:cubicBezTo>
                  <a:cubicBezTo>
                    <a:pt x="5" y="68"/>
                    <a:pt x="3" y="69"/>
                    <a:pt x="2" y="69"/>
                  </a:cubicBezTo>
                  <a:cubicBezTo>
                    <a:pt x="1" y="69"/>
                    <a:pt x="0" y="73"/>
                    <a:pt x="0" y="74"/>
                  </a:cubicBezTo>
                  <a:cubicBezTo>
                    <a:pt x="1" y="75"/>
                    <a:pt x="5" y="75"/>
                    <a:pt x="5" y="77"/>
                  </a:cubicBezTo>
                  <a:cubicBezTo>
                    <a:pt x="5" y="80"/>
                    <a:pt x="4" y="82"/>
                    <a:pt x="6" y="81"/>
                  </a:cubicBezTo>
                  <a:cubicBezTo>
                    <a:pt x="8" y="81"/>
                    <a:pt x="11" y="81"/>
                    <a:pt x="12" y="81"/>
                  </a:cubicBezTo>
                  <a:cubicBezTo>
                    <a:pt x="13" y="81"/>
                    <a:pt x="14" y="84"/>
                    <a:pt x="17" y="87"/>
                  </a:cubicBezTo>
                  <a:cubicBezTo>
                    <a:pt x="19" y="90"/>
                    <a:pt x="21" y="91"/>
                    <a:pt x="18" y="92"/>
                  </a:cubicBezTo>
                  <a:cubicBezTo>
                    <a:pt x="16" y="92"/>
                    <a:pt x="17" y="94"/>
                    <a:pt x="20" y="95"/>
                  </a:cubicBezTo>
                  <a:cubicBezTo>
                    <a:pt x="21" y="96"/>
                    <a:pt x="22" y="96"/>
                    <a:pt x="22" y="97"/>
                  </a:cubicBezTo>
                  <a:cubicBezTo>
                    <a:pt x="23" y="97"/>
                    <a:pt x="23" y="96"/>
                    <a:pt x="24" y="96"/>
                  </a:cubicBezTo>
                  <a:cubicBezTo>
                    <a:pt x="28" y="92"/>
                    <a:pt x="35" y="89"/>
                    <a:pt x="41" y="90"/>
                  </a:cubicBezTo>
                  <a:cubicBezTo>
                    <a:pt x="46" y="92"/>
                    <a:pt x="51" y="89"/>
                    <a:pt x="53" y="93"/>
                  </a:cubicBezTo>
                  <a:cubicBezTo>
                    <a:pt x="56" y="96"/>
                    <a:pt x="53" y="102"/>
                    <a:pt x="54" y="105"/>
                  </a:cubicBezTo>
                  <a:cubicBezTo>
                    <a:pt x="55" y="107"/>
                    <a:pt x="50" y="107"/>
                    <a:pt x="46" y="107"/>
                  </a:cubicBezTo>
                  <a:cubicBezTo>
                    <a:pt x="43" y="106"/>
                    <a:pt x="35" y="108"/>
                    <a:pt x="36" y="110"/>
                  </a:cubicBezTo>
                  <a:cubicBezTo>
                    <a:pt x="37" y="112"/>
                    <a:pt x="40" y="117"/>
                    <a:pt x="35" y="115"/>
                  </a:cubicBezTo>
                  <a:cubicBezTo>
                    <a:pt x="30" y="112"/>
                    <a:pt x="28" y="117"/>
                    <a:pt x="31" y="117"/>
                  </a:cubicBezTo>
                  <a:cubicBezTo>
                    <a:pt x="34" y="117"/>
                    <a:pt x="37" y="121"/>
                    <a:pt x="37" y="123"/>
                  </a:cubicBezTo>
                  <a:cubicBezTo>
                    <a:pt x="37" y="125"/>
                    <a:pt x="37" y="130"/>
                    <a:pt x="40" y="129"/>
                  </a:cubicBezTo>
                  <a:cubicBezTo>
                    <a:pt x="42" y="128"/>
                    <a:pt x="42" y="132"/>
                    <a:pt x="46" y="132"/>
                  </a:cubicBezTo>
                  <a:cubicBezTo>
                    <a:pt x="49" y="132"/>
                    <a:pt x="52" y="133"/>
                    <a:pt x="49" y="136"/>
                  </a:cubicBezTo>
                  <a:cubicBezTo>
                    <a:pt x="47" y="139"/>
                    <a:pt x="51" y="148"/>
                    <a:pt x="52" y="146"/>
                  </a:cubicBezTo>
                  <a:cubicBezTo>
                    <a:pt x="53" y="145"/>
                    <a:pt x="52" y="142"/>
                    <a:pt x="53" y="141"/>
                  </a:cubicBezTo>
                  <a:cubicBezTo>
                    <a:pt x="51" y="136"/>
                    <a:pt x="59" y="136"/>
                    <a:pt x="61" y="136"/>
                  </a:cubicBezTo>
                  <a:cubicBezTo>
                    <a:pt x="64" y="136"/>
                    <a:pt x="68" y="140"/>
                    <a:pt x="71" y="144"/>
                  </a:cubicBezTo>
                  <a:cubicBezTo>
                    <a:pt x="74" y="148"/>
                    <a:pt x="77" y="145"/>
                    <a:pt x="77" y="145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9" y="103"/>
                    <a:pt x="99" y="103"/>
                  </a:cubicBezTo>
                  <a:cubicBezTo>
                    <a:pt x="101" y="99"/>
                    <a:pt x="105" y="102"/>
                    <a:pt x="106" y="103"/>
                  </a:cubicBezTo>
                  <a:cubicBezTo>
                    <a:pt x="107" y="104"/>
                    <a:pt x="107" y="99"/>
                    <a:pt x="109" y="99"/>
                  </a:cubicBezTo>
                  <a:cubicBezTo>
                    <a:pt x="112" y="99"/>
                    <a:pt x="109" y="104"/>
                    <a:pt x="111" y="104"/>
                  </a:cubicBezTo>
                  <a:cubicBezTo>
                    <a:pt x="113" y="104"/>
                    <a:pt x="117" y="110"/>
                    <a:pt x="116" y="114"/>
                  </a:cubicBezTo>
                  <a:cubicBezTo>
                    <a:pt x="119" y="117"/>
                    <a:pt x="125" y="123"/>
                    <a:pt x="125" y="125"/>
                  </a:cubicBezTo>
                  <a:cubicBezTo>
                    <a:pt x="126" y="127"/>
                    <a:pt x="134" y="123"/>
                    <a:pt x="136" y="124"/>
                  </a:cubicBezTo>
                  <a:cubicBezTo>
                    <a:pt x="137" y="125"/>
                    <a:pt x="150" y="125"/>
                    <a:pt x="152" y="125"/>
                  </a:cubicBezTo>
                  <a:cubicBezTo>
                    <a:pt x="154" y="125"/>
                    <a:pt x="156" y="129"/>
                    <a:pt x="158" y="129"/>
                  </a:cubicBezTo>
                  <a:cubicBezTo>
                    <a:pt x="161" y="130"/>
                    <a:pt x="160" y="134"/>
                    <a:pt x="160" y="137"/>
                  </a:cubicBezTo>
                  <a:cubicBezTo>
                    <a:pt x="160" y="140"/>
                    <a:pt x="164" y="143"/>
                    <a:pt x="164" y="145"/>
                  </a:cubicBezTo>
                  <a:cubicBezTo>
                    <a:pt x="165" y="148"/>
                    <a:pt x="169" y="147"/>
                    <a:pt x="171" y="147"/>
                  </a:cubicBezTo>
                  <a:cubicBezTo>
                    <a:pt x="174" y="148"/>
                    <a:pt x="178" y="149"/>
                    <a:pt x="178" y="151"/>
                  </a:cubicBezTo>
                  <a:cubicBezTo>
                    <a:pt x="178" y="154"/>
                    <a:pt x="182" y="152"/>
                    <a:pt x="182" y="150"/>
                  </a:cubicBezTo>
                  <a:cubicBezTo>
                    <a:pt x="182" y="148"/>
                    <a:pt x="185" y="146"/>
                    <a:pt x="190" y="144"/>
                  </a:cubicBezTo>
                  <a:cubicBezTo>
                    <a:pt x="192" y="143"/>
                    <a:pt x="194" y="143"/>
                    <a:pt x="195" y="143"/>
                  </a:cubicBezTo>
                  <a:cubicBezTo>
                    <a:pt x="196" y="141"/>
                    <a:pt x="197" y="139"/>
                    <a:pt x="197" y="139"/>
                  </a:cubicBezTo>
                  <a:cubicBezTo>
                    <a:pt x="199" y="138"/>
                    <a:pt x="202" y="136"/>
                    <a:pt x="202" y="133"/>
                  </a:cubicBezTo>
                  <a:cubicBezTo>
                    <a:pt x="202" y="131"/>
                    <a:pt x="209" y="131"/>
                    <a:pt x="213" y="133"/>
                  </a:cubicBezTo>
                  <a:cubicBezTo>
                    <a:pt x="217" y="135"/>
                    <a:pt x="220" y="135"/>
                    <a:pt x="220" y="132"/>
                  </a:cubicBezTo>
                  <a:cubicBezTo>
                    <a:pt x="221" y="129"/>
                    <a:pt x="227" y="128"/>
                    <a:pt x="229" y="129"/>
                  </a:cubicBezTo>
                  <a:cubicBezTo>
                    <a:pt x="231" y="130"/>
                    <a:pt x="236" y="133"/>
                    <a:pt x="239" y="132"/>
                  </a:cubicBezTo>
                  <a:cubicBezTo>
                    <a:pt x="242" y="131"/>
                    <a:pt x="256" y="132"/>
                    <a:pt x="260" y="133"/>
                  </a:cubicBezTo>
                  <a:cubicBezTo>
                    <a:pt x="264" y="134"/>
                    <a:pt x="265" y="131"/>
                    <a:pt x="268" y="135"/>
                  </a:cubicBezTo>
                  <a:cubicBezTo>
                    <a:pt x="270" y="138"/>
                    <a:pt x="271" y="135"/>
                    <a:pt x="274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74" y="132"/>
                    <a:pt x="278" y="130"/>
                    <a:pt x="278" y="128"/>
                  </a:cubicBezTo>
                  <a:cubicBezTo>
                    <a:pt x="279" y="127"/>
                    <a:pt x="275" y="121"/>
                    <a:pt x="275" y="119"/>
                  </a:cubicBezTo>
                  <a:cubicBezTo>
                    <a:pt x="275" y="118"/>
                    <a:pt x="275" y="113"/>
                    <a:pt x="273" y="112"/>
                  </a:cubicBezTo>
                  <a:cubicBezTo>
                    <a:pt x="272" y="112"/>
                    <a:pt x="277" y="109"/>
                    <a:pt x="278" y="109"/>
                  </a:cubicBezTo>
                  <a:cubicBezTo>
                    <a:pt x="281" y="109"/>
                    <a:pt x="284" y="107"/>
                    <a:pt x="286" y="108"/>
                  </a:cubicBezTo>
                  <a:cubicBezTo>
                    <a:pt x="287" y="109"/>
                    <a:pt x="289" y="109"/>
                    <a:pt x="291" y="109"/>
                  </a:cubicBezTo>
                  <a:cubicBezTo>
                    <a:pt x="294" y="109"/>
                    <a:pt x="293" y="107"/>
                    <a:pt x="291" y="106"/>
                  </a:cubicBezTo>
                  <a:cubicBezTo>
                    <a:pt x="290" y="104"/>
                    <a:pt x="296" y="94"/>
                    <a:pt x="296" y="90"/>
                  </a:cubicBezTo>
                  <a:cubicBezTo>
                    <a:pt x="297" y="86"/>
                    <a:pt x="299" y="90"/>
                    <a:pt x="302" y="90"/>
                  </a:cubicBezTo>
                  <a:cubicBezTo>
                    <a:pt x="304" y="90"/>
                    <a:pt x="308" y="90"/>
                    <a:pt x="309" y="91"/>
                  </a:cubicBezTo>
                  <a:cubicBezTo>
                    <a:pt x="311" y="92"/>
                    <a:pt x="316" y="90"/>
                    <a:pt x="317" y="88"/>
                  </a:cubicBezTo>
                  <a:cubicBezTo>
                    <a:pt x="318" y="86"/>
                    <a:pt x="315" y="86"/>
                    <a:pt x="316" y="81"/>
                  </a:cubicBezTo>
                  <a:cubicBezTo>
                    <a:pt x="316" y="77"/>
                    <a:pt x="318" y="75"/>
                    <a:pt x="321" y="75"/>
                  </a:cubicBezTo>
                  <a:cubicBezTo>
                    <a:pt x="323" y="75"/>
                    <a:pt x="324" y="73"/>
                    <a:pt x="324" y="71"/>
                  </a:cubicBezTo>
                  <a:cubicBezTo>
                    <a:pt x="324" y="69"/>
                    <a:pt x="326" y="68"/>
                    <a:pt x="327" y="66"/>
                  </a:cubicBezTo>
                  <a:cubicBezTo>
                    <a:pt x="326" y="65"/>
                    <a:pt x="326" y="64"/>
                    <a:pt x="325" y="63"/>
                  </a:cubicBezTo>
                  <a:close/>
                  <a:moveTo>
                    <a:pt x="122" y="98"/>
                  </a:moveTo>
                  <a:cubicBezTo>
                    <a:pt x="121" y="99"/>
                    <a:pt x="112" y="96"/>
                    <a:pt x="111" y="95"/>
                  </a:cubicBezTo>
                  <a:cubicBezTo>
                    <a:pt x="110" y="93"/>
                    <a:pt x="124" y="95"/>
                    <a:pt x="122" y="98"/>
                  </a:cubicBezTo>
                  <a:close/>
                  <a:moveTo>
                    <a:pt x="257" y="97"/>
                  </a:moveTo>
                  <a:cubicBezTo>
                    <a:pt x="250" y="97"/>
                    <a:pt x="236" y="93"/>
                    <a:pt x="230" y="100"/>
                  </a:cubicBezTo>
                  <a:cubicBezTo>
                    <a:pt x="224" y="106"/>
                    <a:pt x="228" y="110"/>
                    <a:pt x="225" y="110"/>
                  </a:cubicBezTo>
                  <a:cubicBezTo>
                    <a:pt x="222" y="111"/>
                    <a:pt x="221" y="100"/>
                    <a:pt x="224" y="97"/>
                  </a:cubicBezTo>
                  <a:cubicBezTo>
                    <a:pt x="228" y="94"/>
                    <a:pt x="238" y="92"/>
                    <a:pt x="245" y="94"/>
                  </a:cubicBezTo>
                  <a:cubicBezTo>
                    <a:pt x="252" y="96"/>
                    <a:pt x="264" y="92"/>
                    <a:pt x="265" y="93"/>
                  </a:cubicBezTo>
                  <a:cubicBezTo>
                    <a:pt x="267" y="93"/>
                    <a:pt x="264" y="97"/>
                    <a:pt x="257" y="9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4743451" y="881063"/>
              <a:ext cx="3454401" cy="1325563"/>
            </a:xfrm>
            <a:custGeom>
              <a:rect b="b" l="l" r="r" t="t"/>
              <a:pathLst>
                <a:path extrusionOk="0" h="527" w="1374">
                  <a:moveTo>
                    <a:pt x="21" y="381"/>
                  </a:moveTo>
                  <a:cubicBezTo>
                    <a:pt x="20" y="381"/>
                    <a:pt x="17" y="380"/>
                    <a:pt x="16" y="379"/>
                  </a:cubicBezTo>
                  <a:cubicBezTo>
                    <a:pt x="16" y="378"/>
                    <a:pt x="13" y="378"/>
                    <a:pt x="11" y="378"/>
                  </a:cubicBezTo>
                  <a:cubicBezTo>
                    <a:pt x="12" y="379"/>
                    <a:pt x="12" y="379"/>
                    <a:pt x="13" y="380"/>
                  </a:cubicBezTo>
                  <a:cubicBezTo>
                    <a:pt x="14" y="382"/>
                    <a:pt x="8" y="382"/>
                    <a:pt x="10" y="384"/>
                  </a:cubicBezTo>
                  <a:cubicBezTo>
                    <a:pt x="12" y="386"/>
                    <a:pt x="6" y="386"/>
                    <a:pt x="6" y="384"/>
                  </a:cubicBezTo>
                  <a:cubicBezTo>
                    <a:pt x="6" y="382"/>
                    <a:pt x="1" y="383"/>
                    <a:pt x="1" y="384"/>
                  </a:cubicBezTo>
                  <a:cubicBezTo>
                    <a:pt x="1" y="385"/>
                    <a:pt x="1" y="386"/>
                    <a:pt x="0" y="386"/>
                  </a:cubicBezTo>
                  <a:cubicBezTo>
                    <a:pt x="2" y="387"/>
                    <a:pt x="4" y="388"/>
                    <a:pt x="4" y="388"/>
                  </a:cubicBezTo>
                  <a:cubicBezTo>
                    <a:pt x="5" y="388"/>
                    <a:pt x="20" y="390"/>
                    <a:pt x="25" y="389"/>
                  </a:cubicBezTo>
                  <a:cubicBezTo>
                    <a:pt x="25" y="388"/>
                    <a:pt x="26" y="385"/>
                    <a:pt x="26" y="383"/>
                  </a:cubicBezTo>
                  <a:cubicBezTo>
                    <a:pt x="26" y="382"/>
                    <a:pt x="22" y="380"/>
                    <a:pt x="21" y="381"/>
                  </a:cubicBezTo>
                  <a:close/>
                  <a:moveTo>
                    <a:pt x="365" y="14"/>
                  </a:moveTo>
                  <a:cubicBezTo>
                    <a:pt x="374" y="13"/>
                    <a:pt x="374" y="8"/>
                    <a:pt x="369" y="8"/>
                  </a:cubicBezTo>
                  <a:cubicBezTo>
                    <a:pt x="364" y="7"/>
                    <a:pt x="364" y="10"/>
                    <a:pt x="361" y="10"/>
                  </a:cubicBezTo>
                  <a:cubicBezTo>
                    <a:pt x="359" y="10"/>
                    <a:pt x="350" y="12"/>
                    <a:pt x="352" y="14"/>
                  </a:cubicBezTo>
                  <a:cubicBezTo>
                    <a:pt x="354" y="16"/>
                    <a:pt x="361" y="15"/>
                    <a:pt x="365" y="14"/>
                  </a:cubicBezTo>
                  <a:close/>
                  <a:moveTo>
                    <a:pt x="411" y="147"/>
                  </a:moveTo>
                  <a:cubicBezTo>
                    <a:pt x="414" y="147"/>
                    <a:pt x="423" y="145"/>
                    <a:pt x="423" y="144"/>
                  </a:cubicBezTo>
                  <a:cubicBezTo>
                    <a:pt x="424" y="142"/>
                    <a:pt x="420" y="140"/>
                    <a:pt x="415" y="140"/>
                  </a:cubicBezTo>
                  <a:cubicBezTo>
                    <a:pt x="409" y="140"/>
                    <a:pt x="408" y="146"/>
                    <a:pt x="411" y="147"/>
                  </a:cubicBezTo>
                  <a:close/>
                  <a:moveTo>
                    <a:pt x="587" y="25"/>
                  </a:moveTo>
                  <a:cubicBezTo>
                    <a:pt x="591" y="27"/>
                    <a:pt x="590" y="28"/>
                    <a:pt x="585" y="28"/>
                  </a:cubicBezTo>
                  <a:cubicBezTo>
                    <a:pt x="580" y="28"/>
                    <a:pt x="576" y="30"/>
                    <a:pt x="579" y="31"/>
                  </a:cubicBezTo>
                  <a:cubicBezTo>
                    <a:pt x="582" y="32"/>
                    <a:pt x="581" y="35"/>
                    <a:pt x="586" y="36"/>
                  </a:cubicBezTo>
                  <a:cubicBezTo>
                    <a:pt x="591" y="37"/>
                    <a:pt x="596" y="33"/>
                    <a:pt x="596" y="30"/>
                  </a:cubicBezTo>
                  <a:cubicBezTo>
                    <a:pt x="595" y="27"/>
                    <a:pt x="613" y="25"/>
                    <a:pt x="618" y="23"/>
                  </a:cubicBezTo>
                  <a:cubicBezTo>
                    <a:pt x="623" y="22"/>
                    <a:pt x="615" y="17"/>
                    <a:pt x="620" y="17"/>
                  </a:cubicBezTo>
                  <a:cubicBezTo>
                    <a:pt x="625" y="16"/>
                    <a:pt x="623" y="14"/>
                    <a:pt x="617" y="13"/>
                  </a:cubicBezTo>
                  <a:cubicBezTo>
                    <a:pt x="610" y="12"/>
                    <a:pt x="613" y="7"/>
                    <a:pt x="611" y="5"/>
                  </a:cubicBezTo>
                  <a:cubicBezTo>
                    <a:pt x="609" y="3"/>
                    <a:pt x="608" y="7"/>
                    <a:pt x="599" y="9"/>
                  </a:cubicBezTo>
                  <a:cubicBezTo>
                    <a:pt x="591" y="10"/>
                    <a:pt x="587" y="13"/>
                    <a:pt x="590" y="14"/>
                  </a:cubicBezTo>
                  <a:cubicBezTo>
                    <a:pt x="593" y="16"/>
                    <a:pt x="590" y="20"/>
                    <a:pt x="587" y="20"/>
                  </a:cubicBezTo>
                  <a:cubicBezTo>
                    <a:pt x="583" y="19"/>
                    <a:pt x="582" y="23"/>
                    <a:pt x="587" y="25"/>
                  </a:cubicBezTo>
                  <a:close/>
                  <a:moveTo>
                    <a:pt x="599" y="32"/>
                  </a:moveTo>
                  <a:cubicBezTo>
                    <a:pt x="599" y="34"/>
                    <a:pt x="592" y="37"/>
                    <a:pt x="594" y="39"/>
                  </a:cubicBezTo>
                  <a:cubicBezTo>
                    <a:pt x="596" y="41"/>
                    <a:pt x="598" y="40"/>
                    <a:pt x="600" y="41"/>
                  </a:cubicBezTo>
                  <a:cubicBezTo>
                    <a:pt x="602" y="41"/>
                    <a:pt x="603" y="47"/>
                    <a:pt x="608" y="46"/>
                  </a:cubicBezTo>
                  <a:cubicBezTo>
                    <a:pt x="612" y="45"/>
                    <a:pt x="624" y="51"/>
                    <a:pt x="631" y="51"/>
                  </a:cubicBezTo>
                  <a:cubicBezTo>
                    <a:pt x="637" y="51"/>
                    <a:pt x="638" y="45"/>
                    <a:pt x="636" y="45"/>
                  </a:cubicBezTo>
                  <a:cubicBezTo>
                    <a:pt x="634" y="45"/>
                    <a:pt x="636" y="41"/>
                    <a:pt x="640" y="36"/>
                  </a:cubicBezTo>
                  <a:cubicBezTo>
                    <a:pt x="643" y="30"/>
                    <a:pt x="628" y="26"/>
                    <a:pt x="628" y="31"/>
                  </a:cubicBezTo>
                  <a:cubicBezTo>
                    <a:pt x="628" y="35"/>
                    <a:pt x="623" y="30"/>
                    <a:pt x="622" y="27"/>
                  </a:cubicBezTo>
                  <a:cubicBezTo>
                    <a:pt x="620" y="24"/>
                    <a:pt x="599" y="29"/>
                    <a:pt x="599" y="32"/>
                  </a:cubicBezTo>
                  <a:close/>
                  <a:moveTo>
                    <a:pt x="481" y="150"/>
                  </a:moveTo>
                  <a:cubicBezTo>
                    <a:pt x="484" y="152"/>
                    <a:pt x="487" y="151"/>
                    <a:pt x="487" y="148"/>
                  </a:cubicBezTo>
                  <a:cubicBezTo>
                    <a:pt x="486" y="144"/>
                    <a:pt x="478" y="149"/>
                    <a:pt x="481" y="150"/>
                  </a:cubicBezTo>
                  <a:close/>
                  <a:moveTo>
                    <a:pt x="581" y="8"/>
                  </a:moveTo>
                  <a:cubicBezTo>
                    <a:pt x="582" y="5"/>
                    <a:pt x="566" y="6"/>
                    <a:pt x="570" y="10"/>
                  </a:cubicBezTo>
                  <a:cubicBezTo>
                    <a:pt x="571" y="11"/>
                    <a:pt x="580" y="12"/>
                    <a:pt x="581" y="8"/>
                  </a:cubicBezTo>
                  <a:close/>
                  <a:moveTo>
                    <a:pt x="1280" y="181"/>
                  </a:moveTo>
                  <a:cubicBezTo>
                    <a:pt x="1285" y="183"/>
                    <a:pt x="1288" y="178"/>
                    <a:pt x="1292" y="180"/>
                  </a:cubicBezTo>
                  <a:cubicBezTo>
                    <a:pt x="1296" y="183"/>
                    <a:pt x="1305" y="179"/>
                    <a:pt x="1309" y="179"/>
                  </a:cubicBezTo>
                  <a:cubicBezTo>
                    <a:pt x="1313" y="178"/>
                    <a:pt x="1311" y="173"/>
                    <a:pt x="1300" y="172"/>
                  </a:cubicBezTo>
                  <a:cubicBezTo>
                    <a:pt x="1289" y="170"/>
                    <a:pt x="1275" y="178"/>
                    <a:pt x="1280" y="181"/>
                  </a:cubicBezTo>
                  <a:close/>
                  <a:moveTo>
                    <a:pt x="636" y="65"/>
                  </a:moveTo>
                  <a:cubicBezTo>
                    <a:pt x="640" y="67"/>
                    <a:pt x="650" y="63"/>
                    <a:pt x="657" y="63"/>
                  </a:cubicBezTo>
                  <a:cubicBezTo>
                    <a:pt x="665" y="63"/>
                    <a:pt x="685" y="58"/>
                    <a:pt x="685" y="54"/>
                  </a:cubicBezTo>
                  <a:cubicBezTo>
                    <a:pt x="686" y="50"/>
                    <a:pt x="678" y="50"/>
                    <a:pt x="675" y="47"/>
                  </a:cubicBezTo>
                  <a:cubicBezTo>
                    <a:pt x="672" y="44"/>
                    <a:pt x="665" y="47"/>
                    <a:pt x="663" y="49"/>
                  </a:cubicBezTo>
                  <a:cubicBezTo>
                    <a:pt x="661" y="52"/>
                    <a:pt x="660" y="50"/>
                    <a:pt x="664" y="45"/>
                  </a:cubicBezTo>
                  <a:cubicBezTo>
                    <a:pt x="669" y="41"/>
                    <a:pt x="660" y="37"/>
                    <a:pt x="659" y="40"/>
                  </a:cubicBezTo>
                  <a:cubicBezTo>
                    <a:pt x="659" y="43"/>
                    <a:pt x="651" y="40"/>
                    <a:pt x="651" y="43"/>
                  </a:cubicBezTo>
                  <a:cubicBezTo>
                    <a:pt x="651" y="46"/>
                    <a:pt x="648" y="47"/>
                    <a:pt x="648" y="49"/>
                  </a:cubicBezTo>
                  <a:cubicBezTo>
                    <a:pt x="648" y="52"/>
                    <a:pt x="642" y="48"/>
                    <a:pt x="642" y="54"/>
                  </a:cubicBezTo>
                  <a:cubicBezTo>
                    <a:pt x="642" y="60"/>
                    <a:pt x="633" y="63"/>
                    <a:pt x="636" y="65"/>
                  </a:cubicBezTo>
                  <a:close/>
                  <a:moveTo>
                    <a:pt x="943" y="114"/>
                  </a:moveTo>
                  <a:cubicBezTo>
                    <a:pt x="946" y="116"/>
                    <a:pt x="948" y="118"/>
                    <a:pt x="949" y="120"/>
                  </a:cubicBezTo>
                  <a:cubicBezTo>
                    <a:pt x="951" y="121"/>
                    <a:pt x="958" y="119"/>
                    <a:pt x="961" y="118"/>
                  </a:cubicBezTo>
                  <a:cubicBezTo>
                    <a:pt x="964" y="117"/>
                    <a:pt x="964" y="122"/>
                    <a:pt x="969" y="119"/>
                  </a:cubicBezTo>
                  <a:cubicBezTo>
                    <a:pt x="973" y="116"/>
                    <a:pt x="978" y="118"/>
                    <a:pt x="983" y="118"/>
                  </a:cubicBezTo>
                  <a:cubicBezTo>
                    <a:pt x="988" y="118"/>
                    <a:pt x="982" y="111"/>
                    <a:pt x="983" y="108"/>
                  </a:cubicBezTo>
                  <a:cubicBezTo>
                    <a:pt x="983" y="106"/>
                    <a:pt x="989" y="107"/>
                    <a:pt x="987" y="110"/>
                  </a:cubicBezTo>
                  <a:cubicBezTo>
                    <a:pt x="985" y="112"/>
                    <a:pt x="990" y="118"/>
                    <a:pt x="997" y="117"/>
                  </a:cubicBezTo>
                  <a:cubicBezTo>
                    <a:pt x="1005" y="117"/>
                    <a:pt x="999" y="112"/>
                    <a:pt x="1003" y="110"/>
                  </a:cubicBezTo>
                  <a:cubicBezTo>
                    <a:pt x="1007" y="109"/>
                    <a:pt x="1006" y="107"/>
                    <a:pt x="1001" y="103"/>
                  </a:cubicBezTo>
                  <a:cubicBezTo>
                    <a:pt x="995" y="100"/>
                    <a:pt x="988" y="102"/>
                    <a:pt x="983" y="100"/>
                  </a:cubicBezTo>
                  <a:cubicBezTo>
                    <a:pt x="978" y="98"/>
                    <a:pt x="972" y="98"/>
                    <a:pt x="972" y="103"/>
                  </a:cubicBezTo>
                  <a:cubicBezTo>
                    <a:pt x="972" y="108"/>
                    <a:pt x="962" y="97"/>
                    <a:pt x="957" y="96"/>
                  </a:cubicBezTo>
                  <a:cubicBezTo>
                    <a:pt x="951" y="94"/>
                    <a:pt x="935" y="110"/>
                    <a:pt x="943" y="114"/>
                  </a:cubicBezTo>
                  <a:close/>
                  <a:moveTo>
                    <a:pt x="993" y="145"/>
                  </a:moveTo>
                  <a:cubicBezTo>
                    <a:pt x="997" y="144"/>
                    <a:pt x="990" y="136"/>
                    <a:pt x="982" y="135"/>
                  </a:cubicBezTo>
                  <a:cubicBezTo>
                    <a:pt x="975" y="134"/>
                    <a:pt x="968" y="140"/>
                    <a:pt x="969" y="141"/>
                  </a:cubicBezTo>
                  <a:cubicBezTo>
                    <a:pt x="971" y="144"/>
                    <a:pt x="988" y="146"/>
                    <a:pt x="993" y="145"/>
                  </a:cubicBezTo>
                  <a:close/>
                  <a:moveTo>
                    <a:pt x="974" y="129"/>
                  </a:moveTo>
                  <a:cubicBezTo>
                    <a:pt x="974" y="125"/>
                    <a:pt x="961" y="130"/>
                    <a:pt x="966" y="132"/>
                  </a:cubicBezTo>
                  <a:cubicBezTo>
                    <a:pt x="969" y="133"/>
                    <a:pt x="974" y="133"/>
                    <a:pt x="974" y="129"/>
                  </a:cubicBezTo>
                  <a:close/>
                  <a:moveTo>
                    <a:pt x="1015" y="114"/>
                  </a:moveTo>
                  <a:cubicBezTo>
                    <a:pt x="1021" y="115"/>
                    <a:pt x="1024" y="120"/>
                    <a:pt x="1035" y="121"/>
                  </a:cubicBezTo>
                  <a:cubicBezTo>
                    <a:pt x="1046" y="121"/>
                    <a:pt x="1054" y="119"/>
                    <a:pt x="1054" y="117"/>
                  </a:cubicBezTo>
                  <a:cubicBezTo>
                    <a:pt x="1054" y="115"/>
                    <a:pt x="1044" y="111"/>
                    <a:pt x="1041" y="113"/>
                  </a:cubicBezTo>
                  <a:cubicBezTo>
                    <a:pt x="1038" y="115"/>
                    <a:pt x="1035" y="110"/>
                    <a:pt x="1032" y="111"/>
                  </a:cubicBezTo>
                  <a:cubicBezTo>
                    <a:pt x="1028" y="112"/>
                    <a:pt x="1022" y="112"/>
                    <a:pt x="1021" y="109"/>
                  </a:cubicBezTo>
                  <a:cubicBezTo>
                    <a:pt x="1019" y="105"/>
                    <a:pt x="1012" y="114"/>
                    <a:pt x="1015" y="114"/>
                  </a:cubicBezTo>
                  <a:close/>
                  <a:moveTo>
                    <a:pt x="221" y="18"/>
                  </a:moveTo>
                  <a:cubicBezTo>
                    <a:pt x="226" y="13"/>
                    <a:pt x="233" y="17"/>
                    <a:pt x="234" y="15"/>
                  </a:cubicBezTo>
                  <a:cubicBezTo>
                    <a:pt x="235" y="13"/>
                    <a:pt x="224" y="12"/>
                    <a:pt x="220" y="14"/>
                  </a:cubicBezTo>
                  <a:cubicBezTo>
                    <a:pt x="216" y="16"/>
                    <a:pt x="206" y="14"/>
                    <a:pt x="208" y="17"/>
                  </a:cubicBezTo>
                  <a:cubicBezTo>
                    <a:pt x="208" y="19"/>
                    <a:pt x="215" y="23"/>
                    <a:pt x="221" y="18"/>
                  </a:cubicBezTo>
                  <a:close/>
                  <a:moveTo>
                    <a:pt x="991" y="419"/>
                  </a:moveTo>
                  <a:cubicBezTo>
                    <a:pt x="988" y="413"/>
                    <a:pt x="995" y="406"/>
                    <a:pt x="990" y="402"/>
                  </a:cubicBezTo>
                  <a:cubicBezTo>
                    <a:pt x="985" y="399"/>
                    <a:pt x="987" y="391"/>
                    <a:pt x="985" y="393"/>
                  </a:cubicBezTo>
                  <a:cubicBezTo>
                    <a:pt x="982" y="394"/>
                    <a:pt x="985" y="401"/>
                    <a:pt x="981" y="401"/>
                  </a:cubicBezTo>
                  <a:cubicBezTo>
                    <a:pt x="977" y="402"/>
                    <a:pt x="981" y="405"/>
                    <a:pt x="979" y="410"/>
                  </a:cubicBezTo>
                  <a:cubicBezTo>
                    <a:pt x="978" y="415"/>
                    <a:pt x="980" y="422"/>
                    <a:pt x="982" y="426"/>
                  </a:cubicBezTo>
                  <a:cubicBezTo>
                    <a:pt x="984" y="430"/>
                    <a:pt x="979" y="453"/>
                    <a:pt x="981" y="457"/>
                  </a:cubicBezTo>
                  <a:cubicBezTo>
                    <a:pt x="983" y="461"/>
                    <a:pt x="978" y="477"/>
                    <a:pt x="980" y="479"/>
                  </a:cubicBezTo>
                  <a:cubicBezTo>
                    <a:pt x="983" y="483"/>
                    <a:pt x="981" y="475"/>
                    <a:pt x="985" y="474"/>
                  </a:cubicBezTo>
                  <a:cubicBezTo>
                    <a:pt x="989" y="473"/>
                    <a:pt x="989" y="479"/>
                    <a:pt x="992" y="480"/>
                  </a:cubicBezTo>
                  <a:cubicBezTo>
                    <a:pt x="994" y="481"/>
                    <a:pt x="993" y="472"/>
                    <a:pt x="990" y="473"/>
                  </a:cubicBezTo>
                  <a:cubicBezTo>
                    <a:pt x="988" y="473"/>
                    <a:pt x="986" y="467"/>
                    <a:pt x="985" y="463"/>
                  </a:cubicBezTo>
                  <a:cubicBezTo>
                    <a:pt x="984" y="460"/>
                    <a:pt x="987" y="455"/>
                    <a:pt x="987" y="450"/>
                  </a:cubicBezTo>
                  <a:cubicBezTo>
                    <a:pt x="987" y="446"/>
                    <a:pt x="993" y="446"/>
                    <a:pt x="997" y="449"/>
                  </a:cubicBezTo>
                  <a:cubicBezTo>
                    <a:pt x="1000" y="453"/>
                    <a:pt x="1001" y="451"/>
                    <a:pt x="999" y="448"/>
                  </a:cubicBezTo>
                  <a:cubicBezTo>
                    <a:pt x="998" y="445"/>
                    <a:pt x="993" y="426"/>
                    <a:pt x="991" y="419"/>
                  </a:cubicBezTo>
                  <a:close/>
                  <a:moveTo>
                    <a:pt x="243" y="15"/>
                  </a:moveTo>
                  <a:cubicBezTo>
                    <a:pt x="246" y="18"/>
                    <a:pt x="234" y="17"/>
                    <a:pt x="232" y="19"/>
                  </a:cubicBezTo>
                  <a:cubicBezTo>
                    <a:pt x="230" y="22"/>
                    <a:pt x="223" y="21"/>
                    <a:pt x="224" y="24"/>
                  </a:cubicBezTo>
                  <a:cubicBezTo>
                    <a:pt x="226" y="27"/>
                    <a:pt x="238" y="27"/>
                    <a:pt x="238" y="24"/>
                  </a:cubicBezTo>
                  <a:cubicBezTo>
                    <a:pt x="238" y="22"/>
                    <a:pt x="244" y="24"/>
                    <a:pt x="244" y="22"/>
                  </a:cubicBezTo>
                  <a:cubicBezTo>
                    <a:pt x="244" y="20"/>
                    <a:pt x="247" y="18"/>
                    <a:pt x="254" y="17"/>
                  </a:cubicBezTo>
                  <a:cubicBezTo>
                    <a:pt x="260" y="17"/>
                    <a:pt x="260" y="14"/>
                    <a:pt x="254" y="11"/>
                  </a:cubicBezTo>
                  <a:cubicBezTo>
                    <a:pt x="248" y="8"/>
                    <a:pt x="240" y="13"/>
                    <a:pt x="243" y="15"/>
                  </a:cubicBezTo>
                  <a:close/>
                  <a:moveTo>
                    <a:pt x="233" y="208"/>
                  </a:moveTo>
                  <a:cubicBezTo>
                    <a:pt x="239" y="213"/>
                    <a:pt x="245" y="205"/>
                    <a:pt x="248" y="204"/>
                  </a:cubicBezTo>
                  <a:cubicBezTo>
                    <a:pt x="251" y="204"/>
                    <a:pt x="246" y="201"/>
                    <a:pt x="241" y="199"/>
                  </a:cubicBezTo>
                  <a:cubicBezTo>
                    <a:pt x="235" y="198"/>
                    <a:pt x="228" y="203"/>
                    <a:pt x="233" y="208"/>
                  </a:cubicBezTo>
                  <a:close/>
                  <a:moveTo>
                    <a:pt x="1372" y="248"/>
                  </a:moveTo>
                  <a:cubicBezTo>
                    <a:pt x="1370" y="247"/>
                    <a:pt x="1362" y="242"/>
                    <a:pt x="1360" y="240"/>
                  </a:cubicBezTo>
                  <a:cubicBezTo>
                    <a:pt x="1358" y="237"/>
                    <a:pt x="1349" y="236"/>
                    <a:pt x="1349" y="237"/>
                  </a:cubicBezTo>
                  <a:cubicBezTo>
                    <a:pt x="1349" y="238"/>
                    <a:pt x="1346" y="237"/>
                    <a:pt x="1345" y="235"/>
                  </a:cubicBezTo>
                  <a:cubicBezTo>
                    <a:pt x="1345" y="234"/>
                    <a:pt x="1335" y="233"/>
                    <a:pt x="1335" y="235"/>
                  </a:cubicBezTo>
                  <a:cubicBezTo>
                    <a:pt x="1335" y="237"/>
                    <a:pt x="1337" y="237"/>
                    <a:pt x="1338" y="239"/>
                  </a:cubicBezTo>
                  <a:cubicBezTo>
                    <a:pt x="1340" y="241"/>
                    <a:pt x="1337" y="242"/>
                    <a:pt x="1337" y="244"/>
                  </a:cubicBezTo>
                  <a:cubicBezTo>
                    <a:pt x="1338" y="246"/>
                    <a:pt x="1334" y="243"/>
                    <a:pt x="1332" y="242"/>
                  </a:cubicBezTo>
                  <a:cubicBezTo>
                    <a:pt x="1331" y="240"/>
                    <a:pt x="1331" y="236"/>
                    <a:pt x="1332" y="233"/>
                  </a:cubicBezTo>
                  <a:cubicBezTo>
                    <a:pt x="1332" y="231"/>
                    <a:pt x="1329" y="231"/>
                    <a:pt x="1329" y="229"/>
                  </a:cubicBezTo>
                  <a:cubicBezTo>
                    <a:pt x="1328" y="227"/>
                    <a:pt x="1318" y="222"/>
                    <a:pt x="1313" y="220"/>
                  </a:cubicBezTo>
                  <a:cubicBezTo>
                    <a:pt x="1309" y="218"/>
                    <a:pt x="1303" y="216"/>
                    <a:pt x="1301" y="214"/>
                  </a:cubicBezTo>
                  <a:cubicBezTo>
                    <a:pt x="1300" y="212"/>
                    <a:pt x="1292" y="211"/>
                    <a:pt x="1289" y="208"/>
                  </a:cubicBezTo>
                  <a:cubicBezTo>
                    <a:pt x="1285" y="205"/>
                    <a:pt x="1272" y="199"/>
                    <a:pt x="1266" y="199"/>
                  </a:cubicBezTo>
                  <a:cubicBezTo>
                    <a:pt x="1260" y="198"/>
                    <a:pt x="1262" y="195"/>
                    <a:pt x="1259" y="196"/>
                  </a:cubicBezTo>
                  <a:cubicBezTo>
                    <a:pt x="1256" y="196"/>
                    <a:pt x="1244" y="196"/>
                    <a:pt x="1240" y="195"/>
                  </a:cubicBezTo>
                  <a:cubicBezTo>
                    <a:pt x="1236" y="194"/>
                    <a:pt x="1235" y="197"/>
                    <a:pt x="1232" y="196"/>
                  </a:cubicBezTo>
                  <a:cubicBezTo>
                    <a:pt x="1230" y="195"/>
                    <a:pt x="1216" y="190"/>
                    <a:pt x="1214" y="192"/>
                  </a:cubicBezTo>
                  <a:cubicBezTo>
                    <a:pt x="1212" y="194"/>
                    <a:pt x="1213" y="197"/>
                    <a:pt x="1211" y="197"/>
                  </a:cubicBezTo>
                  <a:cubicBezTo>
                    <a:pt x="1210" y="198"/>
                    <a:pt x="1211" y="200"/>
                    <a:pt x="1215" y="203"/>
                  </a:cubicBezTo>
                  <a:cubicBezTo>
                    <a:pt x="1219" y="207"/>
                    <a:pt x="1217" y="210"/>
                    <a:pt x="1213" y="211"/>
                  </a:cubicBezTo>
                  <a:cubicBezTo>
                    <a:pt x="1210" y="213"/>
                    <a:pt x="1204" y="210"/>
                    <a:pt x="1202" y="207"/>
                  </a:cubicBezTo>
                  <a:cubicBezTo>
                    <a:pt x="1200" y="204"/>
                    <a:pt x="1195" y="206"/>
                    <a:pt x="1194" y="202"/>
                  </a:cubicBezTo>
                  <a:cubicBezTo>
                    <a:pt x="1193" y="198"/>
                    <a:pt x="1196" y="198"/>
                    <a:pt x="1198" y="200"/>
                  </a:cubicBezTo>
                  <a:cubicBezTo>
                    <a:pt x="1200" y="202"/>
                    <a:pt x="1204" y="200"/>
                    <a:pt x="1204" y="198"/>
                  </a:cubicBezTo>
                  <a:cubicBezTo>
                    <a:pt x="1204" y="195"/>
                    <a:pt x="1198" y="193"/>
                    <a:pt x="1194" y="194"/>
                  </a:cubicBezTo>
                  <a:cubicBezTo>
                    <a:pt x="1190" y="194"/>
                    <a:pt x="1188" y="199"/>
                    <a:pt x="1184" y="201"/>
                  </a:cubicBezTo>
                  <a:cubicBezTo>
                    <a:pt x="1181" y="203"/>
                    <a:pt x="1166" y="200"/>
                    <a:pt x="1164" y="199"/>
                  </a:cubicBezTo>
                  <a:cubicBezTo>
                    <a:pt x="1163" y="197"/>
                    <a:pt x="1142" y="199"/>
                    <a:pt x="1140" y="200"/>
                  </a:cubicBezTo>
                  <a:cubicBezTo>
                    <a:pt x="1138" y="202"/>
                    <a:pt x="1139" y="207"/>
                    <a:pt x="1138" y="208"/>
                  </a:cubicBezTo>
                  <a:cubicBezTo>
                    <a:pt x="1137" y="208"/>
                    <a:pt x="1136" y="201"/>
                    <a:pt x="1136" y="200"/>
                  </a:cubicBezTo>
                  <a:cubicBezTo>
                    <a:pt x="1136" y="199"/>
                    <a:pt x="1134" y="198"/>
                    <a:pt x="1130" y="198"/>
                  </a:cubicBezTo>
                  <a:cubicBezTo>
                    <a:pt x="1126" y="198"/>
                    <a:pt x="1124" y="198"/>
                    <a:pt x="1126" y="196"/>
                  </a:cubicBezTo>
                  <a:cubicBezTo>
                    <a:pt x="1127" y="194"/>
                    <a:pt x="1124" y="193"/>
                    <a:pt x="1127" y="191"/>
                  </a:cubicBezTo>
                  <a:cubicBezTo>
                    <a:pt x="1130" y="189"/>
                    <a:pt x="1122" y="183"/>
                    <a:pt x="1114" y="179"/>
                  </a:cubicBezTo>
                  <a:cubicBezTo>
                    <a:pt x="1106" y="176"/>
                    <a:pt x="1088" y="178"/>
                    <a:pt x="1084" y="180"/>
                  </a:cubicBezTo>
                  <a:cubicBezTo>
                    <a:pt x="1079" y="181"/>
                    <a:pt x="1069" y="181"/>
                    <a:pt x="1065" y="181"/>
                  </a:cubicBezTo>
                  <a:cubicBezTo>
                    <a:pt x="1060" y="181"/>
                    <a:pt x="1064" y="179"/>
                    <a:pt x="1063" y="177"/>
                  </a:cubicBezTo>
                  <a:cubicBezTo>
                    <a:pt x="1061" y="175"/>
                    <a:pt x="1054" y="172"/>
                    <a:pt x="1053" y="174"/>
                  </a:cubicBezTo>
                  <a:cubicBezTo>
                    <a:pt x="1052" y="176"/>
                    <a:pt x="1050" y="174"/>
                    <a:pt x="1050" y="172"/>
                  </a:cubicBezTo>
                  <a:cubicBezTo>
                    <a:pt x="1050" y="171"/>
                    <a:pt x="1042" y="169"/>
                    <a:pt x="1039" y="169"/>
                  </a:cubicBezTo>
                  <a:cubicBezTo>
                    <a:pt x="1037" y="170"/>
                    <a:pt x="1035" y="167"/>
                    <a:pt x="1039" y="167"/>
                  </a:cubicBezTo>
                  <a:cubicBezTo>
                    <a:pt x="1042" y="167"/>
                    <a:pt x="1048" y="167"/>
                    <a:pt x="1045" y="163"/>
                  </a:cubicBezTo>
                  <a:cubicBezTo>
                    <a:pt x="1043" y="160"/>
                    <a:pt x="1021" y="158"/>
                    <a:pt x="1019" y="159"/>
                  </a:cubicBezTo>
                  <a:cubicBezTo>
                    <a:pt x="1017" y="160"/>
                    <a:pt x="1019" y="163"/>
                    <a:pt x="1015" y="167"/>
                  </a:cubicBezTo>
                  <a:cubicBezTo>
                    <a:pt x="1010" y="171"/>
                    <a:pt x="1005" y="168"/>
                    <a:pt x="1006" y="166"/>
                  </a:cubicBezTo>
                  <a:cubicBezTo>
                    <a:pt x="1007" y="164"/>
                    <a:pt x="1012" y="164"/>
                    <a:pt x="1012" y="162"/>
                  </a:cubicBezTo>
                  <a:cubicBezTo>
                    <a:pt x="1012" y="160"/>
                    <a:pt x="1004" y="161"/>
                    <a:pt x="1003" y="160"/>
                  </a:cubicBezTo>
                  <a:cubicBezTo>
                    <a:pt x="1002" y="158"/>
                    <a:pt x="1005" y="157"/>
                    <a:pt x="1008" y="157"/>
                  </a:cubicBezTo>
                  <a:cubicBezTo>
                    <a:pt x="1011" y="158"/>
                    <a:pt x="1016" y="159"/>
                    <a:pt x="1016" y="157"/>
                  </a:cubicBezTo>
                  <a:cubicBezTo>
                    <a:pt x="1016" y="156"/>
                    <a:pt x="1013" y="156"/>
                    <a:pt x="1008" y="155"/>
                  </a:cubicBezTo>
                  <a:cubicBezTo>
                    <a:pt x="1003" y="154"/>
                    <a:pt x="992" y="152"/>
                    <a:pt x="986" y="152"/>
                  </a:cubicBezTo>
                  <a:cubicBezTo>
                    <a:pt x="980" y="153"/>
                    <a:pt x="977" y="150"/>
                    <a:pt x="974" y="150"/>
                  </a:cubicBezTo>
                  <a:cubicBezTo>
                    <a:pt x="970" y="149"/>
                    <a:pt x="970" y="151"/>
                    <a:pt x="972" y="153"/>
                  </a:cubicBezTo>
                  <a:cubicBezTo>
                    <a:pt x="973" y="155"/>
                    <a:pt x="969" y="156"/>
                    <a:pt x="965" y="156"/>
                  </a:cubicBezTo>
                  <a:cubicBezTo>
                    <a:pt x="961" y="155"/>
                    <a:pt x="955" y="158"/>
                    <a:pt x="957" y="161"/>
                  </a:cubicBezTo>
                  <a:cubicBezTo>
                    <a:pt x="960" y="164"/>
                    <a:pt x="962" y="160"/>
                    <a:pt x="964" y="161"/>
                  </a:cubicBezTo>
                  <a:cubicBezTo>
                    <a:pt x="966" y="162"/>
                    <a:pt x="959" y="164"/>
                    <a:pt x="962" y="165"/>
                  </a:cubicBezTo>
                  <a:cubicBezTo>
                    <a:pt x="964" y="167"/>
                    <a:pt x="964" y="169"/>
                    <a:pt x="964" y="171"/>
                  </a:cubicBezTo>
                  <a:cubicBezTo>
                    <a:pt x="964" y="172"/>
                    <a:pt x="959" y="173"/>
                    <a:pt x="958" y="171"/>
                  </a:cubicBezTo>
                  <a:cubicBezTo>
                    <a:pt x="956" y="169"/>
                    <a:pt x="953" y="170"/>
                    <a:pt x="950" y="170"/>
                  </a:cubicBezTo>
                  <a:cubicBezTo>
                    <a:pt x="947" y="170"/>
                    <a:pt x="944" y="172"/>
                    <a:pt x="948" y="172"/>
                  </a:cubicBezTo>
                  <a:cubicBezTo>
                    <a:pt x="951" y="172"/>
                    <a:pt x="952" y="175"/>
                    <a:pt x="948" y="175"/>
                  </a:cubicBezTo>
                  <a:cubicBezTo>
                    <a:pt x="943" y="176"/>
                    <a:pt x="944" y="171"/>
                    <a:pt x="941" y="171"/>
                  </a:cubicBezTo>
                  <a:cubicBezTo>
                    <a:pt x="938" y="172"/>
                    <a:pt x="932" y="169"/>
                    <a:pt x="929" y="169"/>
                  </a:cubicBezTo>
                  <a:cubicBezTo>
                    <a:pt x="926" y="169"/>
                    <a:pt x="924" y="172"/>
                    <a:pt x="920" y="172"/>
                  </a:cubicBezTo>
                  <a:cubicBezTo>
                    <a:pt x="915" y="173"/>
                    <a:pt x="909" y="170"/>
                    <a:pt x="907" y="168"/>
                  </a:cubicBezTo>
                  <a:cubicBezTo>
                    <a:pt x="906" y="165"/>
                    <a:pt x="905" y="165"/>
                    <a:pt x="903" y="167"/>
                  </a:cubicBezTo>
                  <a:cubicBezTo>
                    <a:pt x="901" y="170"/>
                    <a:pt x="901" y="175"/>
                    <a:pt x="899" y="176"/>
                  </a:cubicBezTo>
                  <a:cubicBezTo>
                    <a:pt x="896" y="176"/>
                    <a:pt x="896" y="181"/>
                    <a:pt x="893" y="182"/>
                  </a:cubicBezTo>
                  <a:cubicBezTo>
                    <a:pt x="891" y="183"/>
                    <a:pt x="891" y="180"/>
                    <a:pt x="888" y="180"/>
                  </a:cubicBezTo>
                  <a:cubicBezTo>
                    <a:pt x="886" y="181"/>
                    <a:pt x="877" y="172"/>
                    <a:pt x="876" y="169"/>
                  </a:cubicBezTo>
                  <a:cubicBezTo>
                    <a:pt x="876" y="167"/>
                    <a:pt x="871" y="162"/>
                    <a:pt x="869" y="161"/>
                  </a:cubicBezTo>
                  <a:cubicBezTo>
                    <a:pt x="868" y="160"/>
                    <a:pt x="871" y="160"/>
                    <a:pt x="872" y="161"/>
                  </a:cubicBezTo>
                  <a:cubicBezTo>
                    <a:pt x="874" y="163"/>
                    <a:pt x="876" y="163"/>
                    <a:pt x="878" y="162"/>
                  </a:cubicBezTo>
                  <a:cubicBezTo>
                    <a:pt x="880" y="161"/>
                    <a:pt x="880" y="157"/>
                    <a:pt x="877" y="157"/>
                  </a:cubicBezTo>
                  <a:cubicBezTo>
                    <a:pt x="873" y="156"/>
                    <a:pt x="875" y="154"/>
                    <a:pt x="876" y="153"/>
                  </a:cubicBezTo>
                  <a:cubicBezTo>
                    <a:pt x="878" y="153"/>
                    <a:pt x="873" y="148"/>
                    <a:pt x="875" y="148"/>
                  </a:cubicBezTo>
                  <a:cubicBezTo>
                    <a:pt x="876" y="147"/>
                    <a:pt x="876" y="145"/>
                    <a:pt x="873" y="145"/>
                  </a:cubicBezTo>
                  <a:cubicBezTo>
                    <a:pt x="870" y="145"/>
                    <a:pt x="868" y="142"/>
                    <a:pt x="868" y="141"/>
                  </a:cubicBezTo>
                  <a:cubicBezTo>
                    <a:pt x="867" y="140"/>
                    <a:pt x="856" y="139"/>
                    <a:pt x="857" y="141"/>
                  </a:cubicBezTo>
                  <a:cubicBezTo>
                    <a:pt x="857" y="143"/>
                    <a:pt x="853" y="142"/>
                    <a:pt x="854" y="141"/>
                  </a:cubicBezTo>
                  <a:cubicBezTo>
                    <a:pt x="854" y="139"/>
                    <a:pt x="850" y="140"/>
                    <a:pt x="845" y="138"/>
                  </a:cubicBezTo>
                  <a:cubicBezTo>
                    <a:pt x="839" y="137"/>
                    <a:pt x="839" y="133"/>
                    <a:pt x="838" y="133"/>
                  </a:cubicBezTo>
                  <a:cubicBezTo>
                    <a:pt x="836" y="133"/>
                    <a:pt x="836" y="138"/>
                    <a:pt x="834" y="137"/>
                  </a:cubicBezTo>
                  <a:cubicBezTo>
                    <a:pt x="831" y="136"/>
                    <a:pt x="828" y="138"/>
                    <a:pt x="830" y="141"/>
                  </a:cubicBezTo>
                  <a:cubicBezTo>
                    <a:pt x="831" y="144"/>
                    <a:pt x="830" y="145"/>
                    <a:pt x="830" y="147"/>
                  </a:cubicBezTo>
                  <a:cubicBezTo>
                    <a:pt x="829" y="150"/>
                    <a:pt x="828" y="149"/>
                    <a:pt x="825" y="148"/>
                  </a:cubicBezTo>
                  <a:cubicBezTo>
                    <a:pt x="822" y="147"/>
                    <a:pt x="822" y="150"/>
                    <a:pt x="815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3" y="144"/>
                    <a:pt x="801" y="144"/>
                    <a:pt x="801" y="146"/>
                  </a:cubicBezTo>
                  <a:cubicBezTo>
                    <a:pt x="801" y="148"/>
                    <a:pt x="790" y="147"/>
                    <a:pt x="790" y="144"/>
                  </a:cubicBezTo>
                  <a:cubicBezTo>
                    <a:pt x="789" y="142"/>
                    <a:pt x="791" y="141"/>
                    <a:pt x="793" y="141"/>
                  </a:cubicBezTo>
                  <a:cubicBezTo>
                    <a:pt x="794" y="140"/>
                    <a:pt x="791" y="139"/>
                    <a:pt x="786" y="139"/>
                  </a:cubicBezTo>
                  <a:cubicBezTo>
                    <a:pt x="780" y="140"/>
                    <a:pt x="776" y="136"/>
                    <a:pt x="771" y="137"/>
                  </a:cubicBezTo>
                  <a:cubicBezTo>
                    <a:pt x="765" y="138"/>
                    <a:pt x="752" y="139"/>
                    <a:pt x="751" y="140"/>
                  </a:cubicBezTo>
                  <a:cubicBezTo>
                    <a:pt x="749" y="140"/>
                    <a:pt x="752" y="144"/>
                    <a:pt x="749" y="144"/>
                  </a:cubicBezTo>
                  <a:cubicBezTo>
                    <a:pt x="747" y="144"/>
                    <a:pt x="749" y="139"/>
                    <a:pt x="748" y="136"/>
                  </a:cubicBezTo>
                  <a:cubicBezTo>
                    <a:pt x="748" y="133"/>
                    <a:pt x="744" y="133"/>
                    <a:pt x="744" y="135"/>
                  </a:cubicBezTo>
                  <a:cubicBezTo>
                    <a:pt x="745" y="137"/>
                    <a:pt x="738" y="138"/>
                    <a:pt x="736" y="136"/>
                  </a:cubicBezTo>
                  <a:cubicBezTo>
                    <a:pt x="734" y="135"/>
                    <a:pt x="731" y="133"/>
                    <a:pt x="727" y="131"/>
                  </a:cubicBezTo>
                  <a:cubicBezTo>
                    <a:pt x="722" y="130"/>
                    <a:pt x="716" y="135"/>
                    <a:pt x="717" y="137"/>
                  </a:cubicBezTo>
                  <a:cubicBezTo>
                    <a:pt x="719" y="138"/>
                    <a:pt x="722" y="137"/>
                    <a:pt x="722" y="138"/>
                  </a:cubicBezTo>
                  <a:cubicBezTo>
                    <a:pt x="723" y="140"/>
                    <a:pt x="713" y="139"/>
                    <a:pt x="713" y="141"/>
                  </a:cubicBezTo>
                  <a:cubicBezTo>
                    <a:pt x="713" y="142"/>
                    <a:pt x="703" y="145"/>
                    <a:pt x="700" y="145"/>
                  </a:cubicBezTo>
                  <a:cubicBezTo>
                    <a:pt x="692" y="146"/>
                    <a:pt x="691" y="146"/>
                    <a:pt x="687" y="149"/>
                  </a:cubicBezTo>
                  <a:cubicBezTo>
                    <a:pt x="683" y="152"/>
                    <a:pt x="686" y="146"/>
                    <a:pt x="689" y="144"/>
                  </a:cubicBezTo>
                  <a:cubicBezTo>
                    <a:pt x="692" y="141"/>
                    <a:pt x="695" y="142"/>
                    <a:pt x="697" y="140"/>
                  </a:cubicBezTo>
                  <a:cubicBezTo>
                    <a:pt x="698" y="137"/>
                    <a:pt x="701" y="138"/>
                    <a:pt x="705" y="137"/>
                  </a:cubicBezTo>
                  <a:cubicBezTo>
                    <a:pt x="710" y="136"/>
                    <a:pt x="710" y="134"/>
                    <a:pt x="712" y="133"/>
                  </a:cubicBezTo>
                  <a:cubicBezTo>
                    <a:pt x="714" y="132"/>
                    <a:pt x="719" y="130"/>
                    <a:pt x="720" y="128"/>
                  </a:cubicBezTo>
                  <a:cubicBezTo>
                    <a:pt x="721" y="125"/>
                    <a:pt x="732" y="122"/>
                    <a:pt x="734" y="122"/>
                  </a:cubicBezTo>
                  <a:cubicBezTo>
                    <a:pt x="736" y="122"/>
                    <a:pt x="737" y="118"/>
                    <a:pt x="738" y="118"/>
                  </a:cubicBezTo>
                  <a:cubicBezTo>
                    <a:pt x="739" y="118"/>
                    <a:pt x="745" y="115"/>
                    <a:pt x="747" y="114"/>
                  </a:cubicBezTo>
                  <a:cubicBezTo>
                    <a:pt x="750" y="113"/>
                    <a:pt x="751" y="111"/>
                    <a:pt x="751" y="109"/>
                  </a:cubicBezTo>
                  <a:cubicBezTo>
                    <a:pt x="751" y="107"/>
                    <a:pt x="748" y="108"/>
                    <a:pt x="748" y="106"/>
                  </a:cubicBezTo>
                  <a:cubicBezTo>
                    <a:pt x="747" y="105"/>
                    <a:pt x="749" y="106"/>
                    <a:pt x="752" y="105"/>
                  </a:cubicBezTo>
                  <a:cubicBezTo>
                    <a:pt x="754" y="104"/>
                    <a:pt x="752" y="101"/>
                    <a:pt x="750" y="101"/>
                  </a:cubicBezTo>
                  <a:cubicBezTo>
                    <a:pt x="748" y="102"/>
                    <a:pt x="751" y="99"/>
                    <a:pt x="749" y="97"/>
                  </a:cubicBezTo>
                  <a:cubicBezTo>
                    <a:pt x="747" y="95"/>
                    <a:pt x="744" y="99"/>
                    <a:pt x="744" y="96"/>
                  </a:cubicBezTo>
                  <a:cubicBezTo>
                    <a:pt x="744" y="94"/>
                    <a:pt x="743" y="91"/>
                    <a:pt x="742" y="90"/>
                  </a:cubicBezTo>
                  <a:cubicBezTo>
                    <a:pt x="741" y="88"/>
                    <a:pt x="738" y="92"/>
                    <a:pt x="735" y="90"/>
                  </a:cubicBezTo>
                  <a:cubicBezTo>
                    <a:pt x="732" y="88"/>
                    <a:pt x="723" y="86"/>
                    <a:pt x="723" y="87"/>
                  </a:cubicBezTo>
                  <a:cubicBezTo>
                    <a:pt x="723" y="88"/>
                    <a:pt x="719" y="86"/>
                    <a:pt x="718" y="87"/>
                  </a:cubicBezTo>
                  <a:cubicBezTo>
                    <a:pt x="717" y="88"/>
                    <a:pt x="711" y="88"/>
                    <a:pt x="708" y="87"/>
                  </a:cubicBezTo>
                  <a:cubicBezTo>
                    <a:pt x="706" y="86"/>
                    <a:pt x="703" y="88"/>
                    <a:pt x="703" y="90"/>
                  </a:cubicBezTo>
                  <a:cubicBezTo>
                    <a:pt x="703" y="92"/>
                    <a:pt x="695" y="91"/>
                    <a:pt x="693" y="91"/>
                  </a:cubicBezTo>
                  <a:cubicBezTo>
                    <a:pt x="692" y="91"/>
                    <a:pt x="699" y="84"/>
                    <a:pt x="699" y="83"/>
                  </a:cubicBezTo>
                  <a:cubicBezTo>
                    <a:pt x="699" y="82"/>
                    <a:pt x="686" y="84"/>
                    <a:pt x="686" y="82"/>
                  </a:cubicBezTo>
                  <a:cubicBezTo>
                    <a:pt x="685" y="81"/>
                    <a:pt x="679" y="81"/>
                    <a:pt x="676" y="81"/>
                  </a:cubicBezTo>
                  <a:cubicBezTo>
                    <a:pt x="674" y="81"/>
                    <a:pt x="676" y="80"/>
                    <a:pt x="679" y="80"/>
                  </a:cubicBezTo>
                  <a:cubicBezTo>
                    <a:pt x="681" y="80"/>
                    <a:pt x="683" y="78"/>
                    <a:pt x="686" y="77"/>
                  </a:cubicBezTo>
                  <a:cubicBezTo>
                    <a:pt x="689" y="77"/>
                    <a:pt x="688" y="76"/>
                    <a:pt x="687" y="74"/>
                  </a:cubicBezTo>
                  <a:cubicBezTo>
                    <a:pt x="686" y="72"/>
                    <a:pt x="683" y="73"/>
                    <a:pt x="680" y="72"/>
                  </a:cubicBezTo>
                  <a:cubicBezTo>
                    <a:pt x="678" y="72"/>
                    <a:pt x="674" y="70"/>
                    <a:pt x="672" y="70"/>
                  </a:cubicBezTo>
                  <a:cubicBezTo>
                    <a:pt x="669" y="70"/>
                    <a:pt x="667" y="72"/>
                    <a:pt x="661" y="73"/>
                  </a:cubicBezTo>
                  <a:cubicBezTo>
                    <a:pt x="656" y="74"/>
                    <a:pt x="655" y="78"/>
                    <a:pt x="652" y="79"/>
                  </a:cubicBezTo>
                  <a:cubicBezTo>
                    <a:pt x="649" y="81"/>
                    <a:pt x="644" y="86"/>
                    <a:pt x="647" y="86"/>
                  </a:cubicBezTo>
                  <a:cubicBezTo>
                    <a:pt x="649" y="87"/>
                    <a:pt x="648" y="88"/>
                    <a:pt x="648" y="90"/>
                  </a:cubicBezTo>
                  <a:cubicBezTo>
                    <a:pt x="649" y="91"/>
                    <a:pt x="647" y="92"/>
                    <a:pt x="644" y="91"/>
                  </a:cubicBezTo>
                  <a:cubicBezTo>
                    <a:pt x="641" y="91"/>
                    <a:pt x="632" y="91"/>
                    <a:pt x="632" y="93"/>
                  </a:cubicBezTo>
                  <a:cubicBezTo>
                    <a:pt x="632" y="95"/>
                    <a:pt x="637" y="96"/>
                    <a:pt x="637" y="97"/>
                  </a:cubicBezTo>
                  <a:cubicBezTo>
                    <a:pt x="637" y="98"/>
                    <a:pt x="633" y="97"/>
                    <a:pt x="631" y="96"/>
                  </a:cubicBezTo>
                  <a:cubicBezTo>
                    <a:pt x="629" y="95"/>
                    <a:pt x="625" y="95"/>
                    <a:pt x="624" y="97"/>
                  </a:cubicBezTo>
                  <a:cubicBezTo>
                    <a:pt x="623" y="99"/>
                    <a:pt x="620" y="99"/>
                    <a:pt x="619" y="98"/>
                  </a:cubicBezTo>
                  <a:cubicBezTo>
                    <a:pt x="618" y="98"/>
                    <a:pt x="615" y="99"/>
                    <a:pt x="613" y="99"/>
                  </a:cubicBezTo>
                  <a:cubicBezTo>
                    <a:pt x="612" y="98"/>
                    <a:pt x="617" y="95"/>
                    <a:pt x="616" y="94"/>
                  </a:cubicBezTo>
                  <a:cubicBezTo>
                    <a:pt x="614" y="93"/>
                    <a:pt x="609" y="94"/>
                    <a:pt x="608" y="96"/>
                  </a:cubicBezTo>
                  <a:cubicBezTo>
                    <a:pt x="607" y="98"/>
                    <a:pt x="604" y="95"/>
                    <a:pt x="603" y="95"/>
                  </a:cubicBezTo>
                  <a:cubicBezTo>
                    <a:pt x="601" y="96"/>
                    <a:pt x="600" y="97"/>
                    <a:pt x="597" y="98"/>
                  </a:cubicBezTo>
                  <a:cubicBezTo>
                    <a:pt x="595" y="99"/>
                    <a:pt x="591" y="97"/>
                    <a:pt x="590" y="99"/>
                  </a:cubicBezTo>
                  <a:cubicBezTo>
                    <a:pt x="589" y="101"/>
                    <a:pt x="594" y="101"/>
                    <a:pt x="595" y="102"/>
                  </a:cubicBezTo>
                  <a:cubicBezTo>
                    <a:pt x="595" y="103"/>
                    <a:pt x="582" y="103"/>
                    <a:pt x="581" y="104"/>
                  </a:cubicBezTo>
                  <a:cubicBezTo>
                    <a:pt x="581" y="105"/>
                    <a:pt x="576" y="105"/>
                    <a:pt x="571" y="105"/>
                  </a:cubicBezTo>
                  <a:cubicBezTo>
                    <a:pt x="566" y="106"/>
                    <a:pt x="568" y="108"/>
                    <a:pt x="564" y="109"/>
                  </a:cubicBezTo>
                  <a:cubicBezTo>
                    <a:pt x="559" y="110"/>
                    <a:pt x="557" y="110"/>
                    <a:pt x="556" y="112"/>
                  </a:cubicBezTo>
                  <a:cubicBezTo>
                    <a:pt x="555" y="114"/>
                    <a:pt x="551" y="115"/>
                    <a:pt x="550" y="113"/>
                  </a:cubicBezTo>
                  <a:cubicBezTo>
                    <a:pt x="548" y="111"/>
                    <a:pt x="544" y="114"/>
                    <a:pt x="547" y="114"/>
                  </a:cubicBezTo>
                  <a:cubicBezTo>
                    <a:pt x="549" y="114"/>
                    <a:pt x="547" y="116"/>
                    <a:pt x="545" y="116"/>
                  </a:cubicBezTo>
                  <a:cubicBezTo>
                    <a:pt x="544" y="115"/>
                    <a:pt x="540" y="118"/>
                    <a:pt x="542" y="118"/>
                  </a:cubicBezTo>
                  <a:cubicBezTo>
                    <a:pt x="545" y="118"/>
                    <a:pt x="546" y="119"/>
                    <a:pt x="545" y="121"/>
                  </a:cubicBezTo>
                  <a:cubicBezTo>
                    <a:pt x="544" y="122"/>
                    <a:pt x="539" y="119"/>
                    <a:pt x="538" y="120"/>
                  </a:cubicBezTo>
                  <a:cubicBezTo>
                    <a:pt x="537" y="122"/>
                    <a:pt x="540" y="123"/>
                    <a:pt x="542" y="123"/>
                  </a:cubicBezTo>
                  <a:cubicBezTo>
                    <a:pt x="544" y="123"/>
                    <a:pt x="545" y="124"/>
                    <a:pt x="546" y="126"/>
                  </a:cubicBezTo>
                  <a:cubicBezTo>
                    <a:pt x="546" y="127"/>
                    <a:pt x="541" y="125"/>
                    <a:pt x="540" y="126"/>
                  </a:cubicBezTo>
                  <a:cubicBezTo>
                    <a:pt x="539" y="127"/>
                    <a:pt x="540" y="128"/>
                    <a:pt x="543" y="128"/>
                  </a:cubicBezTo>
                  <a:cubicBezTo>
                    <a:pt x="545" y="128"/>
                    <a:pt x="543" y="129"/>
                    <a:pt x="545" y="131"/>
                  </a:cubicBezTo>
                  <a:cubicBezTo>
                    <a:pt x="545" y="131"/>
                    <a:pt x="546" y="131"/>
                    <a:pt x="546" y="131"/>
                  </a:cubicBezTo>
                  <a:cubicBezTo>
                    <a:pt x="547" y="133"/>
                    <a:pt x="545" y="133"/>
                    <a:pt x="545" y="135"/>
                  </a:cubicBezTo>
                  <a:cubicBezTo>
                    <a:pt x="545" y="136"/>
                    <a:pt x="543" y="137"/>
                    <a:pt x="543" y="135"/>
                  </a:cubicBezTo>
                  <a:cubicBezTo>
                    <a:pt x="543" y="134"/>
                    <a:pt x="536" y="134"/>
                    <a:pt x="535" y="135"/>
                  </a:cubicBezTo>
                  <a:cubicBezTo>
                    <a:pt x="534" y="137"/>
                    <a:pt x="533" y="138"/>
                    <a:pt x="531" y="136"/>
                  </a:cubicBezTo>
                  <a:cubicBezTo>
                    <a:pt x="530" y="135"/>
                    <a:pt x="525" y="137"/>
                    <a:pt x="519" y="137"/>
                  </a:cubicBezTo>
                  <a:cubicBezTo>
                    <a:pt x="513" y="137"/>
                    <a:pt x="501" y="138"/>
                    <a:pt x="498" y="139"/>
                  </a:cubicBezTo>
                  <a:cubicBezTo>
                    <a:pt x="496" y="140"/>
                    <a:pt x="493" y="144"/>
                    <a:pt x="496" y="147"/>
                  </a:cubicBezTo>
                  <a:cubicBezTo>
                    <a:pt x="498" y="150"/>
                    <a:pt x="496" y="151"/>
                    <a:pt x="496" y="152"/>
                  </a:cubicBezTo>
                  <a:cubicBezTo>
                    <a:pt x="496" y="154"/>
                    <a:pt x="503" y="158"/>
                    <a:pt x="507" y="158"/>
                  </a:cubicBezTo>
                  <a:cubicBezTo>
                    <a:pt x="511" y="159"/>
                    <a:pt x="514" y="163"/>
                    <a:pt x="511" y="166"/>
                  </a:cubicBezTo>
                  <a:cubicBezTo>
                    <a:pt x="509" y="169"/>
                    <a:pt x="502" y="165"/>
                    <a:pt x="498" y="162"/>
                  </a:cubicBezTo>
                  <a:cubicBezTo>
                    <a:pt x="493" y="158"/>
                    <a:pt x="483" y="157"/>
                    <a:pt x="479" y="157"/>
                  </a:cubicBezTo>
                  <a:cubicBezTo>
                    <a:pt x="476" y="157"/>
                    <a:pt x="478" y="154"/>
                    <a:pt x="474" y="154"/>
                  </a:cubicBezTo>
                  <a:cubicBezTo>
                    <a:pt x="469" y="154"/>
                    <a:pt x="465" y="158"/>
                    <a:pt x="468" y="158"/>
                  </a:cubicBezTo>
                  <a:cubicBezTo>
                    <a:pt x="471" y="158"/>
                    <a:pt x="473" y="158"/>
                    <a:pt x="472" y="159"/>
                  </a:cubicBezTo>
                  <a:cubicBezTo>
                    <a:pt x="470" y="161"/>
                    <a:pt x="473" y="160"/>
                    <a:pt x="476" y="162"/>
                  </a:cubicBezTo>
                  <a:cubicBezTo>
                    <a:pt x="480" y="163"/>
                    <a:pt x="473" y="166"/>
                    <a:pt x="469" y="163"/>
                  </a:cubicBezTo>
                  <a:cubicBezTo>
                    <a:pt x="466" y="161"/>
                    <a:pt x="462" y="163"/>
                    <a:pt x="461" y="165"/>
                  </a:cubicBezTo>
                  <a:cubicBezTo>
                    <a:pt x="460" y="167"/>
                    <a:pt x="465" y="172"/>
                    <a:pt x="471" y="173"/>
                  </a:cubicBezTo>
                  <a:cubicBezTo>
                    <a:pt x="478" y="174"/>
                    <a:pt x="476" y="176"/>
                    <a:pt x="479" y="177"/>
                  </a:cubicBezTo>
                  <a:cubicBezTo>
                    <a:pt x="482" y="178"/>
                    <a:pt x="480" y="179"/>
                    <a:pt x="478" y="180"/>
                  </a:cubicBezTo>
                  <a:cubicBezTo>
                    <a:pt x="476" y="180"/>
                    <a:pt x="471" y="177"/>
                    <a:pt x="468" y="175"/>
                  </a:cubicBezTo>
                  <a:cubicBezTo>
                    <a:pt x="465" y="173"/>
                    <a:pt x="456" y="176"/>
                    <a:pt x="455" y="174"/>
                  </a:cubicBezTo>
                  <a:cubicBezTo>
                    <a:pt x="453" y="172"/>
                    <a:pt x="456" y="170"/>
                    <a:pt x="454" y="168"/>
                  </a:cubicBezTo>
                  <a:cubicBezTo>
                    <a:pt x="452" y="167"/>
                    <a:pt x="454" y="164"/>
                    <a:pt x="456" y="160"/>
                  </a:cubicBezTo>
                  <a:cubicBezTo>
                    <a:pt x="458" y="157"/>
                    <a:pt x="456" y="151"/>
                    <a:pt x="453" y="150"/>
                  </a:cubicBezTo>
                  <a:cubicBezTo>
                    <a:pt x="450" y="150"/>
                    <a:pt x="450" y="153"/>
                    <a:pt x="450" y="154"/>
                  </a:cubicBezTo>
                  <a:cubicBezTo>
                    <a:pt x="451" y="155"/>
                    <a:pt x="451" y="159"/>
                    <a:pt x="448" y="162"/>
                  </a:cubicBezTo>
                  <a:cubicBezTo>
                    <a:pt x="446" y="165"/>
                    <a:pt x="439" y="165"/>
                    <a:pt x="439" y="167"/>
                  </a:cubicBezTo>
                  <a:cubicBezTo>
                    <a:pt x="439" y="169"/>
                    <a:pt x="434" y="171"/>
                    <a:pt x="436" y="172"/>
                  </a:cubicBezTo>
                  <a:cubicBezTo>
                    <a:pt x="437" y="174"/>
                    <a:pt x="444" y="181"/>
                    <a:pt x="445" y="183"/>
                  </a:cubicBezTo>
                  <a:cubicBezTo>
                    <a:pt x="446" y="185"/>
                    <a:pt x="439" y="193"/>
                    <a:pt x="440" y="197"/>
                  </a:cubicBezTo>
                  <a:cubicBezTo>
                    <a:pt x="441" y="201"/>
                    <a:pt x="439" y="203"/>
                    <a:pt x="440" y="205"/>
                  </a:cubicBezTo>
                  <a:cubicBezTo>
                    <a:pt x="442" y="207"/>
                    <a:pt x="445" y="205"/>
                    <a:pt x="447" y="206"/>
                  </a:cubicBezTo>
                  <a:cubicBezTo>
                    <a:pt x="448" y="207"/>
                    <a:pt x="452" y="205"/>
                    <a:pt x="456" y="204"/>
                  </a:cubicBezTo>
                  <a:cubicBezTo>
                    <a:pt x="460" y="203"/>
                    <a:pt x="468" y="208"/>
                    <a:pt x="471" y="209"/>
                  </a:cubicBezTo>
                  <a:cubicBezTo>
                    <a:pt x="474" y="211"/>
                    <a:pt x="473" y="213"/>
                    <a:pt x="474" y="215"/>
                  </a:cubicBezTo>
                  <a:cubicBezTo>
                    <a:pt x="476" y="218"/>
                    <a:pt x="471" y="218"/>
                    <a:pt x="471" y="221"/>
                  </a:cubicBezTo>
                  <a:cubicBezTo>
                    <a:pt x="471" y="225"/>
                    <a:pt x="480" y="226"/>
                    <a:pt x="480" y="227"/>
                  </a:cubicBezTo>
                  <a:cubicBezTo>
                    <a:pt x="480" y="228"/>
                    <a:pt x="474" y="228"/>
                    <a:pt x="471" y="227"/>
                  </a:cubicBezTo>
                  <a:cubicBezTo>
                    <a:pt x="468" y="226"/>
                    <a:pt x="468" y="222"/>
                    <a:pt x="467" y="222"/>
                  </a:cubicBezTo>
                  <a:cubicBezTo>
                    <a:pt x="466" y="221"/>
                    <a:pt x="469" y="218"/>
                    <a:pt x="469" y="216"/>
                  </a:cubicBezTo>
                  <a:cubicBezTo>
                    <a:pt x="469" y="213"/>
                    <a:pt x="466" y="212"/>
                    <a:pt x="465" y="211"/>
                  </a:cubicBezTo>
                  <a:cubicBezTo>
                    <a:pt x="464" y="209"/>
                    <a:pt x="462" y="207"/>
                    <a:pt x="460" y="207"/>
                  </a:cubicBezTo>
                  <a:cubicBezTo>
                    <a:pt x="458" y="208"/>
                    <a:pt x="450" y="208"/>
                    <a:pt x="448" y="211"/>
                  </a:cubicBezTo>
                  <a:cubicBezTo>
                    <a:pt x="445" y="213"/>
                    <a:pt x="448" y="219"/>
                    <a:pt x="449" y="222"/>
                  </a:cubicBezTo>
                  <a:cubicBezTo>
                    <a:pt x="451" y="225"/>
                    <a:pt x="442" y="229"/>
                    <a:pt x="443" y="231"/>
                  </a:cubicBezTo>
                  <a:cubicBezTo>
                    <a:pt x="443" y="234"/>
                    <a:pt x="440" y="235"/>
                    <a:pt x="437" y="237"/>
                  </a:cubicBezTo>
                  <a:cubicBezTo>
                    <a:pt x="433" y="239"/>
                    <a:pt x="429" y="240"/>
                    <a:pt x="429" y="243"/>
                  </a:cubicBezTo>
                  <a:cubicBezTo>
                    <a:pt x="429" y="246"/>
                    <a:pt x="425" y="245"/>
                    <a:pt x="422" y="243"/>
                  </a:cubicBezTo>
                  <a:cubicBezTo>
                    <a:pt x="420" y="242"/>
                    <a:pt x="416" y="244"/>
                    <a:pt x="413" y="244"/>
                  </a:cubicBezTo>
                  <a:cubicBezTo>
                    <a:pt x="409" y="244"/>
                    <a:pt x="409" y="241"/>
                    <a:pt x="406" y="242"/>
                  </a:cubicBezTo>
                  <a:cubicBezTo>
                    <a:pt x="403" y="243"/>
                    <a:pt x="402" y="240"/>
                    <a:pt x="402" y="238"/>
                  </a:cubicBezTo>
                  <a:cubicBezTo>
                    <a:pt x="403" y="236"/>
                    <a:pt x="406" y="238"/>
                    <a:pt x="407" y="239"/>
                  </a:cubicBezTo>
                  <a:cubicBezTo>
                    <a:pt x="407" y="241"/>
                    <a:pt x="409" y="240"/>
                    <a:pt x="411" y="239"/>
                  </a:cubicBezTo>
                  <a:cubicBezTo>
                    <a:pt x="414" y="238"/>
                    <a:pt x="413" y="241"/>
                    <a:pt x="416" y="241"/>
                  </a:cubicBezTo>
                  <a:cubicBezTo>
                    <a:pt x="419" y="241"/>
                    <a:pt x="418" y="239"/>
                    <a:pt x="420" y="239"/>
                  </a:cubicBezTo>
                  <a:cubicBezTo>
                    <a:pt x="423" y="240"/>
                    <a:pt x="423" y="239"/>
                    <a:pt x="422" y="237"/>
                  </a:cubicBezTo>
                  <a:cubicBezTo>
                    <a:pt x="421" y="236"/>
                    <a:pt x="424" y="235"/>
                    <a:pt x="426" y="234"/>
                  </a:cubicBezTo>
                  <a:cubicBezTo>
                    <a:pt x="427" y="234"/>
                    <a:pt x="427" y="231"/>
                    <a:pt x="428" y="230"/>
                  </a:cubicBezTo>
                  <a:cubicBezTo>
                    <a:pt x="430" y="229"/>
                    <a:pt x="429" y="228"/>
                    <a:pt x="430" y="228"/>
                  </a:cubicBezTo>
                  <a:cubicBezTo>
                    <a:pt x="432" y="227"/>
                    <a:pt x="433" y="225"/>
                    <a:pt x="434" y="225"/>
                  </a:cubicBezTo>
                  <a:cubicBezTo>
                    <a:pt x="436" y="225"/>
                    <a:pt x="437" y="222"/>
                    <a:pt x="436" y="221"/>
                  </a:cubicBezTo>
                  <a:cubicBezTo>
                    <a:pt x="435" y="220"/>
                    <a:pt x="436" y="216"/>
                    <a:pt x="438" y="216"/>
                  </a:cubicBezTo>
                  <a:cubicBezTo>
                    <a:pt x="439" y="215"/>
                    <a:pt x="439" y="214"/>
                    <a:pt x="438" y="213"/>
                  </a:cubicBezTo>
                  <a:cubicBezTo>
                    <a:pt x="437" y="212"/>
                    <a:pt x="431" y="208"/>
                    <a:pt x="432" y="206"/>
                  </a:cubicBezTo>
                  <a:cubicBezTo>
                    <a:pt x="432" y="204"/>
                    <a:pt x="431" y="199"/>
                    <a:pt x="431" y="198"/>
                  </a:cubicBezTo>
                  <a:cubicBezTo>
                    <a:pt x="432" y="196"/>
                    <a:pt x="432" y="192"/>
                    <a:pt x="431" y="190"/>
                  </a:cubicBezTo>
                  <a:cubicBezTo>
                    <a:pt x="431" y="188"/>
                    <a:pt x="433" y="186"/>
                    <a:pt x="433" y="182"/>
                  </a:cubicBezTo>
                  <a:cubicBezTo>
                    <a:pt x="434" y="178"/>
                    <a:pt x="429" y="174"/>
                    <a:pt x="427" y="172"/>
                  </a:cubicBezTo>
                  <a:cubicBezTo>
                    <a:pt x="424" y="171"/>
                    <a:pt x="426" y="169"/>
                    <a:pt x="429" y="166"/>
                  </a:cubicBezTo>
                  <a:cubicBezTo>
                    <a:pt x="433" y="164"/>
                    <a:pt x="433" y="155"/>
                    <a:pt x="433" y="153"/>
                  </a:cubicBezTo>
                  <a:cubicBezTo>
                    <a:pt x="433" y="151"/>
                    <a:pt x="426" y="149"/>
                    <a:pt x="423" y="149"/>
                  </a:cubicBezTo>
                  <a:cubicBezTo>
                    <a:pt x="420" y="150"/>
                    <a:pt x="410" y="149"/>
                    <a:pt x="408" y="149"/>
                  </a:cubicBezTo>
                  <a:cubicBezTo>
                    <a:pt x="405" y="148"/>
                    <a:pt x="404" y="151"/>
                    <a:pt x="403" y="153"/>
                  </a:cubicBezTo>
                  <a:cubicBezTo>
                    <a:pt x="402" y="156"/>
                    <a:pt x="399" y="159"/>
                    <a:pt x="398" y="165"/>
                  </a:cubicBezTo>
                  <a:cubicBezTo>
                    <a:pt x="396" y="170"/>
                    <a:pt x="390" y="172"/>
                    <a:pt x="387" y="173"/>
                  </a:cubicBezTo>
                  <a:cubicBezTo>
                    <a:pt x="384" y="174"/>
                    <a:pt x="382" y="178"/>
                    <a:pt x="384" y="180"/>
                  </a:cubicBezTo>
                  <a:cubicBezTo>
                    <a:pt x="385" y="182"/>
                    <a:pt x="387" y="180"/>
                    <a:pt x="388" y="181"/>
                  </a:cubicBezTo>
                  <a:cubicBezTo>
                    <a:pt x="389" y="182"/>
                    <a:pt x="388" y="187"/>
                    <a:pt x="387" y="187"/>
                  </a:cubicBezTo>
                  <a:cubicBezTo>
                    <a:pt x="386" y="188"/>
                    <a:pt x="389" y="190"/>
                    <a:pt x="387" y="191"/>
                  </a:cubicBezTo>
                  <a:cubicBezTo>
                    <a:pt x="385" y="192"/>
                    <a:pt x="383" y="195"/>
                    <a:pt x="384" y="197"/>
                  </a:cubicBezTo>
                  <a:cubicBezTo>
                    <a:pt x="385" y="198"/>
                    <a:pt x="391" y="199"/>
                    <a:pt x="393" y="200"/>
                  </a:cubicBezTo>
                  <a:cubicBezTo>
                    <a:pt x="396" y="202"/>
                    <a:pt x="395" y="204"/>
                    <a:pt x="397" y="207"/>
                  </a:cubicBezTo>
                  <a:cubicBezTo>
                    <a:pt x="399" y="209"/>
                    <a:pt x="401" y="208"/>
                    <a:pt x="402" y="209"/>
                  </a:cubicBezTo>
                  <a:cubicBezTo>
                    <a:pt x="403" y="211"/>
                    <a:pt x="398" y="217"/>
                    <a:pt x="397" y="217"/>
                  </a:cubicBezTo>
                  <a:cubicBezTo>
                    <a:pt x="395" y="217"/>
                    <a:pt x="389" y="211"/>
                    <a:pt x="387" y="209"/>
                  </a:cubicBezTo>
                  <a:cubicBezTo>
                    <a:pt x="385" y="208"/>
                    <a:pt x="378" y="206"/>
                    <a:pt x="374" y="204"/>
                  </a:cubicBezTo>
                  <a:cubicBezTo>
                    <a:pt x="370" y="202"/>
                    <a:pt x="367" y="202"/>
                    <a:pt x="363" y="199"/>
                  </a:cubicBezTo>
                  <a:cubicBezTo>
                    <a:pt x="359" y="197"/>
                    <a:pt x="356" y="195"/>
                    <a:pt x="349" y="196"/>
                  </a:cubicBezTo>
                  <a:cubicBezTo>
                    <a:pt x="341" y="196"/>
                    <a:pt x="336" y="194"/>
                    <a:pt x="334" y="194"/>
                  </a:cubicBezTo>
                  <a:cubicBezTo>
                    <a:pt x="331" y="195"/>
                    <a:pt x="332" y="192"/>
                    <a:pt x="328" y="190"/>
                  </a:cubicBezTo>
                  <a:cubicBezTo>
                    <a:pt x="324" y="188"/>
                    <a:pt x="321" y="185"/>
                    <a:pt x="318" y="187"/>
                  </a:cubicBezTo>
                  <a:cubicBezTo>
                    <a:pt x="316" y="188"/>
                    <a:pt x="317" y="193"/>
                    <a:pt x="321" y="193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5"/>
                    <a:pt x="332" y="197"/>
                    <a:pt x="332" y="199"/>
                  </a:cubicBezTo>
                  <a:cubicBezTo>
                    <a:pt x="331" y="202"/>
                    <a:pt x="333" y="204"/>
                    <a:pt x="335" y="206"/>
                  </a:cubicBezTo>
                  <a:cubicBezTo>
                    <a:pt x="337" y="208"/>
                    <a:pt x="336" y="210"/>
                    <a:pt x="333" y="210"/>
                  </a:cubicBezTo>
                  <a:cubicBezTo>
                    <a:pt x="330" y="210"/>
                    <a:pt x="326" y="211"/>
                    <a:pt x="327" y="213"/>
                  </a:cubicBezTo>
                  <a:cubicBezTo>
                    <a:pt x="329" y="215"/>
                    <a:pt x="326" y="216"/>
                    <a:pt x="323" y="215"/>
                  </a:cubicBezTo>
                  <a:cubicBezTo>
                    <a:pt x="320" y="214"/>
                    <a:pt x="322" y="211"/>
                    <a:pt x="323" y="210"/>
                  </a:cubicBezTo>
                  <a:cubicBezTo>
                    <a:pt x="324" y="209"/>
                    <a:pt x="320" y="207"/>
                    <a:pt x="318" y="206"/>
                  </a:cubicBezTo>
                  <a:cubicBezTo>
                    <a:pt x="316" y="206"/>
                    <a:pt x="308" y="212"/>
                    <a:pt x="306" y="213"/>
                  </a:cubicBezTo>
                  <a:cubicBezTo>
                    <a:pt x="304" y="213"/>
                    <a:pt x="298" y="211"/>
                    <a:pt x="292" y="213"/>
                  </a:cubicBezTo>
                  <a:cubicBezTo>
                    <a:pt x="287" y="214"/>
                    <a:pt x="287" y="218"/>
                    <a:pt x="285" y="218"/>
                  </a:cubicBezTo>
                  <a:cubicBezTo>
                    <a:pt x="283" y="218"/>
                    <a:pt x="276" y="219"/>
                    <a:pt x="274" y="217"/>
                  </a:cubicBezTo>
                  <a:cubicBezTo>
                    <a:pt x="272" y="216"/>
                    <a:pt x="274" y="215"/>
                    <a:pt x="276" y="215"/>
                  </a:cubicBezTo>
                  <a:cubicBezTo>
                    <a:pt x="279" y="215"/>
                    <a:pt x="279" y="214"/>
                    <a:pt x="278" y="213"/>
                  </a:cubicBezTo>
                  <a:cubicBezTo>
                    <a:pt x="277" y="211"/>
                    <a:pt x="280" y="208"/>
                    <a:pt x="280" y="207"/>
                  </a:cubicBezTo>
                  <a:cubicBezTo>
                    <a:pt x="280" y="206"/>
                    <a:pt x="270" y="209"/>
                    <a:pt x="269" y="210"/>
                  </a:cubicBezTo>
                  <a:cubicBezTo>
                    <a:pt x="267" y="212"/>
                    <a:pt x="269" y="214"/>
                    <a:pt x="267" y="215"/>
                  </a:cubicBezTo>
                  <a:cubicBezTo>
                    <a:pt x="266" y="216"/>
                    <a:pt x="266" y="213"/>
                    <a:pt x="264" y="213"/>
                  </a:cubicBezTo>
                  <a:cubicBezTo>
                    <a:pt x="262" y="212"/>
                    <a:pt x="248" y="215"/>
                    <a:pt x="245" y="218"/>
                  </a:cubicBezTo>
                  <a:cubicBezTo>
                    <a:pt x="243" y="221"/>
                    <a:pt x="238" y="221"/>
                    <a:pt x="238" y="223"/>
                  </a:cubicBezTo>
                  <a:cubicBezTo>
                    <a:pt x="238" y="225"/>
                    <a:pt x="231" y="225"/>
                    <a:pt x="229" y="226"/>
                  </a:cubicBezTo>
                  <a:cubicBezTo>
                    <a:pt x="226" y="227"/>
                    <a:pt x="228" y="232"/>
                    <a:pt x="227" y="234"/>
                  </a:cubicBezTo>
                  <a:cubicBezTo>
                    <a:pt x="226" y="237"/>
                    <a:pt x="216" y="236"/>
                    <a:pt x="213" y="236"/>
                  </a:cubicBezTo>
                  <a:cubicBezTo>
                    <a:pt x="210" y="236"/>
                    <a:pt x="209" y="230"/>
                    <a:pt x="207" y="230"/>
                  </a:cubicBezTo>
                  <a:cubicBezTo>
                    <a:pt x="204" y="230"/>
                    <a:pt x="206" y="226"/>
                    <a:pt x="207" y="225"/>
                  </a:cubicBezTo>
                  <a:cubicBezTo>
                    <a:pt x="207" y="223"/>
                    <a:pt x="209" y="225"/>
                    <a:pt x="212" y="223"/>
                  </a:cubicBezTo>
                  <a:cubicBezTo>
                    <a:pt x="215" y="221"/>
                    <a:pt x="218" y="224"/>
                    <a:pt x="219" y="222"/>
                  </a:cubicBezTo>
                  <a:cubicBezTo>
                    <a:pt x="221" y="221"/>
                    <a:pt x="215" y="218"/>
                    <a:pt x="214" y="215"/>
                  </a:cubicBezTo>
                  <a:cubicBezTo>
                    <a:pt x="214" y="212"/>
                    <a:pt x="208" y="211"/>
                    <a:pt x="204" y="212"/>
                  </a:cubicBezTo>
                  <a:cubicBezTo>
                    <a:pt x="201" y="213"/>
                    <a:pt x="197" y="212"/>
                    <a:pt x="194" y="211"/>
                  </a:cubicBezTo>
                  <a:cubicBezTo>
                    <a:pt x="192" y="209"/>
                    <a:pt x="192" y="213"/>
                    <a:pt x="196" y="214"/>
                  </a:cubicBezTo>
                  <a:cubicBezTo>
                    <a:pt x="199" y="215"/>
                    <a:pt x="197" y="218"/>
                    <a:pt x="198" y="219"/>
                  </a:cubicBezTo>
                  <a:cubicBezTo>
                    <a:pt x="199" y="221"/>
                    <a:pt x="197" y="225"/>
                    <a:pt x="195" y="228"/>
                  </a:cubicBezTo>
                  <a:cubicBezTo>
                    <a:pt x="193" y="231"/>
                    <a:pt x="194" y="231"/>
                    <a:pt x="198" y="231"/>
                  </a:cubicBezTo>
                  <a:cubicBezTo>
                    <a:pt x="201" y="231"/>
                    <a:pt x="201" y="235"/>
                    <a:pt x="201" y="238"/>
                  </a:cubicBezTo>
                  <a:cubicBezTo>
                    <a:pt x="201" y="241"/>
                    <a:pt x="198" y="242"/>
                    <a:pt x="198" y="244"/>
                  </a:cubicBezTo>
                  <a:cubicBezTo>
                    <a:pt x="198" y="247"/>
                    <a:pt x="195" y="243"/>
                    <a:pt x="195" y="244"/>
                  </a:cubicBezTo>
                  <a:cubicBezTo>
                    <a:pt x="194" y="245"/>
                    <a:pt x="193" y="244"/>
                    <a:pt x="192" y="242"/>
                  </a:cubicBezTo>
                  <a:cubicBezTo>
                    <a:pt x="192" y="240"/>
                    <a:pt x="187" y="241"/>
                    <a:pt x="184" y="240"/>
                  </a:cubicBezTo>
                  <a:cubicBezTo>
                    <a:pt x="181" y="240"/>
                    <a:pt x="180" y="241"/>
                    <a:pt x="179" y="243"/>
                  </a:cubicBezTo>
                  <a:cubicBezTo>
                    <a:pt x="178" y="245"/>
                    <a:pt x="174" y="246"/>
                    <a:pt x="172" y="246"/>
                  </a:cubicBezTo>
                  <a:cubicBezTo>
                    <a:pt x="170" y="246"/>
                    <a:pt x="166" y="250"/>
                    <a:pt x="164" y="252"/>
                  </a:cubicBezTo>
                  <a:cubicBezTo>
                    <a:pt x="162" y="253"/>
                    <a:pt x="162" y="256"/>
                    <a:pt x="165" y="259"/>
                  </a:cubicBezTo>
                  <a:cubicBezTo>
                    <a:pt x="168" y="261"/>
                    <a:pt x="168" y="263"/>
                    <a:pt x="168" y="265"/>
                  </a:cubicBezTo>
                  <a:cubicBezTo>
                    <a:pt x="168" y="266"/>
                    <a:pt x="160" y="266"/>
                    <a:pt x="158" y="264"/>
                  </a:cubicBezTo>
                  <a:cubicBezTo>
                    <a:pt x="157" y="263"/>
                    <a:pt x="152" y="262"/>
                    <a:pt x="150" y="262"/>
                  </a:cubicBezTo>
                  <a:cubicBezTo>
                    <a:pt x="148" y="263"/>
                    <a:pt x="143" y="257"/>
                    <a:pt x="141" y="257"/>
                  </a:cubicBezTo>
                  <a:cubicBezTo>
                    <a:pt x="138" y="257"/>
                    <a:pt x="137" y="260"/>
                    <a:pt x="136" y="261"/>
                  </a:cubicBezTo>
                  <a:cubicBezTo>
                    <a:pt x="135" y="263"/>
                    <a:pt x="137" y="263"/>
                    <a:pt x="138" y="266"/>
                  </a:cubicBezTo>
                  <a:cubicBezTo>
                    <a:pt x="140" y="269"/>
                    <a:pt x="144" y="269"/>
                    <a:pt x="146" y="269"/>
                  </a:cubicBezTo>
                  <a:cubicBezTo>
                    <a:pt x="148" y="269"/>
                    <a:pt x="148" y="272"/>
                    <a:pt x="147" y="274"/>
                  </a:cubicBezTo>
                  <a:cubicBezTo>
                    <a:pt x="146" y="275"/>
                    <a:pt x="142" y="276"/>
                    <a:pt x="141" y="275"/>
                  </a:cubicBezTo>
                  <a:cubicBezTo>
                    <a:pt x="140" y="273"/>
                    <a:pt x="135" y="275"/>
                    <a:pt x="135" y="273"/>
                  </a:cubicBezTo>
                  <a:cubicBezTo>
                    <a:pt x="134" y="271"/>
                    <a:pt x="131" y="268"/>
                    <a:pt x="127" y="269"/>
                  </a:cubicBezTo>
                  <a:cubicBezTo>
                    <a:pt x="123" y="269"/>
                    <a:pt x="123" y="267"/>
                    <a:pt x="123" y="264"/>
                  </a:cubicBezTo>
                  <a:cubicBezTo>
                    <a:pt x="123" y="261"/>
                    <a:pt x="121" y="259"/>
                    <a:pt x="121" y="258"/>
                  </a:cubicBezTo>
                  <a:cubicBezTo>
                    <a:pt x="121" y="257"/>
                    <a:pt x="119" y="254"/>
                    <a:pt x="121" y="253"/>
                  </a:cubicBezTo>
                  <a:cubicBezTo>
                    <a:pt x="123" y="252"/>
                    <a:pt x="122" y="250"/>
                    <a:pt x="122" y="248"/>
                  </a:cubicBezTo>
                  <a:cubicBezTo>
                    <a:pt x="122" y="246"/>
                    <a:pt x="119" y="243"/>
                    <a:pt x="116" y="243"/>
                  </a:cubicBezTo>
                  <a:cubicBezTo>
                    <a:pt x="113" y="243"/>
                    <a:pt x="113" y="240"/>
                    <a:pt x="111" y="240"/>
                  </a:cubicBezTo>
                  <a:cubicBezTo>
                    <a:pt x="108" y="239"/>
                    <a:pt x="103" y="235"/>
                    <a:pt x="103" y="233"/>
                  </a:cubicBezTo>
                  <a:cubicBezTo>
                    <a:pt x="103" y="231"/>
                    <a:pt x="99" y="231"/>
                    <a:pt x="100" y="230"/>
                  </a:cubicBezTo>
                  <a:cubicBezTo>
                    <a:pt x="101" y="230"/>
                    <a:pt x="104" y="231"/>
                    <a:pt x="107" y="233"/>
                  </a:cubicBezTo>
                  <a:cubicBezTo>
                    <a:pt x="109" y="235"/>
                    <a:pt x="112" y="237"/>
                    <a:pt x="118" y="238"/>
                  </a:cubicBezTo>
                  <a:cubicBezTo>
                    <a:pt x="123" y="238"/>
                    <a:pt x="126" y="241"/>
                    <a:pt x="132" y="242"/>
                  </a:cubicBezTo>
                  <a:cubicBezTo>
                    <a:pt x="138" y="243"/>
                    <a:pt x="142" y="244"/>
                    <a:pt x="151" y="245"/>
                  </a:cubicBezTo>
                  <a:cubicBezTo>
                    <a:pt x="160" y="246"/>
                    <a:pt x="171" y="237"/>
                    <a:pt x="174" y="235"/>
                  </a:cubicBezTo>
                  <a:cubicBezTo>
                    <a:pt x="176" y="232"/>
                    <a:pt x="173" y="227"/>
                    <a:pt x="173" y="225"/>
                  </a:cubicBezTo>
                  <a:cubicBezTo>
                    <a:pt x="173" y="223"/>
                    <a:pt x="169" y="223"/>
                    <a:pt x="169" y="222"/>
                  </a:cubicBezTo>
                  <a:cubicBezTo>
                    <a:pt x="168" y="220"/>
                    <a:pt x="165" y="218"/>
                    <a:pt x="162" y="218"/>
                  </a:cubicBezTo>
                  <a:cubicBezTo>
                    <a:pt x="158" y="218"/>
                    <a:pt x="158" y="214"/>
                    <a:pt x="155" y="214"/>
                  </a:cubicBezTo>
                  <a:cubicBezTo>
                    <a:pt x="152" y="214"/>
                    <a:pt x="151" y="213"/>
                    <a:pt x="143" y="208"/>
                  </a:cubicBezTo>
                  <a:cubicBezTo>
                    <a:pt x="136" y="203"/>
                    <a:pt x="126" y="200"/>
                    <a:pt x="125" y="201"/>
                  </a:cubicBezTo>
                  <a:cubicBezTo>
                    <a:pt x="123" y="202"/>
                    <a:pt x="122" y="202"/>
                    <a:pt x="121" y="200"/>
                  </a:cubicBezTo>
                  <a:cubicBezTo>
                    <a:pt x="119" y="198"/>
                    <a:pt x="117" y="199"/>
                    <a:pt x="115" y="200"/>
                  </a:cubicBezTo>
                  <a:cubicBezTo>
                    <a:pt x="113" y="202"/>
                    <a:pt x="111" y="199"/>
                    <a:pt x="107" y="200"/>
                  </a:cubicBezTo>
                  <a:cubicBezTo>
                    <a:pt x="104" y="201"/>
                    <a:pt x="102" y="198"/>
                    <a:pt x="103" y="197"/>
                  </a:cubicBezTo>
                  <a:cubicBezTo>
                    <a:pt x="104" y="196"/>
                    <a:pt x="109" y="197"/>
                    <a:pt x="109" y="195"/>
                  </a:cubicBezTo>
                  <a:cubicBezTo>
                    <a:pt x="109" y="193"/>
                    <a:pt x="107" y="195"/>
                    <a:pt x="103" y="193"/>
                  </a:cubicBezTo>
                  <a:cubicBezTo>
                    <a:pt x="100" y="191"/>
                    <a:pt x="98" y="192"/>
                    <a:pt x="98" y="194"/>
                  </a:cubicBezTo>
                  <a:cubicBezTo>
                    <a:pt x="97" y="196"/>
                    <a:pt x="94" y="195"/>
                    <a:pt x="93" y="194"/>
                  </a:cubicBezTo>
                  <a:cubicBezTo>
                    <a:pt x="93" y="194"/>
                    <a:pt x="92" y="194"/>
                    <a:pt x="92" y="193"/>
                  </a:cubicBezTo>
                  <a:cubicBezTo>
                    <a:pt x="92" y="196"/>
                    <a:pt x="90" y="197"/>
                    <a:pt x="88" y="196"/>
                  </a:cubicBezTo>
                  <a:cubicBezTo>
                    <a:pt x="86" y="196"/>
                    <a:pt x="84" y="199"/>
                    <a:pt x="82" y="199"/>
                  </a:cubicBezTo>
                  <a:cubicBezTo>
                    <a:pt x="79" y="199"/>
                    <a:pt x="77" y="202"/>
                    <a:pt x="76" y="204"/>
                  </a:cubicBezTo>
                  <a:cubicBezTo>
                    <a:pt x="76" y="206"/>
                    <a:pt x="73" y="205"/>
                    <a:pt x="73" y="207"/>
                  </a:cubicBezTo>
                  <a:cubicBezTo>
                    <a:pt x="73" y="208"/>
                    <a:pt x="73" y="209"/>
                    <a:pt x="72" y="211"/>
                  </a:cubicBezTo>
                  <a:cubicBezTo>
                    <a:pt x="71" y="212"/>
                    <a:pt x="72" y="213"/>
                    <a:pt x="73" y="215"/>
                  </a:cubicBezTo>
                  <a:cubicBezTo>
                    <a:pt x="74" y="218"/>
                    <a:pt x="77" y="218"/>
                    <a:pt x="78" y="218"/>
                  </a:cubicBezTo>
                  <a:cubicBezTo>
                    <a:pt x="79" y="219"/>
                    <a:pt x="84" y="223"/>
                    <a:pt x="84" y="224"/>
                  </a:cubicBezTo>
                  <a:cubicBezTo>
                    <a:pt x="84" y="226"/>
                    <a:pt x="80" y="229"/>
                    <a:pt x="79" y="230"/>
                  </a:cubicBezTo>
                  <a:cubicBezTo>
                    <a:pt x="77" y="231"/>
                    <a:pt x="75" y="233"/>
                    <a:pt x="76" y="235"/>
                  </a:cubicBezTo>
                  <a:cubicBezTo>
                    <a:pt x="77" y="236"/>
                    <a:pt x="81" y="242"/>
                    <a:pt x="84" y="247"/>
                  </a:cubicBezTo>
                  <a:cubicBezTo>
                    <a:pt x="87" y="252"/>
                    <a:pt x="83" y="250"/>
                    <a:pt x="81" y="252"/>
                  </a:cubicBezTo>
                  <a:cubicBezTo>
                    <a:pt x="80" y="254"/>
                    <a:pt x="82" y="257"/>
                    <a:pt x="82" y="258"/>
                  </a:cubicBezTo>
                  <a:cubicBezTo>
                    <a:pt x="83" y="259"/>
                    <a:pt x="80" y="259"/>
                    <a:pt x="81" y="260"/>
                  </a:cubicBezTo>
                  <a:cubicBezTo>
                    <a:pt x="81" y="262"/>
                    <a:pt x="84" y="262"/>
                    <a:pt x="85" y="263"/>
                  </a:cubicBezTo>
                  <a:cubicBezTo>
                    <a:pt x="85" y="264"/>
                    <a:pt x="82" y="265"/>
                    <a:pt x="83" y="267"/>
                  </a:cubicBezTo>
                  <a:cubicBezTo>
                    <a:pt x="85" y="269"/>
                    <a:pt x="87" y="269"/>
                    <a:pt x="88" y="271"/>
                  </a:cubicBezTo>
                  <a:cubicBezTo>
                    <a:pt x="88" y="274"/>
                    <a:pt x="82" y="274"/>
                    <a:pt x="83" y="276"/>
                  </a:cubicBezTo>
                  <a:cubicBezTo>
                    <a:pt x="83" y="278"/>
                    <a:pt x="90" y="280"/>
                    <a:pt x="93" y="284"/>
                  </a:cubicBezTo>
                  <a:cubicBezTo>
                    <a:pt x="96" y="287"/>
                    <a:pt x="96" y="288"/>
                    <a:pt x="95" y="290"/>
                  </a:cubicBezTo>
                  <a:cubicBezTo>
                    <a:pt x="94" y="294"/>
                    <a:pt x="85" y="297"/>
                    <a:pt x="83" y="301"/>
                  </a:cubicBezTo>
                  <a:cubicBezTo>
                    <a:pt x="81" y="306"/>
                    <a:pt x="74" y="308"/>
                    <a:pt x="71" y="311"/>
                  </a:cubicBezTo>
                  <a:cubicBezTo>
                    <a:pt x="69" y="313"/>
                    <a:pt x="68" y="315"/>
                    <a:pt x="67" y="316"/>
                  </a:cubicBezTo>
                  <a:cubicBezTo>
                    <a:pt x="68" y="316"/>
                    <a:pt x="70" y="316"/>
                    <a:pt x="70" y="315"/>
                  </a:cubicBezTo>
                  <a:cubicBezTo>
                    <a:pt x="72" y="314"/>
                    <a:pt x="74" y="319"/>
                    <a:pt x="75" y="320"/>
                  </a:cubicBezTo>
                  <a:cubicBezTo>
                    <a:pt x="77" y="322"/>
                    <a:pt x="81" y="320"/>
                    <a:pt x="82" y="322"/>
                  </a:cubicBezTo>
                  <a:cubicBezTo>
                    <a:pt x="84" y="323"/>
                    <a:pt x="81" y="323"/>
                    <a:pt x="79" y="323"/>
                  </a:cubicBezTo>
                  <a:cubicBezTo>
                    <a:pt x="76" y="323"/>
                    <a:pt x="75" y="324"/>
                    <a:pt x="71" y="326"/>
                  </a:cubicBezTo>
                  <a:cubicBezTo>
                    <a:pt x="68" y="327"/>
                    <a:pt x="68" y="328"/>
                    <a:pt x="67" y="329"/>
                  </a:cubicBezTo>
                  <a:cubicBezTo>
                    <a:pt x="69" y="331"/>
                    <a:pt x="66" y="332"/>
                    <a:pt x="65" y="334"/>
                  </a:cubicBezTo>
                  <a:cubicBezTo>
                    <a:pt x="64" y="336"/>
                    <a:pt x="63" y="337"/>
                    <a:pt x="63" y="338"/>
                  </a:cubicBezTo>
                  <a:cubicBezTo>
                    <a:pt x="62" y="340"/>
                    <a:pt x="63" y="341"/>
                    <a:pt x="63" y="343"/>
                  </a:cubicBezTo>
                  <a:cubicBezTo>
                    <a:pt x="63" y="345"/>
                    <a:pt x="64" y="345"/>
                    <a:pt x="65" y="347"/>
                  </a:cubicBezTo>
                  <a:cubicBezTo>
                    <a:pt x="66" y="349"/>
                    <a:pt x="64" y="349"/>
                    <a:pt x="63" y="350"/>
                  </a:cubicBezTo>
                  <a:cubicBezTo>
                    <a:pt x="62" y="351"/>
                    <a:pt x="62" y="353"/>
                    <a:pt x="64" y="354"/>
                  </a:cubicBezTo>
                  <a:cubicBezTo>
                    <a:pt x="65" y="355"/>
                    <a:pt x="65" y="357"/>
                    <a:pt x="65" y="358"/>
                  </a:cubicBezTo>
                  <a:cubicBezTo>
                    <a:pt x="64" y="360"/>
                    <a:pt x="66" y="362"/>
                    <a:pt x="67" y="363"/>
                  </a:cubicBezTo>
                  <a:cubicBezTo>
                    <a:pt x="69" y="364"/>
                    <a:pt x="68" y="368"/>
                    <a:pt x="69" y="369"/>
                  </a:cubicBezTo>
                  <a:cubicBezTo>
                    <a:pt x="71" y="369"/>
                    <a:pt x="72" y="370"/>
                    <a:pt x="74" y="370"/>
                  </a:cubicBezTo>
                  <a:cubicBezTo>
                    <a:pt x="76" y="369"/>
                    <a:pt x="77" y="370"/>
                    <a:pt x="78" y="372"/>
                  </a:cubicBezTo>
                  <a:cubicBezTo>
                    <a:pt x="79" y="373"/>
                    <a:pt x="80" y="373"/>
                    <a:pt x="82" y="372"/>
                  </a:cubicBezTo>
                  <a:cubicBezTo>
                    <a:pt x="84" y="371"/>
                    <a:pt x="89" y="373"/>
                    <a:pt x="90" y="374"/>
                  </a:cubicBezTo>
                  <a:cubicBezTo>
                    <a:pt x="91" y="374"/>
                    <a:pt x="90" y="377"/>
                    <a:pt x="90" y="379"/>
                  </a:cubicBezTo>
                  <a:cubicBezTo>
                    <a:pt x="90" y="381"/>
                    <a:pt x="89" y="384"/>
                    <a:pt x="91" y="385"/>
                  </a:cubicBezTo>
                  <a:cubicBezTo>
                    <a:pt x="93" y="386"/>
                    <a:pt x="93" y="389"/>
                    <a:pt x="95" y="390"/>
                  </a:cubicBezTo>
                  <a:cubicBezTo>
                    <a:pt x="97" y="391"/>
                    <a:pt x="98" y="394"/>
                    <a:pt x="100" y="395"/>
                  </a:cubicBezTo>
                  <a:cubicBezTo>
                    <a:pt x="101" y="395"/>
                    <a:pt x="104" y="397"/>
                    <a:pt x="104" y="399"/>
                  </a:cubicBezTo>
                  <a:cubicBezTo>
                    <a:pt x="104" y="400"/>
                    <a:pt x="102" y="402"/>
                    <a:pt x="100" y="402"/>
                  </a:cubicBezTo>
                  <a:cubicBezTo>
                    <a:pt x="98" y="403"/>
                    <a:pt x="95" y="400"/>
                    <a:pt x="94" y="402"/>
                  </a:cubicBezTo>
                  <a:cubicBezTo>
                    <a:pt x="93" y="403"/>
                    <a:pt x="95" y="405"/>
                    <a:pt x="95" y="409"/>
                  </a:cubicBezTo>
                  <a:cubicBezTo>
                    <a:pt x="96" y="413"/>
                    <a:pt x="97" y="413"/>
                    <a:pt x="99" y="413"/>
                  </a:cubicBezTo>
                  <a:cubicBezTo>
                    <a:pt x="101" y="413"/>
                    <a:pt x="101" y="412"/>
                    <a:pt x="103" y="411"/>
                  </a:cubicBezTo>
                  <a:cubicBezTo>
                    <a:pt x="104" y="411"/>
                    <a:pt x="107" y="412"/>
                    <a:pt x="108" y="411"/>
                  </a:cubicBezTo>
                  <a:cubicBezTo>
                    <a:pt x="109" y="411"/>
                    <a:pt x="114" y="410"/>
                    <a:pt x="115" y="412"/>
                  </a:cubicBezTo>
                  <a:cubicBezTo>
                    <a:pt x="115" y="413"/>
                    <a:pt x="116" y="417"/>
                    <a:pt x="116" y="418"/>
                  </a:cubicBezTo>
                  <a:cubicBezTo>
                    <a:pt x="115" y="419"/>
                    <a:pt x="117" y="421"/>
                    <a:pt x="117" y="422"/>
                  </a:cubicBezTo>
                  <a:cubicBezTo>
                    <a:pt x="118" y="424"/>
                    <a:pt x="122" y="423"/>
                    <a:pt x="123" y="424"/>
                  </a:cubicBezTo>
                  <a:cubicBezTo>
                    <a:pt x="125" y="424"/>
                    <a:pt x="127" y="428"/>
                    <a:pt x="127" y="430"/>
                  </a:cubicBezTo>
                  <a:cubicBezTo>
                    <a:pt x="126" y="432"/>
                    <a:pt x="129" y="432"/>
                    <a:pt x="130" y="432"/>
                  </a:cubicBezTo>
                  <a:cubicBezTo>
                    <a:pt x="131" y="431"/>
                    <a:pt x="132" y="433"/>
                    <a:pt x="134" y="433"/>
                  </a:cubicBezTo>
                  <a:cubicBezTo>
                    <a:pt x="135" y="434"/>
                    <a:pt x="137" y="434"/>
                    <a:pt x="138" y="433"/>
                  </a:cubicBezTo>
                  <a:cubicBezTo>
                    <a:pt x="139" y="432"/>
                    <a:pt x="142" y="432"/>
                    <a:pt x="142" y="433"/>
                  </a:cubicBezTo>
                  <a:cubicBezTo>
                    <a:pt x="143" y="434"/>
                    <a:pt x="146" y="436"/>
                    <a:pt x="146" y="437"/>
                  </a:cubicBezTo>
                  <a:cubicBezTo>
                    <a:pt x="146" y="438"/>
                    <a:pt x="150" y="437"/>
                    <a:pt x="153" y="438"/>
                  </a:cubicBezTo>
                  <a:cubicBezTo>
                    <a:pt x="155" y="439"/>
                    <a:pt x="157" y="439"/>
                    <a:pt x="159" y="440"/>
                  </a:cubicBezTo>
                  <a:cubicBezTo>
                    <a:pt x="162" y="441"/>
                    <a:pt x="164" y="441"/>
                    <a:pt x="164" y="443"/>
                  </a:cubicBezTo>
                  <a:cubicBezTo>
                    <a:pt x="164" y="444"/>
                    <a:pt x="162" y="445"/>
                    <a:pt x="162" y="446"/>
                  </a:cubicBezTo>
                  <a:cubicBezTo>
                    <a:pt x="162" y="447"/>
                    <a:pt x="164" y="447"/>
                    <a:pt x="164" y="448"/>
                  </a:cubicBezTo>
                  <a:cubicBezTo>
                    <a:pt x="164" y="450"/>
                    <a:pt x="161" y="450"/>
                    <a:pt x="161" y="450"/>
                  </a:cubicBezTo>
                  <a:cubicBezTo>
                    <a:pt x="160" y="451"/>
                    <a:pt x="162" y="453"/>
                    <a:pt x="163" y="453"/>
                  </a:cubicBezTo>
                  <a:cubicBezTo>
                    <a:pt x="163" y="454"/>
                    <a:pt x="161" y="457"/>
                    <a:pt x="161" y="458"/>
                  </a:cubicBezTo>
                  <a:cubicBezTo>
                    <a:pt x="161" y="459"/>
                    <a:pt x="156" y="458"/>
                    <a:pt x="155" y="458"/>
                  </a:cubicBezTo>
                  <a:cubicBezTo>
                    <a:pt x="153" y="458"/>
                    <a:pt x="150" y="462"/>
                    <a:pt x="148" y="462"/>
                  </a:cubicBezTo>
                  <a:cubicBezTo>
                    <a:pt x="147" y="463"/>
                    <a:pt x="148" y="465"/>
                    <a:pt x="148" y="466"/>
                  </a:cubicBezTo>
                  <a:cubicBezTo>
                    <a:pt x="152" y="465"/>
                    <a:pt x="156" y="465"/>
                    <a:pt x="156" y="466"/>
                  </a:cubicBezTo>
                  <a:cubicBezTo>
                    <a:pt x="157" y="467"/>
                    <a:pt x="148" y="471"/>
                    <a:pt x="146" y="472"/>
                  </a:cubicBezTo>
                  <a:cubicBezTo>
                    <a:pt x="145" y="472"/>
                    <a:pt x="150" y="475"/>
                    <a:pt x="149" y="476"/>
                  </a:cubicBezTo>
                  <a:cubicBezTo>
                    <a:pt x="149" y="478"/>
                    <a:pt x="144" y="478"/>
                    <a:pt x="145" y="481"/>
                  </a:cubicBezTo>
                  <a:cubicBezTo>
                    <a:pt x="145" y="484"/>
                    <a:pt x="143" y="484"/>
                    <a:pt x="140" y="484"/>
                  </a:cubicBezTo>
                  <a:cubicBezTo>
                    <a:pt x="138" y="484"/>
                    <a:pt x="137" y="486"/>
                    <a:pt x="138" y="486"/>
                  </a:cubicBezTo>
                  <a:cubicBezTo>
                    <a:pt x="139" y="487"/>
                    <a:pt x="139" y="490"/>
                    <a:pt x="144" y="491"/>
                  </a:cubicBezTo>
                  <a:cubicBezTo>
                    <a:pt x="150" y="493"/>
                    <a:pt x="155" y="498"/>
                    <a:pt x="159" y="502"/>
                  </a:cubicBezTo>
                  <a:cubicBezTo>
                    <a:pt x="160" y="503"/>
                    <a:pt x="161" y="503"/>
                    <a:pt x="161" y="504"/>
                  </a:cubicBezTo>
                  <a:cubicBezTo>
                    <a:pt x="163" y="503"/>
                    <a:pt x="164" y="503"/>
                    <a:pt x="165" y="503"/>
                  </a:cubicBezTo>
                  <a:cubicBezTo>
                    <a:pt x="167" y="502"/>
                    <a:pt x="172" y="504"/>
                    <a:pt x="174" y="505"/>
                  </a:cubicBezTo>
                  <a:cubicBezTo>
                    <a:pt x="177" y="507"/>
                    <a:pt x="186" y="505"/>
                    <a:pt x="187" y="506"/>
                  </a:cubicBezTo>
                  <a:cubicBezTo>
                    <a:pt x="188" y="508"/>
                    <a:pt x="190" y="510"/>
                    <a:pt x="192" y="510"/>
                  </a:cubicBezTo>
                  <a:cubicBezTo>
                    <a:pt x="193" y="510"/>
                    <a:pt x="195" y="513"/>
                    <a:pt x="197" y="512"/>
                  </a:cubicBezTo>
                  <a:cubicBezTo>
                    <a:pt x="198" y="511"/>
                    <a:pt x="203" y="511"/>
                    <a:pt x="205" y="511"/>
                  </a:cubicBezTo>
                  <a:cubicBezTo>
                    <a:pt x="206" y="511"/>
                    <a:pt x="206" y="512"/>
                    <a:pt x="208" y="512"/>
                  </a:cubicBezTo>
                  <a:cubicBezTo>
                    <a:pt x="209" y="512"/>
                    <a:pt x="209" y="517"/>
                    <a:pt x="210" y="517"/>
                  </a:cubicBezTo>
                  <a:cubicBezTo>
                    <a:pt x="211" y="517"/>
                    <a:pt x="215" y="520"/>
                    <a:pt x="218" y="521"/>
                  </a:cubicBezTo>
                  <a:cubicBezTo>
                    <a:pt x="220" y="521"/>
                    <a:pt x="223" y="525"/>
                    <a:pt x="224" y="525"/>
                  </a:cubicBezTo>
                  <a:cubicBezTo>
                    <a:pt x="225" y="525"/>
                    <a:pt x="227" y="527"/>
                    <a:pt x="227" y="525"/>
                  </a:cubicBezTo>
                  <a:cubicBezTo>
                    <a:pt x="228" y="523"/>
                    <a:pt x="231" y="524"/>
                    <a:pt x="232" y="521"/>
                  </a:cubicBezTo>
                  <a:cubicBezTo>
                    <a:pt x="228" y="516"/>
                    <a:pt x="223" y="510"/>
                    <a:pt x="223" y="507"/>
                  </a:cubicBezTo>
                  <a:cubicBezTo>
                    <a:pt x="223" y="503"/>
                    <a:pt x="225" y="500"/>
                    <a:pt x="220" y="496"/>
                  </a:cubicBezTo>
                  <a:cubicBezTo>
                    <a:pt x="215" y="492"/>
                    <a:pt x="221" y="489"/>
                    <a:pt x="224" y="485"/>
                  </a:cubicBezTo>
                  <a:cubicBezTo>
                    <a:pt x="227" y="481"/>
                    <a:pt x="234" y="479"/>
                    <a:pt x="238" y="476"/>
                  </a:cubicBezTo>
                  <a:cubicBezTo>
                    <a:pt x="238" y="475"/>
                    <a:pt x="237" y="475"/>
                    <a:pt x="236" y="474"/>
                  </a:cubicBezTo>
                  <a:cubicBezTo>
                    <a:pt x="233" y="473"/>
                    <a:pt x="232" y="471"/>
                    <a:pt x="234" y="471"/>
                  </a:cubicBezTo>
                  <a:cubicBezTo>
                    <a:pt x="237" y="470"/>
                    <a:pt x="235" y="469"/>
                    <a:pt x="233" y="466"/>
                  </a:cubicBezTo>
                  <a:cubicBezTo>
                    <a:pt x="230" y="463"/>
                    <a:pt x="229" y="460"/>
                    <a:pt x="228" y="460"/>
                  </a:cubicBezTo>
                  <a:cubicBezTo>
                    <a:pt x="227" y="460"/>
                    <a:pt x="224" y="460"/>
                    <a:pt x="222" y="460"/>
                  </a:cubicBezTo>
                  <a:cubicBezTo>
                    <a:pt x="220" y="461"/>
                    <a:pt x="221" y="459"/>
                    <a:pt x="221" y="456"/>
                  </a:cubicBezTo>
                  <a:cubicBezTo>
                    <a:pt x="221" y="454"/>
                    <a:pt x="217" y="454"/>
                    <a:pt x="216" y="453"/>
                  </a:cubicBezTo>
                  <a:cubicBezTo>
                    <a:pt x="216" y="452"/>
                    <a:pt x="217" y="448"/>
                    <a:pt x="218" y="448"/>
                  </a:cubicBezTo>
                  <a:cubicBezTo>
                    <a:pt x="219" y="448"/>
                    <a:pt x="221" y="447"/>
                    <a:pt x="221" y="445"/>
                  </a:cubicBezTo>
                  <a:cubicBezTo>
                    <a:pt x="221" y="444"/>
                    <a:pt x="217" y="444"/>
                    <a:pt x="218" y="442"/>
                  </a:cubicBezTo>
                  <a:cubicBezTo>
                    <a:pt x="220" y="439"/>
                    <a:pt x="223" y="439"/>
                    <a:pt x="223" y="437"/>
                  </a:cubicBezTo>
                  <a:cubicBezTo>
                    <a:pt x="223" y="434"/>
                    <a:pt x="225" y="432"/>
                    <a:pt x="227" y="434"/>
                  </a:cubicBezTo>
                  <a:cubicBezTo>
                    <a:pt x="230" y="435"/>
                    <a:pt x="231" y="440"/>
                    <a:pt x="234" y="439"/>
                  </a:cubicBezTo>
                  <a:cubicBezTo>
                    <a:pt x="237" y="438"/>
                    <a:pt x="235" y="435"/>
                    <a:pt x="234" y="434"/>
                  </a:cubicBezTo>
                  <a:cubicBezTo>
                    <a:pt x="234" y="433"/>
                    <a:pt x="233" y="430"/>
                    <a:pt x="237" y="430"/>
                  </a:cubicBezTo>
                  <a:cubicBezTo>
                    <a:pt x="240" y="429"/>
                    <a:pt x="238" y="426"/>
                    <a:pt x="241" y="426"/>
                  </a:cubicBezTo>
                  <a:cubicBezTo>
                    <a:pt x="243" y="426"/>
                    <a:pt x="248" y="423"/>
                    <a:pt x="249" y="422"/>
                  </a:cubicBezTo>
                  <a:cubicBezTo>
                    <a:pt x="251" y="421"/>
                    <a:pt x="254" y="419"/>
                    <a:pt x="255" y="420"/>
                  </a:cubicBezTo>
                  <a:cubicBezTo>
                    <a:pt x="257" y="421"/>
                    <a:pt x="259" y="423"/>
                    <a:pt x="260" y="420"/>
                  </a:cubicBezTo>
                  <a:cubicBezTo>
                    <a:pt x="261" y="418"/>
                    <a:pt x="265" y="419"/>
                    <a:pt x="265" y="420"/>
                  </a:cubicBezTo>
                  <a:cubicBezTo>
                    <a:pt x="266" y="422"/>
                    <a:pt x="273" y="422"/>
                    <a:pt x="275" y="423"/>
                  </a:cubicBezTo>
                  <a:cubicBezTo>
                    <a:pt x="277" y="424"/>
                    <a:pt x="281" y="427"/>
                    <a:pt x="281" y="429"/>
                  </a:cubicBezTo>
                  <a:cubicBezTo>
                    <a:pt x="281" y="430"/>
                    <a:pt x="284" y="432"/>
                    <a:pt x="284" y="430"/>
                  </a:cubicBezTo>
                  <a:cubicBezTo>
                    <a:pt x="284" y="427"/>
                    <a:pt x="285" y="428"/>
                    <a:pt x="288" y="430"/>
                  </a:cubicBezTo>
                  <a:cubicBezTo>
                    <a:pt x="291" y="432"/>
                    <a:pt x="295" y="431"/>
                    <a:pt x="296" y="429"/>
                  </a:cubicBezTo>
                  <a:cubicBezTo>
                    <a:pt x="296" y="427"/>
                    <a:pt x="302" y="425"/>
                    <a:pt x="304" y="427"/>
                  </a:cubicBezTo>
                  <a:cubicBezTo>
                    <a:pt x="305" y="428"/>
                    <a:pt x="306" y="429"/>
                    <a:pt x="308" y="427"/>
                  </a:cubicBezTo>
                  <a:cubicBezTo>
                    <a:pt x="310" y="425"/>
                    <a:pt x="315" y="425"/>
                    <a:pt x="316" y="427"/>
                  </a:cubicBezTo>
                  <a:cubicBezTo>
                    <a:pt x="317" y="429"/>
                    <a:pt x="319" y="430"/>
                    <a:pt x="321" y="430"/>
                  </a:cubicBezTo>
                  <a:cubicBezTo>
                    <a:pt x="324" y="430"/>
                    <a:pt x="324" y="433"/>
                    <a:pt x="325" y="432"/>
                  </a:cubicBezTo>
                  <a:cubicBezTo>
                    <a:pt x="327" y="432"/>
                    <a:pt x="326" y="428"/>
                    <a:pt x="328" y="428"/>
                  </a:cubicBezTo>
                  <a:cubicBezTo>
                    <a:pt x="330" y="429"/>
                    <a:pt x="331" y="431"/>
                    <a:pt x="334" y="431"/>
                  </a:cubicBezTo>
                  <a:cubicBezTo>
                    <a:pt x="337" y="431"/>
                    <a:pt x="339" y="430"/>
                    <a:pt x="339" y="428"/>
                  </a:cubicBezTo>
                  <a:cubicBezTo>
                    <a:pt x="339" y="426"/>
                    <a:pt x="339" y="422"/>
                    <a:pt x="337" y="422"/>
                  </a:cubicBezTo>
                  <a:cubicBezTo>
                    <a:pt x="335" y="422"/>
                    <a:pt x="334" y="420"/>
                    <a:pt x="331" y="420"/>
                  </a:cubicBezTo>
                  <a:cubicBezTo>
                    <a:pt x="329" y="420"/>
                    <a:pt x="327" y="417"/>
                    <a:pt x="329" y="416"/>
                  </a:cubicBezTo>
                  <a:cubicBezTo>
                    <a:pt x="331" y="415"/>
                    <a:pt x="335" y="414"/>
                    <a:pt x="334" y="412"/>
                  </a:cubicBezTo>
                  <a:cubicBezTo>
                    <a:pt x="334" y="410"/>
                    <a:pt x="333" y="407"/>
                    <a:pt x="336" y="406"/>
                  </a:cubicBezTo>
                  <a:cubicBezTo>
                    <a:pt x="339" y="406"/>
                    <a:pt x="345" y="406"/>
                    <a:pt x="344" y="405"/>
                  </a:cubicBezTo>
                  <a:cubicBezTo>
                    <a:pt x="344" y="404"/>
                    <a:pt x="338" y="403"/>
                    <a:pt x="337" y="401"/>
                  </a:cubicBezTo>
                  <a:cubicBezTo>
                    <a:pt x="336" y="399"/>
                    <a:pt x="336" y="395"/>
                    <a:pt x="337" y="394"/>
                  </a:cubicBezTo>
                  <a:cubicBezTo>
                    <a:pt x="338" y="394"/>
                    <a:pt x="341" y="395"/>
                    <a:pt x="344" y="394"/>
                  </a:cubicBezTo>
                  <a:cubicBezTo>
                    <a:pt x="346" y="393"/>
                    <a:pt x="350" y="395"/>
                    <a:pt x="353" y="393"/>
                  </a:cubicBezTo>
                  <a:cubicBezTo>
                    <a:pt x="356" y="391"/>
                    <a:pt x="362" y="391"/>
                    <a:pt x="365" y="391"/>
                  </a:cubicBezTo>
                  <a:cubicBezTo>
                    <a:pt x="369" y="391"/>
                    <a:pt x="371" y="388"/>
                    <a:pt x="374" y="388"/>
                  </a:cubicBezTo>
                  <a:cubicBezTo>
                    <a:pt x="376" y="388"/>
                    <a:pt x="383" y="387"/>
                    <a:pt x="385" y="386"/>
                  </a:cubicBezTo>
                  <a:cubicBezTo>
                    <a:pt x="387" y="385"/>
                    <a:pt x="396" y="384"/>
                    <a:pt x="397" y="382"/>
                  </a:cubicBezTo>
                  <a:cubicBezTo>
                    <a:pt x="397" y="380"/>
                    <a:pt x="405" y="379"/>
                    <a:pt x="407" y="380"/>
                  </a:cubicBezTo>
                  <a:cubicBezTo>
                    <a:pt x="409" y="381"/>
                    <a:pt x="411" y="381"/>
                    <a:pt x="413" y="381"/>
                  </a:cubicBezTo>
                  <a:cubicBezTo>
                    <a:pt x="415" y="380"/>
                    <a:pt x="418" y="382"/>
                    <a:pt x="418" y="384"/>
                  </a:cubicBezTo>
                  <a:cubicBezTo>
                    <a:pt x="418" y="386"/>
                    <a:pt x="420" y="388"/>
                    <a:pt x="420" y="389"/>
                  </a:cubicBezTo>
                  <a:cubicBezTo>
                    <a:pt x="419" y="391"/>
                    <a:pt x="418" y="392"/>
                    <a:pt x="419" y="393"/>
                  </a:cubicBezTo>
                  <a:cubicBezTo>
                    <a:pt x="420" y="394"/>
                    <a:pt x="425" y="393"/>
                    <a:pt x="426" y="392"/>
                  </a:cubicBezTo>
                  <a:cubicBezTo>
                    <a:pt x="427" y="390"/>
                    <a:pt x="429" y="392"/>
                    <a:pt x="429" y="394"/>
                  </a:cubicBezTo>
                  <a:cubicBezTo>
                    <a:pt x="429" y="395"/>
                    <a:pt x="431" y="396"/>
                    <a:pt x="431" y="394"/>
                  </a:cubicBezTo>
                  <a:cubicBezTo>
                    <a:pt x="431" y="392"/>
                    <a:pt x="434" y="394"/>
                    <a:pt x="435" y="395"/>
                  </a:cubicBezTo>
                  <a:cubicBezTo>
                    <a:pt x="436" y="396"/>
                    <a:pt x="439" y="393"/>
                    <a:pt x="439" y="395"/>
                  </a:cubicBezTo>
                  <a:cubicBezTo>
                    <a:pt x="439" y="397"/>
                    <a:pt x="434" y="398"/>
                    <a:pt x="436" y="400"/>
                  </a:cubicBezTo>
                  <a:cubicBezTo>
                    <a:pt x="439" y="402"/>
                    <a:pt x="440" y="398"/>
                    <a:pt x="443" y="399"/>
                  </a:cubicBezTo>
                  <a:cubicBezTo>
                    <a:pt x="445" y="400"/>
                    <a:pt x="449" y="396"/>
                    <a:pt x="451" y="395"/>
                  </a:cubicBezTo>
                  <a:cubicBezTo>
                    <a:pt x="454" y="395"/>
                    <a:pt x="456" y="392"/>
                    <a:pt x="459" y="391"/>
                  </a:cubicBezTo>
                  <a:cubicBezTo>
                    <a:pt x="461" y="390"/>
                    <a:pt x="465" y="390"/>
                    <a:pt x="464" y="392"/>
                  </a:cubicBezTo>
                  <a:cubicBezTo>
                    <a:pt x="463" y="393"/>
                    <a:pt x="461" y="396"/>
                    <a:pt x="466" y="398"/>
                  </a:cubicBezTo>
                  <a:cubicBezTo>
                    <a:pt x="472" y="400"/>
                    <a:pt x="478" y="410"/>
                    <a:pt x="481" y="415"/>
                  </a:cubicBezTo>
                  <a:cubicBezTo>
                    <a:pt x="484" y="420"/>
                    <a:pt x="488" y="430"/>
                    <a:pt x="489" y="430"/>
                  </a:cubicBezTo>
                  <a:cubicBezTo>
                    <a:pt x="491" y="430"/>
                    <a:pt x="492" y="425"/>
                    <a:pt x="494" y="425"/>
                  </a:cubicBezTo>
                  <a:cubicBezTo>
                    <a:pt x="496" y="424"/>
                    <a:pt x="498" y="429"/>
                    <a:pt x="500" y="429"/>
                  </a:cubicBezTo>
                  <a:cubicBezTo>
                    <a:pt x="503" y="430"/>
                    <a:pt x="506" y="431"/>
                    <a:pt x="508" y="430"/>
                  </a:cubicBezTo>
                  <a:cubicBezTo>
                    <a:pt x="510" y="430"/>
                    <a:pt x="515" y="427"/>
                    <a:pt x="516" y="428"/>
                  </a:cubicBezTo>
                  <a:cubicBezTo>
                    <a:pt x="518" y="429"/>
                    <a:pt x="520" y="429"/>
                    <a:pt x="521" y="432"/>
                  </a:cubicBezTo>
                  <a:cubicBezTo>
                    <a:pt x="523" y="436"/>
                    <a:pt x="525" y="436"/>
                    <a:pt x="526" y="436"/>
                  </a:cubicBezTo>
                  <a:cubicBezTo>
                    <a:pt x="528" y="436"/>
                    <a:pt x="528" y="438"/>
                    <a:pt x="528" y="439"/>
                  </a:cubicBezTo>
                  <a:cubicBezTo>
                    <a:pt x="528" y="441"/>
                    <a:pt x="531" y="443"/>
                    <a:pt x="532" y="443"/>
                  </a:cubicBezTo>
                  <a:cubicBezTo>
                    <a:pt x="534" y="443"/>
                    <a:pt x="537" y="442"/>
                    <a:pt x="539" y="442"/>
                  </a:cubicBezTo>
                  <a:cubicBezTo>
                    <a:pt x="540" y="441"/>
                    <a:pt x="541" y="440"/>
                    <a:pt x="541" y="442"/>
                  </a:cubicBezTo>
                  <a:cubicBezTo>
                    <a:pt x="542" y="443"/>
                    <a:pt x="544" y="446"/>
                    <a:pt x="545" y="446"/>
                  </a:cubicBezTo>
                  <a:cubicBezTo>
                    <a:pt x="547" y="446"/>
                    <a:pt x="549" y="447"/>
                    <a:pt x="550" y="446"/>
                  </a:cubicBezTo>
                  <a:cubicBezTo>
                    <a:pt x="550" y="445"/>
                    <a:pt x="554" y="444"/>
                    <a:pt x="555" y="444"/>
                  </a:cubicBezTo>
                  <a:cubicBezTo>
                    <a:pt x="557" y="444"/>
                    <a:pt x="562" y="443"/>
                    <a:pt x="563" y="441"/>
                  </a:cubicBezTo>
                  <a:cubicBezTo>
                    <a:pt x="564" y="438"/>
                    <a:pt x="568" y="438"/>
                    <a:pt x="569" y="437"/>
                  </a:cubicBezTo>
                  <a:cubicBezTo>
                    <a:pt x="570" y="436"/>
                    <a:pt x="573" y="435"/>
                    <a:pt x="574" y="433"/>
                  </a:cubicBezTo>
                  <a:cubicBezTo>
                    <a:pt x="575" y="432"/>
                    <a:pt x="579" y="432"/>
                    <a:pt x="579" y="431"/>
                  </a:cubicBezTo>
                  <a:cubicBezTo>
                    <a:pt x="580" y="430"/>
                    <a:pt x="583" y="430"/>
                    <a:pt x="585" y="430"/>
                  </a:cubicBezTo>
                  <a:cubicBezTo>
                    <a:pt x="587" y="431"/>
                    <a:pt x="595" y="432"/>
                    <a:pt x="596" y="432"/>
                  </a:cubicBezTo>
                  <a:cubicBezTo>
                    <a:pt x="598" y="432"/>
                    <a:pt x="598" y="436"/>
                    <a:pt x="599" y="437"/>
                  </a:cubicBezTo>
                  <a:cubicBezTo>
                    <a:pt x="600" y="437"/>
                    <a:pt x="604" y="440"/>
                    <a:pt x="606" y="439"/>
                  </a:cubicBezTo>
                  <a:cubicBezTo>
                    <a:pt x="607" y="438"/>
                    <a:pt x="610" y="437"/>
                    <a:pt x="612" y="439"/>
                  </a:cubicBezTo>
                  <a:cubicBezTo>
                    <a:pt x="614" y="440"/>
                    <a:pt x="617" y="442"/>
                    <a:pt x="618" y="440"/>
                  </a:cubicBezTo>
                  <a:cubicBezTo>
                    <a:pt x="619" y="439"/>
                    <a:pt x="624" y="438"/>
                    <a:pt x="624" y="437"/>
                  </a:cubicBezTo>
                  <a:cubicBezTo>
                    <a:pt x="625" y="436"/>
                    <a:pt x="626" y="433"/>
                    <a:pt x="625" y="432"/>
                  </a:cubicBezTo>
                  <a:cubicBezTo>
                    <a:pt x="623" y="431"/>
                    <a:pt x="622" y="427"/>
                    <a:pt x="622" y="426"/>
                  </a:cubicBezTo>
                  <a:cubicBezTo>
                    <a:pt x="621" y="424"/>
                    <a:pt x="625" y="423"/>
                    <a:pt x="625" y="422"/>
                  </a:cubicBezTo>
                  <a:cubicBezTo>
                    <a:pt x="626" y="420"/>
                    <a:pt x="628" y="420"/>
                    <a:pt x="629" y="419"/>
                  </a:cubicBezTo>
                  <a:cubicBezTo>
                    <a:pt x="630" y="418"/>
                    <a:pt x="631" y="416"/>
                    <a:pt x="632" y="416"/>
                  </a:cubicBezTo>
                  <a:cubicBezTo>
                    <a:pt x="634" y="417"/>
                    <a:pt x="637" y="418"/>
                    <a:pt x="638" y="418"/>
                  </a:cubicBezTo>
                  <a:cubicBezTo>
                    <a:pt x="639" y="419"/>
                    <a:pt x="642" y="420"/>
                    <a:pt x="643" y="420"/>
                  </a:cubicBezTo>
                  <a:cubicBezTo>
                    <a:pt x="645" y="420"/>
                    <a:pt x="647" y="421"/>
                    <a:pt x="649" y="422"/>
                  </a:cubicBezTo>
                  <a:cubicBezTo>
                    <a:pt x="651" y="423"/>
                    <a:pt x="656" y="423"/>
                    <a:pt x="657" y="424"/>
                  </a:cubicBezTo>
                  <a:cubicBezTo>
                    <a:pt x="658" y="426"/>
                    <a:pt x="657" y="430"/>
                    <a:pt x="658" y="431"/>
                  </a:cubicBezTo>
                  <a:cubicBezTo>
                    <a:pt x="659" y="433"/>
                    <a:pt x="662" y="436"/>
                    <a:pt x="663" y="435"/>
                  </a:cubicBezTo>
                  <a:cubicBezTo>
                    <a:pt x="664" y="434"/>
                    <a:pt x="668" y="437"/>
                    <a:pt x="670" y="437"/>
                  </a:cubicBezTo>
                  <a:cubicBezTo>
                    <a:pt x="672" y="437"/>
                    <a:pt x="674" y="434"/>
                    <a:pt x="676" y="434"/>
                  </a:cubicBezTo>
                  <a:cubicBezTo>
                    <a:pt x="677" y="434"/>
                    <a:pt x="682" y="433"/>
                    <a:pt x="683" y="433"/>
                  </a:cubicBezTo>
                  <a:cubicBezTo>
                    <a:pt x="685" y="434"/>
                    <a:pt x="690" y="436"/>
                    <a:pt x="691" y="435"/>
                  </a:cubicBezTo>
                  <a:cubicBezTo>
                    <a:pt x="691" y="435"/>
                    <a:pt x="696" y="435"/>
                    <a:pt x="697" y="437"/>
                  </a:cubicBezTo>
                  <a:cubicBezTo>
                    <a:pt x="697" y="438"/>
                    <a:pt x="703" y="438"/>
                    <a:pt x="703" y="440"/>
                  </a:cubicBezTo>
                  <a:cubicBezTo>
                    <a:pt x="703" y="442"/>
                    <a:pt x="707" y="442"/>
                    <a:pt x="708" y="444"/>
                  </a:cubicBezTo>
                  <a:cubicBezTo>
                    <a:pt x="709" y="446"/>
                    <a:pt x="716" y="445"/>
                    <a:pt x="718" y="446"/>
                  </a:cubicBezTo>
                  <a:cubicBezTo>
                    <a:pt x="719" y="447"/>
                    <a:pt x="728" y="447"/>
                    <a:pt x="729" y="446"/>
                  </a:cubicBezTo>
                  <a:cubicBezTo>
                    <a:pt x="729" y="445"/>
                    <a:pt x="737" y="445"/>
                    <a:pt x="739" y="444"/>
                  </a:cubicBezTo>
                  <a:cubicBezTo>
                    <a:pt x="741" y="442"/>
                    <a:pt x="745" y="443"/>
                    <a:pt x="745" y="441"/>
                  </a:cubicBezTo>
                  <a:cubicBezTo>
                    <a:pt x="746" y="440"/>
                    <a:pt x="750" y="438"/>
                    <a:pt x="752" y="437"/>
                  </a:cubicBezTo>
                  <a:cubicBezTo>
                    <a:pt x="754" y="436"/>
                    <a:pt x="761" y="436"/>
                    <a:pt x="762" y="437"/>
                  </a:cubicBezTo>
                  <a:cubicBezTo>
                    <a:pt x="762" y="439"/>
                    <a:pt x="767" y="440"/>
                    <a:pt x="769" y="439"/>
                  </a:cubicBezTo>
                  <a:cubicBezTo>
                    <a:pt x="771" y="438"/>
                    <a:pt x="776" y="439"/>
                    <a:pt x="776" y="441"/>
                  </a:cubicBezTo>
                  <a:cubicBezTo>
                    <a:pt x="777" y="442"/>
                    <a:pt x="783" y="443"/>
                    <a:pt x="784" y="443"/>
                  </a:cubicBezTo>
                  <a:cubicBezTo>
                    <a:pt x="786" y="442"/>
                    <a:pt x="790" y="439"/>
                    <a:pt x="792" y="439"/>
                  </a:cubicBezTo>
                  <a:cubicBezTo>
                    <a:pt x="793" y="439"/>
                    <a:pt x="796" y="437"/>
                    <a:pt x="795" y="435"/>
                  </a:cubicBezTo>
                  <a:cubicBezTo>
                    <a:pt x="795" y="434"/>
                    <a:pt x="799" y="429"/>
                    <a:pt x="799" y="427"/>
                  </a:cubicBezTo>
                  <a:cubicBezTo>
                    <a:pt x="800" y="425"/>
                    <a:pt x="803" y="420"/>
                    <a:pt x="804" y="419"/>
                  </a:cubicBezTo>
                  <a:cubicBezTo>
                    <a:pt x="805" y="419"/>
                    <a:pt x="808" y="417"/>
                    <a:pt x="808" y="415"/>
                  </a:cubicBezTo>
                  <a:cubicBezTo>
                    <a:pt x="808" y="414"/>
                    <a:pt x="807" y="410"/>
                    <a:pt x="805" y="410"/>
                  </a:cubicBezTo>
                  <a:cubicBezTo>
                    <a:pt x="804" y="410"/>
                    <a:pt x="801" y="410"/>
                    <a:pt x="805" y="405"/>
                  </a:cubicBezTo>
                  <a:cubicBezTo>
                    <a:pt x="808" y="401"/>
                    <a:pt x="814" y="402"/>
                    <a:pt x="815" y="402"/>
                  </a:cubicBezTo>
                  <a:cubicBezTo>
                    <a:pt x="816" y="402"/>
                    <a:pt x="823" y="400"/>
                    <a:pt x="827" y="401"/>
                  </a:cubicBezTo>
                  <a:cubicBezTo>
                    <a:pt x="830" y="402"/>
                    <a:pt x="832" y="401"/>
                    <a:pt x="836" y="403"/>
                  </a:cubicBezTo>
                  <a:cubicBezTo>
                    <a:pt x="839" y="404"/>
                    <a:pt x="844" y="404"/>
                    <a:pt x="846" y="405"/>
                  </a:cubicBezTo>
                  <a:cubicBezTo>
                    <a:pt x="847" y="407"/>
                    <a:pt x="851" y="408"/>
                    <a:pt x="851" y="411"/>
                  </a:cubicBezTo>
                  <a:cubicBezTo>
                    <a:pt x="850" y="414"/>
                    <a:pt x="853" y="413"/>
                    <a:pt x="855" y="419"/>
                  </a:cubicBezTo>
                  <a:cubicBezTo>
                    <a:pt x="856" y="425"/>
                    <a:pt x="859" y="425"/>
                    <a:pt x="859" y="428"/>
                  </a:cubicBezTo>
                  <a:cubicBezTo>
                    <a:pt x="860" y="431"/>
                    <a:pt x="864" y="436"/>
                    <a:pt x="863" y="438"/>
                  </a:cubicBezTo>
                  <a:cubicBezTo>
                    <a:pt x="863" y="440"/>
                    <a:pt x="862" y="442"/>
                    <a:pt x="866" y="442"/>
                  </a:cubicBezTo>
                  <a:cubicBezTo>
                    <a:pt x="871" y="443"/>
                    <a:pt x="873" y="446"/>
                    <a:pt x="874" y="445"/>
                  </a:cubicBezTo>
                  <a:cubicBezTo>
                    <a:pt x="875" y="445"/>
                    <a:pt x="880" y="447"/>
                    <a:pt x="882" y="449"/>
                  </a:cubicBezTo>
                  <a:cubicBezTo>
                    <a:pt x="885" y="451"/>
                    <a:pt x="888" y="450"/>
                    <a:pt x="888" y="453"/>
                  </a:cubicBezTo>
                  <a:cubicBezTo>
                    <a:pt x="888" y="455"/>
                    <a:pt x="890" y="457"/>
                    <a:pt x="890" y="460"/>
                  </a:cubicBezTo>
                  <a:cubicBezTo>
                    <a:pt x="890" y="462"/>
                    <a:pt x="894" y="463"/>
                    <a:pt x="898" y="463"/>
                  </a:cubicBezTo>
                  <a:cubicBezTo>
                    <a:pt x="901" y="462"/>
                    <a:pt x="903" y="464"/>
                    <a:pt x="905" y="461"/>
                  </a:cubicBezTo>
                  <a:cubicBezTo>
                    <a:pt x="906" y="458"/>
                    <a:pt x="911" y="459"/>
                    <a:pt x="913" y="458"/>
                  </a:cubicBezTo>
                  <a:cubicBezTo>
                    <a:pt x="914" y="457"/>
                    <a:pt x="919" y="456"/>
                    <a:pt x="919" y="460"/>
                  </a:cubicBezTo>
                  <a:cubicBezTo>
                    <a:pt x="919" y="464"/>
                    <a:pt x="922" y="465"/>
                    <a:pt x="919" y="466"/>
                  </a:cubicBezTo>
                  <a:cubicBezTo>
                    <a:pt x="917" y="468"/>
                    <a:pt x="916" y="474"/>
                    <a:pt x="915" y="477"/>
                  </a:cubicBezTo>
                  <a:cubicBezTo>
                    <a:pt x="914" y="479"/>
                    <a:pt x="911" y="480"/>
                    <a:pt x="910" y="483"/>
                  </a:cubicBezTo>
                  <a:cubicBezTo>
                    <a:pt x="910" y="486"/>
                    <a:pt x="906" y="486"/>
                    <a:pt x="906" y="488"/>
                  </a:cubicBezTo>
                  <a:cubicBezTo>
                    <a:pt x="906" y="490"/>
                    <a:pt x="902" y="490"/>
                    <a:pt x="899" y="488"/>
                  </a:cubicBezTo>
                  <a:cubicBezTo>
                    <a:pt x="897" y="486"/>
                    <a:pt x="895" y="491"/>
                    <a:pt x="893" y="491"/>
                  </a:cubicBezTo>
                  <a:cubicBezTo>
                    <a:pt x="891" y="491"/>
                    <a:pt x="891" y="495"/>
                    <a:pt x="891" y="497"/>
                  </a:cubicBezTo>
                  <a:cubicBezTo>
                    <a:pt x="892" y="499"/>
                    <a:pt x="891" y="501"/>
                    <a:pt x="892" y="504"/>
                  </a:cubicBezTo>
                  <a:cubicBezTo>
                    <a:pt x="893" y="505"/>
                    <a:pt x="892" y="508"/>
                    <a:pt x="892" y="511"/>
                  </a:cubicBezTo>
                  <a:cubicBezTo>
                    <a:pt x="895" y="509"/>
                    <a:pt x="898" y="508"/>
                    <a:pt x="899" y="508"/>
                  </a:cubicBezTo>
                  <a:cubicBezTo>
                    <a:pt x="902" y="508"/>
                    <a:pt x="905" y="513"/>
                    <a:pt x="908" y="513"/>
                  </a:cubicBezTo>
                  <a:cubicBezTo>
                    <a:pt x="912" y="513"/>
                    <a:pt x="927" y="503"/>
                    <a:pt x="927" y="501"/>
                  </a:cubicBezTo>
                  <a:cubicBezTo>
                    <a:pt x="927" y="500"/>
                    <a:pt x="936" y="491"/>
                    <a:pt x="940" y="487"/>
                  </a:cubicBezTo>
                  <a:cubicBezTo>
                    <a:pt x="944" y="482"/>
                    <a:pt x="950" y="476"/>
                    <a:pt x="952" y="471"/>
                  </a:cubicBezTo>
                  <a:cubicBezTo>
                    <a:pt x="953" y="468"/>
                    <a:pt x="959" y="462"/>
                    <a:pt x="960" y="459"/>
                  </a:cubicBezTo>
                  <a:cubicBezTo>
                    <a:pt x="962" y="457"/>
                    <a:pt x="963" y="457"/>
                    <a:pt x="965" y="451"/>
                  </a:cubicBezTo>
                  <a:cubicBezTo>
                    <a:pt x="968" y="446"/>
                    <a:pt x="968" y="431"/>
                    <a:pt x="969" y="430"/>
                  </a:cubicBezTo>
                  <a:cubicBezTo>
                    <a:pt x="970" y="429"/>
                    <a:pt x="969" y="427"/>
                    <a:pt x="970" y="425"/>
                  </a:cubicBezTo>
                  <a:cubicBezTo>
                    <a:pt x="972" y="424"/>
                    <a:pt x="971" y="421"/>
                    <a:pt x="973" y="419"/>
                  </a:cubicBezTo>
                  <a:cubicBezTo>
                    <a:pt x="976" y="417"/>
                    <a:pt x="975" y="416"/>
                    <a:pt x="975" y="414"/>
                  </a:cubicBezTo>
                  <a:cubicBezTo>
                    <a:pt x="974" y="413"/>
                    <a:pt x="975" y="409"/>
                    <a:pt x="974" y="408"/>
                  </a:cubicBezTo>
                  <a:cubicBezTo>
                    <a:pt x="974" y="407"/>
                    <a:pt x="974" y="406"/>
                    <a:pt x="975" y="406"/>
                  </a:cubicBezTo>
                  <a:cubicBezTo>
                    <a:pt x="977" y="405"/>
                    <a:pt x="974" y="403"/>
                    <a:pt x="972" y="402"/>
                  </a:cubicBezTo>
                  <a:cubicBezTo>
                    <a:pt x="970" y="401"/>
                    <a:pt x="968" y="400"/>
                    <a:pt x="967" y="398"/>
                  </a:cubicBezTo>
                  <a:cubicBezTo>
                    <a:pt x="967" y="395"/>
                    <a:pt x="964" y="393"/>
                    <a:pt x="961" y="393"/>
                  </a:cubicBezTo>
                  <a:cubicBezTo>
                    <a:pt x="958" y="393"/>
                    <a:pt x="954" y="391"/>
                    <a:pt x="954" y="393"/>
                  </a:cubicBezTo>
                  <a:cubicBezTo>
                    <a:pt x="955" y="395"/>
                    <a:pt x="954" y="396"/>
                    <a:pt x="953" y="396"/>
                  </a:cubicBezTo>
                  <a:cubicBezTo>
                    <a:pt x="951" y="396"/>
                    <a:pt x="951" y="397"/>
                    <a:pt x="949" y="399"/>
                  </a:cubicBezTo>
                  <a:cubicBezTo>
                    <a:pt x="948" y="401"/>
                    <a:pt x="942" y="402"/>
                    <a:pt x="945" y="399"/>
                  </a:cubicBezTo>
                  <a:cubicBezTo>
                    <a:pt x="947" y="397"/>
                    <a:pt x="944" y="397"/>
                    <a:pt x="944" y="395"/>
                  </a:cubicBezTo>
                  <a:cubicBezTo>
                    <a:pt x="945" y="392"/>
                    <a:pt x="947" y="390"/>
                    <a:pt x="944" y="391"/>
                  </a:cubicBezTo>
                  <a:cubicBezTo>
                    <a:pt x="941" y="393"/>
                    <a:pt x="941" y="397"/>
                    <a:pt x="939" y="397"/>
                  </a:cubicBezTo>
                  <a:cubicBezTo>
                    <a:pt x="937" y="398"/>
                    <a:pt x="937" y="391"/>
                    <a:pt x="938" y="389"/>
                  </a:cubicBezTo>
                  <a:cubicBezTo>
                    <a:pt x="939" y="387"/>
                    <a:pt x="934" y="389"/>
                    <a:pt x="929" y="389"/>
                  </a:cubicBezTo>
                  <a:cubicBezTo>
                    <a:pt x="924" y="388"/>
                    <a:pt x="925" y="385"/>
                    <a:pt x="929" y="383"/>
                  </a:cubicBezTo>
                  <a:cubicBezTo>
                    <a:pt x="933" y="381"/>
                    <a:pt x="933" y="379"/>
                    <a:pt x="935" y="378"/>
                  </a:cubicBezTo>
                  <a:cubicBezTo>
                    <a:pt x="937" y="377"/>
                    <a:pt x="942" y="373"/>
                    <a:pt x="945" y="372"/>
                  </a:cubicBezTo>
                  <a:cubicBezTo>
                    <a:pt x="948" y="370"/>
                    <a:pt x="949" y="368"/>
                    <a:pt x="949" y="366"/>
                  </a:cubicBezTo>
                  <a:cubicBezTo>
                    <a:pt x="950" y="364"/>
                    <a:pt x="956" y="361"/>
                    <a:pt x="961" y="357"/>
                  </a:cubicBezTo>
                  <a:cubicBezTo>
                    <a:pt x="966" y="353"/>
                    <a:pt x="968" y="351"/>
                    <a:pt x="970" y="348"/>
                  </a:cubicBezTo>
                  <a:cubicBezTo>
                    <a:pt x="971" y="346"/>
                    <a:pt x="978" y="342"/>
                    <a:pt x="979" y="341"/>
                  </a:cubicBezTo>
                  <a:cubicBezTo>
                    <a:pt x="979" y="339"/>
                    <a:pt x="988" y="334"/>
                    <a:pt x="994" y="333"/>
                  </a:cubicBezTo>
                  <a:cubicBezTo>
                    <a:pt x="1000" y="332"/>
                    <a:pt x="1009" y="333"/>
                    <a:pt x="1011" y="335"/>
                  </a:cubicBezTo>
                  <a:cubicBezTo>
                    <a:pt x="1013" y="337"/>
                    <a:pt x="1014" y="336"/>
                    <a:pt x="1015" y="335"/>
                  </a:cubicBezTo>
                  <a:cubicBezTo>
                    <a:pt x="1016" y="334"/>
                    <a:pt x="1019" y="334"/>
                    <a:pt x="1023" y="335"/>
                  </a:cubicBezTo>
                  <a:cubicBezTo>
                    <a:pt x="1027" y="335"/>
                    <a:pt x="1028" y="333"/>
                    <a:pt x="1031" y="334"/>
                  </a:cubicBezTo>
                  <a:cubicBezTo>
                    <a:pt x="1033" y="334"/>
                    <a:pt x="1036" y="335"/>
                    <a:pt x="1037" y="332"/>
                  </a:cubicBezTo>
                  <a:cubicBezTo>
                    <a:pt x="1039" y="328"/>
                    <a:pt x="1047" y="329"/>
                    <a:pt x="1049" y="330"/>
                  </a:cubicBezTo>
                  <a:cubicBezTo>
                    <a:pt x="1050" y="332"/>
                    <a:pt x="1052" y="333"/>
                    <a:pt x="1055" y="332"/>
                  </a:cubicBezTo>
                  <a:cubicBezTo>
                    <a:pt x="1057" y="330"/>
                    <a:pt x="1057" y="334"/>
                    <a:pt x="1060" y="334"/>
                  </a:cubicBezTo>
                  <a:cubicBezTo>
                    <a:pt x="1063" y="335"/>
                    <a:pt x="1061" y="337"/>
                    <a:pt x="1059" y="337"/>
                  </a:cubicBezTo>
                  <a:cubicBezTo>
                    <a:pt x="1056" y="337"/>
                    <a:pt x="1053" y="338"/>
                    <a:pt x="1056" y="340"/>
                  </a:cubicBezTo>
                  <a:cubicBezTo>
                    <a:pt x="1059" y="341"/>
                    <a:pt x="1062" y="338"/>
                    <a:pt x="1064" y="338"/>
                  </a:cubicBezTo>
                  <a:cubicBezTo>
                    <a:pt x="1066" y="339"/>
                    <a:pt x="1070" y="339"/>
                    <a:pt x="1073" y="337"/>
                  </a:cubicBezTo>
                  <a:cubicBezTo>
                    <a:pt x="1076" y="335"/>
                    <a:pt x="1076" y="339"/>
                    <a:pt x="1078" y="337"/>
                  </a:cubicBezTo>
                  <a:cubicBezTo>
                    <a:pt x="1080" y="335"/>
                    <a:pt x="1085" y="335"/>
                    <a:pt x="1087" y="335"/>
                  </a:cubicBezTo>
                  <a:cubicBezTo>
                    <a:pt x="1089" y="335"/>
                    <a:pt x="1087" y="332"/>
                    <a:pt x="1083" y="332"/>
                  </a:cubicBezTo>
                  <a:cubicBezTo>
                    <a:pt x="1080" y="332"/>
                    <a:pt x="1080" y="330"/>
                    <a:pt x="1083" y="326"/>
                  </a:cubicBezTo>
                  <a:cubicBezTo>
                    <a:pt x="1086" y="321"/>
                    <a:pt x="1091" y="318"/>
                    <a:pt x="1095" y="315"/>
                  </a:cubicBezTo>
                  <a:cubicBezTo>
                    <a:pt x="1098" y="312"/>
                    <a:pt x="1101" y="314"/>
                    <a:pt x="1101" y="312"/>
                  </a:cubicBezTo>
                  <a:cubicBezTo>
                    <a:pt x="1101" y="310"/>
                    <a:pt x="1102" y="304"/>
                    <a:pt x="1105" y="304"/>
                  </a:cubicBezTo>
                  <a:cubicBezTo>
                    <a:pt x="1107" y="304"/>
                    <a:pt x="1114" y="305"/>
                    <a:pt x="1118" y="303"/>
                  </a:cubicBezTo>
                  <a:cubicBezTo>
                    <a:pt x="1122" y="301"/>
                    <a:pt x="1122" y="305"/>
                    <a:pt x="1123" y="305"/>
                  </a:cubicBezTo>
                  <a:cubicBezTo>
                    <a:pt x="1125" y="306"/>
                    <a:pt x="1127" y="302"/>
                    <a:pt x="1129" y="303"/>
                  </a:cubicBezTo>
                  <a:cubicBezTo>
                    <a:pt x="1131" y="304"/>
                    <a:pt x="1126" y="307"/>
                    <a:pt x="1125" y="311"/>
                  </a:cubicBezTo>
                  <a:cubicBezTo>
                    <a:pt x="1124" y="314"/>
                    <a:pt x="1128" y="313"/>
                    <a:pt x="1130" y="314"/>
                  </a:cubicBezTo>
                  <a:cubicBezTo>
                    <a:pt x="1132" y="315"/>
                    <a:pt x="1127" y="316"/>
                    <a:pt x="1128" y="317"/>
                  </a:cubicBezTo>
                  <a:cubicBezTo>
                    <a:pt x="1128" y="318"/>
                    <a:pt x="1132" y="318"/>
                    <a:pt x="1137" y="313"/>
                  </a:cubicBezTo>
                  <a:cubicBezTo>
                    <a:pt x="1143" y="308"/>
                    <a:pt x="1147" y="306"/>
                    <a:pt x="1151" y="306"/>
                  </a:cubicBezTo>
                  <a:cubicBezTo>
                    <a:pt x="1154" y="307"/>
                    <a:pt x="1152" y="303"/>
                    <a:pt x="1152" y="299"/>
                  </a:cubicBezTo>
                  <a:cubicBezTo>
                    <a:pt x="1153" y="294"/>
                    <a:pt x="1163" y="292"/>
                    <a:pt x="1166" y="294"/>
                  </a:cubicBezTo>
                  <a:cubicBezTo>
                    <a:pt x="1170" y="295"/>
                    <a:pt x="1169" y="296"/>
                    <a:pt x="1166" y="296"/>
                  </a:cubicBezTo>
                  <a:cubicBezTo>
                    <a:pt x="1163" y="295"/>
                    <a:pt x="1160" y="298"/>
                    <a:pt x="1160" y="302"/>
                  </a:cubicBezTo>
                  <a:cubicBezTo>
                    <a:pt x="1160" y="306"/>
                    <a:pt x="1157" y="307"/>
                    <a:pt x="1159" y="309"/>
                  </a:cubicBezTo>
                  <a:cubicBezTo>
                    <a:pt x="1160" y="310"/>
                    <a:pt x="1156" y="311"/>
                    <a:pt x="1156" y="312"/>
                  </a:cubicBezTo>
                  <a:cubicBezTo>
                    <a:pt x="1156" y="314"/>
                    <a:pt x="1156" y="315"/>
                    <a:pt x="1154" y="316"/>
                  </a:cubicBezTo>
                  <a:cubicBezTo>
                    <a:pt x="1152" y="317"/>
                    <a:pt x="1144" y="317"/>
                    <a:pt x="1143" y="320"/>
                  </a:cubicBezTo>
                  <a:cubicBezTo>
                    <a:pt x="1143" y="324"/>
                    <a:pt x="1139" y="324"/>
                    <a:pt x="1137" y="328"/>
                  </a:cubicBezTo>
                  <a:cubicBezTo>
                    <a:pt x="1135" y="332"/>
                    <a:pt x="1127" y="334"/>
                    <a:pt x="1122" y="341"/>
                  </a:cubicBezTo>
                  <a:cubicBezTo>
                    <a:pt x="1117" y="349"/>
                    <a:pt x="1109" y="349"/>
                    <a:pt x="1109" y="350"/>
                  </a:cubicBezTo>
                  <a:cubicBezTo>
                    <a:pt x="1109" y="352"/>
                    <a:pt x="1103" y="352"/>
                    <a:pt x="1101" y="352"/>
                  </a:cubicBezTo>
                  <a:cubicBezTo>
                    <a:pt x="1099" y="352"/>
                    <a:pt x="1103" y="357"/>
                    <a:pt x="1099" y="362"/>
                  </a:cubicBezTo>
                  <a:cubicBezTo>
                    <a:pt x="1094" y="367"/>
                    <a:pt x="1091" y="373"/>
                    <a:pt x="1091" y="380"/>
                  </a:cubicBezTo>
                  <a:cubicBezTo>
                    <a:pt x="1091" y="387"/>
                    <a:pt x="1094" y="406"/>
                    <a:pt x="1096" y="410"/>
                  </a:cubicBezTo>
                  <a:cubicBezTo>
                    <a:pt x="1098" y="413"/>
                    <a:pt x="1096" y="422"/>
                    <a:pt x="1098" y="424"/>
                  </a:cubicBezTo>
                  <a:cubicBezTo>
                    <a:pt x="1100" y="425"/>
                    <a:pt x="1099" y="428"/>
                    <a:pt x="1100" y="429"/>
                  </a:cubicBezTo>
                  <a:cubicBezTo>
                    <a:pt x="1101" y="430"/>
                    <a:pt x="1106" y="425"/>
                    <a:pt x="1109" y="422"/>
                  </a:cubicBezTo>
                  <a:cubicBezTo>
                    <a:pt x="1112" y="420"/>
                    <a:pt x="1111" y="419"/>
                    <a:pt x="1113" y="418"/>
                  </a:cubicBezTo>
                  <a:cubicBezTo>
                    <a:pt x="1115" y="416"/>
                    <a:pt x="1114" y="411"/>
                    <a:pt x="1114" y="409"/>
                  </a:cubicBezTo>
                  <a:cubicBezTo>
                    <a:pt x="1115" y="408"/>
                    <a:pt x="1119" y="407"/>
                    <a:pt x="1120" y="406"/>
                  </a:cubicBezTo>
                  <a:cubicBezTo>
                    <a:pt x="1121" y="404"/>
                    <a:pt x="1124" y="405"/>
                    <a:pt x="1126" y="404"/>
                  </a:cubicBezTo>
                  <a:cubicBezTo>
                    <a:pt x="1128" y="404"/>
                    <a:pt x="1126" y="400"/>
                    <a:pt x="1125" y="398"/>
                  </a:cubicBezTo>
                  <a:cubicBezTo>
                    <a:pt x="1125" y="395"/>
                    <a:pt x="1130" y="392"/>
                    <a:pt x="1133" y="390"/>
                  </a:cubicBezTo>
                  <a:cubicBezTo>
                    <a:pt x="1136" y="388"/>
                    <a:pt x="1139" y="392"/>
                    <a:pt x="1143" y="389"/>
                  </a:cubicBezTo>
                  <a:cubicBezTo>
                    <a:pt x="1146" y="386"/>
                    <a:pt x="1142" y="382"/>
                    <a:pt x="1141" y="381"/>
                  </a:cubicBezTo>
                  <a:cubicBezTo>
                    <a:pt x="1140" y="379"/>
                    <a:pt x="1144" y="372"/>
                    <a:pt x="1147" y="371"/>
                  </a:cubicBezTo>
                  <a:cubicBezTo>
                    <a:pt x="1149" y="370"/>
                    <a:pt x="1151" y="373"/>
                    <a:pt x="1153" y="371"/>
                  </a:cubicBezTo>
                  <a:cubicBezTo>
                    <a:pt x="1155" y="368"/>
                    <a:pt x="1151" y="365"/>
                    <a:pt x="1149" y="365"/>
                  </a:cubicBezTo>
                  <a:cubicBezTo>
                    <a:pt x="1148" y="365"/>
                    <a:pt x="1147" y="359"/>
                    <a:pt x="1151" y="356"/>
                  </a:cubicBezTo>
                  <a:cubicBezTo>
                    <a:pt x="1155" y="353"/>
                    <a:pt x="1153" y="353"/>
                    <a:pt x="1151" y="352"/>
                  </a:cubicBezTo>
                  <a:cubicBezTo>
                    <a:pt x="1148" y="351"/>
                    <a:pt x="1148" y="352"/>
                    <a:pt x="1146" y="352"/>
                  </a:cubicBezTo>
                  <a:cubicBezTo>
                    <a:pt x="1144" y="352"/>
                    <a:pt x="1141" y="348"/>
                    <a:pt x="1145" y="344"/>
                  </a:cubicBezTo>
                  <a:cubicBezTo>
                    <a:pt x="1148" y="340"/>
                    <a:pt x="1151" y="340"/>
                    <a:pt x="1151" y="337"/>
                  </a:cubicBezTo>
                  <a:cubicBezTo>
                    <a:pt x="1152" y="333"/>
                    <a:pt x="1156" y="328"/>
                    <a:pt x="1157" y="327"/>
                  </a:cubicBezTo>
                  <a:cubicBezTo>
                    <a:pt x="1158" y="325"/>
                    <a:pt x="1163" y="327"/>
                    <a:pt x="1164" y="326"/>
                  </a:cubicBezTo>
                  <a:cubicBezTo>
                    <a:pt x="1166" y="326"/>
                    <a:pt x="1166" y="330"/>
                    <a:pt x="1168" y="328"/>
                  </a:cubicBezTo>
                  <a:cubicBezTo>
                    <a:pt x="1170" y="326"/>
                    <a:pt x="1173" y="320"/>
                    <a:pt x="1176" y="320"/>
                  </a:cubicBezTo>
                  <a:cubicBezTo>
                    <a:pt x="1178" y="320"/>
                    <a:pt x="1177" y="324"/>
                    <a:pt x="1177" y="327"/>
                  </a:cubicBezTo>
                  <a:cubicBezTo>
                    <a:pt x="1178" y="330"/>
                    <a:pt x="1180" y="326"/>
                    <a:pt x="1185" y="323"/>
                  </a:cubicBezTo>
                  <a:cubicBezTo>
                    <a:pt x="1190" y="319"/>
                    <a:pt x="1201" y="320"/>
                    <a:pt x="1205" y="321"/>
                  </a:cubicBezTo>
                  <a:cubicBezTo>
                    <a:pt x="1208" y="323"/>
                    <a:pt x="1209" y="327"/>
                    <a:pt x="1211" y="326"/>
                  </a:cubicBezTo>
                  <a:cubicBezTo>
                    <a:pt x="1214" y="326"/>
                    <a:pt x="1211" y="322"/>
                    <a:pt x="1214" y="322"/>
                  </a:cubicBezTo>
                  <a:cubicBezTo>
                    <a:pt x="1217" y="321"/>
                    <a:pt x="1222" y="318"/>
                    <a:pt x="1226" y="315"/>
                  </a:cubicBezTo>
                  <a:cubicBezTo>
                    <a:pt x="1230" y="312"/>
                    <a:pt x="1229" y="314"/>
                    <a:pt x="1231" y="312"/>
                  </a:cubicBezTo>
                  <a:cubicBezTo>
                    <a:pt x="1233" y="309"/>
                    <a:pt x="1235" y="310"/>
                    <a:pt x="1235" y="309"/>
                  </a:cubicBezTo>
                  <a:cubicBezTo>
                    <a:pt x="1236" y="307"/>
                    <a:pt x="1241" y="304"/>
                    <a:pt x="1249" y="303"/>
                  </a:cubicBezTo>
                  <a:cubicBezTo>
                    <a:pt x="1256" y="301"/>
                    <a:pt x="1266" y="296"/>
                    <a:pt x="1265" y="294"/>
                  </a:cubicBezTo>
                  <a:cubicBezTo>
                    <a:pt x="1265" y="293"/>
                    <a:pt x="1268" y="292"/>
                    <a:pt x="1269" y="294"/>
                  </a:cubicBezTo>
                  <a:cubicBezTo>
                    <a:pt x="1269" y="295"/>
                    <a:pt x="1272" y="295"/>
                    <a:pt x="1276" y="296"/>
                  </a:cubicBezTo>
                  <a:cubicBezTo>
                    <a:pt x="1280" y="296"/>
                    <a:pt x="1282" y="298"/>
                    <a:pt x="1285" y="295"/>
                  </a:cubicBezTo>
                  <a:cubicBezTo>
                    <a:pt x="1288" y="292"/>
                    <a:pt x="1284" y="291"/>
                    <a:pt x="1284" y="288"/>
                  </a:cubicBezTo>
                  <a:cubicBezTo>
                    <a:pt x="1285" y="286"/>
                    <a:pt x="1279" y="283"/>
                    <a:pt x="1280" y="281"/>
                  </a:cubicBezTo>
                  <a:cubicBezTo>
                    <a:pt x="1280" y="278"/>
                    <a:pt x="1276" y="272"/>
                    <a:pt x="1274" y="273"/>
                  </a:cubicBezTo>
                  <a:cubicBezTo>
                    <a:pt x="1273" y="274"/>
                    <a:pt x="1270" y="272"/>
                    <a:pt x="1270" y="270"/>
                  </a:cubicBezTo>
                  <a:cubicBezTo>
                    <a:pt x="1270" y="268"/>
                    <a:pt x="1269" y="266"/>
                    <a:pt x="1267" y="267"/>
                  </a:cubicBezTo>
                  <a:cubicBezTo>
                    <a:pt x="1265" y="269"/>
                    <a:pt x="1261" y="268"/>
                    <a:pt x="1260" y="266"/>
                  </a:cubicBezTo>
                  <a:cubicBezTo>
                    <a:pt x="1260" y="264"/>
                    <a:pt x="1265" y="262"/>
                    <a:pt x="1268" y="264"/>
                  </a:cubicBezTo>
                  <a:cubicBezTo>
                    <a:pt x="1272" y="265"/>
                    <a:pt x="1271" y="267"/>
                    <a:pt x="1273" y="268"/>
                  </a:cubicBezTo>
                  <a:cubicBezTo>
                    <a:pt x="1274" y="269"/>
                    <a:pt x="1279" y="268"/>
                    <a:pt x="1282" y="267"/>
                  </a:cubicBezTo>
                  <a:cubicBezTo>
                    <a:pt x="1284" y="266"/>
                    <a:pt x="1291" y="264"/>
                    <a:pt x="1292" y="262"/>
                  </a:cubicBezTo>
                  <a:cubicBezTo>
                    <a:pt x="1294" y="259"/>
                    <a:pt x="1292" y="259"/>
                    <a:pt x="1295" y="257"/>
                  </a:cubicBezTo>
                  <a:cubicBezTo>
                    <a:pt x="1297" y="256"/>
                    <a:pt x="1295" y="254"/>
                    <a:pt x="1293" y="253"/>
                  </a:cubicBezTo>
                  <a:cubicBezTo>
                    <a:pt x="1291" y="252"/>
                    <a:pt x="1292" y="249"/>
                    <a:pt x="1294" y="249"/>
                  </a:cubicBezTo>
                  <a:cubicBezTo>
                    <a:pt x="1296" y="249"/>
                    <a:pt x="1295" y="246"/>
                    <a:pt x="1297" y="246"/>
                  </a:cubicBezTo>
                  <a:cubicBezTo>
                    <a:pt x="1298" y="246"/>
                    <a:pt x="1298" y="247"/>
                    <a:pt x="1301" y="246"/>
                  </a:cubicBezTo>
                  <a:cubicBezTo>
                    <a:pt x="1304" y="245"/>
                    <a:pt x="1301" y="248"/>
                    <a:pt x="1300" y="250"/>
                  </a:cubicBezTo>
                  <a:cubicBezTo>
                    <a:pt x="1299" y="252"/>
                    <a:pt x="1302" y="254"/>
                    <a:pt x="1303" y="256"/>
                  </a:cubicBezTo>
                  <a:cubicBezTo>
                    <a:pt x="1303" y="257"/>
                    <a:pt x="1308" y="257"/>
                    <a:pt x="1311" y="256"/>
                  </a:cubicBezTo>
                  <a:cubicBezTo>
                    <a:pt x="1314" y="254"/>
                    <a:pt x="1323" y="258"/>
                    <a:pt x="1324" y="260"/>
                  </a:cubicBezTo>
                  <a:cubicBezTo>
                    <a:pt x="1324" y="262"/>
                    <a:pt x="1326" y="265"/>
                    <a:pt x="1329" y="267"/>
                  </a:cubicBezTo>
                  <a:cubicBezTo>
                    <a:pt x="1333" y="269"/>
                    <a:pt x="1337" y="268"/>
                    <a:pt x="1337" y="270"/>
                  </a:cubicBezTo>
                  <a:cubicBezTo>
                    <a:pt x="1338" y="272"/>
                    <a:pt x="1340" y="272"/>
                    <a:pt x="1342" y="272"/>
                  </a:cubicBezTo>
                  <a:cubicBezTo>
                    <a:pt x="1344" y="272"/>
                    <a:pt x="1345" y="274"/>
                    <a:pt x="1347" y="272"/>
                  </a:cubicBezTo>
                  <a:cubicBezTo>
                    <a:pt x="1348" y="271"/>
                    <a:pt x="1349" y="273"/>
                    <a:pt x="1351" y="272"/>
                  </a:cubicBezTo>
                  <a:cubicBezTo>
                    <a:pt x="1353" y="270"/>
                    <a:pt x="1347" y="269"/>
                    <a:pt x="1347" y="267"/>
                  </a:cubicBezTo>
                  <a:cubicBezTo>
                    <a:pt x="1348" y="266"/>
                    <a:pt x="1350" y="268"/>
                    <a:pt x="1351" y="268"/>
                  </a:cubicBezTo>
                  <a:cubicBezTo>
                    <a:pt x="1353" y="268"/>
                    <a:pt x="1351" y="264"/>
                    <a:pt x="1352" y="264"/>
                  </a:cubicBezTo>
                  <a:cubicBezTo>
                    <a:pt x="1353" y="264"/>
                    <a:pt x="1352" y="257"/>
                    <a:pt x="1351" y="256"/>
                  </a:cubicBezTo>
                  <a:cubicBezTo>
                    <a:pt x="1350" y="256"/>
                    <a:pt x="1351" y="253"/>
                    <a:pt x="1353" y="255"/>
                  </a:cubicBezTo>
                  <a:cubicBezTo>
                    <a:pt x="1356" y="257"/>
                    <a:pt x="1360" y="257"/>
                    <a:pt x="1363" y="257"/>
                  </a:cubicBezTo>
                  <a:cubicBezTo>
                    <a:pt x="1365" y="257"/>
                    <a:pt x="1363" y="255"/>
                    <a:pt x="1361" y="255"/>
                  </a:cubicBezTo>
                  <a:cubicBezTo>
                    <a:pt x="1359" y="255"/>
                    <a:pt x="1361" y="253"/>
                    <a:pt x="1362" y="254"/>
                  </a:cubicBezTo>
                  <a:cubicBezTo>
                    <a:pt x="1364" y="255"/>
                    <a:pt x="1367" y="256"/>
                    <a:pt x="1367" y="255"/>
                  </a:cubicBezTo>
                  <a:cubicBezTo>
                    <a:pt x="1367" y="253"/>
                    <a:pt x="1368" y="250"/>
                    <a:pt x="1371" y="250"/>
                  </a:cubicBezTo>
                  <a:cubicBezTo>
                    <a:pt x="1373" y="250"/>
                    <a:pt x="1374" y="249"/>
                    <a:pt x="1372" y="248"/>
                  </a:cubicBezTo>
                  <a:close/>
                  <a:moveTo>
                    <a:pt x="709" y="404"/>
                  </a:moveTo>
                  <a:cubicBezTo>
                    <a:pt x="702" y="410"/>
                    <a:pt x="688" y="412"/>
                    <a:pt x="688" y="417"/>
                  </a:cubicBezTo>
                  <a:cubicBezTo>
                    <a:pt x="688" y="422"/>
                    <a:pt x="672" y="424"/>
                    <a:pt x="671" y="422"/>
                  </a:cubicBezTo>
                  <a:cubicBezTo>
                    <a:pt x="669" y="420"/>
                    <a:pt x="683" y="419"/>
                    <a:pt x="686" y="412"/>
                  </a:cubicBezTo>
                  <a:cubicBezTo>
                    <a:pt x="689" y="405"/>
                    <a:pt x="701" y="401"/>
                    <a:pt x="707" y="392"/>
                  </a:cubicBezTo>
                  <a:cubicBezTo>
                    <a:pt x="712" y="385"/>
                    <a:pt x="715" y="375"/>
                    <a:pt x="718" y="376"/>
                  </a:cubicBezTo>
                  <a:cubicBezTo>
                    <a:pt x="720" y="376"/>
                    <a:pt x="716" y="398"/>
                    <a:pt x="709" y="404"/>
                  </a:cubicBezTo>
                  <a:close/>
                  <a:moveTo>
                    <a:pt x="739" y="125"/>
                  </a:moveTo>
                  <a:cubicBezTo>
                    <a:pt x="738" y="127"/>
                    <a:pt x="733" y="127"/>
                    <a:pt x="734" y="129"/>
                  </a:cubicBezTo>
                  <a:cubicBezTo>
                    <a:pt x="737" y="132"/>
                    <a:pt x="749" y="130"/>
                    <a:pt x="749" y="126"/>
                  </a:cubicBezTo>
                  <a:cubicBezTo>
                    <a:pt x="749" y="122"/>
                    <a:pt x="740" y="123"/>
                    <a:pt x="739" y="125"/>
                  </a:cubicBezTo>
                  <a:close/>
                  <a:moveTo>
                    <a:pt x="306" y="7"/>
                  </a:moveTo>
                  <a:cubicBezTo>
                    <a:pt x="312" y="7"/>
                    <a:pt x="310" y="4"/>
                    <a:pt x="314" y="4"/>
                  </a:cubicBezTo>
                  <a:cubicBezTo>
                    <a:pt x="318" y="5"/>
                    <a:pt x="323" y="4"/>
                    <a:pt x="321" y="2"/>
                  </a:cubicBezTo>
                  <a:cubicBezTo>
                    <a:pt x="319" y="0"/>
                    <a:pt x="305" y="1"/>
                    <a:pt x="306" y="3"/>
                  </a:cubicBezTo>
                  <a:cubicBezTo>
                    <a:pt x="308" y="4"/>
                    <a:pt x="295" y="4"/>
                    <a:pt x="296" y="4"/>
                  </a:cubicBezTo>
                  <a:cubicBezTo>
                    <a:pt x="296" y="6"/>
                    <a:pt x="300" y="7"/>
                    <a:pt x="306" y="7"/>
                  </a:cubicBezTo>
                  <a:close/>
                  <a:moveTo>
                    <a:pt x="277" y="23"/>
                  </a:moveTo>
                  <a:cubicBezTo>
                    <a:pt x="277" y="19"/>
                    <a:pt x="264" y="24"/>
                    <a:pt x="267" y="24"/>
                  </a:cubicBezTo>
                  <a:cubicBezTo>
                    <a:pt x="269" y="25"/>
                    <a:pt x="277" y="27"/>
                    <a:pt x="277" y="23"/>
                  </a:cubicBezTo>
                  <a:close/>
                  <a:moveTo>
                    <a:pt x="307" y="20"/>
                  </a:moveTo>
                  <a:cubicBezTo>
                    <a:pt x="308" y="22"/>
                    <a:pt x="306" y="22"/>
                    <a:pt x="301" y="22"/>
                  </a:cubicBezTo>
                  <a:cubicBezTo>
                    <a:pt x="296" y="22"/>
                    <a:pt x="294" y="25"/>
                    <a:pt x="296" y="27"/>
                  </a:cubicBezTo>
                  <a:cubicBezTo>
                    <a:pt x="299" y="29"/>
                    <a:pt x="312" y="28"/>
                    <a:pt x="314" y="26"/>
                  </a:cubicBezTo>
                  <a:cubicBezTo>
                    <a:pt x="316" y="23"/>
                    <a:pt x="322" y="25"/>
                    <a:pt x="323" y="22"/>
                  </a:cubicBezTo>
                  <a:cubicBezTo>
                    <a:pt x="324" y="19"/>
                    <a:pt x="306" y="18"/>
                    <a:pt x="307" y="20"/>
                  </a:cubicBezTo>
                  <a:close/>
                  <a:moveTo>
                    <a:pt x="348" y="16"/>
                  </a:moveTo>
                  <a:cubicBezTo>
                    <a:pt x="350" y="13"/>
                    <a:pt x="345" y="13"/>
                    <a:pt x="344" y="11"/>
                  </a:cubicBezTo>
                  <a:cubicBezTo>
                    <a:pt x="344" y="9"/>
                    <a:pt x="330" y="9"/>
                    <a:pt x="331" y="11"/>
                  </a:cubicBezTo>
                  <a:cubicBezTo>
                    <a:pt x="332" y="13"/>
                    <a:pt x="322" y="16"/>
                    <a:pt x="325" y="18"/>
                  </a:cubicBezTo>
                  <a:cubicBezTo>
                    <a:pt x="331" y="23"/>
                    <a:pt x="346" y="18"/>
                    <a:pt x="348" y="16"/>
                  </a:cubicBezTo>
                  <a:close/>
                  <a:moveTo>
                    <a:pt x="310" y="12"/>
                  </a:moveTo>
                  <a:cubicBezTo>
                    <a:pt x="311" y="7"/>
                    <a:pt x="302" y="11"/>
                    <a:pt x="296" y="8"/>
                  </a:cubicBezTo>
                  <a:cubicBezTo>
                    <a:pt x="290" y="6"/>
                    <a:pt x="286" y="6"/>
                    <a:pt x="291" y="9"/>
                  </a:cubicBezTo>
                  <a:cubicBezTo>
                    <a:pt x="292" y="11"/>
                    <a:pt x="280" y="12"/>
                    <a:pt x="282" y="14"/>
                  </a:cubicBezTo>
                  <a:cubicBezTo>
                    <a:pt x="286" y="19"/>
                    <a:pt x="309" y="17"/>
                    <a:pt x="310" y="12"/>
                  </a:cubicBezTo>
                  <a:close/>
                  <a:moveTo>
                    <a:pt x="275" y="144"/>
                  </a:moveTo>
                  <a:cubicBezTo>
                    <a:pt x="275" y="146"/>
                    <a:pt x="273" y="148"/>
                    <a:pt x="269" y="148"/>
                  </a:cubicBezTo>
                  <a:cubicBezTo>
                    <a:pt x="264" y="148"/>
                    <a:pt x="271" y="151"/>
                    <a:pt x="272" y="153"/>
                  </a:cubicBezTo>
                  <a:cubicBezTo>
                    <a:pt x="272" y="156"/>
                    <a:pt x="267" y="154"/>
                    <a:pt x="267" y="158"/>
                  </a:cubicBezTo>
                  <a:cubicBezTo>
                    <a:pt x="267" y="162"/>
                    <a:pt x="258" y="158"/>
                    <a:pt x="257" y="163"/>
                  </a:cubicBezTo>
                  <a:cubicBezTo>
                    <a:pt x="256" y="169"/>
                    <a:pt x="261" y="168"/>
                    <a:pt x="265" y="168"/>
                  </a:cubicBezTo>
                  <a:cubicBezTo>
                    <a:pt x="269" y="168"/>
                    <a:pt x="263" y="172"/>
                    <a:pt x="266" y="174"/>
                  </a:cubicBezTo>
                  <a:cubicBezTo>
                    <a:pt x="269" y="176"/>
                    <a:pt x="271" y="175"/>
                    <a:pt x="269" y="171"/>
                  </a:cubicBezTo>
                  <a:cubicBezTo>
                    <a:pt x="267" y="167"/>
                    <a:pt x="279" y="173"/>
                    <a:pt x="276" y="176"/>
                  </a:cubicBezTo>
                  <a:cubicBezTo>
                    <a:pt x="272" y="179"/>
                    <a:pt x="281" y="181"/>
                    <a:pt x="286" y="182"/>
                  </a:cubicBezTo>
                  <a:cubicBezTo>
                    <a:pt x="291" y="182"/>
                    <a:pt x="307" y="185"/>
                    <a:pt x="307" y="182"/>
                  </a:cubicBezTo>
                  <a:cubicBezTo>
                    <a:pt x="307" y="179"/>
                    <a:pt x="301" y="177"/>
                    <a:pt x="296" y="172"/>
                  </a:cubicBezTo>
                  <a:cubicBezTo>
                    <a:pt x="291" y="167"/>
                    <a:pt x="287" y="158"/>
                    <a:pt x="293" y="155"/>
                  </a:cubicBezTo>
                  <a:cubicBezTo>
                    <a:pt x="299" y="151"/>
                    <a:pt x="294" y="149"/>
                    <a:pt x="300" y="145"/>
                  </a:cubicBezTo>
                  <a:cubicBezTo>
                    <a:pt x="305" y="141"/>
                    <a:pt x="302" y="137"/>
                    <a:pt x="307" y="137"/>
                  </a:cubicBezTo>
                  <a:cubicBezTo>
                    <a:pt x="311" y="136"/>
                    <a:pt x="306" y="132"/>
                    <a:pt x="311" y="131"/>
                  </a:cubicBezTo>
                  <a:cubicBezTo>
                    <a:pt x="316" y="131"/>
                    <a:pt x="317" y="125"/>
                    <a:pt x="316" y="124"/>
                  </a:cubicBezTo>
                  <a:cubicBezTo>
                    <a:pt x="315" y="122"/>
                    <a:pt x="321" y="124"/>
                    <a:pt x="324" y="121"/>
                  </a:cubicBezTo>
                  <a:cubicBezTo>
                    <a:pt x="326" y="118"/>
                    <a:pt x="332" y="120"/>
                    <a:pt x="334" y="116"/>
                  </a:cubicBezTo>
                  <a:cubicBezTo>
                    <a:pt x="336" y="112"/>
                    <a:pt x="364" y="103"/>
                    <a:pt x="379" y="99"/>
                  </a:cubicBezTo>
                  <a:cubicBezTo>
                    <a:pt x="394" y="96"/>
                    <a:pt x="405" y="89"/>
                    <a:pt x="400" y="85"/>
                  </a:cubicBezTo>
                  <a:cubicBezTo>
                    <a:pt x="394" y="81"/>
                    <a:pt x="379" y="86"/>
                    <a:pt x="375" y="90"/>
                  </a:cubicBezTo>
                  <a:cubicBezTo>
                    <a:pt x="371" y="93"/>
                    <a:pt x="366" y="91"/>
                    <a:pt x="362" y="93"/>
                  </a:cubicBezTo>
                  <a:cubicBezTo>
                    <a:pt x="358" y="95"/>
                    <a:pt x="350" y="97"/>
                    <a:pt x="346" y="94"/>
                  </a:cubicBezTo>
                  <a:cubicBezTo>
                    <a:pt x="342" y="91"/>
                    <a:pt x="337" y="97"/>
                    <a:pt x="334" y="97"/>
                  </a:cubicBezTo>
                  <a:cubicBezTo>
                    <a:pt x="331" y="97"/>
                    <a:pt x="327" y="100"/>
                    <a:pt x="324" y="100"/>
                  </a:cubicBezTo>
                  <a:cubicBezTo>
                    <a:pt x="321" y="100"/>
                    <a:pt x="314" y="102"/>
                    <a:pt x="314" y="104"/>
                  </a:cubicBezTo>
                  <a:cubicBezTo>
                    <a:pt x="313" y="106"/>
                    <a:pt x="307" y="106"/>
                    <a:pt x="307" y="108"/>
                  </a:cubicBezTo>
                  <a:cubicBezTo>
                    <a:pt x="307" y="111"/>
                    <a:pt x="303" y="113"/>
                    <a:pt x="301" y="111"/>
                  </a:cubicBezTo>
                  <a:cubicBezTo>
                    <a:pt x="298" y="108"/>
                    <a:pt x="295" y="113"/>
                    <a:pt x="299" y="116"/>
                  </a:cubicBezTo>
                  <a:cubicBezTo>
                    <a:pt x="302" y="119"/>
                    <a:pt x="292" y="119"/>
                    <a:pt x="294" y="121"/>
                  </a:cubicBezTo>
                  <a:cubicBezTo>
                    <a:pt x="296" y="123"/>
                    <a:pt x="291" y="124"/>
                    <a:pt x="292" y="126"/>
                  </a:cubicBezTo>
                  <a:cubicBezTo>
                    <a:pt x="293" y="129"/>
                    <a:pt x="288" y="129"/>
                    <a:pt x="285" y="130"/>
                  </a:cubicBezTo>
                  <a:cubicBezTo>
                    <a:pt x="281" y="131"/>
                    <a:pt x="279" y="135"/>
                    <a:pt x="284" y="136"/>
                  </a:cubicBezTo>
                  <a:cubicBezTo>
                    <a:pt x="288" y="136"/>
                    <a:pt x="281" y="137"/>
                    <a:pt x="282" y="140"/>
                  </a:cubicBezTo>
                  <a:cubicBezTo>
                    <a:pt x="282" y="144"/>
                    <a:pt x="274" y="141"/>
                    <a:pt x="275" y="14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4743451" y="881063"/>
              <a:ext cx="3454401" cy="1325563"/>
            </a:xfrm>
            <a:custGeom>
              <a:rect b="b" l="l" r="r" t="t"/>
              <a:pathLst>
                <a:path extrusionOk="0" h="527" w="1374">
                  <a:moveTo>
                    <a:pt x="21" y="381"/>
                  </a:moveTo>
                  <a:cubicBezTo>
                    <a:pt x="20" y="381"/>
                    <a:pt x="17" y="380"/>
                    <a:pt x="16" y="379"/>
                  </a:cubicBezTo>
                  <a:cubicBezTo>
                    <a:pt x="16" y="378"/>
                    <a:pt x="13" y="378"/>
                    <a:pt x="11" y="378"/>
                  </a:cubicBezTo>
                  <a:cubicBezTo>
                    <a:pt x="12" y="379"/>
                    <a:pt x="12" y="379"/>
                    <a:pt x="13" y="380"/>
                  </a:cubicBezTo>
                  <a:cubicBezTo>
                    <a:pt x="14" y="382"/>
                    <a:pt x="8" y="382"/>
                    <a:pt x="10" y="384"/>
                  </a:cubicBezTo>
                  <a:cubicBezTo>
                    <a:pt x="12" y="386"/>
                    <a:pt x="6" y="386"/>
                    <a:pt x="6" y="384"/>
                  </a:cubicBezTo>
                  <a:cubicBezTo>
                    <a:pt x="6" y="382"/>
                    <a:pt x="1" y="383"/>
                    <a:pt x="1" y="384"/>
                  </a:cubicBezTo>
                  <a:cubicBezTo>
                    <a:pt x="1" y="385"/>
                    <a:pt x="1" y="386"/>
                    <a:pt x="0" y="386"/>
                  </a:cubicBezTo>
                  <a:cubicBezTo>
                    <a:pt x="2" y="387"/>
                    <a:pt x="4" y="388"/>
                    <a:pt x="4" y="388"/>
                  </a:cubicBezTo>
                  <a:cubicBezTo>
                    <a:pt x="5" y="388"/>
                    <a:pt x="20" y="390"/>
                    <a:pt x="25" y="389"/>
                  </a:cubicBezTo>
                  <a:cubicBezTo>
                    <a:pt x="25" y="388"/>
                    <a:pt x="26" y="385"/>
                    <a:pt x="26" y="383"/>
                  </a:cubicBezTo>
                  <a:cubicBezTo>
                    <a:pt x="26" y="382"/>
                    <a:pt x="22" y="380"/>
                    <a:pt x="21" y="381"/>
                  </a:cubicBezTo>
                  <a:close/>
                  <a:moveTo>
                    <a:pt x="365" y="14"/>
                  </a:moveTo>
                  <a:cubicBezTo>
                    <a:pt x="374" y="13"/>
                    <a:pt x="374" y="8"/>
                    <a:pt x="369" y="8"/>
                  </a:cubicBezTo>
                  <a:cubicBezTo>
                    <a:pt x="364" y="7"/>
                    <a:pt x="364" y="10"/>
                    <a:pt x="361" y="10"/>
                  </a:cubicBezTo>
                  <a:cubicBezTo>
                    <a:pt x="359" y="10"/>
                    <a:pt x="350" y="12"/>
                    <a:pt x="352" y="14"/>
                  </a:cubicBezTo>
                  <a:cubicBezTo>
                    <a:pt x="354" y="16"/>
                    <a:pt x="361" y="15"/>
                    <a:pt x="365" y="14"/>
                  </a:cubicBezTo>
                  <a:close/>
                  <a:moveTo>
                    <a:pt x="411" y="147"/>
                  </a:moveTo>
                  <a:cubicBezTo>
                    <a:pt x="414" y="147"/>
                    <a:pt x="423" y="145"/>
                    <a:pt x="423" y="144"/>
                  </a:cubicBezTo>
                  <a:cubicBezTo>
                    <a:pt x="424" y="142"/>
                    <a:pt x="420" y="140"/>
                    <a:pt x="415" y="140"/>
                  </a:cubicBezTo>
                  <a:cubicBezTo>
                    <a:pt x="409" y="140"/>
                    <a:pt x="408" y="146"/>
                    <a:pt x="411" y="147"/>
                  </a:cubicBezTo>
                  <a:close/>
                  <a:moveTo>
                    <a:pt x="587" y="25"/>
                  </a:moveTo>
                  <a:cubicBezTo>
                    <a:pt x="591" y="27"/>
                    <a:pt x="590" y="28"/>
                    <a:pt x="585" y="28"/>
                  </a:cubicBezTo>
                  <a:cubicBezTo>
                    <a:pt x="580" y="28"/>
                    <a:pt x="576" y="30"/>
                    <a:pt x="579" y="31"/>
                  </a:cubicBezTo>
                  <a:cubicBezTo>
                    <a:pt x="582" y="32"/>
                    <a:pt x="581" y="35"/>
                    <a:pt x="586" y="36"/>
                  </a:cubicBezTo>
                  <a:cubicBezTo>
                    <a:pt x="591" y="37"/>
                    <a:pt x="596" y="33"/>
                    <a:pt x="596" y="30"/>
                  </a:cubicBezTo>
                  <a:cubicBezTo>
                    <a:pt x="595" y="27"/>
                    <a:pt x="613" y="25"/>
                    <a:pt x="618" y="23"/>
                  </a:cubicBezTo>
                  <a:cubicBezTo>
                    <a:pt x="623" y="22"/>
                    <a:pt x="615" y="17"/>
                    <a:pt x="620" y="17"/>
                  </a:cubicBezTo>
                  <a:cubicBezTo>
                    <a:pt x="625" y="16"/>
                    <a:pt x="623" y="14"/>
                    <a:pt x="617" y="13"/>
                  </a:cubicBezTo>
                  <a:cubicBezTo>
                    <a:pt x="610" y="12"/>
                    <a:pt x="613" y="7"/>
                    <a:pt x="611" y="5"/>
                  </a:cubicBezTo>
                  <a:cubicBezTo>
                    <a:pt x="609" y="3"/>
                    <a:pt x="608" y="7"/>
                    <a:pt x="599" y="9"/>
                  </a:cubicBezTo>
                  <a:cubicBezTo>
                    <a:pt x="591" y="10"/>
                    <a:pt x="587" y="13"/>
                    <a:pt x="590" y="14"/>
                  </a:cubicBezTo>
                  <a:cubicBezTo>
                    <a:pt x="593" y="16"/>
                    <a:pt x="590" y="20"/>
                    <a:pt x="587" y="20"/>
                  </a:cubicBezTo>
                  <a:cubicBezTo>
                    <a:pt x="583" y="19"/>
                    <a:pt x="582" y="23"/>
                    <a:pt x="587" y="25"/>
                  </a:cubicBezTo>
                  <a:close/>
                  <a:moveTo>
                    <a:pt x="599" y="32"/>
                  </a:moveTo>
                  <a:cubicBezTo>
                    <a:pt x="599" y="34"/>
                    <a:pt x="592" y="37"/>
                    <a:pt x="594" y="39"/>
                  </a:cubicBezTo>
                  <a:cubicBezTo>
                    <a:pt x="596" y="41"/>
                    <a:pt x="598" y="40"/>
                    <a:pt x="600" y="41"/>
                  </a:cubicBezTo>
                  <a:cubicBezTo>
                    <a:pt x="602" y="41"/>
                    <a:pt x="603" y="47"/>
                    <a:pt x="608" y="46"/>
                  </a:cubicBezTo>
                  <a:cubicBezTo>
                    <a:pt x="612" y="45"/>
                    <a:pt x="624" y="51"/>
                    <a:pt x="631" y="51"/>
                  </a:cubicBezTo>
                  <a:cubicBezTo>
                    <a:pt x="637" y="51"/>
                    <a:pt x="638" y="45"/>
                    <a:pt x="636" y="45"/>
                  </a:cubicBezTo>
                  <a:cubicBezTo>
                    <a:pt x="634" y="45"/>
                    <a:pt x="636" y="41"/>
                    <a:pt x="640" y="36"/>
                  </a:cubicBezTo>
                  <a:cubicBezTo>
                    <a:pt x="643" y="30"/>
                    <a:pt x="628" y="26"/>
                    <a:pt x="628" y="31"/>
                  </a:cubicBezTo>
                  <a:cubicBezTo>
                    <a:pt x="628" y="35"/>
                    <a:pt x="623" y="30"/>
                    <a:pt x="622" y="27"/>
                  </a:cubicBezTo>
                  <a:cubicBezTo>
                    <a:pt x="620" y="24"/>
                    <a:pt x="599" y="29"/>
                    <a:pt x="599" y="32"/>
                  </a:cubicBezTo>
                  <a:close/>
                  <a:moveTo>
                    <a:pt x="481" y="150"/>
                  </a:moveTo>
                  <a:cubicBezTo>
                    <a:pt x="484" y="152"/>
                    <a:pt x="487" y="151"/>
                    <a:pt x="487" y="148"/>
                  </a:cubicBezTo>
                  <a:cubicBezTo>
                    <a:pt x="486" y="144"/>
                    <a:pt x="478" y="149"/>
                    <a:pt x="481" y="150"/>
                  </a:cubicBezTo>
                  <a:close/>
                  <a:moveTo>
                    <a:pt x="581" y="8"/>
                  </a:moveTo>
                  <a:cubicBezTo>
                    <a:pt x="582" y="5"/>
                    <a:pt x="566" y="6"/>
                    <a:pt x="570" y="10"/>
                  </a:cubicBezTo>
                  <a:cubicBezTo>
                    <a:pt x="571" y="11"/>
                    <a:pt x="580" y="12"/>
                    <a:pt x="581" y="8"/>
                  </a:cubicBezTo>
                  <a:close/>
                  <a:moveTo>
                    <a:pt x="1280" y="181"/>
                  </a:moveTo>
                  <a:cubicBezTo>
                    <a:pt x="1285" y="183"/>
                    <a:pt x="1288" y="178"/>
                    <a:pt x="1292" y="180"/>
                  </a:cubicBezTo>
                  <a:cubicBezTo>
                    <a:pt x="1296" y="183"/>
                    <a:pt x="1305" y="179"/>
                    <a:pt x="1309" y="179"/>
                  </a:cubicBezTo>
                  <a:cubicBezTo>
                    <a:pt x="1313" y="178"/>
                    <a:pt x="1311" y="173"/>
                    <a:pt x="1300" y="172"/>
                  </a:cubicBezTo>
                  <a:cubicBezTo>
                    <a:pt x="1289" y="170"/>
                    <a:pt x="1275" y="178"/>
                    <a:pt x="1280" y="181"/>
                  </a:cubicBezTo>
                  <a:close/>
                  <a:moveTo>
                    <a:pt x="636" y="65"/>
                  </a:moveTo>
                  <a:cubicBezTo>
                    <a:pt x="640" y="67"/>
                    <a:pt x="650" y="63"/>
                    <a:pt x="657" y="63"/>
                  </a:cubicBezTo>
                  <a:cubicBezTo>
                    <a:pt x="665" y="63"/>
                    <a:pt x="685" y="58"/>
                    <a:pt x="685" y="54"/>
                  </a:cubicBezTo>
                  <a:cubicBezTo>
                    <a:pt x="686" y="50"/>
                    <a:pt x="678" y="50"/>
                    <a:pt x="675" y="47"/>
                  </a:cubicBezTo>
                  <a:cubicBezTo>
                    <a:pt x="672" y="44"/>
                    <a:pt x="665" y="47"/>
                    <a:pt x="663" y="49"/>
                  </a:cubicBezTo>
                  <a:cubicBezTo>
                    <a:pt x="661" y="52"/>
                    <a:pt x="660" y="50"/>
                    <a:pt x="664" y="45"/>
                  </a:cubicBezTo>
                  <a:cubicBezTo>
                    <a:pt x="669" y="41"/>
                    <a:pt x="660" y="37"/>
                    <a:pt x="659" y="40"/>
                  </a:cubicBezTo>
                  <a:cubicBezTo>
                    <a:pt x="659" y="43"/>
                    <a:pt x="651" y="40"/>
                    <a:pt x="651" y="43"/>
                  </a:cubicBezTo>
                  <a:cubicBezTo>
                    <a:pt x="651" y="46"/>
                    <a:pt x="648" y="47"/>
                    <a:pt x="648" y="49"/>
                  </a:cubicBezTo>
                  <a:cubicBezTo>
                    <a:pt x="648" y="52"/>
                    <a:pt x="642" y="48"/>
                    <a:pt x="642" y="54"/>
                  </a:cubicBezTo>
                  <a:cubicBezTo>
                    <a:pt x="642" y="60"/>
                    <a:pt x="633" y="63"/>
                    <a:pt x="636" y="65"/>
                  </a:cubicBezTo>
                  <a:close/>
                  <a:moveTo>
                    <a:pt x="943" y="114"/>
                  </a:moveTo>
                  <a:cubicBezTo>
                    <a:pt x="946" y="116"/>
                    <a:pt x="948" y="118"/>
                    <a:pt x="949" y="120"/>
                  </a:cubicBezTo>
                  <a:cubicBezTo>
                    <a:pt x="951" y="121"/>
                    <a:pt x="958" y="119"/>
                    <a:pt x="961" y="118"/>
                  </a:cubicBezTo>
                  <a:cubicBezTo>
                    <a:pt x="964" y="117"/>
                    <a:pt x="964" y="122"/>
                    <a:pt x="969" y="119"/>
                  </a:cubicBezTo>
                  <a:cubicBezTo>
                    <a:pt x="973" y="116"/>
                    <a:pt x="978" y="118"/>
                    <a:pt x="983" y="118"/>
                  </a:cubicBezTo>
                  <a:cubicBezTo>
                    <a:pt x="988" y="118"/>
                    <a:pt x="982" y="111"/>
                    <a:pt x="983" y="108"/>
                  </a:cubicBezTo>
                  <a:cubicBezTo>
                    <a:pt x="983" y="106"/>
                    <a:pt x="989" y="107"/>
                    <a:pt x="987" y="110"/>
                  </a:cubicBezTo>
                  <a:cubicBezTo>
                    <a:pt x="985" y="112"/>
                    <a:pt x="990" y="118"/>
                    <a:pt x="997" y="117"/>
                  </a:cubicBezTo>
                  <a:cubicBezTo>
                    <a:pt x="1005" y="117"/>
                    <a:pt x="999" y="112"/>
                    <a:pt x="1003" y="110"/>
                  </a:cubicBezTo>
                  <a:cubicBezTo>
                    <a:pt x="1007" y="109"/>
                    <a:pt x="1006" y="107"/>
                    <a:pt x="1001" y="103"/>
                  </a:cubicBezTo>
                  <a:cubicBezTo>
                    <a:pt x="995" y="100"/>
                    <a:pt x="988" y="102"/>
                    <a:pt x="983" y="100"/>
                  </a:cubicBezTo>
                  <a:cubicBezTo>
                    <a:pt x="978" y="98"/>
                    <a:pt x="972" y="98"/>
                    <a:pt x="972" y="103"/>
                  </a:cubicBezTo>
                  <a:cubicBezTo>
                    <a:pt x="972" y="108"/>
                    <a:pt x="962" y="97"/>
                    <a:pt x="957" y="96"/>
                  </a:cubicBezTo>
                  <a:cubicBezTo>
                    <a:pt x="951" y="94"/>
                    <a:pt x="935" y="110"/>
                    <a:pt x="943" y="114"/>
                  </a:cubicBezTo>
                  <a:close/>
                  <a:moveTo>
                    <a:pt x="993" y="145"/>
                  </a:moveTo>
                  <a:cubicBezTo>
                    <a:pt x="997" y="144"/>
                    <a:pt x="990" y="136"/>
                    <a:pt x="982" y="135"/>
                  </a:cubicBezTo>
                  <a:cubicBezTo>
                    <a:pt x="975" y="134"/>
                    <a:pt x="968" y="140"/>
                    <a:pt x="969" y="141"/>
                  </a:cubicBezTo>
                  <a:cubicBezTo>
                    <a:pt x="971" y="144"/>
                    <a:pt x="988" y="146"/>
                    <a:pt x="993" y="145"/>
                  </a:cubicBezTo>
                  <a:close/>
                  <a:moveTo>
                    <a:pt x="974" y="129"/>
                  </a:moveTo>
                  <a:cubicBezTo>
                    <a:pt x="974" y="125"/>
                    <a:pt x="961" y="130"/>
                    <a:pt x="966" y="132"/>
                  </a:cubicBezTo>
                  <a:cubicBezTo>
                    <a:pt x="969" y="133"/>
                    <a:pt x="974" y="133"/>
                    <a:pt x="974" y="129"/>
                  </a:cubicBezTo>
                  <a:close/>
                  <a:moveTo>
                    <a:pt x="1015" y="114"/>
                  </a:moveTo>
                  <a:cubicBezTo>
                    <a:pt x="1021" y="115"/>
                    <a:pt x="1024" y="120"/>
                    <a:pt x="1035" y="121"/>
                  </a:cubicBezTo>
                  <a:cubicBezTo>
                    <a:pt x="1046" y="121"/>
                    <a:pt x="1054" y="119"/>
                    <a:pt x="1054" y="117"/>
                  </a:cubicBezTo>
                  <a:cubicBezTo>
                    <a:pt x="1054" y="115"/>
                    <a:pt x="1044" y="111"/>
                    <a:pt x="1041" y="113"/>
                  </a:cubicBezTo>
                  <a:cubicBezTo>
                    <a:pt x="1038" y="115"/>
                    <a:pt x="1035" y="110"/>
                    <a:pt x="1032" y="111"/>
                  </a:cubicBezTo>
                  <a:cubicBezTo>
                    <a:pt x="1028" y="112"/>
                    <a:pt x="1022" y="112"/>
                    <a:pt x="1021" y="109"/>
                  </a:cubicBezTo>
                  <a:cubicBezTo>
                    <a:pt x="1019" y="105"/>
                    <a:pt x="1012" y="114"/>
                    <a:pt x="1015" y="114"/>
                  </a:cubicBezTo>
                  <a:close/>
                  <a:moveTo>
                    <a:pt x="221" y="18"/>
                  </a:moveTo>
                  <a:cubicBezTo>
                    <a:pt x="226" y="13"/>
                    <a:pt x="233" y="17"/>
                    <a:pt x="234" y="15"/>
                  </a:cubicBezTo>
                  <a:cubicBezTo>
                    <a:pt x="235" y="13"/>
                    <a:pt x="224" y="12"/>
                    <a:pt x="220" y="14"/>
                  </a:cubicBezTo>
                  <a:cubicBezTo>
                    <a:pt x="216" y="16"/>
                    <a:pt x="206" y="14"/>
                    <a:pt x="208" y="17"/>
                  </a:cubicBezTo>
                  <a:cubicBezTo>
                    <a:pt x="208" y="19"/>
                    <a:pt x="215" y="23"/>
                    <a:pt x="221" y="18"/>
                  </a:cubicBezTo>
                  <a:close/>
                  <a:moveTo>
                    <a:pt x="991" y="419"/>
                  </a:moveTo>
                  <a:cubicBezTo>
                    <a:pt x="988" y="413"/>
                    <a:pt x="995" y="406"/>
                    <a:pt x="990" y="402"/>
                  </a:cubicBezTo>
                  <a:cubicBezTo>
                    <a:pt x="985" y="399"/>
                    <a:pt x="987" y="391"/>
                    <a:pt x="985" y="393"/>
                  </a:cubicBezTo>
                  <a:cubicBezTo>
                    <a:pt x="982" y="394"/>
                    <a:pt x="985" y="401"/>
                    <a:pt x="981" y="401"/>
                  </a:cubicBezTo>
                  <a:cubicBezTo>
                    <a:pt x="977" y="402"/>
                    <a:pt x="981" y="405"/>
                    <a:pt x="979" y="410"/>
                  </a:cubicBezTo>
                  <a:cubicBezTo>
                    <a:pt x="978" y="415"/>
                    <a:pt x="980" y="422"/>
                    <a:pt x="982" y="426"/>
                  </a:cubicBezTo>
                  <a:cubicBezTo>
                    <a:pt x="984" y="430"/>
                    <a:pt x="979" y="453"/>
                    <a:pt x="981" y="457"/>
                  </a:cubicBezTo>
                  <a:cubicBezTo>
                    <a:pt x="983" y="461"/>
                    <a:pt x="978" y="477"/>
                    <a:pt x="980" y="479"/>
                  </a:cubicBezTo>
                  <a:cubicBezTo>
                    <a:pt x="983" y="483"/>
                    <a:pt x="981" y="475"/>
                    <a:pt x="985" y="474"/>
                  </a:cubicBezTo>
                  <a:cubicBezTo>
                    <a:pt x="989" y="473"/>
                    <a:pt x="989" y="479"/>
                    <a:pt x="992" y="480"/>
                  </a:cubicBezTo>
                  <a:cubicBezTo>
                    <a:pt x="994" y="481"/>
                    <a:pt x="993" y="472"/>
                    <a:pt x="990" y="473"/>
                  </a:cubicBezTo>
                  <a:cubicBezTo>
                    <a:pt x="988" y="473"/>
                    <a:pt x="986" y="467"/>
                    <a:pt x="985" y="463"/>
                  </a:cubicBezTo>
                  <a:cubicBezTo>
                    <a:pt x="984" y="460"/>
                    <a:pt x="987" y="455"/>
                    <a:pt x="987" y="450"/>
                  </a:cubicBezTo>
                  <a:cubicBezTo>
                    <a:pt x="987" y="446"/>
                    <a:pt x="993" y="446"/>
                    <a:pt x="997" y="449"/>
                  </a:cubicBezTo>
                  <a:cubicBezTo>
                    <a:pt x="1000" y="453"/>
                    <a:pt x="1001" y="451"/>
                    <a:pt x="999" y="448"/>
                  </a:cubicBezTo>
                  <a:cubicBezTo>
                    <a:pt x="998" y="445"/>
                    <a:pt x="993" y="426"/>
                    <a:pt x="991" y="419"/>
                  </a:cubicBezTo>
                  <a:close/>
                  <a:moveTo>
                    <a:pt x="243" y="15"/>
                  </a:moveTo>
                  <a:cubicBezTo>
                    <a:pt x="246" y="18"/>
                    <a:pt x="234" y="17"/>
                    <a:pt x="232" y="19"/>
                  </a:cubicBezTo>
                  <a:cubicBezTo>
                    <a:pt x="230" y="22"/>
                    <a:pt x="223" y="21"/>
                    <a:pt x="224" y="24"/>
                  </a:cubicBezTo>
                  <a:cubicBezTo>
                    <a:pt x="226" y="27"/>
                    <a:pt x="238" y="27"/>
                    <a:pt x="238" y="24"/>
                  </a:cubicBezTo>
                  <a:cubicBezTo>
                    <a:pt x="238" y="22"/>
                    <a:pt x="244" y="24"/>
                    <a:pt x="244" y="22"/>
                  </a:cubicBezTo>
                  <a:cubicBezTo>
                    <a:pt x="244" y="20"/>
                    <a:pt x="247" y="18"/>
                    <a:pt x="254" y="17"/>
                  </a:cubicBezTo>
                  <a:cubicBezTo>
                    <a:pt x="260" y="17"/>
                    <a:pt x="260" y="14"/>
                    <a:pt x="254" y="11"/>
                  </a:cubicBezTo>
                  <a:cubicBezTo>
                    <a:pt x="248" y="8"/>
                    <a:pt x="240" y="13"/>
                    <a:pt x="243" y="15"/>
                  </a:cubicBezTo>
                  <a:close/>
                  <a:moveTo>
                    <a:pt x="233" y="208"/>
                  </a:moveTo>
                  <a:cubicBezTo>
                    <a:pt x="239" y="213"/>
                    <a:pt x="245" y="205"/>
                    <a:pt x="248" y="204"/>
                  </a:cubicBezTo>
                  <a:cubicBezTo>
                    <a:pt x="251" y="204"/>
                    <a:pt x="246" y="201"/>
                    <a:pt x="241" y="199"/>
                  </a:cubicBezTo>
                  <a:cubicBezTo>
                    <a:pt x="235" y="198"/>
                    <a:pt x="228" y="203"/>
                    <a:pt x="233" y="208"/>
                  </a:cubicBezTo>
                  <a:close/>
                  <a:moveTo>
                    <a:pt x="1372" y="248"/>
                  </a:moveTo>
                  <a:cubicBezTo>
                    <a:pt x="1370" y="247"/>
                    <a:pt x="1362" y="242"/>
                    <a:pt x="1360" y="240"/>
                  </a:cubicBezTo>
                  <a:cubicBezTo>
                    <a:pt x="1358" y="237"/>
                    <a:pt x="1349" y="236"/>
                    <a:pt x="1349" y="237"/>
                  </a:cubicBezTo>
                  <a:cubicBezTo>
                    <a:pt x="1349" y="238"/>
                    <a:pt x="1346" y="237"/>
                    <a:pt x="1345" y="235"/>
                  </a:cubicBezTo>
                  <a:cubicBezTo>
                    <a:pt x="1345" y="234"/>
                    <a:pt x="1335" y="233"/>
                    <a:pt x="1335" y="235"/>
                  </a:cubicBezTo>
                  <a:cubicBezTo>
                    <a:pt x="1335" y="237"/>
                    <a:pt x="1337" y="237"/>
                    <a:pt x="1338" y="239"/>
                  </a:cubicBezTo>
                  <a:cubicBezTo>
                    <a:pt x="1340" y="241"/>
                    <a:pt x="1337" y="242"/>
                    <a:pt x="1337" y="244"/>
                  </a:cubicBezTo>
                  <a:cubicBezTo>
                    <a:pt x="1338" y="246"/>
                    <a:pt x="1334" y="243"/>
                    <a:pt x="1332" y="242"/>
                  </a:cubicBezTo>
                  <a:cubicBezTo>
                    <a:pt x="1331" y="240"/>
                    <a:pt x="1331" y="236"/>
                    <a:pt x="1332" y="233"/>
                  </a:cubicBezTo>
                  <a:cubicBezTo>
                    <a:pt x="1332" y="231"/>
                    <a:pt x="1329" y="231"/>
                    <a:pt x="1329" y="229"/>
                  </a:cubicBezTo>
                  <a:cubicBezTo>
                    <a:pt x="1328" y="227"/>
                    <a:pt x="1318" y="222"/>
                    <a:pt x="1313" y="220"/>
                  </a:cubicBezTo>
                  <a:cubicBezTo>
                    <a:pt x="1309" y="218"/>
                    <a:pt x="1303" y="216"/>
                    <a:pt x="1301" y="214"/>
                  </a:cubicBezTo>
                  <a:cubicBezTo>
                    <a:pt x="1300" y="212"/>
                    <a:pt x="1292" y="211"/>
                    <a:pt x="1289" y="208"/>
                  </a:cubicBezTo>
                  <a:cubicBezTo>
                    <a:pt x="1285" y="205"/>
                    <a:pt x="1272" y="199"/>
                    <a:pt x="1266" y="199"/>
                  </a:cubicBezTo>
                  <a:cubicBezTo>
                    <a:pt x="1260" y="198"/>
                    <a:pt x="1262" y="195"/>
                    <a:pt x="1259" y="196"/>
                  </a:cubicBezTo>
                  <a:cubicBezTo>
                    <a:pt x="1256" y="196"/>
                    <a:pt x="1244" y="196"/>
                    <a:pt x="1240" y="195"/>
                  </a:cubicBezTo>
                  <a:cubicBezTo>
                    <a:pt x="1236" y="194"/>
                    <a:pt x="1235" y="197"/>
                    <a:pt x="1232" y="196"/>
                  </a:cubicBezTo>
                  <a:cubicBezTo>
                    <a:pt x="1230" y="195"/>
                    <a:pt x="1216" y="190"/>
                    <a:pt x="1214" y="192"/>
                  </a:cubicBezTo>
                  <a:cubicBezTo>
                    <a:pt x="1212" y="194"/>
                    <a:pt x="1213" y="197"/>
                    <a:pt x="1211" y="197"/>
                  </a:cubicBezTo>
                  <a:cubicBezTo>
                    <a:pt x="1210" y="198"/>
                    <a:pt x="1211" y="200"/>
                    <a:pt x="1215" y="203"/>
                  </a:cubicBezTo>
                  <a:cubicBezTo>
                    <a:pt x="1219" y="207"/>
                    <a:pt x="1217" y="210"/>
                    <a:pt x="1213" y="211"/>
                  </a:cubicBezTo>
                  <a:cubicBezTo>
                    <a:pt x="1210" y="213"/>
                    <a:pt x="1204" y="210"/>
                    <a:pt x="1202" y="207"/>
                  </a:cubicBezTo>
                  <a:cubicBezTo>
                    <a:pt x="1200" y="204"/>
                    <a:pt x="1195" y="206"/>
                    <a:pt x="1194" y="202"/>
                  </a:cubicBezTo>
                  <a:cubicBezTo>
                    <a:pt x="1193" y="198"/>
                    <a:pt x="1196" y="198"/>
                    <a:pt x="1198" y="200"/>
                  </a:cubicBezTo>
                  <a:cubicBezTo>
                    <a:pt x="1200" y="202"/>
                    <a:pt x="1204" y="200"/>
                    <a:pt x="1204" y="198"/>
                  </a:cubicBezTo>
                  <a:cubicBezTo>
                    <a:pt x="1204" y="195"/>
                    <a:pt x="1198" y="193"/>
                    <a:pt x="1194" y="194"/>
                  </a:cubicBezTo>
                  <a:cubicBezTo>
                    <a:pt x="1190" y="194"/>
                    <a:pt x="1188" y="199"/>
                    <a:pt x="1184" y="201"/>
                  </a:cubicBezTo>
                  <a:cubicBezTo>
                    <a:pt x="1181" y="203"/>
                    <a:pt x="1166" y="200"/>
                    <a:pt x="1164" y="199"/>
                  </a:cubicBezTo>
                  <a:cubicBezTo>
                    <a:pt x="1163" y="197"/>
                    <a:pt x="1142" y="199"/>
                    <a:pt x="1140" y="200"/>
                  </a:cubicBezTo>
                  <a:cubicBezTo>
                    <a:pt x="1138" y="202"/>
                    <a:pt x="1139" y="207"/>
                    <a:pt x="1138" y="208"/>
                  </a:cubicBezTo>
                  <a:cubicBezTo>
                    <a:pt x="1137" y="208"/>
                    <a:pt x="1136" y="201"/>
                    <a:pt x="1136" y="200"/>
                  </a:cubicBezTo>
                  <a:cubicBezTo>
                    <a:pt x="1136" y="199"/>
                    <a:pt x="1134" y="198"/>
                    <a:pt x="1130" y="198"/>
                  </a:cubicBezTo>
                  <a:cubicBezTo>
                    <a:pt x="1126" y="198"/>
                    <a:pt x="1124" y="198"/>
                    <a:pt x="1126" y="196"/>
                  </a:cubicBezTo>
                  <a:cubicBezTo>
                    <a:pt x="1127" y="194"/>
                    <a:pt x="1124" y="193"/>
                    <a:pt x="1127" y="191"/>
                  </a:cubicBezTo>
                  <a:cubicBezTo>
                    <a:pt x="1130" y="189"/>
                    <a:pt x="1122" y="183"/>
                    <a:pt x="1114" y="179"/>
                  </a:cubicBezTo>
                  <a:cubicBezTo>
                    <a:pt x="1106" y="176"/>
                    <a:pt x="1088" y="178"/>
                    <a:pt x="1084" y="180"/>
                  </a:cubicBezTo>
                  <a:cubicBezTo>
                    <a:pt x="1079" y="181"/>
                    <a:pt x="1069" y="181"/>
                    <a:pt x="1065" y="181"/>
                  </a:cubicBezTo>
                  <a:cubicBezTo>
                    <a:pt x="1060" y="181"/>
                    <a:pt x="1064" y="179"/>
                    <a:pt x="1063" y="177"/>
                  </a:cubicBezTo>
                  <a:cubicBezTo>
                    <a:pt x="1061" y="175"/>
                    <a:pt x="1054" y="172"/>
                    <a:pt x="1053" y="174"/>
                  </a:cubicBezTo>
                  <a:cubicBezTo>
                    <a:pt x="1052" y="176"/>
                    <a:pt x="1050" y="174"/>
                    <a:pt x="1050" y="172"/>
                  </a:cubicBezTo>
                  <a:cubicBezTo>
                    <a:pt x="1050" y="171"/>
                    <a:pt x="1042" y="169"/>
                    <a:pt x="1039" y="169"/>
                  </a:cubicBezTo>
                  <a:cubicBezTo>
                    <a:pt x="1037" y="170"/>
                    <a:pt x="1035" y="167"/>
                    <a:pt x="1039" y="167"/>
                  </a:cubicBezTo>
                  <a:cubicBezTo>
                    <a:pt x="1042" y="167"/>
                    <a:pt x="1048" y="167"/>
                    <a:pt x="1045" y="163"/>
                  </a:cubicBezTo>
                  <a:cubicBezTo>
                    <a:pt x="1043" y="160"/>
                    <a:pt x="1021" y="158"/>
                    <a:pt x="1019" y="159"/>
                  </a:cubicBezTo>
                  <a:cubicBezTo>
                    <a:pt x="1017" y="160"/>
                    <a:pt x="1019" y="163"/>
                    <a:pt x="1015" y="167"/>
                  </a:cubicBezTo>
                  <a:cubicBezTo>
                    <a:pt x="1010" y="171"/>
                    <a:pt x="1005" y="168"/>
                    <a:pt x="1006" y="166"/>
                  </a:cubicBezTo>
                  <a:cubicBezTo>
                    <a:pt x="1007" y="164"/>
                    <a:pt x="1012" y="164"/>
                    <a:pt x="1012" y="162"/>
                  </a:cubicBezTo>
                  <a:cubicBezTo>
                    <a:pt x="1012" y="160"/>
                    <a:pt x="1004" y="161"/>
                    <a:pt x="1003" y="160"/>
                  </a:cubicBezTo>
                  <a:cubicBezTo>
                    <a:pt x="1002" y="158"/>
                    <a:pt x="1005" y="157"/>
                    <a:pt x="1008" y="157"/>
                  </a:cubicBezTo>
                  <a:cubicBezTo>
                    <a:pt x="1011" y="158"/>
                    <a:pt x="1016" y="159"/>
                    <a:pt x="1016" y="157"/>
                  </a:cubicBezTo>
                  <a:cubicBezTo>
                    <a:pt x="1016" y="156"/>
                    <a:pt x="1013" y="156"/>
                    <a:pt x="1008" y="155"/>
                  </a:cubicBezTo>
                  <a:cubicBezTo>
                    <a:pt x="1003" y="154"/>
                    <a:pt x="992" y="152"/>
                    <a:pt x="986" y="152"/>
                  </a:cubicBezTo>
                  <a:cubicBezTo>
                    <a:pt x="980" y="153"/>
                    <a:pt x="977" y="150"/>
                    <a:pt x="974" y="150"/>
                  </a:cubicBezTo>
                  <a:cubicBezTo>
                    <a:pt x="970" y="149"/>
                    <a:pt x="970" y="151"/>
                    <a:pt x="972" y="153"/>
                  </a:cubicBezTo>
                  <a:cubicBezTo>
                    <a:pt x="973" y="155"/>
                    <a:pt x="969" y="156"/>
                    <a:pt x="965" y="156"/>
                  </a:cubicBezTo>
                  <a:cubicBezTo>
                    <a:pt x="961" y="155"/>
                    <a:pt x="955" y="158"/>
                    <a:pt x="957" y="161"/>
                  </a:cubicBezTo>
                  <a:cubicBezTo>
                    <a:pt x="960" y="164"/>
                    <a:pt x="962" y="160"/>
                    <a:pt x="964" y="161"/>
                  </a:cubicBezTo>
                  <a:cubicBezTo>
                    <a:pt x="966" y="162"/>
                    <a:pt x="959" y="164"/>
                    <a:pt x="962" y="165"/>
                  </a:cubicBezTo>
                  <a:cubicBezTo>
                    <a:pt x="964" y="167"/>
                    <a:pt x="964" y="169"/>
                    <a:pt x="964" y="171"/>
                  </a:cubicBezTo>
                  <a:cubicBezTo>
                    <a:pt x="964" y="172"/>
                    <a:pt x="959" y="173"/>
                    <a:pt x="958" y="171"/>
                  </a:cubicBezTo>
                  <a:cubicBezTo>
                    <a:pt x="956" y="169"/>
                    <a:pt x="953" y="170"/>
                    <a:pt x="950" y="170"/>
                  </a:cubicBezTo>
                  <a:cubicBezTo>
                    <a:pt x="947" y="170"/>
                    <a:pt x="944" y="172"/>
                    <a:pt x="948" y="172"/>
                  </a:cubicBezTo>
                  <a:cubicBezTo>
                    <a:pt x="951" y="172"/>
                    <a:pt x="952" y="175"/>
                    <a:pt x="948" y="175"/>
                  </a:cubicBezTo>
                  <a:cubicBezTo>
                    <a:pt x="943" y="176"/>
                    <a:pt x="944" y="171"/>
                    <a:pt x="941" y="171"/>
                  </a:cubicBezTo>
                  <a:cubicBezTo>
                    <a:pt x="938" y="172"/>
                    <a:pt x="932" y="169"/>
                    <a:pt x="929" y="169"/>
                  </a:cubicBezTo>
                  <a:cubicBezTo>
                    <a:pt x="926" y="169"/>
                    <a:pt x="924" y="172"/>
                    <a:pt x="920" y="172"/>
                  </a:cubicBezTo>
                  <a:cubicBezTo>
                    <a:pt x="915" y="173"/>
                    <a:pt x="909" y="170"/>
                    <a:pt x="907" y="168"/>
                  </a:cubicBezTo>
                  <a:cubicBezTo>
                    <a:pt x="906" y="165"/>
                    <a:pt x="905" y="165"/>
                    <a:pt x="903" y="167"/>
                  </a:cubicBezTo>
                  <a:cubicBezTo>
                    <a:pt x="901" y="170"/>
                    <a:pt x="901" y="175"/>
                    <a:pt x="899" y="176"/>
                  </a:cubicBezTo>
                  <a:cubicBezTo>
                    <a:pt x="896" y="176"/>
                    <a:pt x="896" y="181"/>
                    <a:pt x="893" y="182"/>
                  </a:cubicBezTo>
                  <a:cubicBezTo>
                    <a:pt x="891" y="183"/>
                    <a:pt x="891" y="180"/>
                    <a:pt x="888" y="180"/>
                  </a:cubicBezTo>
                  <a:cubicBezTo>
                    <a:pt x="886" y="181"/>
                    <a:pt x="877" y="172"/>
                    <a:pt x="876" y="169"/>
                  </a:cubicBezTo>
                  <a:cubicBezTo>
                    <a:pt x="876" y="167"/>
                    <a:pt x="871" y="162"/>
                    <a:pt x="869" y="161"/>
                  </a:cubicBezTo>
                  <a:cubicBezTo>
                    <a:pt x="868" y="160"/>
                    <a:pt x="871" y="160"/>
                    <a:pt x="872" y="161"/>
                  </a:cubicBezTo>
                  <a:cubicBezTo>
                    <a:pt x="874" y="163"/>
                    <a:pt x="876" y="163"/>
                    <a:pt x="878" y="162"/>
                  </a:cubicBezTo>
                  <a:cubicBezTo>
                    <a:pt x="880" y="161"/>
                    <a:pt x="880" y="157"/>
                    <a:pt x="877" y="157"/>
                  </a:cubicBezTo>
                  <a:cubicBezTo>
                    <a:pt x="873" y="156"/>
                    <a:pt x="875" y="154"/>
                    <a:pt x="876" y="153"/>
                  </a:cubicBezTo>
                  <a:cubicBezTo>
                    <a:pt x="878" y="153"/>
                    <a:pt x="873" y="148"/>
                    <a:pt x="875" y="148"/>
                  </a:cubicBezTo>
                  <a:cubicBezTo>
                    <a:pt x="876" y="147"/>
                    <a:pt x="876" y="145"/>
                    <a:pt x="873" y="145"/>
                  </a:cubicBezTo>
                  <a:cubicBezTo>
                    <a:pt x="870" y="145"/>
                    <a:pt x="868" y="142"/>
                    <a:pt x="868" y="141"/>
                  </a:cubicBezTo>
                  <a:cubicBezTo>
                    <a:pt x="867" y="140"/>
                    <a:pt x="856" y="139"/>
                    <a:pt x="857" y="141"/>
                  </a:cubicBezTo>
                  <a:cubicBezTo>
                    <a:pt x="857" y="143"/>
                    <a:pt x="853" y="142"/>
                    <a:pt x="854" y="141"/>
                  </a:cubicBezTo>
                  <a:cubicBezTo>
                    <a:pt x="854" y="139"/>
                    <a:pt x="850" y="140"/>
                    <a:pt x="845" y="138"/>
                  </a:cubicBezTo>
                  <a:cubicBezTo>
                    <a:pt x="839" y="137"/>
                    <a:pt x="839" y="133"/>
                    <a:pt x="838" y="133"/>
                  </a:cubicBezTo>
                  <a:cubicBezTo>
                    <a:pt x="836" y="133"/>
                    <a:pt x="836" y="138"/>
                    <a:pt x="834" y="137"/>
                  </a:cubicBezTo>
                  <a:cubicBezTo>
                    <a:pt x="831" y="136"/>
                    <a:pt x="828" y="138"/>
                    <a:pt x="830" y="141"/>
                  </a:cubicBezTo>
                  <a:cubicBezTo>
                    <a:pt x="831" y="144"/>
                    <a:pt x="830" y="145"/>
                    <a:pt x="830" y="147"/>
                  </a:cubicBezTo>
                  <a:cubicBezTo>
                    <a:pt x="829" y="150"/>
                    <a:pt x="828" y="149"/>
                    <a:pt x="825" y="148"/>
                  </a:cubicBezTo>
                  <a:cubicBezTo>
                    <a:pt x="822" y="147"/>
                    <a:pt x="822" y="150"/>
                    <a:pt x="815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3" y="144"/>
                    <a:pt x="801" y="144"/>
                    <a:pt x="801" y="146"/>
                  </a:cubicBezTo>
                  <a:cubicBezTo>
                    <a:pt x="801" y="148"/>
                    <a:pt x="790" y="147"/>
                    <a:pt x="790" y="144"/>
                  </a:cubicBezTo>
                  <a:cubicBezTo>
                    <a:pt x="789" y="142"/>
                    <a:pt x="791" y="141"/>
                    <a:pt x="793" y="141"/>
                  </a:cubicBezTo>
                  <a:cubicBezTo>
                    <a:pt x="794" y="140"/>
                    <a:pt x="791" y="139"/>
                    <a:pt x="786" y="139"/>
                  </a:cubicBezTo>
                  <a:cubicBezTo>
                    <a:pt x="780" y="140"/>
                    <a:pt x="776" y="136"/>
                    <a:pt x="771" y="137"/>
                  </a:cubicBezTo>
                  <a:cubicBezTo>
                    <a:pt x="765" y="138"/>
                    <a:pt x="752" y="139"/>
                    <a:pt x="751" y="140"/>
                  </a:cubicBezTo>
                  <a:cubicBezTo>
                    <a:pt x="749" y="140"/>
                    <a:pt x="752" y="144"/>
                    <a:pt x="749" y="144"/>
                  </a:cubicBezTo>
                  <a:cubicBezTo>
                    <a:pt x="747" y="144"/>
                    <a:pt x="749" y="139"/>
                    <a:pt x="748" y="136"/>
                  </a:cubicBezTo>
                  <a:cubicBezTo>
                    <a:pt x="748" y="133"/>
                    <a:pt x="744" y="133"/>
                    <a:pt x="744" y="135"/>
                  </a:cubicBezTo>
                  <a:cubicBezTo>
                    <a:pt x="745" y="137"/>
                    <a:pt x="738" y="138"/>
                    <a:pt x="736" y="136"/>
                  </a:cubicBezTo>
                  <a:cubicBezTo>
                    <a:pt x="734" y="135"/>
                    <a:pt x="731" y="133"/>
                    <a:pt x="727" y="131"/>
                  </a:cubicBezTo>
                  <a:cubicBezTo>
                    <a:pt x="722" y="130"/>
                    <a:pt x="716" y="135"/>
                    <a:pt x="717" y="137"/>
                  </a:cubicBezTo>
                  <a:cubicBezTo>
                    <a:pt x="719" y="138"/>
                    <a:pt x="722" y="137"/>
                    <a:pt x="722" y="138"/>
                  </a:cubicBezTo>
                  <a:cubicBezTo>
                    <a:pt x="723" y="140"/>
                    <a:pt x="713" y="139"/>
                    <a:pt x="713" y="141"/>
                  </a:cubicBezTo>
                  <a:cubicBezTo>
                    <a:pt x="713" y="142"/>
                    <a:pt x="703" y="145"/>
                    <a:pt x="700" y="145"/>
                  </a:cubicBezTo>
                  <a:cubicBezTo>
                    <a:pt x="692" y="146"/>
                    <a:pt x="691" y="146"/>
                    <a:pt x="687" y="149"/>
                  </a:cubicBezTo>
                  <a:cubicBezTo>
                    <a:pt x="683" y="152"/>
                    <a:pt x="686" y="146"/>
                    <a:pt x="689" y="144"/>
                  </a:cubicBezTo>
                  <a:cubicBezTo>
                    <a:pt x="692" y="141"/>
                    <a:pt x="695" y="142"/>
                    <a:pt x="697" y="140"/>
                  </a:cubicBezTo>
                  <a:cubicBezTo>
                    <a:pt x="698" y="137"/>
                    <a:pt x="701" y="138"/>
                    <a:pt x="705" y="137"/>
                  </a:cubicBezTo>
                  <a:cubicBezTo>
                    <a:pt x="710" y="136"/>
                    <a:pt x="710" y="134"/>
                    <a:pt x="712" y="133"/>
                  </a:cubicBezTo>
                  <a:cubicBezTo>
                    <a:pt x="714" y="132"/>
                    <a:pt x="719" y="130"/>
                    <a:pt x="720" y="128"/>
                  </a:cubicBezTo>
                  <a:cubicBezTo>
                    <a:pt x="721" y="125"/>
                    <a:pt x="732" y="122"/>
                    <a:pt x="734" y="122"/>
                  </a:cubicBezTo>
                  <a:cubicBezTo>
                    <a:pt x="736" y="122"/>
                    <a:pt x="737" y="118"/>
                    <a:pt x="738" y="118"/>
                  </a:cubicBezTo>
                  <a:cubicBezTo>
                    <a:pt x="739" y="118"/>
                    <a:pt x="745" y="115"/>
                    <a:pt x="747" y="114"/>
                  </a:cubicBezTo>
                  <a:cubicBezTo>
                    <a:pt x="750" y="113"/>
                    <a:pt x="751" y="111"/>
                    <a:pt x="751" y="109"/>
                  </a:cubicBezTo>
                  <a:cubicBezTo>
                    <a:pt x="751" y="107"/>
                    <a:pt x="748" y="108"/>
                    <a:pt x="748" y="106"/>
                  </a:cubicBezTo>
                  <a:cubicBezTo>
                    <a:pt x="747" y="105"/>
                    <a:pt x="749" y="106"/>
                    <a:pt x="752" y="105"/>
                  </a:cubicBezTo>
                  <a:cubicBezTo>
                    <a:pt x="754" y="104"/>
                    <a:pt x="752" y="101"/>
                    <a:pt x="750" y="101"/>
                  </a:cubicBezTo>
                  <a:cubicBezTo>
                    <a:pt x="748" y="102"/>
                    <a:pt x="751" y="99"/>
                    <a:pt x="749" y="97"/>
                  </a:cubicBezTo>
                  <a:cubicBezTo>
                    <a:pt x="747" y="95"/>
                    <a:pt x="744" y="99"/>
                    <a:pt x="744" y="96"/>
                  </a:cubicBezTo>
                  <a:cubicBezTo>
                    <a:pt x="744" y="94"/>
                    <a:pt x="743" y="91"/>
                    <a:pt x="742" y="90"/>
                  </a:cubicBezTo>
                  <a:cubicBezTo>
                    <a:pt x="741" y="88"/>
                    <a:pt x="738" y="92"/>
                    <a:pt x="735" y="90"/>
                  </a:cubicBezTo>
                  <a:cubicBezTo>
                    <a:pt x="732" y="88"/>
                    <a:pt x="723" y="86"/>
                    <a:pt x="723" y="87"/>
                  </a:cubicBezTo>
                  <a:cubicBezTo>
                    <a:pt x="723" y="88"/>
                    <a:pt x="719" y="86"/>
                    <a:pt x="718" y="87"/>
                  </a:cubicBezTo>
                  <a:cubicBezTo>
                    <a:pt x="717" y="88"/>
                    <a:pt x="711" y="88"/>
                    <a:pt x="708" y="87"/>
                  </a:cubicBezTo>
                  <a:cubicBezTo>
                    <a:pt x="706" y="86"/>
                    <a:pt x="703" y="88"/>
                    <a:pt x="703" y="90"/>
                  </a:cubicBezTo>
                  <a:cubicBezTo>
                    <a:pt x="703" y="92"/>
                    <a:pt x="695" y="91"/>
                    <a:pt x="693" y="91"/>
                  </a:cubicBezTo>
                  <a:cubicBezTo>
                    <a:pt x="692" y="91"/>
                    <a:pt x="699" y="84"/>
                    <a:pt x="699" y="83"/>
                  </a:cubicBezTo>
                  <a:cubicBezTo>
                    <a:pt x="699" y="82"/>
                    <a:pt x="686" y="84"/>
                    <a:pt x="686" y="82"/>
                  </a:cubicBezTo>
                  <a:cubicBezTo>
                    <a:pt x="685" y="81"/>
                    <a:pt x="679" y="81"/>
                    <a:pt x="676" y="81"/>
                  </a:cubicBezTo>
                  <a:cubicBezTo>
                    <a:pt x="674" y="81"/>
                    <a:pt x="676" y="80"/>
                    <a:pt x="679" y="80"/>
                  </a:cubicBezTo>
                  <a:cubicBezTo>
                    <a:pt x="681" y="80"/>
                    <a:pt x="683" y="78"/>
                    <a:pt x="686" y="77"/>
                  </a:cubicBezTo>
                  <a:cubicBezTo>
                    <a:pt x="689" y="77"/>
                    <a:pt x="688" y="76"/>
                    <a:pt x="687" y="74"/>
                  </a:cubicBezTo>
                  <a:cubicBezTo>
                    <a:pt x="686" y="72"/>
                    <a:pt x="683" y="73"/>
                    <a:pt x="680" y="72"/>
                  </a:cubicBezTo>
                  <a:cubicBezTo>
                    <a:pt x="678" y="72"/>
                    <a:pt x="674" y="70"/>
                    <a:pt x="672" y="70"/>
                  </a:cubicBezTo>
                  <a:cubicBezTo>
                    <a:pt x="669" y="70"/>
                    <a:pt x="667" y="72"/>
                    <a:pt x="661" y="73"/>
                  </a:cubicBezTo>
                  <a:cubicBezTo>
                    <a:pt x="656" y="74"/>
                    <a:pt x="655" y="78"/>
                    <a:pt x="652" y="79"/>
                  </a:cubicBezTo>
                  <a:cubicBezTo>
                    <a:pt x="649" y="81"/>
                    <a:pt x="644" y="86"/>
                    <a:pt x="647" y="86"/>
                  </a:cubicBezTo>
                  <a:cubicBezTo>
                    <a:pt x="649" y="87"/>
                    <a:pt x="648" y="88"/>
                    <a:pt x="648" y="90"/>
                  </a:cubicBezTo>
                  <a:cubicBezTo>
                    <a:pt x="649" y="91"/>
                    <a:pt x="647" y="92"/>
                    <a:pt x="644" y="91"/>
                  </a:cubicBezTo>
                  <a:cubicBezTo>
                    <a:pt x="641" y="91"/>
                    <a:pt x="632" y="91"/>
                    <a:pt x="632" y="93"/>
                  </a:cubicBezTo>
                  <a:cubicBezTo>
                    <a:pt x="632" y="95"/>
                    <a:pt x="637" y="96"/>
                    <a:pt x="637" y="97"/>
                  </a:cubicBezTo>
                  <a:cubicBezTo>
                    <a:pt x="637" y="98"/>
                    <a:pt x="633" y="97"/>
                    <a:pt x="631" y="96"/>
                  </a:cubicBezTo>
                  <a:cubicBezTo>
                    <a:pt x="629" y="95"/>
                    <a:pt x="625" y="95"/>
                    <a:pt x="624" y="97"/>
                  </a:cubicBezTo>
                  <a:cubicBezTo>
                    <a:pt x="623" y="99"/>
                    <a:pt x="620" y="99"/>
                    <a:pt x="619" y="98"/>
                  </a:cubicBezTo>
                  <a:cubicBezTo>
                    <a:pt x="618" y="98"/>
                    <a:pt x="615" y="99"/>
                    <a:pt x="613" y="99"/>
                  </a:cubicBezTo>
                  <a:cubicBezTo>
                    <a:pt x="612" y="98"/>
                    <a:pt x="617" y="95"/>
                    <a:pt x="616" y="94"/>
                  </a:cubicBezTo>
                  <a:cubicBezTo>
                    <a:pt x="614" y="93"/>
                    <a:pt x="609" y="94"/>
                    <a:pt x="608" y="96"/>
                  </a:cubicBezTo>
                  <a:cubicBezTo>
                    <a:pt x="607" y="98"/>
                    <a:pt x="604" y="95"/>
                    <a:pt x="603" y="95"/>
                  </a:cubicBezTo>
                  <a:cubicBezTo>
                    <a:pt x="601" y="96"/>
                    <a:pt x="600" y="97"/>
                    <a:pt x="597" y="98"/>
                  </a:cubicBezTo>
                  <a:cubicBezTo>
                    <a:pt x="595" y="99"/>
                    <a:pt x="591" y="97"/>
                    <a:pt x="590" y="99"/>
                  </a:cubicBezTo>
                  <a:cubicBezTo>
                    <a:pt x="589" y="101"/>
                    <a:pt x="594" y="101"/>
                    <a:pt x="595" y="102"/>
                  </a:cubicBezTo>
                  <a:cubicBezTo>
                    <a:pt x="595" y="103"/>
                    <a:pt x="582" y="103"/>
                    <a:pt x="581" y="104"/>
                  </a:cubicBezTo>
                  <a:cubicBezTo>
                    <a:pt x="581" y="105"/>
                    <a:pt x="576" y="105"/>
                    <a:pt x="571" y="105"/>
                  </a:cubicBezTo>
                  <a:cubicBezTo>
                    <a:pt x="566" y="106"/>
                    <a:pt x="568" y="108"/>
                    <a:pt x="564" y="109"/>
                  </a:cubicBezTo>
                  <a:cubicBezTo>
                    <a:pt x="559" y="110"/>
                    <a:pt x="557" y="110"/>
                    <a:pt x="556" y="112"/>
                  </a:cubicBezTo>
                  <a:cubicBezTo>
                    <a:pt x="555" y="114"/>
                    <a:pt x="551" y="115"/>
                    <a:pt x="550" y="113"/>
                  </a:cubicBezTo>
                  <a:cubicBezTo>
                    <a:pt x="548" y="111"/>
                    <a:pt x="544" y="114"/>
                    <a:pt x="547" y="114"/>
                  </a:cubicBezTo>
                  <a:cubicBezTo>
                    <a:pt x="549" y="114"/>
                    <a:pt x="547" y="116"/>
                    <a:pt x="545" y="116"/>
                  </a:cubicBezTo>
                  <a:cubicBezTo>
                    <a:pt x="544" y="115"/>
                    <a:pt x="540" y="118"/>
                    <a:pt x="542" y="118"/>
                  </a:cubicBezTo>
                  <a:cubicBezTo>
                    <a:pt x="545" y="118"/>
                    <a:pt x="546" y="119"/>
                    <a:pt x="545" y="121"/>
                  </a:cubicBezTo>
                  <a:cubicBezTo>
                    <a:pt x="544" y="122"/>
                    <a:pt x="539" y="119"/>
                    <a:pt x="538" y="120"/>
                  </a:cubicBezTo>
                  <a:cubicBezTo>
                    <a:pt x="537" y="122"/>
                    <a:pt x="540" y="123"/>
                    <a:pt x="542" y="123"/>
                  </a:cubicBezTo>
                  <a:cubicBezTo>
                    <a:pt x="544" y="123"/>
                    <a:pt x="545" y="124"/>
                    <a:pt x="546" y="126"/>
                  </a:cubicBezTo>
                  <a:cubicBezTo>
                    <a:pt x="546" y="127"/>
                    <a:pt x="541" y="125"/>
                    <a:pt x="540" y="126"/>
                  </a:cubicBezTo>
                  <a:cubicBezTo>
                    <a:pt x="539" y="127"/>
                    <a:pt x="540" y="128"/>
                    <a:pt x="543" y="128"/>
                  </a:cubicBezTo>
                  <a:cubicBezTo>
                    <a:pt x="545" y="128"/>
                    <a:pt x="543" y="129"/>
                    <a:pt x="545" y="131"/>
                  </a:cubicBezTo>
                  <a:cubicBezTo>
                    <a:pt x="545" y="131"/>
                    <a:pt x="546" y="131"/>
                    <a:pt x="546" y="131"/>
                  </a:cubicBezTo>
                  <a:cubicBezTo>
                    <a:pt x="547" y="133"/>
                    <a:pt x="545" y="133"/>
                    <a:pt x="545" y="135"/>
                  </a:cubicBezTo>
                  <a:cubicBezTo>
                    <a:pt x="545" y="136"/>
                    <a:pt x="543" y="137"/>
                    <a:pt x="543" y="135"/>
                  </a:cubicBezTo>
                  <a:cubicBezTo>
                    <a:pt x="543" y="134"/>
                    <a:pt x="536" y="134"/>
                    <a:pt x="535" y="135"/>
                  </a:cubicBezTo>
                  <a:cubicBezTo>
                    <a:pt x="534" y="137"/>
                    <a:pt x="533" y="138"/>
                    <a:pt x="531" y="136"/>
                  </a:cubicBezTo>
                  <a:cubicBezTo>
                    <a:pt x="530" y="135"/>
                    <a:pt x="525" y="137"/>
                    <a:pt x="519" y="137"/>
                  </a:cubicBezTo>
                  <a:cubicBezTo>
                    <a:pt x="513" y="137"/>
                    <a:pt x="501" y="138"/>
                    <a:pt x="498" y="139"/>
                  </a:cubicBezTo>
                  <a:cubicBezTo>
                    <a:pt x="496" y="140"/>
                    <a:pt x="493" y="144"/>
                    <a:pt x="496" y="147"/>
                  </a:cubicBezTo>
                  <a:cubicBezTo>
                    <a:pt x="498" y="150"/>
                    <a:pt x="496" y="151"/>
                    <a:pt x="496" y="152"/>
                  </a:cubicBezTo>
                  <a:cubicBezTo>
                    <a:pt x="496" y="154"/>
                    <a:pt x="503" y="158"/>
                    <a:pt x="507" y="158"/>
                  </a:cubicBezTo>
                  <a:cubicBezTo>
                    <a:pt x="511" y="159"/>
                    <a:pt x="514" y="163"/>
                    <a:pt x="511" y="166"/>
                  </a:cubicBezTo>
                  <a:cubicBezTo>
                    <a:pt x="509" y="169"/>
                    <a:pt x="502" y="165"/>
                    <a:pt x="498" y="162"/>
                  </a:cubicBezTo>
                  <a:cubicBezTo>
                    <a:pt x="493" y="158"/>
                    <a:pt x="483" y="157"/>
                    <a:pt x="479" y="157"/>
                  </a:cubicBezTo>
                  <a:cubicBezTo>
                    <a:pt x="476" y="157"/>
                    <a:pt x="478" y="154"/>
                    <a:pt x="474" y="154"/>
                  </a:cubicBezTo>
                  <a:cubicBezTo>
                    <a:pt x="469" y="154"/>
                    <a:pt x="465" y="158"/>
                    <a:pt x="468" y="158"/>
                  </a:cubicBezTo>
                  <a:cubicBezTo>
                    <a:pt x="471" y="158"/>
                    <a:pt x="473" y="158"/>
                    <a:pt x="472" y="159"/>
                  </a:cubicBezTo>
                  <a:cubicBezTo>
                    <a:pt x="470" y="161"/>
                    <a:pt x="473" y="160"/>
                    <a:pt x="476" y="162"/>
                  </a:cubicBezTo>
                  <a:cubicBezTo>
                    <a:pt x="480" y="163"/>
                    <a:pt x="473" y="166"/>
                    <a:pt x="469" y="163"/>
                  </a:cubicBezTo>
                  <a:cubicBezTo>
                    <a:pt x="466" y="161"/>
                    <a:pt x="462" y="163"/>
                    <a:pt x="461" y="165"/>
                  </a:cubicBezTo>
                  <a:cubicBezTo>
                    <a:pt x="460" y="167"/>
                    <a:pt x="465" y="172"/>
                    <a:pt x="471" y="173"/>
                  </a:cubicBezTo>
                  <a:cubicBezTo>
                    <a:pt x="478" y="174"/>
                    <a:pt x="476" y="176"/>
                    <a:pt x="479" y="177"/>
                  </a:cubicBezTo>
                  <a:cubicBezTo>
                    <a:pt x="482" y="178"/>
                    <a:pt x="480" y="179"/>
                    <a:pt x="478" y="180"/>
                  </a:cubicBezTo>
                  <a:cubicBezTo>
                    <a:pt x="476" y="180"/>
                    <a:pt x="471" y="177"/>
                    <a:pt x="468" y="175"/>
                  </a:cubicBezTo>
                  <a:cubicBezTo>
                    <a:pt x="465" y="173"/>
                    <a:pt x="456" y="176"/>
                    <a:pt x="455" y="174"/>
                  </a:cubicBezTo>
                  <a:cubicBezTo>
                    <a:pt x="453" y="172"/>
                    <a:pt x="456" y="170"/>
                    <a:pt x="454" y="168"/>
                  </a:cubicBezTo>
                  <a:cubicBezTo>
                    <a:pt x="452" y="167"/>
                    <a:pt x="454" y="164"/>
                    <a:pt x="456" y="160"/>
                  </a:cubicBezTo>
                  <a:cubicBezTo>
                    <a:pt x="458" y="157"/>
                    <a:pt x="456" y="151"/>
                    <a:pt x="453" y="150"/>
                  </a:cubicBezTo>
                  <a:cubicBezTo>
                    <a:pt x="450" y="150"/>
                    <a:pt x="450" y="153"/>
                    <a:pt x="450" y="154"/>
                  </a:cubicBezTo>
                  <a:cubicBezTo>
                    <a:pt x="451" y="155"/>
                    <a:pt x="451" y="159"/>
                    <a:pt x="448" y="162"/>
                  </a:cubicBezTo>
                  <a:cubicBezTo>
                    <a:pt x="446" y="165"/>
                    <a:pt x="439" y="165"/>
                    <a:pt x="439" y="167"/>
                  </a:cubicBezTo>
                  <a:cubicBezTo>
                    <a:pt x="439" y="169"/>
                    <a:pt x="434" y="171"/>
                    <a:pt x="436" y="172"/>
                  </a:cubicBezTo>
                  <a:cubicBezTo>
                    <a:pt x="437" y="174"/>
                    <a:pt x="444" y="181"/>
                    <a:pt x="445" y="183"/>
                  </a:cubicBezTo>
                  <a:cubicBezTo>
                    <a:pt x="446" y="185"/>
                    <a:pt x="439" y="193"/>
                    <a:pt x="440" y="197"/>
                  </a:cubicBezTo>
                  <a:cubicBezTo>
                    <a:pt x="441" y="201"/>
                    <a:pt x="439" y="203"/>
                    <a:pt x="440" y="205"/>
                  </a:cubicBezTo>
                  <a:cubicBezTo>
                    <a:pt x="442" y="207"/>
                    <a:pt x="445" y="205"/>
                    <a:pt x="447" y="206"/>
                  </a:cubicBezTo>
                  <a:cubicBezTo>
                    <a:pt x="448" y="207"/>
                    <a:pt x="452" y="205"/>
                    <a:pt x="456" y="204"/>
                  </a:cubicBezTo>
                  <a:cubicBezTo>
                    <a:pt x="460" y="203"/>
                    <a:pt x="468" y="208"/>
                    <a:pt x="471" y="209"/>
                  </a:cubicBezTo>
                  <a:cubicBezTo>
                    <a:pt x="474" y="211"/>
                    <a:pt x="473" y="213"/>
                    <a:pt x="474" y="215"/>
                  </a:cubicBezTo>
                  <a:cubicBezTo>
                    <a:pt x="476" y="218"/>
                    <a:pt x="471" y="218"/>
                    <a:pt x="471" y="221"/>
                  </a:cubicBezTo>
                  <a:cubicBezTo>
                    <a:pt x="471" y="225"/>
                    <a:pt x="480" y="226"/>
                    <a:pt x="480" y="227"/>
                  </a:cubicBezTo>
                  <a:cubicBezTo>
                    <a:pt x="480" y="228"/>
                    <a:pt x="474" y="228"/>
                    <a:pt x="471" y="227"/>
                  </a:cubicBezTo>
                  <a:cubicBezTo>
                    <a:pt x="468" y="226"/>
                    <a:pt x="468" y="222"/>
                    <a:pt x="467" y="222"/>
                  </a:cubicBezTo>
                  <a:cubicBezTo>
                    <a:pt x="466" y="221"/>
                    <a:pt x="469" y="218"/>
                    <a:pt x="469" y="216"/>
                  </a:cubicBezTo>
                  <a:cubicBezTo>
                    <a:pt x="469" y="213"/>
                    <a:pt x="466" y="212"/>
                    <a:pt x="465" y="211"/>
                  </a:cubicBezTo>
                  <a:cubicBezTo>
                    <a:pt x="464" y="209"/>
                    <a:pt x="462" y="207"/>
                    <a:pt x="460" y="207"/>
                  </a:cubicBezTo>
                  <a:cubicBezTo>
                    <a:pt x="458" y="208"/>
                    <a:pt x="450" y="208"/>
                    <a:pt x="448" y="211"/>
                  </a:cubicBezTo>
                  <a:cubicBezTo>
                    <a:pt x="445" y="213"/>
                    <a:pt x="448" y="219"/>
                    <a:pt x="449" y="222"/>
                  </a:cubicBezTo>
                  <a:cubicBezTo>
                    <a:pt x="451" y="225"/>
                    <a:pt x="442" y="229"/>
                    <a:pt x="443" y="231"/>
                  </a:cubicBezTo>
                  <a:cubicBezTo>
                    <a:pt x="443" y="234"/>
                    <a:pt x="440" y="235"/>
                    <a:pt x="437" y="237"/>
                  </a:cubicBezTo>
                  <a:cubicBezTo>
                    <a:pt x="433" y="239"/>
                    <a:pt x="429" y="240"/>
                    <a:pt x="429" y="243"/>
                  </a:cubicBezTo>
                  <a:cubicBezTo>
                    <a:pt x="429" y="246"/>
                    <a:pt x="425" y="245"/>
                    <a:pt x="422" y="243"/>
                  </a:cubicBezTo>
                  <a:cubicBezTo>
                    <a:pt x="420" y="242"/>
                    <a:pt x="416" y="244"/>
                    <a:pt x="413" y="244"/>
                  </a:cubicBezTo>
                  <a:cubicBezTo>
                    <a:pt x="409" y="244"/>
                    <a:pt x="409" y="241"/>
                    <a:pt x="406" y="242"/>
                  </a:cubicBezTo>
                  <a:cubicBezTo>
                    <a:pt x="403" y="243"/>
                    <a:pt x="402" y="240"/>
                    <a:pt x="402" y="238"/>
                  </a:cubicBezTo>
                  <a:cubicBezTo>
                    <a:pt x="403" y="236"/>
                    <a:pt x="406" y="238"/>
                    <a:pt x="407" y="239"/>
                  </a:cubicBezTo>
                  <a:cubicBezTo>
                    <a:pt x="407" y="241"/>
                    <a:pt x="409" y="240"/>
                    <a:pt x="411" y="239"/>
                  </a:cubicBezTo>
                  <a:cubicBezTo>
                    <a:pt x="414" y="238"/>
                    <a:pt x="413" y="241"/>
                    <a:pt x="416" y="241"/>
                  </a:cubicBezTo>
                  <a:cubicBezTo>
                    <a:pt x="419" y="241"/>
                    <a:pt x="418" y="239"/>
                    <a:pt x="420" y="239"/>
                  </a:cubicBezTo>
                  <a:cubicBezTo>
                    <a:pt x="423" y="240"/>
                    <a:pt x="423" y="239"/>
                    <a:pt x="422" y="237"/>
                  </a:cubicBezTo>
                  <a:cubicBezTo>
                    <a:pt x="421" y="236"/>
                    <a:pt x="424" y="235"/>
                    <a:pt x="426" y="234"/>
                  </a:cubicBezTo>
                  <a:cubicBezTo>
                    <a:pt x="427" y="234"/>
                    <a:pt x="427" y="231"/>
                    <a:pt x="428" y="230"/>
                  </a:cubicBezTo>
                  <a:cubicBezTo>
                    <a:pt x="430" y="229"/>
                    <a:pt x="429" y="228"/>
                    <a:pt x="430" y="228"/>
                  </a:cubicBezTo>
                  <a:cubicBezTo>
                    <a:pt x="432" y="227"/>
                    <a:pt x="433" y="225"/>
                    <a:pt x="434" y="225"/>
                  </a:cubicBezTo>
                  <a:cubicBezTo>
                    <a:pt x="436" y="225"/>
                    <a:pt x="437" y="222"/>
                    <a:pt x="436" y="221"/>
                  </a:cubicBezTo>
                  <a:cubicBezTo>
                    <a:pt x="435" y="220"/>
                    <a:pt x="436" y="216"/>
                    <a:pt x="438" y="216"/>
                  </a:cubicBezTo>
                  <a:cubicBezTo>
                    <a:pt x="439" y="215"/>
                    <a:pt x="439" y="214"/>
                    <a:pt x="438" y="213"/>
                  </a:cubicBezTo>
                  <a:cubicBezTo>
                    <a:pt x="437" y="212"/>
                    <a:pt x="431" y="208"/>
                    <a:pt x="432" y="206"/>
                  </a:cubicBezTo>
                  <a:cubicBezTo>
                    <a:pt x="432" y="204"/>
                    <a:pt x="431" y="199"/>
                    <a:pt x="431" y="198"/>
                  </a:cubicBezTo>
                  <a:cubicBezTo>
                    <a:pt x="432" y="196"/>
                    <a:pt x="432" y="192"/>
                    <a:pt x="431" y="190"/>
                  </a:cubicBezTo>
                  <a:cubicBezTo>
                    <a:pt x="431" y="188"/>
                    <a:pt x="433" y="186"/>
                    <a:pt x="433" y="182"/>
                  </a:cubicBezTo>
                  <a:cubicBezTo>
                    <a:pt x="434" y="178"/>
                    <a:pt x="429" y="174"/>
                    <a:pt x="427" y="172"/>
                  </a:cubicBezTo>
                  <a:cubicBezTo>
                    <a:pt x="424" y="171"/>
                    <a:pt x="426" y="169"/>
                    <a:pt x="429" y="166"/>
                  </a:cubicBezTo>
                  <a:cubicBezTo>
                    <a:pt x="433" y="164"/>
                    <a:pt x="433" y="155"/>
                    <a:pt x="433" y="153"/>
                  </a:cubicBezTo>
                  <a:cubicBezTo>
                    <a:pt x="433" y="151"/>
                    <a:pt x="426" y="149"/>
                    <a:pt x="423" y="149"/>
                  </a:cubicBezTo>
                  <a:cubicBezTo>
                    <a:pt x="420" y="150"/>
                    <a:pt x="410" y="149"/>
                    <a:pt x="408" y="149"/>
                  </a:cubicBezTo>
                  <a:cubicBezTo>
                    <a:pt x="405" y="148"/>
                    <a:pt x="404" y="151"/>
                    <a:pt x="403" y="153"/>
                  </a:cubicBezTo>
                  <a:cubicBezTo>
                    <a:pt x="402" y="156"/>
                    <a:pt x="399" y="159"/>
                    <a:pt x="398" y="165"/>
                  </a:cubicBezTo>
                  <a:cubicBezTo>
                    <a:pt x="396" y="170"/>
                    <a:pt x="390" y="172"/>
                    <a:pt x="387" y="173"/>
                  </a:cubicBezTo>
                  <a:cubicBezTo>
                    <a:pt x="384" y="174"/>
                    <a:pt x="382" y="178"/>
                    <a:pt x="384" y="180"/>
                  </a:cubicBezTo>
                  <a:cubicBezTo>
                    <a:pt x="385" y="182"/>
                    <a:pt x="387" y="180"/>
                    <a:pt x="388" y="181"/>
                  </a:cubicBezTo>
                  <a:cubicBezTo>
                    <a:pt x="389" y="182"/>
                    <a:pt x="388" y="187"/>
                    <a:pt x="387" y="187"/>
                  </a:cubicBezTo>
                  <a:cubicBezTo>
                    <a:pt x="386" y="188"/>
                    <a:pt x="389" y="190"/>
                    <a:pt x="387" y="191"/>
                  </a:cubicBezTo>
                  <a:cubicBezTo>
                    <a:pt x="385" y="192"/>
                    <a:pt x="383" y="195"/>
                    <a:pt x="384" y="197"/>
                  </a:cubicBezTo>
                  <a:cubicBezTo>
                    <a:pt x="385" y="198"/>
                    <a:pt x="391" y="199"/>
                    <a:pt x="393" y="200"/>
                  </a:cubicBezTo>
                  <a:cubicBezTo>
                    <a:pt x="396" y="202"/>
                    <a:pt x="395" y="204"/>
                    <a:pt x="397" y="207"/>
                  </a:cubicBezTo>
                  <a:cubicBezTo>
                    <a:pt x="399" y="209"/>
                    <a:pt x="401" y="208"/>
                    <a:pt x="402" y="209"/>
                  </a:cubicBezTo>
                  <a:cubicBezTo>
                    <a:pt x="403" y="211"/>
                    <a:pt x="398" y="217"/>
                    <a:pt x="397" y="217"/>
                  </a:cubicBezTo>
                  <a:cubicBezTo>
                    <a:pt x="395" y="217"/>
                    <a:pt x="389" y="211"/>
                    <a:pt x="387" y="209"/>
                  </a:cubicBezTo>
                  <a:cubicBezTo>
                    <a:pt x="385" y="208"/>
                    <a:pt x="378" y="206"/>
                    <a:pt x="374" y="204"/>
                  </a:cubicBezTo>
                  <a:cubicBezTo>
                    <a:pt x="370" y="202"/>
                    <a:pt x="367" y="202"/>
                    <a:pt x="363" y="199"/>
                  </a:cubicBezTo>
                  <a:cubicBezTo>
                    <a:pt x="359" y="197"/>
                    <a:pt x="356" y="195"/>
                    <a:pt x="349" y="196"/>
                  </a:cubicBezTo>
                  <a:cubicBezTo>
                    <a:pt x="341" y="196"/>
                    <a:pt x="336" y="194"/>
                    <a:pt x="334" y="194"/>
                  </a:cubicBezTo>
                  <a:cubicBezTo>
                    <a:pt x="331" y="195"/>
                    <a:pt x="332" y="192"/>
                    <a:pt x="328" y="190"/>
                  </a:cubicBezTo>
                  <a:cubicBezTo>
                    <a:pt x="324" y="188"/>
                    <a:pt x="321" y="185"/>
                    <a:pt x="318" y="187"/>
                  </a:cubicBezTo>
                  <a:cubicBezTo>
                    <a:pt x="316" y="188"/>
                    <a:pt x="317" y="193"/>
                    <a:pt x="321" y="193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5"/>
                    <a:pt x="332" y="197"/>
                    <a:pt x="332" y="199"/>
                  </a:cubicBezTo>
                  <a:cubicBezTo>
                    <a:pt x="331" y="202"/>
                    <a:pt x="333" y="204"/>
                    <a:pt x="335" y="206"/>
                  </a:cubicBezTo>
                  <a:cubicBezTo>
                    <a:pt x="337" y="208"/>
                    <a:pt x="336" y="210"/>
                    <a:pt x="333" y="210"/>
                  </a:cubicBezTo>
                  <a:cubicBezTo>
                    <a:pt x="330" y="210"/>
                    <a:pt x="326" y="211"/>
                    <a:pt x="327" y="213"/>
                  </a:cubicBezTo>
                  <a:cubicBezTo>
                    <a:pt x="329" y="215"/>
                    <a:pt x="326" y="216"/>
                    <a:pt x="323" y="215"/>
                  </a:cubicBezTo>
                  <a:cubicBezTo>
                    <a:pt x="320" y="214"/>
                    <a:pt x="322" y="211"/>
                    <a:pt x="323" y="210"/>
                  </a:cubicBezTo>
                  <a:cubicBezTo>
                    <a:pt x="324" y="209"/>
                    <a:pt x="320" y="207"/>
                    <a:pt x="318" y="206"/>
                  </a:cubicBezTo>
                  <a:cubicBezTo>
                    <a:pt x="316" y="206"/>
                    <a:pt x="308" y="212"/>
                    <a:pt x="306" y="213"/>
                  </a:cubicBezTo>
                  <a:cubicBezTo>
                    <a:pt x="304" y="213"/>
                    <a:pt x="298" y="211"/>
                    <a:pt x="292" y="213"/>
                  </a:cubicBezTo>
                  <a:cubicBezTo>
                    <a:pt x="287" y="214"/>
                    <a:pt x="287" y="218"/>
                    <a:pt x="285" y="218"/>
                  </a:cubicBezTo>
                  <a:cubicBezTo>
                    <a:pt x="283" y="218"/>
                    <a:pt x="276" y="219"/>
                    <a:pt x="274" y="217"/>
                  </a:cubicBezTo>
                  <a:cubicBezTo>
                    <a:pt x="272" y="216"/>
                    <a:pt x="274" y="215"/>
                    <a:pt x="276" y="215"/>
                  </a:cubicBezTo>
                  <a:cubicBezTo>
                    <a:pt x="279" y="215"/>
                    <a:pt x="279" y="214"/>
                    <a:pt x="278" y="213"/>
                  </a:cubicBezTo>
                  <a:cubicBezTo>
                    <a:pt x="277" y="211"/>
                    <a:pt x="280" y="208"/>
                    <a:pt x="280" y="207"/>
                  </a:cubicBezTo>
                  <a:cubicBezTo>
                    <a:pt x="280" y="206"/>
                    <a:pt x="270" y="209"/>
                    <a:pt x="269" y="210"/>
                  </a:cubicBezTo>
                  <a:cubicBezTo>
                    <a:pt x="267" y="212"/>
                    <a:pt x="269" y="214"/>
                    <a:pt x="267" y="215"/>
                  </a:cubicBezTo>
                  <a:cubicBezTo>
                    <a:pt x="266" y="216"/>
                    <a:pt x="266" y="213"/>
                    <a:pt x="264" y="213"/>
                  </a:cubicBezTo>
                  <a:cubicBezTo>
                    <a:pt x="262" y="212"/>
                    <a:pt x="248" y="215"/>
                    <a:pt x="245" y="218"/>
                  </a:cubicBezTo>
                  <a:cubicBezTo>
                    <a:pt x="243" y="221"/>
                    <a:pt x="238" y="221"/>
                    <a:pt x="238" y="223"/>
                  </a:cubicBezTo>
                  <a:cubicBezTo>
                    <a:pt x="238" y="225"/>
                    <a:pt x="231" y="225"/>
                    <a:pt x="229" y="226"/>
                  </a:cubicBezTo>
                  <a:cubicBezTo>
                    <a:pt x="226" y="227"/>
                    <a:pt x="228" y="232"/>
                    <a:pt x="227" y="234"/>
                  </a:cubicBezTo>
                  <a:cubicBezTo>
                    <a:pt x="226" y="237"/>
                    <a:pt x="216" y="236"/>
                    <a:pt x="213" y="236"/>
                  </a:cubicBezTo>
                  <a:cubicBezTo>
                    <a:pt x="210" y="236"/>
                    <a:pt x="209" y="230"/>
                    <a:pt x="207" y="230"/>
                  </a:cubicBezTo>
                  <a:cubicBezTo>
                    <a:pt x="204" y="230"/>
                    <a:pt x="206" y="226"/>
                    <a:pt x="207" y="225"/>
                  </a:cubicBezTo>
                  <a:cubicBezTo>
                    <a:pt x="207" y="223"/>
                    <a:pt x="209" y="225"/>
                    <a:pt x="212" y="223"/>
                  </a:cubicBezTo>
                  <a:cubicBezTo>
                    <a:pt x="215" y="221"/>
                    <a:pt x="218" y="224"/>
                    <a:pt x="219" y="222"/>
                  </a:cubicBezTo>
                  <a:cubicBezTo>
                    <a:pt x="221" y="221"/>
                    <a:pt x="215" y="218"/>
                    <a:pt x="214" y="215"/>
                  </a:cubicBezTo>
                  <a:cubicBezTo>
                    <a:pt x="214" y="212"/>
                    <a:pt x="208" y="211"/>
                    <a:pt x="204" y="212"/>
                  </a:cubicBezTo>
                  <a:cubicBezTo>
                    <a:pt x="201" y="213"/>
                    <a:pt x="197" y="212"/>
                    <a:pt x="194" y="211"/>
                  </a:cubicBezTo>
                  <a:cubicBezTo>
                    <a:pt x="192" y="209"/>
                    <a:pt x="192" y="213"/>
                    <a:pt x="196" y="214"/>
                  </a:cubicBezTo>
                  <a:cubicBezTo>
                    <a:pt x="199" y="215"/>
                    <a:pt x="197" y="218"/>
                    <a:pt x="198" y="219"/>
                  </a:cubicBezTo>
                  <a:cubicBezTo>
                    <a:pt x="199" y="221"/>
                    <a:pt x="197" y="225"/>
                    <a:pt x="195" y="228"/>
                  </a:cubicBezTo>
                  <a:cubicBezTo>
                    <a:pt x="193" y="231"/>
                    <a:pt x="194" y="231"/>
                    <a:pt x="198" y="231"/>
                  </a:cubicBezTo>
                  <a:cubicBezTo>
                    <a:pt x="201" y="231"/>
                    <a:pt x="201" y="235"/>
                    <a:pt x="201" y="238"/>
                  </a:cubicBezTo>
                  <a:cubicBezTo>
                    <a:pt x="201" y="241"/>
                    <a:pt x="198" y="242"/>
                    <a:pt x="198" y="244"/>
                  </a:cubicBezTo>
                  <a:cubicBezTo>
                    <a:pt x="198" y="247"/>
                    <a:pt x="195" y="243"/>
                    <a:pt x="195" y="244"/>
                  </a:cubicBezTo>
                  <a:cubicBezTo>
                    <a:pt x="194" y="245"/>
                    <a:pt x="193" y="244"/>
                    <a:pt x="192" y="242"/>
                  </a:cubicBezTo>
                  <a:cubicBezTo>
                    <a:pt x="192" y="240"/>
                    <a:pt x="187" y="241"/>
                    <a:pt x="184" y="240"/>
                  </a:cubicBezTo>
                  <a:cubicBezTo>
                    <a:pt x="181" y="240"/>
                    <a:pt x="180" y="241"/>
                    <a:pt x="179" y="243"/>
                  </a:cubicBezTo>
                  <a:cubicBezTo>
                    <a:pt x="178" y="245"/>
                    <a:pt x="174" y="246"/>
                    <a:pt x="172" y="246"/>
                  </a:cubicBezTo>
                  <a:cubicBezTo>
                    <a:pt x="170" y="246"/>
                    <a:pt x="166" y="250"/>
                    <a:pt x="164" y="252"/>
                  </a:cubicBezTo>
                  <a:cubicBezTo>
                    <a:pt x="162" y="253"/>
                    <a:pt x="162" y="256"/>
                    <a:pt x="165" y="259"/>
                  </a:cubicBezTo>
                  <a:cubicBezTo>
                    <a:pt x="168" y="261"/>
                    <a:pt x="168" y="263"/>
                    <a:pt x="168" y="265"/>
                  </a:cubicBezTo>
                  <a:cubicBezTo>
                    <a:pt x="168" y="266"/>
                    <a:pt x="160" y="266"/>
                    <a:pt x="158" y="264"/>
                  </a:cubicBezTo>
                  <a:cubicBezTo>
                    <a:pt x="157" y="263"/>
                    <a:pt x="152" y="262"/>
                    <a:pt x="150" y="262"/>
                  </a:cubicBezTo>
                  <a:cubicBezTo>
                    <a:pt x="148" y="263"/>
                    <a:pt x="143" y="257"/>
                    <a:pt x="141" y="257"/>
                  </a:cubicBezTo>
                  <a:cubicBezTo>
                    <a:pt x="138" y="257"/>
                    <a:pt x="137" y="260"/>
                    <a:pt x="136" y="261"/>
                  </a:cubicBezTo>
                  <a:cubicBezTo>
                    <a:pt x="135" y="263"/>
                    <a:pt x="137" y="263"/>
                    <a:pt x="138" y="266"/>
                  </a:cubicBezTo>
                  <a:cubicBezTo>
                    <a:pt x="140" y="269"/>
                    <a:pt x="144" y="269"/>
                    <a:pt x="146" y="269"/>
                  </a:cubicBezTo>
                  <a:cubicBezTo>
                    <a:pt x="148" y="269"/>
                    <a:pt x="148" y="272"/>
                    <a:pt x="147" y="274"/>
                  </a:cubicBezTo>
                  <a:cubicBezTo>
                    <a:pt x="146" y="275"/>
                    <a:pt x="142" y="276"/>
                    <a:pt x="141" y="275"/>
                  </a:cubicBezTo>
                  <a:cubicBezTo>
                    <a:pt x="140" y="273"/>
                    <a:pt x="135" y="275"/>
                    <a:pt x="135" y="273"/>
                  </a:cubicBezTo>
                  <a:cubicBezTo>
                    <a:pt x="134" y="271"/>
                    <a:pt x="131" y="268"/>
                    <a:pt x="127" y="269"/>
                  </a:cubicBezTo>
                  <a:cubicBezTo>
                    <a:pt x="123" y="269"/>
                    <a:pt x="123" y="267"/>
                    <a:pt x="123" y="264"/>
                  </a:cubicBezTo>
                  <a:cubicBezTo>
                    <a:pt x="123" y="261"/>
                    <a:pt x="121" y="259"/>
                    <a:pt x="121" y="258"/>
                  </a:cubicBezTo>
                  <a:cubicBezTo>
                    <a:pt x="121" y="257"/>
                    <a:pt x="119" y="254"/>
                    <a:pt x="121" y="253"/>
                  </a:cubicBezTo>
                  <a:cubicBezTo>
                    <a:pt x="123" y="252"/>
                    <a:pt x="122" y="250"/>
                    <a:pt x="122" y="248"/>
                  </a:cubicBezTo>
                  <a:cubicBezTo>
                    <a:pt x="122" y="246"/>
                    <a:pt x="119" y="243"/>
                    <a:pt x="116" y="243"/>
                  </a:cubicBezTo>
                  <a:cubicBezTo>
                    <a:pt x="113" y="243"/>
                    <a:pt x="113" y="240"/>
                    <a:pt x="111" y="240"/>
                  </a:cubicBezTo>
                  <a:cubicBezTo>
                    <a:pt x="108" y="239"/>
                    <a:pt x="103" y="235"/>
                    <a:pt x="103" y="233"/>
                  </a:cubicBezTo>
                  <a:cubicBezTo>
                    <a:pt x="103" y="231"/>
                    <a:pt x="99" y="231"/>
                    <a:pt x="100" y="230"/>
                  </a:cubicBezTo>
                  <a:cubicBezTo>
                    <a:pt x="101" y="230"/>
                    <a:pt x="104" y="231"/>
                    <a:pt x="107" y="233"/>
                  </a:cubicBezTo>
                  <a:cubicBezTo>
                    <a:pt x="109" y="235"/>
                    <a:pt x="112" y="237"/>
                    <a:pt x="118" y="238"/>
                  </a:cubicBezTo>
                  <a:cubicBezTo>
                    <a:pt x="123" y="238"/>
                    <a:pt x="126" y="241"/>
                    <a:pt x="132" y="242"/>
                  </a:cubicBezTo>
                  <a:cubicBezTo>
                    <a:pt x="138" y="243"/>
                    <a:pt x="142" y="244"/>
                    <a:pt x="151" y="245"/>
                  </a:cubicBezTo>
                  <a:cubicBezTo>
                    <a:pt x="160" y="246"/>
                    <a:pt x="171" y="237"/>
                    <a:pt x="174" y="235"/>
                  </a:cubicBezTo>
                  <a:cubicBezTo>
                    <a:pt x="176" y="232"/>
                    <a:pt x="173" y="227"/>
                    <a:pt x="173" y="225"/>
                  </a:cubicBezTo>
                  <a:cubicBezTo>
                    <a:pt x="173" y="223"/>
                    <a:pt x="169" y="223"/>
                    <a:pt x="169" y="222"/>
                  </a:cubicBezTo>
                  <a:cubicBezTo>
                    <a:pt x="168" y="220"/>
                    <a:pt x="165" y="218"/>
                    <a:pt x="162" y="218"/>
                  </a:cubicBezTo>
                  <a:cubicBezTo>
                    <a:pt x="158" y="218"/>
                    <a:pt x="158" y="214"/>
                    <a:pt x="155" y="214"/>
                  </a:cubicBezTo>
                  <a:cubicBezTo>
                    <a:pt x="152" y="214"/>
                    <a:pt x="151" y="213"/>
                    <a:pt x="143" y="208"/>
                  </a:cubicBezTo>
                  <a:cubicBezTo>
                    <a:pt x="136" y="203"/>
                    <a:pt x="126" y="200"/>
                    <a:pt x="125" y="201"/>
                  </a:cubicBezTo>
                  <a:cubicBezTo>
                    <a:pt x="123" y="202"/>
                    <a:pt x="122" y="202"/>
                    <a:pt x="121" y="200"/>
                  </a:cubicBezTo>
                  <a:cubicBezTo>
                    <a:pt x="119" y="198"/>
                    <a:pt x="117" y="199"/>
                    <a:pt x="115" y="200"/>
                  </a:cubicBezTo>
                  <a:cubicBezTo>
                    <a:pt x="113" y="202"/>
                    <a:pt x="111" y="199"/>
                    <a:pt x="107" y="200"/>
                  </a:cubicBezTo>
                  <a:cubicBezTo>
                    <a:pt x="104" y="201"/>
                    <a:pt x="102" y="198"/>
                    <a:pt x="103" y="197"/>
                  </a:cubicBezTo>
                  <a:cubicBezTo>
                    <a:pt x="104" y="196"/>
                    <a:pt x="109" y="197"/>
                    <a:pt x="109" y="195"/>
                  </a:cubicBezTo>
                  <a:cubicBezTo>
                    <a:pt x="109" y="193"/>
                    <a:pt x="107" y="195"/>
                    <a:pt x="103" y="193"/>
                  </a:cubicBezTo>
                  <a:cubicBezTo>
                    <a:pt x="100" y="191"/>
                    <a:pt x="98" y="192"/>
                    <a:pt x="98" y="194"/>
                  </a:cubicBezTo>
                  <a:cubicBezTo>
                    <a:pt x="97" y="196"/>
                    <a:pt x="94" y="195"/>
                    <a:pt x="93" y="194"/>
                  </a:cubicBezTo>
                  <a:cubicBezTo>
                    <a:pt x="93" y="194"/>
                    <a:pt x="92" y="194"/>
                    <a:pt x="92" y="193"/>
                  </a:cubicBezTo>
                  <a:cubicBezTo>
                    <a:pt x="92" y="196"/>
                    <a:pt x="90" y="197"/>
                    <a:pt x="88" y="196"/>
                  </a:cubicBezTo>
                  <a:cubicBezTo>
                    <a:pt x="86" y="196"/>
                    <a:pt x="84" y="199"/>
                    <a:pt x="82" y="199"/>
                  </a:cubicBezTo>
                  <a:cubicBezTo>
                    <a:pt x="79" y="199"/>
                    <a:pt x="77" y="202"/>
                    <a:pt x="76" y="204"/>
                  </a:cubicBezTo>
                  <a:cubicBezTo>
                    <a:pt x="76" y="206"/>
                    <a:pt x="73" y="205"/>
                    <a:pt x="73" y="207"/>
                  </a:cubicBezTo>
                  <a:cubicBezTo>
                    <a:pt x="73" y="208"/>
                    <a:pt x="73" y="209"/>
                    <a:pt x="72" y="211"/>
                  </a:cubicBezTo>
                  <a:cubicBezTo>
                    <a:pt x="71" y="212"/>
                    <a:pt x="72" y="213"/>
                    <a:pt x="73" y="215"/>
                  </a:cubicBezTo>
                  <a:cubicBezTo>
                    <a:pt x="74" y="218"/>
                    <a:pt x="77" y="218"/>
                    <a:pt x="78" y="218"/>
                  </a:cubicBezTo>
                  <a:cubicBezTo>
                    <a:pt x="79" y="219"/>
                    <a:pt x="84" y="223"/>
                    <a:pt x="84" y="224"/>
                  </a:cubicBezTo>
                  <a:cubicBezTo>
                    <a:pt x="84" y="226"/>
                    <a:pt x="80" y="229"/>
                    <a:pt x="79" y="230"/>
                  </a:cubicBezTo>
                  <a:cubicBezTo>
                    <a:pt x="77" y="231"/>
                    <a:pt x="75" y="233"/>
                    <a:pt x="76" y="235"/>
                  </a:cubicBezTo>
                  <a:cubicBezTo>
                    <a:pt x="77" y="236"/>
                    <a:pt x="81" y="242"/>
                    <a:pt x="84" y="247"/>
                  </a:cubicBezTo>
                  <a:cubicBezTo>
                    <a:pt x="87" y="252"/>
                    <a:pt x="83" y="250"/>
                    <a:pt x="81" y="252"/>
                  </a:cubicBezTo>
                  <a:cubicBezTo>
                    <a:pt x="80" y="254"/>
                    <a:pt x="82" y="257"/>
                    <a:pt x="82" y="258"/>
                  </a:cubicBezTo>
                  <a:cubicBezTo>
                    <a:pt x="83" y="259"/>
                    <a:pt x="80" y="259"/>
                    <a:pt x="81" y="260"/>
                  </a:cubicBezTo>
                  <a:cubicBezTo>
                    <a:pt x="81" y="262"/>
                    <a:pt x="84" y="262"/>
                    <a:pt x="85" y="263"/>
                  </a:cubicBezTo>
                  <a:cubicBezTo>
                    <a:pt x="85" y="264"/>
                    <a:pt x="82" y="265"/>
                    <a:pt x="83" y="267"/>
                  </a:cubicBezTo>
                  <a:cubicBezTo>
                    <a:pt x="85" y="269"/>
                    <a:pt x="87" y="269"/>
                    <a:pt x="88" y="271"/>
                  </a:cubicBezTo>
                  <a:cubicBezTo>
                    <a:pt x="88" y="274"/>
                    <a:pt x="82" y="274"/>
                    <a:pt x="83" y="276"/>
                  </a:cubicBezTo>
                  <a:cubicBezTo>
                    <a:pt x="83" y="278"/>
                    <a:pt x="90" y="280"/>
                    <a:pt x="93" y="284"/>
                  </a:cubicBezTo>
                  <a:cubicBezTo>
                    <a:pt x="96" y="287"/>
                    <a:pt x="96" y="288"/>
                    <a:pt x="95" y="290"/>
                  </a:cubicBezTo>
                  <a:cubicBezTo>
                    <a:pt x="94" y="294"/>
                    <a:pt x="85" y="297"/>
                    <a:pt x="83" y="301"/>
                  </a:cubicBezTo>
                  <a:cubicBezTo>
                    <a:pt x="81" y="306"/>
                    <a:pt x="74" y="308"/>
                    <a:pt x="71" y="311"/>
                  </a:cubicBezTo>
                  <a:cubicBezTo>
                    <a:pt x="69" y="313"/>
                    <a:pt x="68" y="315"/>
                    <a:pt x="67" y="316"/>
                  </a:cubicBezTo>
                  <a:cubicBezTo>
                    <a:pt x="68" y="316"/>
                    <a:pt x="70" y="316"/>
                    <a:pt x="70" y="315"/>
                  </a:cubicBezTo>
                  <a:cubicBezTo>
                    <a:pt x="72" y="314"/>
                    <a:pt x="74" y="319"/>
                    <a:pt x="75" y="320"/>
                  </a:cubicBezTo>
                  <a:cubicBezTo>
                    <a:pt x="77" y="322"/>
                    <a:pt x="81" y="320"/>
                    <a:pt x="82" y="322"/>
                  </a:cubicBezTo>
                  <a:cubicBezTo>
                    <a:pt x="84" y="323"/>
                    <a:pt x="81" y="323"/>
                    <a:pt x="79" y="323"/>
                  </a:cubicBezTo>
                  <a:cubicBezTo>
                    <a:pt x="76" y="323"/>
                    <a:pt x="75" y="324"/>
                    <a:pt x="71" y="326"/>
                  </a:cubicBezTo>
                  <a:cubicBezTo>
                    <a:pt x="68" y="327"/>
                    <a:pt x="68" y="328"/>
                    <a:pt x="67" y="329"/>
                  </a:cubicBezTo>
                  <a:cubicBezTo>
                    <a:pt x="69" y="331"/>
                    <a:pt x="66" y="332"/>
                    <a:pt x="65" y="334"/>
                  </a:cubicBezTo>
                  <a:cubicBezTo>
                    <a:pt x="64" y="336"/>
                    <a:pt x="63" y="337"/>
                    <a:pt x="63" y="338"/>
                  </a:cubicBezTo>
                  <a:cubicBezTo>
                    <a:pt x="62" y="340"/>
                    <a:pt x="63" y="341"/>
                    <a:pt x="63" y="343"/>
                  </a:cubicBezTo>
                  <a:cubicBezTo>
                    <a:pt x="63" y="345"/>
                    <a:pt x="64" y="345"/>
                    <a:pt x="65" y="347"/>
                  </a:cubicBezTo>
                  <a:cubicBezTo>
                    <a:pt x="66" y="349"/>
                    <a:pt x="64" y="349"/>
                    <a:pt x="63" y="350"/>
                  </a:cubicBezTo>
                  <a:cubicBezTo>
                    <a:pt x="62" y="351"/>
                    <a:pt x="62" y="353"/>
                    <a:pt x="64" y="354"/>
                  </a:cubicBezTo>
                  <a:cubicBezTo>
                    <a:pt x="65" y="355"/>
                    <a:pt x="65" y="357"/>
                    <a:pt x="65" y="358"/>
                  </a:cubicBezTo>
                  <a:cubicBezTo>
                    <a:pt x="64" y="360"/>
                    <a:pt x="66" y="362"/>
                    <a:pt x="67" y="363"/>
                  </a:cubicBezTo>
                  <a:cubicBezTo>
                    <a:pt x="69" y="364"/>
                    <a:pt x="68" y="368"/>
                    <a:pt x="69" y="369"/>
                  </a:cubicBezTo>
                  <a:cubicBezTo>
                    <a:pt x="71" y="369"/>
                    <a:pt x="72" y="370"/>
                    <a:pt x="74" y="370"/>
                  </a:cubicBezTo>
                  <a:cubicBezTo>
                    <a:pt x="76" y="369"/>
                    <a:pt x="77" y="370"/>
                    <a:pt x="78" y="372"/>
                  </a:cubicBezTo>
                  <a:cubicBezTo>
                    <a:pt x="79" y="373"/>
                    <a:pt x="80" y="373"/>
                    <a:pt x="82" y="372"/>
                  </a:cubicBezTo>
                  <a:cubicBezTo>
                    <a:pt x="84" y="371"/>
                    <a:pt x="89" y="373"/>
                    <a:pt x="90" y="374"/>
                  </a:cubicBezTo>
                  <a:cubicBezTo>
                    <a:pt x="91" y="374"/>
                    <a:pt x="90" y="377"/>
                    <a:pt x="90" y="379"/>
                  </a:cubicBezTo>
                  <a:cubicBezTo>
                    <a:pt x="90" y="381"/>
                    <a:pt x="89" y="384"/>
                    <a:pt x="91" y="385"/>
                  </a:cubicBezTo>
                  <a:cubicBezTo>
                    <a:pt x="93" y="386"/>
                    <a:pt x="93" y="389"/>
                    <a:pt x="95" y="390"/>
                  </a:cubicBezTo>
                  <a:cubicBezTo>
                    <a:pt x="97" y="391"/>
                    <a:pt x="98" y="394"/>
                    <a:pt x="100" y="395"/>
                  </a:cubicBezTo>
                  <a:cubicBezTo>
                    <a:pt x="101" y="395"/>
                    <a:pt x="104" y="397"/>
                    <a:pt x="104" y="399"/>
                  </a:cubicBezTo>
                  <a:cubicBezTo>
                    <a:pt x="104" y="400"/>
                    <a:pt x="102" y="402"/>
                    <a:pt x="100" y="402"/>
                  </a:cubicBezTo>
                  <a:cubicBezTo>
                    <a:pt x="98" y="403"/>
                    <a:pt x="95" y="400"/>
                    <a:pt x="94" y="402"/>
                  </a:cubicBezTo>
                  <a:cubicBezTo>
                    <a:pt x="93" y="403"/>
                    <a:pt x="95" y="405"/>
                    <a:pt x="95" y="409"/>
                  </a:cubicBezTo>
                  <a:cubicBezTo>
                    <a:pt x="96" y="413"/>
                    <a:pt x="97" y="413"/>
                    <a:pt x="99" y="413"/>
                  </a:cubicBezTo>
                  <a:cubicBezTo>
                    <a:pt x="101" y="413"/>
                    <a:pt x="101" y="412"/>
                    <a:pt x="103" y="411"/>
                  </a:cubicBezTo>
                  <a:cubicBezTo>
                    <a:pt x="104" y="411"/>
                    <a:pt x="107" y="412"/>
                    <a:pt x="108" y="411"/>
                  </a:cubicBezTo>
                  <a:cubicBezTo>
                    <a:pt x="109" y="411"/>
                    <a:pt x="114" y="410"/>
                    <a:pt x="115" y="412"/>
                  </a:cubicBezTo>
                  <a:cubicBezTo>
                    <a:pt x="115" y="413"/>
                    <a:pt x="116" y="417"/>
                    <a:pt x="116" y="418"/>
                  </a:cubicBezTo>
                  <a:cubicBezTo>
                    <a:pt x="115" y="419"/>
                    <a:pt x="117" y="421"/>
                    <a:pt x="117" y="422"/>
                  </a:cubicBezTo>
                  <a:cubicBezTo>
                    <a:pt x="118" y="424"/>
                    <a:pt x="122" y="423"/>
                    <a:pt x="123" y="424"/>
                  </a:cubicBezTo>
                  <a:cubicBezTo>
                    <a:pt x="125" y="424"/>
                    <a:pt x="127" y="428"/>
                    <a:pt x="127" y="430"/>
                  </a:cubicBezTo>
                  <a:cubicBezTo>
                    <a:pt x="126" y="432"/>
                    <a:pt x="129" y="432"/>
                    <a:pt x="130" y="432"/>
                  </a:cubicBezTo>
                  <a:cubicBezTo>
                    <a:pt x="131" y="431"/>
                    <a:pt x="132" y="433"/>
                    <a:pt x="134" y="433"/>
                  </a:cubicBezTo>
                  <a:cubicBezTo>
                    <a:pt x="135" y="434"/>
                    <a:pt x="137" y="434"/>
                    <a:pt x="138" y="433"/>
                  </a:cubicBezTo>
                  <a:cubicBezTo>
                    <a:pt x="139" y="432"/>
                    <a:pt x="142" y="432"/>
                    <a:pt x="142" y="433"/>
                  </a:cubicBezTo>
                  <a:cubicBezTo>
                    <a:pt x="143" y="434"/>
                    <a:pt x="146" y="436"/>
                    <a:pt x="146" y="437"/>
                  </a:cubicBezTo>
                  <a:cubicBezTo>
                    <a:pt x="146" y="438"/>
                    <a:pt x="150" y="437"/>
                    <a:pt x="153" y="438"/>
                  </a:cubicBezTo>
                  <a:cubicBezTo>
                    <a:pt x="155" y="439"/>
                    <a:pt x="157" y="439"/>
                    <a:pt x="159" y="440"/>
                  </a:cubicBezTo>
                  <a:cubicBezTo>
                    <a:pt x="162" y="441"/>
                    <a:pt x="164" y="441"/>
                    <a:pt x="164" y="443"/>
                  </a:cubicBezTo>
                  <a:cubicBezTo>
                    <a:pt x="164" y="444"/>
                    <a:pt x="162" y="445"/>
                    <a:pt x="162" y="446"/>
                  </a:cubicBezTo>
                  <a:cubicBezTo>
                    <a:pt x="162" y="447"/>
                    <a:pt x="164" y="447"/>
                    <a:pt x="164" y="448"/>
                  </a:cubicBezTo>
                  <a:cubicBezTo>
                    <a:pt x="164" y="450"/>
                    <a:pt x="161" y="450"/>
                    <a:pt x="161" y="450"/>
                  </a:cubicBezTo>
                  <a:cubicBezTo>
                    <a:pt x="160" y="451"/>
                    <a:pt x="162" y="453"/>
                    <a:pt x="163" y="453"/>
                  </a:cubicBezTo>
                  <a:cubicBezTo>
                    <a:pt x="163" y="454"/>
                    <a:pt x="161" y="457"/>
                    <a:pt x="161" y="458"/>
                  </a:cubicBezTo>
                  <a:cubicBezTo>
                    <a:pt x="161" y="459"/>
                    <a:pt x="156" y="458"/>
                    <a:pt x="155" y="458"/>
                  </a:cubicBezTo>
                  <a:cubicBezTo>
                    <a:pt x="153" y="458"/>
                    <a:pt x="150" y="462"/>
                    <a:pt x="148" y="462"/>
                  </a:cubicBezTo>
                  <a:cubicBezTo>
                    <a:pt x="147" y="463"/>
                    <a:pt x="148" y="465"/>
                    <a:pt x="148" y="466"/>
                  </a:cubicBezTo>
                  <a:cubicBezTo>
                    <a:pt x="152" y="465"/>
                    <a:pt x="156" y="465"/>
                    <a:pt x="156" y="466"/>
                  </a:cubicBezTo>
                  <a:cubicBezTo>
                    <a:pt x="157" y="467"/>
                    <a:pt x="148" y="471"/>
                    <a:pt x="146" y="472"/>
                  </a:cubicBezTo>
                  <a:cubicBezTo>
                    <a:pt x="145" y="472"/>
                    <a:pt x="150" y="475"/>
                    <a:pt x="149" y="476"/>
                  </a:cubicBezTo>
                  <a:cubicBezTo>
                    <a:pt x="149" y="478"/>
                    <a:pt x="144" y="478"/>
                    <a:pt x="145" y="481"/>
                  </a:cubicBezTo>
                  <a:cubicBezTo>
                    <a:pt x="145" y="484"/>
                    <a:pt x="143" y="484"/>
                    <a:pt x="140" y="484"/>
                  </a:cubicBezTo>
                  <a:cubicBezTo>
                    <a:pt x="138" y="484"/>
                    <a:pt x="137" y="486"/>
                    <a:pt x="138" y="486"/>
                  </a:cubicBezTo>
                  <a:cubicBezTo>
                    <a:pt x="139" y="487"/>
                    <a:pt x="139" y="490"/>
                    <a:pt x="144" y="491"/>
                  </a:cubicBezTo>
                  <a:cubicBezTo>
                    <a:pt x="150" y="493"/>
                    <a:pt x="155" y="498"/>
                    <a:pt x="159" y="502"/>
                  </a:cubicBezTo>
                  <a:cubicBezTo>
                    <a:pt x="160" y="503"/>
                    <a:pt x="161" y="503"/>
                    <a:pt x="161" y="504"/>
                  </a:cubicBezTo>
                  <a:cubicBezTo>
                    <a:pt x="163" y="503"/>
                    <a:pt x="164" y="503"/>
                    <a:pt x="165" y="503"/>
                  </a:cubicBezTo>
                  <a:cubicBezTo>
                    <a:pt x="167" y="502"/>
                    <a:pt x="172" y="504"/>
                    <a:pt x="174" y="505"/>
                  </a:cubicBezTo>
                  <a:cubicBezTo>
                    <a:pt x="177" y="507"/>
                    <a:pt x="186" y="505"/>
                    <a:pt x="187" y="506"/>
                  </a:cubicBezTo>
                  <a:cubicBezTo>
                    <a:pt x="188" y="508"/>
                    <a:pt x="190" y="510"/>
                    <a:pt x="192" y="510"/>
                  </a:cubicBezTo>
                  <a:cubicBezTo>
                    <a:pt x="193" y="510"/>
                    <a:pt x="195" y="513"/>
                    <a:pt x="197" y="512"/>
                  </a:cubicBezTo>
                  <a:cubicBezTo>
                    <a:pt x="198" y="511"/>
                    <a:pt x="203" y="511"/>
                    <a:pt x="205" y="511"/>
                  </a:cubicBezTo>
                  <a:cubicBezTo>
                    <a:pt x="206" y="511"/>
                    <a:pt x="206" y="512"/>
                    <a:pt x="208" y="512"/>
                  </a:cubicBezTo>
                  <a:cubicBezTo>
                    <a:pt x="209" y="512"/>
                    <a:pt x="209" y="517"/>
                    <a:pt x="210" y="517"/>
                  </a:cubicBezTo>
                  <a:cubicBezTo>
                    <a:pt x="211" y="517"/>
                    <a:pt x="215" y="520"/>
                    <a:pt x="218" y="521"/>
                  </a:cubicBezTo>
                  <a:cubicBezTo>
                    <a:pt x="220" y="521"/>
                    <a:pt x="223" y="525"/>
                    <a:pt x="224" y="525"/>
                  </a:cubicBezTo>
                  <a:cubicBezTo>
                    <a:pt x="225" y="525"/>
                    <a:pt x="227" y="527"/>
                    <a:pt x="227" y="525"/>
                  </a:cubicBezTo>
                  <a:cubicBezTo>
                    <a:pt x="228" y="523"/>
                    <a:pt x="231" y="524"/>
                    <a:pt x="232" y="521"/>
                  </a:cubicBezTo>
                  <a:cubicBezTo>
                    <a:pt x="228" y="516"/>
                    <a:pt x="223" y="510"/>
                    <a:pt x="223" y="507"/>
                  </a:cubicBezTo>
                  <a:cubicBezTo>
                    <a:pt x="223" y="503"/>
                    <a:pt x="225" y="500"/>
                    <a:pt x="220" y="496"/>
                  </a:cubicBezTo>
                  <a:cubicBezTo>
                    <a:pt x="215" y="492"/>
                    <a:pt x="221" y="489"/>
                    <a:pt x="224" y="485"/>
                  </a:cubicBezTo>
                  <a:cubicBezTo>
                    <a:pt x="227" y="481"/>
                    <a:pt x="234" y="479"/>
                    <a:pt x="238" y="476"/>
                  </a:cubicBezTo>
                  <a:cubicBezTo>
                    <a:pt x="238" y="475"/>
                    <a:pt x="237" y="475"/>
                    <a:pt x="236" y="474"/>
                  </a:cubicBezTo>
                  <a:cubicBezTo>
                    <a:pt x="233" y="473"/>
                    <a:pt x="232" y="471"/>
                    <a:pt x="234" y="471"/>
                  </a:cubicBezTo>
                  <a:cubicBezTo>
                    <a:pt x="237" y="470"/>
                    <a:pt x="235" y="469"/>
                    <a:pt x="233" y="466"/>
                  </a:cubicBezTo>
                  <a:cubicBezTo>
                    <a:pt x="230" y="463"/>
                    <a:pt x="229" y="460"/>
                    <a:pt x="228" y="460"/>
                  </a:cubicBezTo>
                  <a:cubicBezTo>
                    <a:pt x="227" y="460"/>
                    <a:pt x="224" y="460"/>
                    <a:pt x="222" y="460"/>
                  </a:cubicBezTo>
                  <a:cubicBezTo>
                    <a:pt x="220" y="461"/>
                    <a:pt x="221" y="459"/>
                    <a:pt x="221" y="456"/>
                  </a:cubicBezTo>
                  <a:cubicBezTo>
                    <a:pt x="221" y="454"/>
                    <a:pt x="217" y="454"/>
                    <a:pt x="216" y="453"/>
                  </a:cubicBezTo>
                  <a:cubicBezTo>
                    <a:pt x="216" y="452"/>
                    <a:pt x="217" y="448"/>
                    <a:pt x="218" y="448"/>
                  </a:cubicBezTo>
                  <a:cubicBezTo>
                    <a:pt x="219" y="448"/>
                    <a:pt x="221" y="447"/>
                    <a:pt x="221" y="445"/>
                  </a:cubicBezTo>
                  <a:cubicBezTo>
                    <a:pt x="221" y="444"/>
                    <a:pt x="217" y="444"/>
                    <a:pt x="218" y="442"/>
                  </a:cubicBezTo>
                  <a:cubicBezTo>
                    <a:pt x="220" y="439"/>
                    <a:pt x="223" y="439"/>
                    <a:pt x="223" y="437"/>
                  </a:cubicBezTo>
                  <a:cubicBezTo>
                    <a:pt x="223" y="434"/>
                    <a:pt x="225" y="432"/>
                    <a:pt x="227" y="434"/>
                  </a:cubicBezTo>
                  <a:cubicBezTo>
                    <a:pt x="230" y="435"/>
                    <a:pt x="231" y="440"/>
                    <a:pt x="234" y="439"/>
                  </a:cubicBezTo>
                  <a:cubicBezTo>
                    <a:pt x="237" y="438"/>
                    <a:pt x="235" y="435"/>
                    <a:pt x="234" y="434"/>
                  </a:cubicBezTo>
                  <a:cubicBezTo>
                    <a:pt x="234" y="433"/>
                    <a:pt x="233" y="430"/>
                    <a:pt x="237" y="430"/>
                  </a:cubicBezTo>
                  <a:cubicBezTo>
                    <a:pt x="240" y="429"/>
                    <a:pt x="238" y="426"/>
                    <a:pt x="241" y="426"/>
                  </a:cubicBezTo>
                  <a:cubicBezTo>
                    <a:pt x="243" y="426"/>
                    <a:pt x="248" y="423"/>
                    <a:pt x="249" y="422"/>
                  </a:cubicBezTo>
                  <a:cubicBezTo>
                    <a:pt x="251" y="421"/>
                    <a:pt x="254" y="419"/>
                    <a:pt x="255" y="420"/>
                  </a:cubicBezTo>
                  <a:cubicBezTo>
                    <a:pt x="257" y="421"/>
                    <a:pt x="259" y="423"/>
                    <a:pt x="260" y="420"/>
                  </a:cubicBezTo>
                  <a:cubicBezTo>
                    <a:pt x="261" y="418"/>
                    <a:pt x="265" y="419"/>
                    <a:pt x="265" y="420"/>
                  </a:cubicBezTo>
                  <a:cubicBezTo>
                    <a:pt x="266" y="422"/>
                    <a:pt x="273" y="422"/>
                    <a:pt x="275" y="423"/>
                  </a:cubicBezTo>
                  <a:cubicBezTo>
                    <a:pt x="277" y="424"/>
                    <a:pt x="281" y="427"/>
                    <a:pt x="281" y="429"/>
                  </a:cubicBezTo>
                  <a:cubicBezTo>
                    <a:pt x="281" y="430"/>
                    <a:pt x="284" y="432"/>
                    <a:pt x="284" y="430"/>
                  </a:cubicBezTo>
                  <a:cubicBezTo>
                    <a:pt x="284" y="427"/>
                    <a:pt x="285" y="428"/>
                    <a:pt x="288" y="430"/>
                  </a:cubicBezTo>
                  <a:cubicBezTo>
                    <a:pt x="291" y="432"/>
                    <a:pt x="295" y="431"/>
                    <a:pt x="296" y="429"/>
                  </a:cubicBezTo>
                  <a:cubicBezTo>
                    <a:pt x="296" y="427"/>
                    <a:pt x="302" y="425"/>
                    <a:pt x="304" y="427"/>
                  </a:cubicBezTo>
                  <a:cubicBezTo>
                    <a:pt x="305" y="428"/>
                    <a:pt x="306" y="429"/>
                    <a:pt x="308" y="427"/>
                  </a:cubicBezTo>
                  <a:cubicBezTo>
                    <a:pt x="310" y="425"/>
                    <a:pt x="315" y="425"/>
                    <a:pt x="316" y="427"/>
                  </a:cubicBezTo>
                  <a:cubicBezTo>
                    <a:pt x="317" y="429"/>
                    <a:pt x="319" y="430"/>
                    <a:pt x="321" y="430"/>
                  </a:cubicBezTo>
                  <a:cubicBezTo>
                    <a:pt x="324" y="430"/>
                    <a:pt x="324" y="433"/>
                    <a:pt x="325" y="432"/>
                  </a:cubicBezTo>
                  <a:cubicBezTo>
                    <a:pt x="327" y="432"/>
                    <a:pt x="326" y="428"/>
                    <a:pt x="328" y="428"/>
                  </a:cubicBezTo>
                  <a:cubicBezTo>
                    <a:pt x="330" y="429"/>
                    <a:pt x="331" y="431"/>
                    <a:pt x="334" y="431"/>
                  </a:cubicBezTo>
                  <a:cubicBezTo>
                    <a:pt x="337" y="431"/>
                    <a:pt x="339" y="430"/>
                    <a:pt x="339" y="428"/>
                  </a:cubicBezTo>
                  <a:cubicBezTo>
                    <a:pt x="339" y="426"/>
                    <a:pt x="339" y="422"/>
                    <a:pt x="337" y="422"/>
                  </a:cubicBezTo>
                  <a:cubicBezTo>
                    <a:pt x="335" y="422"/>
                    <a:pt x="334" y="420"/>
                    <a:pt x="331" y="420"/>
                  </a:cubicBezTo>
                  <a:cubicBezTo>
                    <a:pt x="329" y="420"/>
                    <a:pt x="327" y="417"/>
                    <a:pt x="329" y="416"/>
                  </a:cubicBezTo>
                  <a:cubicBezTo>
                    <a:pt x="331" y="415"/>
                    <a:pt x="335" y="414"/>
                    <a:pt x="334" y="412"/>
                  </a:cubicBezTo>
                  <a:cubicBezTo>
                    <a:pt x="334" y="410"/>
                    <a:pt x="333" y="407"/>
                    <a:pt x="336" y="406"/>
                  </a:cubicBezTo>
                  <a:cubicBezTo>
                    <a:pt x="339" y="406"/>
                    <a:pt x="345" y="406"/>
                    <a:pt x="344" y="405"/>
                  </a:cubicBezTo>
                  <a:cubicBezTo>
                    <a:pt x="344" y="404"/>
                    <a:pt x="338" y="403"/>
                    <a:pt x="337" y="401"/>
                  </a:cubicBezTo>
                  <a:cubicBezTo>
                    <a:pt x="336" y="399"/>
                    <a:pt x="336" y="395"/>
                    <a:pt x="337" y="394"/>
                  </a:cubicBezTo>
                  <a:cubicBezTo>
                    <a:pt x="338" y="394"/>
                    <a:pt x="341" y="395"/>
                    <a:pt x="344" y="394"/>
                  </a:cubicBezTo>
                  <a:cubicBezTo>
                    <a:pt x="346" y="393"/>
                    <a:pt x="350" y="395"/>
                    <a:pt x="353" y="393"/>
                  </a:cubicBezTo>
                  <a:cubicBezTo>
                    <a:pt x="356" y="391"/>
                    <a:pt x="362" y="391"/>
                    <a:pt x="365" y="391"/>
                  </a:cubicBezTo>
                  <a:cubicBezTo>
                    <a:pt x="369" y="391"/>
                    <a:pt x="371" y="388"/>
                    <a:pt x="374" y="388"/>
                  </a:cubicBezTo>
                  <a:cubicBezTo>
                    <a:pt x="376" y="388"/>
                    <a:pt x="383" y="387"/>
                    <a:pt x="385" y="386"/>
                  </a:cubicBezTo>
                  <a:cubicBezTo>
                    <a:pt x="387" y="385"/>
                    <a:pt x="396" y="384"/>
                    <a:pt x="397" y="382"/>
                  </a:cubicBezTo>
                  <a:cubicBezTo>
                    <a:pt x="397" y="380"/>
                    <a:pt x="405" y="379"/>
                    <a:pt x="407" y="380"/>
                  </a:cubicBezTo>
                  <a:cubicBezTo>
                    <a:pt x="409" y="381"/>
                    <a:pt x="411" y="381"/>
                    <a:pt x="413" y="381"/>
                  </a:cubicBezTo>
                  <a:cubicBezTo>
                    <a:pt x="415" y="380"/>
                    <a:pt x="418" y="382"/>
                    <a:pt x="418" y="384"/>
                  </a:cubicBezTo>
                  <a:cubicBezTo>
                    <a:pt x="418" y="386"/>
                    <a:pt x="420" y="388"/>
                    <a:pt x="420" y="389"/>
                  </a:cubicBezTo>
                  <a:cubicBezTo>
                    <a:pt x="419" y="391"/>
                    <a:pt x="418" y="392"/>
                    <a:pt x="419" y="393"/>
                  </a:cubicBezTo>
                  <a:cubicBezTo>
                    <a:pt x="420" y="394"/>
                    <a:pt x="425" y="393"/>
                    <a:pt x="426" y="392"/>
                  </a:cubicBezTo>
                  <a:cubicBezTo>
                    <a:pt x="427" y="390"/>
                    <a:pt x="429" y="392"/>
                    <a:pt x="429" y="394"/>
                  </a:cubicBezTo>
                  <a:cubicBezTo>
                    <a:pt x="429" y="395"/>
                    <a:pt x="431" y="396"/>
                    <a:pt x="431" y="394"/>
                  </a:cubicBezTo>
                  <a:cubicBezTo>
                    <a:pt x="431" y="392"/>
                    <a:pt x="434" y="394"/>
                    <a:pt x="435" y="395"/>
                  </a:cubicBezTo>
                  <a:cubicBezTo>
                    <a:pt x="436" y="396"/>
                    <a:pt x="439" y="393"/>
                    <a:pt x="439" y="395"/>
                  </a:cubicBezTo>
                  <a:cubicBezTo>
                    <a:pt x="439" y="397"/>
                    <a:pt x="434" y="398"/>
                    <a:pt x="436" y="400"/>
                  </a:cubicBezTo>
                  <a:cubicBezTo>
                    <a:pt x="439" y="402"/>
                    <a:pt x="440" y="398"/>
                    <a:pt x="443" y="399"/>
                  </a:cubicBezTo>
                  <a:cubicBezTo>
                    <a:pt x="445" y="400"/>
                    <a:pt x="449" y="396"/>
                    <a:pt x="451" y="395"/>
                  </a:cubicBezTo>
                  <a:cubicBezTo>
                    <a:pt x="454" y="395"/>
                    <a:pt x="456" y="392"/>
                    <a:pt x="459" y="391"/>
                  </a:cubicBezTo>
                  <a:cubicBezTo>
                    <a:pt x="461" y="390"/>
                    <a:pt x="465" y="390"/>
                    <a:pt x="464" y="392"/>
                  </a:cubicBezTo>
                  <a:cubicBezTo>
                    <a:pt x="463" y="393"/>
                    <a:pt x="461" y="396"/>
                    <a:pt x="466" y="398"/>
                  </a:cubicBezTo>
                  <a:cubicBezTo>
                    <a:pt x="472" y="400"/>
                    <a:pt x="478" y="410"/>
                    <a:pt x="481" y="415"/>
                  </a:cubicBezTo>
                  <a:cubicBezTo>
                    <a:pt x="484" y="420"/>
                    <a:pt x="488" y="430"/>
                    <a:pt x="489" y="430"/>
                  </a:cubicBezTo>
                  <a:cubicBezTo>
                    <a:pt x="491" y="430"/>
                    <a:pt x="492" y="425"/>
                    <a:pt x="494" y="425"/>
                  </a:cubicBezTo>
                  <a:cubicBezTo>
                    <a:pt x="496" y="424"/>
                    <a:pt x="498" y="429"/>
                    <a:pt x="500" y="429"/>
                  </a:cubicBezTo>
                  <a:cubicBezTo>
                    <a:pt x="503" y="430"/>
                    <a:pt x="506" y="431"/>
                    <a:pt x="508" y="430"/>
                  </a:cubicBezTo>
                  <a:cubicBezTo>
                    <a:pt x="510" y="430"/>
                    <a:pt x="515" y="427"/>
                    <a:pt x="516" y="428"/>
                  </a:cubicBezTo>
                  <a:cubicBezTo>
                    <a:pt x="518" y="429"/>
                    <a:pt x="520" y="429"/>
                    <a:pt x="521" y="432"/>
                  </a:cubicBezTo>
                  <a:cubicBezTo>
                    <a:pt x="523" y="436"/>
                    <a:pt x="525" y="436"/>
                    <a:pt x="526" y="436"/>
                  </a:cubicBezTo>
                  <a:cubicBezTo>
                    <a:pt x="528" y="436"/>
                    <a:pt x="528" y="438"/>
                    <a:pt x="528" y="439"/>
                  </a:cubicBezTo>
                  <a:cubicBezTo>
                    <a:pt x="528" y="441"/>
                    <a:pt x="531" y="443"/>
                    <a:pt x="532" y="443"/>
                  </a:cubicBezTo>
                  <a:cubicBezTo>
                    <a:pt x="534" y="443"/>
                    <a:pt x="537" y="442"/>
                    <a:pt x="539" y="442"/>
                  </a:cubicBezTo>
                  <a:cubicBezTo>
                    <a:pt x="540" y="441"/>
                    <a:pt x="541" y="440"/>
                    <a:pt x="541" y="442"/>
                  </a:cubicBezTo>
                  <a:cubicBezTo>
                    <a:pt x="542" y="443"/>
                    <a:pt x="544" y="446"/>
                    <a:pt x="545" y="446"/>
                  </a:cubicBezTo>
                  <a:cubicBezTo>
                    <a:pt x="547" y="446"/>
                    <a:pt x="549" y="447"/>
                    <a:pt x="550" y="446"/>
                  </a:cubicBezTo>
                  <a:cubicBezTo>
                    <a:pt x="550" y="445"/>
                    <a:pt x="554" y="444"/>
                    <a:pt x="555" y="444"/>
                  </a:cubicBezTo>
                  <a:cubicBezTo>
                    <a:pt x="557" y="444"/>
                    <a:pt x="562" y="443"/>
                    <a:pt x="563" y="441"/>
                  </a:cubicBezTo>
                  <a:cubicBezTo>
                    <a:pt x="564" y="438"/>
                    <a:pt x="568" y="438"/>
                    <a:pt x="569" y="437"/>
                  </a:cubicBezTo>
                  <a:cubicBezTo>
                    <a:pt x="570" y="436"/>
                    <a:pt x="573" y="435"/>
                    <a:pt x="574" y="433"/>
                  </a:cubicBezTo>
                  <a:cubicBezTo>
                    <a:pt x="575" y="432"/>
                    <a:pt x="579" y="432"/>
                    <a:pt x="579" y="431"/>
                  </a:cubicBezTo>
                  <a:cubicBezTo>
                    <a:pt x="580" y="430"/>
                    <a:pt x="583" y="430"/>
                    <a:pt x="585" y="430"/>
                  </a:cubicBezTo>
                  <a:cubicBezTo>
                    <a:pt x="587" y="431"/>
                    <a:pt x="595" y="432"/>
                    <a:pt x="596" y="432"/>
                  </a:cubicBezTo>
                  <a:cubicBezTo>
                    <a:pt x="598" y="432"/>
                    <a:pt x="598" y="436"/>
                    <a:pt x="599" y="437"/>
                  </a:cubicBezTo>
                  <a:cubicBezTo>
                    <a:pt x="600" y="437"/>
                    <a:pt x="604" y="440"/>
                    <a:pt x="606" y="439"/>
                  </a:cubicBezTo>
                  <a:cubicBezTo>
                    <a:pt x="607" y="438"/>
                    <a:pt x="610" y="437"/>
                    <a:pt x="612" y="439"/>
                  </a:cubicBezTo>
                  <a:cubicBezTo>
                    <a:pt x="614" y="440"/>
                    <a:pt x="617" y="442"/>
                    <a:pt x="618" y="440"/>
                  </a:cubicBezTo>
                  <a:cubicBezTo>
                    <a:pt x="619" y="439"/>
                    <a:pt x="624" y="438"/>
                    <a:pt x="624" y="437"/>
                  </a:cubicBezTo>
                  <a:cubicBezTo>
                    <a:pt x="625" y="436"/>
                    <a:pt x="626" y="433"/>
                    <a:pt x="625" y="432"/>
                  </a:cubicBezTo>
                  <a:cubicBezTo>
                    <a:pt x="623" y="431"/>
                    <a:pt x="622" y="427"/>
                    <a:pt x="622" y="426"/>
                  </a:cubicBezTo>
                  <a:cubicBezTo>
                    <a:pt x="621" y="424"/>
                    <a:pt x="625" y="423"/>
                    <a:pt x="625" y="422"/>
                  </a:cubicBezTo>
                  <a:cubicBezTo>
                    <a:pt x="626" y="420"/>
                    <a:pt x="628" y="420"/>
                    <a:pt x="629" y="419"/>
                  </a:cubicBezTo>
                  <a:cubicBezTo>
                    <a:pt x="630" y="418"/>
                    <a:pt x="631" y="416"/>
                    <a:pt x="632" y="416"/>
                  </a:cubicBezTo>
                  <a:cubicBezTo>
                    <a:pt x="634" y="417"/>
                    <a:pt x="637" y="418"/>
                    <a:pt x="638" y="418"/>
                  </a:cubicBezTo>
                  <a:cubicBezTo>
                    <a:pt x="639" y="419"/>
                    <a:pt x="642" y="420"/>
                    <a:pt x="643" y="420"/>
                  </a:cubicBezTo>
                  <a:cubicBezTo>
                    <a:pt x="645" y="420"/>
                    <a:pt x="647" y="421"/>
                    <a:pt x="649" y="422"/>
                  </a:cubicBezTo>
                  <a:cubicBezTo>
                    <a:pt x="651" y="423"/>
                    <a:pt x="656" y="423"/>
                    <a:pt x="657" y="424"/>
                  </a:cubicBezTo>
                  <a:cubicBezTo>
                    <a:pt x="658" y="426"/>
                    <a:pt x="657" y="430"/>
                    <a:pt x="658" y="431"/>
                  </a:cubicBezTo>
                  <a:cubicBezTo>
                    <a:pt x="659" y="433"/>
                    <a:pt x="662" y="436"/>
                    <a:pt x="663" y="435"/>
                  </a:cubicBezTo>
                  <a:cubicBezTo>
                    <a:pt x="664" y="434"/>
                    <a:pt x="668" y="437"/>
                    <a:pt x="670" y="437"/>
                  </a:cubicBezTo>
                  <a:cubicBezTo>
                    <a:pt x="672" y="437"/>
                    <a:pt x="674" y="434"/>
                    <a:pt x="676" y="434"/>
                  </a:cubicBezTo>
                  <a:cubicBezTo>
                    <a:pt x="677" y="434"/>
                    <a:pt x="682" y="433"/>
                    <a:pt x="683" y="433"/>
                  </a:cubicBezTo>
                  <a:cubicBezTo>
                    <a:pt x="685" y="434"/>
                    <a:pt x="690" y="436"/>
                    <a:pt x="691" y="435"/>
                  </a:cubicBezTo>
                  <a:cubicBezTo>
                    <a:pt x="691" y="435"/>
                    <a:pt x="696" y="435"/>
                    <a:pt x="697" y="437"/>
                  </a:cubicBezTo>
                  <a:cubicBezTo>
                    <a:pt x="697" y="438"/>
                    <a:pt x="703" y="438"/>
                    <a:pt x="703" y="440"/>
                  </a:cubicBezTo>
                  <a:cubicBezTo>
                    <a:pt x="703" y="442"/>
                    <a:pt x="707" y="442"/>
                    <a:pt x="708" y="444"/>
                  </a:cubicBezTo>
                  <a:cubicBezTo>
                    <a:pt x="709" y="446"/>
                    <a:pt x="716" y="445"/>
                    <a:pt x="718" y="446"/>
                  </a:cubicBezTo>
                  <a:cubicBezTo>
                    <a:pt x="719" y="447"/>
                    <a:pt x="728" y="447"/>
                    <a:pt x="729" y="446"/>
                  </a:cubicBezTo>
                  <a:cubicBezTo>
                    <a:pt x="729" y="445"/>
                    <a:pt x="737" y="445"/>
                    <a:pt x="739" y="444"/>
                  </a:cubicBezTo>
                  <a:cubicBezTo>
                    <a:pt x="741" y="442"/>
                    <a:pt x="745" y="443"/>
                    <a:pt x="745" y="441"/>
                  </a:cubicBezTo>
                  <a:cubicBezTo>
                    <a:pt x="746" y="440"/>
                    <a:pt x="750" y="438"/>
                    <a:pt x="752" y="437"/>
                  </a:cubicBezTo>
                  <a:cubicBezTo>
                    <a:pt x="754" y="436"/>
                    <a:pt x="761" y="436"/>
                    <a:pt x="762" y="437"/>
                  </a:cubicBezTo>
                  <a:cubicBezTo>
                    <a:pt x="762" y="439"/>
                    <a:pt x="767" y="440"/>
                    <a:pt x="769" y="439"/>
                  </a:cubicBezTo>
                  <a:cubicBezTo>
                    <a:pt x="771" y="438"/>
                    <a:pt x="776" y="439"/>
                    <a:pt x="776" y="441"/>
                  </a:cubicBezTo>
                  <a:cubicBezTo>
                    <a:pt x="777" y="442"/>
                    <a:pt x="783" y="443"/>
                    <a:pt x="784" y="443"/>
                  </a:cubicBezTo>
                  <a:cubicBezTo>
                    <a:pt x="786" y="442"/>
                    <a:pt x="790" y="439"/>
                    <a:pt x="792" y="439"/>
                  </a:cubicBezTo>
                  <a:cubicBezTo>
                    <a:pt x="793" y="439"/>
                    <a:pt x="796" y="437"/>
                    <a:pt x="795" y="435"/>
                  </a:cubicBezTo>
                  <a:cubicBezTo>
                    <a:pt x="795" y="434"/>
                    <a:pt x="799" y="429"/>
                    <a:pt x="799" y="427"/>
                  </a:cubicBezTo>
                  <a:cubicBezTo>
                    <a:pt x="800" y="425"/>
                    <a:pt x="803" y="420"/>
                    <a:pt x="804" y="419"/>
                  </a:cubicBezTo>
                  <a:cubicBezTo>
                    <a:pt x="805" y="419"/>
                    <a:pt x="808" y="417"/>
                    <a:pt x="808" y="415"/>
                  </a:cubicBezTo>
                  <a:cubicBezTo>
                    <a:pt x="808" y="414"/>
                    <a:pt x="807" y="410"/>
                    <a:pt x="805" y="410"/>
                  </a:cubicBezTo>
                  <a:cubicBezTo>
                    <a:pt x="804" y="410"/>
                    <a:pt x="801" y="410"/>
                    <a:pt x="805" y="405"/>
                  </a:cubicBezTo>
                  <a:cubicBezTo>
                    <a:pt x="808" y="401"/>
                    <a:pt x="814" y="402"/>
                    <a:pt x="815" y="402"/>
                  </a:cubicBezTo>
                  <a:cubicBezTo>
                    <a:pt x="816" y="402"/>
                    <a:pt x="823" y="400"/>
                    <a:pt x="827" y="401"/>
                  </a:cubicBezTo>
                  <a:cubicBezTo>
                    <a:pt x="830" y="402"/>
                    <a:pt x="832" y="401"/>
                    <a:pt x="836" y="403"/>
                  </a:cubicBezTo>
                  <a:cubicBezTo>
                    <a:pt x="839" y="404"/>
                    <a:pt x="844" y="404"/>
                    <a:pt x="846" y="405"/>
                  </a:cubicBezTo>
                  <a:cubicBezTo>
                    <a:pt x="847" y="407"/>
                    <a:pt x="851" y="408"/>
                    <a:pt x="851" y="411"/>
                  </a:cubicBezTo>
                  <a:cubicBezTo>
                    <a:pt x="850" y="414"/>
                    <a:pt x="853" y="413"/>
                    <a:pt x="855" y="419"/>
                  </a:cubicBezTo>
                  <a:cubicBezTo>
                    <a:pt x="856" y="425"/>
                    <a:pt x="859" y="425"/>
                    <a:pt x="859" y="428"/>
                  </a:cubicBezTo>
                  <a:cubicBezTo>
                    <a:pt x="860" y="431"/>
                    <a:pt x="864" y="436"/>
                    <a:pt x="863" y="438"/>
                  </a:cubicBezTo>
                  <a:cubicBezTo>
                    <a:pt x="863" y="440"/>
                    <a:pt x="862" y="442"/>
                    <a:pt x="866" y="442"/>
                  </a:cubicBezTo>
                  <a:cubicBezTo>
                    <a:pt x="871" y="443"/>
                    <a:pt x="873" y="446"/>
                    <a:pt x="874" y="445"/>
                  </a:cubicBezTo>
                  <a:cubicBezTo>
                    <a:pt x="875" y="445"/>
                    <a:pt x="880" y="447"/>
                    <a:pt x="882" y="449"/>
                  </a:cubicBezTo>
                  <a:cubicBezTo>
                    <a:pt x="885" y="451"/>
                    <a:pt x="888" y="450"/>
                    <a:pt x="888" y="453"/>
                  </a:cubicBezTo>
                  <a:cubicBezTo>
                    <a:pt x="888" y="455"/>
                    <a:pt x="890" y="457"/>
                    <a:pt x="890" y="460"/>
                  </a:cubicBezTo>
                  <a:cubicBezTo>
                    <a:pt x="890" y="462"/>
                    <a:pt x="894" y="463"/>
                    <a:pt x="898" y="463"/>
                  </a:cubicBezTo>
                  <a:cubicBezTo>
                    <a:pt x="901" y="462"/>
                    <a:pt x="903" y="464"/>
                    <a:pt x="905" y="461"/>
                  </a:cubicBezTo>
                  <a:cubicBezTo>
                    <a:pt x="906" y="458"/>
                    <a:pt x="911" y="459"/>
                    <a:pt x="913" y="458"/>
                  </a:cubicBezTo>
                  <a:cubicBezTo>
                    <a:pt x="914" y="457"/>
                    <a:pt x="919" y="456"/>
                    <a:pt x="919" y="460"/>
                  </a:cubicBezTo>
                  <a:cubicBezTo>
                    <a:pt x="919" y="464"/>
                    <a:pt x="922" y="465"/>
                    <a:pt x="919" y="466"/>
                  </a:cubicBezTo>
                  <a:cubicBezTo>
                    <a:pt x="917" y="468"/>
                    <a:pt x="916" y="474"/>
                    <a:pt x="915" y="477"/>
                  </a:cubicBezTo>
                  <a:cubicBezTo>
                    <a:pt x="914" y="479"/>
                    <a:pt x="911" y="480"/>
                    <a:pt x="910" y="483"/>
                  </a:cubicBezTo>
                  <a:cubicBezTo>
                    <a:pt x="910" y="486"/>
                    <a:pt x="906" y="486"/>
                    <a:pt x="906" y="488"/>
                  </a:cubicBezTo>
                  <a:cubicBezTo>
                    <a:pt x="906" y="490"/>
                    <a:pt x="902" y="490"/>
                    <a:pt x="899" y="488"/>
                  </a:cubicBezTo>
                  <a:cubicBezTo>
                    <a:pt x="897" y="486"/>
                    <a:pt x="895" y="491"/>
                    <a:pt x="893" y="491"/>
                  </a:cubicBezTo>
                  <a:cubicBezTo>
                    <a:pt x="891" y="491"/>
                    <a:pt x="891" y="495"/>
                    <a:pt x="891" y="497"/>
                  </a:cubicBezTo>
                  <a:cubicBezTo>
                    <a:pt x="892" y="499"/>
                    <a:pt x="891" y="501"/>
                    <a:pt x="892" y="504"/>
                  </a:cubicBezTo>
                  <a:cubicBezTo>
                    <a:pt x="893" y="505"/>
                    <a:pt x="892" y="508"/>
                    <a:pt x="892" y="511"/>
                  </a:cubicBezTo>
                  <a:cubicBezTo>
                    <a:pt x="895" y="509"/>
                    <a:pt x="898" y="508"/>
                    <a:pt x="899" y="508"/>
                  </a:cubicBezTo>
                  <a:cubicBezTo>
                    <a:pt x="902" y="508"/>
                    <a:pt x="905" y="513"/>
                    <a:pt x="908" y="513"/>
                  </a:cubicBezTo>
                  <a:cubicBezTo>
                    <a:pt x="912" y="513"/>
                    <a:pt x="927" y="503"/>
                    <a:pt x="927" y="501"/>
                  </a:cubicBezTo>
                  <a:cubicBezTo>
                    <a:pt x="927" y="500"/>
                    <a:pt x="936" y="491"/>
                    <a:pt x="940" y="487"/>
                  </a:cubicBezTo>
                  <a:cubicBezTo>
                    <a:pt x="944" y="482"/>
                    <a:pt x="950" y="476"/>
                    <a:pt x="952" y="471"/>
                  </a:cubicBezTo>
                  <a:cubicBezTo>
                    <a:pt x="953" y="468"/>
                    <a:pt x="959" y="462"/>
                    <a:pt x="960" y="459"/>
                  </a:cubicBezTo>
                  <a:cubicBezTo>
                    <a:pt x="962" y="457"/>
                    <a:pt x="963" y="457"/>
                    <a:pt x="965" y="451"/>
                  </a:cubicBezTo>
                  <a:cubicBezTo>
                    <a:pt x="968" y="446"/>
                    <a:pt x="968" y="431"/>
                    <a:pt x="969" y="430"/>
                  </a:cubicBezTo>
                  <a:cubicBezTo>
                    <a:pt x="970" y="429"/>
                    <a:pt x="969" y="427"/>
                    <a:pt x="970" y="425"/>
                  </a:cubicBezTo>
                  <a:cubicBezTo>
                    <a:pt x="972" y="424"/>
                    <a:pt x="971" y="421"/>
                    <a:pt x="973" y="419"/>
                  </a:cubicBezTo>
                  <a:cubicBezTo>
                    <a:pt x="976" y="417"/>
                    <a:pt x="975" y="416"/>
                    <a:pt x="975" y="414"/>
                  </a:cubicBezTo>
                  <a:cubicBezTo>
                    <a:pt x="974" y="413"/>
                    <a:pt x="975" y="409"/>
                    <a:pt x="974" y="408"/>
                  </a:cubicBezTo>
                  <a:cubicBezTo>
                    <a:pt x="974" y="407"/>
                    <a:pt x="974" y="406"/>
                    <a:pt x="975" y="406"/>
                  </a:cubicBezTo>
                  <a:cubicBezTo>
                    <a:pt x="977" y="405"/>
                    <a:pt x="974" y="403"/>
                    <a:pt x="972" y="402"/>
                  </a:cubicBezTo>
                  <a:cubicBezTo>
                    <a:pt x="970" y="401"/>
                    <a:pt x="968" y="400"/>
                    <a:pt x="967" y="398"/>
                  </a:cubicBezTo>
                  <a:cubicBezTo>
                    <a:pt x="967" y="395"/>
                    <a:pt x="964" y="393"/>
                    <a:pt x="961" y="393"/>
                  </a:cubicBezTo>
                  <a:cubicBezTo>
                    <a:pt x="958" y="393"/>
                    <a:pt x="954" y="391"/>
                    <a:pt x="954" y="393"/>
                  </a:cubicBezTo>
                  <a:cubicBezTo>
                    <a:pt x="955" y="395"/>
                    <a:pt x="954" y="396"/>
                    <a:pt x="953" y="396"/>
                  </a:cubicBezTo>
                  <a:cubicBezTo>
                    <a:pt x="951" y="396"/>
                    <a:pt x="951" y="397"/>
                    <a:pt x="949" y="399"/>
                  </a:cubicBezTo>
                  <a:cubicBezTo>
                    <a:pt x="948" y="401"/>
                    <a:pt x="942" y="402"/>
                    <a:pt x="945" y="399"/>
                  </a:cubicBezTo>
                  <a:cubicBezTo>
                    <a:pt x="947" y="397"/>
                    <a:pt x="944" y="397"/>
                    <a:pt x="944" y="395"/>
                  </a:cubicBezTo>
                  <a:cubicBezTo>
                    <a:pt x="945" y="392"/>
                    <a:pt x="947" y="390"/>
                    <a:pt x="944" y="391"/>
                  </a:cubicBezTo>
                  <a:cubicBezTo>
                    <a:pt x="941" y="393"/>
                    <a:pt x="941" y="397"/>
                    <a:pt x="939" y="397"/>
                  </a:cubicBezTo>
                  <a:cubicBezTo>
                    <a:pt x="937" y="398"/>
                    <a:pt x="937" y="391"/>
                    <a:pt x="938" y="389"/>
                  </a:cubicBezTo>
                  <a:cubicBezTo>
                    <a:pt x="939" y="387"/>
                    <a:pt x="934" y="389"/>
                    <a:pt x="929" y="389"/>
                  </a:cubicBezTo>
                  <a:cubicBezTo>
                    <a:pt x="924" y="388"/>
                    <a:pt x="925" y="385"/>
                    <a:pt x="929" y="383"/>
                  </a:cubicBezTo>
                  <a:cubicBezTo>
                    <a:pt x="933" y="381"/>
                    <a:pt x="933" y="379"/>
                    <a:pt x="935" y="378"/>
                  </a:cubicBezTo>
                  <a:cubicBezTo>
                    <a:pt x="937" y="377"/>
                    <a:pt x="942" y="373"/>
                    <a:pt x="945" y="372"/>
                  </a:cubicBezTo>
                  <a:cubicBezTo>
                    <a:pt x="948" y="370"/>
                    <a:pt x="949" y="368"/>
                    <a:pt x="949" y="366"/>
                  </a:cubicBezTo>
                  <a:cubicBezTo>
                    <a:pt x="950" y="364"/>
                    <a:pt x="956" y="361"/>
                    <a:pt x="961" y="357"/>
                  </a:cubicBezTo>
                  <a:cubicBezTo>
                    <a:pt x="966" y="353"/>
                    <a:pt x="968" y="351"/>
                    <a:pt x="970" y="348"/>
                  </a:cubicBezTo>
                  <a:cubicBezTo>
                    <a:pt x="971" y="346"/>
                    <a:pt x="978" y="342"/>
                    <a:pt x="979" y="341"/>
                  </a:cubicBezTo>
                  <a:cubicBezTo>
                    <a:pt x="979" y="339"/>
                    <a:pt x="988" y="334"/>
                    <a:pt x="994" y="333"/>
                  </a:cubicBezTo>
                  <a:cubicBezTo>
                    <a:pt x="1000" y="332"/>
                    <a:pt x="1009" y="333"/>
                    <a:pt x="1011" y="335"/>
                  </a:cubicBezTo>
                  <a:cubicBezTo>
                    <a:pt x="1013" y="337"/>
                    <a:pt x="1014" y="336"/>
                    <a:pt x="1015" y="335"/>
                  </a:cubicBezTo>
                  <a:cubicBezTo>
                    <a:pt x="1016" y="334"/>
                    <a:pt x="1019" y="334"/>
                    <a:pt x="1023" y="335"/>
                  </a:cubicBezTo>
                  <a:cubicBezTo>
                    <a:pt x="1027" y="335"/>
                    <a:pt x="1028" y="333"/>
                    <a:pt x="1031" y="334"/>
                  </a:cubicBezTo>
                  <a:cubicBezTo>
                    <a:pt x="1033" y="334"/>
                    <a:pt x="1036" y="335"/>
                    <a:pt x="1037" y="332"/>
                  </a:cubicBezTo>
                  <a:cubicBezTo>
                    <a:pt x="1039" y="328"/>
                    <a:pt x="1047" y="329"/>
                    <a:pt x="1049" y="330"/>
                  </a:cubicBezTo>
                  <a:cubicBezTo>
                    <a:pt x="1050" y="332"/>
                    <a:pt x="1052" y="333"/>
                    <a:pt x="1055" y="332"/>
                  </a:cubicBezTo>
                  <a:cubicBezTo>
                    <a:pt x="1057" y="330"/>
                    <a:pt x="1057" y="334"/>
                    <a:pt x="1060" y="334"/>
                  </a:cubicBezTo>
                  <a:cubicBezTo>
                    <a:pt x="1063" y="335"/>
                    <a:pt x="1061" y="337"/>
                    <a:pt x="1059" y="337"/>
                  </a:cubicBezTo>
                  <a:cubicBezTo>
                    <a:pt x="1056" y="337"/>
                    <a:pt x="1053" y="338"/>
                    <a:pt x="1056" y="340"/>
                  </a:cubicBezTo>
                  <a:cubicBezTo>
                    <a:pt x="1059" y="341"/>
                    <a:pt x="1062" y="338"/>
                    <a:pt x="1064" y="338"/>
                  </a:cubicBezTo>
                  <a:cubicBezTo>
                    <a:pt x="1066" y="339"/>
                    <a:pt x="1070" y="339"/>
                    <a:pt x="1073" y="337"/>
                  </a:cubicBezTo>
                  <a:cubicBezTo>
                    <a:pt x="1076" y="335"/>
                    <a:pt x="1076" y="339"/>
                    <a:pt x="1078" y="337"/>
                  </a:cubicBezTo>
                  <a:cubicBezTo>
                    <a:pt x="1080" y="335"/>
                    <a:pt x="1085" y="335"/>
                    <a:pt x="1087" y="335"/>
                  </a:cubicBezTo>
                  <a:cubicBezTo>
                    <a:pt x="1089" y="335"/>
                    <a:pt x="1087" y="332"/>
                    <a:pt x="1083" y="332"/>
                  </a:cubicBezTo>
                  <a:cubicBezTo>
                    <a:pt x="1080" y="332"/>
                    <a:pt x="1080" y="330"/>
                    <a:pt x="1083" y="326"/>
                  </a:cubicBezTo>
                  <a:cubicBezTo>
                    <a:pt x="1086" y="321"/>
                    <a:pt x="1091" y="318"/>
                    <a:pt x="1095" y="315"/>
                  </a:cubicBezTo>
                  <a:cubicBezTo>
                    <a:pt x="1098" y="312"/>
                    <a:pt x="1101" y="314"/>
                    <a:pt x="1101" y="312"/>
                  </a:cubicBezTo>
                  <a:cubicBezTo>
                    <a:pt x="1101" y="310"/>
                    <a:pt x="1102" y="304"/>
                    <a:pt x="1105" y="304"/>
                  </a:cubicBezTo>
                  <a:cubicBezTo>
                    <a:pt x="1107" y="304"/>
                    <a:pt x="1114" y="305"/>
                    <a:pt x="1118" y="303"/>
                  </a:cubicBezTo>
                  <a:cubicBezTo>
                    <a:pt x="1122" y="301"/>
                    <a:pt x="1122" y="305"/>
                    <a:pt x="1123" y="305"/>
                  </a:cubicBezTo>
                  <a:cubicBezTo>
                    <a:pt x="1125" y="306"/>
                    <a:pt x="1127" y="302"/>
                    <a:pt x="1129" y="303"/>
                  </a:cubicBezTo>
                  <a:cubicBezTo>
                    <a:pt x="1131" y="304"/>
                    <a:pt x="1126" y="307"/>
                    <a:pt x="1125" y="311"/>
                  </a:cubicBezTo>
                  <a:cubicBezTo>
                    <a:pt x="1124" y="314"/>
                    <a:pt x="1128" y="313"/>
                    <a:pt x="1130" y="314"/>
                  </a:cubicBezTo>
                  <a:cubicBezTo>
                    <a:pt x="1132" y="315"/>
                    <a:pt x="1127" y="316"/>
                    <a:pt x="1128" y="317"/>
                  </a:cubicBezTo>
                  <a:cubicBezTo>
                    <a:pt x="1128" y="318"/>
                    <a:pt x="1132" y="318"/>
                    <a:pt x="1137" y="313"/>
                  </a:cubicBezTo>
                  <a:cubicBezTo>
                    <a:pt x="1143" y="308"/>
                    <a:pt x="1147" y="306"/>
                    <a:pt x="1151" y="306"/>
                  </a:cubicBezTo>
                  <a:cubicBezTo>
                    <a:pt x="1154" y="307"/>
                    <a:pt x="1152" y="303"/>
                    <a:pt x="1152" y="299"/>
                  </a:cubicBezTo>
                  <a:cubicBezTo>
                    <a:pt x="1153" y="294"/>
                    <a:pt x="1163" y="292"/>
                    <a:pt x="1166" y="294"/>
                  </a:cubicBezTo>
                  <a:cubicBezTo>
                    <a:pt x="1170" y="295"/>
                    <a:pt x="1169" y="296"/>
                    <a:pt x="1166" y="296"/>
                  </a:cubicBezTo>
                  <a:cubicBezTo>
                    <a:pt x="1163" y="295"/>
                    <a:pt x="1160" y="298"/>
                    <a:pt x="1160" y="302"/>
                  </a:cubicBezTo>
                  <a:cubicBezTo>
                    <a:pt x="1160" y="306"/>
                    <a:pt x="1157" y="307"/>
                    <a:pt x="1159" y="309"/>
                  </a:cubicBezTo>
                  <a:cubicBezTo>
                    <a:pt x="1160" y="310"/>
                    <a:pt x="1156" y="311"/>
                    <a:pt x="1156" y="312"/>
                  </a:cubicBezTo>
                  <a:cubicBezTo>
                    <a:pt x="1156" y="314"/>
                    <a:pt x="1156" y="315"/>
                    <a:pt x="1154" y="316"/>
                  </a:cubicBezTo>
                  <a:cubicBezTo>
                    <a:pt x="1152" y="317"/>
                    <a:pt x="1144" y="317"/>
                    <a:pt x="1143" y="320"/>
                  </a:cubicBezTo>
                  <a:cubicBezTo>
                    <a:pt x="1143" y="324"/>
                    <a:pt x="1139" y="324"/>
                    <a:pt x="1137" y="328"/>
                  </a:cubicBezTo>
                  <a:cubicBezTo>
                    <a:pt x="1135" y="332"/>
                    <a:pt x="1127" y="334"/>
                    <a:pt x="1122" y="341"/>
                  </a:cubicBezTo>
                  <a:cubicBezTo>
                    <a:pt x="1117" y="349"/>
                    <a:pt x="1109" y="349"/>
                    <a:pt x="1109" y="350"/>
                  </a:cubicBezTo>
                  <a:cubicBezTo>
                    <a:pt x="1109" y="352"/>
                    <a:pt x="1103" y="352"/>
                    <a:pt x="1101" y="352"/>
                  </a:cubicBezTo>
                  <a:cubicBezTo>
                    <a:pt x="1099" y="352"/>
                    <a:pt x="1103" y="357"/>
                    <a:pt x="1099" y="362"/>
                  </a:cubicBezTo>
                  <a:cubicBezTo>
                    <a:pt x="1094" y="367"/>
                    <a:pt x="1091" y="373"/>
                    <a:pt x="1091" y="380"/>
                  </a:cubicBezTo>
                  <a:cubicBezTo>
                    <a:pt x="1091" y="387"/>
                    <a:pt x="1094" y="406"/>
                    <a:pt x="1096" y="410"/>
                  </a:cubicBezTo>
                  <a:cubicBezTo>
                    <a:pt x="1098" y="413"/>
                    <a:pt x="1096" y="422"/>
                    <a:pt x="1098" y="424"/>
                  </a:cubicBezTo>
                  <a:cubicBezTo>
                    <a:pt x="1100" y="425"/>
                    <a:pt x="1099" y="428"/>
                    <a:pt x="1100" y="429"/>
                  </a:cubicBezTo>
                  <a:cubicBezTo>
                    <a:pt x="1101" y="430"/>
                    <a:pt x="1106" y="425"/>
                    <a:pt x="1109" y="422"/>
                  </a:cubicBezTo>
                  <a:cubicBezTo>
                    <a:pt x="1112" y="420"/>
                    <a:pt x="1111" y="419"/>
                    <a:pt x="1113" y="418"/>
                  </a:cubicBezTo>
                  <a:cubicBezTo>
                    <a:pt x="1115" y="416"/>
                    <a:pt x="1114" y="411"/>
                    <a:pt x="1114" y="409"/>
                  </a:cubicBezTo>
                  <a:cubicBezTo>
                    <a:pt x="1115" y="408"/>
                    <a:pt x="1119" y="407"/>
                    <a:pt x="1120" y="406"/>
                  </a:cubicBezTo>
                  <a:cubicBezTo>
                    <a:pt x="1121" y="404"/>
                    <a:pt x="1124" y="405"/>
                    <a:pt x="1126" y="404"/>
                  </a:cubicBezTo>
                  <a:cubicBezTo>
                    <a:pt x="1128" y="404"/>
                    <a:pt x="1126" y="400"/>
                    <a:pt x="1125" y="398"/>
                  </a:cubicBezTo>
                  <a:cubicBezTo>
                    <a:pt x="1125" y="395"/>
                    <a:pt x="1130" y="392"/>
                    <a:pt x="1133" y="390"/>
                  </a:cubicBezTo>
                  <a:cubicBezTo>
                    <a:pt x="1136" y="388"/>
                    <a:pt x="1139" y="392"/>
                    <a:pt x="1143" y="389"/>
                  </a:cubicBezTo>
                  <a:cubicBezTo>
                    <a:pt x="1146" y="386"/>
                    <a:pt x="1142" y="382"/>
                    <a:pt x="1141" y="381"/>
                  </a:cubicBezTo>
                  <a:cubicBezTo>
                    <a:pt x="1140" y="379"/>
                    <a:pt x="1144" y="372"/>
                    <a:pt x="1147" y="371"/>
                  </a:cubicBezTo>
                  <a:cubicBezTo>
                    <a:pt x="1149" y="370"/>
                    <a:pt x="1151" y="373"/>
                    <a:pt x="1153" y="371"/>
                  </a:cubicBezTo>
                  <a:cubicBezTo>
                    <a:pt x="1155" y="368"/>
                    <a:pt x="1151" y="365"/>
                    <a:pt x="1149" y="365"/>
                  </a:cubicBezTo>
                  <a:cubicBezTo>
                    <a:pt x="1148" y="365"/>
                    <a:pt x="1147" y="359"/>
                    <a:pt x="1151" y="356"/>
                  </a:cubicBezTo>
                  <a:cubicBezTo>
                    <a:pt x="1155" y="353"/>
                    <a:pt x="1153" y="353"/>
                    <a:pt x="1151" y="352"/>
                  </a:cubicBezTo>
                  <a:cubicBezTo>
                    <a:pt x="1148" y="351"/>
                    <a:pt x="1148" y="352"/>
                    <a:pt x="1146" y="352"/>
                  </a:cubicBezTo>
                  <a:cubicBezTo>
                    <a:pt x="1144" y="352"/>
                    <a:pt x="1141" y="348"/>
                    <a:pt x="1145" y="344"/>
                  </a:cubicBezTo>
                  <a:cubicBezTo>
                    <a:pt x="1148" y="340"/>
                    <a:pt x="1151" y="340"/>
                    <a:pt x="1151" y="337"/>
                  </a:cubicBezTo>
                  <a:cubicBezTo>
                    <a:pt x="1152" y="333"/>
                    <a:pt x="1156" y="328"/>
                    <a:pt x="1157" y="327"/>
                  </a:cubicBezTo>
                  <a:cubicBezTo>
                    <a:pt x="1158" y="325"/>
                    <a:pt x="1163" y="327"/>
                    <a:pt x="1164" y="326"/>
                  </a:cubicBezTo>
                  <a:cubicBezTo>
                    <a:pt x="1166" y="326"/>
                    <a:pt x="1166" y="330"/>
                    <a:pt x="1168" y="328"/>
                  </a:cubicBezTo>
                  <a:cubicBezTo>
                    <a:pt x="1170" y="326"/>
                    <a:pt x="1173" y="320"/>
                    <a:pt x="1176" y="320"/>
                  </a:cubicBezTo>
                  <a:cubicBezTo>
                    <a:pt x="1178" y="320"/>
                    <a:pt x="1177" y="324"/>
                    <a:pt x="1177" y="327"/>
                  </a:cubicBezTo>
                  <a:cubicBezTo>
                    <a:pt x="1178" y="330"/>
                    <a:pt x="1180" y="326"/>
                    <a:pt x="1185" y="323"/>
                  </a:cubicBezTo>
                  <a:cubicBezTo>
                    <a:pt x="1190" y="319"/>
                    <a:pt x="1201" y="320"/>
                    <a:pt x="1205" y="321"/>
                  </a:cubicBezTo>
                  <a:cubicBezTo>
                    <a:pt x="1208" y="323"/>
                    <a:pt x="1209" y="327"/>
                    <a:pt x="1211" y="326"/>
                  </a:cubicBezTo>
                  <a:cubicBezTo>
                    <a:pt x="1214" y="326"/>
                    <a:pt x="1211" y="322"/>
                    <a:pt x="1214" y="322"/>
                  </a:cubicBezTo>
                  <a:cubicBezTo>
                    <a:pt x="1217" y="321"/>
                    <a:pt x="1222" y="318"/>
                    <a:pt x="1226" y="315"/>
                  </a:cubicBezTo>
                  <a:cubicBezTo>
                    <a:pt x="1230" y="312"/>
                    <a:pt x="1229" y="314"/>
                    <a:pt x="1231" y="312"/>
                  </a:cubicBezTo>
                  <a:cubicBezTo>
                    <a:pt x="1233" y="309"/>
                    <a:pt x="1235" y="310"/>
                    <a:pt x="1235" y="309"/>
                  </a:cubicBezTo>
                  <a:cubicBezTo>
                    <a:pt x="1236" y="307"/>
                    <a:pt x="1241" y="304"/>
                    <a:pt x="1249" y="303"/>
                  </a:cubicBezTo>
                  <a:cubicBezTo>
                    <a:pt x="1256" y="301"/>
                    <a:pt x="1266" y="296"/>
                    <a:pt x="1265" y="294"/>
                  </a:cubicBezTo>
                  <a:cubicBezTo>
                    <a:pt x="1265" y="293"/>
                    <a:pt x="1268" y="292"/>
                    <a:pt x="1269" y="294"/>
                  </a:cubicBezTo>
                  <a:cubicBezTo>
                    <a:pt x="1269" y="295"/>
                    <a:pt x="1272" y="295"/>
                    <a:pt x="1276" y="296"/>
                  </a:cubicBezTo>
                  <a:cubicBezTo>
                    <a:pt x="1280" y="296"/>
                    <a:pt x="1282" y="298"/>
                    <a:pt x="1285" y="295"/>
                  </a:cubicBezTo>
                  <a:cubicBezTo>
                    <a:pt x="1288" y="292"/>
                    <a:pt x="1284" y="291"/>
                    <a:pt x="1284" y="288"/>
                  </a:cubicBezTo>
                  <a:cubicBezTo>
                    <a:pt x="1285" y="286"/>
                    <a:pt x="1279" y="283"/>
                    <a:pt x="1280" y="281"/>
                  </a:cubicBezTo>
                  <a:cubicBezTo>
                    <a:pt x="1280" y="278"/>
                    <a:pt x="1276" y="272"/>
                    <a:pt x="1274" y="273"/>
                  </a:cubicBezTo>
                  <a:cubicBezTo>
                    <a:pt x="1273" y="274"/>
                    <a:pt x="1270" y="272"/>
                    <a:pt x="1270" y="270"/>
                  </a:cubicBezTo>
                  <a:cubicBezTo>
                    <a:pt x="1270" y="268"/>
                    <a:pt x="1269" y="266"/>
                    <a:pt x="1267" y="267"/>
                  </a:cubicBezTo>
                  <a:cubicBezTo>
                    <a:pt x="1265" y="269"/>
                    <a:pt x="1261" y="268"/>
                    <a:pt x="1260" y="266"/>
                  </a:cubicBezTo>
                  <a:cubicBezTo>
                    <a:pt x="1260" y="264"/>
                    <a:pt x="1265" y="262"/>
                    <a:pt x="1268" y="264"/>
                  </a:cubicBezTo>
                  <a:cubicBezTo>
                    <a:pt x="1272" y="265"/>
                    <a:pt x="1271" y="267"/>
                    <a:pt x="1273" y="268"/>
                  </a:cubicBezTo>
                  <a:cubicBezTo>
                    <a:pt x="1274" y="269"/>
                    <a:pt x="1279" y="268"/>
                    <a:pt x="1282" y="267"/>
                  </a:cubicBezTo>
                  <a:cubicBezTo>
                    <a:pt x="1284" y="266"/>
                    <a:pt x="1291" y="264"/>
                    <a:pt x="1292" y="262"/>
                  </a:cubicBezTo>
                  <a:cubicBezTo>
                    <a:pt x="1294" y="259"/>
                    <a:pt x="1292" y="259"/>
                    <a:pt x="1295" y="257"/>
                  </a:cubicBezTo>
                  <a:cubicBezTo>
                    <a:pt x="1297" y="256"/>
                    <a:pt x="1295" y="254"/>
                    <a:pt x="1293" y="253"/>
                  </a:cubicBezTo>
                  <a:cubicBezTo>
                    <a:pt x="1291" y="252"/>
                    <a:pt x="1292" y="249"/>
                    <a:pt x="1294" y="249"/>
                  </a:cubicBezTo>
                  <a:cubicBezTo>
                    <a:pt x="1296" y="249"/>
                    <a:pt x="1295" y="246"/>
                    <a:pt x="1297" y="246"/>
                  </a:cubicBezTo>
                  <a:cubicBezTo>
                    <a:pt x="1298" y="246"/>
                    <a:pt x="1298" y="247"/>
                    <a:pt x="1301" y="246"/>
                  </a:cubicBezTo>
                  <a:cubicBezTo>
                    <a:pt x="1304" y="245"/>
                    <a:pt x="1301" y="248"/>
                    <a:pt x="1300" y="250"/>
                  </a:cubicBezTo>
                  <a:cubicBezTo>
                    <a:pt x="1299" y="252"/>
                    <a:pt x="1302" y="254"/>
                    <a:pt x="1303" y="256"/>
                  </a:cubicBezTo>
                  <a:cubicBezTo>
                    <a:pt x="1303" y="257"/>
                    <a:pt x="1308" y="257"/>
                    <a:pt x="1311" y="256"/>
                  </a:cubicBezTo>
                  <a:cubicBezTo>
                    <a:pt x="1314" y="254"/>
                    <a:pt x="1323" y="258"/>
                    <a:pt x="1324" y="260"/>
                  </a:cubicBezTo>
                  <a:cubicBezTo>
                    <a:pt x="1324" y="262"/>
                    <a:pt x="1326" y="265"/>
                    <a:pt x="1329" y="267"/>
                  </a:cubicBezTo>
                  <a:cubicBezTo>
                    <a:pt x="1333" y="269"/>
                    <a:pt x="1337" y="268"/>
                    <a:pt x="1337" y="270"/>
                  </a:cubicBezTo>
                  <a:cubicBezTo>
                    <a:pt x="1338" y="272"/>
                    <a:pt x="1340" y="272"/>
                    <a:pt x="1342" y="272"/>
                  </a:cubicBezTo>
                  <a:cubicBezTo>
                    <a:pt x="1344" y="272"/>
                    <a:pt x="1345" y="274"/>
                    <a:pt x="1347" y="272"/>
                  </a:cubicBezTo>
                  <a:cubicBezTo>
                    <a:pt x="1348" y="271"/>
                    <a:pt x="1349" y="273"/>
                    <a:pt x="1351" y="272"/>
                  </a:cubicBezTo>
                  <a:cubicBezTo>
                    <a:pt x="1353" y="270"/>
                    <a:pt x="1347" y="269"/>
                    <a:pt x="1347" y="267"/>
                  </a:cubicBezTo>
                  <a:cubicBezTo>
                    <a:pt x="1348" y="266"/>
                    <a:pt x="1350" y="268"/>
                    <a:pt x="1351" y="268"/>
                  </a:cubicBezTo>
                  <a:cubicBezTo>
                    <a:pt x="1353" y="268"/>
                    <a:pt x="1351" y="264"/>
                    <a:pt x="1352" y="264"/>
                  </a:cubicBezTo>
                  <a:cubicBezTo>
                    <a:pt x="1353" y="264"/>
                    <a:pt x="1352" y="257"/>
                    <a:pt x="1351" y="256"/>
                  </a:cubicBezTo>
                  <a:cubicBezTo>
                    <a:pt x="1350" y="256"/>
                    <a:pt x="1351" y="253"/>
                    <a:pt x="1353" y="255"/>
                  </a:cubicBezTo>
                  <a:cubicBezTo>
                    <a:pt x="1356" y="257"/>
                    <a:pt x="1360" y="257"/>
                    <a:pt x="1363" y="257"/>
                  </a:cubicBezTo>
                  <a:cubicBezTo>
                    <a:pt x="1365" y="257"/>
                    <a:pt x="1363" y="255"/>
                    <a:pt x="1361" y="255"/>
                  </a:cubicBezTo>
                  <a:cubicBezTo>
                    <a:pt x="1359" y="255"/>
                    <a:pt x="1361" y="253"/>
                    <a:pt x="1362" y="254"/>
                  </a:cubicBezTo>
                  <a:cubicBezTo>
                    <a:pt x="1364" y="255"/>
                    <a:pt x="1367" y="256"/>
                    <a:pt x="1367" y="255"/>
                  </a:cubicBezTo>
                  <a:cubicBezTo>
                    <a:pt x="1367" y="253"/>
                    <a:pt x="1368" y="250"/>
                    <a:pt x="1371" y="250"/>
                  </a:cubicBezTo>
                  <a:cubicBezTo>
                    <a:pt x="1373" y="250"/>
                    <a:pt x="1374" y="249"/>
                    <a:pt x="1372" y="248"/>
                  </a:cubicBezTo>
                  <a:close/>
                  <a:moveTo>
                    <a:pt x="709" y="404"/>
                  </a:moveTo>
                  <a:cubicBezTo>
                    <a:pt x="702" y="410"/>
                    <a:pt x="688" y="412"/>
                    <a:pt x="688" y="417"/>
                  </a:cubicBezTo>
                  <a:cubicBezTo>
                    <a:pt x="688" y="422"/>
                    <a:pt x="672" y="424"/>
                    <a:pt x="671" y="422"/>
                  </a:cubicBezTo>
                  <a:cubicBezTo>
                    <a:pt x="669" y="420"/>
                    <a:pt x="683" y="419"/>
                    <a:pt x="686" y="412"/>
                  </a:cubicBezTo>
                  <a:cubicBezTo>
                    <a:pt x="689" y="405"/>
                    <a:pt x="701" y="401"/>
                    <a:pt x="707" y="392"/>
                  </a:cubicBezTo>
                  <a:cubicBezTo>
                    <a:pt x="712" y="385"/>
                    <a:pt x="715" y="375"/>
                    <a:pt x="718" y="376"/>
                  </a:cubicBezTo>
                  <a:cubicBezTo>
                    <a:pt x="720" y="376"/>
                    <a:pt x="716" y="398"/>
                    <a:pt x="709" y="404"/>
                  </a:cubicBezTo>
                  <a:close/>
                  <a:moveTo>
                    <a:pt x="739" y="125"/>
                  </a:moveTo>
                  <a:cubicBezTo>
                    <a:pt x="738" y="127"/>
                    <a:pt x="733" y="127"/>
                    <a:pt x="734" y="129"/>
                  </a:cubicBezTo>
                  <a:cubicBezTo>
                    <a:pt x="737" y="132"/>
                    <a:pt x="749" y="130"/>
                    <a:pt x="749" y="126"/>
                  </a:cubicBezTo>
                  <a:cubicBezTo>
                    <a:pt x="749" y="122"/>
                    <a:pt x="740" y="123"/>
                    <a:pt x="739" y="125"/>
                  </a:cubicBezTo>
                  <a:close/>
                  <a:moveTo>
                    <a:pt x="306" y="7"/>
                  </a:moveTo>
                  <a:cubicBezTo>
                    <a:pt x="312" y="7"/>
                    <a:pt x="310" y="4"/>
                    <a:pt x="314" y="4"/>
                  </a:cubicBezTo>
                  <a:cubicBezTo>
                    <a:pt x="318" y="5"/>
                    <a:pt x="323" y="4"/>
                    <a:pt x="321" y="2"/>
                  </a:cubicBezTo>
                  <a:cubicBezTo>
                    <a:pt x="319" y="0"/>
                    <a:pt x="305" y="1"/>
                    <a:pt x="306" y="3"/>
                  </a:cubicBezTo>
                  <a:cubicBezTo>
                    <a:pt x="308" y="4"/>
                    <a:pt x="295" y="4"/>
                    <a:pt x="296" y="4"/>
                  </a:cubicBezTo>
                  <a:cubicBezTo>
                    <a:pt x="296" y="6"/>
                    <a:pt x="300" y="7"/>
                    <a:pt x="306" y="7"/>
                  </a:cubicBezTo>
                  <a:close/>
                  <a:moveTo>
                    <a:pt x="277" y="23"/>
                  </a:moveTo>
                  <a:cubicBezTo>
                    <a:pt x="277" y="19"/>
                    <a:pt x="264" y="24"/>
                    <a:pt x="267" y="24"/>
                  </a:cubicBezTo>
                  <a:cubicBezTo>
                    <a:pt x="269" y="25"/>
                    <a:pt x="277" y="27"/>
                    <a:pt x="277" y="23"/>
                  </a:cubicBezTo>
                  <a:close/>
                  <a:moveTo>
                    <a:pt x="307" y="20"/>
                  </a:moveTo>
                  <a:cubicBezTo>
                    <a:pt x="308" y="22"/>
                    <a:pt x="306" y="22"/>
                    <a:pt x="301" y="22"/>
                  </a:cubicBezTo>
                  <a:cubicBezTo>
                    <a:pt x="296" y="22"/>
                    <a:pt x="294" y="25"/>
                    <a:pt x="296" y="27"/>
                  </a:cubicBezTo>
                  <a:cubicBezTo>
                    <a:pt x="299" y="29"/>
                    <a:pt x="312" y="28"/>
                    <a:pt x="314" y="26"/>
                  </a:cubicBezTo>
                  <a:cubicBezTo>
                    <a:pt x="316" y="23"/>
                    <a:pt x="322" y="25"/>
                    <a:pt x="323" y="22"/>
                  </a:cubicBezTo>
                  <a:cubicBezTo>
                    <a:pt x="324" y="19"/>
                    <a:pt x="306" y="18"/>
                    <a:pt x="307" y="20"/>
                  </a:cubicBezTo>
                  <a:close/>
                  <a:moveTo>
                    <a:pt x="348" y="16"/>
                  </a:moveTo>
                  <a:cubicBezTo>
                    <a:pt x="350" y="13"/>
                    <a:pt x="345" y="13"/>
                    <a:pt x="344" y="11"/>
                  </a:cubicBezTo>
                  <a:cubicBezTo>
                    <a:pt x="344" y="9"/>
                    <a:pt x="330" y="9"/>
                    <a:pt x="331" y="11"/>
                  </a:cubicBezTo>
                  <a:cubicBezTo>
                    <a:pt x="332" y="13"/>
                    <a:pt x="322" y="16"/>
                    <a:pt x="325" y="18"/>
                  </a:cubicBezTo>
                  <a:cubicBezTo>
                    <a:pt x="331" y="23"/>
                    <a:pt x="346" y="18"/>
                    <a:pt x="348" y="16"/>
                  </a:cubicBezTo>
                  <a:close/>
                  <a:moveTo>
                    <a:pt x="310" y="12"/>
                  </a:moveTo>
                  <a:cubicBezTo>
                    <a:pt x="311" y="7"/>
                    <a:pt x="302" y="11"/>
                    <a:pt x="296" y="8"/>
                  </a:cubicBezTo>
                  <a:cubicBezTo>
                    <a:pt x="290" y="6"/>
                    <a:pt x="286" y="6"/>
                    <a:pt x="291" y="9"/>
                  </a:cubicBezTo>
                  <a:cubicBezTo>
                    <a:pt x="292" y="11"/>
                    <a:pt x="280" y="12"/>
                    <a:pt x="282" y="14"/>
                  </a:cubicBezTo>
                  <a:cubicBezTo>
                    <a:pt x="286" y="19"/>
                    <a:pt x="309" y="17"/>
                    <a:pt x="310" y="12"/>
                  </a:cubicBezTo>
                  <a:close/>
                  <a:moveTo>
                    <a:pt x="275" y="144"/>
                  </a:moveTo>
                  <a:cubicBezTo>
                    <a:pt x="275" y="146"/>
                    <a:pt x="273" y="148"/>
                    <a:pt x="269" y="148"/>
                  </a:cubicBezTo>
                  <a:cubicBezTo>
                    <a:pt x="264" y="148"/>
                    <a:pt x="271" y="151"/>
                    <a:pt x="272" y="153"/>
                  </a:cubicBezTo>
                  <a:cubicBezTo>
                    <a:pt x="272" y="156"/>
                    <a:pt x="267" y="154"/>
                    <a:pt x="267" y="158"/>
                  </a:cubicBezTo>
                  <a:cubicBezTo>
                    <a:pt x="267" y="162"/>
                    <a:pt x="258" y="158"/>
                    <a:pt x="257" y="163"/>
                  </a:cubicBezTo>
                  <a:cubicBezTo>
                    <a:pt x="256" y="169"/>
                    <a:pt x="261" y="168"/>
                    <a:pt x="265" y="168"/>
                  </a:cubicBezTo>
                  <a:cubicBezTo>
                    <a:pt x="269" y="168"/>
                    <a:pt x="263" y="172"/>
                    <a:pt x="266" y="174"/>
                  </a:cubicBezTo>
                  <a:cubicBezTo>
                    <a:pt x="269" y="176"/>
                    <a:pt x="271" y="175"/>
                    <a:pt x="269" y="171"/>
                  </a:cubicBezTo>
                  <a:cubicBezTo>
                    <a:pt x="267" y="167"/>
                    <a:pt x="279" y="173"/>
                    <a:pt x="276" y="176"/>
                  </a:cubicBezTo>
                  <a:cubicBezTo>
                    <a:pt x="272" y="179"/>
                    <a:pt x="281" y="181"/>
                    <a:pt x="286" y="182"/>
                  </a:cubicBezTo>
                  <a:cubicBezTo>
                    <a:pt x="291" y="182"/>
                    <a:pt x="307" y="185"/>
                    <a:pt x="307" y="182"/>
                  </a:cubicBezTo>
                  <a:cubicBezTo>
                    <a:pt x="307" y="179"/>
                    <a:pt x="301" y="177"/>
                    <a:pt x="296" y="172"/>
                  </a:cubicBezTo>
                  <a:cubicBezTo>
                    <a:pt x="291" y="167"/>
                    <a:pt x="287" y="158"/>
                    <a:pt x="293" y="155"/>
                  </a:cubicBezTo>
                  <a:cubicBezTo>
                    <a:pt x="299" y="151"/>
                    <a:pt x="294" y="149"/>
                    <a:pt x="300" y="145"/>
                  </a:cubicBezTo>
                  <a:cubicBezTo>
                    <a:pt x="305" y="141"/>
                    <a:pt x="302" y="137"/>
                    <a:pt x="307" y="137"/>
                  </a:cubicBezTo>
                  <a:cubicBezTo>
                    <a:pt x="311" y="136"/>
                    <a:pt x="306" y="132"/>
                    <a:pt x="311" y="131"/>
                  </a:cubicBezTo>
                  <a:cubicBezTo>
                    <a:pt x="316" y="131"/>
                    <a:pt x="317" y="125"/>
                    <a:pt x="316" y="124"/>
                  </a:cubicBezTo>
                  <a:cubicBezTo>
                    <a:pt x="315" y="122"/>
                    <a:pt x="321" y="124"/>
                    <a:pt x="324" y="121"/>
                  </a:cubicBezTo>
                  <a:cubicBezTo>
                    <a:pt x="326" y="118"/>
                    <a:pt x="332" y="120"/>
                    <a:pt x="334" y="116"/>
                  </a:cubicBezTo>
                  <a:cubicBezTo>
                    <a:pt x="336" y="112"/>
                    <a:pt x="364" y="103"/>
                    <a:pt x="379" y="99"/>
                  </a:cubicBezTo>
                  <a:cubicBezTo>
                    <a:pt x="394" y="96"/>
                    <a:pt x="405" y="89"/>
                    <a:pt x="400" y="85"/>
                  </a:cubicBezTo>
                  <a:cubicBezTo>
                    <a:pt x="394" y="81"/>
                    <a:pt x="379" y="86"/>
                    <a:pt x="375" y="90"/>
                  </a:cubicBezTo>
                  <a:cubicBezTo>
                    <a:pt x="371" y="93"/>
                    <a:pt x="366" y="91"/>
                    <a:pt x="362" y="93"/>
                  </a:cubicBezTo>
                  <a:cubicBezTo>
                    <a:pt x="358" y="95"/>
                    <a:pt x="350" y="97"/>
                    <a:pt x="346" y="94"/>
                  </a:cubicBezTo>
                  <a:cubicBezTo>
                    <a:pt x="342" y="91"/>
                    <a:pt x="337" y="97"/>
                    <a:pt x="334" y="97"/>
                  </a:cubicBezTo>
                  <a:cubicBezTo>
                    <a:pt x="331" y="97"/>
                    <a:pt x="327" y="100"/>
                    <a:pt x="324" y="100"/>
                  </a:cubicBezTo>
                  <a:cubicBezTo>
                    <a:pt x="321" y="100"/>
                    <a:pt x="314" y="102"/>
                    <a:pt x="314" y="104"/>
                  </a:cubicBezTo>
                  <a:cubicBezTo>
                    <a:pt x="313" y="106"/>
                    <a:pt x="307" y="106"/>
                    <a:pt x="307" y="108"/>
                  </a:cubicBezTo>
                  <a:cubicBezTo>
                    <a:pt x="307" y="111"/>
                    <a:pt x="303" y="113"/>
                    <a:pt x="301" y="111"/>
                  </a:cubicBezTo>
                  <a:cubicBezTo>
                    <a:pt x="298" y="108"/>
                    <a:pt x="295" y="113"/>
                    <a:pt x="299" y="116"/>
                  </a:cubicBezTo>
                  <a:cubicBezTo>
                    <a:pt x="302" y="119"/>
                    <a:pt x="292" y="119"/>
                    <a:pt x="294" y="121"/>
                  </a:cubicBezTo>
                  <a:cubicBezTo>
                    <a:pt x="296" y="123"/>
                    <a:pt x="291" y="124"/>
                    <a:pt x="292" y="126"/>
                  </a:cubicBezTo>
                  <a:cubicBezTo>
                    <a:pt x="293" y="129"/>
                    <a:pt x="288" y="129"/>
                    <a:pt x="285" y="130"/>
                  </a:cubicBezTo>
                  <a:cubicBezTo>
                    <a:pt x="281" y="131"/>
                    <a:pt x="279" y="135"/>
                    <a:pt x="284" y="136"/>
                  </a:cubicBezTo>
                  <a:cubicBezTo>
                    <a:pt x="288" y="136"/>
                    <a:pt x="281" y="137"/>
                    <a:pt x="282" y="140"/>
                  </a:cubicBezTo>
                  <a:cubicBezTo>
                    <a:pt x="282" y="144"/>
                    <a:pt x="274" y="141"/>
                    <a:pt x="275" y="14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4597401" y="2981325"/>
              <a:ext cx="371475" cy="388938"/>
            </a:xfrm>
            <a:custGeom>
              <a:rect b="b" l="l" r="r" t="t"/>
              <a:pathLst>
                <a:path extrusionOk="0" h="154" w="148">
                  <a:moveTo>
                    <a:pt x="135" y="102"/>
                  </a:moveTo>
                  <a:cubicBezTo>
                    <a:pt x="131" y="100"/>
                    <a:pt x="130" y="73"/>
                    <a:pt x="132" y="72"/>
                  </a:cubicBezTo>
                  <a:cubicBezTo>
                    <a:pt x="132" y="72"/>
                    <a:pt x="132" y="72"/>
                    <a:pt x="132" y="73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1" y="66"/>
                  </a:cubicBezTo>
                  <a:cubicBezTo>
                    <a:pt x="131" y="66"/>
                    <a:pt x="130" y="66"/>
                    <a:pt x="130" y="64"/>
                  </a:cubicBezTo>
                  <a:cubicBezTo>
                    <a:pt x="130" y="62"/>
                    <a:pt x="132" y="62"/>
                    <a:pt x="132" y="62"/>
                  </a:cubicBezTo>
                  <a:cubicBezTo>
                    <a:pt x="132" y="62"/>
                    <a:pt x="131" y="57"/>
                    <a:pt x="133" y="57"/>
                  </a:cubicBezTo>
                  <a:cubicBezTo>
                    <a:pt x="134" y="57"/>
                    <a:pt x="134" y="56"/>
                    <a:pt x="134" y="56"/>
                  </a:cubicBezTo>
                  <a:cubicBezTo>
                    <a:pt x="135" y="55"/>
                    <a:pt x="135" y="52"/>
                    <a:pt x="135" y="50"/>
                  </a:cubicBezTo>
                  <a:cubicBezTo>
                    <a:pt x="135" y="48"/>
                    <a:pt x="136" y="45"/>
                    <a:pt x="137" y="43"/>
                  </a:cubicBezTo>
                  <a:cubicBezTo>
                    <a:pt x="138" y="41"/>
                    <a:pt x="137" y="38"/>
                    <a:pt x="139" y="37"/>
                  </a:cubicBezTo>
                  <a:cubicBezTo>
                    <a:pt x="140" y="36"/>
                    <a:pt x="140" y="33"/>
                    <a:pt x="142" y="33"/>
                  </a:cubicBezTo>
                  <a:cubicBezTo>
                    <a:pt x="144" y="32"/>
                    <a:pt x="145" y="32"/>
                    <a:pt x="145" y="31"/>
                  </a:cubicBezTo>
                  <a:cubicBezTo>
                    <a:pt x="145" y="30"/>
                    <a:pt x="148" y="28"/>
                    <a:pt x="148" y="27"/>
                  </a:cubicBezTo>
                  <a:cubicBezTo>
                    <a:pt x="148" y="25"/>
                    <a:pt x="145" y="25"/>
                    <a:pt x="145" y="23"/>
                  </a:cubicBezTo>
                  <a:cubicBezTo>
                    <a:pt x="145" y="21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2" y="12"/>
                    <a:pt x="137" y="8"/>
                    <a:pt x="136" y="8"/>
                  </a:cubicBezTo>
                  <a:cubicBezTo>
                    <a:pt x="135" y="7"/>
                    <a:pt x="132" y="9"/>
                    <a:pt x="132" y="9"/>
                  </a:cubicBezTo>
                  <a:cubicBezTo>
                    <a:pt x="132" y="9"/>
                    <a:pt x="130" y="6"/>
                    <a:pt x="128" y="8"/>
                  </a:cubicBezTo>
                  <a:cubicBezTo>
                    <a:pt x="126" y="10"/>
                    <a:pt x="123" y="8"/>
                    <a:pt x="123" y="8"/>
                  </a:cubicBezTo>
                  <a:cubicBezTo>
                    <a:pt x="123" y="8"/>
                    <a:pt x="121" y="7"/>
                    <a:pt x="120" y="4"/>
                  </a:cubicBezTo>
                  <a:cubicBezTo>
                    <a:pt x="119" y="3"/>
                    <a:pt x="118" y="3"/>
                    <a:pt x="117" y="2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04" y="0"/>
                    <a:pt x="103" y="3"/>
                  </a:cubicBezTo>
                  <a:cubicBezTo>
                    <a:pt x="101" y="5"/>
                    <a:pt x="100" y="4"/>
                    <a:pt x="96" y="4"/>
                  </a:cubicBezTo>
                  <a:cubicBezTo>
                    <a:pt x="93" y="4"/>
                    <a:pt x="90" y="5"/>
                    <a:pt x="88" y="6"/>
                  </a:cubicBezTo>
                  <a:cubicBezTo>
                    <a:pt x="86" y="7"/>
                    <a:pt x="83" y="5"/>
                    <a:pt x="81" y="6"/>
                  </a:cubicBezTo>
                  <a:cubicBezTo>
                    <a:pt x="80" y="7"/>
                    <a:pt x="79" y="11"/>
                    <a:pt x="79" y="1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1" y="4"/>
                    <a:pt x="57" y="4"/>
                  </a:cubicBezTo>
                  <a:cubicBezTo>
                    <a:pt x="54" y="4"/>
                    <a:pt x="49" y="10"/>
                    <a:pt x="49" y="10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9" y="22"/>
                    <a:pt x="47" y="24"/>
                  </a:cubicBezTo>
                  <a:cubicBezTo>
                    <a:pt x="46" y="27"/>
                    <a:pt x="44" y="28"/>
                    <a:pt x="44" y="33"/>
                  </a:cubicBezTo>
                  <a:cubicBezTo>
                    <a:pt x="44" y="38"/>
                    <a:pt x="39" y="46"/>
                    <a:pt x="39" y="50"/>
                  </a:cubicBezTo>
                  <a:cubicBezTo>
                    <a:pt x="39" y="54"/>
                    <a:pt x="32" y="56"/>
                    <a:pt x="32" y="58"/>
                  </a:cubicBezTo>
                  <a:cubicBezTo>
                    <a:pt x="32" y="61"/>
                    <a:pt x="31" y="66"/>
                    <a:pt x="31" y="72"/>
                  </a:cubicBezTo>
                  <a:cubicBezTo>
                    <a:pt x="31" y="77"/>
                    <a:pt x="28" y="73"/>
                    <a:pt x="28" y="78"/>
                  </a:cubicBezTo>
                  <a:cubicBezTo>
                    <a:pt x="28" y="83"/>
                    <a:pt x="26" y="80"/>
                    <a:pt x="23" y="82"/>
                  </a:cubicBezTo>
                  <a:cubicBezTo>
                    <a:pt x="21" y="85"/>
                    <a:pt x="20" y="85"/>
                    <a:pt x="20" y="83"/>
                  </a:cubicBezTo>
                  <a:cubicBezTo>
                    <a:pt x="20" y="80"/>
                    <a:pt x="16" y="80"/>
                    <a:pt x="13" y="82"/>
                  </a:cubicBezTo>
                  <a:cubicBezTo>
                    <a:pt x="10" y="85"/>
                    <a:pt x="9" y="82"/>
                    <a:pt x="8" y="82"/>
                  </a:cubicBezTo>
                  <a:cubicBezTo>
                    <a:pt x="7" y="82"/>
                    <a:pt x="3" y="84"/>
                    <a:pt x="0" y="86"/>
                  </a:cubicBezTo>
                  <a:cubicBezTo>
                    <a:pt x="2" y="89"/>
                    <a:pt x="2" y="92"/>
                    <a:pt x="3" y="95"/>
                  </a:cubicBezTo>
                  <a:cubicBezTo>
                    <a:pt x="3" y="95"/>
                    <a:pt x="3" y="95"/>
                    <a:pt x="3" y="96"/>
                  </a:cubicBezTo>
                  <a:cubicBezTo>
                    <a:pt x="5" y="94"/>
                    <a:pt x="7" y="93"/>
                    <a:pt x="8" y="93"/>
                  </a:cubicBezTo>
                  <a:cubicBezTo>
                    <a:pt x="10" y="93"/>
                    <a:pt x="34" y="93"/>
                    <a:pt x="34" y="93"/>
                  </a:cubicBezTo>
                  <a:cubicBezTo>
                    <a:pt x="34" y="93"/>
                    <a:pt x="36" y="97"/>
                    <a:pt x="35" y="100"/>
                  </a:cubicBezTo>
                  <a:cubicBezTo>
                    <a:pt x="35" y="103"/>
                    <a:pt x="37" y="102"/>
                    <a:pt x="38" y="106"/>
                  </a:cubicBezTo>
                  <a:cubicBezTo>
                    <a:pt x="40" y="110"/>
                    <a:pt x="42" y="112"/>
                    <a:pt x="45" y="111"/>
                  </a:cubicBezTo>
                  <a:cubicBezTo>
                    <a:pt x="49" y="110"/>
                    <a:pt x="53" y="109"/>
                    <a:pt x="55" y="109"/>
                  </a:cubicBezTo>
                  <a:cubicBezTo>
                    <a:pt x="56" y="110"/>
                    <a:pt x="56" y="103"/>
                    <a:pt x="58" y="102"/>
                  </a:cubicBezTo>
                  <a:cubicBezTo>
                    <a:pt x="60" y="101"/>
                    <a:pt x="64" y="102"/>
                    <a:pt x="64" y="102"/>
                  </a:cubicBezTo>
                  <a:cubicBezTo>
                    <a:pt x="64" y="102"/>
                    <a:pt x="64" y="104"/>
                    <a:pt x="68" y="104"/>
                  </a:cubicBezTo>
                  <a:cubicBezTo>
                    <a:pt x="72" y="104"/>
                    <a:pt x="73" y="103"/>
                    <a:pt x="73" y="105"/>
                  </a:cubicBezTo>
                  <a:cubicBezTo>
                    <a:pt x="73" y="108"/>
                    <a:pt x="74" y="111"/>
                    <a:pt x="75" y="112"/>
                  </a:cubicBezTo>
                  <a:cubicBezTo>
                    <a:pt x="76" y="113"/>
                    <a:pt x="72" y="122"/>
                    <a:pt x="74" y="123"/>
                  </a:cubicBezTo>
                  <a:cubicBezTo>
                    <a:pt x="76" y="124"/>
                    <a:pt x="78" y="128"/>
                    <a:pt x="78" y="129"/>
                  </a:cubicBezTo>
                  <a:cubicBezTo>
                    <a:pt x="77" y="131"/>
                    <a:pt x="76" y="135"/>
                    <a:pt x="78" y="136"/>
                  </a:cubicBezTo>
                  <a:cubicBezTo>
                    <a:pt x="79" y="136"/>
                    <a:pt x="79" y="134"/>
                    <a:pt x="82" y="134"/>
                  </a:cubicBezTo>
                  <a:cubicBezTo>
                    <a:pt x="84" y="134"/>
                    <a:pt x="87" y="134"/>
                    <a:pt x="89" y="133"/>
                  </a:cubicBezTo>
                  <a:cubicBezTo>
                    <a:pt x="90" y="133"/>
                    <a:pt x="91" y="133"/>
                    <a:pt x="91" y="133"/>
                  </a:cubicBezTo>
                  <a:cubicBezTo>
                    <a:pt x="93" y="134"/>
                    <a:pt x="93" y="135"/>
                    <a:pt x="93" y="135"/>
                  </a:cubicBezTo>
                  <a:cubicBezTo>
                    <a:pt x="93" y="135"/>
                    <a:pt x="94" y="138"/>
                    <a:pt x="96" y="137"/>
                  </a:cubicBezTo>
                  <a:cubicBezTo>
                    <a:pt x="97" y="136"/>
                    <a:pt x="101" y="135"/>
                    <a:pt x="101" y="137"/>
                  </a:cubicBezTo>
                  <a:cubicBezTo>
                    <a:pt x="100" y="138"/>
                    <a:pt x="102" y="141"/>
                    <a:pt x="103" y="140"/>
                  </a:cubicBezTo>
                  <a:cubicBezTo>
                    <a:pt x="104" y="140"/>
                    <a:pt x="108" y="143"/>
                    <a:pt x="110" y="143"/>
                  </a:cubicBezTo>
                  <a:cubicBezTo>
                    <a:pt x="112" y="143"/>
                    <a:pt x="113" y="143"/>
                    <a:pt x="113" y="142"/>
                  </a:cubicBezTo>
                  <a:cubicBezTo>
                    <a:pt x="113" y="140"/>
                    <a:pt x="115" y="139"/>
                    <a:pt x="116" y="140"/>
                  </a:cubicBezTo>
                  <a:cubicBezTo>
                    <a:pt x="117" y="142"/>
                    <a:pt x="119" y="145"/>
                    <a:pt x="120" y="145"/>
                  </a:cubicBezTo>
                  <a:cubicBezTo>
                    <a:pt x="122" y="145"/>
                    <a:pt x="127" y="145"/>
                    <a:pt x="127" y="146"/>
                  </a:cubicBezTo>
                  <a:cubicBezTo>
                    <a:pt x="127" y="148"/>
                    <a:pt x="128" y="152"/>
                    <a:pt x="130" y="153"/>
                  </a:cubicBezTo>
                  <a:cubicBezTo>
                    <a:pt x="132" y="154"/>
                    <a:pt x="135" y="153"/>
                    <a:pt x="135" y="153"/>
                  </a:cubicBezTo>
                  <a:cubicBezTo>
                    <a:pt x="135" y="153"/>
                    <a:pt x="137" y="152"/>
                    <a:pt x="137" y="149"/>
                  </a:cubicBezTo>
                  <a:cubicBezTo>
                    <a:pt x="137" y="147"/>
                    <a:pt x="137" y="144"/>
                    <a:pt x="136" y="144"/>
                  </a:cubicBezTo>
                  <a:cubicBezTo>
                    <a:pt x="135" y="144"/>
                    <a:pt x="133" y="146"/>
                    <a:pt x="130" y="145"/>
                  </a:cubicBezTo>
                  <a:cubicBezTo>
                    <a:pt x="128" y="145"/>
                    <a:pt x="126" y="140"/>
                    <a:pt x="125" y="139"/>
                  </a:cubicBezTo>
                  <a:cubicBezTo>
                    <a:pt x="124" y="138"/>
                    <a:pt x="127" y="134"/>
                    <a:pt x="127" y="132"/>
                  </a:cubicBezTo>
                  <a:cubicBezTo>
                    <a:pt x="127" y="129"/>
                    <a:pt x="129" y="123"/>
                    <a:pt x="127" y="123"/>
                  </a:cubicBezTo>
                  <a:cubicBezTo>
                    <a:pt x="126" y="122"/>
                    <a:pt x="127" y="120"/>
                    <a:pt x="128" y="118"/>
                  </a:cubicBezTo>
                  <a:cubicBezTo>
                    <a:pt x="130" y="117"/>
                    <a:pt x="128" y="113"/>
                    <a:pt x="130" y="113"/>
                  </a:cubicBezTo>
                  <a:cubicBezTo>
                    <a:pt x="133" y="113"/>
                    <a:pt x="139" y="113"/>
                    <a:pt x="140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0"/>
                    <a:pt x="141" y="110"/>
                  </a:cubicBezTo>
                  <a:cubicBezTo>
                    <a:pt x="139" y="107"/>
                    <a:pt x="137" y="103"/>
                    <a:pt x="135" y="10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4926013" y="3143250"/>
              <a:ext cx="33338" cy="42863"/>
            </a:xfrm>
            <a:custGeom>
              <a:rect b="b" l="l" r="r" t="t"/>
              <a:pathLst>
                <a:path extrusionOk="0" h="17" w="13">
                  <a:moveTo>
                    <a:pt x="1" y="9"/>
                  </a:moveTo>
                  <a:cubicBezTo>
                    <a:pt x="2" y="10"/>
                    <a:pt x="3" y="13"/>
                    <a:pt x="3" y="17"/>
                  </a:cubicBezTo>
                  <a:cubicBezTo>
                    <a:pt x="5" y="16"/>
                    <a:pt x="6" y="15"/>
                    <a:pt x="7" y="15"/>
                  </a:cubicBezTo>
                  <a:cubicBezTo>
                    <a:pt x="9" y="14"/>
                    <a:pt x="13" y="6"/>
                    <a:pt x="13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7" y="0"/>
                    <a:pt x="8" y="4"/>
                    <a:pt x="3" y="3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4949826" y="3311525"/>
              <a:ext cx="212725" cy="344488"/>
            </a:xfrm>
            <a:custGeom>
              <a:rect b="b" l="l" r="r" t="t"/>
              <a:pathLst>
                <a:path extrusionOk="0" h="137" w="85">
                  <a:moveTo>
                    <a:pt x="85" y="35"/>
                  </a:moveTo>
                  <a:cubicBezTo>
                    <a:pt x="84" y="33"/>
                    <a:pt x="82" y="23"/>
                    <a:pt x="83" y="19"/>
                  </a:cubicBezTo>
                  <a:cubicBezTo>
                    <a:pt x="83" y="15"/>
                    <a:pt x="82" y="5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8" y="1"/>
                    <a:pt x="74" y="3"/>
                    <a:pt x="73" y="4"/>
                  </a:cubicBezTo>
                  <a:cubicBezTo>
                    <a:pt x="73" y="6"/>
                    <a:pt x="69" y="4"/>
                    <a:pt x="68" y="6"/>
                  </a:cubicBezTo>
                  <a:cubicBezTo>
                    <a:pt x="66" y="7"/>
                    <a:pt x="64" y="6"/>
                    <a:pt x="63" y="5"/>
                  </a:cubicBezTo>
                  <a:cubicBezTo>
                    <a:pt x="61" y="5"/>
                    <a:pt x="60" y="7"/>
                    <a:pt x="60" y="8"/>
                  </a:cubicBezTo>
                  <a:cubicBezTo>
                    <a:pt x="60" y="10"/>
                    <a:pt x="57" y="9"/>
                    <a:pt x="55" y="9"/>
                  </a:cubicBezTo>
                  <a:cubicBezTo>
                    <a:pt x="54" y="9"/>
                    <a:pt x="50" y="10"/>
                    <a:pt x="49" y="10"/>
                  </a:cubicBezTo>
                  <a:cubicBezTo>
                    <a:pt x="47" y="10"/>
                    <a:pt x="48" y="8"/>
                    <a:pt x="46" y="7"/>
                  </a:cubicBezTo>
                  <a:cubicBezTo>
                    <a:pt x="44" y="7"/>
                    <a:pt x="42" y="8"/>
                    <a:pt x="41" y="8"/>
                  </a:cubicBezTo>
                  <a:cubicBezTo>
                    <a:pt x="40" y="8"/>
                    <a:pt x="38" y="8"/>
                    <a:pt x="37" y="8"/>
                  </a:cubicBezTo>
                  <a:cubicBezTo>
                    <a:pt x="37" y="9"/>
                    <a:pt x="36" y="10"/>
                    <a:pt x="36" y="11"/>
                  </a:cubicBezTo>
                  <a:cubicBezTo>
                    <a:pt x="35" y="15"/>
                    <a:pt x="39" y="24"/>
                    <a:pt x="40" y="28"/>
                  </a:cubicBezTo>
                  <a:cubicBezTo>
                    <a:pt x="41" y="29"/>
                    <a:pt x="43" y="31"/>
                    <a:pt x="44" y="32"/>
                  </a:cubicBezTo>
                  <a:cubicBezTo>
                    <a:pt x="47" y="35"/>
                    <a:pt x="44" y="35"/>
                    <a:pt x="45" y="41"/>
                  </a:cubicBezTo>
                  <a:cubicBezTo>
                    <a:pt x="45" y="46"/>
                    <a:pt x="42" y="44"/>
                    <a:pt x="40" y="46"/>
                  </a:cubicBezTo>
                  <a:cubicBezTo>
                    <a:pt x="38" y="48"/>
                    <a:pt x="40" y="52"/>
                    <a:pt x="39" y="53"/>
                  </a:cubicBezTo>
                  <a:cubicBezTo>
                    <a:pt x="39" y="54"/>
                    <a:pt x="33" y="45"/>
                    <a:pt x="32" y="43"/>
                  </a:cubicBezTo>
                  <a:cubicBezTo>
                    <a:pt x="32" y="42"/>
                    <a:pt x="34" y="36"/>
                    <a:pt x="34" y="33"/>
                  </a:cubicBezTo>
                  <a:cubicBezTo>
                    <a:pt x="33" y="30"/>
                    <a:pt x="29" y="32"/>
                    <a:pt x="27" y="32"/>
                  </a:cubicBezTo>
                  <a:cubicBezTo>
                    <a:pt x="26" y="32"/>
                    <a:pt x="23" y="28"/>
                    <a:pt x="22" y="28"/>
                  </a:cubicBezTo>
                  <a:cubicBezTo>
                    <a:pt x="21" y="28"/>
                    <a:pt x="0" y="36"/>
                    <a:pt x="0" y="3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9" y="45"/>
                    <a:pt x="12" y="47"/>
                  </a:cubicBezTo>
                  <a:cubicBezTo>
                    <a:pt x="15" y="49"/>
                    <a:pt x="20" y="50"/>
                    <a:pt x="22" y="51"/>
                  </a:cubicBezTo>
                  <a:cubicBezTo>
                    <a:pt x="23" y="51"/>
                    <a:pt x="22" y="59"/>
                    <a:pt x="22" y="63"/>
                  </a:cubicBezTo>
                  <a:cubicBezTo>
                    <a:pt x="22" y="67"/>
                    <a:pt x="18" y="68"/>
                    <a:pt x="20" y="70"/>
                  </a:cubicBezTo>
                  <a:cubicBezTo>
                    <a:pt x="22" y="72"/>
                    <a:pt x="21" y="76"/>
                    <a:pt x="22" y="76"/>
                  </a:cubicBezTo>
                  <a:cubicBezTo>
                    <a:pt x="24" y="77"/>
                    <a:pt x="20" y="81"/>
                    <a:pt x="18" y="82"/>
                  </a:cubicBezTo>
                  <a:cubicBezTo>
                    <a:pt x="16" y="83"/>
                    <a:pt x="18" y="87"/>
                    <a:pt x="16" y="90"/>
                  </a:cubicBezTo>
                  <a:cubicBezTo>
                    <a:pt x="14" y="92"/>
                    <a:pt x="10" y="96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0"/>
                    <a:pt x="11" y="112"/>
                    <a:pt x="13" y="113"/>
                  </a:cubicBezTo>
                  <a:cubicBezTo>
                    <a:pt x="15" y="115"/>
                    <a:pt x="14" y="127"/>
                    <a:pt x="14" y="128"/>
                  </a:cubicBezTo>
                  <a:cubicBezTo>
                    <a:pt x="13" y="129"/>
                    <a:pt x="15" y="137"/>
                    <a:pt x="15" y="137"/>
                  </a:cubicBezTo>
                  <a:cubicBezTo>
                    <a:pt x="15" y="137"/>
                    <a:pt x="18" y="137"/>
                    <a:pt x="21" y="137"/>
                  </a:cubicBezTo>
                  <a:cubicBezTo>
                    <a:pt x="21" y="135"/>
                    <a:pt x="21" y="134"/>
                    <a:pt x="21" y="133"/>
                  </a:cubicBezTo>
                  <a:cubicBezTo>
                    <a:pt x="21" y="129"/>
                    <a:pt x="19" y="132"/>
                    <a:pt x="18" y="130"/>
                  </a:cubicBezTo>
                  <a:cubicBezTo>
                    <a:pt x="17" y="127"/>
                    <a:pt x="24" y="123"/>
                    <a:pt x="30" y="121"/>
                  </a:cubicBezTo>
                  <a:cubicBezTo>
                    <a:pt x="37" y="118"/>
                    <a:pt x="40" y="117"/>
                    <a:pt x="40" y="114"/>
                  </a:cubicBezTo>
                  <a:cubicBezTo>
                    <a:pt x="41" y="112"/>
                    <a:pt x="40" y="105"/>
                    <a:pt x="41" y="103"/>
                  </a:cubicBezTo>
                  <a:cubicBezTo>
                    <a:pt x="42" y="100"/>
                    <a:pt x="41" y="98"/>
                    <a:pt x="40" y="92"/>
                  </a:cubicBezTo>
                  <a:cubicBezTo>
                    <a:pt x="39" y="87"/>
                    <a:pt x="37" y="86"/>
                    <a:pt x="36" y="82"/>
                  </a:cubicBezTo>
                  <a:cubicBezTo>
                    <a:pt x="35" y="79"/>
                    <a:pt x="35" y="76"/>
                    <a:pt x="37" y="76"/>
                  </a:cubicBezTo>
                  <a:cubicBezTo>
                    <a:pt x="39" y="76"/>
                    <a:pt x="39" y="75"/>
                    <a:pt x="41" y="72"/>
                  </a:cubicBezTo>
                  <a:cubicBezTo>
                    <a:pt x="43" y="69"/>
                    <a:pt x="44" y="70"/>
                    <a:pt x="48" y="68"/>
                  </a:cubicBezTo>
                  <a:cubicBezTo>
                    <a:pt x="51" y="65"/>
                    <a:pt x="51" y="62"/>
                    <a:pt x="56" y="58"/>
                  </a:cubicBezTo>
                  <a:cubicBezTo>
                    <a:pt x="61" y="54"/>
                    <a:pt x="67" y="55"/>
                    <a:pt x="72" y="52"/>
                  </a:cubicBezTo>
                  <a:cubicBezTo>
                    <a:pt x="77" y="49"/>
                    <a:pt x="85" y="37"/>
                    <a:pt x="85" y="3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4933951" y="3113088"/>
              <a:ext cx="220663" cy="223838"/>
            </a:xfrm>
            <a:custGeom>
              <a:rect b="b" l="l" r="r" t="t"/>
              <a:pathLst>
                <a:path extrusionOk="0" h="89" w="88">
                  <a:moveTo>
                    <a:pt x="82" y="71"/>
                  </a:moveTo>
                  <a:cubicBezTo>
                    <a:pt x="82" y="66"/>
                    <a:pt x="79" y="66"/>
                    <a:pt x="79" y="63"/>
                  </a:cubicBezTo>
                  <a:cubicBezTo>
                    <a:pt x="79" y="60"/>
                    <a:pt x="79" y="57"/>
                    <a:pt x="78" y="56"/>
                  </a:cubicBezTo>
                  <a:cubicBezTo>
                    <a:pt x="77" y="56"/>
                    <a:pt x="78" y="53"/>
                    <a:pt x="80" y="50"/>
                  </a:cubicBezTo>
                  <a:cubicBezTo>
                    <a:pt x="82" y="47"/>
                    <a:pt x="76" y="47"/>
                    <a:pt x="75" y="44"/>
                  </a:cubicBezTo>
                  <a:cubicBezTo>
                    <a:pt x="75" y="42"/>
                    <a:pt x="77" y="37"/>
                    <a:pt x="79" y="31"/>
                  </a:cubicBezTo>
                  <a:cubicBezTo>
                    <a:pt x="72" y="27"/>
                    <a:pt x="65" y="22"/>
                    <a:pt x="65" y="22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4"/>
                    <a:pt x="34" y="7"/>
                    <a:pt x="32" y="8"/>
                  </a:cubicBezTo>
                  <a:cubicBezTo>
                    <a:pt x="29" y="9"/>
                    <a:pt x="35" y="13"/>
                    <a:pt x="32" y="13"/>
                  </a:cubicBezTo>
                  <a:cubicBezTo>
                    <a:pt x="29" y="14"/>
                    <a:pt x="23" y="11"/>
                    <a:pt x="19" y="13"/>
                  </a:cubicBezTo>
                  <a:cubicBezTo>
                    <a:pt x="16" y="14"/>
                    <a:pt x="17" y="7"/>
                    <a:pt x="19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2" y="9"/>
                    <a:pt x="11" y="11"/>
                  </a:cubicBezTo>
                  <a:cubicBezTo>
                    <a:pt x="11" y="12"/>
                    <a:pt x="9" y="12"/>
                    <a:pt x="8" y="12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6" y="26"/>
                    <a:pt x="4" y="27"/>
                  </a:cubicBezTo>
                  <a:cubicBezTo>
                    <a:pt x="3" y="27"/>
                    <a:pt x="2" y="28"/>
                    <a:pt x="0" y="29"/>
                  </a:cubicBezTo>
                  <a:cubicBezTo>
                    <a:pt x="2" y="35"/>
                    <a:pt x="3" y="42"/>
                    <a:pt x="5" y="44"/>
                  </a:cubicBezTo>
                  <a:cubicBezTo>
                    <a:pt x="9" y="48"/>
                    <a:pt x="9" y="52"/>
                    <a:pt x="9" y="55"/>
                  </a:cubicBezTo>
                  <a:cubicBezTo>
                    <a:pt x="10" y="57"/>
                    <a:pt x="14" y="60"/>
                    <a:pt x="11" y="61"/>
                  </a:cubicBezTo>
                  <a:cubicBezTo>
                    <a:pt x="10" y="62"/>
                    <a:pt x="8" y="60"/>
                    <a:pt x="7" y="58"/>
                  </a:cubicBezTo>
                  <a:cubicBezTo>
                    <a:pt x="7" y="58"/>
                    <a:pt x="7" y="59"/>
                    <a:pt x="6" y="59"/>
                  </a:cubicBezTo>
                  <a:cubicBezTo>
                    <a:pt x="6" y="59"/>
                    <a:pt x="6" y="59"/>
                    <a:pt x="6" y="60"/>
                  </a:cubicBezTo>
                  <a:cubicBezTo>
                    <a:pt x="8" y="61"/>
                    <a:pt x="11" y="63"/>
                    <a:pt x="12" y="63"/>
                  </a:cubicBezTo>
                  <a:cubicBezTo>
                    <a:pt x="14" y="63"/>
                    <a:pt x="17" y="65"/>
                    <a:pt x="19" y="66"/>
                  </a:cubicBezTo>
                  <a:cubicBezTo>
                    <a:pt x="21" y="66"/>
                    <a:pt x="29" y="69"/>
                    <a:pt x="30" y="7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2" y="71"/>
                    <a:pt x="34" y="71"/>
                    <a:pt x="36" y="71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9" y="71"/>
                    <a:pt x="43" y="81"/>
                    <a:pt x="43" y="87"/>
                  </a:cubicBezTo>
                  <a:cubicBezTo>
                    <a:pt x="44" y="87"/>
                    <a:pt x="46" y="87"/>
                    <a:pt x="47" y="87"/>
                  </a:cubicBezTo>
                  <a:cubicBezTo>
                    <a:pt x="48" y="87"/>
                    <a:pt x="50" y="86"/>
                    <a:pt x="52" y="86"/>
                  </a:cubicBezTo>
                  <a:cubicBezTo>
                    <a:pt x="54" y="87"/>
                    <a:pt x="53" y="89"/>
                    <a:pt x="55" y="89"/>
                  </a:cubicBezTo>
                  <a:cubicBezTo>
                    <a:pt x="56" y="89"/>
                    <a:pt x="60" y="88"/>
                    <a:pt x="61" y="88"/>
                  </a:cubicBezTo>
                  <a:cubicBezTo>
                    <a:pt x="63" y="88"/>
                    <a:pt x="66" y="89"/>
                    <a:pt x="66" y="87"/>
                  </a:cubicBezTo>
                  <a:cubicBezTo>
                    <a:pt x="66" y="86"/>
                    <a:pt x="67" y="84"/>
                    <a:pt x="69" y="84"/>
                  </a:cubicBezTo>
                  <a:cubicBezTo>
                    <a:pt x="70" y="85"/>
                    <a:pt x="72" y="86"/>
                    <a:pt x="74" y="85"/>
                  </a:cubicBezTo>
                  <a:cubicBezTo>
                    <a:pt x="75" y="83"/>
                    <a:pt x="79" y="85"/>
                    <a:pt x="79" y="83"/>
                  </a:cubicBezTo>
                  <a:cubicBezTo>
                    <a:pt x="80" y="82"/>
                    <a:pt x="84" y="80"/>
                    <a:pt x="88" y="79"/>
                  </a:cubicBezTo>
                  <a:cubicBezTo>
                    <a:pt x="88" y="74"/>
                    <a:pt x="82" y="76"/>
                    <a:pt x="82" y="7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999038" y="3290888"/>
              <a:ext cx="68263" cy="157163"/>
            </a:xfrm>
            <a:custGeom>
              <a:rect b="b" l="l" r="r" t="t"/>
              <a:pathLst>
                <a:path extrusionOk="0" h="62" w="27">
                  <a:moveTo>
                    <a:pt x="24" y="40"/>
                  </a:moveTo>
                  <a:cubicBezTo>
                    <a:pt x="23" y="39"/>
                    <a:pt x="21" y="37"/>
                    <a:pt x="20" y="36"/>
                  </a:cubicBezTo>
                  <a:cubicBezTo>
                    <a:pt x="20" y="36"/>
                    <a:pt x="20" y="37"/>
                    <a:pt x="19" y="37"/>
                  </a:cubicBezTo>
                  <a:cubicBezTo>
                    <a:pt x="17" y="40"/>
                    <a:pt x="11" y="31"/>
                    <a:pt x="11" y="25"/>
                  </a:cubicBezTo>
                  <a:cubicBezTo>
                    <a:pt x="10" y="19"/>
                    <a:pt x="14" y="16"/>
                    <a:pt x="11" y="11"/>
                  </a:cubicBezTo>
                  <a:cubicBezTo>
                    <a:pt x="9" y="6"/>
                    <a:pt x="8" y="1"/>
                    <a:pt x="10" y="0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5" y="2"/>
                    <a:pt x="7" y="7"/>
                    <a:pt x="7" y="8"/>
                  </a:cubicBezTo>
                  <a:cubicBezTo>
                    <a:pt x="7" y="10"/>
                    <a:pt x="5" y="8"/>
                    <a:pt x="4" y="10"/>
                  </a:cubicBezTo>
                  <a:cubicBezTo>
                    <a:pt x="4" y="12"/>
                    <a:pt x="3" y="21"/>
                    <a:pt x="5" y="23"/>
                  </a:cubicBezTo>
                  <a:cubicBezTo>
                    <a:pt x="7" y="24"/>
                    <a:pt x="2" y="23"/>
                    <a:pt x="2" y="25"/>
                  </a:cubicBezTo>
                  <a:cubicBezTo>
                    <a:pt x="2" y="26"/>
                    <a:pt x="1" y="32"/>
                    <a:pt x="0" y="33"/>
                  </a:cubicBezTo>
                  <a:cubicBezTo>
                    <a:pt x="0" y="33"/>
                    <a:pt x="1" y="34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6" y="40"/>
                    <a:pt x="7" y="40"/>
                  </a:cubicBezTo>
                  <a:cubicBezTo>
                    <a:pt x="9" y="40"/>
                    <a:pt x="13" y="38"/>
                    <a:pt x="14" y="41"/>
                  </a:cubicBezTo>
                  <a:cubicBezTo>
                    <a:pt x="14" y="44"/>
                    <a:pt x="12" y="50"/>
                    <a:pt x="12" y="51"/>
                  </a:cubicBezTo>
                  <a:cubicBezTo>
                    <a:pt x="13" y="53"/>
                    <a:pt x="19" y="62"/>
                    <a:pt x="19" y="61"/>
                  </a:cubicBezTo>
                  <a:cubicBezTo>
                    <a:pt x="20" y="60"/>
                    <a:pt x="18" y="56"/>
                    <a:pt x="20" y="54"/>
                  </a:cubicBezTo>
                  <a:cubicBezTo>
                    <a:pt x="22" y="52"/>
                    <a:pt x="25" y="54"/>
                    <a:pt x="25" y="49"/>
                  </a:cubicBezTo>
                  <a:cubicBezTo>
                    <a:pt x="24" y="43"/>
                    <a:pt x="27" y="43"/>
                    <a:pt x="24" y="4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7654926" y="3517900"/>
              <a:ext cx="65088" cy="52388"/>
            </a:xfrm>
            <a:custGeom>
              <a:rect b="b" l="l" r="r" t="t"/>
              <a:pathLst>
                <a:path extrusionOk="0" h="21" w="26">
                  <a:moveTo>
                    <a:pt x="0" y="3"/>
                  </a:moveTo>
                  <a:cubicBezTo>
                    <a:pt x="0" y="0"/>
                    <a:pt x="26" y="17"/>
                    <a:pt x="23" y="19"/>
                  </a:cubicBezTo>
                  <a:cubicBezTo>
                    <a:pt x="20" y="21"/>
                    <a:pt x="0" y="6"/>
                    <a:pt x="0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5718176" y="2211388"/>
              <a:ext cx="153988" cy="106363"/>
            </a:xfrm>
            <a:custGeom>
              <a:rect b="b" l="l" r="r" t="t"/>
              <a:pathLst>
                <a:path extrusionOk="0" h="42" w="61">
                  <a:moveTo>
                    <a:pt x="50" y="34"/>
                  </a:moveTo>
                  <a:cubicBezTo>
                    <a:pt x="52" y="35"/>
                    <a:pt x="51" y="36"/>
                    <a:pt x="53" y="36"/>
                  </a:cubicBezTo>
                  <a:cubicBezTo>
                    <a:pt x="54" y="36"/>
                    <a:pt x="57" y="36"/>
                    <a:pt x="59" y="38"/>
                  </a:cubicBezTo>
                  <a:cubicBezTo>
                    <a:pt x="60" y="37"/>
                    <a:pt x="61" y="37"/>
                    <a:pt x="61" y="37"/>
                  </a:cubicBezTo>
                  <a:cubicBezTo>
                    <a:pt x="61" y="37"/>
                    <a:pt x="60" y="29"/>
                    <a:pt x="60" y="26"/>
                  </a:cubicBezTo>
                  <a:cubicBezTo>
                    <a:pt x="59" y="24"/>
                    <a:pt x="52" y="21"/>
                    <a:pt x="52" y="2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42" y="16"/>
                    <a:pt x="40" y="15"/>
                  </a:cubicBezTo>
                  <a:cubicBezTo>
                    <a:pt x="38" y="14"/>
                    <a:pt x="35" y="16"/>
                    <a:pt x="33" y="14"/>
                  </a:cubicBezTo>
                  <a:cubicBezTo>
                    <a:pt x="32" y="12"/>
                    <a:pt x="29" y="15"/>
                    <a:pt x="26" y="13"/>
                  </a:cubicBezTo>
                  <a:cubicBezTo>
                    <a:pt x="23" y="12"/>
                    <a:pt x="15" y="14"/>
                    <a:pt x="15" y="13"/>
                  </a:cubicBezTo>
                  <a:cubicBezTo>
                    <a:pt x="14" y="11"/>
                    <a:pt x="18" y="7"/>
                    <a:pt x="20" y="8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4" y="6"/>
                    <a:pt x="26" y="2"/>
                    <a:pt x="26" y="1"/>
                  </a:cubicBezTo>
                  <a:cubicBezTo>
                    <a:pt x="25" y="0"/>
                    <a:pt x="22" y="1"/>
                    <a:pt x="20" y="2"/>
                  </a:cubicBezTo>
                  <a:cubicBezTo>
                    <a:pt x="18" y="4"/>
                    <a:pt x="15" y="2"/>
                    <a:pt x="14" y="4"/>
                  </a:cubicBezTo>
                  <a:cubicBezTo>
                    <a:pt x="13" y="6"/>
                    <a:pt x="12" y="8"/>
                    <a:pt x="10" y="8"/>
                  </a:cubicBezTo>
                  <a:cubicBezTo>
                    <a:pt x="8" y="8"/>
                    <a:pt x="10" y="12"/>
                    <a:pt x="8" y="13"/>
                  </a:cubicBezTo>
                  <a:cubicBezTo>
                    <a:pt x="5" y="14"/>
                    <a:pt x="1" y="13"/>
                    <a:pt x="0" y="15"/>
                  </a:cubicBezTo>
                  <a:cubicBezTo>
                    <a:pt x="0" y="18"/>
                    <a:pt x="5" y="19"/>
                    <a:pt x="5" y="22"/>
                  </a:cubicBezTo>
                  <a:cubicBezTo>
                    <a:pt x="5" y="24"/>
                    <a:pt x="8" y="27"/>
                    <a:pt x="6" y="29"/>
                  </a:cubicBezTo>
                  <a:cubicBezTo>
                    <a:pt x="4" y="30"/>
                    <a:pt x="3" y="33"/>
                    <a:pt x="3" y="37"/>
                  </a:cubicBezTo>
                  <a:cubicBezTo>
                    <a:pt x="4" y="38"/>
                    <a:pt x="6" y="39"/>
                    <a:pt x="6" y="38"/>
                  </a:cubicBezTo>
                  <a:cubicBezTo>
                    <a:pt x="8" y="35"/>
                    <a:pt x="15" y="38"/>
                    <a:pt x="15" y="35"/>
                  </a:cubicBezTo>
                  <a:cubicBezTo>
                    <a:pt x="15" y="33"/>
                    <a:pt x="22" y="34"/>
                    <a:pt x="22" y="32"/>
                  </a:cubicBezTo>
                  <a:cubicBezTo>
                    <a:pt x="22" y="29"/>
                    <a:pt x="27" y="24"/>
                    <a:pt x="30" y="25"/>
                  </a:cubicBezTo>
                  <a:cubicBezTo>
                    <a:pt x="32" y="25"/>
                    <a:pt x="29" y="30"/>
                    <a:pt x="33" y="31"/>
                  </a:cubicBezTo>
                  <a:cubicBezTo>
                    <a:pt x="36" y="33"/>
                    <a:pt x="31" y="39"/>
                    <a:pt x="33" y="41"/>
                  </a:cubicBezTo>
                  <a:cubicBezTo>
                    <a:pt x="34" y="42"/>
                    <a:pt x="35" y="41"/>
                    <a:pt x="37" y="41"/>
                  </a:cubicBezTo>
                  <a:cubicBezTo>
                    <a:pt x="38" y="41"/>
                    <a:pt x="40" y="40"/>
                    <a:pt x="41" y="40"/>
                  </a:cubicBezTo>
                  <a:cubicBezTo>
                    <a:pt x="44" y="37"/>
                    <a:pt x="49" y="33"/>
                    <a:pt x="50" y="3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2754313" y="2566988"/>
              <a:ext cx="17463" cy="38100"/>
            </a:xfrm>
            <a:custGeom>
              <a:rect b="b" l="l" r="r" t="t"/>
              <a:pathLst>
                <a:path extrusionOk="0" h="15" w="7">
                  <a:moveTo>
                    <a:pt x="6" y="14"/>
                  </a:moveTo>
                  <a:cubicBezTo>
                    <a:pt x="6" y="15"/>
                    <a:pt x="3" y="12"/>
                    <a:pt x="3" y="11"/>
                  </a:cubicBezTo>
                  <a:cubicBezTo>
                    <a:pt x="3" y="9"/>
                    <a:pt x="0" y="8"/>
                    <a:pt x="0" y="5"/>
                  </a:cubicBezTo>
                  <a:cubicBezTo>
                    <a:pt x="0" y="2"/>
                    <a:pt x="1" y="0"/>
                    <a:pt x="3" y="3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4" y="10"/>
                    <a:pt x="7" y="12"/>
                    <a:pt x="6" y="1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3089276" y="2873375"/>
              <a:ext cx="22225" cy="20638"/>
            </a:xfrm>
            <a:custGeom>
              <a:rect b="b" l="l" r="r" t="t"/>
              <a:pathLst>
                <a:path extrusionOk="0" h="8" w="9">
                  <a:moveTo>
                    <a:pt x="2" y="7"/>
                  </a:moveTo>
                  <a:cubicBezTo>
                    <a:pt x="0" y="6"/>
                    <a:pt x="3" y="4"/>
                    <a:pt x="1" y="3"/>
                  </a:cubicBezTo>
                  <a:cubicBezTo>
                    <a:pt x="0" y="2"/>
                    <a:pt x="5" y="0"/>
                    <a:pt x="7" y="1"/>
                  </a:cubicBezTo>
                  <a:cubicBezTo>
                    <a:pt x="9" y="3"/>
                    <a:pt x="9" y="5"/>
                    <a:pt x="8" y="6"/>
                  </a:cubicBezTo>
                  <a:cubicBezTo>
                    <a:pt x="6" y="7"/>
                    <a:pt x="2" y="8"/>
                    <a:pt x="2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5221288" y="2201863"/>
              <a:ext cx="66675" cy="57150"/>
            </a:xfrm>
            <a:custGeom>
              <a:rect b="b" l="l" r="r" t="t"/>
              <a:pathLst>
                <a:path extrusionOk="0" h="23" w="27">
                  <a:moveTo>
                    <a:pt x="25" y="18"/>
                  </a:moveTo>
                  <a:cubicBezTo>
                    <a:pt x="25" y="16"/>
                    <a:pt x="20" y="14"/>
                    <a:pt x="20" y="12"/>
                  </a:cubicBezTo>
                  <a:cubicBezTo>
                    <a:pt x="20" y="10"/>
                    <a:pt x="17" y="7"/>
                    <a:pt x="17" y="5"/>
                  </a:cubicBezTo>
                  <a:cubicBezTo>
                    <a:pt x="17" y="4"/>
                    <a:pt x="16" y="2"/>
                    <a:pt x="15" y="1"/>
                  </a:cubicBezTo>
                  <a:cubicBezTo>
                    <a:pt x="13" y="0"/>
                    <a:pt x="10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1" y="4"/>
                    <a:pt x="0" y="5"/>
                    <a:pt x="1" y="8"/>
                  </a:cubicBezTo>
                  <a:cubicBezTo>
                    <a:pt x="3" y="12"/>
                    <a:pt x="6" y="10"/>
                    <a:pt x="8" y="11"/>
                  </a:cubicBezTo>
                  <a:cubicBezTo>
                    <a:pt x="8" y="11"/>
                    <a:pt x="9" y="12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8"/>
                    <a:pt x="18" y="16"/>
                    <a:pt x="20" y="19"/>
                  </a:cubicBezTo>
                  <a:cubicBezTo>
                    <a:pt x="21" y="21"/>
                    <a:pt x="22" y="21"/>
                    <a:pt x="21" y="23"/>
                  </a:cubicBezTo>
                  <a:cubicBezTo>
                    <a:pt x="23" y="23"/>
                    <a:pt x="25" y="23"/>
                    <a:pt x="27" y="22"/>
                  </a:cubicBezTo>
                  <a:cubicBezTo>
                    <a:pt x="26" y="20"/>
                    <a:pt x="25" y="19"/>
                    <a:pt x="25" y="1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5251451" y="2189163"/>
              <a:ext cx="100013" cy="80963"/>
            </a:xfrm>
            <a:custGeom>
              <a:rect b="b" l="l" r="r" t="t"/>
              <a:pathLst>
                <a:path extrusionOk="0" h="32" w="40">
                  <a:moveTo>
                    <a:pt x="38" y="10"/>
                  </a:moveTo>
                  <a:cubicBezTo>
                    <a:pt x="37" y="9"/>
                    <a:pt x="34" y="5"/>
                    <a:pt x="30" y="1"/>
                  </a:cubicBezTo>
                  <a:cubicBezTo>
                    <a:pt x="29" y="4"/>
                    <a:pt x="26" y="3"/>
                    <a:pt x="25" y="5"/>
                  </a:cubicBezTo>
                  <a:cubicBezTo>
                    <a:pt x="25" y="7"/>
                    <a:pt x="23" y="5"/>
                    <a:pt x="22" y="5"/>
                  </a:cubicBezTo>
                  <a:cubicBezTo>
                    <a:pt x="21" y="5"/>
                    <a:pt x="18" y="1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5" y="5"/>
                    <a:pt x="14" y="6"/>
                  </a:cubicBezTo>
                  <a:cubicBezTo>
                    <a:pt x="13" y="7"/>
                    <a:pt x="9" y="7"/>
                    <a:pt x="8" y="6"/>
                  </a:cubicBezTo>
                  <a:cubicBezTo>
                    <a:pt x="7" y="5"/>
                    <a:pt x="3" y="3"/>
                    <a:pt x="2" y="4"/>
                  </a:cubicBezTo>
                  <a:cubicBezTo>
                    <a:pt x="2" y="5"/>
                    <a:pt x="6" y="9"/>
                    <a:pt x="5" y="10"/>
                  </a:cubicBezTo>
                  <a:cubicBezTo>
                    <a:pt x="5" y="12"/>
                    <a:pt x="8" y="15"/>
                    <a:pt x="8" y="17"/>
                  </a:cubicBezTo>
                  <a:cubicBezTo>
                    <a:pt x="8" y="19"/>
                    <a:pt x="13" y="21"/>
                    <a:pt x="13" y="23"/>
                  </a:cubicBezTo>
                  <a:cubicBezTo>
                    <a:pt x="13" y="24"/>
                    <a:pt x="14" y="25"/>
                    <a:pt x="15" y="27"/>
                  </a:cubicBezTo>
                  <a:cubicBezTo>
                    <a:pt x="18" y="25"/>
                    <a:pt x="22" y="22"/>
                    <a:pt x="24" y="21"/>
                  </a:cubicBezTo>
                  <a:cubicBezTo>
                    <a:pt x="28" y="19"/>
                    <a:pt x="26" y="27"/>
                    <a:pt x="26" y="28"/>
                  </a:cubicBezTo>
                  <a:cubicBezTo>
                    <a:pt x="25" y="29"/>
                    <a:pt x="28" y="31"/>
                    <a:pt x="31" y="32"/>
                  </a:cubicBezTo>
                  <a:cubicBezTo>
                    <a:pt x="31" y="31"/>
                    <a:pt x="32" y="29"/>
                    <a:pt x="33" y="28"/>
                  </a:cubicBezTo>
                  <a:cubicBezTo>
                    <a:pt x="37" y="23"/>
                    <a:pt x="40" y="15"/>
                    <a:pt x="38" y="10"/>
                  </a:cubicBezTo>
                  <a:close/>
                  <a:moveTo>
                    <a:pt x="4" y="22"/>
                  </a:moveTo>
                  <a:cubicBezTo>
                    <a:pt x="3" y="22"/>
                    <a:pt x="2" y="21"/>
                    <a:pt x="0" y="20"/>
                  </a:cubicBezTo>
                  <a:cubicBezTo>
                    <a:pt x="0" y="22"/>
                    <a:pt x="0" y="24"/>
                    <a:pt x="3" y="25"/>
                  </a:cubicBezTo>
                  <a:cubicBezTo>
                    <a:pt x="6" y="26"/>
                    <a:pt x="1" y="27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6"/>
                    <a:pt x="9" y="26"/>
                    <a:pt x="8" y="24"/>
                  </a:cubicBezTo>
                  <a:cubicBezTo>
                    <a:pt x="6" y="21"/>
                    <a:pt x="5" y="23"/>
                    <a:pt x="4" y="2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5572126" y="2271713"/>
              <a:ext cx="290513" cy="209550"/>
            </a:xfrm>
            <a:custGeom>
              <a:rect b="b" l="l" r="r" t="t"/>
              <a:pathLst>
                <a:path extrusionOk="0" h="83" w="115">
                  <a:moveTo>
                    <a:pt x="111" y="12"/>
                  </a:moveTo>
                  <a:cubicBezTo>
                    <a:pt x="109" y="12"/>
                    <a:pt x="110" y="11"/>
                    <a:pt x="108" y="10"/>
                  </a:cubicBezTo>
                  <a:cubicBezTo>
                    <a:pt x="107" y="9"/>
                    <a:pt x="102" y="13"/>
                    <a:pt x="99" y="16"/>
                  </a:cubicBezTo>
                  <a:cubicBezTo>
                    <a:pt x="98" y="16"/>
                    <a:pt x="96" y="17"/>
                    <a:pt x="95" y="17"/>
                  </a:cubicBezTo>
                  <a:cubicBezTo>
                    <a:pt x="93" y="17"/>
                    <a:pt x="92" y="18"/>
                    <a:pt x="91" y="17"/>
                  </a:cubicBezTo>
                  <a:cubicBezTo>
                    <a:pt x="89" y="15"/>
                    <a:pt x="94" y="9"/>
                    <a:pt x="91" y="7"/>
                  </a:cubicBezTo>
                  <a:cubicBezTo>
                    <a:pt x="87" y="6"/>
                    <a:pt x="90" y="1"/>
                    <a:pt x="88" y="1"/>
                  </a:cubicBezTo>
                  <a:cubicBezTo>
                    <a:pt x="85" y="0"/>
                    <a:pt x="80" y="5"/>
                    <a:pt x="80" y="8"/>
                  </a:cubicBezTo>
                  <a:cubicBezTo>
                    <a:pt x="80" y="10"/>
                    <a:pt x="73" y="9"/>
                    <a:pt x="73" y="11"/>
                  </a:cubicBezTo>
                  <a:cubicBezTo>
                    <a:pt x="73" y="14"/>
                    <a:pt x="66" y="11"/>
                    <a:pt x="64" y="14"/>
                  </a:cubicBezTo>
                  <a:cubicBezTo>
                    <a:pt x="63" y="16"/>
                    <a:pt x="60" y="12"/>
                    <a:pt x="57" y="12"/>
                  </a:cubicBezTo>
                  <a:cubicBezTo>
                    <a:pt x="55" y="12"/>
                    <a:pt x="54" y="9"/>
                    <a:pt x="51" y="9"/>
                  </a:cubicBezTo>
                  <a:cubicBezTo>
                    <a:pt x="48" y="10"/>
                    <a:pt x="46" y="9"/>
                    <a:pt x="44" y="8"/>
                  </a:cubicBezTo>
                  <a:cubicBezTo>
                    <a:pt x="42" y="8"/>
                    <a:pt x="40" y="13"/>
                    <a:pt x="38" y="12"/>
                  </a:cubicBezTo>
                  <a:cubicBezTo>
                    <a:pt x="35" y="11"/>
                    <a:pt x="34" y="17"/>
                    <a:pt x="33" y="20"/>
                  </a:cubicBezTo>
                  <a:cubicBezTo>
                    <a:pt x="32" y="23"/>
                    <a:pt x="21" y="23"/>
                    <a:pt x="22" y="27"/>
                  </a:cubicBezTo>
                  <a:cubicBezTo>
                    <a:pt x="22" y="30"/>
                    <a:pt x="15" y="31"/>
                    <a:pt x="15" y="29"/>
                  </a:cubicBezTo>
                  <a:cubicBezTo>
                    <a:pt x="14" y="27"/>
                    <a:pt x="10" y="28"/>
                    <a:pt x="9" y="28"/>
                  </a:cubicBezTo>
                  <a:cubicBezTo>
                    <a:pt x="8" y="27"/>
                    <a:pt x="5" y="28"/>
                    <a:pt x="5" y="31"/>
                  </a:cubicBezTo>
                  <a:cubicBezTo>
                    <a:pt x="6" y="35"/>
                    <a:pt x="3" y="36"/>
                    <a:pt x="2" y="38"/>
                  </a:cubicBezTo>
                  <a:cubicBezTo>
                    <a:pt x="2" y="39"/>
                    <a:pt x="0" y="43"/>
                    <a:pt x="1" y="45"/>
                  </a:cubicBezTo>
                  <a:cubicBezTo>
                    <a:pt x="3" y="47"/>
                    <a:pt x="0" y="50"/>
                    <a:pt x="1" y="53"/>
                  </a:cubicBezTo>
                  <a:cubicBezTo>
                    <a:pt x="3" y="57"/>
                    <a:pt x="2" y="61"/>
                    <a:pt x="3" y="62"/>
                  </a:cubicBezTo>
                  <a:cubicBezTo>
                    <a:pt x="3" y="64"/>
                    <a:pt x="9" y="63"/>
                    <a:pt x="10" y="67"/>
                  </a:cubicBezTo>
                  <a:cubicBezTo>
                    <a:pt x="12" y="70"/>
                    <a:pt x="3" y="76"/>
                    <a:pt x="2" y="78"/>
                  </a:cubicBezTo>
                  <a:cubicBezTo>
                    <a:pt x="2" y="79"/>
                    <a:pt x="3" y="80"/>
                    <a:pt x="4" y="81"/>
                  </a:cubicBezTo>
                  <a:cubicBezTo>
                    <a:pt x="7" y="81"/>
                    <a:pt x="12" y="81"/>
                    <a:pt x="16" y="82"/>
                  </a:cubicBezTo>
                  <a:cubicBezTo>
                    <a:pt x="21" y="83"/>
                    <a:pt x="48" y="79"/>
                    <a:pt x="49" y="78"/>
                  </a:cubicBezTo>
                  <a:cubicBezTo>
                    <a:pt x="49" y="77"/>
                    <a:pt x="48" y="71"/>
                    <a:pt x="48" y="70"/>
                  </a:cubicBezTo>
                  <a:cubicBezTo>
                    <a:pt x="48" y="69"/>
                    <a:pt x="51" y="66"/>
                    <a:pt x="54" y="66"/>
                  </a:cubicBezTo>
                  <a:cubicBezTo>
                    <a:pt x="57" y="66"/>
                    <a:pt x="60" y="67"/>
                    <a:pt x="60" y="65"/>
                  </a:cubicBezTo>
                  <a:cubicBezTo>
                    <a:pt x="60" y="63"/>
                    <a:pt x="68" y="60"/>
                    <a:pt x="68" y="62"/>
                  </a:cubicBezTo>
                  <a:cubicBezTo>
                    <a:pt x="69" y="64"/>
                    <a:pt x="72" y="63"/>
                    <a:pt x="72" y="58"/>
                  </a:cubicBezTo>
                  <a:cubicBezTo>
                    <a:pt x="72" y="54"/>
                    <a:pt x="72" y="50"/>
                    <a:pt x="75" y="50"/>
                  </a:cubicBezTo>
                  <a:cubicBezTo>
                    <a:pt x="78" y="50"/>
                    <a:pt x="80" y="48"/>
                    <a:pt x="80" y="46"/>
                  </a:cubicBezTo>
                  <a:cubicBezTo>
                    <a:pt x="80" y="45"/>
                    <a:pt x="77" y="42"/>
                    <a:pt x="78" y="41"/>
                  </a:cubicBezTo>
                  <a:cubicBezTo>
                    <a:pt x="78" y="40"/>
                    <a:pt x="86" y="44"/>
                    <a:pt x="87" y="41"/>
                  </a:cubicBezTo>
                  <a:cubicBezTo>
                    <a:pt x="88" y="39"/>
                    <a:pt x="86" y="37"/>
                    <a:pt x="87" y="35"/>
                  </a:cubicBezTo>
                  <a:cubicBezTo>
                    <a:pt x="88" y="33"/>
                    <a:pt x="91" y="31"/>
                    <a:pt x="91" y="29"/>
                  </a:cubicBezTo>
                  <a:cubicBezTo>
                    <a:pt x="91" y="27"/>
                    <a:pt x="91" y="26"/>
                    <a:pt x="90" y="25"/>
                  </a:cubicBezTo>
                  <a:cubicBezTo>
                    <a:pt x="88" y="23"/>
                    <a:pt x="89" y="21"/>
                    <a:pt x="91" y="20"/>
                  </a:cubicBezTo>
                  <a:cubicBezTo>
                    <a:pt x="91" y="20"/>
                    <a:pt x="92" y="20"/>
                    <a:pt x="92" y="20"/>
                  </a:cubicBezTo>
                  <a:cubicBezTo>
                    <a:pt x="94" y="20"/>
                    <a:pt x="95" y="19"/>
                    <a:pt x="96" y="19"/>
                  </a:cubicBezTo>
                  <a:cubicBezTo>
                    <a:pt x="99" y="16"/>
                    <a:pt x="105" y="15"/>
                    <a:pt x="107" y="15"/>
                  </a:cubicBezTo>
                  <a:cubicBezTo>
                    <a:pt x="109" y="16"/>
                    <a:pt x="113" y="15"/>
                    <a:pt x="115" y="13"/>
                  </a:cubicBezTo>
                  <a:cubicBezTo>
                    <a:pt x="114" y="12"/>
                    <a:pt x="112" y="12"/>
                    <a:pt x="111" y="1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5583238" y="2305050"/>
              <a:ext cx="333375" cy="301625"/>
            </a:xfrm>
            <a:custGeom>
              <a:rect b="b" l="l" r="r" t="t"/>
              <a:pathLst>
                <a:path extrusionOk="0" h="120" w="133">
                  <a:moveTo>
                    <a:pt x="127" y="12"/>
                  </a:moveTo>
                  <a:cubicBezTo>
                    <a:pt x="123" y="11"/>
                    <a:pt x="122" y="7"/>
                    <a:pt x="122" y="6"/>
                  </a:cubicBezTo>
                  <a:cubicBezTo>
                    <a:pt x="122" y="5"/>
                    <a:pt x="118" y="3"/>
                    <a:pt x="115" y="0"/>
                  </a:cubicBezTo>
                  <a:cubicBezTo>
                    <a:pt x="115" y="0"/>
                    <a:pt x="114" y="1"/>
                    <a:pt x="113" y="1"/>
                  </a:cubicBezTo>
                  <a:cubicBezTo>
                    <a:pt x="112" y="0"/>
                    <a:pt x="112" y="0"/>
                    <a:pt x="111" y="0"/>
                  </a:cubicBezTo>
                  <a:cubicBezTo>
                    <a:pt x="109" y="2"/>
                    <a:pt x="105" y="3"/>
                    <a:pt x="103" y="2"/>
                  </a:cubicBezTo>
                  <a:cubicBezTo>
                    <a:pt x="101" y="2"/>
                    <a:pt x="95" y="3"/>
                    <a:pt x="92" y="6"/>
                  </a:cubicBezTo>
                  <a:cubicBezTo>
                    <a:pt x="91" y="6"/>
                    <a:pt x="90" y="7"/>
                    <a:pt x="88" y="7"/>
                  </a:cubicBezTo>
                  <a:cubicBezTo>
                    <a:pt x="88" y="7"/>
                    <a:pt x="87" y="7"/>
                    <a:pt x="87" y="7"/>
                  </a:cubicBezTo>
                  <a:cubicBezTo>
                    <a:pt x="85" y="8"/>
                    <a:pt x="84" y="10"/>
                    <a:pt x="86" y="12"/>
                  </a:cubicBezTo>
                  <a:cubicBezTo>
                    <a:pt x="87" y="13"/>
                    <a:pt x="87" y="14"/>
                    <a:pt x="87" y="16"/>
                  </a:cubicBezTo>
                  <a:cubicBezTo>
                    <a:pt x="87" y="18"/>
                    <a:pt x="84" y="20"/>
                    <a:pt x="83" y="22"/>
                  </a:cubicBezTo>
                  <a:cubicBezTo>
                    <a:pt x="82" y="24"/>
                    <a:pt x="84" y="26"/>
                    <a:pt x="83" y="28"/>
                  </a:cubicBezTo>
                  <a:cubicBezTo>
                    <a:pt x="82" y="31"/>
                    <a:pt x="74" y="27"/>
                    <a:pt x="74" y="28"/>
                  </a:cubicBezTo>
                  <a:cubicBezTo>
                    <a:pt x="73" y="29"/>
                    <a:pt x="76" y="32"/>
                    <a:pt x="76" y="33"/>
                  </a:cubicBezTo>
                  <a:cubicBezTo>
                    <a:pt x="76" y="35"/>
                    <a:pt x="74" y="37"/>
                    <a:pt x="71" y="37"/>
                  </a:cubicBezTo>
                  <a:cubicBezTo>
                    <a:pt x="68" y="37"/>
                    <a:pt x="68" y="41"/>
                    <a:pt x="68" y="45"/>
                  </a:cubicBezTo>
                  <a:cubicBezTo>
                    <a:pt x="68" y="50"/>
                    <a:pt x="65" y="51"/>
                    <a:pt x="64" y="49"/>
                  </a:cubicBezTo>
                  <a:cubicBezTo>
                    <a:pt x="64" y="47"/>
                    <a:pt x="56" y="50"/>
                    <a:pt x="56" y="52"/>
                  </a:cubicBezTo>
                  <a:cubicBezTo>
                    <a:pt x="56" y="54"/>
                    <a:pt x="53" y="53"/>
                    <a:pt x="50" y="53"/>
                  </a:cubicBezTo>
                  <a:cubicBezTo>
                    <a:pt x="47" y="53"/>
                    <a:pt x="44" y="56"/>
                    <a:pt x="44" y="57"/>
                  </a:cubicBezTo>
                  <a:cubicBezTo>
                    <a:pt x="44" y="58"/>
                    <a:pt x="45" y="64"/>
                    <a:pt x="45" y="65"/>
                  </a:cubicBezTo>
                  <a:cubicBezTo>
                    <a:pt x="44" y="66"/>
                    <a:pt x="17" y="70"/>
                    <a:pt x="12" y="69"/>
                  </a:cubicBezTo>
                  <a:cubicBezTo>
                    <a:pt x="8" y="68"/>
                    <a:pt x="3" y="68"/>
                    <a:pt x="0" y="68"/>
                  </a:cubicBezTo>
                  <a:cubicBezTo>
                    <a:pt x="1" y="69"/>
                    <a:pt x="3" y="71"/>
                    <a:pt x="4" y="72"/>
                  </a:cubicBezTo>
                  <a:cubicBezTo>
                    <a:pt x="5" y="75"/>
                    <a:pt x="8" y="77"/>
                    <a:pt x="12" y="79"/>
                  </a:cubicBezTo>
                  <a:cubicBezTo>
                    <a:pt x="16" y="81"/>
                    <a:pt x="14" y="87"/>
                    <a:pt x="16" y="88"/>
                  </a:cubicBezTo>
                  <a:cubicBezTo>
                    <a:pt x="18" y="89"/>
                    <a:pt x="20" y="94"/>
                    <a:pt x="18" y="94"/>
                  </a:cubicBezTo>
                  <a:cubicBezTo>
                    <a:pt x="15" y="94"/>
                    <a:pt x="13" y="95"/>
                    <a:pt x="10" y="96"/>
                  </a:cubicBezTo>
                  <a:cubicBezTo>
                    <a:pt x="8" y="97"/>
                    <a:pt x="5" y="101"/>
                    <a:pt x="5" y="104"/>
                  </a:cubicBezTo>
                  <a:cubicBezTo>
                    <a:pt x="5" y="105"/>
                    <a:pt x="5" y="106"/>
                    <a:pt x="5" y="106"/>
                  </a:cubicBezTo>
                  <a:cubicBezTo>
                    <a:pt x="12" y="107"/>
                    <a:pt x="20" y="106"/>
                    <a:pt x="20" y="105"/>
                  </a:cubicBezTo>
                  <a:cubicBezTo>
                    <a:pt x="22" y="104"/>
                    <a:pt x="25" y="103"/>
                    <a:pt x="27" y="104"/>
                  </a:cubicBezTo>
                  <a:cubicBezTo>
                    <a:pt x="28" y="106"/>
                    <a:pt x="36" y="106"/>
                    <a:pt x="40" y="104"/>
                  </a:cubicBezTo>
                  <a:cubicBezTo>
                    <a:pt x="43" y="102"/>
                    <a:pt x="46" y="104"/>
                    <a:pt x="46" y="106"/>
                  </a:cubicBezTo>
                  <a:cubicBezTo>
                    <a:pt x="46" y="108"/>
                    <a:pt x="48" y="109"/>
                    <a:pt x="50" y="111"/>
                  </a:cubicBezTo>
                  <a:cubicBezTo>
                    <a:pt x="51" y="112"/>
                    <a:pt x="50" y="114"/>
                    <a:pt x="51" y="116"/>
                  </a:cubicBezTo>
                  <a:cubicBezTo>
                    <a:pt x="52" y="118"/>
                    <a:pt x="55" y="118"/>
                    <a:pt x="58" y="119"/>
                  </a:cubicBezTo>
                  <a:cubicBezTo>
                    <a:pt x="59" y="119"/>
                    <a:pt x="59" y="120"/>
                    <a:pt x="60" y="120"/>
                  </a:cubicBezTo>
                  <a:cubicBezTo>
                    <a:pt x="60" y="120"/>
                    <a:pt x="60" y="119"/>
                    <a:pt x="60" y="119"/>
                  </a:cubicBezTo>
                  <a:cubicBezTo>
                    <a:pt x="62" y="117"/>
                    <a:pt x="62" y="113"/>
                    <a:pt x="67" y="114"/>
                  </a:cubicBezTo>
                  <a:cubicBezTo>
                    <a:pt x="72" y="115"/>
                    <a:pt x="72" y="113"/>
                    <a:pt x="75" y="114"/>
                  </a:cubicBezTo>
                  <a:cubicBezTo>
                    <a:pt x="78" y="115"/>
                    <a:pt x="80" y="114"/>
                    <a:pt x="81" y="112"/>
                  </a:cubicBezTo>
                  <a:cubicBezTo>
                    <a:pt x="82" y="110"/>
                    <a:pt x="80" y="107"/>
                    <a:pt x="78" y="105"/>
                  </a:cubicBezTo>
                  <a:cubicBezTo>
                    <a:pt x="77" y="103"/>
                    <a:pt x="74" y="100"/>
                    <a:pt x="75" y="97"/>
                  </a:cubicBezTo>
                  <a:cubicBezTo>
                    <a:pt x="75" y="94"/>
                    <a:pt x="70" y="94"/>
                    <a:pt x="70" y="91"/>
                  </a:cubicBezTo>
                  <a:cubicBezTo>
                    <a:pt x="70" y="89"/>
                    <a:pt x="75" y="84"/>
                    <a:pt x="76" y="83"/>
                  </a:cubicBezTo>
                  <a:cubicBezTo>
                    <a:pt x="77" y="83"/>
                    <a:pt x="81" y="86"/>
                    <a:pt x="82" y="84"/>
                  </a:cubicBezTo>
                  <a:cubicBezTo>
                    <a:pt x="83" y="82"/>
                    <a:pt x="86" y="83"/>
                    <a:pt x="87" y="84"/>
                  </a:cubicBezTo>
                  <a:cubicBezTo>
                    <a:pt x="89" y="84"/>
                    <a:pt x="91" y="81"/>
                    <a:pt x="92" y="78"/>
                  </a:cubicBezTo>
                  <a:cubicBezTo>
                    <a:pt x="92" y="75"/>
                    <a:pt x="97" y="75"/>
                    <a:pt x="98" y="74"/>
                  </a:cubicBezTo>
                  <a:cubicBezTo>
                    <a:pt x="99" y="73"/>
                    <a:pt x="101" y="66"/>
                    <a:pt x="101" y="65"/>
                  </a:cubicBezTo>
                  <a:cubicBezTo>
                    <a:pt x="102" y="64"/>
                    <a:pt x="106" y="65"/>
                    <a:pt x="106" y="61"/>
                  </a:cubicBezTo>
                  <a:cubicBezTo>
                    <a:pt x="106" y="58"/>
                    <a:pt x="108" y="57"/>
                    <a:pt x="110" y="57"/>
                  </a:cubicBezTo>
                  <a:cubicBezTo>
                    <a:pt x="112" y="56"/>
                    <a:pt x="111" y="53"/>
                    <a:pt x="112" y="51"/>
                  </a:cubicBezTo>
                  <a:cubicBezTo>
                    <a:pt x="112" y="48"/>
                    <a:pt x="113" y="45"/>
                    <a:pt x="116" y="45"/>
                  </a:cubicBezTo>
                  <a:cubicBezTo>
                    <a:pt x="118" y="44"/>
                    <a:pt x="115" y="41"/>
                    <a:pt x="112" y="41"/>
                  </a:cubicBezTo>
                  <a:cubicBezTo>
                    <a:pt x="109" y="42"/>
                    <a:pt x="107" y="34"/>
                    <a:pt x="107" y="34"/>
                  </a:cubicBezTo>
                  <a:cubicBezTo>
                    <a:pt x="107" y="34"/>
                    <a:pt x="107" y="27"/>
                    <a:pt x="106" y="26"/>
                  </a:cubicBezTo>
                  <a:cubicBezTo>
                    <a:pt x="104" y="25"/>
                    <a:pt x="106" y="22"/>
                    <a:pt x="110" y="22"/>
                  </a:cubicBezTo>
                  <a:cubicBezTo>
                    <a:pt x="113" y="22"/>
                    <a:pt x="120" y="25"/>
                    <a:pt x="122" y="24"/>
                  </a:cubicBezTo>
                  <a:cubicBezTo>
                    <a:pt x="124" y="22"/>
                    <a:pt x="129" y="21"/>
                    <a:pt x="130" y="21"/>
                  </a:cubicBezTo>
                  <a:cubicBezTo>
                    <a:pt x="131" y="20"/>
                    <a:pt x="132" y="17"/>
                    <a:pt x="133" y="16"/>
                  </a:cubicBezTo>
                  <a:cubicBezTo>
                    <a:pt x="131" y="15"/>
                    <a:pt x="129" y="13"/>
                    <a:pt x="127" y="1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6251576" y="2979738"/>
              <a:ext cx="930275" cy="336550"/>
            </a:xfrm>
            <a:custGeom>
              <a:rect b="b" l="l" r="r" t="t"/>
              <a:pathLst>
                <a:path extrusionOk="0" h="134" w="370">
                  <a:moveTo>
                    <a:pt x="27" y="57"/>
                  </a:moveTo>
                  <a:cubicBezTo>
                    <a:pt x="27" y="58"/>
                    <a:pt x="29" y="63"/>
                    <a:pt x="31" y="61"/>
                  </a:cubicBezTo>
                  <a:cubicBezTo>
                    <a:pt x="33" y="60"/>
                    <a:pt x="29" y="53"/>
                    <a:pt x="27" y="57"/>
                  </a:cubicBezTo>
                  <a:close/>
                  <a:moveTo>
                    <a:pt x="105" y="71"/>
                  </a:moveTo>
                  <a:cubicBezTo>
                    <a:pt x="105" y="69"/>
                    <a:pt x="99" y="70"/>
                    <a:pt x="101" y="73"/>
                  </a:cubicBezTo>
                  <a:cubicBezTo>
                    <a:pt x="103" y="76"/>
                    <a:pt x="105" y="73"/>
                    <a:pt x="105" y="71"/>
                  </a:cubicBezTo>
                  <a:close/>
                  <a:moveTo>
                    <a:pt x="16" y="36"/>
                  </a:moveTo>
                  <a:cubicBezTo>
                    <a:pt x="15" y="39"/>
                    <a:pt x="18" y="46"/>
                    <a:pt x="21" y="43"/>
                  </a:cubicBezTo>
                  <a:cubicBezTo>
                    <a:pt x="23" y="40"/>
                    <a:pt x="16" y="34"/>
                    <a:pt x="16" y="36"/>
                  </a:cubicBezTo>
                  <a:close/>
                  <a:moveTo>
                    <a:pt x="195" y="77"/>
                  </a:moveTo>
                  <a:cubicBezTo>
                    <a:pt x="199" y="77"/>
                    <a:pt x="198" y="82"/>
                    <a:pt x="198" y="85"/>
                  </a:cubicBezTo>
                  <a:cubicBezTo>
                    <a:pt x="197" y="89"/>
                    <a:pt x="195" y="96"/>
                    <a:pt x="198" y="95"/>
                  </a:cubicBezTo>
                  <a:cubicBezTo>
                    <a:pt x="202" y="93"/>
                    <a:pt x="205" y="89"/>
                    <a:pt x="203" y="87"/>
                  </a:cubicBezTo>
                  <a:cubicBezTo>
                    <a:pt x="200" y="85"/>
                    <a:pt x="201" y="75"/>
                    <a:pt x="202" y="72"/>
                  </a:cubicBezTo>
                  <a:cubicBezTo>
                    <a:pt x="203" y="70"/>
                    <a:pt x="209" y="71"/>
                    <a:pt x="207" y="76"/>
                  </a:cubicBezTo>
                  <a:cubicBezTo>
                    <a:pt x="205" y="80"/>
                    <a:pt x="211" y="79"/>
                    <a:pt x="211" y="84"/>
                  </a:cubicBezTo>
                  <a:cubicBezTo>
                    <a:pt x="211" y="88"/>
                    <a:pt x="214" y="86"/>
                    <a:pt x="218" y="85"/>
                  </a:cubicBezTo>
                  <a:cubicBezTo>
                    <a:pt x="222" y="83"/>
                    <a:pt x="221" y="81"/>
                    <a:pt x="219" y="78"/>
                  </a:cubicBezTo>
                  <a:cubicBezTo>
                    <a:pt x="216" y="76"/>
                    <a:pt x="221" y="71"/>
                    <a:pt x="217" y="69"/>
                  </a:cubicBezTo>
                  <a:cubicBezTo>
                    <a:pt x="213" y="67"/>
                    <a:pt x="211" y="63"/>
                    <a:pt x="214" y="62"/>
                  </a:cubicBezTo>
                  <a:cubicBezTo>
                    <a:pt x="218" y="62"/>
                    <a:pt x="228" y="56"/>
                    <a:pt x="227" y="54"/>
                  </a:cubicBezTo>
                  <a:cubicBezTo>
                    <a:pt x="225" y="51"/>
                    <a:pt x="211" y="54"/>
                    <a:pt x="210" y="58"/>
                  </a:cubicBezTo>
                  <a:cubicBezTo>
                    <a:pt x="209" y="63"/>
                    <a:pt x="199" y="58"/>
                    <a:pt x="200" y="51"/>
                  </a:cubicBezTo>
                  <a:cubicBezTo>
                    <a:pt x="201" y="43"/>
                    <a:pt x="221" y="42"/>
                    <a:pt x="227" y="45"/>
                  </a:cubicBezTo>
                  <a:cubicBezTo>
                    <a:pt x="232" y="47"/>
                    <a:pt x="239" y="40"/>
                    <a:pt x="241" y="36"/>
                  </a:cubicBezTo>
                  <a:cubicBezTo>
                    <a:pt x="243" y="32"/>
                    <a:pt x="236" y="37"/>
                    <a:pt x="232" y="40"/>
                  </a:cubicBezTo>
                  <a:cubicBezTo>
                    <a:pt x="228" y="42"/>
                    <a:pt x="217" y="39"/>
                    <a:pt x="212" y="37"/>
                  </a:cubicBezTo>
                  <a:cubicBezTo>
                    <a:pt x="207" y="36"/>
                    <a:pt x="207" y="41"/>
                    <a:pt x="202" y="41"/>
                  </a:cubicBezTo>
                  <a:cubicBezTo>
                    <a:pt x="198" y="42"/>
                    <a:pt x="199" y="52"/>
                    <a:pt x="197" y="53"/>
                  </a:cubicBezTo>
                  <a:cubicBezTo>
                    <a:pt x="194" y="55"/>
                    <a:pt x="194" y="62"/>
                    <a:pt x="190" y="69"/>
                  </a:cubicBezTo>
                  <a:cubicBezTo>
                    <a:pt x="186" y="76"/>
                    <a:pt x="192" y="77"/>
                    <a:pt x="195" y="77"/>
                  </a:cubicBezTo>
                  <a:close/>
                  <a:moveTo>
                    <a:pt x="86" y="83"/>
                  </a:moveTo>
                  <a:cubicBezTo>
                    <a:pt x="86" y="80"/>
                    <a:pt x="88" y="76"/>
                    <a:pt x="88" y="75"/>
                  </a:cubicBezTo>
                  <a:cubicBezTo>
                    <a:pt x="88" y="73"/>
                    <a:pt x="89" y="72"/>
                    <a:pt x="91" y="73"/>
                  </a:cubicBezTo>
                  <a:cubicBezTo>
                    <a:pt x="93" y="73"/>
                    <a:pt x="93" y="68"/>
                    <a:pt x="91" y="68"/>
                  </a:cubicBezTo>
                  <a:cubicBezTo>
                    <a:pt x="90" y="67"/>
                    <a:pt x="89" y="61"/>
                    <a:pt x="85" y="61"/>
                  </a:cubicBezTo>
                  <a:cubicBezTo>
                    <a:pt x="81" y="61"/>
                    <a:pt x="81" y="65"/>
                    <a:pt x="84" y="65"/>
                  </a:cubicBezTo>
                  <a:cubicBezTo>
                    <a:pt x="86" y="65"/>
                    <a:pt x="87" y="67"/>
                    <a:pt x="87" y="69"/>
                  </a:cubicBezTo>
                  <a:cubicBezTo>
                    <a:pt x="86" y="71"/>
                    <a:pt x="85" y="67"/>
                    <a:pt x="82" y="67"/>
                  </a:cubicBezTo>
                  <a:cubicBezTo>
                    <a:pt x="78" y="68"/>
                    <a:pt x="81" y="63"/>
                    <a:pt x="77" y="63"/>
                  </a:cubicBezTo>
                  <a:cubicBezTo>
                    <a:pt x="73" y="63"/>
                    <a:pt x="74" y="56"/>
                    <a:pt x="70" y="56"/>
                  </a:cubicBezTo>
                  <a:cubicBezTo>
                    <a:pt x="66" y="56"/>
                    <a:pt x="65" y="53"/>
                    <a:pt x="68" y="50"/>
                  </a:cubicBezTo>
                  <a:cubicBezTo>
                    <a:pt x="71" y="48"/>
                    <a:pt x="64" y="46"/>
                    <a:pt x="64" y="43"/>
                  </a:cubicBezTo>
                  <a:cubicBezTo>
                    <a:pt x="64" y="40"/>
                    <a:pt x="60" y="42"/>
                    <a:pt x="60" y="39"/>
                  </a:cubicBezTo>
                  <a:cubicBezTo>
                    <a:pt x="60" y="37"/>
                    <a:pt x="58" y="38"/>
                    <a:pt x="56" y="35"/>
                  </a:cubicBezTo>
                  <a:cubicBezTo>
                    <a:pt x="53" y="32"/>
                    <a:pt x="52" y="35"/>
                    <a:pt x="51" y="33"/>
                  </a:cubicBezTo>
                  <a:cubicBezTo>
                    <a:pt x="49" y="31"/>
                    <a:pt x="46" y="30"/>
                    <a:pt x="44" y="30"/>
                  </a:cubicBezTo>
                  <a:cubicBezTo>
                    <a:pt x="43" y="31"/>
                    <a:pt x="39" y="27"/>
                    <a:pt x="37" y="23"/>
                  </a:cubicBezTo>
                  <a:cubicBezTo>
                    <a:pt x="36" y="20"/>
                    <a:pt x="25" y="15"/>
                    <a:pt x="24" y="11"/>
                  </a:cubicBezTo>
                  <a:cubicBezTo>
                    <a:pt x="22" y="7"/>
                    <a:pt x="19" y="6"/>
                    <a:pt x="12" y="6"/>
                  </a:cubicBezTo>
                  <a:cubicBezTo>
                    <a:pt x="6" y="6"/>
                    <a:pt x="3" y="0"/>
                    <a:pt x="2" y="3"/>
                  </a:cubicBezTo>
                  <a:cubicBezTo>
                    <a:pt x="0" y="7"/>
                    <a:pt x="9" y="16"/>
                    <a:pt x="13" y="18"/>
                  </a:cubicBezTo>
                  <a:cubicBezTo>
                    <a:pt x="17" y="21"/>
                    <a:pt x="19" y="29"/>
                    <a:pt x="24" y="30"/>
                  </a:cubicBezTo>
                  <a:cubicBezTo>
                    <a:pt x="28" y="30"/>
                    <a:pt x="29" y="45"/>
                    <a:pt x="32" y="46"/>
                  </a:cubicBezTo>
                  <a:cubicBezTo>
                    <a:pt x="36" y="46"/>
                    <a:pt x="44" y="58"/>
                    <a:pt x="45" y="64"/>
                  </a:cubicBezTo>
                  <a:cubicBezTo>
                    <a:pt x="46" y="71"/>
                    <a:pt x="54" y="74"/>
                    <a:pt x="57" y="78"/>
                  </a:cubicBezTo>
                  <a:cubicBezTo>
                    <a:pt x="59" y="83"/>
                    <a:pt x="70" y="89"/>
                    <a:pt x="71" y="91"/>
                  </a:cubicBezTo>
                  <a:cubicBezTo>
                    <a:pt x="72" y="93"/>
                    <a:pt x="74" y="97"/>
                    <a:pt x="75" y="95"/>
                  </a:cubicBezTo>
                  <a:cubicBezTo>
                    <a:pt x="76" y="93"/>
                    <a:pt x="81" y="95"/>
                    <a:pt x="84" y="95"/>
                  </a:cubicBezTo>
                  <a:cubicBezTo>
                    <a:pt x="86" y="95"/>
                    <a:pt x="87" y="86"/>
                    <a:pt x="86" y="83"/>
                  </a:cubicBezTo>
                  <a:close/>
                  <a:moveTo>
                    <a:pt x="268" y="45"/>
                  </a:moveTo>
                  <a:cubicBezTo>
                    <a:pt x="273" y="46"/>
                    <a:pt x="271" y="42"/>
                    <a:pt x="271" y="39"/>
                  </a:cubicBezTo>
                  <a:cubicBezTo>
                    <a:pt x="271" y="36"/>
                    <a:pt x="266" y="39"/>
                    <a:pt x="266" y="37"/>
                  </a:cubicBezTo>
                  <a:cubicBezTo>
                    <a:pt x="266" y="35"/>
                    <a:pt x="265" y="29"/>
                    <a:pt x="261" y="34"/>
                  </a:cubicBezTo>
                  <a:cubicBezTo>
                    <a:pt x="257" y="39"/>
                    <a:pt x="262" y="52"/>
                    <a:pt x="265" y="51"/>
                  </a:cubicBezTo>
                  <a:cubicBezTo>
                    <a:pt x="268" y="51"/>
                    <a:pt x="263" y="45"/>
                    <a:pt x="268" y="45"/>
                  </a:cubicBezTo>
                  <a:close/>
                  <a:moveTo>
                    <a:pt x="249" y="75"/>
                  </a:moveTo>
                  <a:cubicBezTo>
                    <a:pt x="250" y="79"/>
                    <a:pt x="256" y="81"/>
                    <a:pt x="258" y="77"/>
                  </a:cubicBezTo>
                  <a:cubicBezTo>
                    <a:pt x="260" y="74"/>
                    <a:pt x="248" y="70"/>
                    <a:pt x="249" y="75"/>
                  </a:cubicBezTo>
                  <a:close/>
                  <a:moveTo>
                    <a:pt x="230" y="115"/>
                  </a:moveTo>
                  <a:cubicBezTo>
                    <a:pt x="223" y="114"/>
                    <a:pt x="219" y="119"/>
                    <a:pt x="213" y="116"/>
                  </a:cubicBezTo>
                  <a:cubicBezTo>
                    <a:pt x="206" y="114"/>
                    <a:pt x="197" y="116"/>
                    <a:pt x="198" y="119"/>
                  </a:cubicBezTo>
                  <a:cubicBezTo>
                    <a:pt x="199" y="120"/>
                    <a:pt x="204" y="121"/>
                    <a:pt x="211" y="121"/>
                  </a:cubicBezTo>
                  <a:cubicBezTo>
                    <a:pt x="217" y="121"/>
                    <a:pt x="223" y="118"/>
                    <a:pt x="227" y="117"/>
                  </a:cubicBezTo>
                  <a:cubicBezTo>
                    <a:pt x="232" y="117"/>
                    <a:pt x="236" y="116"/>
                    <a:pt x="230" y="115"/>
                  </a:cubicBezTo>
                  <a:close/>
                  <a:moveTo>
                    <a:pt x="281" y="71"/>
                  </a:moveTo>
                  <a:cubicBezTo>
                    <a:pt x="275" y="70"/>
                    <a:pt x="264" y="71"/>
                    <a:pt x="265" y="74"/>
                  </a:cubicBezTo>
                  <a:cubicBezTo>
                    <a:pt x="266" y="77"/>
                    <a:pt x="271" y="76"/>
                    <a:pt x="276" y="76"/>
                  </a:cubicBezTo>
                  <a:cubicBezTo>
                    <a:pt x="281" y="76"/>
                    <a:pt x="284" y="80"/>
                    <a:pt x="286" y="80"/>
                  </a:cubicBezTo>
                  <a:cubicBezTo>
                    <a:pt x="289" y="80"/>
                    <a:pt x="287" y="73"/>
                    <a:pt x="281" y="71"/>
                  </a:cubicBezTo>
                  <a:close/>
                  <a:moveTo>
                    <a:pt x="155" y="112"/>
                  </a:moveTo>
                  <a:cubicBezTo>
                    <a:pt x="155" y="110"/>
                    <a:pt x="146" y="112"/>
                    <a:pt x="141" y="110"/>
                  </a:cubicBezTo>
                  <a:cubicBezTo>
                    <a:pt x="137" y="108"/>
                    <a:pt x="146" y="107"/>
                    <a:pt x="149" y="105"/>
                  </a:cubicBezTo>
                  <a:cubicBezTo>
                    <a:pt x="153" y="103"/>
                    <a:pt x="148" y="102"/>
                    <a:pt x="140" y="105"/>
                  </a:cubicBezTo>
                  <a:cubicBezTo>
                    <a:pt x="132" y="107"/>
                    <a:pt x="124" y="99"/>
                    <a:pt x="123" y="103"/>
                  </a:cubicBezTo>
                  <a:cubicBezTo>
                    <a:pt x="123" y="106"/>
                    <a:pt x="110" y="101"/>
                    <a:pt x="106" y="99"/>
                  </a:cubicBezTo>
                  <a:cubicBezTo>
                    <a:pt x="103" y="96"/>
                    <a:pt x="90" y="93"/>
                    <a:pt x="87" y="98"/>
                  </a:cubicBezTo>
                  <a:cubicBezTo>
                    <a:pt x="85" y="102"/>
                    <a:pt x="83" y="98"/>
                    <a:pt x="84" y="103"/>
                  </a:cubicBezTo>
                  <a:cubicBezTo>
                    <a:pt x="84" y="105"/>
                    <a:pt x="87" y="104"/>
                    <a:pt x="90" y="104"/>
                  </a:cubicBezTo>
                  <a:cubicBezTo>
                    <a:pt x="92" y="104"/>
                    <a:pt x="91" y="108"/>
                    <a:pt x="94" y="108"/>
                  </a:cubicBezTo>
                  <a:cubicBezTo>
                    <a:pt x="97" y="109"/>
                    <a:pt x="107" y="112"/>
                    <a:pt x="108" y="110"/>
                  </a:cubicBezTo>
                  <a:cubicBezTo>
                    <a:pt x="109" y="107"/>
                    <a:pt x="119" y="110"/>
                    <a:pt x="123" y="113"/>
                  </a:cubicBezTo>
                  <a:cubicBezTo>
                    <a:pt x="128" y="117"/>
                    <a:pt x="139" y="117"/>
                    <a:pt x="143" y="117"/>
                  </a:cubicBezTo>
                  <a:cubicBezTo>
                    <a:pt x="148" y="116"/>
                    <a:pt x="152" y="119"/>
                    <a:pt x="154" y="117"/>
                  </a:cubicBezTo>
                  <a:cubicBezTo>
                    <a:pt x="156" y="115"/>
                    <a:pt x="159" y="121"/>
                    <a:pt x="164" y="117"/>
                  </a:cubicBezTo>
                  <a:cubicBezTo>
                    <a:pt x="168" y="114"/>
                    <a:pt x="156" y="115"/>
                    <a:pt x="155" y="112"/>
                  </a:cubicBezTo>
                  <a:close/>
                  <a:moveTo>
                    <a:pt x="343" y="61"/>
                  </a:moveTo>
                  <a:cubicBezTo>
                    <a:pt x="339" y="61"/>
                    <a:pt x="339" y="67"/>
                    <a:pt x="335" y="67"/>
                  </a:cubicBezTo>
                  <a:cubicBezTo>
                    <a:pt x="332" y="67"/>
                    <a:pt x="328" y="73"/>
                    <a:pt x="322" y="75"/>
                  </a:cubicBezTo>
                  <a:cubicBezTo>
                    <a:pt x="317" y="77"/>
                    <a:pt x="316" y="59"/>
                    <a:pt x="314" y="55"/>
                  </a:cubicBezTo>
                  <a:cubicBezTo>
                    <a:pt x="311" y="52"/>
                    <a:pt x="297" y="49"/>
                    <a:pt x="295" y="53"/>
                  </a:cubicBezTo>
                  <a:cubicBezTo>
                    <a:pt x="294" y="57"/>
                    <a:pt x="289" y="55"/>
                    <a:pt x="289" y="58"/>
                  </a:cubicBezTo>
                  <a:cubicBezTo>
                    <a:pt x="288" y="61"/>
                    <a:pt x="290" y="60"/>
                    <a:pt x="293" y="60"/>
                  </a:cubicBezTo>
                  <a:cubicBezTo>
                    <a:pt x="296" y="60"/>
                    <a:pt x="296" y="63"/>
                    <a:pt x="297" y="66"/>
                  </a:cubicBezTo>
                  <a:cubicBezTo>
                    <a:pt x="299" y="69"/>
                    <a:pt x="307" y="67"/>
                    <a:pt x="310" y="66"/>
                  </a:cubicBezTo>
                  <a:cubicBezTo>
                    <a:pt x="313" y="66"/>
                    <a:pt x="314" y="70"/>
                    <a:pt x="310" y="69"/>
                  </a:cubicBezTo>
                  <a:cubicBezTo>
                    <a:pt x="305" y="67"/>
                    <a:pt x="305" y="71"/>
                    <a:pt x="303" y="70"/>
                  </a:cubicBezTo>
                  <a:cubicBezTo>
                    <a:pt x="300" y="69"/>
                    <a:pt x="296" y="70"/>
                    <a:pt x="298" y="71"/>
                  </a:cubicBezTo>
                  <a:cubicBezTo>
                    <a:pt x="300" y="73"/>
                    <a:pt x="303" y="75"/>
                    <a:pt x="303" y="78"/>
                  </a:cubicBezTo>
                  <a:cubicBezTo>
                    <a:pt x="303" y="82"/>
                    <a:pt x="308" y="81"/>
                    <a:pt x="308" y="78"/>
                  </a:cubicBezTo>
                  <a:cubicBezTo>
                    <a:pt x="308" y="75"/>
                    <a:pt x="311" y="79"/>
                    <a:pt x="317" y="81"/>
                  </a:cubicBezTo>
                  <a:cubicBezTo>
                    <a:pt x="322" y="82"/>
                    <a:pt x="318" y="84"/>
                    <a:pt x="324" y="85"/>
                  </a:cubicBezTo>
                  <a:cubicBezTo>
                    <a:pt x="329" y="85"/>
                    <a:pt x="342" y="89"/>
                    <a:pt x="346" y="92"/>
                  </a:cubicBezTo>
                  <a:cubicBezTo>
                    <a:pt x="351" y="96"/>
                    <a:pt x="348" y="98"/>
                    <a:pt x="351" y="102"/>
                  </a:cubicBezTo>
                  <a:cubicBezTo>
                    <a:pt x="354" y="105"/>
                    <a:pt x="355" y="109"/>
                    <a:pt x="351" y="109"/>
                  </a:cubicBezTo>
                  <a:cubicBezTo>
                    <a:pt x="346" y="109"/>
                    <a:pt x="342" y="113"/>
                    <a:pt x="343" y="115"/>
                  </a:cubicBezTo>
                  <a:cubicBezTo>
                    <a:pt x="344" y="117"/>
                    <a:pt x="358" y="114"/>
                    <a:pt x="362" y="114"/>
                  </a:cubicBezTo>
                  <a:cubicBezTo>
                    <a:pt x="364" y="114"/>
                    <a:pt x="366" y="118"/>
                    <a:pt x="370" y="121"/>
                  </a:cubicBezTo>
                  <a:cubicBezTo>
                    <a:pt x="370" y="70"/>
                    <a:pt x="370" y="70"/>
                    <a:pt x="370" y="70"/>
                  </a:cubicBezTo>
                  <a:cubicBezTo>
                    <a:pt x="360" y="67"/>
                    <a:pt x="346" y="60"/>
                    <a:pt x="343" y="61"/>
                  </a:cubicBezTo>
                  <a:close/>
                  <a:moveTo>
                    <a:pt x="240" y="121"/>
                  </a:moveTo>
                  <a:cubicBezTo>
                    <a:pt x="239" y="121"/>
                    <a:pt x="238" y="122"/>
                    <a:pt x="237" y="122"/>
                  </a:cubicBezTo>
                  <a:cubicBezTo>
                    <a:pt x="237" y="123"/>
                    <a:pt x="236" y="124"/>
                    <a:pt x="236" y="124"/>
                  </a:cubicBezTo>
                  <a:cubicBezTo>
                    <a:pt x="235" y="125"/>
                    <a:pt x="234" y="124"/>
                    <a:pt x="233" y="123"/>
                  </a:cubicBezTo>
                  <a:cubicBezTo>
                    <a:pt x="229" y="125"/>
                    <a:pt x="226" y="130"/>
                    <a:pt x="229" y="132"/>
                  </a:cubicBezTo>
                  <a:cubicBezTo>
                    <a:pt x="232" y="133"/>
                    <a:pt x="237" y="129"/>
                    <a:pt x="239" y="126"/>
                  </a:cubicBezTo>
                  <a:cubicBezTo>
                    <a:pt x="240" y="126"/>
                    <a:pt x="240" y="125"/>
                    <a:pt x="241" y="125"/>
                  </a:cubicBezTo>
                  <a:cubicBezTo>
                    <a:pt x="241" y="124"/>
                    <a:pt x="241" y="124"/>
                    <a:pt x="241" y="124"/>
                  </a:cubicBezTo>
                  <a:cubicBezTo>
                    <a:pt x="242" y="124"/>
                    <a:pt x="242" y="124"/>
                    <a:pt x="242" y="123"/>
                  </a:cubicBezTo>
                  <a:cubicBezTo>
                    <a:pt x="241" y="122"/>
                    <a:pt x="240" y="121"/>
                    <a:pt x="240" y="121"/>
                  </a:cubicBezTo>
                  <a:close/>
                  <a:moveTo>
                    <a:pt x="174" y="60"/>
                  </a:moveTo>
                  <a:cubicBezTo>
                    <a:pt x="178" y="57"/>
                    <a:pt x="179" y="52"/>
                    <a:pt x="178" y="47"/>
                  </a:cubicBezTo>
                  <a:cubicBezTo>
                    <a:pt x="178" y="42"/>
                    <a:pt x="189" y="42"/>
                    <a:pt x="190" y="40"/>
                  </a:cubicBezTo>
                  <a:cubicBezTo>
                    <a:pt x="192" y="38"/>
                    <a:pt x="188" y="35"/>
                    <a:pt x="185" y="34"/>
                  </a:cubicBezTo>
                  <a:cubicBezTo>
                    <a:pt x="182" y="32"/>
                    <a:pt x="184" y="29"/>
                    <a:pt x="182" y="27"/>
                  </a:cubicBezTo>
                  <a:cubicBezTo>
                    <a:pt x="180" y="26"/>
                    <a:pt x="177" y="21"/>
                    <a:pt x="180" y="20"/>
                  </a:cubicBezTo>
                  <a:cubicBezTo>
                    <a:pt x="183" y="20"/>
                    <a:pt x="178" y="16"/>
                    <a:pt x="180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0" y="13"/>
                    <a:pt x="178" y="12"/>
                    <a:pt x="178" y="12"/>
                  </a:cubicBezTo>
                  <a:cubicBezTo>
                    <a:pt x="174" y="12"/>
                    <a:pt x="165" y="12"/>
                    <a:pt x="165" y="18"/>
                  </a:cubicBezTo>
                  <a:cubicBezTo>
                    <a:pt x="166" y="24"/>
                    <a:pt x="160" y="22"/>
                    <a:pt x="160" y="25"/>
                  </a:cubicBezTo>
                  <a:cubicBezTo>
                    <a:pt x="161" y="28"/>
                    <a:pt x="158" y="28"/>
                    <a:pt x="158" y="32"/>
                  </a:cubicBezTo>
                  <a:cubicBezTo>
                    <a:pt x="159" y="37"/>
                    <a:pt x="156" y="35"/>
                    <a:pt x="151" y="37"/>
                  </a:cubicBezTo>
                  <a:cubicBezTo>
                    <a:pt x="146" y="40"/>
                    <a:pt x="148" y="36"/>
                    <a:pt x="143" y="36"/>
                  </a:cubicBezTo>
                  <a:cubicBezTo>
                    <a:pt x="139" y="36"/>
                    <a:pt x="138" y="38"/>
                    <a:pt x="135" y="39"/>
                  </a:cubicBezTo>
                  <a:cubicBezTo>
                    <a:pt x="132" y="40"/>
                    <a:pt x="127" y="39"/>
                    <a:pt x="125" y="40"/>
                  </a:cubicBezTo>
                  <a:cubicBezTo>
                    <a:pt x="123" y="41"/>
                    <a:pt x="120" y="37"/>
                    <a:pt x="118" y="37"/>
                  </a:cubicBezTo>
                  <a:cubicBezTo>
                    <a:pt x="117" y="37"/>
                    <a:pt x="116" y="34"/>
                    <a:pt x="116" y="32"/>
                  </a:cubicBezTo>
                  <a:cubicBezTo>
                    <a:pt x="115" y="32"/>
                    <a:pt x="115" y="31"/>
                    <a:pt x="115" y="32"/>
                  </a:cubicBezTo>
                  <a:cubicBezTo>
                    <a:pt x="112" y="32"/>
                    <a:pt x="107" y="40"/>
                    <a:pt x="110" y="43"/>
                  </a:cubicBezTo>
                  <a:cubicBezTo>
                    <a:pt x="113" y="46"/>
                    <a:pt x="112" y="51"/>
                    <a:pt x="114" y="54"/>
                  </a:cubicBezTo>
                  <a:cubicBezTo>
                    <a:pt x="115" y="56"/>
                    <a:pt x="121" y="57"/>
                    <a:pt x="121" y="62"/>
                  </a:cubicBezTo>
                  <a:cubicBezTo>
                    <a:pt x="121" y="67"/>
                    <a:pt x="125" y="75"/>
                    <a:pt x="128" y="73"/>
                  </a:cubicBezTo>
                  <a:cubicBezTo>
                    <a:pt x="131" y="71"/>
                    <a:pt x="134" y="74"/>
                    <a:pt x="135" y="76"/>
                  </a:cubicBezTo>
                  <a:cubicBezTo>
                    <a:pt x="136" y="78"/>
                    <a:pt x="143" y="74"/>
                    <a:pt x="145" y="75"/>
                  </a:cubicBezTo>
                  <a:cubicBezTo>
                    <a:pt x="148" y="75"/>
                    <a:pt x="155" y="76"/>
                    <a:pt x="156" y="79"/>
                  </a:cubicBezTo>
                  <a:cubicBezTo>
                    <a:pt x="156" y="82"/>
                    <a:pt x="163" y="79"/>
                    <a:pt x="167" y="77"/>
                  </a:cubicBezTo>
                  <a:cubicBezTo>
                    <a:pt x="172" y="76"/>
                    <a:pt x="169" y="62"/>
                    <a:pt x="174" y="60"/>
                  </a:cubicBezTo>
                  <a:close/>
                  <a:moveTo>
                    <a:pt x="191" y="126"/>
                  </a:moveTo>
                  <a:cubicBezTo>
                    <a:pt x="193" y="128"/>
                    <a:pt x="197" y="128"/>
                    <a:pt x="198" y="130"/>
                  </a:cubicBezTo>
                  <a:cubicBezTo>
                    <a:pt x="200" y="131"/>
                    <a:pt x="206" y="134"/>
                    <a:pt x="206" y="130"/>
                  </a:cubicBezTo>
                  <a:cubicBezTo>
                    <a:pt x="206" y="126"/>
                    <a:pt x="190" y="124"/>
                    <a:pt x="191" y="126"/>
                  </a:cubicBezTo>
                  <a:close/>
                  <a:moveTo>
                    <a:pt x="179" y="115"/>
                  </a:moveTo>
                  <a:cubicBezTo>
                    <a:pt x="178" y="117"/>
                    <a:pt x="174" y="117"/>
                    <a:pt x="172" y="115"/>
                  </a:cubicBezTo>
                  <a:cubicBezTo>
                    <a:pt x="170" y="114"/>
                    <a:pt x="167" y="118"/>
                    <a:pt x="168" y="120"/>
                  </a:cubicBezTo>
                  <a:cubicBezTo>
                    <a:pt x="169" y="121"/>
                    <a:pt x="174" y="124"/>
                    <a:pt x="180" y="122"/>
                  </a:cubicBezTo>
                  <a:cubicBezTo>
                    <a:pt x="186" y="119"/>
                    <a:pt x="190" y="121"/>
                    <a:pt x="191" y="118"/>
                  </a:cubicBezTo>
                  <a:cubicBezTo>
                    <a:pt x="193" y="115"/>
                    <a:pt x="180" y="112"/>
                    <a:pt x="179" y="11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6837363" y="3267075"/>
              <a:ext cx="68263" cy="26988"/>
            </a:xfrm>
            <a:custGeom>
              <a:rect b="b" l="l" r="r" t="t"/>
              <a:pathLst>
                <a:path extrusionOk="0" h="11" w="27">
                  <a:moveTo>
                    <a:pt x="3" y="8"/>
                  </a:move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2" y="11"/>
                    <a:pt x="3" y="10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4" y="2"/>
                  </a:moveTo>
                  <a:cubicBezTo>
                    <a:pt x="11" y="2"/>
                    <a:pt x="10" y="4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4" y="7"/>
                    <a:pt x="25" y="3"/>
                    <a:pt x="26" y="2"/>
                  </a:cubicBezTo>
                  <a:cubicBezTo>
                    <a:pt x="27" y="0"/>
                    <a:pt x="19" y="2"/>
                    <a:pt x="14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486276" y="2055813"/>
              <a:ext cx="233363" cy="254000"/>
            </a:xfrm>
            <a:custGeom>
              <a:rect b="b" l="l" r="r" t="t"/>
              <a:pathLst>
                <a:path extrusionOk="0" h="101" w="93">
                  <a:moveTo>
                    <a:pt x="65" y="88"/>
                  </a:moveTo>
                  <a:cubicBezTo>
                    <a:pt x="60" y="89"/>
                    <a:pt x="58" y="89"/>
                    <a:pt x="55" y="88"/>
                  </a:cubicBezTo>
                  <a:cubicBezTo>
                    <a:pt x="52" y="86"/>
                    <a:pt x="47" y="89"/>
                    <a:pt x="48" y="91"/>
                  </a:cubicBezTo>
                  <a:cubicBezTo>
                    <a:pt x="49" y="92"/>
                    <a:pt x="50" y="94"/>
                    <a:pt x="56" y="96"/>
                  </a:cubicBezTo>
                  <a:cubicBezTo>
                    <a:pt x="62" y="97"/>
                    <a:pt x="63" y="101"/>
                    <a:pt x="66" y="101"/>
                  </a:cubicBezTo>
                  <a:cubicBezTo>
                    <a:pt x="68" y="101"/>
                    <a:pt x="68" y="99"/>
                    <a:pt x="68" y="96"/>
                  </a:cubicBezTo>
                  <a:cubicBezTo>
                    <a:pt x="67" y="93"/>
                    <a:pt x="71" y="89"/>
                    <a:pt x="71" y="88"/>
                  </a:cubicBezTo>
                  <a:cubicBezTo>
                    <a:pt x="71" y="88"/>
                    <a:pt x="69" y="87"/>
                    <a:pt x="65" y="88"/>
                  </a:cubicBezTo>
                  <a:close/>
                  <a:moveTo>
                    <a:pt x="19" y="61"/>
                  </a:moveTo>
                  <a:cubicBezTo>
                    <a:pt x="16" y="63"/>
                    <a:pt x="14" y="60"/>
                    <a:pt x="13" y="62"/>
                  </a:cubicBezTo>
                  <a:cubicBezTo>
                    <a:pt x="11" y="65"/>
                    <a:pt x="17" y="68"/>
                    <a:pt x="16" y="73"/>
                  </a:cubicBezTo>
                  <a:cubicBezTo>
                    <a:pt x="15" y="77"/>
                    <a:pt x="16" y="83"/>
                    <a:pt x="19" y="80"/>
                  </a:cubicBezTo>
                  <a:cubicBezTo>
                    <a:pt x="22" y="78"/>
                    <a:pt x="23" y="79"/>
                    <a:pt x="25" y="77"/>
                  </a:cubicBezTo>
                  <a:cubicBezTo>
                    <a:pt x="26" y="75"/>
                    <a:pt x="25" y="67"/>
                    <a:pt x="26" y="64"/>
                  </a:cubicBezTo>
                  <a:cubicBezTo>
                    <a:pt x="27" y="60"/>
                    <a:pt x="21" y="59"/>
                    <a:pt x="19" y="61"/>
                  </a:cubicBezTo>
                  <a:close/>
                  <a:moveTo>
                    <a:pt x="77" y="57"/>
                  </a:moveTo>
                  <a:cubicBezTo>
                    <a:pt x="74" y="55"/>
                    <a:pt x="76" y="52"/>
                    <a:pt x="71" y="52"/>
                  </a:cubicBezTo>
                  <a:cubicBezTo>
                    <a:pt x="66" y="53"/>
                    <a:pt x="60" y="46"/>
                    <a:pt x="58" y="39"/>
                  </a:cubicBezTo>
                  <a:cubicBezTo>
                    <a:pt x="57" y="32"/>
                    <a:pt x="49" y="32"/>
                    <a:pt x="47" y="28"/>
                  </a:cubicBezTo>
                  <a:cubicBezTo>
                    <a:pt x="45" y="24"/>
                    <a:pt x="49" y="23"/>
                    <a:pt x="47" y="20"/>
                  </a:cubicBezTo>
                  <a:cubicBezTo>
                    <a:pt x="46" y="18"/>
                    <a:pt x="48" y="16"/>
                    <a:pt x="51" y="15"/>
                  </a:cubicBezTo>
                  <a:cubicBezTo>
                    <a:pt x="51" y="11"/>
                    <a:pt x="51" y="7"/>
                    <a:pt x="51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6" y="3"/>
                    <a:pt x="46" y="0"/>
                    <a:pt x="46" y="0"/>
                  </a:cubicBezTo>
                  <a:cubicBezTo>
                    <a:pt x="45" y="0"/>
                    <a:pt x="40" y="0"/>
                    <a:pt x="39" y="1"/>
                  </a:cubicBezTo>
                  <a:cubicBezTo>
                    <a:pt x="38" y="2"/>
                    <a:pt x="36" y="4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6"/>
                    <a:pt x="30" y="6"/>
                  </a:cubicBezTo>
                  <a:cubicBezTo>
                    <a:pt x="29" y="6"/>
                    <a:pt x="28" y="5"/>
                    <a:pt x="28" y="7"/>
                  </a:cubicBezTo>
                  <a:cubicBezTo>
                    <a:pt x="28" y="8"/>
                    <a:pt x="25" y="8"/>
                    <a:pt x="24" y="8"/>
                  </a:cubicBezTo>
                  <a:cubicBezTo>
                    <a:pt x="23" y="7"/>
                    <a:pt x="21" y="8"/>
                    <a:pt x="21" y="9"/>
                  </a:cubicBezTo>
                  <a:cubicBezTo>
                    <a:pt x="21" y="11"/>
                    <a:pt x="21" y="14"/>
                    <a:pt x="19" y="12"/>
                  </a:cubicBezTo>
                  <a:cubicBezTo>
                    <a:pt x="17" y="10"/>
                    <a:pt x="15" y="6"/>
                    <a:pt x="15" y="7"/>
                  </a:cubicBezTo>
                  <a:cubicBezTo>
                    <a:pt x="14" y="7"/>
                    <a:pt x="12" y="12"/>
                    <a:pt x="11" y="12"/>
                  </a:cubicBezTo>
                  <a:cubicBezTo>
                    <a:pt x="10" y="12"/>
                    <a:pt x="6" y="13"/>
                    <a:pt x="4" y="13"/>
                  </a:cubicBezTo>
                  <a:cubicBezTo>
                    <a:pt x="3" y="15"/>
                    <a:pt x="4" y="16"/>
                    <a:pt x="5" y="17"/>
                  </a:cubicBezTo>
                  <a:cubicBezTo>
                    <a:pt x="6" y="17"/>
                    <a:pt x="4" y="19"/>
                    <a:pt x="3" y="20"/>
                  </a:cubicBezTo>
                  <a:cubicBezTo>
                    <a:pt x="2" y="20"/>
                    <a:pt x="0" y="20"/>
                    <a:pt x="1" y="22"/>
                  </a:cubicBezTo>
                  <a:cubicBezTo>
                    <a:pt x="3" y="24"/>
                    <a:pt x="5" y="24"/>
                    <a:pt x="4" y="26"/>
                  </a:cubicBezTo>
                  <a:cubicBezTo>
                    <a:pt x="3" y="28"/>
                    <a:pt x="4" y="30"/>
                    <a:pt x="6" y="30"/>
                  </a:cubicBezTo>
                  <a:cubicBezTo>
                    <a:pt x="7" y="30"/>
                    <a:pt x="10" y="30"/>
                    <a:pt x="9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10" y="33"/>
                    <a:pt x="11" y="33"/>
                    <a:pt x="12" y="33"/>
                  </a:cubicBezTo>
                  <a:cubicBezTo>
                    <a:pt x="15" y="31"/>
                    <a:pt x="14" y="29"/>
                    <a:pt x="18" y="28"/>
                  </a:cubicBezTo>
                  <a:cubicBezTo>
                    <a:pt x="22" y="27"/>
                    <a:pt x="28" y="30"/>
                    <a:pt x="29" y="33"/>
                  </a:cubicBezTo>
                  <a:cubicBezTo>
                    <a:pt x="31" y="35"/>
                    <a:pt x="31" y="35"/>
                    <a:pt x="32" y="37"/>
                  </a:cubicBezTo>
                  <a:cubicBezTo>
                    <a:pt x="32" y="39"/>
                    <a:pt x="34" y="43"/>
                    <a:pt x="39" y="47"/>
                  </a:cubicBezTo>
                  <a:cubicBezTo>
                    <a:pt x="45" y="51"/>
                    <a:pt x="47" y="55"/>
                    <a:pt x="50" y="57"/>
                  </a:cubicBezTo>
                  <a:cubicBezTo>
                    <a:pt x="53" y="58"/>
                    <a:pt x="56" y="58"/>
                    <a:pt x="58" y="60"/>
                  </a:cubicBezTo>
                  <a:cubicBezTo>
                    <a:pt x="60" y="62"/>
                    <a:pt x="62" y="63"/>
                    <a:pt x="65" y="65"/>
                  </a:cubicBezTo>
                  <a:cubicBezTo>
                    <a:pt x="68" y="66"/>
                    <a:pt x="68" y="69"/>
                    <a:pt x="71" y="69"/>
                  </a:cubicBezTo>
                  <a:cubicBezTo>
                    <a:pt x="73" y="70"/>
                    <a:pt x="72" y="72"/>
                    <a:pt x="73" y="74"/>
                  </a:cubicBezTo>
                  <a:cubicBezTo>
                    <a:pt x="75" y="76"/>
                    <a:pt x="75" y="80"/>
                    <a:pt x="74" y="83"/>
                  </a:cubicBezTo>
                  <a:cubicBezTo>
                    <a:pt x="72" y="85"/>
                    <a:pt x="73" y="89"/>
                    <a:pt x="74" y="89"/>
                  </a:cubicBezTo>
                  <a:cubicBezTo>
                    <a:pt x="75" y="89"/>
                    <a:pt x="78" y="85"/>
                    <a:pt x="78" y="82"/>
                  </a:cubicBezTo>
                  <a:cubicBezTo>
                    <a:pt x="78" y="80"/>
                    <a:pt x="81" y="80"/>
                    <a:pt x="83" y="78"/>
                  </a:cubicBezTo>
                  <a:cubicBezTo>
                    <a:pt x="85" y="75"/>
                    <a:pt x="80" y="75"/>
                    <a:pt x="79" y="71"/>
                  </a:cubicBezTo>
                  <a:cubicBezTo>
                    <a:pt x="78" y="68"/>
                    <a:pt x="83" y="65"/>
                    <a:pt x="87" y="68"/>
                  </a:cubicBezTo>
                  <a:cubicBezTo>
                    <a:pt x="91" y="71"/>
                    <a:pt x="93" y="72"/>
                    <a:pt x="93" y="68"/>
                  </a:cubicBezTo>
                  <a:cubicBezTo>
                    <a:pt x="93" y="64"/>
                    <a:pt x="80" y="59"/>
                    <a:pt x="77" y="5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4719638" y="2149475"/>
              <a:ext cx="25400" cy="31750"/>
            </a:xfrm>
            <a:custGeom>
              <a:rect b="b" l="l" r="r" t="t"/>
              <a:pathLst>
                <a:path extrusionOk="0" h="13" w="10">
                  <a:moveTo>
                    <a:pt x="3" y="0"/>
                  </a:moveTo>
                  <a:cubicBezTo>
                    <a:pt x="2" y="3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1"/>
                    <a:pt x="8" y="8"/>
                    <a:pt x="10" y="8"/>
                  </a:cubicBezTo>
                  <a:cubicBezTo>
                    <a:pt x="8" y="5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4725988" y="2078038"/>
              <a:ext cx="84138" cy="101600"/>
            </a:xfrm>
            <a:custGeom>
              <a:rect b="b" l="l" r="r" t="t"/>
              <a:pathLst>
                <a:path extrusionOk="0" h="40" w="34">
                  <a:moveTo>
                    <a:pt x="30" y="27"/>
                  </a:moveTo>
                  <a:cubicBezTo>
                    <a:pt x="28" y="25"/>
                    <a:pt x="28" y="22"/>
                    <a:pt x="30" y="21"/>
                  </a:cubicBezTo>
                  <a:cubicBezTo>
                    <a:pt x="31" y="20"/>
                    <a:pt x="30" y="18"/>
                    <a:pt x="30" y="17"/>
                  </a:cubicBezTo>
                  <a:cubicBezTo>
                    <a:pt x="30" y="15"/>
                    <a:pt x="22" y="14"/>
                    <a:pt x="21" y="14"/>
                  </a:cubicBezTo>
                  <a:cubicBezTo>
                    <a:pt x="20" y="14"/>
                    <a:pt x="22" y="9"/>
                    <a:pt x="20" y="9"/>
                  </a:cubicBezTo>
                  <a:cubicBezTo>
                    <a:pt x="18" y="9"/>
                    <a:pt x="17" y="8"/>
                    <a:pt x="17" y="6"/>
                  </a:cubicBezTo>
                  <a:cubicBezTo>
                    <a:pt x="17" y="5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4"/>
                    <a:pt x="1" y="7"/>
                    <a:pt x="2" y="7"/>
                  </a:cubicBezTo>
                  <a:cubicBezTo>
                    <a:pt x="5" y="8"/>
                    <a:pt x="4" y="11"/>
                    <a:pt x="5" y="13"/>
                  </a:cubicBezTo>
                  <a:cubicBezTo>
                    <a:pt x="6" y="15"/>
                    <a:pt x="6" y="25"/>
                    <a:pt x="4" y="25"/>
                  </a:cubicBezTo>
                  <a:cubicBezTo>
                    <a:pt x="4" y="25"/>
                    <a:pt x="3" y="27"/>
                    <a:pt x="1" y="28"/>
                  </a:cubicBezTo>
                  <a:cubicBezTo>
                    <a:pt x="3" y="30"/>
                    <a:pt x="6" y="33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6"/>
                    <a:pt x="15" y="40"/>
                    <a:pt x="15" y="40"/>
                  </a:cubicBezTo>
                  <a:cubicBezTo>
                    <a:pt x="15" y="40"/>
                    <a:pt x="24" y="38"/>
                    <a:pt x="29" y="37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9" y="34"/>
                    <a:pt x="30" y="32"/>
                    <a:pt x="32" y="32"/>
                  </a:cubicBezTo>
                  <a:cubicBezTo>
                    <a:pt x="34" y="32"/>
                    <a:pt x="31" y="28"/>
                    <a:pt x="30" y="2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98" name="Google Shape;498;p23"/>
          <p:cNvGrpSpPr/>
          <p:nvPr/>
        </p:nvGrpSpPr>
        <p:grpSpPr>
          <a:xfrm>
            <a:off x="413638" y="4195064"/>
            <a:ext cx="647362" cy="647362"/>
            <a:chOff x="858881" y="5072236"/>
            <a:chExt cx="1044300" cy="1044300"/>
          </a:xfrm>
        </p:grpSpPr>
        <p:sp>
          <p:nvSpPr>
            <p:cNvPr id="499" name="Google Shape;499;p23"/>
            <p:cNvSpPr/>
            <p:nvPr/>
          </p:nvSpPr>
          <p:spPr>
            <a:xfrm>
              <a:off x="858881" y="5072236"/>
              <a:ext cx="1044300" cy="1044300"/>
            </a:xfrm>
            <a:prstGeom prst="ellipse">
              <a:avLst/>
            </a:prstGeom>
            <a:solidFill>
              <a:srgbClr val="F5F1E8"/>
            </a:solidFill>
            <a:ln cap="flat" cmpd="sng" w="12700">
              <a:solidFill>
                <a:srgbClr val="EDEE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525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00" name="Google Shape;500;p23"/>
            <p:cNvGrpSpPr/>
            <p:nvPr/>
          </p:nvGrpSpPr>
          <p:grpSpPr>
            <a:xfrm>
              <a:off x="858881" y="5072236"/>
              <a:ext cx="1044300" cy="1044300"/>
              <a:chOff x="858881" y="5072236"/>
              <a:chExt cx="1044300" cy="1044300"/>
            </a:xfrm>
          </p:grpSpPr>
          <p:sp>
            <p:nvSpPr>
              <p:cNvPr id="501" name="Google Shape;501;p23"/>
              <p:cNvSpPr/>
              <p:nvPr/>
            </p:nvSpPr>
            <p:spPr>
              <a:xfrm>
                <a:off x="858881" y="5072236"/>
                <a:ext cx="1044300" cy="1044300"/>
              </a:xfrm>
              <a:prstGeom prst="pie">
                <a:avLst>
                  <a:gd fmla="val 16251931" name="adj1"/>
                  <a:gd fmla="val 14123952" name="adj2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1036881" y="5250236"/>
                <a:ext cx="688200" cy="688200"/>
              </a:xfrm>
              <a:prstGeom prst="ellipse">
                <a:avLst/>
              </a:prstGeom>
              <a:solidFill>
                <a:srgbClr val="F9F8F5"/>
              </a:solidFill>
              <a:ln cap="flat" cmpd="sng" w="12700">
                <a:solidFill>
                  <a:srgbClr val="EDEE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503" name="Google Shape;503;p23"/>
          <p:cNvSpPr txBox="1"/>
          <p:nvPr/>
        </p:nvSpPr>
        <p:spPr>
          <a:xfrm>
            <a:off x="501672" y="4417700"/>
            <a:ext cx="492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90%</a:t>
            </a:r>
            <a:endParaRPr sz="900"/>
          </a:p>
        </p:txBody>
      </p:sp>
      <p:sp>
        <p:nvSpPr>
          <p:cNvPr id="504" name="Google Shape;504;p23"/>
          <p:cNvSpPr txBox="1"/>
          <p:nvPr/>
        </p:nvSpPr>
        <p:spPr>
          <a:xfrm>
            <a:off x="1118924" y="4301275"/>
            <a:ext cx="1315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North America</a:t>
            </a:r>
            <a:endParaRPr sz="900"/>
          </a:p>
        </p:txBody>
      </p:sp>
      <p:sp>
        <p:nvSpPr>
          <p:cNvPr id="505" name="Google Shape;505;p23"/>
          <p:cNvSpPr/>
          <p:nvPr/>
        </p:nvSpPr>
        <p:spPr>
          <a:xfrm>
            <a:off x="1122354" y="4516175"/>
            <a:ext cx="12300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Expected to grow at rate 17.1% from 2021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06" name="Google Shape;506;p23"/>
          <p:cNvGrpSpPr/>
          <p:nvPr/>
        </p:nvGrpSpPr>
        <p:grpSpPr>
          <a:xfrm>
            <a:off x="2405522" y="4195064"/>
            <a:ext cx="647362" cy="647362"/>
            <a:chOff x="3448461" y="5072236"/>
            <a:chExt cx="1044300" cy="1044300"/>
          </a:xfrm>
        </p:grpSpPr>
        <p:sp>
          <p:nvSpPr>
            <p:cNvPr id="507" name="Google Shape;507;p23"/>
            <p:cNvSpPr/>
            <p:nvPr/>
          </p:nvSpPr>
          <p:spPr>
            <a:xfrm>
              <a:off x="3448461" y="5072236"/>
              <a:ext cx="1044300" cy="1044300"/>
            </a:xfrm>
            <a:prstGeom prst="ellipse">
              <a:avLst/>
            </a:prstGeom>
            <a:solidFill>
              <a:srgbClr val="F5F1E8"/>
            </a:solidFill>
            <a:ln cap="flat" cmpd="sng" w="12700">
              <a:solidFill>
                <a:srgbClr val="EDEE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525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08" name="Google Shape;508;p23"/>
            <p:cNvGrpSpPr/>
            <p:nvPr/>
          </p:nvGrpSpPr>
          <p:grpSpPr>
            <a:xfrm>
              <a:off x="3448461" y="5072236"/>
              <a:ext cx="1044300" cy="1044300"/>
              <a:chOff x="3448461" y="5072236"/>
              <a:chExt cx="1044300" cy="1044300"/>
            </a:xfrm>
          </p:grpSpPr>
          <p:sp>
            <p:nvSpPr>
              <p:cNvPr id="509" name="Google Shape;509;p23"/>
              <p:cNvSpPr/>
              <p:nvPr/>
            </p:nvSpPr>
            <p:spPr>
              <a:xfrm>
                <a:off x="3448461" y="5072236"/>
                <a:ext cx="1044300" cy="1044300"/>
              </a:xfrm>
              <a:prstGeom prst="pie">
                <a:avLst>
                  <a:gd fmla="val 16212905" name="adj1"/>
                  <a:gd fmla="val 7437496" name="adj2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3626461" y="5250236"/>
                <a:ext cx="688200" cy="688200"/>
              </a:xfrm>
              <a:prstGeom prst="ellipse">
                <a:avLst/>
              </a:prstGeom>
              <a:solidFill>
                <a:srgbClr val="F9F8F5"/>
              </a:solidFill>
              <a:ln cap="flat" cmpd="sng" w="12700">
                <a:solidFill>
                  <a:srgbClr val="EDEE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511" name="Google Shape;511;p23"/>
          <p:cNvSpPr txBox="1"/>
          <p:nvPr/>
        </p:nvSpPr>
        <p:spPr>
          <a:xfrm>
            <a:off x="2454943" y="4417700"/>
            <a:ext cx="548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60%</a:t>
            </a:r>
            <a:endParaRPr sz="900"/>
          </a:p>
        </p:txBody>
      </p:sp>
      <p:sp>
        <p:nvSpPr>
          <p:cNvPr id="512" name="Google Shape;512;p23"/>
          <p:cNvSpPr txBox="1"/>
          <p:nvPr/>
        </p:nvSpPr>
        <p:spPr>
          <a:xfrm>
            <a:off x="3110954" y="4301275"/>
            <a:ext cx="647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Africa</a:t>
            </a:r>
            <a:endParaRPr sz="900"/>
          </a:p>
        </p:txBody>
      </p:sp>
      <p:sp>
        <p:nvSpPr>
          <p:cNvPr id="513" name="Google Shape;513;p23"/>
          <p:cNvSpPr/>
          <p:nvPr/>
        </p:nvSpPr>
        <p:spPr>
          <a:xfrm>
            <a:off x="3114378" y="4516175"/>
            <a:ext cx="12300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Projected to rise to $2.1 trillion by 2025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14" name="Google Shape;514;p23"/>
          <p:cNvGrpSpPr/>
          <p:nvPr/>
        </p:nvGrpSpPr>
        <p:grpSpPr>
          <a:xfrm>
            <a:off x="4228836" y="4195064"/>
            <a:ext cx="647362" cy="647362"/>
            <a:chOff x="6020995" y="5072236"/>
            <a:chExt cx="1044300" cy="1044300"/>
          </a:xfrm>
        </p:grpSpPr>
        <p:sp>
          <p:nvSpPr>
            <p:cNvPr id="515" name="Google Shape;515;p23"/>
            <p:cNvSpPr/>
            <p:nvPr/>
          </p:nvSpPr>
          <p:spPr>
            <a:xfrm>
              <a:off x="6020995" y="5072236"/>
              <a:ext cx="1044300" cy="1044300"/>
            </a:xfrm>
            <a:prstGeom prst="ellipse">
              <a:avLst/>
            </a:prstGeom>
            <a:solidFill>
              <a:srgbClr val="F5F1E8"/>
            </a:solidFill>
            <a:ln cap="flat" cmpd="sng" w="12700">
              <a:solidFill>
                <a:srgbClr val="EDEE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525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16" name="Google Shape;516;p23"/>
            <p:cNvGrpSpPr/>
            <p:nvPr/>
          </p:nvGrpSpPr>
          <p:grpSpPr>
            <a:xfrm>
              <a:off x="6020995" y="5072236"/>
              <a:ext cx="1044300" cy="1044300"/>
              <a:chOff x="6020995" y="5072236"/>
              <a:chExt cx="1044300" cy="1044300"/>
            </a:xfrm>
          </p:grpSpPr>
          <p:sp>
            <p:nvSpPr>
              <p:cNvPr id="517" name="Google Shape;517;p23"/>
              <p:cNvSpPr/>
              <p:nvPr/>
            </p:nvSpPr>
            <p:spPr>
              <a:xfrm>
                <a:off x="6020995" y="5072236"/>
                <a:ext cx="1044300" cy="1044300"/>
              </a:xfrm>
              <a:prstGeom prst="pie">
                <a:avLst>
                  <a:gd fmla="val 16273816" name="adj1"/>
                  <a:gd fmla="val 10703598" name="adj2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18" name="Google Shape;518;p23"/>
              <p:cNvSpPr/>
              <p:nvPr/>
            </p:nvSpPr>
            <p:spPr>
              <a:xfrm>
                <a:off x="6198995" y="5250236"/>
                <a:ext cx="688200" cy="688200"/>
              </a:xfrm>
              <a:prstGeom prst="ellipse">
                <a:avLst/>
              </a:prstGeom>
              <a:solidFill>
                <a:srgbClr val="F9F8F5"/>
              </a:solidFill>
              <a:ln cap="flat" cmpd="sng" w="12700">
                <a:solidFill>
                  <a:srgbClr val="EDEE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519" name="Google Shape;519;p23"/>
          <p:cNvSpPr txBox="1"/>
          <p:nvPr/>
        </p:nvSpPr>
        <p:spPr>
          <a:xfrm>
            <a:off x="4276953" y="4417700"/>
            <a:ext cx="552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75%</a:t>
            </a:r>
            <a:endParaRPr sz="900"/>
          </a:p>
        </p:txBody>
      </p:sp>
      <p:sp>
        <p:nvSpPr>
          <p:cNvPr id="520" name="Google Shape;520;p23"/>
          <p:cNvSpPr txBox="1"/>
          <p:nvPr/>
        </p:nvSpPr>
        <p:spPr>
          <a:xfrm>
            <a:off x="4934431" y="4301275"/>
            <a:ext cx="721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Europe</a:t>
            </a:r>
            <a:endParaRPr sz="900"/>
          </a:p>
        </p:txBody>
      </p:sp>
      <p:sp>
        <p:nvSpPr>
          <p:cNvPr id="521" name="Google Shape;521;p23"/>
          <p:cNvSpPr/>
          <p:nvPr/>
        </p:nvSpPr>
        <p:spPr>
          <a:xfrm>
            <a:off x="4937828" y="4516175"/>
            <a:ext cx="11586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It keep pace with global trend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22" name="Google Shape;522;p23"/>
          <p:cNvGrpSpPr/>
          <p:nvPr/>
        </p:nvGrpSpPr>
        <p:grpSpPr>
          <a:xfrm>
            <a:off x="5996235" y="4195064"/>
            <a:ext cx="647362" cy="647362"/>
            <a:chOff x="8626252" y="5072236"/>
            <a:chExt cx="1044300" cy="1044300"/>
          </a:xfrm>
        </p:grpSpPr>
        <p:sp>
          <p:nvSpPr>
            <p:cNvPr id="523" name="Google Shape;523;p23"/>
            <p:cNvSpPr/>
            <p:nvPr/>
          </p:nvSpPr>
          <p:spPr>
            <a:xfrm>
              <a:off x="8626252" y="5072236"/>
              <a:ext cx="1044300" cy="1044300"/>
            </a:xfrm>
            <a:prstGeom prst="ellipse">
              <a:avLst/>
            </a:prstGeom>
            <a:solidFill>
              <a:srgbClr val="F5F1E8"/>
            </a:solidFill>
            <a:ln cap="flat" cmpd="sng" w="12700">
              <a:solidFill>
                <a:srgbClr val="EDEE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525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24" name="Google Shape;524;p23"/>
            <p:cNvGrpSpPr/>
            <p:nvPr/>
          </p:nvGrpSpPr>
          <p:grpSpPr>
            <a:xfrm>
              <a:off x="8626252" y="5072236"/>
              <a:ext cx="1044300" cy="1044300"/>
              <a:chOff x="8626252" y="5072236"/>
              <a:chExt cx="1044300" cy="1044300"/>
            </a:xfrm>
          </p:grpSpPr>
          <p:sp>
            <p:nvSpPr>
              <p:cNvPr id="525" name="Google Shape;525;p23"/>
              <p:cNvSpPr/>
              <p:nvPr/>
            </p:nvSpPr>
            <p:spPr>
              <a:xfrm>
                <a:off x="8626252" y="5072236"/>
                <a:ext cx="1044300" cy="1044300"/>
              </a:xfrm>
              <a:prstGeom prst="pie">
                <a:avLst>
                  <a:gd fmla="val 16260172" name="adj1"/>
                  <a:gd fmla="val 5346822" name="adj2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8804252" y="5250236"/>
                <a:ext cx="688200" cy="688200"/>
              </a:xfrm>
              <a:prstGeom prst="ellipse">
                <a:avLst/>
              </a:prstGeom>
              <a:solidFill>
                <a:srgbClr val="F9F8F5"/>
              </a:solidFill>
              <a:ln cap="flat" cmpd="sng" w="12700">
                <a:solidFill>
                  <a:srgbClr val="EDEE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527" name="Google Shape;527;p23"/>
          <p:cNvSpPr txBox="1"/>
          <p:nvPr/>
        </p:nvSpPr>
        <p:spPr>
          <a:xfrm>
            <a:off x="6074404" y="4417700"/>
            <a:ext cx="492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 sz="900"/>
          </a:p>
        </p:txBody>
      </p:sp>
      <p:sp>
        <p:nvSpPr>
          <p:cNvPr id="528" name="Google Shape;528;p23"/>
          <p:cNvSpPr txBox="1"/>
          <p:nvPr/>
        </p:nvSpPr>
        <p:spPr>
          <a:xfrm>
            <a:off x="6701973" y="4301275"/>
            <a:ext cx="540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Asia</a:t>
            </a:r>
            <a:endParaRPr sz="900"/>
          </a:p>
        </p:txBody>
      </p:sp>
      <p:sp>
        <p:nvSpPr>
          <p:cNvPr id="529" name="Google Shape;529;p23"/>
          <p:cNvSpPr/>
          <p:nvPr/>
        </p:nvSpPr>
        <p:spPr>
          <a:xfrm>
            <a:off x="6705378" y="4516175"/>
            <a:ext cx="14427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poll 7,1568 consumers across 12 markets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0" name="Google Shape;530;p23"/>
          <p:cNvSpPr/>
          <p:nvPr/>
        </p:nvSpPr>
        <p:spPr>
          <a:xfrm>
            <a:off x="1036266" y="2210271"/>
            <a:ext cx="567000" cy="567000"/>
          </a:xfrm>
          <a:prstGeom prst="ellipse">
            <a:avLst/>
          </a:prstGeom>
          <a:solidFill>
            <a:srgbClr val="000000"/>
          </a:solidFill>
          <a:ln cap="flat" cmpd="sng" w="127000">
            <a:solidFill>
              <a:srgbClr val="FFFFFF">
                <a:alpha val="458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1" name="Google Shape;531;p23"/>
          <p:cNvSpPr txBox="1"/>
          <p:nvPr/>
        </p:nvSpPr>
        <p:spPr>
          <a:xfrm>
            <a:off x="993926" y="2390720"/>
            <a:ext cx="623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$68M</a:t>
            </a:r>
            <a:endParaRPr sz="900"/>
          </a:p>
        </p:txBody>
      </p:sp>
      <p:sp>
        <p:nvSpPr>
          <p:cNvPr id="532" name="Google Shape;532;p23"/>
          <p:cNvSpPr/>
          <p:nvPr/>
        </p:nvSpPr>
        <p:spPr>
          <a:xfrm>
            <a:off x="3376929" y="3051389"/>
            <a:ext cx="567000" cy="567000"/>
          </a:xfrm>
          <a:prstGeom prst="ellipse">
            <a:avLst/>
          </a:prstGeom>
          <a:solidFill>
            <a:srgbClr val="000000"/>
          </a:solidFill>
          <a:ln cap="flat" cmpd="sng" w="127000">
            <a:solidFill>
              <a:srgbClr val="FFFFFF">
                <a:alpha val="458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3" name="Google Shape;533;p23"/>
          <p:cNvSpPr txBox="1"/>
          <p:nvPr/>
        </p:nvSpPr>
        <p:spPr>
          <a:xfrm>
            <a:off x="3340957" y="3228194"/>
            <a:ext cx="623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$56M</a:t>
            </a:r>
            <a:endParaRPr sz="900"/>
          </a:p>
        </p:txBody>
      </p:sp>
      <p:sp>
        <p:nvSpPr>
          <p:cNvPr id="534" name="Google Shape;534;p23"/>
          <p:cNvSpPr/>
          <p:nvPr/>
        </p:nvSpPr>
        <p:spPr>
          <a:xfrm>
            <a:off x="4121259" y="1742471"/>
            <a:ext cx="567000" cy="567000"/>
          </a:xfrm>
          <a:prstGeom prst="ellipse">
            <a:avLst/>
          </a:prstGeom>
          <a:solidFill>
            <a:srgbClr val="000000"/>
          </a:solidFill>
          <a:ln cap="flat" cmpd="sng" w="127000">
            <a:solidFill>
              <a:srgbClr val="FFFFFF">
                <a:alpha val="458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525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5" name="Google Shape;535;p23"/>
          <p:cNvSpPr txBox="1"/>
          <p:nvPr/>
        </p:nvSpPr>
        <p:spPr>
          <a:xfrm>
            <a:off x="4052643" y="1919294"/>
            <a:ext cx="685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$60M</a:t>
            </a:r>
            <a:endParaRPr sz="900"/>
          </a:p>
        </p:txBody>
      </p:sp>
      <p:sp>
        <p:nvSpPr>
          <p:cNvPr id="536" name="Google Shape;536;p23"/>
          <p:cNvSpPr/>
          <p:nvPr/>
        </p:nvSpPr>
        <p:spPr>
          <a:xfrm>
            <a:off x="5321866" y="2361938"/>
            <a:ext cx="567000" cy="567000"/>
          </a:xfrm>
          <a:prstGeom prst="ellipse">
            <a:avLst/>
          </a:prstGeom>
          <a:solidFill>
            <a:srgbClr val="000000"/>
          </a:solidFill>
          <a:ln cap="flat" cmpd="sng" w="127000">
            <a:solidFill>
              <a:srgbClr val="FFFFFF">
                <a:alpha val="458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525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7" name="Google Shape;537;p23"/>
          <p:cNvSpPr txBox="1"/>
          <p:nvPr/>
        </p:nvSpPr>
        <p:spPr>
          <a:xfrm>
            <a:off x="5306487" y="2549975"/>
            <a:ext cx="567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$60M</a:t>
            </a:r>
            <a:endParaRPr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4"/>
          <p:cNvSpPr/>
          <p:nvPr/>
        </p:nvSpPr>
        <p:spPr>
          <a:xfrm>
            <a:off x="2453699" y="1516373"/>
            <a:ext cx="5218800" cy="1573200"/>
          </a:xfrm>
          <a:prstGeom prst="roundRect">
            <a:avLst>
              <a:gd fmla="val 792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3" name="Google Shape;543;p24"/>
          <p:cNvSpPr/>
          <p:nvPr/>
        </p:nvSpPr>
        <p:spPr>
          <a:xfrm>
            <a:off x="3217249" y="2027947"/>
            <a:ext cx="4299900" cy="150000"/>
          </a:xfrm>
          <a:prstGeom prst="roundRect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4"/>
          <p:cNvSpPr/>
          <p:nvPr/>
        </p:nvSpPr>
        <p:spPr>
          <a:xfrm>
            <a:off x="3217249" y="2285694"/>
            <a:ext cx="4299900" cy="150000"/>
          </a:xfrm>
          <a:prstGeom prst="roundRect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4"/>
          <p:cNvSpPr/>
          <p:nvPr/>
        </p:nvSpPr>
        <p:spPr>
          <a:xfrm>
            <a:off x="3217249" y="2532216"/>
            <a:ext cx="4299900" cy="150000"/>
          </a:xfrm>
          <a:prstGeom prst="roundRect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4"/>
          <p:cNvSpPr/>
          <p:nvPr/>
        </p:nvSpPr>
        <p:spPr>
          <a:xfrm>
            <a:off x="3217249" y="2784347"/>
            <a:ext cx="4299900" cy="150000"/>
          </a:xfrm>
          <a:prstGeom prst="roundRect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Target prospects dashboard</a:t>
            </a:r>
            <a:endParaRPr/>
          </a:p>
        </p:txBody>
      </p:sp>
      <p:sp>
        <p:nvSpPr>
          <p:cNvPr id="548" name="Google Shape;548;p2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9" name="Google Shape;549;p24"/>
          <p:cNvSpPr/>
          <p:nvPr/>
        </p:nvSpPr>
        <p:spPr>
          <a:xfrm>
            <a:off x="2453700" y="3173999"/>
            <a:ext cx="1679400" cy="1466100"/>
          </a:xfrm>
          <a:prstGeom prst="roundRect">
            <a:avLst>
              <a:gd fmla="val 792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0" name="Google Shape;550;p24"/>
          <p:cNvSpPr/>
          <p:nvPr/>
        </p:nvSpPr>
        <p:spPr>
          <a:xfrm>
            <a:off x="4223539" y="3173999"/>
            <a:ext cx="1679400" cy="1466100"/>
          </a:xfrm>
          <a:prstGeom prst="roundRect">
            <a:avLst>
              <a:gd fmla="val 792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1" name="Google Shape;551;p24"/>
          <p:cNvSpPr/>
          <p:nvPr/>
        </p:nvSpPr>
        <p:spPr>
          <a:xfrm>
            <a:off x="5993379" y="3173999"/>
            <a:ext cx="1679400" cy="1466100"/>
          </a:xfrm>
          <a:prstGeom prst="roundRect">
            <a:avLst>
              <a:gd fmla="val 792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2" name="Google Shape;552;p24"/>
          <p:cNvSpPr/>
          <p:nvPr/>
        </p:nvSpPr>
        <p:spPr>
          <a:xfrm>
            <a:off x="413653" y="1516373"/>
            <a:ext cx="1950900" cy="3123600"/>
          </a:xfrm>
          <a:prstGeom prst="roundRect">
            <a:avLst>
              <a:gd fmla="val 792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53" name="Google Shape;553;p24"/>
          <p:cNvGrpSpPr/>
          <p:nvPr/>
        </p:nvGrpSpPr>
        <p:grpSpPr>
          <a:xfrm>
            <a:off x="714909" y="2101940"/>
            <a:ext cx="1398296" cy="1398250"/>
            <a:chOff x="1723549" y="2039974"/>
            <a:chExt cx="989804" cy="989701"/>
          </a:xfrm>
        </p:grpSpPr>
        <p:sp>
          <p:nvSpPr>
            <p:cNvPr id="554" name="Google Shape;554;p24"/>
            <p:cNvSpPr/>
            <p:nvPr/>
          </p:nvSpPr>
          <p:spPr>
            <a:xfrm>
              <a:off x="1723549" y="2039975"/>
              <a:ext cx="989700" cy="989700"/>
            </a:xfrm>
            <a:prstGeom prst="ellipse">
              <a:avLst/>
            </a:prstGeom>
            <a:solidFill>
              <a:srgbClr val="000000"/>
            </a:solidFill>
            <a:ln cap="flat" cmpd="sng" w="31750">
              <a:solidFill>
                <a:srgbClr val="F5F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1723653" y="2039974"/>
              <a:ext cx="989700" cy="989700"/>
            </a:xfrm>
            <a:prstGeom prst="pie">
              <a:avLst>
                <a:gd fmla="val 16168154" name="adj1"/>
                <a:gd fmla="val 10791131" name="adj2"/>
              </a:avLst>
            </a:prstGeom>
            <a:solidFill>
              <a:srgbClr val="999999"/>
            </a:solidFill>
            <a:ln cap="flat" cmpd="sng" w="31750">
              <a:solidFill>
                <a:srgbClr val="F5F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56" name="Google Shape;556;p24"/>
          <p:cNvSpPr txBox="1"/>
          <p:nvPr/>
        </p:nvSpPr>
        <p:spPr>
          <a:xfrm>
            <a:off x="574387" y="1710550"/>
            <a:ext cx="1679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Target age group</a:t>
            </a:r>
            <a:endParaRPr sz="1000"/>
          </a:p>
        </p:txBody>
      </p:sp>
      <p:sp>
        <p:nvSpPr>
          <p:cNvPr id="557" name="Google Shape;557;p24"/>
          <p:cNvSpPr txBox="1"/>
          <p:nvPr/>
        </p:nvSpPr>
        <p:spPr>
          <a:xfrm>
            <a:off x="579062" y="4011871"/>
            <a:ext cx="444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4D"/>
              </a:buClr>
              <a:buSzPts val="1800"/>
              <a:buFont typeface="Noto Sans Symbols"/>
              <a:buNone/>
            </a:pPr>
            <a:r>
              <a:rPr b="1" lang="en" sz="10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558" name="Google Shape;558;p24"/>
          <p:cNvSpPr/>
          <p:nvPr/>
        </p:nvSpPr>
        <p:spPr>
          <a:xfrm>
            <a:off x="1076010" y="3822608"/>
            <a:ext cx="182596" cy="467318"/>
          </a:xfrm>
          <a:custGeom>
            <a:rect b="b" l="l" r="r" t="t"/>
            <a:pathLst>
              <a:path extrusionOk="0" h="925382" w="361577">
                <a:moveTo>
                  <a:pt x="94109" y="156272"/>
                </a:moveTo>
                <a:cubicBezTo>
                  <a:pt x="94109" y="156272"/>
                  <a:pt x="94109" y="156272"/>
                  <a:pt x="272421" y="161299"/>
                </a:cubicBezTo>
                <a:cubicBezTo>
                  <a:pt x="331858" y="161299"/>
                  <a:pt x="361577" y="206541"/>
                  <a:pt x="361577" y="231675"/>
                </a:cubicBezTo>
                <a:cubicBezTo>
                  <a:pt x="361577" y="231675"/>
                  <a:pt x="361577" y="231675"/>
                  <a:pt x="361577" y="236702"/>
                </a:cubicBezTo>
                <a:cubicBezTo>
                  <a:pt x="361577" y="236702"/>
                  <a:pt x="361577" y="236702"/>
                  <a:pt x="361577" y="246756"/>
                </a:cubicBezTo>
                <a:cubicBezTo>
                  <a:pt x="361577" y="246756"/>
                  <a:pt x="361577" y="246756"/>
                  <a:pt x="361577" y="503126"/>
                </a:cubicBezTo>
                <a:cubicBezTo>
                  <a:pt x="361577" y="523233"/>
                  <a:pt x="346718" y="533287"/>
                  <a:pt x="326905" y="533287"/>
                </a:cubicBezTo>
                <a:cubicBezTo>
                  <a:pt x="312046" y="533287"/>
                  <a:pt x="297187" y="523233"/>
                  <a:pt x="297187" y="503126"/>
                </a:cubicBezTo>
                <a:cubicBezTo>
                  <a:pt x="297187" y="503126"/>
                  <a:pt x="297187" y="503126"/>
                  <a:pt x="297187" y="281944"/>
                </a:cubicBezTo>
                <a:cubicBezTo>
                  <a:pt x="297187" y="281944"/>
                  <a:pt x="297187" y="281944"/>
                  <a:pt x="272421" y="281944"/>
                </a:cubicBezTo>
                <a:cubicBezTo>
                  <a:pt x="272421" y="281944"/>
                  <a:pt x="272421" y="281944"/>
                  <a:pt x="272421" y="493072"/>
                </a:cubicBezTo>
                <a:cubicBezTo>
                  <a:pt x="272421" y="493072"/>
                  <a:pt x="272421" y="493072"/>
                  <a:pt x="272421" y="498099"/>
                </a:cubicBezTo>
                <a:cubicBezTo>
                  <a:pt x="272421" y="498099"/>
                  <a:pt x="272421" y="498099"/>
                  <a:pt x="272421" y="885167"/>
                </a:cubicBezTo>
                <a:cubicBezTo>
                  <a:pt x="272421" y="910302"/>
                  <a:pt x="257562" y="925382"/>
                  <a:pt x="232796" y="925382"/>
                </a:cubicBezTo>
                <a:cubicBezTo>
                  <a:pt x="208031" y="925382"/>
                  <a:pt x="193171" y="910302"/>
                  <a:pt x="193171" y="885167"/>
                </a:cubicBezTo>
                <a:cubicBezTo>
                  <a:pt x="193171" y="885167"/>
                  <a:pt x="193171" y="885167"/>
                  <a:pt x="193171" y="548367"/>
                </a:cubicBezTo>
                <a:cubicBezTo>
                  <a:pt x="193171" y="548367"/>
                  <a:pt x="193171" y="548367"/>
                  <a:pt x="168406" y="548367"/>
                </a:cubicBezTo>
                <a:cubicBezTo>
                  <a:pt x="168406" y="548367"/>
                  <a:pt x="168406" y="548367"/>
                  <a:pt x="168406" y="885167"/>
                </a:cubicBezTo>
                <a:cubicBezTo>
                  <a:pt x="168406" y="910302"/>
                  <a:pt x="153546" y="925382"/>
                  <a:pt x="128781" y="925382"/>
                </a:cubicBezTo>
                <a:cubicBezTo>
                  <a:pt x="104015" y="925382"/>
                  <a:pt x="89156" y="910302"/>
                  <a:pt x="89156" y="885167"/>
                </a:cubicBezTo>
                <a:cubicBezTo>
                  <a:pt x="89156" y="885167"/>
                  <a:pt x="89156" y="885167"/>
                  <a:pt x="89156" y="503126"/>
                </a:cubicBezTo>
                <a:cubicBezTo>
                  <a:pt x="89156" y="503126"/>
                  <a:pt x="89156" y="498099"/>
                  <a:pt x="89156" y="498099"/>
                </a:cubicBezTo>
                <a:cubicBezTo>
                  <a:pt x="89156" y="498099"/>
                  <a:pt x="89156" y="498099"/>
                  <a:pt x="89156" y="281944"/>
                </a:cubicBezTo>
                <a:cubicBezTo>
                  <a:pt x="89156" y="281944"/>
                  <a:pt x="89156" y="281944"/>
                  <a:pt x="59437" y="281944"/>
                </a:cubicBezTo>
                <a:cubicBezTo>
                  <a:pt x="59437" y="281944"/>
                  <a:pt x="59437" y="281944"/>
                  <a:pt x="59437" y="503126"/>
                </a:cubicBezTo>
                <a:cubicBezTo>
                  <a:pt x="59437" y="523233"/>
                  <a:pt x="49531" y="533287"/>
                  <a:pt x="29719" y="533287"/>
                </a:cubicBezTo>
                <a:cubicBezTo>
                  <a:pt x="14859" y="533287"/>
                  <a:pt x="0" y="523233"/>
                  <a:pt x="0" y="503126"/>
                </a:cubicBezTo>
                <a:cubicBezTo>
                  <a:pt x="0" y="503126"/>
                  <a:pt x="0" y="503126"/>
                  <a:pt x="0" y="246756"/>
                </a:cubicBezTo>
                <a:cubicBezTo>
                  <a:pt x="0" y="246756"/>
                  <a:pt x="0" y="246756"/>
                  <a:pt x="0" y="236702"/>
                </a:cubicBezTo>
                <a:cubicBezTo>
                  <a:pt x="0" y="216594"/>
                  <a:pt x="24766" y="161299"/>
                  <a:pt x="94109" y="156272"/>
                </a:cubicBezTo>
                <a:close/>
                <a:moveTo>
                  <a:pt x="179258" y="0"/>
                </a:moveTo>
                <a:cubicBezTo>
                  <a:pt x="219028" y="0"/>
                  <a:pt x="251268" y="32925"/>
                  <a:pt x="251268" y="73541"/>
                </a:cubicBezTo>
                <a:cubicBezTo>
                  <a:pt x="251268" y="114157"/>
                  <a:pt x="219028" y="147082"/>
                  <a:pt x="179258" y="147082"/>
                </a:cubicBezTo>
                <a:cubicBezTo>
                  <a:pt x="139488" y="147082"/>
                  <a:pt x="107248" y="114157"/>
                  <a:pt x="107248" y="73541"/>
                </a:cubicBezTo>
                <a:cubicBezTo>
                  <a:pt x="107248" y="32925"/>
                  <a:pt x="139488" y="0"/>
                  <a:pt x="179258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CB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9" name="Google Shape;559;p24"/>
          <p:cNvSpPr/>
          <p:nvPr/>
        </p:nvSpPr>
        <p:spPr>
          <a:xfrm>
            <a:off x="1458589" y="3823659"/>
            <a:ext cx="213303" cy="465219"/>
          </a:xfrm>
          <a:custGeom>
            <a:rect b="b" l="l" r="r" t="t"/>
            <a:pathLst>
              <a:path extrusionOk="0" h="921226" w="422382">
                <a:moveTo>
                  <a:pt x="123174" y="168041"/>
                </a:moveTo>
                <a:cubicBezTo>
                  <a:pt x="123174" y="168041"/>
                  <a:pt x="123174" y="168041"/>
                  <a:pt x="293842" y="168041"/>
                </a:cubicBezTo>
                <a:cubicBezTo>
                  <a:pt x="323099" y="168041"/>
                  <a:pt x="342604" y="187732"/>
                  <a:pt x="342604" y="212346"/>
                </a:cubicBezTo>
                <a:cubicBezTo>
                  <a:pt x="342604" y="212346"/>
                  <a:pt x="342604" y="212346"/>
                  <a:pt x="420624" y="443717"/>
                </a:cubicBezTo>
                <a:cubicBezTo>
                  <a:pt x="425500" y="458485"/>
                  <a:pt x="420624" y="478176"/>
                  <a:pt x="401119" y="483099"/>
                </a:cubicBezTo>
                <a:cubicBezTo>
                  <a:pt x="386490" y="488022"/>
                  <a:pt x="371862" y="478176"/>
                  <a:pt x="362109" y="463408"/>
                </a:cubicBezTo>
                <a:cubicBezTo>
                  <a:pt x="362109" y="463408"/>
                  <a:pt x="362109" y="463408"/>
                  <a:pt x="298718" y="271419"/>
                </a:cubicBezTo>
                <a:cubicBezTo>
                  <a:pt x="298718" y="271419"/>
                  <a:pt x="298718" y="271419"/>
                  <a:pt x="293842" y="271419"/>
                </a:cubicBezTo>
                <a:cubicBezTo>
                  <a:pt x="293842" y="271419"/>
                  <a:pt x="293842" y="271419"/>
                  <a:pt x="288966" y="271419"/>
                </a:cubicBezTo>
                <a:cubicBezTo>
                  <a:pt x="288966" y="271419"/>
                  <a:pt x="288966" y="271419"/>
                  <a:pt x="386490" y="616014"/>
                </a:cubicBezTo>
                <a:cubicBezTo>
                  <a:pt x="386490" y="616014"/>
                  <a:pt x="386490" y="616014"/>
                  <a:pt x="293842" y="616014"/>
                </a:cubicBezTo>
                <a:cubicBezTo>
                  <a:pt x="293842" y="616014"/>
                  <a:pt x="293842" y="616014"/>
                  <a:pt x="293842" y="886767"/>
                </a:cubicBezTo>
                <a:cubicBezTo>
                  <a:pt x="293842" y="906458"/>
                  <a:pt x="279213" y="921226"/>
                  <a:pt x="259708" y="921226"/>
                </a:cubicBezTo>
                <a:cubicBezTo>
                  <a:pt x="240203" y="921226"/>
                  <a:pt x="220698" y="906458"/>
                  <a:pt x="220698" y="886767"/>
                </a:cubicBezTo>
                <a:cubicBezTo>
                  <a:pt x="220698" y="886767"/>
                  <a:pt x="220698" y="886767"/>
                  <a:pt x="220698" y="616014"/>
                </a:cubicBezTo>
                <a:cubicBezTo>
                  <a:pt x="220698" y="616014"/>
                  <a:pt x="220698" y="616014"/>
                  <a:pt x="201194" y="616014"/>
                </a:cubicBezTo>
                <a:cubicBezTo>
                  <a:pt x="201194" y="616014"/>
                  <a:pt x="201194" y="616014"/>
                  <a:pt x="201194" y="886767"/>
                </a:cubicBezTo>
                <a:cubicBezTo>
                  <a:pt x="201194" y="906458"/>
                  <a:pt x="186565" y="921226"/>
                  <a:pt x="167060" y="921226"/>
                </a:cubicBezTo>
                <a:cubicBezTo>
                  <a:pt x="147555" y="921226"/>
                  <a:pt x="132926" y="906458"/>
                  <a:pt x="132926" y="886767"/>
                </a:cubicBezTo>
                <a:cubicBezTo>
                  <a:pt x="132926" y="886767"/>
                  <a:pt x="132926" y="886767"/>
                  <a:pt x="132926" y="616014"/>
                </a:cubicBezTo>
                <a:cubicBezTo>
                  <a:pt x="132926" y="616014"/>
                  <a:pt x="132926" y="616014"/>
                  <a:pt x="40278" y="616014"/>
                </a:cubicBezTo>
                <a:cubicBezTo>
                  <a:pt x="40278" y="616014"/>
                  <a:pt x="40278" y="616014"/>
                  <a:pt x="128050" y="271419"/>
                </a:cubicBezTo>
                <a:cubicBezTo>
                  <a:pt x="128050" y="271419"/>
                  <a:pt x="128050" y="271419"/>
                  <a:pt x="123174" y="271419"/>
                </a:cubicBezTo>
                <a:cubicBezTo>
                  <a:pt x="123174" y="271419"/>
                  <a:pt x="118298" y="271419"/>
                  <a:pt x="118298" y="271419"/>
                </a:cubicBezTo>
                <a:cubicBezTo>
                  <a:pt x="118298" y="271419"/>
                  <a:pt x="118298" y="271419"/>
                  <a:pt x="59783" y="463408"/>
                </a:cubicBezTo>
                <a:cubicBezTo>
                  <a:pt x="54907" y="478176"/>
                  <a:pt x="35402" y="488022"/>
                  <a:pt x="20773" y="483099"/>
                </a:cubicBezTo>
                <a:cubicBezTo>
                  <a:pt x="6144" y="478176"/>
                  <a:pt x="-3608" y="463408"/>
                  <a:pt x="1268" y="443717"/>
                </a:cubicBezTo>
                <a:cubicBezTo>
                  <a:pt x="1268" y="443717"/>
                  <a:pt x="1268" y="443717"/>
                  <a:pt x="74412" y="202501"/>
                </a:cubicBezTo>
                <a:cubicBezTo>
                  <a:pt x="74412" y="202501"/>
                  <a:pt x="79288" y="202501"/>
                  <a:pt x="79288" y="197578"/>
                </a:cubicBezTo>
                <a:cubicBezTo>
                  <a:pt x="79288" y="192655"/>
                  <a:pt x="79288" y="192655"/>
                  <a:pt x="84164" y="187732"/>
                </a:cubicBezTo>
                <a:cubicBezTo>
                  <a:pt x="89040" y="172964"/>
                  <a:pt x="108545" y="168041"/>
                  <a:pt x="123174" y="168041"/>
                </a:cubicBezTo>
                <a:close/>
                <a:moveTo>
                  <a:pt x="212447" y="0"/>
                </a:moveTo>
                <a:cubicBezTo>
                  <a:pt x="250564" y="0"/>
                  <a:pt x="281464" y="30900"/>
                  <a:pt x="281464" y="69017"/>
                </a:cubicBezTo>
                <a:cubicBezTo>
                  <a:pt x="281464" y="107134"/>
                  <a:pt x="250564" y="138034"/>
                  <a:pt x="212447" y="138034"/>
                </a:cubicBezTo>
                <a:cubicBezTo>
                  <a:pt x="174330" y="138034"/>
                  <a:pt x="143430" y="107134"/>
                  <a:pt x="143430" y="69017"/>
                </a:cubicBezTo>
                <a:cubicBezTo>
                  <a:pt x="143430" y="30900"/>
                  <a:pt x="174330" y="0"/>
                  <a:pt x="21244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CB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0" name="Google Shape;560;p24"/>
          <p:cNvSpPr txBox="1"/>
          <p:nvPr/>
        </p:nvSpPr>
        <p:spPr>
          <a:xfrm>
            <a:off x="1715684" y="4011871"/>
            <a:ext cx="483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4E65"/>
              </a:buClr>
              <a:buSzPts val="18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50%</a:t>
            </a:r>
            <a:endParaRPr sz="1000"/>
          </a:p>
        </p:txBody>
      </p:sp>
      <p:cxnSp>
        <p:nvCxnSpPr>
          <p:cNvPr id="561" name="Google Shape;561;p24"/>
          <p:cNvCxnSpPr/>
          <p:nvPr/>
        </p:nvCxnSpPr>
        <p:spPr>
          <a:xfrm>
            <a:off x="1369500" y="3829875"/>
            <a:ext cx="0" cy="4848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62" name="Google Shape;562;p24"/>
          <p:cNvSpPr txBox="1"/>
          <p:nvPr/>
        </p:nvSpPr>
        <p:spPr>
          <a:xfrm>
            <a:off x="4223755" y="1634350"/>
            <a:ext cx="1679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Device usage</a:t>
            </a:r>
            <a:endParaRPr sz="1000"/>
          </a:p>
        </p:txBody>
      </p:sp>
      <p:sp>
        <p:nvSpPr>
          <p:cNvPr id="563" name="Google Shape;563;p24"/>
          <p:cNvSpPr/>
          <p:nvPr/>
        </p:nvSpPr>
        <p:spPr>
          <a:xfrm>
            <a:off x="3217259" y="2027940"/>
            <a:ext cx="4017600" cy="1500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90%</a:t>
            </a:r>
            <a:endParaRPr b="1" sz="800"/>
          </a:p>
        </p:txBody>
      </p:sp>
      <p:sp>
        <p:nvSpPr>
          <p:cNvPr id="564" name="Google Shape;564;p24"/>
          <p:cNvSpPr/>
          <p:nvPr/>
        </p:nvSpPr>
        <p:spPr>
          <a:xfrm>
            <a:off x="3217259" y="2284093"/>
            <a:ext cx="2705700" cy="1500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70%</a:t>
            </a:r>
            <a:endParaRPr b="1" sz="800"/>
          </a:p>
        </p:txBody>
      </p:sp>
      <p:sp>
        <p:nvSpPr>
          <p:cNvPr id="565" name="Google Shape;565;p24"/>
          <p:cNvSpPr/>
          <p:nvPr/>
        </p:nvSpPr>
        <p:spPr>
          <a:xfrm>
            <a:off x="3217259" y="2533758"/>
            <a:ext cx="3525600" cy="1500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80%</a:t>
            </a:r>
            <a:endParaRPr b="1" sz="800"/>
          </a:p>
        </p:txBody>
      </p:sp>
      <p:sp>
        <p:nvSpPr>
          <p:cNvPr id="566" name="Google Shape;566;p24"/>
          <p:cNvSpPr/>
          <p:nvPr/>
        </p:nvSpPr>
        <p:spPr>
          <a:xfrm>
            <a:off x="3217259" y="2783424"/>
            <a:ext cx="1885800" cy="1500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 b="1" sz="800"/>
          </a:p>
        </p:txBody>
      </p:sp>
      <p:grpSp>
        <p:nvGrpSpPr>
          <p:cNvPr id="567" name="Google Shape;567;p24"/>
          <p:cNvGrpSpPr/>
          <p:nvPr/>
        </p:nvGrpSpPr>
        <p:grpSpPr>
          <a:xfrm>
            <a:off x="2513822" y="2048725"/>
            <a:ext cx="579809" cy="879595"/>
            <a:chOff x="4053641" y="2342336"/>
            <a:chExt cx="814796" cy="1236080"/>
          </a:xfrm>
        </p:grpSpPr>
        <p:sp>
          <p:nvSpPr>
            <p:cNvPr id="568" name="Google Shape;568;p24"/>
            <p:cNvSpPr txBox="1"/>
            <p:nvPr/>
          </p:nvSpPr>
          <p:spPr>
            <a:xfrm>
              <a:off x="4208437" y="2342336"/>
              <a:ext cx="6600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Mobile</a:t>
              </a:r>
              <a:endParaRPr sz="800"/>
            </a:p>
          </p:txBody>
        </p:sp>
        <p:sp>
          <p:nvSpPr>
            <p:cNvPr id="569" name="Google Shape;569;p24"/>
            <p:cNvSpPr txBox="1"/>
            <p:nvPr/>
          </p:nvSpPr>
          <p:spPr>
            <a:xfrm>
              <a:off x="4132285" y="2703608"/>
              <a:ext cx="7272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Tablets</a:t>
              </a:r>
              <a:endParaRPr sz="800"/>
            </a:p>
          </p:txBody>
        </p:sp>
        <p:sp>
          <p:nvSpPr>
            <p:cNvPr id="570" name="Google Shape;570;p24"/>
            <p:cNvSpPr txBox="1"/>
            <p:nvPr/>
          </p:nvSpPr>
          <p:spPr>
            <a:xfrm>
              <a:off x="4160749" y="3054462"/>
              <a:ext cx="6996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Laptop</a:t>
              </a:r>
              <a:endParaRPr sz="800"/>
            </a:p>
          </p:txBody>
        </p:sp>
        <p:sp>
          <p:nvSpPr>
            <p:cNvPr id="571" name="Google Shape;571;p24"/>
            <p:cNvSpPr txBox="1"/>
            <p:nvPr/>
          </p:nvSpPr>
          <p:spPr>
            <a:xfrm>
              <a:off x="4053641" y="3405317"/>
              <a:ext cx="8070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Desktop</a:t>
              </a:r>
              <a:endParaRPr sz="800"/>
            </a:p>
          </p:txBody>
        </p:sp>
      </p:grpSp>
      <p:sp>
        <p:nvSpPr>
          <p:cNvPr id="572" name="Google Shape;572;p24"/>
          <p:cNvSpPr txBox="1"/>
          <p:nvPr/>
        </p:nvSpPr>
        <p:spPr>
          <a:xfrm>
            <a:off x="2657278" y="4346815"/>
            <a:ext cx="1272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Noto Sans Symbol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Minimum Income</a:t>
            </a:r>
            <a:endParaRPr sz="800"/>
          </a:p>
        </p:txBody>
      </p:sp>
      <p:sp>
        <p:nvSpPr>
          <p:cNvPr id="573" name="Google Shape;573;p24"/>
          <p:cNvSpPr txBox="1"/>
          <p:nvPr/>
        </p:nvSpPr>
        <p:spPr>
          <a:xfrm>
            <a:off x="2955895" y="4081898"/>
            <a:ext cx="675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4D"/>
              </a:buClr>
              <a:buSzPts val="20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$60K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4" name="Google Shape;574;p24"/>
          <p:cNvSpPr/>
          <p:nvPr/>
        </p:nvSpPr>
        <p:spPr>
          <a:xfrm>
            <a:off x="2963700" y="3350700"/>
            <a:ext cx="659700" cy="659700"/>
          </a:xfrm>
          <a:prstGeom prst="ellipse">
            <a:avLst/>
          </a:prstGeom>
          <a:solidFill>
            <a:srgbClr val="F5F1E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5C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75" name="Google Shape;575;p24"/>
          <p:cNvGrpSpPr/>
          <p:nvPr/>
        </p:nvGrpSpPr>
        <p:grpSpPr>
          <a:xfrm>
            <a:off x="3139952" y="3526798"/>
            <a:ext cx="307194" cy="307194"/>
            <a:chOff x="-1217613" y="2894013"/>
            <a:chExt cx="695325" cy="695325"/>
          </a:xfrm>
        </p:grpSpPr>
        <p:sp>
          <p:nvSpPr>
            <p:cNvPr id="576" name="Google Shape;576;p24"/>
            <p:cNvSpPr/>
            <p:nvPr/>
          </p:nvSpPr>
          <p:spPr>
            <a:xfrm>
              <a:off x="-1117600" y="2971800"/>
              <a:ext cx="92075" cy="157163"/>
            </a:xfrm>
            <a:custGeom>
              <a:rect b="b" l="l" r="r" t="t"/>
              <a:pathLst>
                <a:path extrusionOk="0" h="72" w="42">
                  <a:moveTo>
                    <a:pt x="21" y="31"/>
                  </a:moveTo>
                  <a:cubicBezTo>
                    <a:pt x="15" y="31"/>
                    <a:pt x="11" y="26"/>
                    <a:pt x="11" y="21"/>
                  </a:cubicBezTo>
                  <a:cubicBezTo>
                    <a:pt x="11" y="15"/>
                    <a:pt x="15" y="10"/>
                    <a:pt x="21" y="10"/>
                  </a:cubicBezTo>
                  <a:cubicBezTo>
                    <a:pt x="27" y="10"/>
                    <a:pt x="31" y="15"/>
                    <a:pt x="31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9"/>
                    <a:pt x="32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1"/>
                    <a:pt x="21" y="41"/>
                  </a:cubicBezTo>
                  <a:cubicBezTo>
                    <a:pt x="27" y="41"/>
                    <a:pt x="31" y="46"/>
                    <a:pt x="31" y="52"/>
                  </a:cubicBezTo>
                  <a:cubicBezTo>
                    <a:pt x="31" y="57"/>
                    <a:pt x="27" y="62"/>
                    <a:pt x="21" y="62"/>
                  </a:cubicBezTo>
                  <a:cubicBezTo>
                    <a:pt x="15" y="62"/>
                    <a:pt x="11" y="57"/>
                    <a:pt x="11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3"/>
                    <a:pt x="10" y="72"/>
                    <a:pt x="21" y="72"/>
                  </a:cubicBezTo>
                  <a:cubicBezTo>
                    <a:pt x="32" y="72"/>
                    <a:pt x="42" y="63"/>
                    <a:pt x="42" y="52"/>
                  </a:cubicBezTo>
                  <a:cubicBezTo>
                    <a:pt x="42" y="40"/>
                    <a:pt x="32" y="31"/>
                    <a:pt x="21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-1082675" y="2949575"/>
              <a:ext cx="22200" cy="33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-1082675" y="3117850"/>
              <a:ext cx="22200" cy="3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-1217613" y="3522663"/>
              <a:ext cx="203200" cy="66675"/>
            </a:xfrm>
            <a:custGeom>
              <a:rect b="b" l="l" r="r" t="t"/>
              <a:pathLst>
                <a:path extrusionOk="0" h="42" w="128">
                  <a:moveTo>
                    <a:pt x="0" y="0"/>
                  </a:moveTo>
                  <a:lnTo>
                    <a:pt x="0" y="42"/>
                  </a:lnTo>
                  <a:lnTo>
                    <a:pt x="128" y="42"/>
                  </a:lnTo>
                  <a:lnTo>
                    <a:pt x="128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4" y="29"/>
                  </a:lnTo>
                  <a:lnTo>
                    <a:pt x="14" y="14"/>
                  </a:lnTo>
                  <a:lnTo>
                    <a:pt x="114" y="14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-1217613" y="3476625"/>
              <a:ext cx="203200" cy="68263"/>
            </a:xfrm>
            <a:custGeom>
              <a:rect b="b" l="l" r="r" t="t"/>
              <a:pathLst>
                <a:path extrusionOk="0" h="43" w="128">
                  <a:moveTo>
                    <a:pt x="0" y="0"/>
                  </a:moveTo>
                  <a:lnTo>
                    <a:pt x="0" y="43"/>
                  </a:lnTo>
                  <a:lnTo>
                    <a:pt x="128" y="43"/>
                  </a:lnTo>
                  <a:lnTo>
                    <a:pt x="128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4" y="29"/>
                  </a:lnTo>
                  <a:lnTo>
                    <a:pt x="14" y="15"/>
                  </a:lnTo>
                  <a:lnTo>
                    <a:pt x="114" y="15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-1217613" y="3433763"/>
              <a:ext cx="203200" cy="66675"/>
            </a:xfrm>
            <a:custGeom>
              <a:rect b="b" l="l" r="r" t="t"/>
              <a:pathLst>
                <a:path extrusionOk="0" h="42" w="128">
                  <a:moveTo>
                    <a:pt x="0" y="0"/>
                  </a:moveTo>
                  <a:lnTo>
                    <a:pt x="0" y="42"/>
                  </a:lnTo>
                  <a:lnTo>
                    <a:pt x="128" y="42"/>
                  </a:lnTo>
                  <a:lnTo>
                    <a:pt x="128" y="0"/>
                  </a:lnTo>
                  <a:lnTo>
                    <a:pt x="0" y="0"/>
                  </a:lnTo>
                  <a:close/>
                  <a:moveTo>
                    <a:pt x="114" y="27"/>
                  </a:moveTo>
                  <a:lnTo>
                    <a:pt x="14" y="27"/>
                  </a:lnTo>
                  <a:lnTo>
                    <a:pt x="14" y="13"/>
                  </a:lnTo>
                  <a:lnTo>
                    <a:pt x="114" y="13"/>
                  </a:lnTo>
                  <a:lnTo>
                    <a:pt x="11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-993775" y="3522663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43" y="0"/>
                  </a:moveTo>
                  <a:lnTo>
                    <a:pt x="43" y="14"/>
                  </a:lnTo>
                  <a:lnTo>
                    <a:pt x="114" y="14"/>
                  </a:lnTo>
                  <a:lnTo>
                    <a:pt x="114" y="29"/>
                  </a:lnTo>
                  <a:lnTo>
                    <a:pt x="15" y="29"/>
                  </a:lnTo>
                  <a:lnTo>
                    <a:pt x="15" y="14"/>
                  </a:lnTo>
                  <a:lnTo>
                    <a:pt x="29" y="1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-993775" y="3476625"/>
              <a:ext cx="201612" cy="57150"/>
            </a:xfrm>
            <a:custGeom>
              <a:rect b="b" l="l" r="r" t="t"/>
              <a:pathLst>
                <a:path extrusionOk="0" h="36" w="127">
                  <a:moveTo>
                    <a:pt x="0" y="0"/>
                  </a:moveTo>
                  <a:lnTo>
                    <a:pt x="0" y="36"/>
                  </a:lnTo>
                  <a:lnTo>
                    <a:pt x="15" y="36"/>
                  </a:lnTo>
                  <a:lnTo>
                    <a:pt x="15" y="15"/>
                  </a:lnTo>
                  <a:lnTo>
                    <a:pt x="114" y="15"/>
                  </a:lnTo>
                  <a:lnTo>
                    <a:pt x="114" y="36"/>
                  </a:lnTo>
                  <a:lnTo>
                    <a:pt x="127" y="36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-993775" y="3433763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0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7"/>
                  </a:moveTo>
                  <a:lnTo>
                    <a:pt x="15" y="27"/>
                  </a:lnTo>
                  <a:lnTo>
                    <a:pt x="15" y="13"/>
                  </a:lnTo>
                  <a:lnTo>
                    <a:pt x="114" y="13"/>
                  </a:lnTo>
                  <a:lnTo>
                    <a:pt x="11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-993775" y="3387725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0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5" y="29"/>
                  </a:lnTo>
                  <a:lnTo>
                    <a:pt x="15" y="14"/>
                  </a:lnTo>
                  <a:lnTo>
                    <a:pt x="114" y="14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-993775" y="3341688"/>
              <a:ext cx="201612" cy="68263"/>
            </a:xfrm>
            <a:custGeom>
              <a:rect b="b" l="l" r="r" t="t"/>
              <a:pathLst>
                <a:path extrusionOk="0" h="43" w="127">
                  <a:moveTo>
                    <a:pt x="0" y="0"/>
                  </a:moveTo>
                  <a:lnTo>
                    <a:pt x="0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5" y="29"/>
                  </a:lnTo>
                  <a:lnTo>
                    <a:pt x="15" y="15"/>
                  </a:lnTo>
                  <a:lnTo>
                    <a:pt x="114" y="15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-769938" y="3522663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0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5" y="29"/>
                  </a:lnTo>
                  <a:lnTo>
                    <a:pt x="15" y="14"/>
                  </a:lnTo>
                  <a:lnTo>
                    <a:pt x="114" y="14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-769938" y="3476625"/>
              <a:ext cx="201612" cy="68263"/>
            </a:xfrm>
            <a:custGeom>
              <a:rect b="b" l="l" r="r" t="t"/>
              <a:pathLst>
                <a:path extrusionOk="0" h="43" w="127">
                  <a:moveTo>
                    <a:pt x="0" y="0"/>
                  </a:moveTo>
                  <a:lnTo>
                    <a:pt x="0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5" y="29"/>
                  </a:lnTo>
                  <a:lnTo>
                    <a:pt x="15" y="15"/>
                  </a:lnTo>
                  <a:lnTo>
                    <a:pt x="114" y="15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-769938" y="3433763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0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7"/>
                  </a:moveTo>
                  <a:lnTo>
                    <a:pt x="15" y="27"/>
                  </a:lnTo>
                  <a:lnTo>
                    <a:pt x="15" y="13"/>
                  </a:lnTo>
                  <a:lnTo>
                    <a:pt x="114" y="13"/>
                  </a:lnTo>
                  <a:lnTo>
                    <a:pt x="11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-769938" y="3387725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0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5" y="29"/>
                  </a:lnTo>
                  <a:lnTo>
                    <a:pt x="15" y="14"/>
                  </a:lnTo>
                  <a:lnTo>
                    <a:pt x="114" y="14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-769938" y="3341688"/>
              <a:ext cx="201612" cy="68263"/>
            </a:xfrm>
            <a:custGeom>
              <a:rect b="b" l="l" r="r" t="t"/>
              <a:pathLst>
                <a:path extrusionOk="0" h="43" w="127">
                  <a:moveTo>
                    <a:pt x="100" y="0"/>
                  </a:moveTo>
                  <a:lnTo>
                    <a:pt x="100" y="15"/>
                  </a:lnTo>
                  <a:lnTo>
                    <a:pt x="114" y="15"/>
                  </a:lnTo>
                  <a:lnTo>
                    <a:pt x="114" y="29"/>
                  </a:lnTo>
                  <a:lnTo>
                    <a:pt x="15" y="29"/>
                  </a:lnTo>
                  <a:lnTo>
                    <a:pt x="15" y="15"/>
                  </a:lnTo>
                  <a:lnTo>
                    <a:pt x="85" y="15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-769938" y="3298825"/>
              <a:ext cx="201612" cy="55563"/>
            </a:xfrm>
            <a:custGeom>
              <a:rect b="b" l="l" r="r" t="t"/>
              <a:pathLst>
                <a:path extrusionOk="0" h="35" w="127">
                  <a:moveTo>
                    <a:pt x="0" y="0"/>
                  </a:moveTo>
                  <a:lnTo>
                    <a:pt x="0" y="35"/>
                  </a:lnTo>
                  <a:lnTo>
                    <a:pt x="15" y="35"/>
                  </a:lnTo>
                  <a:lnTo>
                    <a:pt x="15" y="13"/>
                  </a:lnTo>
                  <a:lnTo>
                    <a:pt x="114" y="13"/>
                  </a:lnTo>
                  <a:lnTo>
                    <a:pt x="114" y="35"/>
                  </a:lnTo>
                  <a:lnTo>
                    <a:pt x="127" y="35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-769938" y="3252788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0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5" y="29"/>
                  </a:lnTo>
                  <a:lnTo>
                    <a:pt x="15" y="14"/>
                  </a:lnTo>
                  <a:lnTo>
                    <a:pt x="114" y="14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-1212850" y="2894013"/>
              <a:ext cx="690562" cy="490538"/>
            </a:xfrm>
            <a:custGeom>
              <a:rect b="b" l="l" r="r" t="t"/>
              <a:pathLst>
                <a:path extrusionOk="0" h="226" w="318">
                  <a:moveTo>
                    <a:pt x="241" y="0"/>
                  </a:moveTo>
                  <a:cubicBezTo>
                    <a:pt x="232" y="0"/>
                    <a:pt x="225" y="7"/>
                    <a:pt x="225" y="15"/>
                  </a:cubicBezTo>
                  <a:cubicBezTo>
                    <a:pt x="225" y="24"/>
                    <a:pt x="232" y="31"/>
                    <a:pt x="241" y="31"/>
                  </a:cubicBezTo>
                  <a:cubicBezTo>
                    <a:pt x="264" y="31"/>
                    <a:pt x="264" y="31"/>
                    <a:pt x="264" y="31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6" y="205"/>
                    <a:pt x="6" y="205"/>
                    <a:pt x="6" y="205"/>
                  </a:cubicBezTo>
                  <a:cubicBezTo>
                    <a:pt x="148" y="94"/>
                    <a:pt x="148" y="94"/>
                    <a:pt x="148" y="94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289" y="21"/>
                    <a:pt x="289" y="21"/>
                    <a:pt x="289" y="21"/>
                  </a:cubicBezTo>
                  <a:cubicBezTo>
                    <a:pt x="241" y="21"/>
                    <a:pt x="241" y="21"/>
                    <a:pt x="241" y="21"/>
                  </a:cubicBezTo>
                  <a:cubicBezTo>
                    <a:pt x="238" y="21"/>
                    <a:pt x="235" y="18"/>
                    <a:pt x="235" y="15"/>
                  </a:cubicBezTo>
                  <a:cubicBezTo>
                    <a:pt x="235" y="13"/>
                    <a:pt x="238" y="10"/>
                    <a:pt x="241" y="10"/>
                  </a:cubicBezTo>
                  <a:cubicBezTo>
                    <a:pt x="308" y="10"/>
                    <a:pt x="308" y="10"/>
                    <a:pt x="308" y="10"/>
                  </a:cubicBezTo>
                  <a:cubicBezTo>
                    <a:pt x="308" y="77"/>
                    <a:pt x="308" y="77"/>
                    <a:pt x="308" y="77"/>
                  </a:cubicBezTo>
                  <a:cubicBezTo>
                    <a:pt x="308" y="80"/>
                    <a:pt x="305" y="83"/>
                    <a:pt x="303" y="83"/>
                  </a:cubicBezTo>
                  <a:cubicBezTo>
                    <a:pt x="300" y="83"/>
                    <a:pt x="297" y="80"/>
                    <a:pt x="297" y="77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22" y="226"/>
                    <a:pt x="22" y="226"/>
                    <a:pt x="22" y="226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7" y="77"/>
                    <a:pt x="287" y="77"/>
                    <a:pt x="287" y="77"/>
                  </a:cubicBezTo>
                  <a:cubicBezTo>
                    <a:pt x="287" y="86"/>
                    <a:pt x="294" y="93"/>
                    <a:pt x="303" y="93"/>
                  </a:cubicBezTo>
                  <a:cubicBezTo>
                    <a:pt x="311" y="93"/>
                    <a:pt x="318" y="86"/>
                    <a:pt x="318" y="77"/>
                  </a:cubicBezTo>
                  <a:cubicBezTo>
                    <a:pt x="318" y="0"/>
                    <a:pt x="318" y="0"/>
                    <a:pt x="318" y="0"/>
                  </a:cubicBezTo>
                  <a:lnTo>
                    <a:pt x="2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-1171575" y="3040063"/>
              <a:ext cx="22200" cy="2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-993775" y="3040063"/>
              <a:ext cx="23700" cy="2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-1217613" y="2905125"/>
              <a:ext cx="292100" cy="290513"/>
            </a:xfrm>
            <a:custGeom>
              <a:rect b="b" l="l" r="r" t="t"/>
              <a:pathLst>
                <a:path extrusionOk="0" h="134" w="134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cubicBezTo>
                    <a:pt x="104" y="134"/>
                    <a:pt x="134" y="104"/>
                    <a:pt x="134" y="67"/>
                  </a:cubicBezTo>
                  <a:cubicBezTo>
                    <a:pt x="134" y="30"/>
                    <a:pt x="104" y="0"/>
                    <a:pt x="67" y="0"/>
                  </a:cubicBezTo>
                  <a:close/>
                  <a:moveTo>
                    <a:pt x="67" y="124"/>
                  </a:moveTo>
                  <a:cubicBezTo>
                    <a:pt x="36" y="124"/>
                    <a:pt x="10" y="99"/>
                    <a:pt x="10" y="67"/>
                  </a:cubicBezTo>
                  <a:cubicBezTo>
                    <a:pt x="10" y="36"/>
                    <a:pt x="36" y="10"/>
                    <a:pt x="67" y="10"/>
                  </a:cubicBezTo>
                  <a:cubicBezTo>
                    <a:pt x="98" y="10"/>
                    <a:pt x="124" y="36"/>
                    <a:pt x="124" y="67"/>
                  </a:cubicBezTo>
                  <a:cubicBezTo>
                    <a:pt x="124" y="99"/>
                    <a:pt x="98" y="124"/>
                    <a:pt x="67" y="1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98" name="Google Shape;598;p24"/>
          <p:cNvSpPr txBox="1"/>
          <p:nvPr/>
        </p:nvSpPr>
        <p:spPr>
          <a:xfrm>
            <a:off x="4599261" y="4346815"/>
            <a:ext cx="927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Noto Sans Symbols"/>
              <a:buNone/>
            </a:pPr>
            <a:r>
              <a:rPr lang="en" sz="8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Married Couples</a:t>
            </a:r>
            <a:endParaRPr sz="800">
              <a:solidFill>
                <a:srgbClr val="999999"/>
              </a:solidFill>
            </a:endParaRPr>
          </a:p>
        </p:txBody>
      </p:sp>
      <p:sp>
        <p:nvSpPr>
          <p:cNvPr id="599" name="Google Shape;599;p24"/>
          <p:cNvSpPr txBox="1"/>
          <p:nvPr/>
        </p:nvSpPr>
        <p:spPr>
          <a:xfrm>
            <a:off x="4725735" y="4081898"/>
            <a:ext cx="675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4E65"/>
              </a:buClr>
              <a:buSzPts val="2000"/>
              <a:buFont typeface="Noto Sans Symbols"/>
              <a:buNone/>
            </a:pPr>
            <a:r>
              <a:rPr b="1" lang="en" sz="10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60%</a:t>
            </a:r>
            <a:endParaRPr b="1" sz="1000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0" name="Google Shape;600;p24"/>
          <p:cNvSpPr/>
          <p:nvPr/>
        </p:nvSpPr>
        <p:spPr>
          <a:xfrm>
            <a:off x="4733617" y="3350700"/>
            <a:ext cx="659700" cy="659700"/>
          </a:xfrm>
          <a:prstGeom prst="ellipse">
            <a:avLst/>
          </a:prstGeom>
          <a:solidFill>
            <a:srgbClr val="F5F1E8"/>
          </a:soli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234E6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1" name="Google Shape;601;p24"/>
          <p:cNvSpPr/>
          <p:nvPr/>
        </p:nvSpPr>
        <p:spPr>
          <a:xfrm>
            <a:off x="4891243" y="3549998"/>
            <a:ext cx="344379" cy="261036"/>
          </a:xfrm>
          <a:custGeom>
            <a:rect b="b" l="l" r="r" t="t"/>
            <a:pathLst>
              <a:path extrusionOk="0" h="242" w="320">
                <a:moveTo>
                  <a:pt x="317" y="188"/>
                </a:moveTo>
                <a:cubicBezTo>
                  <a:pt x="315" y="184"/>
                  <a:pt x="312" y="180"/>
                  <a:pt x="309" y="176"/>
                </a:cubicBezTo>
                <a:cubicBezTo>
                  <a:pt x="305" y="172"/>
                  <a:pt x="301" y="170"/>
                  <a:pt x="296" y="168"/>
                </a:cubicBezTo>
                <a:cubicBezTo>
                  <a:pt x="292" y="166"/>
                  <a:pt x="287" y="165"/>
                  <a:pt x="281" y="165"/>
                </a:cubicBezTo>
                <a:cubicBezTo>
                  <a:pt x="281" y="165"/>
                  <a:pt x="281" y="165"/>
                  <a:pt x="281" y="165"/>
                </a:cubicBezTo>
                <a:cubicBezTo>
                  <a:pt x="262" y="165"/>
                  <a:pt x="262" y="165"/>
                  <a:pt x="262" y="165"/>
                </a:cubicBezTo>
                <a:cubicBezTo>
                  <a:pt x="262" y="161"/>
                  <a:pt x="262" y="161"/>
                  <a:pt x="262" y="161"/>
                </a:cubicBezTo>
                <a:cubicBezTo>
                  <a:pt x="266" y="160"/>
                  <a:pt x="271" y="158"/>
                  <a:pt x="275" y="155"/>
                </a:cubicBezTo>
                <a:cubicBezTo>
                  <a:pt x="315" y="155"/>
                  <a:pt x="315" y="155"/>
                  <a:pt x="315" y="155"/>
                </a:cubicBezTo>
                <a:cubicBezTo>
                  <a:pt x="318" y="155"/>
                  <a:pt x="320" y="153"/>
                  <a:pt x="320" y="150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20" y="69"/>
                  <a:pt x="319" y="61"/>
                  <a:pt x="316" y="54"/>
                </a:cubicBezTo>
                <a:cubicBezTo>
                  <a:pt x="314" y="46"/>
                  <a:pt x="310" y="39"/>
                  <a:pt x="306" y="33"/>
                </a:cubicBezTo>
                <a:cubicBezTo>
                  <a:pt x="305" y="32"/>
                  <a:pt x="304" y="31"/>
                  <a:pt x="302" y="31"/>
                </a:cubicBezTo>
                <a:cubicBezTo>
                  <a:pt x="301" y="31"/>
                  <a:pt x="300" y="31"/>
                  <a:pt x="299" y="32"/>
                </a:cubicBezTo>
                <a:cubicBezTo>
                  <a:pt x="298" y="32"/>
                  <a:pt x="298" y="34"/>
                  <a:pt x="297" y="35"/>
                </a:cubicBezTo>
                <a:cubicBezTo>
                  <a:pt x="297" y="36"/>
                  <a:pt x="297" y="37"/>
                  <a:pt x="298" y="39"/>
                </a:cubicBezTo>
                <a:cubicBezTo>
                  <a:pt x="298" y="39"/>
                  <a:pt x="298" y="39"/>
                  <a:pt x="298" y="39"/>
                </a:cubicBezTo>
                <a:cubicBezTo>
                  <a:pt x="306" y="50"/>
                  <a:pt x="310" y="63"/>
                  <a:pt x="310" y="77"/>
                </a:cubicBezTo>
                <a:cubicBezTo>
                  <a:pt x="310" y="77"/>
                  <a:pt x="310" y="77"/>
                  <a:pt x="310" y="77"/>
                </a:cubicBezTo>
                <a:cubicBezTo>
                  <a:pt x="310" y="145"/>
                  <a:pt x="310" y="145"/>
                  <a:pt x="310" y="145"/>
                </a:cubicBezTo>
                <a:cubicBezTo>
                  <a:pt x="286" y="145"/>
                  <a:pt x="286" y="145"/>
                  <a:pt x="286" y="145"/>
                </a:cubicBezTo>
                <a:cubicBezTo>
                  <a:pt x="295" y="135"/>
                  <a:pt x="301" y="121"/>
                  <a:pt x="301" y="106"/>
                </a:cubicBezTo>
                <a:cubicBezTo>
                  <a:pt x="301" y="82"/>
                  <a:pt x="301" y="82"/>
                  <a:pt x="301" y="82"/>
                </a:cubicBezTo>
                <a:cubicBezTo>
                  <a:pt x="301" y="77"/>
                  <a:pt x="301" y="77"/>
                  <a:pt x="301" y="77"/>
                </a:cubicBezTo>
                <a:cubicBezTo>
                  <a:pt x="301" y="63"/>
                  <a:pt x="296" y="51"/>
                  <a:pt x="288" y="41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276" y="27"/>
                  <a:pt x="260" y="19"/>
                  <a:pt x="242" y="19"/>
                </a:cubicBezTo>
                <a:cubicBezTo>
                  <a:pt x="210" y="19"/>
                  <a:pt x="184" y="45"/>
                  <a:pt x="184" y="77"/>
                </a:cubicBezTo>
                <a:cubicBezTo>
                  <a:pt x="184" y="82"/>
                  <a:pt x="184" y="82"/>
                  <a:pt x="184" y="82"/>
                </a:cubicBezTo>
                <a:cubicBezTo>
                  <a:pt x="184" y="82"/>
                  <a:pt x="184" y="82"/>
                  <a:pt x="184" y="82"/>
                </a:cubicBezTo>
                <a:cubicBezTo>
                  <a:pt x="184" y="82"/>
                  <a:pt x="184" y="82"/>
                  <a:pt x="184" y="82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21"/>
                  <a:pt x="190" y="135"/>
                  <a:pt x="199" y="145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5" y="68"/>
                  <a:pt x="176" y="59"/>
                  <a:pt x="180" y="51"/>
                </a:cubicBezTo>
                <a:cubicBezTo>
                  <a:pt x="183" y="43"/>
                  <a:pt x="188" y="36"/>
                  <a:pt x="194" y="29"/>
                </a:cubicBezTo>
                <a:cubicBezTo>
                  <a:pt x="201" y="23"/>
                  <a:pt x="208" y="18"/>
                  <a:pt x="216" y="15"/>
                </a:cubicBezTo>
                <a:cubicBezTo>
                  <a:pt x="224" y="11"/>
                  <a:pt x="233" y="9"/>
                  <a:pt x="242" y="9"/>
                </a:cubicBezTo>
                <a:cubicBezTo>
                  <a:pt x="251" y="9"/>
                  <a:pt x="258" y="11"/>
                  <a:pt x="266" y="14"/>
                </a:cubicBezTo>
                <a:cubicBezTo>
                  <a:pt x="273" y="16"/>
                  <a:pt x="280" y="20"/>
                  <a:pt x="286" y="25"/>
                </a:cubicBezTo>
                <a:cubicBezTo>
                  <a:pt x="287" y="26"/>
                  <a:pt x="288" y="26"/>
                  <a:pt x="289" y="26"/>
                </a:cubicBezTo>
                <a:cubicBezTo>
                  <a:pt x="290" y="26"/>
                  <a:pt x="292" y="26"/>
                  <a:pt x="293" y="25"/>
                </a:cubicBezTo>
                <a:cubicBezTo>
                  <a:pt x="294" y="24"/>
                  <a:pt x="294" y="22"/>
                  <a:pt x="294" y="21"/>
                </a:cubicBezTo>
                <a:cubicBezTo>
                  <a:pt x="294" y="20"/>
                  <a:pt x="293" y="19"/>
                  <a:pt x="292" y="18"/>
                </a:cubicBezTo>
                <a:cubicBezTo>
                  <a:pt x="285" y="12"/>
                  <a:pt x="278" y="8"/>
                  <a:pt x="269" y="5"/>
                </a:cubicBezTo>
                <a:cubicBezTo>
                  <a:pt x="261" y="1"/>
                  <a:pt x="252" y="0"/>
                  <a:pt x="242" y="0"/>
                </a:cubicBezTo>
                <a:cubicBezTo>
                  <a:pt x="232" y="0"/>
                  <a:pt x="222" y="2"/>
                  <a:pt x="212" y="6"/>
                </a:cubicBezTo>
                <a:cubicBezTo>
                  <a:pt x="203" y="10"/>
                  <a:pt x="195" y="15"/>
                  <a:pt x="188" y="23"/>
                </a:cubicBezTo>
                <a:cubicBezTo>
                  <a:pt x="180" y="30"/>
                  <a:pt x="175" y="38"/>
                  <a:pt x="171" y="47"/>
                </a:cubicBezTo>
                <a:cubicBezTo>
                  <a:pt x="167" y="57"/>
                  <a:pt x="165" y="67"/>
                  <a:pt x="165" y="77"/>
                </a:cubicBezTo>
                <a:cubicBezTo>
                  <a:pt x="165" y="77"/>
                  <a:pt x="165" y="77"/>
                  <a:pt x="165" y="77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65" y="153"/>
                  <a:pt x="167" y="155"/>
                  <a:pt x="170" y="155"/>
                </a:cubicBezTo>
                <a:cubicBezTo>
                  <a:pt x="210" y="155"/>
                  <a:pt x="210" y="155"/>
                  <a:pt x="210" y="155"/>
                </a:cubicBezTo>
                <a:cubicBezTo>
                  <a:pt x="214" y="158"/>
                  <a:pt x="219" y="160"/>
                  <a:pt x="223" y="161"/>
                </a:cubicBezTo>
                <a:cubicBezTo>
                  <a:pt x="223" y="165"/>
                  <a:pt x="223" y="165"/>
                  <a:pt x="223" y="165"/>
                </a:cubicBezTo>
                <a:cubicBezTo>
                  <a:pt x="204" y="165"/>
                  <a:pt x="204" y="165"/>
                  <a:pt x="204" y="165"/>
                </a:cubicBezTo>
                <a:cubicBezTo>
                  <a:pt x="204" y="165"/>
                  <a:pt x="204" y="165"/>
                  <a:pt x="204" y="165"/>
                </a:cubicBezTo>
                <a:cubicBezTo>
                  <a:pt x="194" y="165"/>
                  <a:pt x="185" y="168"/>
                  <a:pt x="178" y="174"/>
                </a:cubicBezTo>
                <a:cubicBezTo>
                  <a:pt x="176" y="176"/>
                  <a:pt x="176" y="179"/>
                  <a:pt x="178" y="181"/>
                </a:cubicBezTo>
                <a:cubicBezTo>
                  <a:pt x="179" y="182"/>
                  <a:pt x="180" y="183"/>
                  <a:pt x="181" y="183"/>
                </a:cubicBezTo>
                <a:cubicBezTo>
                  <a:pt x="183" y="183"/>
                  <a:pt x="184" y="182"/>
                  <a:pt x="185" y="181"/>
                </a:cubicBezTo>
                <a:cubicBezTo>
                  <a:pt x="187" y="179"/>
                  <a:pt x="190" y="177"/>
                  <a:pt x="193" y="176"/>
                </a:cubicBezTo>
                <a:cubicBezTo>
                  <a:pt x="197" y="175"/>
                  <a:pt x="200" y="174"/>
                  <a:pt x="204" y="174"/>
                </a:cubicBezTo>
                <a:cubicBezTo>
                  <a:pt x="204" y="191"/>
                  <a:pt x="204" y="191"/>
                  <a:pt x="204" y="191"/>
                </a:cubicBezTo>
                <a:cubicBezTo>
                  <a:pt x="198" y="197"/>
                  <a:pt x="194" y="205"/>
                  <a:pt x="194" y="213"/>
                </a:cubicBezTo>
                <a:cubicBezTo>
                  <a:pt x="194" y="233"/>
                  <a:pt x="194" y="233"/>
                  <a:pt x="194" y="233"/>
                </a:cubicBezTo>
                <a:cubicBezTo>
                  <a:pt x="175" y="233"/>
                  <a:pt x="175" y="233"/>
                  <a:pt x="175" y="23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198"/>
                  <a:pt x="174" y="193"/>
                  <a:pt x="172" y="188"/>
                </a:cubicBezTo>
                <a:cubicBezTo>
                  <a:pt x="170" y="184"/>
                  <a:pt x="167" y="180"/>
                  <a:pt x="163" y="176"/>
                </a:cubicBezTo>
                <a:cubicBezTo>
                  <a:pt x="160" y="172"/>
                  <a:pt x="155" y="170"/>
                  <a:pt x="151" y="168"/>
                </a:cubicBezTo>
                <a:cubicBezTo>
                  <a:pt x="146" y="166"/>
                  <a:pt x="141" y="165"/>
                  <a:pt x="136" y="165"/>
                </a:cubicBezTo>
                <a:cubicBezTo>
                  <a:pt x="136" y="165"/>
                  <a:pt x="136" y="165"/>
                  <a:pt x="136" y="165"/>
                </a:cubicBezTo>
                <a:cubicBezTo>
                  <a:pt x="126" y="165"/>
                  <a:pt x="126" y="165"/>
                  <a:pt x="126" y="165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38" y="139"/>
                  <a:pt x="145" y="124"/>
                  <a:pt x="145" y="106"/>
                </a:cubicBezTo>
                <a:cubicBezTo>
                  <a:pt x="145" y="83"/>
                  <a:pt x="145" y="83"/>
                  <a:pt x="145" y="83"/>
                </a:cubicBezTo>
                <a:cubicBezTo>
                  <a:pt x="149" y="63"/>
                  <a:pt x="147" y="48"/>
                  <a:pt x="140" y="38"/>
                </a:cubicBezTo>
                <a:cubicBezTo>
                  <a:pt x="135" y="33"/>
                  <a:pt x="130" y="31"/>
                  <a:pt x="126" y="30"/>
                </a:cubicBezTo>
                <a:cubicBezTo>
                  <a:pt x="126" y="14"/>
                  <a:pt x="126" y="14"/>
                  <a:pt x="126" y="14"/>
                </a:cubicBezTo>
                <a:cubicBezTo>
                  <a:pt x="126" y="12"/>
                  <a:pt x="124" y="9"/>
                  <a:pt x="121" y="9"/>
                </a:cubicBezTo>
                <a:cubicBezTo>
                  <a:pt x="117" y="9"/>
                  <a:pt x="114" y="9"/>
                  <a:pt x="110" y="9"/>
                </a:cubicBezTo>
                <a:cubicBezTo>
                  <a:pt x="105" y="9"/>
                  <a:pt x="101" y="9"/>
                  <a:pt x="96" y="9"/>
                </a:cubicBezTo>
                <a:cubicBezTo>
                  <a:pt x="76" y="9"/>
                  <a:pt x="54" y="11"/>
                  <a:pt x="40" y="27"/>
                </a:cubicBezTo>
                <a:cubicBezTo>
                  <a:pt x="30" y="39"/>
                  <a:pt x="26" y="57"/>
                  <a:pt x="29" y="82"/>
                </a:cubicBezTo>
                <a:cubicBezTo>
                  <a:pt x="29" y="106"/>
                  <a:pt x="29" y="106"/>
                  <a:pt x="29" y="106"/>
                </a:cubicBezTo>
                <a:cubicBezTo>
                  <a:pt x="29" y="124"/>
                  <a:pt x="37" y="139"/>
                  <a:pt x="48" y="150"/>
                </a:cubicBezTo>
                <a:cubicBezTo>
                  <a:pt x="48" y="165"/>
                  <a:pt x="48" y="165"/>
                  <a:pt x="48" y="165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34" y="165"/>
                  <a:pt x="28" y="166"/>
                  <a:pt x="24" y="168"/>
                </a:cubicBezTo>
                <a:cubicBezTo>
                  <a:pt x="19" y="170"/>
                  <a:pt x="15" y="172"/>
                  <a:pt x="11" y="176"/>
                </a:cubicBezTo>
                <a:cubicBezTo>
                  <a:pt x="8" y="180"/>
                  <a:pt x="5" y="184"/>
                  <a:pt x="3" y="188"/>
                </a:cubicBezTo>
                <a:cubicBezTo>
                  <a:pt x="1" y="193"/>
                  <a:pt x="0" y="198"/>
                  <a:pt x="0" y="203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40"/>
                  <a:pt x="2" y="242"/>
                  <a:pt x="5" y="242"/>
                </a:cubicBezTo>
                <a:cubicBezTo>
                  <a:pt x="8" y="242"/>
                  <a:pt x="10" y="240"/>
                  <a:pt x="10" y="237"/>
                </a:cubicBezTo>
                <a:cubicBezTo>
                  <a:pt x="10" y="203"/>
                  <a:pt x="10" y="203"/>
                  <a:pt x="10" y="203"/>
                </a:cubicBezTo>
                <a:cubicBezTo>
                  <a:pt x="10" y="196"/>
                  <a:pt x="13" y="188"/>
                  <a:pt x="18" y="183"/>
                </a:cubicBezTo>
                <a:cubicBezTo>
                  <a:pt x="24" y="177"/>
                  <a:pt x="31" y="174"/>
                  <a:pt x="39" y="174"/>
                </a:cubicBezTo>
                <a:cubicBezTo>
                  <a:pt x="39" y="174"/>
                  <a:pt x="39" y="174"/>
                  <a:pt x="39" y="174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71" y="233"/>
                  <a:pt x="71" y="233"/>
                  <a:pt x="71" y="233"/>
                </a:cubicBezTo>
                <a:cubicBezTo>
                  <a:pt x="39" y="233"/>
                  <a:pt x="39" y="233"/>
                  <a:pt x="39" y="233"/>
                </a:cubicBezTo>
                <a:cubicBezTo>
                  <a:pt x="39" y="218"/>
                  <a:pt x="39" y="218"/>
                  <a:pt x="39" y="218"/>
                </a:cubicBezTo>
                <a:cubicBezTo>
                  <a:pt x="39" y="215"/>
                  <a:pt x="37" y="213"/>
                  <a:pt x="34" y="213"/>
                </a:cubicBezTo>
                <a:cubicBezTo>
                  <a:pt x="31" y="213"/>
                  <a:pt x="29" y="215"/>
                  <a:pt x="29" y="218"/>
                </a:cubicBezTo>
                <a:cubicBezTo>
                  <a:pt x="29" y="233"/>
                  <a:pt x="29" y="233"/>
                  <a:pt x="29" y="233"/>
                </a:cubicBezTo>
                <a:cubicBezTo>
                  <a:pt x="24" y="233"/>
                  <a:pt x="24" y="233"/>
                  <a:pt x="24" y="233"/>
                </a:cubicBezTo>
                <a:cubicBezTo>
                  <a:pt x="22" y="233"/>
                  <a:pt x="19" y="235"/>
                  <a:pt x="19" y="237"/>
                </a:cubicBezTo>
                <a:cubicBezTo>
                  <a:pt x="19" y="240"/>
                  <a:pt x="22" y="242"/>
                  <a:pt x="24" y="242"/>
                </a:cubicBezTo>
                <a:cubicBezTo>
                  <a:pt x="34" y="242"/>
                  <a:pt x="34" y="242"/>
                  <a:pt x="34" y="242"/>
                </a:cubicBezTo>
                <a:cubicBezTo>
                  <a:pt x="34" y="242"/>
                  <a:pt x="34" y="242"/>
                  <a:pt x="34" y="242"/>
                </a:cubicBezTo>
                <a:cubicBezTo>
                  <a:pt x="34" y="242"/>
                  <a:pt x="34" y="242"/>
                  <a:pt x="34" y="242"/>
                </a:cubicBezTo>
                <a:cubicBezTo>
                  <a:pt x="78" y="242"/>
                  <a:pt x="78" y="242"/>
                  <a:pt x="78" y="242"/>
                </a:cubicBezTo>
                <a:cubicBezTo>
                  <a:pt x="78" y="242"/>
                  <a:pt x="78" y="242"/>
                  <a:pt x="78" y="242"/>
                </a:cubicBezTo>
                <a:cubicBezTo>
                  <a:pt x="78" y="242"/>
                  <a:pt x="78" y="242"/>
                  <a:pt x="78" y="242"/>
                </a:cubicBezTo>
                <a:cubicBezTo>
                  <a:pt x="97" y="242"/>
                  <a:pt x="97" y="242"/>
                  <a:pt x="97" y="242"/>
                </a:cubicBezTo>
                <a:cubicBezTo>
                  <a:pt x="97" y="242"/>
                  <a:pt x="97" y="242"/>
                  <a:pt x="97" y="242"/>
                </a:cubicBezTo>
                <a:cubicBezTo>
                  <a:pt x="97" y="242"/>
                  <a:pt x="97" y="242"/>
                  <a:pt x="97" y="242"/>
                </a:cubicBezTo>
                <a:cubicBezTo>
                  <a:pt x="141" y="242"/>
                  <a:pt x="141" y="242"/>
                  <a:pt x="141" y="242"/>
                </a:cubicBezTo>
                <a:cubicBezTo>
                  <a:pt x="141" y="242"/>
                  <a:pt x="141" y="242"/>
                  <a:pt x="141" y="242"/>
                </a:cubicBezTo>
                <a:cubicBezTo>
                  <a:pt x="141" y="242"/>
                  <a:pt x="141" y="242"/>
                  <a:pt x="141" y="242"/>
                </a:cubicBezTo>
                <a:cubicBezTo>
                  <a:pt x="170" y="242"/>
                  <a:pt x="170" y="242"/>
                  <a:pt x="170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52" y="242"/>
                  <a:pt x="252" y="242"/>
                  <a:pt x="252" y="242"/>
                </a:cubicBezTo>
                <a:cubicBezTo>
                  <a:pt x="252" y="242"/>
                  <a:pt x="252" y="242"/>
                  <a:pt x="252" y="242"/>
                </a:cubicBezTo>
                <a:cubicBezTo>
                  <a:pt x="252" y="242"/>
                  <a:pt x="252" y="242"/>
                  <a:pt x="252" y="242"/>
                </a:cubicBezTo>
                <a:cubicBezTo>
                  <a:pt x="286" y="242"/>
                  <a:pt x="286" y="242"/>
                  <a:pt x="286" y="242"/>
                </a:cubicBezTo>
                <a:cubicBezTo>
                  <a:pt x="286" y="242"/>
                  <a:pt x="286" y="242"/>
                  <a:pt x="286" y="242"/>
                </a:cubicBezTo>
                <a:cubicBezTo>
                  <a:pt x="286" y="242"/>
                  <a:pt x="286" y="242"/>
                  <a:pt x="286" y="242"/>
                </a:cubicBezTo>
                <a:cubicBezTo>
                  <a:pt x="315" y="242"/>
                  <a:pt x="315" y="242"/>
                  <a:pt x="315" y="242"/>
                </a:cubicBezTo>
                <a:cubicBezTo>
                  <a:pt x="316" y="242"/>
                  <a:pt x="318" y="242"/>
                  <a:pt x="319" y="241"/>
                </a:cubicBezTo>
                <a:cubicBezTo>
                  <a:pt x="319" y="240"/>
                  <a:pt x="320" y="239"/>
                  <a:pt x="320" y="237"/>
                </a:cubicBezTo>
                <a:cubicBezTo>
                  <a:pt x="320" y="203"/>
                  <a:pt x="320" y="203"/>
                  <a:pt x="320" y="203"/>
                </a:cubicBezTo>
                <a:cubicBezTo>
                  <a:pt x="320" y="198"/>
                  <a:pt x="319" y="193"/>
                  <a:pt x="317" y="188"/>
                </a:cubicBezTo>
                <a:close/>
                <a:moveTo>
                  <a:pt x="48" y="33"/>
                </a:moveTo>
                <a:cubicBezTo>
                  <a:pt x="54" y="26"/>
                  <a:pt x="64" y="19"/>
                  <a:pt x="96" y="19"/>
                </a:cubicBezTo>
                <a:cubicBezTo>
                  <a:pt x="101" y="19"/>
                  <a:pt x="105" y="19"/>
                  <a:pt x="109" y="19"/>
                </a:cubicBezTo>
                <a:cubicBezTo>
                  <a:pt x="112" y="19"/>
                  <a:pt x="114" y="19"/>
                  <a:pt x="116" y="19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6" y="35"/>
                  <a:pt x="117" y="36"/>
                  <a:pt x="118" y="37"/>
                </a:cubicBezTo>
                <a:cubicBezTo>
                  <a:pt x="119" y="38"/>
                  <a:pt x="120" y="39"/>
                  <a:pt x="121" y="39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1" y="39"/>
                  <a:pt x="128" y="39"/>
                  <a:pt x="132" y="45"/>
                </a:cubicBezTo>
                <a:cubicBezTo>
                  <a:pt x="136" y="49"/>
                  <a:pt x="138" y="56"/>
                  <a:pt x="138" y="66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4" y="59"/>
                  <a:pt x="132" y="57"/>
                  <a:pt x="129" y="58"/>
                </a:cubicBezTo>
                <a:cubicBezTo>
                  <a:pt x="129" y="58"/>
                  <a:pt x="100" y="68"/>
                  <a:pt x="82" y="68"/>
                </a:cubicBezTo>
                <a:cubicBezTo>
                  <a:pt x="66" y="68"/>
                  <a:pt x="51" y="59"/>
                  <a:pt x="51" y="59"/>
                </a:cubicBezTo>
                <a:cubicBezTo>
                  <a:pt x="49" y="57"/>
                  <a:pt x="46" y="58"/>
                  <a:pt x="45" y="60"/>
                </a:cubicBezTo>
                <a:cubicBezTo>
                  <a:pt x="38" y="69"/>
                  <a:pt x="38" y="69"/>
                  <a:pt x="38" y="69"/>
                </a:cubicBezTo>
                <a:cubicBezTo>
                  <a:pt x="37" y="53"/>
                  <a:pt x="41" y="41"/>
                  <a:pt x="48" y="33"/>
                </a:cubicBezTo>
                <a:close/>
                <a:moveTo>
                  <a:pt x="39" y="106"/>
                </a:moveTo>
                <a:cubicBezTo>
                  <a:pt x="39" y="84"/>
                  <a:pt x="39" y="84"/>
                  <a:pt x="39" y="84"/>
                </a:cubicBezTo>
                <a:cubicBezTo>
                  <a:pt x="50" y="69"/>
                  <a:pt x="50" y="69"/>
                  <a:pt x="50" y="69"/>
                </a:cubicBezTo>
                <a:cubicBezTo>
                  <a:pt x="56" y="72"/>
                  <a:pt x="69" y="77"/>
                  <a:pt x="82" y="77"/>
                </a:cubicBezTo>
                <a:cubicBezTo>
                  <a:pt x="97" y="77"/>
                  <a:pt x="119" y="71"/>
                  <a:pt x="128" y="69"/>
                </a:cubicBezTo>
                <a:cubicBezTo>
                  <a:pt x="136" y="83"/>
                  <a:pt x="136" y="83"/>
                  <a:pt x="136" y="83"/>
                </a:cubicBezTo>
                <a:cubicBezTo>
                  <a:pt x="136" y="106"/>
                  <a:pt x="136" y="106"/>
                  <a:pt x="136" y="106"/>
                </a:cubicBezTo>
                <a:cubicBezTo>
                  <a:pt x="136" y="133"/>
                  <a:pt x="114" y="155"/>
                  <a:pt x="87" y="155"/>
                </a:cubicBezTo>
                <a:cubicBezTo>
                  <a:pt x="61" y="155"/>
                  <a:pt x="39" y="133"/>
                  <a:pt x="39" y="106"/>
                </a:cubicBezTo>
                <a:close/>
                <a:moveTo>
                  <a:pt x="116" y="157"/>
                </a:moveTo>
                <a:cubicBezTo>
                  <a:pt x="116" y="166"/>
                  <a:pt x="116" y="166"/>
                  <a:pt x="116" y="166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02" y="174"/>
                  <a:pt x="102" y="174"/>
                  <a:pt x="102" y="17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101" y="164"/>
                  <a:pt x="109" y="161"/>
                  <a:pt x="116" y="157"/>
                </a:cubicBezTo>
                <a:close/>
                <a:moveTo>
                  <a:pt x="58" y="157"/>
                </a:moveTo>
                <a:cubicBezTo>
                  <a:pt x="65" y="161"/>
                  <a:pt x="74" y="164"/>
                  <a:pt x="82" y="164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72" y="174"/>
                  <a:pt x="72" y="174"/>
                  <a:pt x="72" y="174"/>
                </a:cubicBezTo>
                <a:cubicBezTo>
                  <a:pt x="58" y="166"/>
                  <a:pt x="58" y="166"/>
                  <a:pt x="58" y="166"/>
                </a:cubicBezTo>
                <a:lnTo>
                  <a:pt x="58" y="157"/>
                </a:lnTo>
                <a:close/>
                <a:moveTo>
                  <a:pt x="94" y="233"/>
                </a:moveTo>
                <a:cubicBezTo>
                  <a:pt x="81" y="233"/>
                  <a:pt x="81" y="233"/>
                  <a:pt x="81" y="233"/>
                </a:cubicBezTo>
                <a:cubicBezTo>
                  <a:pt x="62" y="179"/>
                  <a:pt x="62" y="179"/>
                  <a:pt x="62" y="179"/>
                </a:cubicBezTo>
                <a:cubicBezTo>
                  <a:pt x="70" y="183"/>
                  <a:pt x="70" y="183"/>
                  <a:pt x="70" y="183"/>
                </a:cubicBezTo>
                <a:cubicBezTo>
                  <a:pt x="70" y="183"/>
                  <a:pt x="70" y="183"/>
                  <a:pt x="70" y="183"/>
                </a:cubicBezTo>
                <a:cubicBezTo>
                  <a:pt x="71" y="184"/>
                  <a:pt x="71" y="184"/>
                  <a:pt x="71" y="184"/>
                </a:cubicBezTo>
                <a:cubicBezTo>
                  <a:pt x="71" y="184"/>
                  <a:pt x="71" y="184"/>
                  <a:pt x="71" y="184"/>
                </a:cubicBezTo>
                <a:cubicBezTo>
                  <a:pt x="71" y="184"/>
                  <a:pt x="71" y="184"/>
                  <a:pt x="71" y="184"/>
                </a:cubicBezTo>
                <a:cubicBezTo>
                  <a:pt x="71" y="184"/>
                  <a:pt x="71" y="184"/>
                  <a:pt x="71" y="184"/>
                </a:cubicBezTo>
                <a:cubicBezTo>
                  <a:pt x="71" y="184"/>
                  <a:pt x="72" y="184"/>
                  <a:pt x="72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72" y="184"/>
                  <a:pt x="73" y="184"/>
                  <a:pt x="73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4" y="184"/>
                  <a:pt x="75" y="184"/>
                  <a:pt x="75" y="184"/>
                </a:cubicBezTo>
                <a:cubicBezTo>
                  <a:pt x="75" y="184"/>
                  <a:pt x="75" y="184"/>
                  <a:pt x="75" y="183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87" y="175"/>
                  <a:pt x="87" y="175"/>
                  <a:pt x="87" y="175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83"/>
                  <a:pt x="99" y="183"/>
                  <a:pt x="100" y="183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101" y="184"/>
                  <a:pt x="101" y="184"/>
                  <a:pt x="101" y="184"/>
                </a:cubicBezTo>
                <a:cubicBezTo>
                  <a:pt x="101" y="184"/>
                  <a:pt x="101" y="184"/>
                  <a:pt x="101" y="184"/>
                </a:cubicBezTo>
                <a:cubicBezTo>
                  <a:pt x="101" y="184"/>
                  <a:pt x="102" y="184"/>
                  <a:pt x="102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104" y="184"/>
                  <a:pt x="104" y="184"/>
                  <a:pt x="104" y="184"/>
                </a:cubicBezTo>
                <a:cubicBezTo>
                  <a:pt x="104" y="184"/>
                  <a:pt x="104" y="184"/>
                  <a:pt x="104" y="184"/>
                </a:cubicBezTo>
                <a:cubicBezTo>
                  <a:pt x="104" y="183"/>
                  <a:pt x="104" y="183"/>
                  <a:pt x="104" y="183"/>
                </a:cubicBezTo>
                <a:cubicBezTo>
                  <a:pt x="104" y="183"/>
                  <a:pt x="104" y="183"/>
                  <a:pt x="104" y="183"/>
                </a:cubicBezTo>
                <a:cubicBezTo>
                  <a:pt x="113" y="179"/>
                  <a:pt x="113" y="179"/>
                  <a:pt x="113" y="179"/>
                </a:cubicBezTo>
                <a:lnTo>
                  <a:pt x="94" y="233"/>
                </a:lnTo>
                <a:close/>
                <a:moveTo>
                  <a:pt x="165" y="203"/>
                </a:moveTo>
                <a:cubicBezTo>
                  <a:pt x="165" y="233"/>
                  <a:pt x="165" y="233"/>
                  <a:pt x="165" y="233"/>
                </a:cubicBezTo>
                <a:cubicBezTo>
                  <a:pt x="145" y="233"/>
                  <a:pt x="145" y="233"/>
                  <a:pt x="145" y="233"/>
                </a:cubicBezTo>
                <a:cubicBezTo>
                  <a:pt x="145" y="218"/>
                  <a:pt x="145" y="218"/>
                  <a:pt x="145" y="218"/>
                </a:cubicBezTo>
                <a:cubicBezTo>
                  <a:pt x="145" y="215"/>
                  <a:pt x="143" y="213"/>
                  <a:pt x="141" y="213"/>
                </a:cubicBezTo>
                <a:cubicBezTo>
                  <a:pt x="138" y="213"/>
                  <a:pt x="136" y="215"/>
                  <a:pt x="136" y="218"/>
                </a:cubicBezTo>
                <a:cubicBezTo>
                  <a:pt x="136" y="233"/>
                  <a:pt x="136" y="233"/>
                  <a:pt x="136" y="233"/>
                </a:cubicBezTo>
                <a:cubicBezTo>
                  <a:pt x="104" y="233"/>
                  <a:pt x="104" y="233"/>
                  <a:pt x="104" y="233"/>
                </a:cubicBezTo>
                <a:cubicBezTo>
                  <a:pt x="125" y="174"/>
                  <a:pt x="125" y="174"/>
                  <a:pt x="125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44" y="174"/>
                  <a:pt x="151" y="177"/>
                  <a:pt x="156" y="183"/>
                </a:cubicBezTo>
                <a:cubicBezTo>
                  <a:pt x="162" y="188"/>
                  <a:pt x="165" y="196"/>
                  <a:pt x="165" y="203"/>
                </a:cubicBezTo>
                <a:close/>
                <a:moveTo>
                  <a:pt x="291" y="75"/>
                </a:moveTo>
                <a:cubicBezTo>
                  <a:pt x="251" y="62"/>
                  <a:pt x="251" y="62"/>
                  <a:pt x="251" y="62"/>
                </a:cubicBezTo>
                <a:cubicBezTo>
                  <a:pt x="282" y="49"/>
                  <a:pt x="282" y="49"/>
                  <a:pt x="282" y="49"/>
                </a:cubicBezTo>
                <a:cubicBezTo>
                  <a:pt x="287" y="57"/>
                  <a:pt x="290" y="66"/>
                  <a:pt x="291" y="75"/>
                </a:cubicBezTo>
                <a:close/>
                <a:moveTo>
                  <a:pt x="242" y="29"/>
                </a:moveTo>
                <a:cubicBezTo>
                  <a:pt x="255" y="29"/>
                  <a:pt x="267" y="34"/>
                  <a:pt x="275" y="42"/>
                </a:cubicBezTo>
                <a:cubicBezTo>
                  <a:pt x="194" y="75"/>
                  <a:pt x="194" y="75"/>
                  <a:pt x="194" y="75"/>
                </a:cubicBezTo>
                <a:cubicBezTo>
                  <a:pt x="195" y="49"/>
                  <a:pt x="216" y="29"/>
                  <a:pt x="242" y="29"/>
                </a:cubicBezTo>
                <a:close/>
                <a:moveTo>
                  <a:pt x="194" y="106"/>
                </a:moveTo>
                <a:cubicBezTo>
                  <a:pt x="194" y="85"/>
                  <a:pt x="194" y="85"/>
                  <a:pt x="194" y="85"/>
                </a:cubicBezTo>
                <a:cubicBezTo>
                  <a:pt x="194" y="85"/>
                  <a:pt x="194" y="85"/>
                  <a:pt x="194" y="85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91" y="86"/>
                  <a:pt x="291" y="86"/>
                  <a:pt x="291" y="86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91" y="133"/>
                  <a:pt x="269" y="155"/>
                  <a:pt x="242" y="155"/>
                </a:cubicBezTo>
                <a:cubicBezTo>
                  <a:pt x="216" y="155"/>
                  <a:pt x="194" y="133"/>
                  <a:pt x="194" y="106"/>
                </a:cubicBezTo>
                <a:close/>
                <a:moveTo>
                  <a:pt x="213" y="174"/>
                </a:moveTo>
                <a:cubicBezTo>
                  <a:pt x="228" y="174"/>
                  <a:pt x="228" y="174"/>
                  <a:pt x="228" y="174"/>
                </a:cubicBezTo>
                <a:cubicBezTo>
                  <a:pt x="231" y="174"/>
                  <a:pt x="233" y="172"/>
                  <a:pt x="233" y="169"/>
                </a:cubicBezTo>
                <a:cubicBezTo>
                  <a:pt x="233" y="164"/>
                  <a:pt x="233" y="164"/>
                  <a:pt x="233" y="164"/>
                </a:cubicBezTo>
                <a:cubicBezTo>
                  <a:pt x="236" y="164"/>
                  <a:pt x="239" y="165"/>
                  <a:pt x="242" y="165"/>
                </a:cubicBezTo>
                <a:cubicBezTo>
                  <a:pt x="246" y="165"/>
                  <a:pt x="249" y="164"/>
                  <a:pt x="252" y="164"/>
                </a:cubicBezTo>
                <a:cubicBezTo>
                  <a:pt x="252" y="169"/>
                  <a:pt x="252" y="169"/>
                  <a:pt x="252" y="169"/>
                </a:cubicBezTo>
                <a:cubicBezTo>
                  <a:pt x="252" y="172"/>
                  <a:pt x="254" y="174"/>
                  <a:pt x="257" y="174"/>
                </a:cubicBezTo>
                <a:cubicBezTo>
                  <a:pt x="272" y="174"/>
                  <a:pt x="272" y="174"/>
                  <a:pt x="272" y="174"/>
                </a:cubicBezTo>
                <a:cubicBezTo>
                  <a:pt x="272" y="186"/>
                  <a:pt x="272" y="186"/>
                  <a:pt x="272" y="186"/>
                </a:cubicBezTo>
                <a:cubicBezTo>
                  <a:pt x="268" y="185"/>
                  <a:pt x="265" y="184"/>
                  <a:pt x="262" y="184"/>
                </a:cubicBezTo>
                <a:cubicBezTo>
                  <a:pt x="255" y="184"/>
                  <a:pt x="248" y="187"/>
                  <a:pt x="242" y="192"/>
                </a:cubicBezTo>
                <a:cubicBezTo>
                  <a:pt x="237" y="187"/>
                  <a:pt x="230" y="184"/>
                  <a:pt x="223" y="184"/>
                </a:cubicBezTo>
                <a:cubicBezTo>
                  <a:pt x="220" y="184"/>
                  <a:pt x="216" y="185"/>
                  <a:pt x="213" y="186"/>
                </a:cubicBezTo>
                <a:lnTo>
                  <a:pt x="213" y="174"/>
                </a:lnTo>
                <a:close/>
                <a:moveTo>
                  <a:pt x="281" y="233"/>
                </a:moveTo>
                <a:cubicBezTo>
                  <a:pt x="204" y="233"/>
                  <a:pt x="204" y="233"/>
                  <a:pt x="204" y="233"/>
                </a:cubicBezTo>
                <a:cubicBezTo>
                  <a:pt x="204" y="213"/>
                  <a:pt x="204" y="213"/>
                  <a:pt x="204" y="213"/>
                </a:cubicBezTo>
                <a:cubicBezTo>
                  <a:pt x="204" y="207"/>
                  <a:pt x="207" y="201"/>
                  <a:pt x="211" y="198"/>
                </a:cubicBezTo>
                <a:cubicBezTo>
                  <a:pt x="211" y="198"/>
                  <a:pt x="211" y="198"/>
                  <a:pt x="212" y="197"/>
                </a:cubicBezTo>
                <a:cubicBezTo>
                  <a:pt x="215" y="195"/>
                  <a:pt x="219" y="194"/>
                  <a:pt x="223" y="194"/>
                </a:cubicBezTo>
                <a:cubicBezTo>
                  <a:pt x="229" y="194"/>
                  <a:pt x="235" y="197"/>
                  <a:pt x="239" y="202"/>
                </a:cubicBezTo>
                <a:cubicBezTo>
                  <a:pt x="239" y="203"/>
                  <a:pt x="241" y="204"/>
                  <a:pt x="242" y="204"/>
                </a:cubicBezTo>
                <a:cubicBezTo>
                  <a:pt x="244" y="204"/>
                  <a:pt x="245" y="203"/>
                  <a:pt x="246" y="202"/>
                </a:cubicBezTo>
                <a:cubicBezTo>
                  <a:pt x="250" y="197"/>
                  <a:pt x="256" y="194"/>
                  <a:pt x="262" y="194"/>
                </a:cubicBezTo>
                <a:cubicBezTo>
                  <a:pt x="273" y="194"/>
                  <a:pt x="281" y="202"/>
                  <a:pt x="281" y="213"/>
                </a:cubicBezTo>
                <a:lnTo>
                  <a:pt x="281" y="233"/>
                </a:lnTo>
                <a:close/>
                <a:moveTo>
                  <a:pt x="291" y="233"/>
                </a:moveTo>
                <a:cubicBezTo>
                  <a:pt x="291" y="213"/>
                  <a:pt x="291" y="213"/>
                  <a:pt x="291" y="213"/>
                </a:cubicBezTo>
                <a:cubicBezTo>
                  <a:pt x="291" y="205"/>
                  <a:pt x="287" y="197"/>
                  <a:pt x="281" y="191"/>
                </a:cubicBezTo>
                <a:cubicBezTo>
                  <a:pt x="281" y="174"/>
                  <a:pt x="281" y="174"/>
                  <a:pt x="281" y="174"/>
                </a:cubicBezTo>
                <a:cubicBezTo>
                  <a:pt x="289" y="174"/>
                  <a:pt x="296" y="177"/>
                  <a:pt x="302" y="183"/>
                </a:cubicBezTo>
                <a:cubicBezTo>
                  <a:pt x="307" y="188"/>
                  <a:pt x="310" y="196"/>
                  <a:pt x="310" y="203"/>
                </a:cubicBezTo>
                <a:cubicBezTo>
                  <a:pt x="310" y="233"/>
                  <a:pt x="310" y="233"/>
                  <a:pt x="310" y="233"/>
                </a:cubicBezTo>
                <a:lnTo>
                  <a:pt x="291" y="23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CB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2" name="Google Shape;602;p24"/>
          <p:cNvSpPr txBox="1"/>
          <p:nvPr/>
        </p:nvSpPr>
        <p:spPr>
          <a:xfrm>
            <a:off x="6258536" y="4343006"/>
            <a:ext cx="1149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Noto Sans Symbol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White-collar workers</a:t>
            </a:r>
            <a:endParaRPr sz="800"/>
          </a:p>
        </p:txBody>
      </p:sp>
      <p:sp>
        <p:nvSpPr>
          <p:cNvPr id="603" name="Google Shape;603;p24"/>
          <p:cNvSpPr txBox="1"/>
          <p:nvPr/>
        </p:nvSpPr>
        <p:spPr>
          <a:xfrm>
            <a:off x="6495575" y="4078090"/>
            <a:ext cx="675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20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90%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4" name="Google Shape;604;p24"/>
          <p:cNvSpPr/>
          <p:nvPr/>
        </p:nvSpPr>
        <p:spPr>
          <a:xfrm>
            <a:off x="6503534" y="3346892"/>
            <a:ext cx="659700" cy="659700"/>
          </a:xfrm>
          <a:prstGeom prst="ellipse">
            <a:avLst/>
          </a:prstGeom>
          <a:solidFill>
            <a:srgbClr val="F5F1E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AE5F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05" name="Google Shape;605;p24"/>
          <p:cNvGrpSpPr/>
          <p:nvPr/>
        </p:nvGrpSpPr>
        <p:grpSpPr>
          <a:xfrm>
            <a:off x="6684880" y="3527909"/>
            <a:ext cx="297877" cy="297877"/>
            <a:chOff x="9374188" y="2493963"/>
            <a:chExt cx="695325" cy="695325"/>
          </a:xfrm>
        </p:grpSpPr>
        <p:sp>
          <p:nvSpPr>
            <p:cNvPr id="606" name="Google Shape;606;p24"/>
            <p:cNvSpPr/>
            <p:nvPr/>
          </p:nvSpPr>
          <p:spPr>
            <a:xfrm>
              <a:off x="9431338" y="2622550"/>
              <a:ext cx="141288" cy="161925"/>
            </a:xfrm>
            <a:custGeom>
              <a:rect b="b" l="l" r="r" t="t"/>
              <a:pathLst>
                <a:path extrusionOk="0" h="75" w="65">
                  <a:moveTo>
                    <a:pt x="56" y="9"/>
                  </a:moveTo>
                  <a:cubicBezTo>
                    <a:pt x="50" y="3"/>
                    <a:pt x="42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3"/>
                    <a:pt x="1" y="31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62"/>
                    <a:pt x="16" y="75"/>
                    <a:pt x="32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49" y="75"/>
                    <a:pt x="63" y="62"/>
                    <a:pt x="64" y="45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23"/>
                    <a:pt x="62" y="15"/>
                    <a:pt x="56" y="9"/>
                  </a:cubicBezTo>
                  <a:close/>
                  <a:moveTo>
                    <a:pt x="53" y="45"/>
                  </a:moveTo>
                  <a:cubicBezTo>
                    <a:pt x="53" y="56"/>
                    <a:pt x="44" y="64"/>
                    <a:pt x="3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22" y="64"/>
                    <a:pt x="13" y="56"/>
                    <a:pt x="12" y="4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2" y="40"/>
                    <a:pt x="32" y="37"/>
                    <a:pt x="40" y="30"/>
                  </a:cubicBezTo>
                  <a:cubicBezTo>
                    <a:pt x="43" y="35"/>
                    <a:pt x="48" y="39"/>
                    <a:pt x="54" y="40"/>
                  </a:cubicBezTo>
                  <a:lnTo>
                    <a:pt x="53" y="45"/>
                  </a:lnTo>
                  <a:close/>
                  <a:moveTo>
                    <a:pt x="47" y="20"/>
                  </a:moveTo>
                  <a:cubicBezTo>
                    <a:pt x="46" y="18"/>
                    <a:pt x="45" y="16"/>
                    <a:pt x="42" y="15"/>
                  </a:cubicBezTo>
                  <a:cubicBezTo>
                    <a:pt x="40" y="15"/>
                    <a:pt x="38" y="16"/>
                    <a:pt x="37" y="18"/>
                  </a:cubicBezTo>
                  <a:cubicBezTo>
                    <a:pt x="37" y="18"/>
                    <a:pt x="30" y="28"/>
                    <a:pt x="11" y="30"/>
                  </a:cubicBezTo>
                  <a:cubicBezTo>
                    <a:pt x="11" y="25"/>
                    <a:pt x="13" y="20"/>
                    <a:pt x="17" y="17"/>
                  </a:cubicBezTo>
                  <a:cubicBezTo>
                    <a:pt x="21" y="13"/>
                    <a:pt x="26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9" y="10"/>
                    <a:pt x="45" y="13"/>
                    <a:pt x="49" y="17"/>
                  </a:cubicBezTo>
                  <a:cubicBezTo>
                    <a:pt x="52" y="20"/>
                    <a:pt x="54" y="24"/>
                    <a:pt x="54" y="29"/>
                  </a:cubicBezTo>
                  <a:cubicBezTo>
                    <a:pt x="50" y="27"/>
                    <a:pt x="48" y="24"/>
                    <a:pt x="47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9882188" y="2900363"/>
              <a:ext cx="141288" cy="163513"/>
            </a:xfrm>
            <a:custGeom>
              <a:rect b="b" l="l" r="r" t="t"/>
              <a:pathLst>
                <a:path extrusionOk="0" h="75" w="65">
                  <a:moveTo>
                    <a:pt x="56" y="9"/>
                  </a:moveTo>
                  <a:cubicBezTo>
                    <a:pt x="50" y="3"/>
                    <a:pt x="42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3"/>
                    <a:pt x="1" y="31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62"/>
                    <a:pt x="16" y="75"/>
                    <a:pt x="32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49" y="75"/>
                    <a:pt x="63" y="62"/>
                    <a:pt x="64" y="45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23"/>
                    <a:pt x="62" y="15"/>
                    <a:pt x="56" y="9"/>
                  </a:cubicBezTo>
                  <a:close/>
                  <a:moveTo>
                    <a:pt x="54" y="31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3" y="56"/>
                    <a:pt x="44" y="64"/>
                    <a:pt x="3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22" y="64"/>
                    <a:pt x="13" y="56"/>
                    <a:pt x="12" y="4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3" y="20"/>
                    <a:pt x="17" y="17"/>
                  </a:cubicBezTo>
                  <a:cubicBezTo>
                    <a:pt x="21" y="13"/>
                    <a:pt x="26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9" y="10"/>
                    <a:pt x="45" y="13"/>
                    <a:pt x="49" y="17"/>
                  </a:cubicBezTo>
                  <a:cubicBezTo>
                    <a:pt x="52" y="20"/>
                    <a:pt x="54" y="25"/>
                    <a:pt x="54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9374188" y="2649538"/>
              <a:ext cx="371475" cy="425450"/>
            </a:xfrm>
            <a:custGeom>
              <a:rect b="b" l="l" r="r" t="t"/>
              <a:pathLst>
                <a:path extrusionOk="0" h="195" w="171">
                  <a:moveTo>
                    <a:pt x="165" y="6"/>
                  </a:moveTo>
                  <a:cubicBezTo>
                    <a:pt x="159" y="0"/>
                    <a:pt x="150" y="0"/>
                    <a:pt x="144" y="6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2" y="67"/>
                    <a:pt x="81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12" y="67"/>
                    <a:pt x="0" y="79"/>
                    <a:pt x="0" y="93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7" y="184"/>
                    <a:pt x="16" y="184"/>
                  </a:cubicBezTo>
                  <a:cubicBezTo>
                    <a:pt x="18" y="184"/>
                    <a:pt x="20" y="184"/>
                    <a:pt x="21" y="183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1" y="192"/>
                    <a:pt x="24" y="195"/>
                    <a:pt x="27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4" y="195"/>
                    <a:pt x="96" y="192"/>
                    <a:pt x="96" y="189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6" y="102"/>
                    <a:pt x="97" y="100"/>
                    <a:pt x="97" y="99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71" y="21"/>
                    <a:pt x="171" y="11"/>
                    <a:pt x="165" y="6"/>
                  </a:cubicBezTo>
                  <a:close/>
                  <a:moveTo>
                    <a:pt x="157" y="19"/>
                  </a:moveTo>
                  <a:cubicBezTo>
                    <a:pt x="157" y="19"/>
                    <a:pt x="157" y="19"/>
                    <a:pt x="157" y="19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87" y="95"/>
                    <a:pt x="85" y="99"/>
                    <a:pt x="85" y="103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1"/>
                    <a:pt x="30" y="99"/>
                    <a:pt x="27" y="99"/>
                  </a:cubicBezTo>
                  <a:cubicBezTo>
                    <a:pt x="24" y="99"/>
                    <a:pt x="21" y="101"/>
                    <a:pt x="21" y="104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71"/>
                    <a:pt x="19" y="173"/>
                    <a:pt x="16" y="173"/>
                  </a:cubicBezTo>
                  <a:cubicBezTo>
                    <a:pt x="13" y="173"/>
                    <a:pt x="11" y="171"/>
                    <a:pt x="11" y="16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84"/>
                    <a:pt x="18" y="77"/>
                    <a:pt x="27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5" y="77"/>
                    <a:pt x="89" y="76"/>
                    <a:pt x="92" y="7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3" y="12"/>
                    <a:pt x="156" y="12"/>
                    <a:pt x="158" y="13"/>
                  </a:cubicBezTo>
                  <a:cubicBezTo>
                    <a:pt x="159" y="15"/>
                    <a:pt x="159" y="17"/>
                    <a:pt x="157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9490075" y="2830513"/>
              <a:ext cx="23813" cy="161925"/>
            </a:xfrm>
            <a:custGeom>
              <a:rect b="b" l="l" r="r" t="t"/>
              <a:pathLst>
                <a:path extrusionOk="0" h="74" w="11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9" y="74"/>
                    <a:pt x="11" y="72"/>
                    <a:pt x="11" y="69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9628188" y="2900363"/>
              <a:ext cx="141288" cy="163513"/>
            </a:xfrm>
            <a:custGeom>
              <a:rect b="b" l="l" r="r" t="t"/>
              <a:pathLst>
                <a:path extrusionOk="0" h="75" w="65">
                  <a:moveTo>
                    <a:pt x="56" y="9"/>
                  </a:moveTo>
                  <a:cubicBezTo>
                    <a:pt x="50" y="3"/>
                    <a:pt x="42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3"/>
                    <a:pt x="0" y="31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62"/>
                    <a:pt x="16" y="75"/>
                    <a:pt x="32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49" y="75"/>
                    <a:pt x="63" y="62"/>
                    <a:pt x="64" y="45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23"/>
                    <a:pt x="62" y="15"/>
                    <a:pt x="56" y="9"/>
                  </a:cubicBezTo>
                  <a:close/>
                  <a:moveTo>
                    <a:pt x="54" y="31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56"/>
                    <a:pt x="43" y="64"/>
                    <a:pt x="3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21" y="64"/>
                    <a:pt x="12" y="56"/>
                    <a:pt x="12" y="4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3" y="20"/>
                    <a:pt x="16" y="17"/>
                  </a:cubicBezTo>
                  <a:cubicBezTo>
                    <a:pt x="20" y="13"/>
                    <a:pt x="26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9" y="10"/>
                    <a:pt x="44" y="13"/>
                    <a:pt x="48" y="17"/>
                  </a:cubicBezTo>
                  <a:cubicBezTo>
                    <a:pt x="52" y="20"/>
                    <a:pt x="54" y="25"/>
                    <a:pt x="54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9583738" y="3074988"/>
              <a:ext cx="231775" cy="114300"/>
            </a:xfrm>
            <a:custGeom>
              <a:rect b="b" l="l" r="r" t="t"/>
              <a:pathLst>
                <a:path extrusionOk="0" h="53" w="107">
                  <a:moveTo>
                    <a:pt x="81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1"/>
                    <a:pt x="2" y="53"/>
                    <a:pt x="5" y="53"/>
                  </a:cubicBezTo>
                  <a:cubicBezTo>
                    <a:pt x="8" y="53"/>
                    <a:pt x="11" y="51"/>
                    <a:pt x="11" y="4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7"/>
                    <a:pt x="17" y="10"/>
                    <a:pt x="26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9" y="10"/>
                    <a:pt x="96" y="17"/>
                    <a:pt x="96" y="25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51"/>
                    <a:pt x="98" y="53"/>
                    <a:pt x="101" y="53"/>
                  </a:cubicBezTo>
                  <a:cubicBezTo>
                    <a:pt x="104" y="53"/>
                    <a:pt x="107" y="51"/>
                    <a:pt x="107" y="4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11"/>
                    <a:pt x="95" y="0"/>
                    <a:pt x="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9837738" y="3074988"/>
              <a:ext cx="231775" cy="114300"/>
            </a:xfrm>
            <a:custGeom>
              <a:rect b="b" l="l" r="r" t="t"/>
              <a:pathLst>
                <a:path extrusionOk="0" h="53" w="107">
                  <a:moveTo>
                    <a:pt x="81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1"/>
                    <a:pt x="3" y="53"/>
                    <a:pt x="6" y="53"/>
                  </a:cubicBezTo>
                  <a:cubicBezTo>
                    <a:pt x="9" y="53"/>
                    <a:pt x="11" y="51"/>
                    <a:pt x="11" y="4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7"/>
                    <a:pt x="18" y="10"/>
                    <a:pt x="26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90" y="10"/>
                    <a:pt x="96" y="17"/>
                    <a:pt x="96" y="25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51"/>
                    <a:pt x="99" y="53"/>
                    <a:pt x="102" y="53"/>
                  </a:cubicBezTo>
                  <a:cubicBezTo>
                    <a:pt x="105" y="53"/>
                    <a:pt x="107" y="51"/>
                    <a:pt x="107" y="4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11"/>
                    <a:pt x="95" y="0"/>
                    <a:pt x="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9593263" y="2493963"/>
              <a:ext cx="476250" cy="382588"/>
            </a:xfrm>
            <a:custGeom>
              <a:rect b="b" l="l" r="r" t="t"/>
              <a:pathLst>
                <a:path extrusionOk="0" h="176" w="219">
                  <a:moveTo>
                    <a:pt x="203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3" y="101"/>
                    <a:pt x="6" y="101"/>
                  </a:cubicBezTo>
                  <a:cubicBezTo>
                    <a:pt x="9" y="101"/>
                    <a:pt x="11" y="99"/>
                    <a:pt x="11" y="9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8" y="163"/>
                    <a:pt x="206" y="165"/>
                    <a:pt x="203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8" y="165"/>
                    <a:pt x="16" y="168"/>
                    <a:pt x="16" y="171"/>
                  </a:cubicBezTo>
                  <a:cubicBezTo>
                    <a:pt x="16" y="174"/>
                    <a:pt x="18" y="176"/>
                    <a:pt x="21" y="176"/>
                  </a:cubicBezTo>
                  <a:cubicBezTo>
                    <a:pt x="203" y="176"/>
                    <a:pt x="203" y="176"/>
                    <a:pt x="203" y="176"/>
                  </a:cubicBezTo>
                  <a:cubicBezTo>
                    <a:pt x="212" y="176"/>
                    <a:pt x="219" y="169"/>
                    <a:pt x="219" y="160"/>
                  </a:cubicBezTo>
                  <a:cubicBezTo>
                    <a:pt x="219" y="16"/>
                    <a:pt x="219" y="16"/>
                    <a:pt x="219" y="16"/>
                  </a:cubicBezTo>
                  <a:cubicBezTo>
                    <a:pt x="219" y="7"/>
                    <a:pt x="212" y="0"/>
                    <a:pt x="203" y="0"/>
                  </a:cubicBezTo>
                  <a:close/>
                  <a:moveTo>
                    <a:pt x="208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3"/>
                    <a:pt x="13" y="11"/>
                    <a:pt x="16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6" y="11"/>
                    <a:pt x="208" y="13"/>
                    <a:pt x="208" y="16"/>
                  </a:cubicBezTo>
                  <a:lnTo>
                    <a:pt x="20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9999663" y="2641600"/>
              <a:ext cx="23813" cy="188913"/>
            </a:xfrm>
            <a:custGeom>
              <a:rect b="b" l="l" r="r" t="t"/>
              <a:pathLst>
                <a:path extrusionOk="0" h="87" w="11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4"/>
                    <a:pt x="2" y="87"/>
                    <a:pt x="5" y="87"/>
                  </a:cubicBezTo>
                  <a:cubicBezTo>
                    <a:pt x="8" y="87"/>
                    <a:pt x="11" y="84"/>
                    <a:pt x="11" y="8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9953625" y="2713038"/>
              <a:ext cx="22225" cy="117475"/>
            </a:xfrm>
            <a:custGeom>
              <a:rect b="b" l="l" r="r" t="t"/>
              <a:pathLst>
                <a:path extrusionOk="0" h="54" w="10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1"/>
                    <a:pt x="2" y="54"/>
                    <a:pt x="5" y="54"/>
                  </a:cubicBezTo>
                  <a:cubicBezTo>
                    <a:pt x="8" y="54"/>
                    <a:pt x="10" y="51"/>
                    <a:pt x="10" y="48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9906000" y="2690813"/>
              <a:ext cx="23813" cy="139700"/>
            </a:xfrm>
            <a:custGeom>
              <a:rect b="b" l="l" r="r" t="t"/>
              <a:pathLst>
                <a:path extrusionOk="0" h="64" w="11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9" y="64"/>
                    <a:pt x="11" y="61"/>
                    <a:pt x="11" y="5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9861550" y="2760663"/>
              <a:ext cx="23813" cy="69850"/>
            </a:xfrm>
            <a:custGeom>
              <a:rect b="b" l="l" r="r" t="t"/>
              <a:pathLst>
                <a:path extrusionOk="0" h="32" w="11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2" y="32"/>
                    <a:pt x="5" y="32"/>
                  </a:cubicBezTo>
                  <a:cubicBezTo>
                    <a:pt x="8" y="32"/>
                    <a:pt x="11" y="29"/>
                    <a:pt x="11" y="2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9813925" y="2584450"/>
              <a:ext cx="209550" cy="190500"/>
            </a:xfrm>
            <a:custGeom>
              <a:rect b="b" l="l" r="r" t="t"/>
              <a:pathLst>
                <a:path extrusionOk="0" h="87" w="97">
                  <a:moveTo>
                    <a:pt x="94" y="2"/>
                  </a:moveTo>
                  <a:cubicBezTo>
                    <a:pt x="92" y="0"/>
                    <a:pt x="89" y="1"/>
                    <a:pt x="87" y="3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6"/>
                    <a:pt x="46" y="16"/>
                    <a:pt x="44" y="19"/>
                  </a:cubicBezTo>
                  <a:cubicBezTo>
                    <a:pt x="44" y="19"/>
                    <a:pt x="44" y="19"/>
                    <a:pt x="44" y="2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0" y="78"/>
                    <a:pt x="0" y="82"/>
                    <a:pt x="2" y="84"/>
                  </a:cubicBezTo>
                  <a:cubicBezTo>
                    <a:pt x="4" y="86"/>
                    <a:pt x="7" y="87"/>
                    <a:pt x="9" y="85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8"/>
                    <a:pt x="32" y="68"/>
                    <a:pt x="32" y="67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9" y="44"/>
                    <a:pt x="73" y="44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7"/>
                    <a:pt x="97" y="3"/>
                    <a:pt x="9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9642475" y="2587625"/>
              <a:ext cx="160338" cy="20638"/>
            </a:xfrm>
            <a:custGeom>
              <a:rect b="b" l="l" r="r" t="t"/>
              <a:pathLst>
                <a:path extrusionOk="0" h="10" w="74">
                  <a:moveTo>
                    <a:pt x="6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2" y="10"/>
                    <a:pt x="74" y="8"/>
                    <a:pt x="74" y="5"/>
                  </a:cubicBezTo>
                  <a:cubicBezTo>
                    <a:pt x="74" y="2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9826625" y="2587625"/>
              <a:ext cx="46038" cy="20638"/>
            </a:xfrm>
            <a:custGeom>
              <a:rect b="b" l="l" r="r" t="t"/>
              <a:pathLst>
                <a:path extrusionOk="0" h="10" w="21">
                  <a:moveTo>
                    <a:pt x="1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9" y="10"/>
                    <a:pt x="21" y="8"/>
                    <a:pt x="21" y="5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21" name="Google Shape;621;p24"/>
          <p:cNvSpPr txBox="1"/>
          <p:nvPr/>
        </p:nvSpPr>
        <p:spPr>
          <a:xfrm>
            <a:off x="1216522" y="2964470"/>
            <a:ext cx="675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30-45</a:t>
            </a:r>
            <a:endParaRPr sz="900"/>
          </a:p>
        </p:txBody>
      </p:sp>
      <p:sp>
        <p:nvSpPr>
          <p:cNvPr id="622" name="Google Shape;622;p24"/>
          <p:cNvSpPr txBox="1"/>
          <p:nvPr/>
        </p:nvSpPr>
        <p:spPr>
          <a:xfrm>
            <a:off x="782583" y="2483149"/>
            <a:ext cx="675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46-55</a:t>
            </a:r>
            <a:endParaRPr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5"/>
          <p:cNvSpPr/>
          <p:nvPr/>
        </p:nvSpPr>
        <p:spPr>
          <a:xfrm>
            <a:off x="2101514" y="1750150"/>
            <a:ext cx="1479900" cy="25587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8" name="Google Shape;628;p25"/>
          <p:cNvSpPr/>
          <p:nvPr/>
        </p:nvSpPr>
        <p:spPr>
          <a:xfrm>
            <a:off x="3753202" y="1750150"/>
            <a:ext cx="1479900" cy="25587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9" name="Google Shape;629;p25"/>
          <p:cNvSpPr/>
          <p:nvPr/>
        </p:nvSpPr>
        <p:spPr>
          <a:xfrm>
            <a:off x="5409501" y="1750150"/>
            <a:ext cx="1479900" cy="25587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0" name="Google Shape;630;p25"/>
          <p:cNvSpPr/>
          <p:nvPr/>
        </p:nvSpPr>
        <p:spPr>
          <a:xfrm>
            <a:off x="7065800" y="1750150"/>
            <a:ext cx="1479900" cy="25587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31" name="Google Shape;631;p25"/>
          <p:cNvGrpSpPr/>
          <p:nvPr/>
        </p:nvGrpSpPr>
        <p:grpSpPr>
          <a:xfrm>
            <a:off x="2385945" y="1921843"/>
            <a:ext cx="899305" cy="854973"/>
            <a:chOff x="1943946" y="2700753"/>
            <a:chExt cx="1298449" cy="1234439"/>
          </a:xfrm>
        </p:grpSpPr>
        <p:sp>
          <p:nvSpPr>
            <p:cNvPr id="632" name="Google Shape;632;p25"/>
            <p:cNvSpPr/>
            <p:nvPr/>
          </p:nvSpPr>
          <p:spPr>
            <a:xfrm>
              <a:off x="1943946" y="2700753"/>
              <a:ext cx="1298449" cy="1234439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2016331" y="2713817"/>
              <a:ext cx="1153200" cy="1159800"/>
            </a:xfrm>
            <a:prstGeom prst="arc">
              <a:avLst>
                <a:gd fmla="val 4118030" name="adj1"/>
                <a:gd fmla="val 99776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34" name="Google Shape;634;p25"/>
          <p:cNvGrpSpPr/>
          <p:nvPr/>
        </p:nvGrpSpPr>
        <p:grpSpPr>
          <a:xfrm>
            <a:off x="4043499" y="1921843"/>
            <a:ext cx="899305" cy="854973"/>
            <a:chOff x="1943946" y="2700753"/>
            <a:chExt cx="1298449" cy="1234439"/>
          </a:xfrm>
        </p:grpSpPr>
        <p:sp>
          <p:nvSpPr>
            <p:cNvPr id="635" name="Google Shape;635;p25"/>
            <p:cNvSpPr/>
            <p:nvPr/>
          </p:nvSpPr>
          <p:spPr>
            <a:xfrm>
              <a:off x="1943946" y="2700753"/>
              <a:ext cx="1298449" cy="1234439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2016331" y="2713817"/>
              <a:ext cx="1153200" cy="1159800"/>
            </a:xfrm>
            <a:prstGeom prst="arc">
              <a:avLst>
                <a:gd fmla="val 4118030" name="adj1"/>
                <a:gd fmla="val 99776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37" name="Google Shape;637;p25"/>
          <p:cNvGrpSpPr/>
          <p:nvPr/>
        </p:nvGrpSpPr>
        <p:grpSpPr>
          <a:xfrm>
            <a:off x="5725442" y="1921843"/>
            <a:ext cx="899305" cy="854973"/>
            <a:chOff x="1943946" y="2700753"/>
            <a:chExt cx="1298449" cy="1234439"/>
          </a:xfrm>
        </p:grpSpPr>
        <p:sp>
          <p:nvSpPr>
            <p:cNvPr id="638" name="Google Shape;638;p25"/>
            <p:cNvSpPr/>
            <p:nvPr/>
          </p:nvSpPr>
          <p:spPr>
            <a:xfrm>
              <a:off x="1943946" y="2700753"/>
              <a:ext cx="1298449" cy="1234439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2016331" y="2713817"/>
              <a:ext cx="1153200" cy="1159800"/>
            </a:xfrm>
            <a:prstGeom prst="arc">
              <a:avLst>
                <a:gd fmla="val 4118030" name="adj1"/>
                <a:gd fmla="val 99776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40" name="Google Shape;640;p25"/>
          <p:cNvGrpSpPr/>
          <p:nvPr/>
        </p:nvGrpSpPr>
        <p:grpSpPr>
          <a:xfrm>
            <a:off x="7356089" y="1921843"/>
            <a:ext cx="899305" cy="854973"/>
            <a:chOff x="1943946" y="2700753"/>
            <a:chExt cx="1298449" cy="1234439"/>
          </a:xfrm>
        </p:grpSpPr>
        <p:sp>
          <p:nvSpPr>
            <p:cNvPr id="641" name="Google Shape;641;p25"/>
            <p:cNvSpPr/>
            <p:nvPr/>
          </p:nvSpPr>
          <p:spPr>
            <a:xfrm>
              <a:off x="1943946" y="2700753"/>
              <a:ext cx="1298449" cy="1234439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2016331" y="2713817"/>
              <a:ext cx="1153200" cy="1159800"/>
            </a:xfrm>
            <a:prstGeom prst="arc">
              <a:avLst>
                <a:gd fmla="val 4118030" name="adj1"/>
                <a:gd fmla="val 99776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43" name="Google Shape;643;p25"/>
          <p:cNvSpPr/>
          <p:nvPr/>
        </p:nvSpPr>
        <p:spPr>
          <a:xfrm>
            <a:off x="449825" y="1750150"/>
            <a:ext cx="1479900" cy="25587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44" name="Google Shape;644;p25"/>
          <p:cNvGrpSpPr/>
          <p:nvPr/>
        </p:nvGrpSpPr>
        <p:grpSpPr>
          <a:xfrm>
            <a:off x="740220" y="1921843"/>
            <a:ext cx="899305" cy="854973"/>
            <a:chOff x="1943946" y="2700753"/>
            <a:chExt cx="1298449" cy="1234439"/>
          </a:xfrm>
        </p:grpSpPr>
        <p:sp>
          <p:nvSpPr>
            <p:cNvPr id="645" name="Google Shape;645;p25"/>
            <p:cNvSpPr/>
            <p:nvPr/>
          </p:nvSpPr>
          <p:spPr>
            <a:xfrm>
              <a:off x="1943946" y="2700753"/>
              <a:ext cx="1298449" cy="1234439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2016331" y="2713817"/>
              <a:ext cx="1153200" cy="1159800"/>
            </a:xfrm>
            <a:prstGeom prst="arc">
              <a:avLst>
                <a:gd fmla="val 4118030" name="adj1"/>
                <a:gd fmla="val 99776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47" name="Google Shape;647;p2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</a:t>
            </a:r>
            <a:r>
              <a:rPr lang="en"/>
              <a:t> needs analysis</a:t>
            </a:r>
            <a:endParaRPr/>
          </a:p>
        </p:txBody>
      </p:sp>
      <p:sp>
        <p:nvSpPr>
          <p:cNvPr id="648" name="Google Shape;648;p2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9" name="Google Shape;649;p25"/>
          <p:cNvSpPr txBox="1"/>
          <p:nvPr/>
        </p:nvSpPr>
        <p:spPr>
          <a:xfrm>
            <a:off x="472301" y="3570913"/>
            <a:ext cx="1432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As an overview, who would be the most ideal, typical customer profile for us?</a:t>
            </a:r>
            <a:endParaRPr sz="800"/>
          </a:p>
        </p:txBody>
      </p:sp>
      <p:sp>
        <p:nvSpPr>
          <p:cNvPr id="650" name="Google Shape;650;p25"/>
          <p:cNvSpPr txBox="1"/>
          <p:nvPr/>
        </p:nvSpPr>
        <p:spPr>
          <a:xfrm>
            <a:off x="488479" y="3272842"/>
            <a:ext cx="140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Who are they</a:t>
            </a:r>
            <a:endParaRPr sz="1000"/>
          </a:p>
        </p:txBody>
      </p:sp>
      <p:sp>
        <p:nvSpPr>
          <p:cNvPr id="651" name="Google Shape;651;p25"/>
          <p:cNvSpPr txBox="1"/>
          <p:nvPr/>
        </p:nvSpPr>
        <p:spPr>
          <a:xfrm>
            <a:off x="2183249" y="3570913"/>
            <a:ext cx="13164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What do they do professionally and on their own free time?</a:t>
            </a:r>
            <a:endParaRPr sz="800"/>
          </a:p>
        </p:txBody>
      </p:sp>
      <p:sp>
        <p:nvSpPr>
          <p:cNvPr id="652" name="Google Shape;652;p25"/>
          <p:cNvSpPr txBox="1"/>
          <p:nvPr/>
        </p:nvSpPr>
        <p:spPr>
          <a:xfrm>
            <a:off x="2140166" y="3272842"/>
            <a:ext cx="140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What they do</a:t>
            </a:r>
            <a:endParaRPr sz="1000"/>
          </a:p>
        </p:txBody>
      </p:sp>
      <p:sp>
        <p:nvSpPr>
          <p:cNvPr id="653" name="Google Shape;653;p25"/>
          <p:cNvSpPr txBox="1"/>
          <p:nvPr/>
        </p:nvSpPr>
        <p:spPr>
          <a:xfrm>
            <a:off x="3796464" y="3570913"/>
            <a:ext cx="1402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Under what circumstances do they start to consider a purchase?</a:t>
            </a:r>
            <a:endParaRPr sz="800"/>
          </a:p>
        </p:txBody>
      </p:sp>
      <p:sp>
        <p:nvSpPr>
          <p:cNvPr id="654" name="Google Shape;654;p25"/>
          <p:cNvSpPr txBox="1"/>
          <p:nvPr/>
        </p:nvSpPr>
        <p:spPr>
          <a:xfrm>
            <a:off x="3791852" y="3272842"/>
            <a:ext cx="140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When they buy</a:t>
            </a:r>
            <a:endParaRPr sz="1000"/>
          </a:p>
        </p:txBody>
      </p:sp>
      <p:sp>
        <p:nvSpPr>
          <p:cNvPr id="655" name="Google Shape;655;p25"/>
          <p:cNvSpPr txBox="1"/>
          <p:nvPr/>
        </p:nvSpPr>
        <p:spPr>
          <a:xfrm>
            <a:off x="5452110" y="3570913"/>
            <a:ext cx="13947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Are purchases made on a whim? In the store? As add-ons? On website?</a:t>
            </a:r>
            <a:endParaRPr sz="800"/>
          </a:p>
        </p:txBody>
      </p:sp>
      <p:sp>
        <p:nvSpPr>
          <p:cNvPr id="656" name="Google Shape;656;p25"/>
          <p:cNvSpPr txBox="1"/>
          <p:nvPr/>
        </p:nvSpPr>
        <p:spPr>
          <a:xfrm>
            <a:off x="5448149" y="3272842"/>
            <a:ext cx="140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How they buy</a:t>
            </a:r>
            <a:endParaRPr sz="1000"/>
          </a:p>
        </p:txBody>
      </p:sp>
      <p:sp>
        <p:nvSpPr>
          <p:cNvPr id="657" name="Google Shape;657;p25"/>
          <p:cNvSpPr txBox="1"/>
          <p:nvPr/>
        </p:nvSpPr>
        <p:spPr>
          <a:xfrm>
            <a:off x="7108407" y="3570913"/>
            <a:ext cx="13947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What level of pre and post sale support and customer service is expected?</a:t>
            </a:r>
            <a:endParaRPr sz="800"/>
          </a:p>
        </p:txBody>
      </p:sp>
      <p:cxnSp>
        <p:nvCxnSpPr>
          <p:cNvPr id="658" name="Google Shape;658;p25"/>
          <p:cNvCxnSpPr/>
          <p:nvPr/>
        </p:nvCxnSpPr>
        <p:spPr>
          <a:xfrm>
            <a:off x="310750" y="3007375"/>
            <a:ext cx="8364300" cy="0"/>
          </a:xfrm>
          <a:prstGeom prst="straightConnector1">
            <a:avLst/>
          </a:prstGeom>
          <a:noFill/>
          <a:ln cap="flat" cmpd="sng" w="76200">
            <a:solidFill>
              <a:srgbClr val="F9F8F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9" name="Google Shape;659;p25"/>
          <p:cNvSpPr txBox="1"/>
          <p:nvPr/>
        </p:nvSpPr>
        <p:spPr>
          <a:xfrm>
            <a:off x="7104445" y="3272842"/>
            <a:ext cx="140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What they expect</a:t>
            </a:r>
            <a:endParaRPr sz="1000"/>
          </a:p>
        </p:txBody>
      </p:sp>
      <p:grpSp>
        <p:nvGrpSpPr>
          <p:cNvPr id="660" name="Google Shape;660;p25"/>
          <p:cNvGrpSpPr/>
          <p:nvPr/>
        </p:nvGrpSpPr>
        <p:grpSpPr>
          <a:xfrm>
            <a:off x="1091362" y="2220294"/>
            <a:ext cx="197021" cy="258070"/>
            <a:chOff x="190501" y="2628900"/>
            <a:chExt cx="450850" cy="590550"/>
          </a:xfrm>
        </p:grpSpPr>
        <p:sp>
          <p:nvSpPr>
            <p:cNvPr id="661" name="Google Shape;661;p25"/>
            <p:cNvSpPr/>
            <p:nvPr/>
          </p:nvSpPr>
          <p:spPr>
            <a:xfrm>
              <a:off x="296863" y="2628900"/>
              <a:ext cx="238125" cy="288925"/>
            </a:xfrm>
            <a:custGeom>
              <a:rect b="b" l="l" r="r" t="t"/>
              <a:pathLst>
                <a:path extrusionOk="0" h="275" w="226">
                  <a:moveTo>
                    <a:pt x="113" y="275"/>
                  </a:moveTo>
                  <a:cubicBezTo>
                    <a:pt x="175" y="275"/>
                    <a:pt x="226" y="213"/>
                    <a:pt x="226" y="137"/>
                  </a:cubicBezTo>
                  <a:cubicBezTo>
                    <a:pt x="226" y="62"/>
                    <a:pt x="210" y="0"/>
                    <a:pt x="113" y="0"/>
                  </a:cubicBezTo>
                  <a:cubicBezTo>
                    <a:pt x="17" y="0"/>
                    <a:pt x="0" y="62"/>
                    <a:pt x="0" y="137"/>
                  </a:cubicBezTo>
                  <a:cubicBezTo>
                    <a:pt x="0" y="213"/>
                    <a:pt x="51" y="275"/>
                    <a:pt x="113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190501" y="3132138"/>
              <a:ext cx="0" cy="6350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cubicBezTo>
                    <a:pt x="0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641351" y="3132138"/>
              <a:ext cx="0" cy="9525"/>
            </a:xfrm>
            <a:custGeom>
              <a:rect b="b" l="l" r="r" t="t"/>
              <a:pathLst>
                <a:path extrusionOk="0" h="9" w="120000">
                  <a:moveTo>
                    <a:pt x="0" y="9"/>
                  </a:moveTo>
                  <a:cubicBezTo>
                    <a:pt x="0" y="8"/>
                    <a:pt x="0" y="0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4" name="Google Shape;664;p25"/>
            <p:cNvSpPr/>
            <p:nvPr/>
          </p:nvSpPr>
          <p:spPr>
            <a:xfrm>
              <a:off x="190501" y="2927350"/>
              <a:ext cx="450850" cy="292100"/>
            </a:xfrm>
            <a:custGeom>
              <a:rect b="b" l="l" r="r" t="t"/>
              <a:pathLst>
                <a:path extrusionOk="0" h="277" w="428">
                  <a:moveTo>
                    <a:pt x="427" y="194"/>
                  </a:moveTo>
                  <a:cubicBezTo>
                    <a:pt x="425" y="62"/>
                    <a:pt x="408" y="24"/>
                    <a:pt x="276" y="0"/>
                  </a:cubicBezTo>
                  <a:cubicBezTo>
                    <a:pt x="276" y="0"/>
                    <a:pt x="257" y="24"/>
                    <a:pt x="214" y="24"/>
                  </a:cubicBezTo>
                  <a:cubicBezTo>
                    <a:pt x="171" y="24"/>
                    <a:pt x="152" y="0"/>
                    <a:pt x="152" y="0"/>
                  </a:cubicBezTo>
                  <a:cubicBezTo>
                    <a:pt x="21" y="24"/>
                    <a:pt x="3" y="61"/>
                    <a:pt x="1" y="190"/>
                  </a:cubicBezTo>
                  <a:cubicBezTo>
                    <a:pt x="0" y="200"/>
                    <a:pt x="0" y="201"/>
                    <a:pt x="0" y="200"/>
                  </a:cubicBezTo>
                  <a:cubicBezTo>
                    <a:pt x="0" y="202"/>
                    <a:pt x="0" y="206"/>
                    <a:pt x="0" y="214"/>
                  </a:cubicBezTo>
                  <a:cubicBezTo>
                    <a:pt x="0" y="214"/>
                    <a:pt x="32" y="277"/>
                    <a:pt x="214" y="277"/>
                  </a:cubicBezTo>
                  <a:cubicBezTo>
                    <a:pt x="396" y="277"/>
                    <a:pt x="428" y="214"/>
                    <a:pt x="428" y="214"/>
                  </a:cubicBezTo>
                  <a:cubicBezTo>
                    <a:pt x="428" y="209"/>
                    <a:pt x="428" y="206"/>
                    <a:pt x="428" y="203"/>
                  </a:cubicBezTo>
                  <a:cubicBezTo>
                    <a:pt x="428" y="204"/>
                    <a:pt x="428" y="203"/>
                    <a:pt x="427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65" name="Google Shape;665;p25"/>
          <p:cNvSpPr/>
          <p:nvPr/>
        </p:nvSpPr>
        <p:spPr>
          <a:xfrm>
            <a:off x="2701531" y="2215457"/>
            <a:ext cx="268134" cy="267744"/>
          </a:xfrm>
          <a:custGeom>
            <a:rect b="b" l="l" r="r" t="t"/>
            <a:pathLst>
              <a:path extrusionOk="0" h="287" w="287">
                <a:moveTo>
                  <a:pt x="32" y="175"/>
                </a:moveTo>
                <a:cubicBezTo>
                  <a:pt x="34" y="184"/>
                  <a:pt x="38" y="192"/>
                  <a:pt x="42" y="200"/>
                </a:cubicBezTo>
                <a:cubicBezTo>
                  <a:pt x="30" y="216"/>
                  <a:pt x="30" y="216"/>
                  <a:pt x="30" y="216"/>
                </a:cubicBezTo>
                <a:cubicBezTo>
                  <a:pt x="25" y="222"/>
                  <a:pt x="26" y="229"/>
                  <a:pt x="31" y="234"/>
                </a:cubicBezTo>
                <a:cubicBezTo>
                  <a:pt x="52" y="256"/>
                  <a:pt x="52" y="256"/>
                  <a:pt x="52" y="256"/>
                </a:cubicBezTo>
                <a:cubicBezTo>
                  <a:pt x="57" y="260"/>
                  <a:pt x="65" y="261"/>
                  <a:pt x="70" y="257"/>
                </a:cubicBezTo>
                <a:cubicBezTo>
                  <a:pt x="86" y="244"/>
                  <a:pt x="86" y="244"/>
                  <a:pt x="86" y="244"/>
                </a:cubicBezTo>
                <a:cubicBezTo>
                  <a:pt x="94" y="249"/>
                  <a:pt x="103" y="253"/>
                  <a:pt x="112" y="255"/>
                </a:cubicBezTo>
                <a:cubicBezTo>
                  <a:pt x="114" y="276"/>
                  <a:pt x="114" y="276"/>
                  <a:pt x="114" y="276"/>
                </a:cubicBezTo>
                <a:cubicBezTo>
                  <a:pt x="115" y="282"/>
                  <a:pt x="121" y="287"/>
                  <a:pt x="127" y="287"/>
                </a:cubicBezTo>
                <a:cubicBezTo>
                  <a:pt x="158" y="287"/>
                  <a:pt x="158" y="287"/>
                  <a:pt x="158" y="287"/>
                </a:cubicBezTo>
                <a:cubicBezTo>
                  <a:pt x="165" y="287"/>
                  <a:pt x="171" y="282"/>
                  <a:pt x="171" y="276"/>
                </a:cubicBezTo>
                <a:cubicBezTo>
                  <a:pt x="174" y="256"/>
                  <a:pt x="174" y="256"/>
                  <a:pt x="174" y="256"/>
                </a:cubicBezTo>
                <a:cubicBezTo>
                  <a:pt x="183" y="253"/>
                  <a:pt x="193" y="250"/>
                  <a:pt x="202" y="245"/>
                </a:cubicBezTo>
                <a:cubicBezTo>
                  <a:pt x="217" y="257"/>
                  <a:pt x="217" y="257"/>
                  <a:pt x="217" y="257"/>
                </a:cubicBezTo>
                <a:cubicBezTo>
                  <a:pt x="222" y="261"/>
                  <a:pt x="230" y="260"/>
                  <a:pt x="234" y="256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61" y="229"/>
                  <a:pt x="261" y="222"/>
                  <a:pt x="257" y="216"/>
                </a:cubicBezTo>
                <a:cubicBezTo>
                  <a:pt x="245" y="201"/>
                  <a:pt x="245" y="201"/>
                  <a:pt x="245" y="201"/>
                </a:cubicBezTo>
                <a:cubicBezTo>
                  <a:pt x="250" y="193"/>
                  <a:pt x="254" y="183"/>
                  <a:pt x="257" y="174"/>
                </a:cubicBezTo>
                <a:cubicBezTo>
                  <a:pt x="275" y="172"/>
                  <a:pt x="275" y="172"/>
                  <a:pt x="275" y="172"/>
                </a:cubicBezTo>
                <a:cubicBezTo>
                  <a:pt x="282" y="171"/>
                  <a:pt x="287" y="165"/>
                  <a:pt x="287" y="159"/>
                </a:cubicBezTo>
                <a:cubicBezTo>
                  <a:pt x="287" y="128"/>
                  <a:pt x="287" y="128"/>
                  <a:pt x="287" y="128"/>
                </a:cubicBezTo>
                <a:cubicBezTo>
                  <a:pt x="287" y="121"/>
                  <a:pt x="282" y="115"/>
                  <a:pt x="275" y="115"/>
                </a:cubicBezTo>
                <a:cubicBezTo>
                  <a:pt x="257" y="113"/>
                  <a:pt x="257" y="113"/>
                  <a:pt x="257" y="113"/>
                </a:cubicBezTo>
                <a:cubicBezTo>
                  <a:pt x="255" y="103"/>
                  <a:pt x="251" y="94"/>
                  <a:pt x="246" y="85"/>
                </a:cubicBezTo>
                <a:cubicBezTo>
                  <a:pt x="257" y="71"/>
                  <a:pt x="257" y="71"/>
                  <a:pt x="257" y="71"/>
                </a:cubicBezTo>
                <a:cubicBezTo>
                  <a:pt x="261" y="66"/>
                  <a:pt x="261" y="59"/>
                  <a:pt x="256" y="54"/>
                </a:cubicBezTo>
                <a:cubicBezTo>
                  <a:pt x="234" y="32"/>
                  <a:pt x="234" y="32"/>
                  <a:pt x="234" y="32"/>
                </a:cubicBezTo>
                <a:cubicBezTo>
                  <a:pt x="230" y="27"/>
                  <a:pt x="222" y="27"/>
                  <a:pt x="217" y="31"/>
                </a:cubicBezTo>
                <a:cubicBezTo>
                  <a:pt x="203" y="42"/>
                  <a:pt x="203" y="42"/>
                  <a:pt x="203" y="42"/>
                </a:cubicBezTo>
                <a:cubicBezTo>
                  <a:pt x="194" y="37"/>
                  <a:pt x="185" y="33"/>
                  <a:pt x="175" y="30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2" y="5"/>
                  <a:pt x="166" y="0"/>
                  <a:pt x="160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2" y="0"/>
                  <a:pt x="116" y="5"/>
                  <a:pt x="116" y="12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03" y="33"/>
                  <a:pt x="93" y="37"/>
                  <a:pt x="84" y="42"/>
                </a:cubicBezTo>
                <a:cubicBezTo>
                  <a:pt x="70" y="31"/>
                  <a:pt x="70" y="31"/>
                  <a:pt x="70" y="31"/>
                </a:cubicBezTo>
                <a:cubicBezTo>
                  <a:pt x="65" y="27"/>
                  <a:pt x="57" y="27"/>
                  <a:pt x="52" y="32"/>
                </a:cubicBezTo>
                <a:cubicBezTo>
                  <a:pt x="31" y="54"/>
                  <a:pt x="31" y="54"/>
                  <a:pt x="31" y="54"/>
                </a:cubicBezTo>
                <a:cubicBezTo>
                  <a:pt x="26" y="59"/>
                  <a:pt x="25" y="66"/>
                  <a:pt x="30" y="71"/>
                </a:cubicBezTo>
                <a:cubicBezTo>
                  <a:pt x="42" y="86"/>
                  <a:pt x="42" y="86"/>
                  <a:pt x="42" y="86"/>
                </a:cubicBezTo>
                <a:cubicBezTo>
                  <a:pt x="37" y="95"/>
                  <a:pt x="33" y="104"/>
                  <a:pt x="31" y="114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5" y="117"/>
                  <a:pt x="0" y="122"/>
                  <a:pt x="0" y="129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7"/>
                  <a:pt x="5" y="172"/>
                  <a:pt x="12" y="173"/>
                </a:cubicBezTo>
                <a:lnTo>
                  <a:pt x="32" y="175"/>
                </a:lnTo>
                <a:close/>
                <a:moveTo>
                  <a:pt x="144" y="91"/>
                </a:moveTo>
                <a:cubicBezTo>
                  <a:pt x="172" y="91"/>
                  <a:pt x="195" y="114"/>
                  <a:pt x="195" y="143"/>
                </a:cubicBezTo>
                <a:cubicBezTo>
                  <a:pt x="195" y="171"/>
                  <a:pt x="172" y="194"/>
                  <a:pt x="144" y="194"/>
                </a:cubicBezTo>
                <a:cubicBezTo>
                  <a:pt x="116" y="194"/>
                  <a:pt x="93" y="171"/>
                  <a:pt x="93" y="143"/>
                </a:cubicBezTo>
                <a:cubicBezTo>
                  <a:pt x="93" y="114"/>
                  <a:pt x="116" y="91"/>
                  <a:pt x="144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CB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66" name="Google Shape;666;p25"/>
          <p:cNvGrpSpPr/>
          <p:nvPr/>
        </p:nvGrpSpPr>
        <p:grpSpPr>
          <a:xfrm>
            <a:off x="4358275" y="2196498"/>
            <a:ext cx="269754" cy="305662"/>
            <a:chOff x="1587" y="1989138"/>
            <a:chExt cx="1466851" cy="1662112"/>
          </a:xfrm>
        </p:grpSpPr>
        <p:sp>
          <p:nvSpPr>
            <p:cNvPr id="667" name="Google Shape;667;p25"/>
            <p:cNvSpPr/>
            <p:nvPr/>
          </p:nvSpPr>
          <p:spPr>
            <a:xfrm>
              <a:off x="666750" y="2241550"/>
              <a:ext cx="509588" cy="577850"/>
            </a:xfrm>
            <a:custGeom>
              <a:rect b="b" l="l" r="r" t="t"/>
              <a:pathLst>
                <a:path extrusionOk="0" h="153" w="135">
                  <a:moveTo>
                    <a:pt x="119" y="121"/>
                  </a:moveTo>
                  <a:cubicBezTo>
                    <a:pt x="32" y="121"/>
                    <a:pt x="32" y="121"/>
                    <a:pt x="32" y="121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6"/>
                    <a:pt x="7" y="153"/>
                    <a:pt x="16" y="153"/>
                  </a:cubicBezTo>
                  <a:cubicBezTo>
                    <a:pt x="119" y="153"/>
                    <a:pt x="119" y="153"/>
                    <a:pt x="119" y="153"/>
                  </a:cubicBezTo>
                  <a:cubicBezTo>
                    <a:pt x="128" y="153"/>
                    <a:pt x="135" y="146"/>
                    <a:pt x="135" y="137"/>
                  </a:cubicBezTo>
                  <a:cubicBezTo>
                    <a:pt x="135" y="128"/>
                    <a:pt x="128" y="121"/>
                    <a:pt x="119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1587" y="1989138"/>
              <a:ext cx="1466851" cy="1465262"/>
            </a:xfrm>
            <a:custGeom>
              <a:rect b="b" l="l" r="r" t="t"/>
              <a:pathLst>
                <a:path extrusionOk="0" h="388" w="388">
                  <a:moveTo>
                    <a:pt x="179" y="346"/>
                  </a:moveTo>
                  <a:cubicBezTo>
                    <a:pt x="102" y="339"/>
                    <a:pt x="41" y="273"/>
                    <a:pt x="41" y="194"/>
                  </a:cubicBezTo>
                  <a:cubicBezTo>
                    <a:pt x="41" y="110"/>
                    <a:pt x="110" y="41"/>
                    <a:pt x="194" y="41"/>
                  </a:cubicBezTo>
                  <a:cubicBezTo>
                    <a:pt x="278" y="41"/>
                    <a:pt x="347" y="110"/>
                    <a:pt x="347" y="194"/>
                  </a:cubicBezTo>
                  <a:cubicBezTo>
                    <a:pt x="347" y="211"/>
                    <a:pt x="344" y="227"/>
                    <a:pt x="339" y="243"/>
                  </a:cubicBezTo>
                  <a:cubicBezTo>
                    <a:pt x="352" y="249"/>
                    <a:pt x="364" y="258"/>
                    <a:pt x="373" y="269"/>
                  </a:cubicBezTo>
                  <a:cubicBezTo>
                    <a:pt x="383" y="246"/>
                    <a:pt x="388" y="220"/>
                    <a:pt x="388" y="194"/>
                  </a:cubicBezTo>
                  <a:cubicBezTo>
                    <a:pt x="388" y="87"/>
                    <a:pt x="301" y="0"/>
                    <a:pt x="194" y="0"/>
                  </a:cubicBezTo>
                  <a:cubicBezTo>
                    <a:pt x="87" y="0"/>
                    <a:pt x="0" y="87"/>
                    <a:pt x="0" y="194"/>
                  </a:cubicBezTo>
                  <a:cubicBezTo>
                    <a:pt x="0" y="299"/>
                    <a:pt x="84" y="385"/>
                    <a:pt x="189" y="388"/>
                  </a:cubicBezTo>
                  <a:cubicBezTo>
                    <a:pt x="183" y="375"/>
                    <a:pt x="180" y="361"/>
                    <a:pt x="179" y="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1003300" y="3087688"/>
              <a:ext cx="192088" cy="388937"/>
            </a:xfrm>
            <a:custGeom>
              <a:rect b="b" l="l" r="r" t="t"/>
              <a:pathLst>
                <a:path extrusionOk="0" h="103" w="51">
                  <a:moveTo>
                    <a:pt x="30" y="44"/>
                  </a:moveTo>
                  <a:cubicBezTo>
                    <a:pt x="19" y="40"/>
                    <a:pt x="16" y="37"/>
                    <a:pt x="16" y="32"/>
                  </a:cubicBezTo>
                  <a:cubicBezTo>
                    <a:pt x="16" y="28"/>
                    <a:pt x="19" y="24"/>
                    <a:pt x="27" y="24"/>
                  </a:cubicBezTo>
                  <a:cubicBezTo>
                    <a:pt x="34" y="24"/>
                    <a:pt x="40" y="27"/>
                    <a:pt x="40" y="27"/>
                  </a:cubicBezTo>
                  <a:cubicBezTo>
                    <a:pt x="40" y="27"/>
                    <a:pt x="41" y="27"/>
                    <a:pt x="42" y="27"/>
                  </a:cubicBezTo>
                  <a:cubicBezTo>
                    <a:pt x="43" y="27"/>
                    <a:pt x="45" y="26"/>
                    <a:pt x="45" y="25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18"/>
                    <a:pt x="47" y="16"/>
                    <a:pt x="46" y="16"/>
                  </a:cubicBezTo>
                  <a:cubicBezTo>
                    <a:pt x="41" y="14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8" y="15"/>
                    <a:pt x="1" y="24"/>
                    <a:pt x="1" y="34"/>
                  </a:cubicBezTo>
                  <a:cubicBezTo>
                    <a:pt x="1" y="46"/>
                    <a:pt x="11" y="52"/>
                    <a:pt x="23" y="57"/>
                  </a:cubicBezTo>
                  <a:cubicBezTo>
                    <a:pt x="32" y="60"/>
                    <a:pt x="36" y="64"/>
                    <a:pt x="36" y="69"/>
                  </a:cubicBezTo>
                  <a:cubicBezTo>
                    <a:pt x="36" y="75"/>
                    <a:pt x="30" y="79"/>
                    <a:pt x="23" y="79"/>
                  </a:cubicBezTo>
                  <a:cubicBezTo>
                    <a:pt x="16" y="79"/>
                    <a:pt x="8" y="75"/>
                    <a:pt x="8" y="75"/>
                  </a:cubicBezTo>
                  <a:cubicBezTo>
                    <a:pt x="7" y="74"/>
                    <a:pt x="7" y="74"/>
                    <a:pt x="6" y="74"/>
                  </a:cubicBezTo>
                  <a:cubicBezTo>
                    <a:pt x="4" y="74"/>
                    <a:pt x="3" y="75"/>
                    <a:pt x="2" y="77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5"/>
                    <a:pt x="2" y="86"/>
                  </a:cubicBezTo>
                  <a:cubicBezTo>
                    <a:pt x="7" y="89"/>
                    <a:pt x="18" y="91"/>
                    <a:pt x="18" y="91"/>
                  </a:cubicBezTo>
                  <a:cubicBezTo>
                    <a:pt x="18" y="91"/>
                    <a:pt x="19" y="91"/>
                    <a:pt x="19" y="91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101"/>
                    <a:pt x="21" y="103"/>
                    <a:pt x="23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9" y="103"/>
                    <a:pt x="31" y="101"/>
                    <a:pt x="31" y="99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90"/>
                    <a:pt x="31" y="90"/>
                    <a:pt x="32" y="90"/>
                  </a:cubicBezTo>
                  <a:cubicBezTo>
                    <a:pt x="43" y="88"/>
                    <a:pt x="51" y="79"/>
                    <a:pt x="51" y="68"/>
                  </a:cubicBezTo>
                  <a:cubicBezTo>
                    <a:pt x="51" y="57"/>
                    <a:pt x="44" y="50"/>
                    <a:pt x="3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731837" y="2917825"/>
              <a:ext cx="731838" cy="733425"/>
            </a:xfrm>
            <a:custGeom>
              <a:rect b="b" l="l" r="r" t="t"/>
              <a:pathLst>
                <a:path extrusionOk="0" h="194" w="194">
                  <a:moveTo>
                    <a:pt x="97" y="0"/>
                  </a:moveTo>
                  <a:cubicBezTo>
                    <a:pt x="44" y="0"/>
                    <a:pt x="0" y="43"/>
                    <a:pt x="0" y="97"/>
                  </a:cubicBezTo>
                  <a:cubicBezTo>
                    <a:pt x="0" y="150"/>
                    <a:pt x="44" y="194"/>
                    <a:pt x="97" y="194"/>
                  </a:cubicBezTo>
                  <a:cubicBezTo>
                    <a:pt x="151" y="194"/>
                    <a:pt x="194" y="150"/>
                    <a:pt x="194" y="97"/>
                  </a:cubicBezTo>
                  <a:cubicBezTo>
                    <a:pt x="194" y="43"/>
                    <a:pt x="151" y="0"/>
                    <a:pt x="97" y="0"/>
                  </a:cubicBezTo>
                  <a:close/>
                  <a:moveTo>
                    <a:pt x="97" y="171"/>
                  </a:moveTo>
                  <a:cubicBezTo>
                    <a:pt x="56" y="171"/>
                    <a:pt x="23" y="138"/>
                    <a:pt x="23" y="97"/>
                  </a:cubicBezTo>
                  <a:cubicBezTo>
                    <a:pt x="23" y="55"/>
                    <a:pt x="56" y="22"/>
                    <a:pt x="97" y="22"/>
                  </a:cubicBezTo>
                  <a:cubicBezTo>
                    <a:pt x="139" y="22"/>
                    <a:pt x="172" y="55"/>
                    <a:pt x="172" y="97"/>
                  </a:cubicBezTo>
                  <a:cubicBezTo>
                    <a:pt x="172" y="138"/>
                    <a:pt x="139" y="171"/>
                    <a:pt x="97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71" name="Google Shape;671;p25"/>
          <p:cNvGrpSpPr/>
          <p:nvPr/>
        </p:nvGrpSpPr>
        <p:grpSpPr>
          <a:xfrm>
            <a:off x="6020902" y="2211996"/>
            <a:ext cx="308386" cy="274666"/>
            <a:chOff x="360362" y="3122612"/>
            <a:chExt cx="798514" cy="711201"/>
          </a:xfrm>
        </p:grpSpPr>
        <p:sp>
          <p:nvSpPr>
            <p:cNvPr id="672" name="Google Shape;672;p25"/>
            <p:cNvSpPr/>
            <p:nvPr/>
          </p:nvSpPr>
          <p:spPr>
            <a:xfrm>
              <a:off x="585788" y="3122612"/>
              <a:ext cx="573088" cy="211138"/>
            </a:xfrm>
            <a:custGeom>
              <a:rect b="b" l="l" r="r" t="t"/>
              <a:pathLst>
                <a:path extrusionOk="0" h="207" w="561">
                  <a:moveTo>
                    <a:pt x="528" y="105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33" y="0"/>
                    <a:pt x="13" y="13"/>
                    <a:pt x="9" y="3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56" y="149"/>
                    <a:pt x="556" y="149"/>
                    <a:pt x="556" y="149"/>
                  </a:cubicBezTo>
                  <a:cubicBezTo>
                    <a:pt x="561" y="129"/>
                    <a:pt x="548" y="109"/>
                    <a:pt x="528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360362" y="3298825"/>
              <a:ext cx="763588" cy="534988"/>
            </a:xfrm>
            <a:custGeom>
              <a:rect b="b" l="l" r="r" t="t"/>
              <a:pathLst>
                <a:path extrusionOk="0" h="525" w="748">
                  <a:moveTo>
                    <a:pt x="549" y="46"/>
                  </a:moveTo>
                  <a:cubicBezTo>
                    <a:pt x="544" y="26"/>
                    <a:pt x="523" y="15"/>
                    <a:pt x="503" y="20"/>
                  </a:cubicBezTo>
                  <a:cubicBezTo>
                    <a:pt x="413" y="45"/>
                    <a:pt x="413" y="45"/>
                    <a:pt x="413" y="45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31" y="151"/>
                    <a:pt x="31" y="151"/>
                    <a:pt x="31" y="151"/>
                  </a:cubicBezTo>
                  <a:cubicBezTo>
                    <a:pt x="12" y="157"/>
                    <a:pt x="0" y="177"/>
                    <a:pt x="5" y="197"/>
                  </a:cubicBezTo>
                  <a:cubicBezTo>
                    <a:pt x="87" y="494"/>
                    <a:pt x="87" y="494"/>
                    <a:pt x="87" y="494"/>
                  </a:cubicBezTo>
                  <a:cubicBezTo>
                    <a:pt x="93" y="513"/>
                    <a:pt x="114" y="525"/>
                    <a:pt x="134" y="520"/>
                  </a:cubicBezTo>
                  <a:cubicBezTo>
                    <a:pt x="605" y="389"/>
                    <a:pt x="605" y="389"/>
                    <a:pt x="605" y="389"/>
                  </a:cubicBezTo>
                  <a:cubicBezTo>
                    <a:pt x="625" y="383"/>
                    <a:pt x="637" y="363"/>
                    <a:pt x="631" y="343"/>
                  </a:cubicBezTo>
                  <a:cubicBezTo>
                    <a:pt x="617" y="292"/>
                    <a:pt x="617" y="292"/>
                    <a:pt x="617" y="292"/>
                  </a:cubicBezTo>
                  <a:cubicBezTo>
                    <a:pt x="670" y="303"/>
                    <a:pt x="670" y="303"/>
                    <a:pt x="670" y="303"/>
                  </a:cubicBezTo>
                  <a:cubicBezTo>
                    <a:pt x="690" y="307"/>
                    <a:pt x="710" y="294"/>
                    <a:pt x="714" y="274"/>
                  </a:cubicBezTo>
                  <a:cubicBezTo>
                    <a:pt x="748" y="116"/>
                    <a:pt x="748" y="116"/>
                    <a:pt x="748" y="116"/>
                  </a:cubicBezTo>
                  <a:cubicBezTo>
                    <a:pt x="557" y="76"/>
                    <a:pt x="557" y="76"/>
                    <a:pt x="557" y="76"/>
                  </a:cubicBezTo>
                  <a:lnTo>
                    <a:pt x="549" y="46"/>
                  </a:lnTo>
                  <a:close/>
                  <a:moveTo>
                    <a:pt x="604" y="197"/>
                  </a:moveTo>
                  <a:cubicBezTo>
                    <a:pt x="615" y="142"/>
                    <a:pt x="615" y="142"/>
                    <a:pt x="615" y="142"/>
                  </a:cubicBezTo>
                  <a:cubicBezTo>
                    <a:pt x="617" y="134"/>
                    <a:pt x="625" y="128"/>
                    <a:pt x="633" y="130"/>
                  </a:cubicBezTo>
                  <a:cubicBezTo>
                    <a:pt x="689" y="142"/>
                    <a:pt x="689" y="142"/>
                    <a:pt x="689" y="142"/>
                  </a:cubicBezTo>
                  <a:cubicBezTo>
                    <a:pt x="697" y="143"/>
                    <a:pt x="702" y="152"/>
                    <a:pt x="700" y="160"/>
                  </a:cubicBezTo>
                  <a:cubicBezTo>
                    <a:pt x="689" y="215"/>
                    <a:pt x="689" y="215"/>
                    <a:pt x="689" y="215"/>
                  </a:cubicBezTo>
                  <a:cubicBezTo>
                    <a:pt x="687" y="223"/>
                    <a:pt x="679" y="229"/>
                    <a:pt x="671" y="227"/>
                  </a:cubicBezTo>
                  <a:cubicBezTo>
                    <a:pt x="615" y="215"/>
                    <a:pt x="615" y="215"/>
                    <a:pt x="615" y="215"/>
                  </a:cubicBezTo>
                  <a:cubicBezTo>
                    <a:pt x="607" y="213"/>
                    <a:pt x="602" y="205"/>
                    <a:pt x="604" y="197"/>
                  </a:cubicBezTo>
                  <a:close/>
                  <a:moveTo>
                    <a:pt x="40" y="181"/>
                  </a:moveTo>
                  <a:cubicBezTo>
                    <a:pt x="170" y="144"/>
                    <a:pt x="170" y="144"/>
                    <a:pt x="170" y="144"/>
                  </a:cubicBezTo>
                  <a:cubicBezTo>
                    <a:pt x="478" y="59"/>
                    <a:pt x="478" y="59"/>
                    <a:pt x="478" y="59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2" y="50"/>
                    <a:pt x="513" y="50"/>
                  </a:cubicBezTo>
                  <a:cubicBezTo>
                    <a:pt x="515" y="50"/>
                    <a:pt x="519" y="51"/>
                    <a:pt x="520" y="55"/>
                  </a:cubicBezTo>
                  <a:cubicBezTo>
                    <a:pt x="523" y="69"/>
                    <a:pt x="523" y="69"/>
                    <a:pt x="523" y="69"/>
                  </a:cubicBezTo>
                  <a:cubicBezTo>
                    <a:pt x="536" y="113"/>
                    <a:pt x="536" y="113"/>
                    <a:pt x="536" y="113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35" y="189"/>
                    <a:pt x="35" y="189"/>
                    <a:pt x="35" y="189"/>
                  </a:cubicBezTo>
                  <a:cubicBezTo>
                    <a:pt x="34" y="186"/>
                    <a:pt x="36" y="182"/>
                    <a:pt x="40" y="181"/>
                  </a:cubicBezTo>
                  <a:close/>
                  <a:moveTo>
                    <a:pt x="602" y="351"/>
                  </a:moveTo>
                  <a:cubicBezTo>
                    <a:pt x="602" y="353"/>
                    <a:pt x="602" y="355"/>
                    <a:pt x="601" y="356"/>
                  </a:cubicBezTo>
                  <a:cubicBezTo>
                    <a:pt x="600" y="357"/>
                    <a:pt x="599" y="359"/>
                    <a:pt x="597" y="359"/>
                  </a:cubicBezTo>
                  <a:cubicBezTo>
                    <a:pt x="126" y="490"/>
                    <a:pt x="126" y="490"/>
                    <a:pt x="126" y="490"/>
                  </a:cubicBezTo>
                  <a:cubicBezTo>
                    <a:pt x="125" y="490"/>
                    <a:pt x="124" y="490"/>
                    <a:pt x="124" y="490"/>
                  </a:cubicBezTo>
                  <a:cubicBezTo>
                    <a:pt x="121" y="490"/>
                    <a:pt x="118" y="489"/>
                    <a:pt x="117" y="485"/>
                  </a:cubicBezTo>
                  <a:cubicBezTo>
                    <a:pt x="69" y="313"/>
                    <a:pt x="69" y="313"/>
                    <a:pt x="69" y="313"/>
                  </a:cubicBezTo>
                  <a:cubicBezTo>
                    <a:pt x="554" y="178"/>
                    <a:pt x="554" y="178"/>
                    <a:pt x="554" y="178"/>
                  </a:cubicBezTo>
                  <a:cubicBezTo>
                    <a:pt x="583" y="285"/>
                    <a:pt x="583" y="285"/>
                    <a:pt x="583" y="285"/>
                  </a:cubicBezTo>
                  <a:lnTo>
                    <a:pt x="602" y="3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477838" y="3656013"/>
              <a:ext cx="106363" cy="104775"/>
            </a:xfrm>
            <a:custGeom>
              <a:rect b="b" l="l" r="r" t="t"/>
              <a:pathLst>
                <a:path extrusionOk="0" h="104" w="104">
                  <a:moveTo>
                    <a:pt x="87" y="13"/>
                  </a:moveTo>
                  <a:cubicBezTo>
                    <a:pt x="84" y="4"/>
                    <a:pt x="76" y="0"/>
                    <a:pt x="68" y="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" y="19"/>
                    <a:pt x="0" y="28"/>
                    <a:pt x="2" y="36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20" y="99"/>
                    <a:pt x="28" y="104"/>
                    <a:pt x="36" y="102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9" y="84"/>
                    <a:pt x="104" y="76"/>
                    <a:pt x="102" y="68"/>
                  </a:cubicBezTo>
                  <a:lnTo>
                    <a:pt x="8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75" name="Google Shape;675;p25"/>
          <p:cNvGrpSpPr/>
          <p:nvPr/>
        </p:nvGrpSpPr>
        <p:grpSpPr>
          <a:xfrm>
            <a:off x="7691652" y="2217037"/>
            <a:ext cx="228179" cy="264585"/>
            <a:chOff x="-336551" y="2679701"/>
            <a:chExt cx="706438" cy="819149"/>
          </a:xfrm>
        </p:grpSpPr>
        <p:sp>
          <p:nvSpPr>
            <p:cNvPr id="676" name="Google Shape;676;p25"/>
            <p:cNvSpPr/>
            <p:nvPr/>
          </p:nvSpPr>
          <p:spPr>
            <a:xfrm>
              <a:off x="-100013" y="2863850"/>
              <a:ext cx="122100" cy="122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-336551" y="2679701"/>
              <a:ext cx="706438" cy="819149"/>
            </a:xfrm>
            <a:custGeom>
              <a:rect b="b" l="l" r="r" t="t"/>
              <a:pathLst>
                <a:path extrusionOk="0" h="1345" w="1158">
                  <a:moveTo>
                    <a:pt x="163" y="1173"/>
                  </a:moveTo>
                  <a:cubicBezTo>
                    <a:pt x="163" y="1308"/>
                    <a:pt x="163" y="1308"/>
                    <a:pt x="163" y="1308"/>
                  </a:cubicBezTo>
                  <a:cubicBezTo>
                    <a:pt x="163" y="1329"/>
                    <a:pt x="180" y="1345"/>
                    <a:pt x="200" y="1345"/>
                  </a:cubicBezTo>
                  <a:cubicBezTo>
                    <a:pt x="726" y="1345"/>
                    <a:pt x="726" y="1345"/>
                    <a:pt x="726" y="1345"/>
                  </a:cubicBezTo>
                  <a:cubicBezTo>
                    <a:pt x="746" y="1345"/>
                    <a:pt x="763" y="1329"/>
                    <a:pt x="763" y="1308"/>
                  </a:cubicBezTo>
                  <a:cubicBezTo>
                    <a:pt x="763" y="1176"/>
                    <a:pt x="763" y="1176"/>
                    <a:pt x="763" y="1176"/>
                  </a:cubicBezTo>
                  <a:cubicBezTo>
                    <a:pt x="910" y="1176"/>
                    <a:pt x="910" y="1176"/>
                    <a:pt x="910" y="1176"/>
                  </a:cubicBezTo>
                  <a:cubicBezTo>
                    <a:pt x="969" y="1176"/>
                    <a:pt x="1017" y="1129"/>
                    <a:pt x="1017" y="1070"/>
                  </a:cubicBezTo>
                  <a:cubicBezTo>
                    <a:pt x="1017" y="883"/>
                    <a:pt x="1017" y="883"/>
                    <a:pt x="1017" y="883"/>
                  </a:cubicBezTo>
                  <a:cubicBezTo>
                    <a:pt x="1103" y="881"/>
                    <a:pt x="1103" y="881"/>
                    <a:pt x="1103" y="881"/>
                  </a:cubicBezTo>
                  <a:cubicBezTo>
                    <a:pt x="1137" y="881"/>
                    <a:pt x="1158" y="844"/>
                    <a:pt x="1142" y="814"/>
                  </a:cubicBezTo>
                  <a:cubicBezTo>
                    <a:pt x="1048" y="637"/>
                    <a:pt x="1048" y="637"/>
                    <a:pt x="1048" y="637"/>
                  </a:cubicBezTo>
                  <a:cubicBezTo>
                    <a:pt x="1027" y="598"/>
                    <a:pt x="1016" y="554"/>
                    <a:pt x="1016" y="509"/>
                  </a:cubicBezTo>
                  <a:cubicBezTo>
                    <a:pt x="1016" y="509"/>
                    <a:pt x="1016" y="509"/>
                    <a:pt x="1016" y="509"/>
                  </a:cubicBezTo>
                  <a:cubicBezTo>
                    <a:pt x="1016" y="509"/>
                    <a:pt x="1016" y="509"/>
                    <a:pt x="1016" y="509"/>
                  </a:cubicBezTo>
                  <a:cubicBezTo>
                    <a:pt x="1016" y="228"/>
                    <a:pt x="787" y="0"/>
                    <a:pt x="505" y="3"/>
                  </a:cubicBezTo>
                  <a:cubicBezTo>
                    <a:pt x="224" y="5"/>
                    <a:pt x="0" y="234"/>
                    <a:pt x="3" y="515"/>
                  </a:cubicBezTo>
                  <a:cubicBezTo>
                    <a:pt x="3" y="596"/>
                    <a:pt x="23" y="672"/>
                    <a:pt x="58" y="740"/>
                  </a:cubicBezTo>
                  <a:cubicBezTo>
                    <a:pt x="127" y="874"/>
                    <a:pt x="163" y="1022"/>
                    <a:pt x="163" y="1173"/>
                  </a:cubicBezTo>
                  <a:close/>
                  <a:moveTo>
                    <a:pt x="220" y="386"/>
                  </a:moveTo>
                  <a:cubicBezTo>
                    <a:pt x="220" y="376"/>
                    <a:pt x="225" y="367"/>
                    <a:pt x="234" y="364"/>
                  </a:cubicBezTo>
                  <a:cubicBezTo>
                    <a:pt x="290" y="340"/>
                    <a:pt x="290" y="340"/>
                    <a:pt x="290" y="340"/>
                  </a:cubicBezTo>
                  <a:cubicBezTo>
                    <a:pt x="295" y="338"/>
                    <a:pt x="300" y="333"/>
                    <a:pt x="302" y="327"/>
                  </a:cubicBezTo>
                  <a:cubicBezTo>
                    <a:pt x="303" y="326"/>
                    <a:pt x="303" y="326"/>
                    <a:pt x="303" y="325"/>
                  </a:cubicBezTo>
                  <a:cubicBezTo>
                    <a:pt x="306" y="319"/>
                    <a:pt x="306" y="313"/>
                    <a:pt x="303" y="307"/>
                  </a:cubicBezTo>
                  <a:cubicBezTo>
                    <a:pt x="280" y="252"/>
                    <a:pt x="280" y="252"/>
                    <a:pt x="280" y="252"/>
                  </a:cubicBezTo>
                  <a:cubicBezTo>
                    <a:pt x="277" y="243"/>
                    <a:pt x="279" y="233"/>
                    <a:pt x="286" y="226"/>
                  </a:cubicBezTo>
                  <a:cubicBezTo>
                    <a:pt x="311" y="201"/>
                    <a:pt x="311" y="201"/>
                    <a:pt x="311" y="201"/>
                  </a:cubicBezTo>
                  <a:cubicBezTo>
                    <a:pt x="318" y="194"/>
                    <a:pt x="328" y="192"/>
                    <a:pt x="337" y="195"/>
                  </a:cubicBezTo>
                  <a:cubicBezTo>
                    <a:pt x="393" y="218"/>
                    <a:pt x="393" y="218"/>
                    <a:pt x="393" y="218"/>
                  </a:cubicBezTo>
                  <a:cubicBezTo>
                    <a:pt x="398" y="220"/>
                    <a:pt x="405" y="220"/>
                    <a:pt x="411" y="218"/>
                  </a:cubicBezTo>
                  <a:cubicBezTo>
                    <a:pt x="411" y="218"/>
                    <a:pt x="412" y="217"/>
                    <a:pt x="412" y="217"/>
                  </a:cubicBezTo>
                  <a:cubicBezTo>
                    <a:pt x="418" y="215"/>
                    <a:pt x="423" y="210"/>
                    <a:pt x="425" y="204"/>
                  </a:cubicBezTo>
                  <a:cubicBezTo>
                    <a:pt x="449" y="149"/>
                    <a:pt x="449" y="149"/>
                    <a:pt x="449" y="149"/>
                  </a:cubicBezTo>
                  <a:cubicBezTo>
                    <a:pt x="452" y="140"/>
                    <a:pt x="461" y="134"/>
                    <a:pt x="471" y="134"/>
                  </a:cubicBezTo>
                  <a:cubicBezTo>
                    <a:pt x="506" y="134"/>
                    <a:pt x="506" y="134"/>
                    <a:pt x="506" y="134"/>
                  </a:cubicBezTo>
                  <a:cubicBezTo>
                    <a:pt x="516" y="134"/>
                    <a:pt x="524" y="140"/>
                    <a:pt x="528" y="149"/>
                  </a:cubicBezTo>
                  <a:cubicBezTo>
                    <a:pt x="552" y="205"/>
                    <a:pt x="552" y="205"/>
                    <a:pt x="552" y="205"/>
                  </a:cubicBezTo>
                  <a:cubicBezTo>
                    <a:pt x="555" y="211"/>
                    <a:pt x="559" y="215"/>
                    <a:pt x="565" y="217"/>
                  </a:cubicBezTo>
                  <a:cubicBezTo>
                    <a:pt x="565" y="218"/>
                    <a:pt x="566" y="218"/>
                    <a:pt x="566" y="218"/>
                  </a:cubicBezTo>
                  <a:cubicBezTo>
                    <a:pt x="572" y="220"/>
                    <a:pt x="578" y="220"/>
                    <a:pt x="584" y="218"/>
                  </a:cubicBezTo>
                  <a:cubicBezTo>
                    <a:pt x="640" y="195"/>
                    <a:pt x="640" y="195"/>
                    <a:pt x="640" y="195"/>
                  </a:cubicBezTo>
                  <a:cubicBezTo>
                    <a:pt x="649" y="191"/>
                    <a:pt x="659" y="193"/>
                    <a:pt x="666" y="200"/>
                  </a:cubicBezTo>
                  <a:cubicBezTo>
                    <a:pt x="691" y="225"/>
                    <a:pt x="691" y="225"/>
                    <a:pt x="691" y="225"/>
                  </a:cubicBezTo>
                  <a:cubicBezTo>
                    <a:pt x="698" y="232"/>
                    <a:pt x="700" y="242"/>
                    <a:pt x="696" y="251"/>
                  </a:cubicBezTo>
                  <a:cubicBezTo>
                    <a:pt x="674" y="308"/>
                    <a:pt x="674" y="308"/>
                    <a:pt x="674" y="308"/>
                  </a:cubicBezTo>
                  <a:cubicBezTo>
                    <a:pt x="671" y="314"/>
                    <a:pt x="671" y="320"/>
                    <a:pt x="674" y="326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76" y="332"/>
                    <a:pt x="681" y="337"/>
                    <a:pt x="687" y="339"/>
                  </a:cubicBezTo>
                  <a:cubicBezTo>
                    <a:pt x="743" y="363"/>
                    <a:pt x="743" y="363"/>
                    <a:pt x="743" y="363"/>
                  </a:cubicBezTo>
                  <a:cubicBezTo>
                    <a:pt x="752" y="367"/>
                    <a:pt x="758" y="375"/>
                    <a:pt x="758" y="385"/>
                  </a:cubicBezTo>
                  <a:cubicBezTo>
                    <a:pt x="758" y="420"/>
                    <a:pt x="758" y="420"/>
                    <a:pt x="758" y="420"/>
                  </a:cubicBezTo>
                  <a:cubicBezTo>
                    <a:pt x="758" y="430"/>
                    <a:pt x="752" y="439"/>
                    <a:pt x="743" y="442"/>
                  </a:cubicBezTo>
                  <a:cubicBezTo>
                    <a:pt x="687" y="466"/>
                    <a:pt x="687" y="466"/>
                    <a:pt x="687" y="466"/>
                  </a:cubicBezTo>
                  <a:cubicBezTo>
                    <a:pt x="681" y="469"/>
                    <a:pt x="676" y="474"/>
                    <a:pt x="674" y="480"/>
                  </a:cubicBezTo>
                  <a:cubicBezTo>
                    <a:pt x="674" y="480"/>
                    <a:pt x="674" y="480"/>
                    <a:pt x="674" y="480"/>
                  </a:cubicBezTo>
                  <a:cubicBezTo>
                    <a:pt x="671" y="486"/>
                    <a:pt x="671" y="492"/>
                    <a:pt x="674" y="498"/>
                  </a:cubicBezTo>
                  <a:cubicBezTo>
                    <a:pt x="697" y="554"/>
                    <a:pt x="697" y="554"/>
                    <a:pt x="697" y="554"/>
                  </a:cubicBezTo>
                  <a:cubicBezTo>
                    <a:pt x="701" y="563"/>
                    <a:pt x="699" y="573"/>
                    <a:pt x="692" y="580"/>
                  </a:cubicBezTo>
                  <a:cubicBezTo>
                    <a:pt x="667" y="605"/>
                    <a:pt x="667" y="605"/>
                    <a:pt x="667" y="605"/>
                  </a:cubicBezTo>
                  <a:cubicBezTo>
                    <a:pt x="660" y="612"/>
                    <a:pt x="650" y="614"/>
                    <a:pt x="641" y="611"/>
                  </a:cubicBezTo>
                  <a:cubicBezTo>
                    <a:pt x="584" y="588"/>
                    <a:pt x="584" y="588"/>
                    <a:pt x="584" y="588"/>
                  </a:cubicBezTo>
                  <a:cubicBezTo>
                    <a:pt x="578" y="586"/>
                    <a:pt x="572" y="586"/>
                    <a:pt x="566" y="588"/>
                  </a:cubicBezTo>
                  <a:cubicBezTo>
                    <a:pt x="566" y="588"/>
                    <a:pt x="565" y="588"/>
                    <a:pt x="565" y="588"/>
                  </a:cubicBezTo>
                  <a:cubicBezTo>
                    <a:pt x="559" y="591"/>
                    <a:pt x="555" y="595"/>
                    <a:pt x="552" y="601"/>
                  </a:cubicBezTo>
                  <a:cubicBezTo>
                    <a:pt x="529" y="657"/>
                    <a:pt x="529" y="657"/>
                    <a:pt x="529" y="657"/>
                  </a:cubicBezTo>
                  <a:cubicBezTo>
                    <a:pt x="525" y="666"/>
                    <a:pt x="517" y="672"/>
                    <a:pt x="507" y="672"/>
                  </a:cubicBezTo>
                  <a:cubicBezTo>
                    <a:pt x="471" y="672"/>
                    <a:pt x="471" y="672"/>
                    <a:pt x="471" y="672"/>
                  </a:cubicBezTo>
                  <a:cubicBezTo>
                    <a:pt x="462" y="672"/>
                    <a:pt x="453" y="666"/>
                    <a:pt x="450" y="657"/>
                  </a:cubicBezTo>
                  <a:cubicBezTo>
                    <a:pt x="426" y="602"/>
                    <a:pt x="426" y="602"/>
                    <a:pt x="426" y="602"/>
                  </a:cubicBezTo>
                  <a:cubicBezTo>
                    <a:pt x="423" y="596"/>
                    <a:pt x="418" y="591"/>
                    <a:pt x="412" y="589"/>
                  </a:cubicBezTo>
                  <a:cubicBezTo>
                    <a:pt x="412" y="589"/>
                    <a:pt x="411" y="589"/>
                    <a:pt x="411" y="588"/>
                  </a:cubicBezTo>
                  <a:cubicBezTo>
                    <a:pt x="405" y="586"/>
                    <a:pt x="399" y="586"/>
                    <a:pt x="393" y="588"/>
                  </a:cubicBezTo>
                  <a:cubicBezTo>
                    <a:pt x="338" y="611"/>
                    <a:pt x="338" y="611"/>
                    <a:pt x="338" y="611"/>
                  </a:cubicBezTo>
                  <a:cubicBezTo>
                    <a:pt x="329" y="615"/>
                    <a:pt x="318" y="613"/>
                    <a:pt x="312" y="606"/>
                  </a:cubicBezTo>
                  <a:cubicBezTo>
                    <a:pt x="286" y="581"/>
                    <a:pt x="286" y="581"/>
                    <a:pt x="286" y="581"/>
                  </a:cubicBezTo>
                  <a:cubicBezTo>
                    <a:pt x="280" y="574"/>
                    <a:pt x="278" y="564"/>
                    <a:pt x="281" y="555"/>
                  </a:cubicBezTo>
                  <a:cubicBezTo>
                    <a:pt x="304" y="499"/>
                    <a:pt x="304" y="499"/>
                    <a:pt x="304" y="499"/>
                  </a:cubicBezTo>
                  <a:cubicBezTo>
                    <a:pt x="306" y="494"/>
                    <a:pt x="306" y="487"/>
                    <a:pt x="303" y="481"/>
                  </a:cubicBezTo>
                  <a:cubicBezTo>
                    <a:pt x="303" y="481"/>
                    <a:pt x="303" y="480"/>
                    <a:pt x="303" y="479"/>
                  </a:cubicBezTo>
                  <a:cubicBezTo>
                    <a:pt x="300" y="473"/>
                    <a:pt x="296" y="468"/>
                    <a:pt x="290" y="466"/>
                  </a:cubicBezTo>
                  <a:cubicBezTo>
                    <a:pt x="235" y="443"/>
                    <a:pt x="235" y="443"/>
                    <a:pt x="235" y="443"/>
                  </a:cubicBezTo>
                  <a:cubicBezTo>
                    <a:pt x="226" y="439"/>
                    <a:pt x="220" y="431"/>
                    <a:pt x="220" y="421"/>
                  </a:cubicBezTo>
                  <a:cubicBezTo>
                    <a:pt x="220" y="386"/>
                    <a:pt x="220" y="386"/>
                    <a:pt x="220" y="386"/>
                  </a:cubicBezTo>
                  <a:cubicBezTo>
                    <a:pt x="220" y="386"/>
                    <a:pt x="220" y="386"/>
                    <a:pt x="220" y="3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26"/>
          <p:cNvPicPr preferRelativeResize="0"/>
          <p:nvPr/>
        </p:nvPicPr>
        <p:blipFill rotWithShape="1">
          <a:blip r:embed="rId3">
            <a:alphaModFix/>
          </a:blip>
          <a:srcRect b="55443" l="37957" r="55074" t="34119"/>
          <a:stretch/>
        </p:blipFill>
        <p:spPr>
          <a:xfrm rot="5399902">
            <a:off x="7554492" y="2486289"/>
            <a:ext cx="536489" cy="40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26"/>
          <p:cNvPicPr preferRelativeResize="0"/>
          <p:nvPr/>
        </p:nvPicPr>
        <p:blipFill rotWithShape="1">
          <a:blip r:embed="rId3">
            <a:alphaModFix/>
          </a:blip>
          <a:srcRect b="55443" l="37957" r="55074" t="34119"/>
          <a:stretch/>
        </p:blipFill>
        <p:spPr>
          <a:xfrm rot="5399902">
            <a:off x="7554492" y="3356200"/>
            <a:ext cx="536489" cy="4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2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acquisition framework</a:t>
            </a:r>
            <a:endParaRPr/>
          </a:p>
        </p:txBody>
      </p:sp>
      <p:sp>
        <p:nvSpPr>
          <p:cNvPr id="685" name="Google Shape;685;p2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6" name="Google Shape;686;p26"/>
          <p:cNvSpPr/>
          <p:nvPr/>
        </p:nvSpPr>
        <p:spPr>
          <a:xfrm>
            <a:off x="446732" y="3680324"/>
            <a:ext cx="7277182" cy="93465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7" name="Google Shape;687;p26"/>
          <p:cNvSpPr/>
          <p:nvPr/>
        </p:nvSpPr>
        <p:spPr>
          <a:xfrm>
            <a:off x="446732" y="2718123"/>
            <a:ext cx="7277182" cy="93465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8" name="Google Shape;688;p26"/>
          <p:cNvSpPr/>
          <p:nvPr/>
        </p:nvSpPr>
        <p:spPr>
          <a:xfrm>
            <a:off x="446732" y="1755924"/>
            <a:ext cx="7277182" cy="93465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9" name="Google Shape;689;p26"/>
          <p:cNvSpPr txBox="1"/>
          <p:nvPr/>
        </p:nvSpPr>
        <p:spPr>
          <a:xfrm>
            <a:off x="628921" y="2164791"/>
            <a:ext cx="1533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1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Marketing team</a:t>
            </a:r>
            <a:endParaRPr sz="1000"/>
          </a:p>
        </p:txBody>
      </p:sp>
      <p:sp>
        <p:nvSpPr>
          <p:cNvPr id="690" name="Google Shape;690;p26"/>
          <p:cNvSpPr txBox="1"/>
          <p:nvPr/>
        </p:nvSpPr>
        <p:spPr>
          <a:xfrm>
            <a:off x="628921" y="3126991"/>
            <a:ext cx="1533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1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Sales team</a:t>
            </a:r>
            <a:endParaRPr sz="1000"/>
          </a:p>
        </p:txBody>
      </p:sp>
      <p:sp>
        <p:nvSpPr>
          <p:cNvPr id="691" name="Google Shape;691;p26"/>
          <p:cNvSpPr txBox="1"/>
          <p:nvPr/>
        </p:nvSpPr>
        <p:spPr>
          <a:xfrm>
            <a:off x="628926" y="4089200"/>
            <a:ext cx="1759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1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Customer success team</a:t>
            </a:r>
            <a:endParaRPr sz="1000"/>
          </a:p>
        </p:txBody>
      </p:sp>
      <p:sp>
        <p:nvSpPr>
          <p:cNvPr id="692" name="Google Shape;692;p26"/>
          <p:cNvSpPr/>
          <p:nvPr/>
        </p:nvSpPr>
        <p:spPr>
          <a:xfrm>
            <a:off x="4085300" y="4330465"/>
            <a:ext cx="1463051" cy="284308"/>
          </a:xfrm>
          <a:custGeom>
            <a:rect b="b" l="l" r="r" t="t"/>
            <a:pathLst>
              <a:path extrusionOk="0" h="345026" w="1547073">
                <a:moveTo>
                  <a:pt x="0" y="0"/>
                </a:moveTo>
                <a:lnTo>
                  <a:pt x="1547073" y="0"/>
                </a:lnTo>
                <a:lnTo>
                  <a:pt x="1454476" y="345026"/>
                </a:lnTo>
                <a:lnTo>
                  <a:pt x="0" y="3450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Loyal customer</a:t>
            </a:r>
            <a:endParaRPr sz="900">
              <a:solidFill>
                <a:srgbClr val="0E0E0E"/>
              </a:solidFill>
            </a:endParaRPr>
          </a:p>
        </p:txBody>
      </p:sp>
      <p:sp>
        <p:nvSpPr>
          <p:cNvPr id="693" name="Google Shape;693;p26"/>
          <p:cNvSpPr/>
          <p:nvPr/>
        </p:nvSpPr>
        <p:spPr>
          <a:xfrm>
            <a:off x="1829251" y="1755924"/>
            <a:ext cx="2255522" cy="435926"/>
          </a:xfrm>
          <a:custGeom>
            <a:rect b="b" l="l" r="r" t="t"/>
            <a:pathLst>
              <a:path extrusionOk="0" h="529025" w="2385054">
                <a:moveTo>
                  <a:pt x="0" y="0"/>
                </a:moveTo>
                <a:lnTo>
                  <a:pt x="2385054" y="0"/>
                </a:lnTo>
                <a:lnTo>
                  <a:pt x="2385054" y="529025"/>
                </a:lnTo>
                <a:lnTo>
                  <a:pt x="141978" y="5290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Leads (inbound/outbound)</a:t>
            </a:r>
            <a:endParaRPr sz="900"/>
          </a:p>
        </p:txBody>
      </p:sp>
      <p:sp>
        <p:nvSpPr>
          <p:cNvPr id="694" name="Google Shape;694;p26"/>
          <p:cNvSpPr/>
          <p:nvPr/>
        </p:nvSpPr>
        <p:spPr>
          <a:xfrm>
            <a:off x="2421741" y="3680325"/>
            <a:ext cx="1663169" cy="284307"/>
          </a:xfrm>
          <a:custGeom>
            <a:rect b="b" l="l" r="r" t="t"/>
            <a:pathLst>
              <a:path extrusionOk="0" h="345025" w="1758683">
                <a:moveTo>
                  <a:pt x="0" y="0"/>
                </a:moveTo>
                <a:lnTo>
                  <a:pt x="1758683" y="0"/>
                </a:lnTo>
                <a:lnTo>
                  <a:pt x="1758683" y="345025"/>
                </a:lnTo>
                <a:lnTo>
                  <a:pt x="92597" y="345025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Closed</a:t>
            </a:r>
            <a:endParaRPr sz="900">
              <a:solidFill>
                <a:srgbClr val="0E0E0E"/>
              </a:solidFill>
            </a:endParaRPr>
          </a:p>
        </p:txBody>
      </p:sp>
      <p:sp>
        <p:nvSpPr>
          <p:cNvPr id="695" name="Google Shape;695;p26"/>
          <p:cNvSpPr/>
          <p:nvPr/>
        </p:nvSpPr>
        <p:spPr>
          <a:xfrm>
            <a:off x="2521825" y="4005394"/>
            <a:ext cx="1563108" cy="284308"/>
          </a:xfrm>
          <a:custGeom>
            <a:rect b="b" l="l" r="r" t="t"/>
            <a:pathLst>
              <a:path extrusionOk="0" h="345026" w="1652876">
                <a:moveTo>
                  <a:pt x="0" y="0"/>
                </a:moveTo>
                <a:lnTo>
                  <a:pt x="1652876" y="0"/>
                </a:lnTo>
                <a:lnTo>
                  <a:pt x="1652876" y="345026"/>
                </a:lnTo>
                <a:lnTo>
                  <a:pt x="92597" y="3450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Onboarding</a:t>
            </a:r>
            <a:endParaRPr sz="900">
              <a:solidFill>
                <a:srgbClr val="0E0E0E"/>
              </a:solidFill>
            </a:endParaRPr>
          </a:p>
        </p:txBody>
      </p:sp>
      <p:sp>
        <p:nvSpPr>
          <p:cNvPr id="696" name="Google Shape;696;p26"/>
          <p:cNvSpPr/>
          <p:nvPr/>
        </p:nvSpPr>
        <p:spPr>
          <a:xfrm>
            <a:off x="2621908" y="4330465"/>
            <a:ext cx="1463048" cy="284308"/>
          </a:xfrm>
          <a:custGeom>
            <a:rect b="b" l="l" r="r" t="t"/>
            <a:pathLst>
              <a:path extrusionOk="0" h="345026" w="1547069">
                <a:moveTo>
                  <a:pt x="0" y="0"/>
                </a:moveTo>
                <a:lnTo>
                  <a:pt x="1547069" y="0"/>
                </a:lnTo>
                <a:lnTo>
                  <a:pt x="1547069" y="345026"/>
                </a:lnTo>
                <a:lnTo>
                  <a:pt x="92597" y="3450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Renew / upsell</a:t>
            </a:r>
            <a:endParaRPr sz="900">
              <a:solidFill>
                <a:srgbClr val="0E0E0E"/>
              </a:solidFill>
            </a:endParaRPr>
          </a:p>
        </p:txBody>
      </p:sp>
      <p:sp>
        <p:nvSpPr>
          <p:cNvPr id="697" name="Google Shape;697;p26"/>
          <p:cNvSpPr/>
          <p:nvPr/>
        </p:nvSpPr>
        <p:spPr>
          <a:xfrm>
            <a:off x="2125496" y="2718124"/>
            <a:ext cx="1959345" cy="284307"/>
          </a:xfrm>
          <a:custGeom>
            <a:rect b="b" l="l" r="r" t="t"/>
            <a:pathLst>
              <a:path extrusionOk="0" h="345025" w="2071868">
                <a:moveTo>
                  <a:pt x="0" y="0"/>
                </a:moveTo>
                <a:lnTo>
                  <a:pt x="2071868" y="0"/>
                </a:lnTo>
                <a:lnTo>
                  <a:pt x="2071868" y="345025"/>
                </a:lnTo>
                <a:lnTo>
                  <a:pt x="92597" y="34502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Sales qualified lead (SQL)</a:t>
            </a:r>
            <a:endParaRPr sz="900"/>
          </a:p>
        </p:txBody>
      </p:sp>
      <p:sp>
        <p:nvSpPr>
          <p:cNvPr id="698" name="Google Shape;698;p26"/>
          <p:cNvSpPr/>
          <p:nvPr/>
        </p:nvSpPr>
        <p:spPr>
          <a:xfrm>
            <a:off x="2225581" y="3043194"/>
            <a:ext cx="1859284" cy="284308"/>
          </a:xfrm>
          <a:custGeom>
            <a:rect b="b" l="l" r="r" t="t"/>
            <a:pathLst>
              <a:path extrusionOk="0" h="345026" w="1966061">
                <a:moveTo>
                  <a:pt x="0" y="0"/>
                </a:moveTo>
                <a:lnTo>
                  <a:pt x="1966061" y="0"/>
                </a:lnTo>
                <a:lnTo>
                  <a:pt x="1966061" y="345026"/>
                </a:lnTo>
                <a:lnTo>
                  <a:pt x="92597" y="3450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Opportunity</a:t>
            </a:r>
            <a:endParaRPr sz="900"/>
          </a:p>
        </p:txBody>
      </p:sp>
      <p:sp>
        <p:nvSpPr>
          <p:cNvPr id="699" name="Google Shape;699;p26"/>
          <p:cNvSpPr/>
          <p:nvPr/>
        </p:nvSpPr>
        <p:spPr>
          <a:xfrm>
            <a:off x="2325665" y="3368268"/>
            <a:ext cx="1759223" cy="284307"/>
          </a:xfrm>
          <a:custGeom>
            <a:rect b="b" l="l" r="r" t="t"/>
            <a:pathLst>
              <a:path extrusionOk="0" h="345025" w="1860253">
                <a:moveTo>
                  <a:pt x="0" y="0"/>
                </a:moveTo>
                <a:lnTo>
                  <a:pt x="1860253" y="0"/>
                </a:lnTo>
                <a:lnTo>
                  <a:pt x="1860253" y="345025"/>
                </a:lnTo>
                <a:lnTo>
                  <a:pt x="92596" y="34502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Proof of concept (POP)</a:t>
            </a:r>
            <a:endParaRPr sz="900"/>
          </a:p>
        </p:txBody>
      </p:sp>
      <p:sp>
        <p:nvSpPr>
          <p:cNvPr id="700" name="Google Shape;700;p26"/>
          <p:cNvSpPr/>
          <p:nvPr/>
        </p:nvSpPr>
        <p:spPr>
          <a:xfrm>
            <a:off x="4085299" y="3680325"/>
            <a:ext cx="1663173" cy="284307"/>
          </a:xfrm>
          <a:custGeom>
            <a:rect b="b" l="l" r="r" t="t"/>
            <a:pathLst>
              <a:path extrusionOk="0" h="345025" w="1758687">
                <a:moveTo>
                  <a:pt x="0" y="0"/>
                </a:moveTo>
                <a:lnTo>
                  <a:pt x="1758687" y="0"/>
                </a:lnTo>
                <a:lnTo>
                  <a:pt x="1666090" y="345025"/>
                </a:lnTo>
                <a:lnTo>
                  <a:pt x="0" y="345025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Customer</a:t>
            </a:r>
            <a:endParaRPr sz="900">
              <a:solidFill>
                <a:srgbClr val="0E0E0E"/>
              </a:solidFill>
            </a:endParaRPr>
          </a:p>
        </p:txBody>
      </p:sp>
      <p:sp>
        <p:nvSpPr>
          <p:cNvPr id="701" name="Google Shape;701;p26"/>
          <p:cNvSpPr/>
          <p:nvPr/>
        </p:nvSpPr>
        <p:spPr>
          <a:xfrm>
            <a:off x="4085299" y="4005394"/>
            <a:ext cx="1563112" cy="284308"/>
          </a:xfrm>
          <a:custGeom>
            <a:rect b="b" l="l" r="r" t="t"/>
            <a:pathLst>
              <a:path extrusionOk="0" h="345026" w="1652880">
                <a:moveTo>
                  <a:pt x="0" y="0"/>
                </a:moveTo>
                <a:lnTo>
                  <a:pt x="1652880" y="0"/>
                </a:lnTo>
                <a:lnTo>
                  <a:pt x="1560283" y="345026"/>
                </a:lnTo>
                <a:lnTo>
                  <a:pt x="0" y="3450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Activated customer</a:t>
            </a:r>
            <a:endParaRPr sz="900">
              <a:solidFill>
                <a:srgbClr val="0E0E0E"/>
              </a:solidFill>
            </a:endParaRPr>
          </a:p>
        </p:txBody>
      </p:sp>
      <p:sp>
        <p:nvSpPr>
          <p:cNvPr id="702" name="Google Shape;702;p26"/>
          <p:cNvSpPr/>
          <p:nvPr/>
        </p:nvSpPr>
        <p:spPr>
          <a:xfrm>
            <a:off x="4085298" y="1755924"/>
            <a:ext cx="2255522" cy="435926"/>
          </a:xfrm>
          <a:custGeom>
            <a:rect b="b" l="l" r="r" t="t"/>
            <a:pathLst>
              <a:path extrusionOk="0" h="529025" w="2385054">
                <a:moveTo>
                  <a:pt x="0" y="0"/>
                </a:moveTo>
                <a:lnTo>
                  <a:pt x="2385054" y="0"/>
                </a:lnTo>
                <a:lnTo>
                  <a:pt x="2243076" y="529025"/>
                </a:lnTo>
                <a:lnTo>
                  <a:pt x="0" y="5290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Visitor</a:t>
            </a:r>
            <a:endParaRPr sz="900"/>
          </a:p>
        </p:txBody>
      </p:sp>
      <p:sp>
        <p:nvSpPr>
          <p:cNvPr id="703" name="Google Shape;703;p26"/>
          <p:cNvSpPr/>
          <p:nvPr/>
        </p:nvSpPr>
        <p:spPr>
          <a:xfrm>
            <a:off x="4085291" y="2254352"/>
            <a:ext cx="2102100" cy="435926"/>
          </a:xfrm>
          <a:custGeom>
            <a:rect b="b" l="l" r="r" t="t"/>
            <a:pathLst>
              <a:path extrusionOk="0" h="529025" w="2222821">
                <a:moveTo>
                  <a:pt x="0" y="0"/>
                </a:moveTo>
                <a:lnTo>
                  <a:pt x="2222821" y="0"/>
                </a:lnTo>
                <a:lnTo>
                  <a:pt x="2080842" y="529025"/>
                </a:lnTo>
                <a:lnTo>
                  <a:pt x="0" y="529025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</a:t>
            </a:r>
            <a:endParaRPr sz="900"/>
          </a:p>
        </p:txBody>
      </p:sp>
      <p:sp>
        <p:nvSpPr>
          <p:cNvPr id="704" name="Google Shape;704;p26"/>
          <p:cNvSpPr/>
          <p:nvPr/>
        </p:nvSpPr>
        <p:spPr>
          <a:xfrm>
            <a:off x="1982708" y="2254352"/>
            <a:ext cx="2103135" cy="435926"/>
          </a:xfrm>
          <a:custGeom>
            <a:rect b="b" l="l" r="r" t="t"/>
            <a:pathLst>
              <a:path extrusionOk="0" h="529025" w="1981369">
                <a:moveTo>
                  <a:pt x="0" y="0"/>
                </a:moveTo>
                <a:lnTo>
                  <a:pt x="1981369" y="0"/>
                </a:lnTo>
                <a:lnTo>
                  <a:pt x="1981369" y="529025"/>
                </a:lnTo>
                <a:lnTo>
                  <a:pt x="126556" y="529025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Marketing qualified lead (MQL)</a:t>
            </a:r>
            <a:endParaRPr sz="900"/>
          </a:p>
        </p:txBody>
      </p:sp>
      <p:sp>
        <p:nvSpPr>
          <p:cNvPr id="705" name="Google Shape;705;p26"/>
          <p:cNvSpPr/>
          <p:nvPr/>
        </p:nvSpPr>
        <p:spPr>
          <a:xfrm>
            <a:off x="4085291" y="2718122"/>
            <a:ext cx="1960323" cy="934044"/>
          </a:xfrm>
          <a:custGeom>
            <a:rect b="b" l="l" r="r" t="t"/>
            <a:pathLst>
              <a:path extrusionOk="0" h="1133524" w="1846825">
                <a:moveTo>
                  <a:pt x="0" y="0"/>
                </a:moveTo>
                <a:lnTo>
                  <a:pt x="1846825" y="0"/>
                </a:lnTo>
                <a:lnTo>
                  <a:pt x="1575659" y="1133524"/>
                </a:lnTo>
                <a:lnTo>
                  <a:pt x="0" y="113352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Activated user</a:t>
            </a:r>
            <a:endParaRPr sz="900"/>
          </a:p>
        </p:txBody>
      </p:sp>
      <p:sp>
        <p:nvSpPr>
          <p:cNvPr id="706" name="Google Shape;706;p26"/>
          <p:cNvSpPr txBox="1"/>
          <p:nvPr/>
        </p:nvSpPr>
        <p:spPr>
          <a:xfrm>
            <a:off x="2190567" y="1513718"/>
            <a:ext cx="1533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4D"/>
              </a:buClr>
              <a:buSzPts val="12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Sales funnel</a:t>
            </a:r>
            <a:endParaRPr sz="1000"/>
          </a:p>
        </p:txBody>
      </p:sp>
      <p:sp>
        <p:nvSpPr>
          <p:cNvPr id="707" name="Google Shape;707;p26"/>
          <p:cNvSpPr txBox="1"/>
          <p:nvPr/>
        </p:nvSpPr>
        <p:spPr>
          <a:xfrm>
            <a:off x="4233639" y="1513725"/>
            <a:ext cx="1959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4D"/>
              </a:buClr>
              <a:buSzPts val="12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Customer lifecycle</a:t>
            </a:r>
            <a:endParaRPr sz="1000"/>
          </a:p>
        </p:txBody>
      </p:sp>
      <p:cxnSp>
        <p:nvCxnSpPr>
          <p:cNvPr id="708" name="Google Shape;708;p26"/>
          <p:cNvCxnSpPr/>
          <p:nvPr/>
        </p:nvCxnSpPr>
        <p:spPr>
          <a:xfrm>
            <a:off x="4085297" y="1590387"/>
            <a:ext cx="0" cy="324622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