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Poppins Light"/>
      <p:regular r:id="rId15"/>
      <p:bold r:id="rId16"/>
      <p:italic r:id="rId17"/>
      <p:boldItalic r:id="rId18"/>
    </p:embeddedFont>
    <p:embeddedFont>
      <p:font typeface="Poppins SemiBold"/>
      <p:regular r:id="rId19"/>
      <p:bold r:id="rId20"/>
      <p:italic r:id="rId21"/>
      <p:boldItalic r:id="rId22"/>
    </p:embeddedFont>
    <p:embeddedFont>
      <p:font typeface="Spectral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.fntdata"/><Relationship Id="rId22" Type="http://schemas.openxmlformats.org/officeDocument/2006/relationships/font" Target="fonts/PoppinsSemiBold-boldItalic.fntdata"/><Relationship Id="rId21" Type="http://schemas.openxmlformats.org/officeDocument/2006/relationships/font" Target="fonts/PoppinsSemiBold-italic.fntdata"/><Relationship Id="rId24" Type="http://schemas.openxmlformats.org/officeDocument/2006/relationships/font" Target="fonts/SpectralLight-bold.fntdata"/><Relationship Id="rId23" Type="http://schemas.openxmlformats.org/officeDocument/2006/relationships/font" Target="fonts/Spectral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ectralLight-boldItalic.fntdata"/><Relationship Id="rId25" Type="http://schemas.openxmlformats.org/officeDocument/2006/relationships/font" Target="fonts/Spectral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oppins-regular.fntdata"/><Relationship Id="rId10" Type="http://schemas.openxmlformats.org/officeDocument/2006/relationships/slide" Target="slides/slide5.xml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5" Type="http://schemas.openxmlformats.org/officeDocument/2006/relationships/font" Target="fonts/PoppinsLight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PoppinsLight-italic.fntdata"/><Relationship Id="rId16" Type="http://schemas.openxmlformats.org/officeDocument/2006/relationships/font" Target="fonts/PoppinsLight-bold.fntdata"/><Relationship Id="rId19" Type="http://schemas.openxmlformats.org/officeDocument/2006/relationships/font" Target="fonts/PoppinsSemiBold-regular.fntdata"/><Relationship Id="rId18" Type="http://schemas.openxmlformats.org/officeDocument/2006/relationships/font" Target="fonts/Poppins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22663bc3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22663bc3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226bf619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226bf619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226bf619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f226bf619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226bf619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f226bf619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5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" name="Google Shape;36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ctrTitle"/>
          </p:nvPr>
        </p:nvSpPr>
        <p:spPr>
          <a:xfrm>
            <a:off x="413650" y="1814650"/>
            <a:ext cx="70455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Ideal Customer Profile</a:t>
            </a:r>
            <a:endParaRPr/>
          </a:p>
        </p:txBody>
      </p:sp>
      <p:sp>
        <p:nvSpPr>
          <p:cNvPr id="122" name="Google Shape;122;p16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</a:t>
            </a:r>
            <a:endParaRPr/>
          </a:p>
        </p:txBody>
      </p:sp>
      <p:sp>
        <p:nvSpPr>
          <p:cNvPr id="123" name="Google Shape;123;p16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24" name="Google Shape;124;p16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373600" y="4011975"/>
            <a:ext cx="3195600" cy="871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252" y="1520833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385" y="2361507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427" y="3197683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92" y="326886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85582">
            <a:off x="3934150" y="1766016"/>
            <a:ext cx="764860" cy="5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10655526">
            <a:off x="4072097" y="2516986"/>
            <a:ext cx="766324" cy="52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-9070978">
            <a:off x="3878178" y="2929310"/>
            <a:ext cx="762769" cy="53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 b="-2555" l="-637" r="78489" t="44862"/>
          <a:stretch/>
        </p:blipFill>
        <p:spPr>
          <a:xfrm rot="5024965">
            <a:off x="3262302" y="2836666"/>
            <a:ext cx="315426" cy="5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8" y="316032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9153583">
            <a:off x="1941788" y="2879062"/>
            <a:ext cx="763080" cy="5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9447248">
            <a:off x="1700516" y="1811703"/>
            <a:ext cx="764082" cy="5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4" y="1509250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>
            <p:ph type="title"/>
          </p:nvPr>
        </p:nvSpPr>
        <p:spPr>
          <a:xfrm>
            <a:off x="413650" y="833575"/>
            <a:ext cx="774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Ideal Customer Profile</a:t>
            </a:r>
            <a:r>
              <a:rPr lang="en"/>
              <a:t> template</a:t>
            </a:r>
            <a:r>
              <a:rPr lang="en"/>
              <a:t>	</a:t>
            </a:r>
            <a:endParaRPr/>
          </a:p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7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0" y="2340926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1916413" y="1580636"/>
            <a:ext cx="272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John Smith</a:t>
            </a:r>
            <a:endParaRPr sz="12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Marketing Manager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552672" y="1605414"/>
            <a:ext cx="1102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35 Years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467724" y="243889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West London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2669952" y="3378467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Budget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68-88k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4427632" y="329716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Income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&gt;GBP 50,000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4919585" y="2463718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Daily Job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Marketing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4621076" y="1630250"/>
            <a:ext cx="128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Size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100-200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3801725" y="3993675"/>
            <a:ext cx="3195600" cy="886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3883234" y="4005858"/>
            <a:ext cx="3050100" cy="6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Benefits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Mention how your product will benefit them by resolving their pain points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872656" y="3272350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Industry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Real Estate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799983">
            <a:off x="1649720" y="2310772"/>
            <a:ext cx="766351" cy="5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8723" y="2139843"/>
            <a:ext cx="558721" cy="61129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/>
        </p:nvSpPr>
        <p:spPr>
          <a:xfrm>
            <a:off x="445009" y="3975155"/>
            <a:ext cx="3050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Carefully mention their pain points in detail, especially ones that your product or service will directly resolve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/>
          <p:nvPr/>
        </p:nvSpPr>
        <p:spPr>
          <a:xfrm>
            <a:off x="373600" y="4011975"/>
            <a:ext cx="3195600" cy="871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930" y="1549721"/>
            <a:ext cx="1627551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374" y="2361500"/>
            <a:ext cx="1550999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425" y="3188043"/>
            <a:ext cx="1497000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92" y="326886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85582">
            <a:off x="3776934" y="1766016"/>
            <a:ext cx="764860" cy="5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10655526">
            <a:off x="4072097" y="2516986"/>
            <a:ext cx="766324" cy="52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-9070978">
            <a:off x="3878178" y="2929310"/>
            <a:ext cx="762769" cy="53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 rotWithShape="1">
          <a:blip r:embed="rId4">
            <a:alphaModFix/>
          </a:blip>
          <a:srcRect b="-2555" l="-637" r="78489" t="44862"/>
          <a:stretch/>
        </p:blipFill>
        <p:spPr>
          <a:xfrm rot="5024965">
            <a:off x="3262302" y="2836666"/>
            <a:ext cx="315426" cy="5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8" y="316032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9153583">
            <a:off x="1941788" y="2879062"/>
            <a:ext cx="763080" cy="5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9447248">
            <a:off x="1700516" y="1811703"/>
            <a:ext cx="764082" cy="5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4" y="1509250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>
            <p:ph type="title"/>
          </p:nvPr>
        </p:nvSpPr>
        <p:spPr>
          <a:xfrm>
            <a:off x="413650" y="833575"/>
            <a:ext cx="774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Ideal Customer Profile template</a:t>
            </a:r>
            <a:endParaRPr/>
          </a:p>
        </p:txBody>
      </p:sp>
      <p:sp>
        <p:nvSpPr>
          <p:cNvPr id="179" name="Google Shape;179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18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0" y="2340926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 txBox="1"/>
          <p:nvPr/>
        </p:nvSpPr>
        <p:spPr>
          <a:xfrm>
            <a:off x="414726" y="1624689"/>
            <a:ext cx="137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Size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1,000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467724" y="243889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New York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2586437" y="3402555"/>
            <a:ext cx="1374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Type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Public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4252277" y="3326071"/>
            <a:ext cx="1710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Annual Revenue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$600m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4850901" y="2502253"/>
            <a:ext cx="1497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Decision Makers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CTO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4489550" y="1630250"/>
            <a:ext cx="1551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 Stack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Slack, Google, Cisco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3801725" y="3993675"/>
            <a:ext cx="3195600" cy="886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3883225" y="4005848"/>
            <a:ext cx="30501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Additional Information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Looking to expand into new geos and about to launch an AI-powered product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786999" y="3291614"/>
            <a:ext cx="137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Business Niche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B2B SaaS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799983">
            <a:off x="1649720" y="2310772"/>
            <a:ext cx="766351" cy="52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8"/>
          <p:cNvSpPr txBox="1"/>
          <p:nvPr/>
        </p:nvSpPr>
        <p:spPr>
          <a:xfrm>
            <a:off x="445009" y="3975155"/>
            <a:ext cx="3050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Increased privacy concerns after recent data leaks in Europe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5" name="Google Shape;1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8098" y="1992137"/>
            <a:ext cx="804249" cy="80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"/>
          <p:cNvSpPr/>
          <p:nvPr/>
        </p:nvSpPr>
        <p:spPr>
          <a:xfrm>
            <a:off x="373600" y="4011975"/>
            <a:ext cx="3195600" cy="871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1" name="Google Shape;2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252" y="1520833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385" y="2361507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427" y="3197683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92" y="326886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85582">
            <a:off x="3934150" y="1766016"/>
            <a:ext cx="764860" cy="5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10655526">
            <a:off x="4072097" y="2516986"/>
            <a:ext cx="766324" cy="52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-9070978">
            <a:off x="3878178" y="2929310"/>
            <a:ext cx="762769" cy="53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 rotWithShape="1">
          <a:blip r:embed="rId4">
            <a:alphaModFix/>
          </a:blip>
          <a:srcRect b="-2555" l="-637" r="78489" t="44862"/>
          <a:stretch/>
        </p:blipFill>
        <p:spPr>
          <a:xfrm rot="5024965">
            <a:off x="3262302" y="2836666"/>
            <a:ext cx="315426" cy="5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8" y="316032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9153583">
            <a:off x="1941788" y="2879062"/>
            <a:ext cx="763080" cy="5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9447248">
            <a:off x="1700516" y="1811703"/>
            <a:ext cx="764082" cy="5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4" y="1509250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 txBox="1"/>
          <p:nvPr>
            <p:ph type="title"/>
          </p:nvPr>
        </p:nvSpPr>
        <p:spPr>
          <a:xfrm>
            <a:off x="413650" y="833575"/>
            <a:ext cx="774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Ideal Customer Profile template</a:t>
            </a:r>
            <a:endParaRPr/>
          </a:p>
        </p:txBody>
      </p:sp>
      <p:sp>
        <p:nvSpPr>
          <p:cNvPr id="214" name="Google Shape;214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19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8" name="Google Shape;2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0" y="2340926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 txBox="1"/>
          <p:nvPr/>
        </p:nvSpPr>
        <p:spPr>
          <a:xfrm>
            <a:off x="1916413" y="1580636"/>
            <a:ext cx="272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Ideal Customer Name</a:t>
            </a:r>
            <a:endParaRPr sz="12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Job Title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552672" y="1605414"/>
            <a:ext cx="1102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467724" y="243889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2669952" y="3378467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Budget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4427632" y="329716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Income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4919585" y="2463718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Daily Job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4621076" y="1630250"/>
            <a:ext cx="12879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Size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3801725" y="3993675"/>
            <a:ext cx="3195600" cy="886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3883225" y="4005848"/>
            <a:ext cx="30501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Benefits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872656" y="3272350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Industry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9" name="Google Shape;229;p19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799983">
            <a:off x="1649720" y="2310772"/>
            <a:ext cx="766351" cy="5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8723" y="2139843"/>
            <a:ext cx="558721" cy="61129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9"/>
          <p:cNvSpPr txBox="1"/>
          <p:nvPr/>
        </p:nvSpPr>
        <p:spPr>
          <a:xfrm>
            <a:off x="445009" y="3975155"/>
            <a:ext cx="3050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/>
          <p:nvPr/>
        </p:nvSpPr>
        <p:spPr>
          <a:xfrm>
            <a:off x="373600" y="4011975"/>
            <a:ext cx="3195600" cy="871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930" y="1549721"/>
            <a:ext cx="1627551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374" y="2361500"/>
            <a:ext cx="1550999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425" y="3188043"/>
            <a:ext cx="1497000" cy="5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92" y="326886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85582">
            <a:off x="3776934" y="1766016"/>
            <a:ext cx="764860" cy="5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10655526">
            <a:off x="4072097" y="2516986"/>
            <a:ext cx="766324" cy="52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flipH="1" rot="-9070978">
            <a:off x="3878178" y="2929310"/>
            <a:ext cx="762769" cy="53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/>
          <p:cNvPicPr preferRelativeResize="0"/>
          <p:nvPr/>
        </p:nvPicPr>
        <p:blipFill rotWithShape="1">
          <a:blip r:embed="rId4">
            <a:alphaModFix/>
          </a:blip>
          <a:srcRect b="-2555" l="-637" r="78489" t="44862"/>
          <a:stretch/>
        </p:blipFill>
        <p:spPr>
          <a:xfrm rot="5024965">
            <a:off x="3262302" y="2836666"/>
            <a:ext cx="315426" cy="5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748" y="3160324"/>
            <a:ext cx="1378415" cy="58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9153583">
            <a:off x="1941788" y="2879062"/>
            <a:ext cx="763080" cy="52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9447248">
            <a:off x="1700516" y="1811703"/>
            <a:ext cx="764082" cy="524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34" y="1509250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0"/>
          <p:cNvSpPr txBox="1"/>
          <p:nvPr>
            <p:ph type="title"/>
          </p:nvPr>
        </p:nvSpPr>
        <p:spPr>
          <a:xfrm>
            <a:off x="413650" y="833575"/>
            <a:ext cx="77412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Ideal Customer Profile template</a:t>
            </a:r>
            <a:endParaRPr/>
          </a:p>
        </p:txBody>
      </p:sp>
      <p:sp>
        <p:nvSpPr>
          <p:cNvPr id="250" name="Google Shape;250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2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0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00" y="2340926"/>
            <a:ext cx="1378415" cy="5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/>
          <p:nvPr/>
        </p:nvSpPr>
        <p:spPr>
          <a:xfrm>
            <a:off x="414726" y="1624689"/>
            <a:ext cx="137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Size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467724" y="2438893"/>
            <a:ext cx="1207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Location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2586437" y="3402555"/>
            <a:ext cx="1374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Company Type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4252277" y="3326071"/>
            <a:ext cx="17103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Annual Revenue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4850901" y="2502253"/>
            <a:ext cx="1497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Decision Makers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4489550" y="1630250"/>
            <a:ext cx="1551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 Stack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3801725" y="3993675"/>
            <a:ext cx="3195600" cy="886200"/>
          </a:xfrm>
          <a:prstGeom prst="roundRect">
            <a:avLst>
              <a:gd fmla="val 507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3883225" y="4005848"/>
            <a:ext cx="30501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Additional Information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786999" y="3291614"/>
            <a:ext cx="13785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Business Niche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4" name="Google Shape;264;p20"/>
          <p:cNvPicPr preferRelativeResize="0"/>
          <p:nvPr/>
        </p:nvPicPr>
        <p:blipFill rotWithShape="1">
          <a:blip r:embed="rId4">
            <a:alphaModFix/>
          </a:blip>
          <a:srcRect b="-2555" l="-638" r="47873" t="44862"/>
          <a:stretch/>
        </p:blipFill>
        <p:spPr>
          <a:xfrm rot="-10799983">
            <a:off x="1649720" y="2310772"/>
            <a:ext cx="766351" cy="52291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0"/>
          <p:cNvSpPr txBox="1"/>
          <p:nvPr/>
        </p:nvSpPr>
        <p:spPr>
          <a:xfrm>
            <a:off x="445009" y="3975155"/>
            <a:ext cx="30501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Pain Points</a:t>
            </a:r>
            <a:endParaRPr sz="11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Text here</a:t>
            </a:r>
            <a:endParaRPr sz="10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6" name="Google Shape;2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8098" y="1992137"/>
            <a:ext cx="804249" cy="80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