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rPr>
              <a:t>Maquette électrique avec coupure déclenchée par Flipper Zero</a:t>
            </a:r>
            <a:r>
              <a:rPr lang="en">
                <a:solidFill>
                  <a:schemeClr val="dk1"/>
                </a:solidFill>
              </a:rPr>
              <a:t> pour illustrer visuellement l’impact.</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b="1" lang="en">
                <a:solidFill>
                  <a:schemeClr val="dk1"/>
                </a:solidFill>
              </a:rPr>
              <a:t>Simulation avec prise de contrôle d’un poste de travail (curseur de souris)</a:t>
            </a:r>
            <a:r>
              <a:rPr lang="en">
                <a:solidFill>
                  <a:schemeClr val="dk1"/>
                </a:solidFill>
              </a:rPr>
              <a:t> — très marquant en animation live.</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b="1" lang="en">
                <a:solidFill>
                  <a:schemeClr val="dk1"/>
                </a:solidFill>
              </a:rPr>
              <a:t>Audio d’un centre d’appel saturé</a:t>
            </a:r>
            <a:r>
              <a:rPr lang="en">
                <a:solidFill>
                  <a:schemeClr val="dk1"/>
                </a:solidFill>
              </a:rPr>
              <a:t>, diffusé dans la salle pour recréer l’ambiance de confusion et d’urgence.</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Un simple fichier Word peut contenir une macro malveillante. Un clic peut ouvrir une porte invisible vers les systèmes de l’entreprise. Exemple typique : un faux CV ou une facture. Erreur fréquente : "je l’ouvre pour voir, au cas où". Mauvais réflexe à bannir.</a:t>
            </a:r>
            <a:endParaRPr/>
          </a:p>
          <a:p>
            <a:pPr indent="0" lvl="0" marL="139700" rtl="0" algn="l">
              <a:lnSpc>
                <a:spcPct val="115000"/>
              </a:lnSpc>
              <a:spcBef>
                <a:spcPts val="120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L’attaque a réussi car les hackers avaient volé des accès utilisateurs. Un mot de passe réutilisé sur plusieurs services est un vrai risque. Exemple : motdepasse123 sur sa boîte pro ET sur Netflix. Mauvaise idée. On recommande un gestionnaire de mots de passe pour générer et retenir des mots de passe complexes.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Quand l’électricité tombe, plus d’internet, plus de cloud, plus de mails… et souvent plus de téléphone ! Avoir les numéros clés imprimés (SI, secours, prestataires) est un réflexe simple mais efficace. Erreur fréquente : tout garder dans son smartphone... qui n’a plus de batterie en cas de panne généralisée.</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sz="1200">
                <a:solidFill>
                  <a:srgbClr val="0E0E0E"/>
                </a:solidFill>
              </a:rPr>
              <a:t>La cybersécurité est souvent vue comme un problème technique. Mais c’est aussi un enjeu de société. Une attaque comme celle-ci touche tout le monde : enfants, hôpitaux, usines, maisons. En sensibilisant chacun à son échelle, on réduit les portes d’entrée pour les attaquants. Rappel : 95% des attaques réussies commencent par une erreur humaine.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Cette histoire n’est pas de la science-fiction. En 2022 encore, des chercheurs ont signalé que des groupes comme Sandworm (lié à l’attaque ukrainienne) sont toujours actifs. Le risque n’est plus théorique. Plus les infrastructures sont connectées, plus elles deviennent vulnérables. Un rapport du World Economic Forum place les cyberattaques parmi les 5 plus grands risques mondiaux.</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L’incident de décembre 2015 est l’un des plus emblématiques : les hackers ont pénétré les réseaux des fournisseurs d’électricité ukrainiens, ont pris le contrôle des systèmes de distribution, ont saboté les secours, et ont mené une attaque téléphonique pour saturer la hotline. Les images des opérateurs regardant leur souris bouger seule sont devenues virales dans la communauté cyber.</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BlackEnergy est un malware conçu pour les infrastructures industrielles (ICS/SCADA). Il a été introduit via des macros piégées dans des fichiers Word. Les hackers ont eu besoin de plusieurs mois pour cartographier les systèmes et coordonner l’attaque. C’est un exemple classique de ce qu’on appelle une APT (Advanced Persistent Threat), une menace qui infiltre discrètement un système avant de frapper.</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BlackEnergy</a:t>
            </a:r>
            <a:r>
              <a:rPr lang="en">
                <a:solidFill>
                  <a:schemeClr val="dk1"/>
                </a:solidFill>
              </a:rPr>
              <a:t> — son nom évoque une boisson énergisante, mais il a vidé l’énergie de tout un réseau.</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Ils ont lancé une attaque téléphonique (appel en masse) sur la hotline des fournisseurs</a:t>
            </a:r>
            <a:r>
              <a:rPr lang="en">
                <a:solidFill>
                  <a:schemeClr val="dk1"/>
                </a:solidFill>
              </a:rPr>
              <a:t>, bloquant les appels des usagers.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Au Kenya en 2016, un singe est tombé dans un transformateur</a:t>
            </a:r>
            <a:r>
              <a:rPr lang="en">
                <a:solidFill>
                  <a:schemeClr val="dk1"/>
                </a:solidFill>
              </a:rPr>
              <a:t>, provoquant une panne nationale. Comme quoi, cyber ou non, tout est vulnérable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BlackEnergy en Ukraine – Quand un hacker peut éteindre la lumière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l’histoire saisissante de la cyberattaque contre le réseau électrique ukrainien en 2015, première attaque réussie de ce type dans le monde. On y découvre comment le malware BlackEnergy et une organisation méticuleuse ont plongé 225 000 personnes dans le noir. L’objectif : montrer concrètement à quel point le cyber peut impacter la vie réelle, et transmettre aux collaborateurs des gestes simples pour se protéger dans un monde de plus en plus interconnecté.</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Démo avec Flipper Zero pour simuler une coupure sur une maquette de circuit.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Simulation d’une attaque par contrôle à distance (prise de main avec souris déplacée à distance).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Mise en scène audio d’un centre d’appel saturé (extrait son + voix + mise en situation immersive).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Méfiez-vous des pièces jointes inconnues dans vos emails.</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Protégez vos accès : un mot de passe fort et unique pour chaque service.</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Gardez une copie papier des contacts d'urgence en cas de cyber-panne.</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La cybersécurité, c’est aussi protéger notre quotidien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un hacker pouvait éteindre la lumière chez vous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225 000 foyers privés d’électricité en une seule cyberattaque.</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Quand un malware s’infiltre dans les centrales électriques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2015, des hackers ont utilisé un virus appelé BlackEnergy pour pénétrer les systèmes de télégestion d'entreprises d’électricité en Ukraine. Ils ont ensuite pris la main à distance sur les postes de contrôle pour couper volontairement le courant dans plusieurs régions. L’attaque était si poussée que les opérateurs voyaient leur souris se déplacer toute seule à l’écran.</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a:solidFill>
                  <a:schemeClr val="lt1"/>
                </a:solidFill>
                <a:latin typeface="Plus Jakarta Sans"/>
                <a:ea typeface="Plus Jakarta Sans"/>
                <a:cs typeface="Plus Jakarta Sans"/>
                <a:sym typeface="Plus Jakarta Sans"/>
              </a:rPr>
              <a:t>https://www.youtube.com/results?search_query=blackenergy+ukraine+cyberattack+2015</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malware dont le nom évoque une boisson énergétique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 faisaient les hackers pour empêcher les Ukrainiens de signaler la panne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pays a connu une panne d’électricité majeure à cause… d’un singe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