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t>Ces démos peuvent être réalisées en version "safe" pour sensibiliser :</a:t>
            </a:r>
            <a:endParaRPr/>
          </a:p>
          <a:p>
            <a:pPr indent="-298450" lvl="0" marL="457200" rtl="0" algn="l">
              <a:lnSpc>
                <a:spcPct val="115000"/>
              </a:lnSpc>
              <a:spcBef>
                <a:spcPts val="1200"/>
              </a:spcBef>
              <a:spcAft>
                <a:spcPts val="0"/>
              </a:spcAft>
              <a:buClr>
                <a:schemeClr val="dk1"/>
              </a:buClr>
              <a:buSzPts val="1100"/>
              <a:buChar char="●"/>
            </a:pPr>
            <a:r>
              <a:rPr lang="en"/>
              <a:t>Le code source de Mirai montre bien la banalité des mots de passe utilisés.</a:t>
            </a:r>
            <a:br>
              <a:rPr lang="en"/>
            </a:br>
            <a:endParaRPr/>
          </a:p>
          <a:p>
            <a:pPr indent="-298450" lvl="0" marL="457200" rtl="0" algn="l">
              <a:lnSpc>
                <a:spcPct val="115000"/>
              </a:lnSpc>
              <a:spcBef>
                <a:spcPts val="0"/>
              </a:spcBef>
              <a:spcAft>
                <a:spcPts val="0"/>
              </a:spcAft>
              <a:buClr>
                <a:schemeClr val="dk1"/>
              </a:buClr>
              <a:buSzPts val="1100"/>
              <a:buChar char="●"/>
            </a:pPr>
            <a:r>
              <a:rPr lang="en"/>
              <a:t>Avec des outils comme Shodan ou nmap, on peut montrer en live combien d’objets sont exposés publiquement.</a:t>
            </a:r>
            <a:br>
              <a:rPr lang="en"/>
            </a:br>
            <a:endParaRPr/>
          </a:p>
          <a:p>
            <a:pPr indent="-298450" lvl="0" marL="457200" rtl="0" algn="l">
              <a:lnSpc>
                <a:spcPct val="115000"/>
              </a:lnSpc>
              <a:spcBef>
                <a:spcPts val="0"/>
              </a:spcBef>
              <a:spcAft>
                <a:spcPts val="0"/>
              </a:spcAft>
              <a:buClr>
                <a:schemeClr val="dk1"/>
              </a:buClr>
              <a:buSzPts val="1100"/>
              <a:buChar char="●"/>
            </a:pPr>
            <a:r>
              <a:rPr lang="en"/>
              <a:t>Une simulation de DDoS en local (ex: ping massif ou script Python éducatif) permet de visualiser l’effet d’un "flood" réseau.</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t>Exemple : votre caméra IP achetée en ligne peut souvent être accédée depuis Internet avec le mot de passe “admin”. Une erreur fréquente est de croire que personne ne pensera à vous cibler : Mirai, lui, ne pense pas, il scanne automatiquement.</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Exemple : beaucoup d’objets activent par défaut des ports ou services inutiles (Telnet, HTTP non sécurisé…). Une erreur fréquente est de “laisser par défaut” sans comprendre ce que cela implique, ce qui ouvre des portes invisibles aux attaquants.</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Exemple : un babyphone ou une box TV ne vous alertera pas s’il y a une mise à jour de sécurité. C’est à vous de la chercher. Beaucoup d’appareils vulnérables dans Mirai n’étaient </a:t>
            </a:r>
            <a:r>
              <a:rPr b="1" lang="en">
                <a:solidFill>
                  <a:schemeClr val="dk1"/>
                </a:solidFill>
              </a:rPr>
              <a:t>jamais mis à jour</a:t>
            </a:r>
            <a:r>
              <a:rPr lang="en">
                <a:solidFill>
                  <a:schemeClr val="dk1"/>
                </a:solidFill>
              </a:rPr>
              <a:t>.</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On dit souvent “je n’ai rien à cacher”, mais l’enjeu n’est pas ce que vous cachez : c’est </a:t>
            </a:r>
            <a:r>
              <a:rPr b="1" lang="en">
                <a:solidFill>
                  <a:schemeClr val="dk1"/>
                </a:solidFill>
              </a:rPr>
              <a:t>ce que votre appareil peut faire à votre insu</a:t>
            </a:r>
            <a:r>
              <a:rPr lang="en">
                <a:solidFill>
                  <a:schemeClr val="dk1"/>
                </a:solidFill>
              </a:rPr>
              <a:t>. Un objet connecté peut devenir un relais d’attaque. Dernier chiffre : selon Nokia, </a:t>
            </a:r>
            <a:r>
              <a:rPr b="1" lang="en">
                <a:solidFill>
                  <a:schemeClr val="dk1"/>
                </a:solidFill>
              </a:rPr>
              <a:t>33% des infections réseau en 2023 venaient d’objets IoT</a:t>
            </a:r>
            <a:r>
              <a:rPr lang="en">
                <a:solidFill>
                  <a:schemeClr val="dk1"/>
                </a:solidFill>
              </a:rPr>
              <a:t>.</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solidFill>
                  <a:schemeClr val="dk1"/>
                </a:solidFill>
              </a:rPr>
              <a:t>Ce thème est plus actuel que jamais. En 2024 encore, un rapport de Palo Alto Networks signalait que </a:t>
            </a:r>
            <a:r>
              <a:rPr b="1" lang="en">
                <a:solidFill>
                  <a:schemeClr val="dk1"/>
                </a:solidFill>
              </a:rPr>
              <a:t>75% des appareils IoT</a:t>
            </a:r>
            <a:r>
              <a:rPr lang="en">
                <a:solidFill>
                  <a:schemeClr val="dk1"/>
                </a:solidFill>
              </a:rPr>
              <a:t> en entreprise utilisent des identifiants faibles ou par défaut. Et ce n’est pas qu’un risque lointain : ça commence souvent à la maison, avec nos équipements connectés.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 21 octobre 2016, une attaque DDoS géante a visé Dyn, un fournisseur de services DNS. Résultat ? Des millions d’utilisateurs n’ont plus pu accéder à Twitter, Amazon, Spotify, GitHub, etc. L’attaque provenait d’objets connectés zombifiés, dont des caméras de surveillance ! Ce n’est pas de la science-fiction, c’est arrivé pour de vrai.</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Mirai était programmé pour scanner Internet à la recherche d’objets connectés mal protégés, puis tentait automatiquement des identifiants très simples comme </a:t>
            </a:r>
            <a:r>
              <a:rPr b="1" lang="en">
                <a:solidFill>
                  <a:schemeClr val="dk1"/>
                </a:solidFill>
              </a:rPr>
              <a:t>admin / admin</a:t>
            </a:r>
            <a:r>
              <a:rPr lang="en">
                <a:solidFill>
                  <a:schemeClr val="dk1"/>
                </a:solidFill>
              </a:rPr>
              <a:t>, </a:t>
            </a:r>
            <a:r>
              <a:rPr b="1" lang="en">
                <a:solidFill>
                  <a:schemeClr val="dk1"/>
                </a:solidFill>
              </a:rPr>
              <a:t>root / 123456</a:t>
            </a:r>
            <a:r>
              <a:rPr lang="en">
                <a:solidFill>
                  <a:schemeClr val="dk1"/>
                </a:solidFill>
              </a:rPr>
              <a:t>, etc. Il utilisait ensuite ces objets pour générer des attaques de plus de </a:t>
            </a:r>
            <a:r>
              <a:rPr b="1" lang="en">
                <a:solidFill>
                  <a:schemeClr val="dk1"/>
                </a:solidFill>
              </a:rPr>
              <a:t>1 Tbps</a:t>
            </a:r>
            <a:r>
              <a:rPr lang="en">
                <a:solidFill>
                  <a:schemeClr val="dk1"/>
                </a:solidFill>
              </a:rPr>
              <a:t> (record à l’époque). OVH en a été victime, tout comme Dyn. Le code de Mirai est même accessible en ligne, car ses auteurs l’ont publié pour "se vanter".</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Réponse : </a:t>
            </a:r>
            <a:r>
              <a:rPr b="1" lang="en">
                <a:solidFill>
                  <a:schemeClr val="dk1"/>
                </a:solidFill>
              </a:rPr>
              <a:t>admin</a:t>
            </a:r>
            <a:r>
              <a:rPr lang="en">
                <a:solidFill>
                  <a:schemeClr val="dk1"/>
                </a:solidFill>
              </a:rPr>
              <a:t> (ou </a:t>
            </a:r>
            <a:r>
              <a:rPr b="1" lang="en">
                <a:solidFill>
                  <a:schemeClr val="dk1"/>
                </a:solidFill>
              </a:rPr>
              <a:t>123456</a:t>
            </a:r>
            <a:r>
              <a:rPr lang="en">
                <a:solidFill>
                  <a:schemeClr val="dk1"/>
                </a:solidFill>
              </a:rPr>
              <a:t>) – Mirai utilisait une vingtaine de couples login/mot de passe très basiques.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Réponse : </a:t>
            </a:r>
            <a:r>
              <a:rPr b="1" lang="en">
                <a:solidFill>
                  <a:schemeClr val="dk1"/>
                </a:solidFill>
              </a:rPr>
              <a:t>plus de 1 Tbps</a:t>
            </a:r>
            <a:r>
              <a:rPr lang="en">
                <a:solidFill>
                  <a:schemeClr val="dk1"/>
                </a:solidFill>
              </a:rPr>
              <a:t> – C’est l’attaque sur OVH, l’une des plus grosses jamais enregistrées à l’époque.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Réponse : </a:t>
            </a:r>
            <a:r>
              <a:rPr b="1" lang="en">
                <a:solidFill>
                  <a:schemeClr val="dk1"/>
                </a:solidFill>
              </a:rPr>
              <a:t>des étudiants américains</a:t>
            </a:r>
            <a:r>
              <a:rPr lang="en">
                <a:solidFill>
                  <a:schemeClr val="dk1"/>
                </a:solidFill>
              </a:rPr>
              <a:t>, âgés d’à peine 20 ans. Ils voulaient d’abord gagner un avantage dans le monde du jeu vidéo en faisant tomber les serveurs de jeux.</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mirai+botnet+attack+documentary"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Mirai : le jour où des caméras ont presque cassé Internet</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raconte l’histoire vraie du botnet Mirai, un malware qui a transformé des centaines de milliers d’objets connectés en soldats d’une gigantesque attaque informatique. Elle vise à faire comprendre l’impact concret de la sécurité des objets connectés (IoT), même domestiques, et à transmettre de bons réflexes de protection. Une séquence interactive permet de mieux ancrer les messages auprès d’un public non technique.</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Afficher le code source de Mirai et sa liste de mots de passe par défaut.</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Scanner un objet IoT en live (caméra IP ou babyphone) et tenter un accès avec des identifiants connus.</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Simuler une mini attaque DDoS locale sur une machine interne (via un script éducatif inoffensif).</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Changez toujours les mots de passe par défaut de vos objets connectés !</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Désactivez les fonctions inutiles (accès distant, ports ouverts…) dès l’installation !</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Mettez à jour régulièrement vos objets connectés pour corriger les failles !</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a:t>
            </a:r>
            <a:r>
              <a:rPr b="1" lang="en" sz="3200">
                <a:solidFill>
                  <a:srgbClr val="6D9EEB"/>
                </a:solidFill>
                <a:latin typeface="Inter"/>
                <a:ea typeface="Inter"/>
                <a:cs typeface="Inter"/>
                <a:sym typeface="Inter"/>
              </a:rPr>
              <a:t> Un objet mal protégé peut devenir une arme. Protégez-les comme vos ordinateurs !</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Et si votre babyphone participait à une cyberattaque mondiale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En 2016, des millions d'internautes ont été coupés de Twitter, Netflix et Amazon... à cause de caméras mal protégées.</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Mirai, le botnet géant créé par des objets connectés</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En exploitant des mots de passe par défaut jamais changés, le malware Mirai a infecté plus de 300 000 caméras, routeurs et gadgets IoT. Il a transformé ces objets en une armée zombie pour lancer des attaques massives qui ont temporairement paralysé des géants du Web comme Dyn, OVH ou GitHub.</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https://www.youtube.com/results?search_query=mirai+botnet+attack+documentary</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est le mot de passe le plus courant utilisé par Mirai pour pirater les caméras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Combien de Gbps atteignait l’attaque DDoS contre OVH en 2016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À votre avis, qui étaient les créateurs de Mirai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