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Une démo simple peut consister à créer une fausse interface d’administration avec des données de réservation simulées. Objectif : montrer comment on peut facilement exfiltrer des données sensibles.</a:t>
            </a:r>
            <a:br>
              <a:rPr lang="en"/>
            </a:br>
            <a:endParaRPr/>
          </a:p>
          <a:p>
            <a:pPr indent="0" lvl="0" marL="0" rtl="0" algn="l">
              <a:spcBef>
                <a:spcPts val="0"/>
              </a:spcBef>
              <a:spcAft>
                <a:spcPts val="0"/>
              </a:spcAft>
              <a:buClr>
                <a:schemeClr val="dk1"/>
              </a:buClr>
              <a:buSzPts val="1100"/>
              <a:buFont typeface="Arial"/>
              <a:buNone/>
            </a:pPr>
            <a:r>
              <a:rPr lang="en"/>
              <a:t>Le Flipper Zero peut simuler une ouverture de badge d’hôtel RFID, pour illustrer la facilité d’accès physique.</a:t>
            </a:r>
            <a:br>
              <a:rPr lang="en"/>
            </a:br>
            <a:endParaRPr/>
          </a:p>
          <a:p>
            <a:pPr indent="0" lvl="0" marL="0" rtl="0" algn="l">
              <a:spcBef>
                <a:spcPts val="0"/>
              </a:spcBef>
              <a:spcAft>
                <a:spcPts val="0"/>
              </a:spcAft>
              <a:buClr>
                <a:schemeClr val="dk1"/>
              </a:buClr>
              <a:buSzPts val="1100"/>
              <a:buFont typeface="Arial"/>
              <a:buNone/>
            </a:pPr>
            <a:r>
              <a:rPr lang="en"/>
              <a:t>On peut simuler une alerte de sécurité déclenchée par un outil inconnu détecté dans un système.</a:t>
            </a:r>
            <a:endParaRPr/>
          </a:p>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t>Exemple : certains champs de réservation permettent d’ajouter des commentaires (“besoin de lit bébé”, “heure d’arrivée”). Évitez d’y mettre des infos sensibles. Erreur fréquente : mettre son numéro de vol, son lieu de travail, etc. Ces infos sont précieuses pour les attaquants.</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Exemple : beaucoup se connectent au Wi-Fi de l’hôtel sans VPN. Une attaque type “man-in-the-middle” permettrait d’intercepter le trafic. Erreur fréquente : se sentir en sécurité juste parce qu’il y a un mot de passe. Faux sentiment de protection.</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Même en vacances, les métadonnées de votre téléphone, vos mails ou réservations peuvent être analysées. Erreur fréquente : penser que parce qu’on n’est pas “important”, on ne risque rien. Or certaines attaques visent des groupes entiers ou des profils génériques.</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a:solidFill>
                  <a:schemeClr val="dk1"/>
                </a:solidFill>
              </a:rPr>
              <a:t>Les données personnelles peuvent être exploitées pendant des années. Un ancien militaire ou cadre dirigeant peut devenir une cible à son insu longtemps après. Agissez dès maintenant pour minimiser votre empreinte numérique.</a:t>
            </a:r>
            <a:endParaRPr>
              <a:solidFill>
                <a:schemeClr val="dk1"/>
              </a:solidFill>
            </a:endParaRPr>
          </a:p>
          <a:p>
            <a:pPr indent="0" lvl="0" marL="139700" rtl="0" algn="l">
              <a:lnSpc>
                <a:spcPct val="115000"/>
              </a:lnSpc>
              <a:spcBef>
                <a:spcPts val="0"/>
              </a:spcBef>
              <a:spcAft>
                <a:spcPts val="0"/>
              </a:spcAft>
              <a:buNone/>
            </a:pPr>
            <a:r>
              <a:rPr lang="en">
                <a:solidFill>
                  <a:schemeClr val="dk1"/>
                </a:solidFill>
              </a:rPr>
              <a:t>📊 </a:t>
            </a:r>
            <a:r>
              <a:rPr i="1" lang="en">
                <a:solidFill>
                  <a:schemeClr val="dk1"/>
                </a:solidFill>
              </a:rPr>
              <a:t>Chiffre marquant :</a:t>
            </a:r>
            <a:r>
              <a:rPr lang="en">
                <a:solidFill>
                  <a:schemeClr val="dk1"/>
                </a:solidFill>
              </a:rPr>
              <a:t> 83% des violations de données en 2023 étaient dues à des accès non autorisés via des comptes ou des systèmes tiers (source : Verizon DBIR).</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t>Ce thème est critique car les cyberattaques ciblant les voyageurs d’affaires et hauts profils sont en augmentation. En 2023, Mandiant rapportait une recrudescence d’activités de groupes APT (cyberespionnage étatique) sur des hôtels en Asie. Pourquoi les hôtels ? Parce qu’ils concentrent des données précieuses sur des cibles intéressantes : diplomates, PDG, militaires…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En décembre 2018, Marriott découvre que sa filiale Starwood a été infiltrée depuis 2014. 500 millions de clients concernés. Des attaquants avaient accès aux passeports, réservations, adresses mail, parfois aux cartes bancaires. L’hypothèse avancée : un groupe lié aux services chinois qui cherchait à constituer des bases de données massives sur des individus stratégiques. Imaginez : vous réservez une chambre à Shanghai, votre numéro de passeport est subtilisé sans que vous le sachiez.</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L’attaque est restée indétectée pendant 4 ans. C’est ce qu’on appelle une APT (Advanced Persistent Threat) : un accès discret, long, avec des objectifs souvent liés à la surveillance. L’intrusion a été découverte suite à un audit de sécurité après l’acquisition de Starwood par Marriott. Les attaquants utilisaient un outil inconnu, découvert par hasard.</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Les numéros de passeport, très utilisés pour tracer les déplacements d’une personne dans le monde.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 Flipper Zero peut simuler une ouverture de badge d’hôtel RFID, pour illustrer la facilité d’accès physique.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On peut simuler une alerte de sécurité déclenchée par un outil inconnu détecté dans un système.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Marriott+Starwood+data+breach+2018+espionag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Espionnage dans les hôtels : quand vos données voyagent sans vous</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revient sur l’un des plus gros vols de données de l’histoire : l’attaque contre la chaîne hôtelière Starwood, rachetée par Marriott. Pendant 4 ans, des millions de clients, dont des diplomates, militaires ou cadres dirigeants, ont vu leurs données personnelles collectées en toute discrétion. Une attaque discrète, sophistiquée et probablement orchestrée par un État. Cette histoire servira à illustrer les risques liés à la négligence, à la durée des compromissions et à l’importance des bonnes pratiques, même quand on pense ne rien avoir à cacher.</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un faux outil d’extraction de base de données client (simulation).</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Utiliser un Flipper Zero pour simuler une ouverture de porte RFID (hôtel).</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Afficher une interface factice d’administration non sécurisée d’un hôtel.</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laissez jamais vos infos perso dans vos réservations</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Évitez de vous connecter aux Wi-Fi d’hôtels sans VPN</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Même en vacances, vos données intéressent des espions</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 Ce n’est pas parce que vous dormez qu’eux ne travaillent pas.</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Dormir dans un hôtel de luxe… et se réveiller fiché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500 millions de clients espionnés pendant 4 ans sans alerte !</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Une infiltration invisible, découverte trop tard</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Entre 2014 et 2018, les systèmes informatiques de la chaîne Starwood étaient compromis. L’attaquant accédait librement aux bases de données clients : noms, passeports, réservations, cartes bancaires (chiffrées mais potentiellement récupérables). L’alerte n’a été donnée qu’après un audit de sécurité au moment du rachat par Marriott.</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172175" y="2134300"/>
            <a:ext cx="46740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https://www.youtube.com/results?search_query=Marriott+Starwood+data+breach+2018+espionage</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Quelle est la donnée la plus prisée par les services de renseignement dans une chaîne hôtelière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lien étonnant existe entre espionnage et programmes de fidélité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Pourquoi un simple audit a permis de découvrir une attaque vieille de 4 ans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