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Brouilleur d’ondes : utilisé dans les vols à la roulotte. À montrer, mais préciser que c’est illégal sur la voie publique.</a:t>
            </a:r>
            <a:br>
              <a:rPr lang="en"/>
            </a:br>
            <a:endParaRPr/>
          </a:p>
          <a:p>
            <a:pPr indent="0" lvl="0" marL="0" rtl="0" algn="l">
              <a:spcBef>
                <a:spcPts val="0"/>
              </a:spcBef>
              <a:spcAft>
                <a:spcPts val="0"/>
              </a:spcAft>
              <a:buClr>
                <a:schemeClr val="dk1"/>
              </a:buClr>
              <a:buSzPts val="1100"/>
              <a:buFont typeface="Arial"/>
              <a:buNone/>
            </a:pPr>
            <a:r>
              <a:rPr lang="en"/>
              <a:t>Flipper Zero : cet outil multifonction peut interagir avec les télécommandes de portières. Montrer en démo avec un badge RFID.</a:t>
            </a:r>
            <a:br>
              <a:rPr lang="en"/>
            </a:br>
            <a:endParaRPr/>
          </a:p>
          <a:p>
            <a:pPr indent="0" lvl="0" marL="0" rtl="0" algn="l">
              <a:spcBef>
                <a:spcPts val="0"/>
              </a:spcBef>
              <a:spcAft>
                <a:spcPts val="0"/>
              </a:spcAft>
              <a:buNone/>
            </a:pPr>
            <a:r>
              <a:rPr lang="en"/>
              <a:t>Analyse Bluetooth : avec un smartphone ou un PC, scanner les connexions Bluetooth actives autour d’un véhicule. Souvent surprenant de voir combien de choses sont actives…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solidFill>
                  <a:schemeClr val="dk1"/>
                </a:solidFill>
              </a:rPr>
              <a:t>Beaucoup de gens ignorent que les voitures modernes reçoivent des mises à jour comme nos téléphones. Ces patchs corrigent souvent des failles critiques. Exemple : Tesla a corrigé plusieurs bugs sans que les propriétaires aient besoin de se rendre en garage. </a:t>
            </a:r>
            <a:r>
              <a:rPr b="1" lang="en">
                <a:solidFill>
                  <a:schemeClr val="dk1"/>
                </a:solidFill>
              </a:rPr>
              <a:t>Erreur fréquente : ne pas activer les MAJ automatiques ou ignorer les notifications.</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Le Wi-Fi ou Bluetooth laissés activés permettent à un attaquant proche de tenter une intrusion ou de capturer des données. Exemple : dans un parking, un pirate peut essayer des attaques par injection ou usurpation. </a:t>
            </a:r>
            <a:r>
              <a:rPr b="1" lang="en">
                <a:solidFill>
                  <a:schemeClr val="dk1"/>
                </a:solidFill>
              </a:rPr>
              <a:t>Erreur fréquente : laisser le hotspot mobile activé pour son passager, en permanence.</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Certaines apps proposent de “booster” votre expérience auto (diagnostic, contrôle à distance, etc.), mais elles demandent un accès complet à votre véhicule. Exemple : une app tierce a exposé les données GPS de milliers de conducteurs. </a:t>
            </a:r>
            <a:r>
              <a:rPr b="1" lang="en">
                <a:solidFill>
                  <a:schemeClr val="dk1"/>
                </a:solidFill>
              </a:rPr>
              <a:t>Erreur fréquente : installer des apps sans vérifier leur origine ou autorisations.</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On parle souvent de cybersécurité en termes de données ou de mots de passe… mais ici, il s’agit de sécurité physique. Un véhicule piraté, c’est un danger réel. </a:t>
            </a:r>
            <a:r>
              <a:rPr b="1" lang="en">
                <a:solidFill>
                  <a:schemeClr val="dk1"/>
                </a:solidFill>
              </a:rPr>
              <a:t>Rappel fort : la cybersécurité, c’est protéger des vies.</a:t>
            </a:r>
            <a:r>
              <a:rPr lang="en">
                <a:solidFill>
                  <a:schemeClr val="dk1"/>
                </a:solidFill>
              </a:rPr>
              <a:t> 84 % des voitures neuves sont connectées. Et ce chiffre monte chaque année.</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t>Ce thème est de plus en plus critique car les véhicules modernes embarquent plus de 100 millions de lignes de code, soit plus que certains avions de chasse. En 2022, 84 % des voitures vendues étaient connectées à Internet. Le risque n’est plus théorique, c’est notre quotidien.</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En 2015, les chercheurs Charlie Miller et Chris Valasek ont pris le contrôle d’une Jeep Cherokee conduite par un journaliste de Wired, Andy Greenberg. En pleine autoroute, ils ont coupé le moteur, activé les freins, changé la station radio à fond… Le tout à distance via une faille dans le système Uconnect. Chrysler a rappelé 1,4 million de véhicules.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Les voitures sont bourrées d’électronique : GPS, capteurs, freinage ABS, régulateur de vitesse adaptatif… mais surtout, des connexions 3G/4G et Wi-Fi. La faille venait ici du système d’infodivertissement Uconnect, qui offrait un point d’entrée réseau mal protégé. Avec un ordinateur, les chercheurs ont injecté des commandes dans le bus CAN de la voiture.</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Une BMW i3 piratée lors d’un test de sécurité par l’équipe interne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Certaines dashcams connectées ont été utilisées pour capter sons et images à distance.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Moins de 2 minutes, avec un relais radio captant la clé du propriétaire à distance.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jeep+hacked+remotely+2015"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Ils ont hacké une voiture en roulant : que feriez-vous ?</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raconte comment deux chercheurs ont réussi à pirater une Jeep Cherokee en pleine route. Elle montre pourquoi les voitures modernes sont vulnérables, comment cela s’est produit, et ce que chacun peut faire (employés, citoyens) pour éviter de se retrouver dans une situation similaire. Avec une vidéo, des anecdotes marquantes et des conseils concrets, on sensibilise de manière originale au lien entre numérique et sécurité physique.</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un brouilleur d’ondes désactivant une clé de voiture sans contact.</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Utiliser un Flipper Zero pour simuler une ouverture de porte connectée.</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Faire une analyse des signaux Bluetooth dans une voiture garée à côté.</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Faites vos mises à jour. Même pour votre voiture.</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Désactivez les connexions inutiles (Wi-Fi, Bluetooth, hotspots…)</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Soyez vigilant sur les apps que vous connectez à votre voiture.</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La cybersécurité, c’est aussi une question de vie ou de mort.</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Et si votre voiture devenait folle… pendant que vous conduisez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Un simple hacker a pu arrêter une voiture sur l’autoroute. À distance.</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Quand la voiture devient une cible connectée</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Les voitures modernes sont de vrais ordinateurs roulants. Connectées à Internet, elles embarquent des dizaines de composants numériques. En 2015, deux experts ont réussi à pirater à distance une Jeep via le système radio, et ont pris le contrôle des freins, de la direction ou du moteur. Une démonstration qui a fait froid dans le dos.</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https://www.youtube.com/results?search_query=jeep+hacked+remotely+2015</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Quelle voiture a été arrêtée à distance... par ses propres ingénieurs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accessoire auto a été détourné pour espionner ses utilisateurs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En combien de temps un pirate peut-il voler une Tesla sans clé physique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