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youtube.com/results?search_query=solarwinds+attack+explained" TargetMode="External"/><Relationship Id="rId3" Type="http://schemas.openxmlformats.org/officeDocument/2006/relationships/hyperlink" Target="https://www.youtube.com/results?search_query=solarwinds+attack+explained"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Ces démos sont simples à préparer mais très parlantes.</a:t>
            </a:r>
            <a:endParaRPr/>
          </a:p>
          <a:p>
            <a:pPr indent="-298450" lvl="0" marL="457200" rtl="0" algn="l">
              <a:lnSpc>
                <a:spcPct val="115000"/>
              </a:lnSpc>
              <a:spcBef>
                <a:spcPts val="1200"/>
              </a:spcBef>
              <a:spcAft>
                <a:spcPts val="0"/>
              </a:spcAft>
              <a:buClr>
                <a:schemeClr val="dk1"/>
              </a:buClr>
              <a:buSzPts val="1100"/>
              <a:buAutoNum type="arabicPeriod"/>
            </a:pPr>
            <a:r>
              <a:rPr lang="en"/>
              <a:t>On peut simuler une mise à jour dans un faux environnement, où une simple app installée ouvre une session distante.</a:t>
            </a:r>
            <a:br>
              <a:rPr lang="en"/>
            </a:br>
            <a:endParaRPr/>
          </a:p>
          <a:p>
            <a:pPr indent="-298450" lvl="0" marL="457200" rtl="0" algn="l">
              <a:lnSpc>
                <a:spcPct val="115000"/>
              </a:lnSpc>
              <a:spcBef>
                <a:spcPts val="0"/>
              </a:spcBef>
              <a:spcAft>
                <a:spcPts val="0"/>
              </a:spcAft>
              <a:buClr>
                <a:schemeClr val="dk1"/>
              </a:buClr>
              <a:buSzPts val="1100"/>
              <a:buAutoNum type="arabicPeriod"/>
            </a:pPr>
            <a:r>
              <a:rPr lang="en"/>
              <a:t>Montrer avec Wireshark un trafic réseau sortant vers un serveur externe non autorisé, sans déclencher d’alerte.</a:t>
            </a:r>
            <a:br>
              <a:rPr lang="en"/>
            </a:br>
            <a:endParaRPr/>
          </a:p>
          <a:p>
            <a:pPr indent="-298450" lvl="0" marL="457200" rtl="0" algn="l">
              <a:lnSpc>
                <a:spcPct val="115000"/>
              </a:lnSpc>
              <a:spcBef>
                <a:spcPts val="0"/>
              </a:spcBef>
              <a:spcAft>
                <a:spcPts val="0"/>
              </a:spcAft>
              <a:buClr>
                <a:schemeClr val="dk1"/>
              </a:buClr>
              <a:buSzPts val="1100"/>
              <a:buAutoNum type="arabicPeriod"/>
            </a:pPr>
            <a:r>
              <a:rPr lang="en"/>
              <a:t>Utiliser une carte dynamique pour montrer que des organisations du monde entier ont été touchées.</a:t>
            </a:r>
            <a:endParaRPr/>
          </a:p>
          <a:p>
            <a:pPr indent="0" lvl="0" marL="0" rtl="0" algn="l">
              <a:spcBef>
                <a:spcPts val="120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Avant d’installer une mise à jour, demandez-vous : est-elle vérifiée ? Est-ce le bon canal ? Une erreur fréquente : cliquer trop vite sur un pop-up de mise à jour automatique. Il vaut mieux attendre 24h et vérifier que la version est sécurisée.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Les premières alertes sur Orion étaient minimes – quelques logs suspects. Pourtant, personne ne les a remontés. Un clic suspect, une lenteur étrange, un logiciel qui agit différemment : ça peut être un indice crucial. Ne jamais penser que “ce n’est rien”.</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Même un utilisateur classique peut limiter les risques : ne jamais demander (ou donner) des droits d’admin si ce n’est pas indispensable. Une erreur fréquente : donner un accès complet à un logiciel, “juste pour que ça marche”. C’est une faille !</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Cette attaque montre que la cybersécurité est l’affaire de tous. Un clic mal contrôlé peut impacter des milliers de structures. </a:t>
            </a:r>
            <a:r>
              <a:rPr b="1" lang="en">
                <a:solidFill>
                  <a:schemeClr val="dk1"/>
                </a:solidFill>
              </a:rPr>
              <a:t>95% des cyberattaques exploitent l’erreur humaine</a:t>
            </a:r>
            <a:r>
              <a:rPr lang="en">
                <a:solidFill>
                  <a:schemeClr val="dk1"/>
                </a:solidFill>
              </a:rPr>
              <a:t>. Votre vigilance est notre meilleure défense.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Cette attaque est l’une des plus graves de la décennie. Elle montre que même un outil utilisé au quotidien peut devenir un vecteur d’intrusion. En mars 2024, un rapport du Sénat américain a rappelé que </a:t>
            </a:r>
            <a:r>
              <a:rPr b="1" lang="en">
                <a:solidFill>
                  <a:schemeClr val="dk1"/>
                </a:solidFill>
              </a:rPr>
              <a:t>plus de 60% des organisations victimes ne savaient toujours pas si elles avaient été compromises</a:t>
            </a:r>
            <a:r>
              <a:rPr lang="en">
                <a:solidFill>
                  <a:schemeClr val="dk1"/>
                </a:solidFill>
              </a:rPr>
              <a:t>. Cela montre à quel point cette menace est persistante.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L’histoire commence avec FireEye, une entreprise spécialisée en cybersécurité. Elle découvre en décembre 2020 que </a:t>
            </a:r>
            <a:r>
              <a:rPr b="1" lang="en">
                <a:solidFill>
                  <a:schemeClr val="dk1"/>
                </a:solidFill>
              </a:rPr>
              <a:t>ses propres outils de test d’intrusion ont été volés</a:t>
            </a:r>
            <a:r>
              <a:rPr lang="en">
                <a:solidFill>
                  <a:schemeClr val="dk1"/>
                </a:solidFill>
              </a:rPr>
              <a:t>. En enquêtant, ils réalisent que le point d’entrée vient d’un logiciel tiers, Orion de SolarWinds, utilisé aussi… par le Département du Trésor, la NSA, ou encore Microsoft. On parle de 18 000 entreprises potentiellement touchées, un sénateur américain dira plus tard : </a:t>
            </a:r>
            <a:r>
              <a:rPr b="1" lang="en">
                <a:solidFill>
                  <a:schemeClr val="dk1"/>
                </a:solidFill>
              </a:rPr>
              <a:t>“c’est un acte de guerre numérique”</a:t>
            </a:r>
            <a:r>
              <a:rPr lang="en">
                <a:solidFill>
                  <a:schemeClr val="dk1"/>
                </a:solidFill>
              </a:rPr>
              <a: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Cette attaque est dite "supply chain", car elle cible non pas directement les victimes, mais un fournisseur de confiance – ici SolarWinds. Les hackers ont injecté du code malveillant dans la version 2019.4 de Orion, publiée officiellement. Une fois installée, cette version ouvrait un canal de communication discret avec un serveur commandé par les attaquants. Résultat : des mois d’accès silencieux. </a:t>
            </a:r>
            <a:r>
              <a:rPr b="1" lang="en">
                <a:solidFill>
                  <a:schemeClr val="dk1"/>
                </a:solidFill>
              </a:rPr>
              <a:t>C’est un cas d’école en cybersécurité.</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Voici quelques vidéos parmi les mieux notées sur YouTube :</a:t>
            </a:r>
            <a:endParaRPr>
              <a:solidFill>
                <a:schemeClr val="dk1"/>
              </a:solidFill>
            </a:endParaRPr>
          </a:p>
          <a:p>
            <a:pPr indent="-298450" lvl="0" marL="457200" rtl="0" algn="l">
              <a:lnSpc>
                <a:spcPct val="115000"/>
              </a:lnSpc>
              <a:spcBef>
                <a:spcPts val="1200"/>
              </a:spcBef>
              <a:spcAft>
                <a:spcPts val="0"/>
              </a:spcAft>
              <a:buClr>
                <a:schemeClr val="dk1"/>
              </a:buClr>
              <a:buSzPts val="1100"/>
              <a:buChar char="●"/>
            </a:pPr>
            <a:r>
              <a:rPr lang="en" u="sng">
                <a:solidFill>
                  <a:schemeClr val="hlink"/>
                </a:solidFill>
                <a:hlinkClick r:id="rId2"/>
              </a:rPr>
              <a:t>SolarWinds: How the hack happened (BBC Click)</a:t>
            </a:r>
            <a:br>
              <a:rPr lang="en" u="sng">
                <a:solidFill>
                  <a:schemeClr val="hlink"/>
                </a:solidFill>
                <a:hlinkClick r:id="rId3"/>
              </a:rPr>
            </a:br>
            <a:endParaRPr u="sng">
              <a:solidFill>
                <a:schemeClr val="hlink"/>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[SolarWinds explained in 6 minutes (Cyber Security Hub)]</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[How Russian Hackers Infiltrated SolarWinds (NY Times)]</a:t>
            </a:r>
            <a:br>
              <a:rPr lang="en">
                <a:solidFill>
                  <a:schemeClr val="dk1"/>
                </a:solidFill>
              </a:rPr>
            </a:b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FireEye – c’est en analysant l’attaque contre eux qu’on a découvert tout le reste.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9 mois – l’attaque a commencé au printemps 2020, découverte seulement en décembre.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Orion – un outil d’administration réseau très répandu dans le monde IT.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solarwinds+attack+explaine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Titre de la présentation : "SolarWinds : l’attaque qui a piraté la planète"</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Une attaque invisible, un logiciel de confiance transformé en cheval de Troie, des agences gouvernementales américaines espionnées pendant des mois : le cas SolarWinds est devenu l’exemple type de la menace liée à la supply chain logicielle. À travers cette présentation, découvrez comment une simple mise à jour peut compromettre tout un système, comment réagir à ce type de menace, et quelles bonnes pratiques adopter pour s’en protéger.</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une mise à jour logicielle contenant une backdoor inoffensive (via Flipper ou PC </a:t>
            </a:r>
            <a:r>
              <a:rPr lang="en" sz="1500">
                <a:solidFill>
                  <a:schemeClr val="lt1"/>
                </a:solidFill>
                <a:latin typeface="Plus Jakarta Sans"/>
                <a:ea typeface="Plus Jakarta Sans"/>
                <a:cs typeface="Plus Jakarta Sans"/>
                <a:sym typeface="Plus Jakarta Sans"/>
              </a:rPr>
              <a:t>demo</a:t>
            </a:r>
            <a:r>
              <a:rPr lang="en" sz="1500">
                <a:solidFill>
                  <a:schemeClr val="lt1"/>
                </a:solidFill>
                <a:latin typeface="Plus Jakarta Sans"/>
                <a:ea typeface="Plus Jakarta Sans"/>
                <a:cs typeface="Plus Jakarta Sans"/>
                <a:sym typeface="Plus Jakarta Sans"/>
              </a:rPr>
              <a: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trafic réseau sortant caché post-compromission (exfiltration silencieuse)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Afficher une carte du monde des victimes de SolarWinds en temps réel</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Avant d’installer une mise à jour, posez-vous les bonnes questions !</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Signalez toute alerte de sécurité inhabituelle, même mineure</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Limitez les droits d’accès aux logiciels critiques que vous utilisez</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Une attaque mondiale peut commencer par un simple clic… Soyons tous vigilants !</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Quand une mise à jour devient une porte d’entrée pour l’espionnage mondial…</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18 000 entreprises ont installé sans le savoir une backdoor sur </a:t>
            </a:r>
            <a:endParaRPr b="1" sz="3200">
              <a:solidFill>
                <a:srgbClr val="E06666"/>
              </a:solidFill>
              <a:latin typeface="Inter"/>
              <a:ea typeface="Inter"/>
              <a:cs typeface="Inter"/>
              <a:sym typeface="Inter"/>
            </a:endParaRPr>
          </a:p>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leur réseau !</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Une attaque furtive au cœur de la chaîne logicielle</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2020, des hackers ont réussi à compromettre Orion, un logiciel de SolarWinds utilisé pour la gestion réseau. En y insérant une backdoor dans une mise à jour légitime, ils ont pu infiltrer des agences sensibles et des entreprises privées. L’attaque a été indétectable pendant plus de 9 mois.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https://www.youtube.com/results?search_query=solarwinds+attack+explained</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géant de la tech a été la première victime connue de l’attaque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Combien de mois l’attaque est-elle restée non détectée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logiciel très courant a servi de vecteur de compromission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