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Difficile d’avoir un vrai dispositif médical, mais un fake device connecté en Bluetooth + un Flipper Zero ou dongle radio suffit pour simuler une attaque.</a:t>
            </a:r>
            <a:br>
              <a:rPr lang="en">
                <a:solidFill>
                  <a:schemeClr val="dk1"/>
                </a:solidFill>
              </a:rPr>
            </a:b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Si on a accès à une clé SDR (comme HackRF), on peut montrer les communications radio ouvertes de certains objets.</a:t>
            </a:r>
            <a:br>
              <a:rPr lang="en">
                <a:solidFill>
                  <a:schemeClr val="dk1"/>
                </a:solidFill>
              </a:rPr>
            </a:br>
            <a:endParaRPr>
              <a:solidFill>
                <a:schemeClr val="dk1"/>
              </a:solidFill>
            </a:endParaRPr>
          </a:p>
          <a:p>
            <a:pPr indent="0" lvl="0" marL="0" rtl="0" algn="l">
              <a:spcBef>
                <a:spcPts val="0"/>
              </a:spcBef>
              <a:spcAft>
                <a:spcPts val="0"/>
              </a:spcAft>
              <a:buNone/>
            </a:pPr>
            <a:r>
              <a:rPr lang="en">
                <a:solidFill>
                  <a:schemeClr val="dk1"/>
                </a:solidFill>
              </a:rPr>
              <a:t>Si aucune démo n’est faisable en live, utilisez un </a:t>
            </a:r>
            <a:r>
              <a:rPr b="1" lang="en">
                <a:solidFill>
                  <a:schemeClr val="dk1"/>
                </a:solidFill>
              </a:rPr>
              <a:t>motion design animé</a:t>
            </a:r>
            <a:r>
              <a:rPr lang="en">
                <a:solidFill>
                  <a:schemeClr val="dk1"/>
                </a:solidFill>
              </a:rPr>
              <a:t> pour illustrer une attaque sur un patient fictif.</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a:t>Exemple : un patient garde le Bluetooth activé même lorsqu’il n’utilise pas sa pompe. Cela augmente la surface d’attaque.</a:t>
            </a:r>
            <a:endParaRPr/>
          </a:p>
          <a:p>
            <a:pPr indent="0" lvl="0" marL="139700" rtl="0" algn="l">
              <a:lnSpc>
                <a:spcPct val="115000"/>
              </a:lnSpc>
              <a:spcBef>
                <a:spcPts val="0"/>
              </a:spcBef>
              <a:spcAft>
                <a:spcPts val="0"/>
              </a:spcAft>
              <a:buClr>
                <a:schemeClr val="dk1"/>
              </a:buClr>
              <a:buSzPts val="1100"/>
              <a:buFont typeface="Arial"/>
              <a:buNone/>
            </a:pPr>
            <a:r>
              <a:rPr lang="en"/>
              <a:t>Explication simple : moins on laisse de portes ouvertes, moins on prend de risques.</a:t>
            </a:r>
            <a:endParaRPr/>
          </a:p>
          <a:p>
            <a:pPr indent="0" lvl="0" marL="139700" rtl="0" algn="l">
              <a:lnSpc>
                <a:spcPct val="115000"/>
              </a:lnSpc>
              <a:spcBef>
                <a:spcPts val="0"/>
              </a:spcBef>
              <a:spcAft>
                <a:spcPts val="0"/>
              </a:spcAft>
              <a:buNone/>
            </a:pPr>
            <a:r>
              <a:rPr lang="en"/>
              <a:t>Erreur fréquente : laisser les appareils connectés en permanence sans se poser de questions.</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Exemple : certains patients conservent des dispositifs vieux de 8 ans, non mis à jour.</a:t>
            </a:r>
            <a:endParaRPr/>
          </a:p>
          <a:p>
            <a:pPr indent="0" lvl="0" marL="0" rtl="0" algn="l">
              <a:spcBef>
                <a:spcPts val="0"/>
              </a:spcBef>
              <a:spcAft>
                <a:spcPts val="0"/>
              </a:spcAft>
              <a:buClr>
                <a:schemeClr val="dk1"/>
              </a:buClr>
              <a:buSzPts val="1100"/>
              <a:buFont typeface="Arial"/>
              <a:buNone/>
            </a:pPr>
            <a:r>
              <a:rPr lang="en"/>
              <a:t>Explication simple : comme un téléphone ou un ordi, les dispositifs médicaux reçoivent des mises à jour de sécurité.</a:t>
            </a:r>
            <a:endParaRPr/>
          </a:p>
          <a:p>
            <a:pPr indent="0" lvl="0" marL="0" rtl="0" algn="l">
              <a:spcBef>
                <a:spcPts val="0"/>
              </a:spcBef>
              <a:spcAft>
                <a:spcPts val="0"/>
              </a:spcAft>
              <a:buNone/>
            </a:pPr>
            <a:r>
              <a:rPr lang="en"/>
              <a:t>Erreur fréquente : croire que le matériel médical est "figé" et ne nécessite pas d’entretien logiciel.</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Exemple : beaucoup de patients ou proches n’osent pas interroger leur médecin sur les aspects techniques.</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Explication simple : vous avez le droit de comprendre comment votre corps est connecté !</a:t>
            </a:r>
            <a:endParaRPr>
              <a:solidFill>
                <a:schemeClr val="dk1"/>
              </a:solidFill>
            </a:endParaRPr>
          </a:p>
          <a:p>
            <a:pPr indent="0" lvl="0" marL="0" rtl="0" algn="l">
              <a:spcBef>
                <a:spcPts val="0"/>
              </a:spcBef>
              <a:spcAft>
                <a:spcPts val="0"/>
              </a:spcAft>
              <a:buNone/>
            </a:pPr>
            <a:r>
              <a:rPr lang="en">
                <a:solidFill>
                  <a:schemeClr val="dk1"/>
                </a:solidFill>
              </a:rPr>
              <a:t>Erreur fréquente : faire une confiance aveugle à la technologie médicale sans chercher à savoir si elle est protégée.</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Aujourd’hui, la </a:t>
            </a:r>
            <a:r>
              <a:rPr b="1" lang="en">
                <a:solidFill>
                  <a:schemeClr val="dk1"/>
                </a:solidFill>
              </a:rPr>
              <a:t>santé numérique est une réalité</a:t>
            </a:r>
            <a:r>
              <a:rPr lang="en">
                <a:solidFill>
                  <a:schemeClr val="dk1"/>
                </a:solidFill>
              </a:rPr>
              <a:t>, mais elle doit être sécurisée. On estime que 1 appareil médical sur 4 aura une fonction connectée d’ici 2026 (source : Deloitte). Encouragez chacun à se sentir acteur : poser des questions, désactiver des fonctions inutiles, rester vigilant. Comme pour un antivirus, </a:t>
            </a:r>
            <a:r>
              <a:rPr b="1" lang="en">
                <a:solidFill>
                  <a:schemeClr val="dk1"/>
                </a:solidFill>
              </a:rPr>
              <a:t>la vigilance humaine reste la meilleure protection</a:t>
            </a:r>
            <a:r>
              <a:rPr lang="en">
                <a:solidFill>
                  <a:schemeClr val="dk1"/>
                </a:solidFill>
              </a:rPr>
              <a:t>.</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Ce sujet est plus que jamais d’actualité : selon une étude de l’université d’Illinois, plus de </a:t>
            </a:r>
            <a:r>
              <a:rPr b="1" lang="en">
                <a:solidFill>
                  <a:schemeClr val="dk1"/>
                </a:solidFill>
              </a:rPr>
              <a:t>20 milliards de dispositifs médicaux connectés</a:t>
            </a:r>
            <a:r>
              <a:rPr lang="en">
                <a:solidFill>
                  <a:schemeClr val="dk1"/>
                </a:solidFill>
              </a:rPr>
              <a:t> pourraient être en circulation d’ici 2030. La cybersécurité ne concerne plus seulement les ordinateurs ou les smartphones, elle touche aussi… notre santé.</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En 2018, le fabricant St. Jude Medical (devenu Abbott) a dû rappeler </a:t>
            </a:r>
            <a:r>
              <a:rPr b="1" lang="en">
                <a:solidFill>
                  <a:schemeClr val="dk1"/>
                </a:solidFill>
              </a:rPr>
              <a:t>500 000 pacemakers</a:t>
            </a:r>
            <a:r>
              <a:rPr lang="en">
                <a:solidFill>
                  <a:schemeClr val="dk1"/>
                </a:solidFill>
              </a:rPr>
              <a:t> à cause d'une faille qui permettait de modifier leur rythme à distance. Le FBI et la FDA ont émis une alerte officielle. Même s’il n’y a pas eu de victimes, l’affaire a révélé la vulnérabilité de systèmes censés… nous maintenir en vie.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Barnaby Jack a choqué la communauté lors de la conférence BlackHat 2011 : il a montré qu’il pouvait envoyer, via ondes radio, une commande pour délivrer une dose mortelle d’insuline. Il utilisait un matériel grand public et des connaissances disponibles en ligne. Cela montre que le problème est </a:t>
            </a:r>
            <a:r>
              <a:rPr b="1" lang="en">
                <a:solidFill>
                  <a:schemeClr val="dk1"/>
                </a:solidFill>
              </a:rPr>
              <a:t>techniquement accessible</a:t>
            </a:r>
            <a:r>
              <a:rPr lang="en">
                <a:solidFill>
                  <a:schemeClr val="dk1"/>
                </a:solidFill>
              </a:rPr>
              <a:t> à des hackers motivés.</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Dick Cheney – l’ancien vice-président des États-Unis, par peur d’un attentat numérique.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 personnage de Homeland, dans la série éponyme – inspiré justement de Dick Cheney.</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Barnaby Jack – hacker célèbre, également connu pour avoir fait "vomir" des distributeurs de billets.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hacking+medical+devices+barnaby+jack"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Peut-on pirater votre cœur ? Le hacking des dispositifs médicaux</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dévoile un aspect méconnu mais fascinant de la cybersécurité : le piratage des dispositifs médicaux connectés. Pompes à insuline, pacemakers, implants… Ces technologies sauvent des vies, mais leur connectivité ouvre aussi la porte à de nouvelles menaces. Avec des cas concrets, une séquence interactive et des conseils pratiques, ce talk vise à sensibiliser tous les publics aux enjeux de sécurité dans le domaine de la santé connectée.</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Simulation d’un piratage de pompe à insuline avec Flipper Zero et un faux dispositif.</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Démonstration d’interception radio avec SDR (Software Defined Radio).</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Vidéo explicative animée d’un scénario d’attaque sur pacemaker.</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Désactivez le Bluetooth quand ce n’est pas utile</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N’utilisez que des dispositifs médicaux à jour et certifiés</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Posez des questions sur la sécurité à votre professionnel de santé</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Protéger sa santé, c’est aussi protéger ses objets médicaux connectés</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🫀Et si un hacker pouvait contrôler votre cœur à distance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500 000 pacemakers rappelés pour risque de piratage radio…</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Le danger invisible des dispositifs médicaux connectés</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Les pacemakers, pompes à insuline et autres implants médicaux sont de plus en plus connectés pour faciliter le suivi à distance. Mais cette connectivité radio peut être détournée : des chercheurs ont prouvé qu’il était possible de prendre le contrôle de ces appareils sans contact physique. Résultat ? Délivrance d’une dose mortelle d’insuline, arrêt du cœur… Même si aucun cas criminel n’a encore été recensé, les risques sont réels.</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https://www.youtube.com/results?search_query=hacking+medical+devices+barnaby+jack</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ancien vice-président américain a désactivé le WiFi de son pacemaker par peur d’un assassinat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personnage de série a été tué via son pacemaker dans un scénario fictif mais réaliste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chercheur est devenu célèbre pour avoir piraté une pompe à insuline en direct lors d'une conférence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