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80" r:id="rId5"/>
    <p:sldId id="4185" r:id="rId6"/>
    <p:sldId id="4174" r:id="rId7"/>
    <p:sldId id="4205" r:id="rId8"/>
    <p:sldId id="4177" r:id="rId9"/>
    <p:sldId id="4186" r:id="rId10"/>
    <p:sldId id="4161" r:id="rId11"/>
    <p:sldId id="4178" r:id="rId12"/>
    <p:sldId id="4173" r:id="rId13"/>
    <p:sldId id="4201" r:id="rId14"/>
    <p:sldId id="4202" r:id="rId15"/>
    <p:sldId id="4204" r:id="rId16"/>
    <p:sldId id="4184" r:id="rId17"/>
    <p:sldId id="4165" r:id="rId18"/>
    <p:sldId id="41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EB13B-54F2-46DD-89F8-4CFDF734E703}" v="50" dt="2026-02-11T14:38:55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47" autoAdjust="0"/>
  </p:normalViewPr>
  <p:slideViewPr>
    <p:cSldViewPr snapToGrid="0">
      <p:cViewPr varScale="1">
        <p:scale>
          <a:sx n="117" d="100"/>
          <a:sy n="117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ccessmacro631-my.sharepoint.com/personal/tim_accessmacro_com/Documents/Content%20and%20Charts/Chart%20Library/CHART%20-%20Contributions%20to%20Real%20GDP%20Growth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ccessmacro631-my.sharepoint.com/personal/tim_accessmacro_com/Documents/Content%20and%20Charts/Chart%20Library/CHART%20-%20Monthly%20Pace%20of%20inflation,%20and%203m%20average%20bar%20and%20line%20chart%20WITH%20DEC%20FORECAS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ccessmacro631.sharepoint.com/sites/research/Shared%20Documents/General/_Chart_Library/CHART%20-%20Corporate%20Profits%20as%20a%20percentage%20of%20GDP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ccessmacro631-my.sharepoint.com/personal/tim_accessmacro_com/Documents/Content%20and%20Charts/Chart%20Library/CHART%20-%20Monthly%20Pace%20of%20inflation,%20and%203m%20average%20bar%20and%20line%20chart%20WITH%20DEC%20FORECAS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ccessmacro631.sharepoint.com/sites/research/Shared%20Documents/General/_Chart_Library/CHART%20-%20Concentration%20of%20Employment%20Gains%20-%20Healthcare%20and%20Social%20Assistanc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ccessmacro631-my.sharepoint.com/personal/tim_accessmacro_com/Documents/Content%20and%20Charts/Chart%20Library/CHART%20-%20r-star%20and%20effective%20federal%20funds%20rate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ccessmacro631-my.sharepoint.com/personal/tim_accessmacro_com/Documents/Content%20and%20Charts/Chart%20Library/CHART%20-%20SEP%20Long%20Run%20Interest%20Rate%20Forecasts%20-%20Full%20Serie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ccessmacro631.sharepoint.com/sites/research/Shared%20Documents/General/_Chart_Library/CHART_10YR%20and%20EFFR%20Long%20History%20-%20Structural%20Shift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ccessmacro631.sharepoint.com/sites/research/Shared%20Documents/General/_Chart_Library/CHART%20-%2030%20Year%20Mortgage%20and%2010%20YR%20Treasury%20Historic%20Spread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spc="0" baseline="0">
                <a:solidFill>
                  <a:sysClr val="windowText" lastClr="000000"/>
                </a:solidFill>
                <a:latin typeface="Brookerly"/>
                <a:ea typeface="+mn-ea"/>
                <a:cs typeface="+mn-cs"/>
              </a:defRPr>
            </a:pPr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to real</a:t>
            </a:r>
            <a:r>
              <a:rPr lang="en-US" sz="16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GDP growth</a:t>
            </a:r>
          </a:p>
          <a:p>
            <a:pPr algn="l">
              <a:defRPr sz="1600" b="1">
                <a:solidFill>
                  <a:sysClr val="windowText" lastClr="000000"/>
                </a:solidFill>
                <a:latin typeface="Brookerly"/>
              </a:defRPr>
            </a:pPr>
            <a:r>
              <a:rPr lang="en-US" sz="13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(Percentage, seasonally adjusted annualized rate)</a:t>
            </a:r>
            <a:endParaRPr lang="en-US" sz="1300" b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2490083113827297E-2"/>
          <c:y val="1.6210734442002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spc="0" baseline="0">
              <a:solidFill>
                <a:sysClr val="windowText" lastClr="000000"/>
              </a:solidFill>
              <a:latin typeface="Brookerly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Sheet1!$L$7</c:f>
              <c:strCache>
                <c:ptCount val="1"/>
                <c:pt idx="0">
                  <c:v>Consumer Spending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Sheet1!$K$101:$K$113</c:f>
              <c:strCache>
                <c:ptCount val="13"/>
                <c:pt idx="0">
                  <c:v>2022:Q3</c:v>
                </c:pt>
                <c:pt idx="1">
                  <c:v>2022:Q4</c:v>
                </c:pt>
                <c:pt idx="2">
                  <c:v>2023:Q1</c:v>
                </c:pt>
                <c:pt idx="3">
                  <c:v>2023:Q2</c:v>
                </c:pt>
                <c:pt idx="4">
                  <c:v>2023:Q3</c:v>
                </c:pt>
                <c:pt idx="5">
                  <c:v>2023:Q4</c:v>
                </c:pt>
                <c:pt idx="6">
                  <c:v>2024:Q1</c:v>
                </c:pt>
                <c:pt idx="7">
                  <c:v>2024:Q2</c:v>
                </c:pt>
                <c:pt idx="8">
                  <c:v>2024:Q3</c:v>
                </c:pt>
                <c:pt idx="9">
                  <c:v>2024:Q4</c:v>
                </c:pt>
                <c:pt idx="10">
                  <c:v>2025:Q1</c:v>
                </c:pt>
                <c:pt idx="11">
                  <c:v>2025:Q2</c:v>
                </c:pt>
                <c:pt idx="12">
                  <c:v>2025:Q3</c:v>
                </c:pt>
              </c:strCache>
            </c:strRef>
          </c:cat>
          <c:val>
            <c:numRef>
              <c:f>Sheet1!$L$101:$L$113</c:f>
              <c:numCache>
                <c:formatCode>General</c:formatCode>
                <c:ptCount val="13"/>
                <c:pt idx="0">
                  <c:v>1.27</c:v>
                </c:pt>
                <c:pt idx="1">
                  <c:v>0.53</c:v>
                </c:pt>
                <c:pt idx="2">
                  <c:v>2.99</c:v>
                </c:pt>
                <c:pt idx="3">
                  <c:v>1.02</c:v>
                </c:pt>
                <c:pt idx="4">
                  <c:v>2.08</c:v>
                </c:pt>
                <c:pt idx="5">
                  <c:v>2.04</c:v>
                </c:pt>
                <c:pt idx="6">
                  <c:v>1.17</c:v>
                </c:pt>
                <c:pt idx="7">
                  <c:v>2.61</c:v>
                </c:pt>
                <c:pt idx="8">
                  <c:v>2.66</c:v>
                </c:pt>
                <c:pt idx="9">
                  <c:v>2.61</c:v>
                </c:pt>
                <c:pt idx="10">
                  <c:v>0.42</c:v>
                </c:pt>
                <c:pt idx="11">
                  <c:v>1.68</c:v>
                </c:pt>
                <c:pt idx="12">
                  <c:v>2.34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0-4804-8E42-896E9C224C5C}"/>
            </c:ext>
          </c:extLst>
        </c:ser>
        <c:ser>
          <c:idx val="1"/>
          <c:order val="1"/>
          <c:tx>
            <c:strRef>
              <c:f>Sheet1!$M$7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AFDCCB"/>
            </a:solidFill>
            <a:ln>
              <a:noFill/>
            </a:ln>
            <a:effectLst/>
          </c:spPr>
          <c:invertIfNegative val="0"/>
          <c:cat>
            <c:strRef>
              <c:f>Sheet1!$K$101:$K$113</c:f>
              <c:strCache>
                <c:ptCount val="13"/>
                <c:pt idx="0">
                  <c:v>2022:Q3</c:v>
                </c:pt>
                <c:pt idx="1">
                  <c:v>2022:Q4</c:v>
                </c:pt>
                <c:pt idx="2">
                  <c:v>2023:Q1</c:v>
                </c:pt>
                <c:pt idx="3">
                  <c:v>2023:Q2</c:v>
                </c:pt>
                <c:pt idx="4">
                  <c:v>2023:Q3</c:v>
                </c:pt>
                <c:pt idx="5">
                  <c:v>2023:Q4</c:v>
                </c:pt>
                <c:pt idx="6">
                  <c:v>2024:Q1</c:v>
                </c:pt>
                <c:pt idx="7">
                  <c:v>2024:Q2</c:v>
                </c:pt>
                <c:pt idx="8">
                  <c:v>2024:Q3</c:v>
                </c:pt>
                <c:pt idx="9">
                  <c:v>2024:Q4</c:v>
                </c:pt>
                <c:pt idx="10">
                  <c:v>2025:Q1</c:v>
                </c:pt>
                <c:pt idx="11">
                  <c:v>2025:Q2</c:v>
                </c:pt>
                <c:pt idx="12">
                  <c:v>2025:Q3</c:v>
                </c:pt>
              </c:strCache>
            </c:strRef>
          </c:cat>
          <c:val>
            <c:numRef>
              <c:f>Sheet1!$M$101:$M$113</c:f>
              <c:numCache>
                <c:formatCode>General</c:formatCode>
                <c:ptCount val="13"/>
                <c:pt idx="0">
                  <c:v>-1.26</c:v>
                </c:pt>
                <c:pt idx="1">
                  <c:v>1.43</c:v>
                </c:pt>
                <c:pt idx="2">
                  <c:v>-1.33</c:v>
                </c:pt>
                <c:pt idx="3">
                  <c:v>1.27</c:v>
                </c:pt>
                <c:pt idx="4">
                  <c:v>1.66</c:v>
                </c:pt>
                <c:pt idx="5">
                  <c:v>0.65</c:v>
                </c:pt>
                <c:pt idx="6">
                  <c:v>-0.28999999999999998</c:v>
                </c:pt>
                <c:pt idx="7">
                  <c:v>1.44</c:v>
                </c:pt>
                <c:pt idx="8">
                  <c:v>0.18</c:v>
                </c:pt>
                <c:pt idx="9">
                  <c:v>-1.26</c:v>
                </c:pt>
                <c:pt idx="10">
                  <c:v>3.79</c:v>
                </c:pt>
                <c:pt idx="11">
                  <c:v>-2.66</c:v>
                </c:pt>
                <c:pt idx="1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0-4804-8E42-896E9C224C5C}"/>
            </c:ext>
          </c:extLst>
        </c:ser>
        <c:ser>
          <c:idx val="2"/>
          <c:order val="2"/>
          <c:tx>
            <c:strRef>
              <c:f>Sheet1!$N$7</c:f>
              <c:strCache>
                <c:ptCount val="1"/>
                <c:pt idx="0">
                  <c:v>Net Exports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Sheet1!$K$101:$K$113</c:f>
              <c:strCache>
                <c:ptCount val="13"/>
                <c:pt idx="0">
                  <c:v>2022:Q3</c:v>
                </c:pt>
                <c:pt idx="1">
                  <c:v>2022:Q4</c:v>
                </c:pt>
                <c:pt idx="2">
                  <c:v>2023:Q1</c:v>
                </c:pt>
                <c:pt idx="3">
                  <c:v>2023:Q2</c:v>
                </c:pt>
                <c:pt idx="4">
                  <c:v>2023:Q3</c:v>
                </c:pt>
                <c:pt idx="5">
                  <c:v>2023:Q4</c:v>
                </c:pt>
                <c:pt idx="6">
                  <c:v>2024:Q1</c:v>
                </c:pt>
                <c:pt idx="7">
                  <c:v>2024:Q2</c:v>
                </c:pt>
                <c:pt idx="8">
                  <c:v>2024:Q3</c:v>
                </c:pt>
                <c:pt idx="9">
                  <c:v>2024:Q4</c:v>
                </c:pt>
                <c:pt idx="10">
                  <c:v>2025:Q1</c:v>
                </c:pt>
                <c:pt idx="11">
                  <c:v>2025:Q2</c:v>
                </c:pt>
                <c:pt idx="12">
                  <c:v>2025:Q3</c:v>
                </c:pt>
              </c:strCache>
            </c:strRef>
          </c:cat>
          <c:val>
            <c:numRef>
              <c:f>Sheet1!$N$101:$N$113</c:f>
              <c:numCache>
                <c:formatCode>General</c:formatCode>
                <c:ptCount val="13"/>
                <c:pt idx="0">
                  <c:v>2.63</c:v>
                </c:pt>
                <c:pt idx="1">
                  <c:v>0.14000000000000001</c:v>
                </c:pt>
                <c:pt idx="2">
                  <c:v>0.57999999999999996</c:v>
                </c:pt>
                <c:pt idx="3">
                  <c:v>-0.3</c:v>
                </c:pt>
                <c:pt idx="4">
                  <c:v>0.09</c:v>
                </c:pt>
                <c:pt idx="5">
                  <c:v>-0.06</c:v>
                </c:pt>
                <c:pt idx="6">
                  <c:v>-0.42</c:v>
                </c:pt>
                <c:pt idx="7">
                  <c:v>-1.04</c:v>
                </c:pt>
                <c:pt idx="8">
                  <c:v>-0.41</c:v>
                </c:pt>
                <c:pt idx="9">
                  <c:v>-0.06</c:v>
                </c:pt>
                <c:pt idx="10">
                  <c:v>-4.68</c:v>
                </c:pt>
                <c:pt idx="11">
                  <c:v>4.83</c:v>
                </c:pt>
                <c:pt idx="12">
                  <c:v>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0-4804-8E42-896E9C224C5C}"/>
            </c:ext>
          </c:extLst>
        </c:ser>
        <c:ser>
          <c:idx val="3"/>
          <c:order val="3"/>
          <c:tx>
            <c:strRef>
              <c:f>Sheet1!$O$7</c:f>
              <c:strCache>
                <c:ptCount val="1"/>
                <c:pt idx="0">
                  <c:v>Government Spending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Sheet1!$K$101:$K$113</c:f>
              <c:strCache>
                <c:ptCount val="13"/>
                <c:pt idx="0">
                  <c:v>2022:Q3</c:v>
                </c:pt>
                <c:pt idx="1">
                  <c:v>2022:Q4</c:v>
                </c:pt>
                <c:pt idx="2">
                  <c:v>2023:Q1</c:v>
                </c:pt>
                <c:pt idx="3">
                  <c:v>2023:Q2</c:v>
                </c:pt>
                <c:pt idx="4">
                  <c:v>2023:Q3</c:v>
                </c:pt>
                <c:pt idx="5">
                  <c:v>2023:Q4</c:v>
                </c:pt>
                <c:pt idx="6">
                  <c:v>2024:Q1</c:v>
                </c:pt>
                <c:pt idx="7">
                  <c:v>2024:Q2</c:v>
                </c:pt>
                <c:pt idx="8">
                  <c:v>2024:Q3</c:v>
                </c:pt>
                <c:pt idx="9">
                  <c:v>2024:Q4</c:v>
                </c:pt>
                <c:pt idx="10">
                  <c:v>2025:Q1</c:v>
                </c:pt>
                <c:pt idx="11">
                  <c:v>2025:Q2</c:v>
                </c:pt>
                <c:pt idx="12">
                  <c:v>2025:Q3</c:v>
                </c:pt>
              </c:strCache>
            </c:strRef>
          </c:cat>
          <c:val>
            <c:numRef>
              <c:f>Sheet1!$O$101:$O$113</c:f>
              <c:numCache>
                <c:formatCode>General</c:formatCode>
                <c:ptCount val="13"/>
                <c:pt idx="0">
                  <c:v>0.28000000000000003</c:v>
                </c:pt>
                <c:pt idx="1">
                  <c:v>0.69</c:v>
                </c:pt>
                <c:pt idx="2">
                  <c:v>0.69</c:v>
                </c:pt>
                <c:pt idx="3">
                  <c:v>0.56000000000000005</c:v>
                </c:pt>
                <c:pt idx="4">
                  <c:v>0.87</c:v>
                </c:pt>
                <c:pt idx="5">
                  <c:v>0.79</c:v>
                </c:pt>
                <c:pt idx="6">
                  <c:v>0.39</c:v>
                </c:pt>
                <c:pt idx="7">
                  <c:v>0.56999999999999995</c:v>
                </c:pt>
                <c:pt idx="8">
                  <c:v>0.92</c:v>
                </c:pt>
                <c:pt idx="9">
                  <c:v>0.56999999999999995</c:v>
                </c:pt>
                <c:pt idx="10">
                  <c:v>-0.17</c:v>
                </c:pt>
                <c:pt idx="11">
                  <c:v>-0.01</c:v>
                </c:pt>
                <c:pt idx="1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D0-4804-8E42-896E9C224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7529471"/>
        <c:axId val="957516031"/>
      </c:barChart>
      <c:lineChart>
        <c:grouping val="standard"/>
        <c:varyColors val="0"/>
        <c:ser>
          <c:idx val="4"/>
          <c:order val="4"/>
          <c:tx>
            <c:strRef>
              <c:f>Sheet1!$P$7</c:f>
              <c:strCache>
                <c:ptCount val="1"/>
                <c:pt idx="0">
                  <c:v>Real GDP Growth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Sheet1!$K$101:$K$113</c:f>
              <c:strCache>
                <c:ptCount val="13"/>
                <c:pt idx="0">
                  <c:v>2022:Q3</c:v>
                </c:pt>
                <c:pt idx="1">
                  <c:v>2022:Q4</c:v>
                </c:pt>
                <c:pt idx="2">
                  <c:v>2023:Q1</c:v>
                </c:pt>
                <c:pt idx="3">
                  <c:v>2023:Q2</c:v>
                </c:pt>
                <c:pt idx="4">
                  <c:v>2023:Q3</c:v>
                </c:pt>
                <c:pt idx="5">
                  <c:v>2023:Q4</c:v>
                </c:pt>
                <c:pt idx="6">
                  <c:v>2024:Q1</c:v>
                </c:pt>
                <c:pt idx="7">
                  <c:v>2024:Q2</c:v>
                </c:pt>
                <c:pt idx="8">
                  <c:v>2024:Q3</c:v>
                </c:pt>
                <c:pt idx="9">
                  <c:v>2024:Q4</c:v>
                </c:pt>
                <c:pt idx="10">
                  <c:v>2025:Q1</c:v>
                </c:pt>
                <c:pt idx="11">
                  <c:v>2025:Q2</c:v>
                </c:pt>
                <c:pt idx="12">
                  <c:v>2025:Q3</c:v>
                </c:pt>
              </c:strCache>
            </c:strRef>
          </c:cat>
          <c:val>
            <c:numRef>
              <c:f>Sheet1!$P$101:$P$113</c:f>
              <c:numCache>
                <c:formatCode>0.00</c:formatCode>
                <c:ptCount val="13"/>
                <c:pt idx="0">
                  <c:v>2.9190173117405793</c:v>
                </c:pt>
                <c:pt idx="1">
                  <c:v>2.7896792303830464</c:v>
                </c:pt>
                <c:pt idx="2">
                  <c:v>2.9269931752128775</c:v>
                </c:pt>
                <c:pt idx="3">
                  <c:v>2.5352403907615395</c:v>
                </c:pt>
                <c:pt idx="4">
                  <c:v>4.6948884295479276</c:v>
                </c:pt>
                <c:pt idx="5">
                  <c:v>3.4192155752948095</c:v>
                </c:pt>
                <c:pt idx="6">
                  <c:v>0.8420915771010673</c:v>
                </c:pt>
                <c:pt idx="7">
                  <c:v>3.5892686664036999</c:v>
                </c:pt>
                <c:pt idx="8">
                  <c:v>3.3401525015594791</c:v>
                </c:pt>
                <c:pt idx="9">
                  <c:v>1.8522267738050546</c:v>
                </c:pt>
                <c:pt idx="10">
                  <c:v>-0.64848263925239014</c:v>
                </c:pt>
                <c:pt idx="11">
                  <c:v>3.8380332333819878</c:v>
                </c:pt>
                <c:pt idx="12">
                  <c:v>4.3753962528715995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BD0-4804-8E42-896E9C224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7529471"/>
        <c:axId val="957516031"/>
      </c:lineChart>
      <c:catAx>
        <c:axId val="95752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7516031"/>
        <c:crosses val="autoZero"/>
        <c:auto val="1"/>
        <c:lblAlgn val="ctr"/>
        <c:lblOffset val="100"/>
        <c:noMultiLvlLbl val="0"/>
      </c:catAx>
      <c:valAx>
        <c:axId val="957516031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7529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214315184609882E-2"/>
          <c:y val="0.82201932566323066"/>
          <c:w val="0.8987968782418061"/>
          <c:h val="4.8856217805896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 of core PCE inflation</a:t>
            </a:r>
          </a:p>
          <a:p>
            <a:pPr algn="l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3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(Percent, month-over-month change in core PCE)</a:t>
            </a:r>
            <a:endParaRPr lang="en-US" sz="1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2208796057141187E-2"/>
          <c:y val="1.2668250197941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998013098829936E-2"/>
          <c:y val="0.15546686117916972"/>
          <c:w val="0.91386001983396925"/>
          <c:h val="0.718321955598780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FDCCB"/>
            </a:solidFill>
            <a:ln>
              <a:solidFill>
                <a:srgbClr val="5E7E93"/>
              </a:solidFill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AFDCCB"/>
              </a:solidFill>
              <a:ln>
                <a:solidFill>
                  <a:srgbClr val="5E7E9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08-463B-9015-F6B2E69E4BB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08-463B-9015-F6B2E69E4B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08-463B-9015-F6B2E69E4B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08-463B-9015-F6B2E69E4B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08-463B-9015-F6B2E69E4B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08-463B-9015-F6B2E69E4B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08-463B-9015-F6B2E69E4B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08-463B-9015-F6B2E69E4BB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08-463B-9015-F6B2E69E4BBE}"/>
                </c:ext>
              </c:extLst>
            </c:dLbl>
            <c:dLbl>
              <c:idx val="9"/>
              <c:layout>
                <c:manualLayout>
                  <c:x val="0"/>
                  <c:y val="-3.1670625494853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08-463B-9015-F6B2E69E4BBE}"/>
                </c:ext>
              </c:extLst>
            </c:dLbl>
            <c:dLbl>
              <c:idx val="13"/>
              <c:layout>
                <c:manualLayout>
                  <c:x val="5.4808745753627639E-4"/>
                  <c:y val="8.1478226199584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08-463B-9015-F6B2E69E4BBE}"/>
                </c:ext>
              </c:extLst>
            </c:dLbl>
            <c:dLbl>
              <c:idx val="16"/>
              <c:layout>
                <c:manualLayout>
                  <c:x val="0"/>
                  <c:y val="-9.50118764845605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rgbClr val="AFDCC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08-463B-9015-F6B2E69E4BBE}"/>
                </c:ext>
              </c:extLst>
            </c:dLbl>
            <c:dLbl>
              <c:idx val="17"/>
              <c:layout>
                <c:manualLayout>
                  <c:x val="1.7993699654832668E-3"/>
                  <c:y val="-3.800475059382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08-463B-9015-F6B2E69E4BBE}"/>
                </c:ext>
              </c:extLst>
            </c:dLbl>
            <c:dLbl>
              <c:idx val="18"/>
              <c:layout>
                <c:manualLayout>
                  <c:x val="3.2887217926588007E-3"/>
                  <c:y val="-5.6546869602554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08-463B-9015-F6B2E69E4BBE}"/>
                </c:ext>
              </c:extLst>
            </c:dLbl>
            <c:dLbl>
              <c:idx val="20"/>
              <c:layout>
                <c:manualLayout>
                  <c:x val="2.5025025025025025E-3"/>
                  <c:y val="-3.5875358753587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08-463B-9015-F6B2E69E4B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AFDCC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data!$A$13:$A$33</c:f>
              <c:numCache>
                <c:formatCode>m/d/yyyy</c:formatCode>
                <c:ptCount val="21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</c:numCache>
            </c:numRef>
          </c:cat>
          <c:val>
            <c:numRef>
              <c:f>data!$C$13:$C$33</c:f>
              <c:numCache>
                <c:formatCode>0.000</c:formatCode>
                <c:ptCount val="21"/>
                <c:pt idx="0">
                  <c:v>0.38835910052081868</c:v>
                </c:pt>
                <c:pt idx="1">
                  <c:v>0.24178544205755159</c:v>
                </c:pt>
                <c:pt idx="2">
                  <c:v>6.4593144950286785E-2</c:v>
                </c:pt>
                <c:pt idx="3">
                  <c:v>0.24022944363188969</c:v>
                </c:pt>
                <c:pt idx="4">
                  <c:v>0.19074480138900896</c:v>
                </c:pt>
                <c:pt idx="5">
                  <c:v>0.17655051215921258</c:v>
                </c:pt>
                <c:pt idx="6">
                  <c:v>0.2745110779026616</c:v>
                </c:pt>
                <c:pt idx="7">
                  <c:v>0.29643788573372465</c:v>
                </c:pt>
                <c:pt idx="8">
                  <c:v>0.10498094192132879</c:v>
                </c:pt>
                <c:pt idx="9">
                  <c:v>0.1887675255320076</c:v>
                </c:pt>
                <c:pt idx="10">
                  <c:v>0.31482495410479761</c:v>
                </c:pt>
                <c:pt idx="11">
                  <c:v>0.44787979484215423</c:v>
                </c:pt>
                <c:pt idx="12">
                  <c:v>9.7486915178390809E-2</c:v>
                </c:pt>
                <c:pt idx="13">
                  <c:v>0.18759928792100311</c:v>
                </c:pt>
                <c:pt idx="14">
                  <c:v>0.22947841468663466</c:v>
                </c:pt>
                <c:pt idx="15">
                  <c:v>0.26313697432227556</c:v>
                </c:pt>
                <c:pt idx="16">
                  <c:v>0.24500281475725583</c:v>
                </c:pt>
                <c:pt idx="17">
                  <c:v>0.22463023016687789</c:v>
                </c:pt>
                <c:pt idx="18">
                  <c:v>0.18940290733462373</c:v>
                </c:pt>
                <c:pt idx="19">
                  <c:v>0.20794933597996224</c:v>
                </c:pt>
                <c:pt idx="20">
                  <c:v>0.16035466679242827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908-463B-9015-F6B2E69E4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226079"/>
        <c:axId val="746225119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data!$A$13:$A$33</c:f>
              <c:numCache>
                <c:formatCode>m/d/yyyy</c:formatCode>
                <c:ptCount val="21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</c:numCache>
            </c:numRef>
          </c:cat>
          <c:val>
            <c:numRef>
              <c:f>data!$D$13:$D$33</c:f>
              <c:numCache>
                <c:formatCode>General</c:formatCode>
                <c:ptCount val="21"/>
                <c:pt idx="0">
                  <c:v>0.16500000000000001</c:v>
                </c:pt>
                <c:pt idx="1">
                  <c:v>0.16500000000000001</c:v>
                </c:pt>
                <c:pt idx="2">
                  <c:v>0.16500000000000001</c:v>
                </c:pt>
                <c:pt idx="3">
                  <c:v>0.16500000000000001</c:v>
                </c:pt>
                <c:pt idx="4">
                  <c:v>0.16500000000000001</c:v>
                </c:pt>
                <c:pt idx="5">
                  <c:v>0.16500000000000001</c:v>
                </c:pt>
                <c:pt idx="6">
                  <c:v>0.16500000000000001</c:v>
                </c:pt>
                <c:pt idx="7">
                  <c:v>0.16500000000000001</c:v>
                </c:pt>
                <c:pt idx="8">
                  <c:v>0.16500000000000001</c:v>
                </c:pt>
                <c:pt idx="9">
                  <c:v>0.16500000000000001</c:v>
                </c:pt>
                <c:pt idx="10">
                  <c:v>0.16500000000000001</c:v>
                </c:pt>
                <c:pt idx="11">
                  <c:v>0.16500000000000001</c:v>
                </c:pt>
                <c:pt idx="12">
                  <c:v>0.16500000000000001</c:v>
                </c:pt>
                <c:pt idx="13">
                  <c:v>0.16500000000000001</c:v>
                </c:pt>
                <c:pt idx="14">
                  <c:v>0.16500000000000001</c:v>
                </c:pt>
                <c:pt idx="15">
                  <c:v>0.16500000000000001</c:v>
                </c:pt>
                <c:pt idx="16">
                  <c:v>0.16500000000000001</c:v>
                </c:pt>
                <c:pt idx="17">
                  <c:v>0.16500000000000001</c:v>
                </c:pt>
                <c:pt idx="18">
                  <c:v>0.16500000000000001</c:v>
                </c:pt>
                <c:pt idx="19">
                  <c:v>0.16500000000000001</c:v>
                </c:pt>
                <c:pt idx="20">
                  <c:v>0.16500000000000001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908-463B-9015-F6B2E69E4BBE}"/>
            </c:ext>
          </c:extLst>
        </c:ser>
        <c:ser>
          <c:idx val="2"/>
          <c:order val="2"/>
          <c:spPr>
            <a:ln w="28575" cap="rnd">
              <a:solidFill>
                <a:srgbClr val="5E7E93"/>
              </a:solidFill>
              <a:round/>
            </a:ln>
            <a:effectLst/>
          </c:spPr>
          <c:marker>
            <c:symbol val="none"/>
          </c:marker>
          <c:cat>
            <c:numRef>
              <c:f>data!$A$13:$A$33</c:f>
              <c:numCache>
                <c:formatCode>m/d/yyyy</c:formatCode>
                <c:ptCount val="21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</c:numCache>
            </c:numRef>
          </c:cat>
          <c:val>
            <c:numRef>
              <c:f>data!$E$13:$E$33</c:f>
              <c:numCache>
                <c:formatCode>0.000</c:formatCode>
                <c:ptCount val="21"/>
                <c:pt idx="0">
                  <c:v>0.39020832584525006</c:v>
                </c:pt>
                <c:pt idx="1">
                  <c:v>0.298044639002019</c:v>
                </c:pt>
                <c:pt idx="2">
                  <c:v>0.23157922917621901</c:v>
                </c:pt>
                <c:pt idx="3">
                  <c:v>0.18220267687990935</c:v>
                </c:pt>
                <c:pt idx="4">
                  <c:v>0.16518912999039514</c:v>
                </c:pt>
                <c:pt idx="5">
                  <c:v>0.20250825239337042</c:v>
                </c:pt>
                <c:pt idx="6">
                  <c:v>0.21393546381696105</c:v>
                </c:pt>
                <c:pt idx="7">
                  <c:v>0.24916649193186627</c:v>
                </c:pt>
                <c:pt idx="8">
                  <c:v>0.22530996851923835</c:v>
                </c:pt>
                <c:pt idx="9">
                  <c:v>0.196728784395687</c:v>
                </c:pt>
                <c:pt idx="10">
                  <c:v>0.20285780718604465</c:v>
                </c:pt>
                <c:pt idx="11">
                  <c:v>0.31715742482631981</c:v>
                </c:pt>
                <c:pt idx="12">
                  <c:v>0.28673055470844755</c:v>
                </c:pt>
                <c:pt idx="13">
                  <c:v>0.24432199931384938</c:v>
                </c:pt>
                <c:pt idx="14">
                  <c:v>0.17152153926200953</c:v>
                </c:pt>
                <c:pt idx="15">
                  <c:v>0.22673822564330445</c:v>
                </c:pt>
                <c:pt idx="16">
                  <c:v>0.24587273458872203</c:v>
                </c:pt>
                <c:pt idx="17">
                  <c:v>0.24425667308213642</c:v>
                </c:pt>
                <c:pt idx="18">
                  <c:v>0.21967865075291915</c:v>
                </c:pt>
                <c:pt idx="19">
                  <c:v>0.20732749116048796</c:v>
                </c:pt>
                <c:pt idx="20">
                  <c:v>0.18590230336900473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908-463B-9015-F6B2E69E4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226079"/>
        <c:axId val="746225119"/>
      </c:lineChart>
      <c:dateAx>
        <c:axId val="746226079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6225119"/>
        <c:crosses val="autoZero"/>
        <c:auto val="1"/>
        <c:lblOffset val="100"/>
        <c:baseTimeUnit val="months"/>
        <c:majorUnit val="2"/>
        <c:majorTimeUnit val="months"/>
      </c:dateAx>
      <c:valAx>
        <c:axId val="746225119"/>
        <c:scaling>
          <c:orientation val="minMax"/>
        </c:scaling>
        <c:delete val="0"/>
        <c:axPos val="l"/>
        <c:numFmt formatCode="0.0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6226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ysClr val="windowText" lastClr="000000"/>
                </a:solidFill>
                <a:latin typeface="+mn-lt"/>
              </a:rPr>
              <a:t>Corporate</a:t>
            </a:r>
            <a:r>
              <a:rPr lang="en-US" sz="1600" b="1" baseline="0" dirty="0">
                <a:solidFill>
                  <a:sysClr val="windowText" lastClr="000000"/>
                </a:solidFill>
                <a:latin typeface="+mn-lt"/>
              </a:rPr>
              <a:t> profits</a:t>
            </a:r>
          </a:p>
          <a:p>
            <a:pPr algn="l">
              <a:defRPr sz="1600" b="1">
                <a:solidFill>
                  <a:sysClr val="windowText" lastClr="000000"/>
                </a:solidFill>
              </a:defRPr>
            </a:pPr>
            <a:r>
              <a:rPr lang="en-US" sz="1300" b="0" baseline="0" dirty="0">
                <a:solidFill>
                  <a:sysClr val="windowText" lastClr="000000"/>
                </a:solidFill>
                <a:latin typeface="+mn-lt"/>
              </a:rPr>
              <a:t>(Share of GDP)</a:t>
            </a:r>
            <a:endParaRPr lang="en-US" sz="1300" b="0" dirty="0">
              <a:solidFill>
                <a:sysClr val="windowText" lastClr="00000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1.2914113943348734E-2"/>
          <c:y val="1.9219219219219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799902738789469E-2"/>
          <c:y val="0.12994594594594597"/>
          <c:w val="0.92063754045385815"/>
          <c:h val="0.7610983590150861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Sheet1!$G$6</c:f>
              <c:strCache>
                <c:ptCount val="1"/>
                <c:pt idx="0">
                  <c:v>Recession Bars</c:v>
                </c:pt>
              </c:strCache>
            </c:strRef>
          </c:tx>
          <c:spPr>
            <a:solidFill>
              <a:srgbClr val="B2CBDB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Sheet1!$E$7:$E$189</c:f>
              <c:strCache>
                <c:ptCount val="183"/>
                <c:pt idx="0">
                  <c:v>1980:Q1</c:v>
                </c:pt>
                <c:pt idx="1">
                  <c:v>1980:Q2</c:v>
                </c:pt>
                <c:pt idx="2">
                  <c:v>1980:Q3</c:v>
                </c:pt>
                <c:pt idx="3">
                  <c:v>1980:Q4</c:v>
                </c:pt>
                <c:pt idx="4">
                  <c:v>1981:Q1</c:v>
                </c:pt>
                <c:pt idx="5">
                  <c:v>1981:Q2</c:v>
                </c:pt>
                <c:pt idx="6">
                  <c:v>1981:Q3</c:v>
                </c:pt>
                <c:pt idx="7">
                  <c:v>1981:Q4</c:v>
                </c:pt>
                <c:pt idx="8">
                  <c:v>1982:Q1</c:v>
                </c:pt>
                <c:pt idx="9">
                  <c:v>1982:Q2</c:v>
                </c:pt>
                <c:pt idx="10">
                  <c:v>1982:Q3</c:v>
                </c:pt>
                <c:pt idx="11">
                  <c:v>1982:Q4</c:v>
                </c:pt>
                <c:pt idx="12">
                  <c:v>1983:Q1</c:v>
                </c:pt>
                <c:pt idx="13">
                  <c:v>1983:Q2</c:v>
                </c:pt>
                <c:pt idx="14">
                  <c:v>1983:Q3</c:v>
                </c:pt>
                <c:pt idx="15">
                  <c:v>1983:Q4</c:v>
                </c:pt>
                <c:pt idx="16">
                  <c:v>1984:Q1</c:v>
                </c:pt>
                <c:pt idx="17">
                  <c:v>1984:Q2</c:v>
                </c:pt>
                <c:pt idx="18">
                  <c:v>1984:Q3</c:v>
                </c:pt>
                <c:pt idx="19">
                  <c:v>1984:Q4</c:v>
                </c:pt>
                <c:pt idx="20">
                  <c:v>1985:Q1</c:v>
                </c:pt>
                <c:pt idx="21">
                  <c:v>1985:Q2</c:v>
                </c:pt>
                <c:pt idx="22">
                  <c:v>1985:Q3</c:v>
                </c:pt>
                <c:pt idx="23">
                  <c:v>1985:Q4</c:v>
                </c:pt>
                <c:pt idx="24">
                  <c:v>1986:Q1</c:v>
                </c:pt>
                <c:pt idx="25">
                  <c:v>1986:Q2</c:v>
                </c:pt>
                <c:pt idx="26">
                  <c:v>1986:Q3</c:v>
                </c:pt>
                <c:pt idx="27">
                  <c:v>1986:Q4</c:v>
                </c:pt>
                <c:pt idx="28">
                  <c:v>1987:Q1</c:v>
                </c:pt>
                <c:pt idx="29">
                  <c:v>1987:Q2</c:v>
                </c:pt>
                <c:pt idx="30">
                  <c:v>1987:Q3</c:v>
                </c:pt>
                <c:pt idx="31">
                  <c:v>1987:Q4</c:v>
                </c:pt>
                <c:pt idx="32">
                  <c:v>1988:Q1</c:v>
                </c:pt>
                <c:pt idx="33">
                  <c:v>1988:Q2</c:v>
                </c:pt>
                <c:pt idx="34">
                  <c:v>1988:Q3</c:v>
                </c:pt>
                <c:pt idx="35">
                  <c:v>1988:Q4</c:v>
                </c:pt>
                <c:pt idx="36">
                  <c:v>1989:Q1</c:v>
                </c:pt>
                <c:pt idx="37">
                  <c:v>1989:Q2</c:v>
                </c:pt>
                <c:pt idx="38">
                  <c:v>1989:Q3</c:v>
                </c:pt>
                <c:pt idx="39">
                  <c:v>1989:Q4</c:v>
                </c:pt>
                <c:pt idx="40">
                  <c:v>1990:Q1</c:v>
                </c:pt>
                <c:pt idx="41">
                  <c:v>1990:Q2</c:v>
                </c:pt>
                <c:pt idx="42">
                  <c:v>1990:Q3</c:v>
                </c:pt>
                <c:pt idx="43">
                  <c:v>1990:Q4</c:v>
                </c:pt>
                <c:pt idx="44">
                  <c:v>1991:Q1</c:v>
                </c:pt>
                <c:pt idx="45">
                  <c:v>1991:Q2</c:v>
                </c:pt>
                <c:pt idx="46">
                  <c:v>1991:Q3</c:v>
                </c:pt>
                <c:pt idx="47">
                  <c:v>1991:Q4</c:v>
                </c:pt>
                <c:pt idx="48">
                  <c:v>1992:Q1</c:v>
                </c:pt>
                <c:pt idx="49">
                  <c:v>1992:Q2</c:v>
                </c:pt>
                <c:pt idx="50">
                  <c:v>1992:Q3</c:v>
                </c:pt>
                <c:pt idx="51">
                  <c:v>1992:Q4</c:v>
                </c:pt>
                <c:pt idx="52">
                  <c:v>1993:Q1</c:v>
                </c:pt>
                <c:pt idx="53">
                  <c:v>1993:Q2</c:v>
                </c:pt>
                <c:pt idx="54">
                  <c:v>1993:Q3</c:v>
                </c:pt>
                <c:pt idx="55">
                  <c:v>1993:Q4</c:v>
                </c:pt>
                <c:pt idx="56">
                  <c:v>1994:Q1</c:v>
                </c:pt>
                <c:pt idx="57">
                  <c:v>1994:Q2</c:v>
                </c:pt>
                <c:pt idx="58">
                  <c:v>1994:Q3</c:v>
                </c:pt>
                <c:pt idx="59">
                  <c:v>1994:Q4</c:v>
                </c:pt>
                <c:pt idx="60">
                  <c:v>1995:Q1</c:v>
                </c:pt>
                <c:pt idx="61">
                  <c:v>1995:Q2</c:v>
                </c:pt>
                <c:pt idx="62">
                  <c:v>1995:Q3</c:v>
                </c:pt>
                <c:pt idx="63">
                  <c:v>1995:Q4</c:v>
                </c:pt>
                <c:pt idx="64">
                  <c:v>1996:Q1</c:v>
                </c:pt>
                <c:pt idx="65">
                  <c:v>1996:Q2</c:v>
                </c:pt>
                <c:pt idx="66">
                  <c:v>1996:Q3</c:v>
                </c:pt>
                <c:pt idx="67">
                  <c:v>1996:Q4</c:v>
                </c:pt>
                <c:pt idx="68">
                  <c:v>1997:Q1</c:v>
                </c:pt>
                <c:pt idx="69">
                  <c:v>1997:Q2</c:v>
                </c:pt>
                <c:pt idx="70">
                  <c:v>1997:Q3</c:v>
                </c:pt>
                <c:pt idx="71">
                  <c:v>1997:Q4</c:v>
                </c:pt>
                <c:pt idx="72">
                  <c:v>1998:Q1</c:v>
                </c:pt>
                <c:pt idx="73">
                  <c:v>1998:Q2</c:v>
                </c:pt>
                <c:pt idx="74">
                  <c:v>1998:Q3</c:v>
                </c:pt>
                <c:pt idx="75">
                  <c:v>1998:Q4</c:v>
                </c:pt>
                <c:pt idx="76">
                  <c:v>1999:Q1</c:v>
                </c:pt>
                <c:pt idx="77">
                  <c:v>1999:Q2</c:v>
                </c:pt>
                <c:pt idx="78">
                  <c:v>1999:Q3</c:v>
                </c:pt>
                <c:pt idx="79">
                  <c:v>1999:Q4</c:v>
                </c:pt>
                <c:pt idx="80">
                  <c:v>2000:Q1</c:v>
                </c:pt>
                <c:pt idx="81">
                  <c:v>2000:Q2</c:v>
                </c:pt>
                <c:pt idx="82">
                  <c:v>2000:Q3</c:v>
                </c:pt>
                <c:pt idx="83">
                  <c:v>2000:Q4</c:v>
                </c:pt>
                <c:pt idx="84">
                  <c:v>2001:Q1</c:v>
                </c:pt>
                <c:pt idx="85">
                  <c:v>2001:Q2</c:v>
                </c:pt>
                <c:pt idx="86">
                  <c:v>2001:Q3</c:v>
                </c:pt>
                <c:pt idx="87">
                  <c:v>2001:Q4</c:v>
                </c:pt>
                <c:pt idx="88">
                  <c:v>2002:Q1</c:v>
                </c:pt>
                <c:pt idx="89">
                  <c:v>2002:Q2</c:v>
                </c:pt>
                <c:pt idx="90">
                  <c:v>2002:Q3</c:v>
                </c:pt>
                <c:pt idx="91">
                  <c:v>2002:Q4</c:v>
                </c:pt>
                <c:pt idx="92">
                  <c:v>2003:Q1</c:v>
                </c:pt>
                <c:pt idx="93">
                  <c:v>2003:Q2</c:v>
                </c:pt>
                <c:pt idx="94">
                  <c:v>2003:Q3</c:v>
                </c:pt>
                <c:pt idx="95">
                  <c:v>2003:Q4</c:v>
                </c:pt>
                <c:pt idx="96">
                  <c:v>2004:Q1</c:v>
                </c:pt>
                <c:pt idx="97">
                  <c:v>2004:Q2</c:v>
                </c:pt>
                <c:pt idx="98">
                  <c:v>2004:Q3</c:v>
                </c:pt>
                <c:pt idx="99">
                  <c:v>2004:Q4</c:v>
                </c:pt>
                <c:pt idx="100">
                  <c:v>2005:Q1</c:v>
                </c:pt>
                <c:pt idx="101">
                  <c:v>2005:Q2</c:v>
                </c:pt>
                <c:pt idx="102">
                  <c:v>2005:Q3</c:v>
                </c:pt>
                <c:pt idx="103">
                  <c:v>2005:Q4</c:v>
                </c:pt>
                <c:pt idx="104">
                  <c:v>2006:Q1</c:v>
                </c:pt>
                <c:pt idx="105">
                  <c:v>2006:Q2</c:v>
                </c:pt>
                <c:pt idx="106">
                  <c:v>2006:Q3</c:v>
                </c:pt>
                <c:pt idx="107">
                  <c:v>2006:Q4</c:v>
                </c:pt>
                <c:pt idx="108">
                  <c:v>2007:Q1</c:v>
                </c:pt>
                <c:pt idx="109">
                  <c:v>2007:Q2</c:v>
                </c:pt>
                <c:pt idx="110">
                  <c:v>2007:Q3</c:v>
                </c:pt>
                <c:pt idx="111">
                  <c:v>2007:Q4</c:v>
                </c:pt>
                <c:pt idx="112">
                  <c:v>2008:Q1</c:v>
                </c:pt>
                <c:pt idx="113">
                  <c:v>2008:Q2</c:v>
                </c:pt>
                <c:pt idx="114">
                  <c:v>2008:Q3</c:v>
                </c:pt>
                <c:pt idx="115">
                  <c:v>2008:Q4</c:v>
                </c:pt>
                <c:pt idx="116">
                  <c:v>2009:Q1</c:v>
                </c:pt>
                <c:pt idx="117">
                  <c:v>2009:Q2</c:v>
                </c:pt>
                <c:pt idx="118">
                  <c:v>2009:Q3</c:v>
                </c:pt>
                <c:pt idx="119">
                  <c:v>2009:Q4</c:v>
                </c:pt>
                <c:pt idx="120">
                  <c:v>2010:Q1</c:v>
                </c:pt>
                <c:pt idx="121">
                  <c:v>2010:Q2</c:v>
                </c:pt>
                <c:pt idx="122">
                  <c:v>2010:Q3</c:v>
                </c:pt>
                <c:pt idx="123">
                  <c:v>2010:Q4</c:v>
                </c:pt>
                <c:pt idx="124">
                  <c:v>2011:Q1</c:v>
                </c:pt>
                <c:pt idx="125">
                  <c:v>2011:Q2</c:v>
                </c:pt>
                <c:pt idx="126">
                  <c:v>2011:Q3</c:v>
                </c:pt>
                <c:pt idx="127">
                  <c:v>2011:Q4</c:v>
                </c:pt>
                <c:pt idx="128">
                  <c:v>2012:Q1</c:v>
                </c:pt>
                <c:pt idx="129">
                  <c:v>2012:Q2</c:v>
                </c:pt>
                <c:pt idx="130">
                  <c:v>2012:Q3</c:v>
                </c:pt>
                <c:pt idx="131">
                  <c:v>2012:Q4</c:v>
                </c:pt>
                <c:pt idx="132">
                  <c:v>2013:Q1</c:v>
                </c:pt>
                <c:pt idx="133">
                  <c:v>2013:Q2</c:v>
                </c:pt>
                <c:pt idx="134">
                  <c:v>2013:Q3</c:v>
                </c:pt>
                <c:pt idx="135">
                  <c:v>2013:Q4</c:v>
                </c:pt>
                <c:pt idx="136">
                  <c:v>2014:Q1</c:v>
                </c:pt>
                <c:pt idx="137">
                  <c:v>2014:Q2</c:v>
                </c:pt>
                <c:pt idx="138">
                  <c:v>2014:Q3</c:v>
                </c:pt>
                <c:pt idx="139">
                  <c:v>2014:Q4</c:v>
                </c:pt>
                <c:pt idx="140">
                  <c:v>2015:Q1</c:v>
                </c:pt>
                <c:pt idx="141">
                  <c:v>2015:Q2</c:v>
                </c:pt>
                <c:pt idx="142">
                  <c:v>2015:Q3</c:v>
                </c:pt>
                <c:pt idx="143">
                  <c:v>2015:Q4</c:v>
                </c:pt>
                <c:pt idx="144">
                  <c:v>2016:Q1</c:v>
                </c:pt>
                <c:pt idx="145">
                  <c:v>2016:Q2</c:v>
                </c:pt>
                <c:pt idx="146">
                  <c:v>2016:Q3</c:v>
                </c:pt>
                <c:pt idx="147">
                  <c:v>2016:Q4</c:v>
                </c:pt>
                <c:pt idx="148">
                  <c:v>2017:Q1</c:v>
                </c:pt>
                <c:pt idx="149">
                  <c:v>2017:Q2</c:v>
                </c:pt>
                <c:pt idx="150">
                  <c:v>2017:Q3</c:v>
                </c:pt>
                <c:pt idx="151">
                  <c:v>2017:Q4</c:v>
                </c:pt>
                <c:pt idx="152">
                  <c:v>2018:Q1</c:v>
                </c:pt>
                <c:pt idx="153">
                  <c:v>2018:Q2</c:v>
                </c:pt>
                <c:pt idx="154">
                  <c:v>2018:Q3</c:v>
                </c:pt>
                <c:pt idx="155">
                  <c:v>2018:Q4</c:v>
                </c:pt>
                <c:pt idx="156">
                  <c:v>2019:Q1</c:v>
                </c:pt>
                <c:pt idx="157">
                  <c:v>2019:Q2</c:v>
                </c:pt>
                <c:pt idx="158">
                  <c:v>2019:Q3</c:v>
                </c:pt>
                <c:pt idx="159">
                  <c:v>2019:Q4</c:v>
                </c:pt>
                <c:pt idx="160">
                  <c:v>2020:Q1</c:v>
                </c:pt>
                <c:pt idx="161">
                  <c:v>2020:Q2</c:v>
                </c:pt>
                <c:pt idx="162">
                  <c:v>2020:Q3</c:v>
                </c:pt>
                <c:pt idx="163">
                  <c:v>2020:Q4</c:v>
                </c:pt>
                <c:pt idx="164">
                  <c:v>2021:Q1</c:v>
                </c:pt>
                <c:pt idx="165">
                  <c:v>2021:Q2</c:v>
                </c:pt>
                <c:pt idx="166">
                  <c:v>2021:Q3</c:v>
                </c:pt>
                <c:pt idx="167">
                  <c:v>2021:Q4</c:v>
                </c:pt>
                <c:pt idx="168">
                  <c:v>2022:Q1</c:v>
                </c:pt>
                <c:pt idx="169">
                  <c:v>2022:Q2</c:v>
                </c:pt>
                <c:pt idx="170">
                  <c:v>2022:Q3</c:v>
                </c:pt>
                <c:pt idx="171">
                  <c:v>2022:Q4</c:v>
                </c:pt>
                <c:pt idx="172">
                  <c:v>2023:Q1</c:v>
                </c:pt>
                <c:pt idx="173">
                  <c:v>2023:Q2</c:v>
                </c:pt>
                <c:pt idx="174">
                  <c:v>2023:Q3</c:v>
                </c:pt>
                <c:pt idx="175">
                  <c:v>2023:Q4</c:v>
                </c:pt>
                <c:pt idx="176">
                  <c:v>2024:Q1</c:v>
                </c:pt>
                <c:pt idx="177">
                  <c:v>2024:Q2</c:v>
                </c:pt>
                <c:pt idx="178">
                  <c:v>2024:Q3</c:v>
                </c:pt>
                <c:pt idx="179">
                  <c:v>2024:Q4</c:v>
                </c:pt>
                <c:pt idx="180">
                  <c:v>2025:Q1</c:v>
                </c:pt>
                <c:pt idx="181">
                  <c:v>2025:Q2</c:v>
                </c:pt>
                <c:pt idx="182">
                  <c:v>2025:Q3</c:v>
                </c:pt>
              </c:strCache>
            </c:strRef>
          </c:cat>
          <c:val>
            <c:numRef>
              <c:f>Sheet1!$G$7:$G$189</c:f>
              <c:numCache>
                <c:formatCode>General</c:formatCode>
                <c:ptCount val="183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3-43D1-8F30-47026FB22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40121679"/>
        <c:axId val="1640118319"/>
      </c:barChart>
      <c:lineChart>
        <c:grouping val="standard"/>
        <c:varyColors val="0"/>
        <c:ser>
          <c:idx val="0"/>
          <c:order val="0"/>
          <c:tx>
            <c:strRef>
              <c:f>Sheet1!$F$6</c:f>
              <c:strCache>
                <c:ptCount val="1"/>
                <c:pt idx="0">
                  <c:v>Corp profit as a share of GDP</c:v>
                </c:pt>
              </c:strCache>
            </c:strRef>
          </c:tx>
          <c:spPr>
            <a:ln w="38100" cap="rnd">
              <a:solidFill>
                <a:srgbClr val="176E4D"/>
              </a:solidFill>
              <a:round/>
            </a:ln>
            <a:effectLst/>
          </c:spPr>
          <c:marker>
            <c:symbol val="none"/>
          </c:marker>
          <c:cat>
            <c:strRef>
              <c:f>Sheet1!$E$7:$E$189</c:f>
              <c:strCache>
                <c:ptCount val="183"/>
                <c:pt idx="0">
                  <c:v>1980:Q1</c:v>
                </c:pt>
                <c:pt idx="1">
                  <c:v>1980:Q2</c:v>
                </c:pt>
                <c:pt idx="2">
                  <c:v>1980:Q3</c:v>
                </c:pt>
                <c:pt idx="3">
                  <c:v>1980:Q4</c:v>
                </c:pt>
                <c:pt idx="4">
                  <c:v>1981:Q1</c:v>
                </c:pt>
                <c:pt idx="5">
                  <c:v>1981:Q2</c:v>
                </c:pt>
                <c:pt idx="6">
                  <c:v>1981:Q3</c:v>
                </c:pt>
                <c:pt idx="7">
                  <c:v>1981:Q4</c:v>
                </c:pt>
                <c:pt idx="8">
                  <c:v>1982:Q1</c:v>
                </c:pt>
                <c:pt idx="9">
                  <c:v>1982:Q2</c:v>
                </c:pt>
                <c:pt idx="10">
                  <c:v>1982:Q3</c:v>
                </c:pt>
                <c:pt idx="11">
                  <c:v>1982:Q4</c:v>
                </c:pt>
                <c:pt idx="12">
                  <c:v>1983:Q1</c:v>
                </c:pt>
                <c:pt idx="13">
                  <c:v>1983:Q2</c:v>
                </c:pt>
                <c:pt idx="14">
                  <c:v>1983:Q3</c:v>
                </c:pt>
                <c:pt idx="15">
                  <c:v>1983:Q4</c:v>
                </c:pt>
                <c:pt idx="16">
                  <c:v>1984:Q1</c:v>
                </c:pt>
                <c:pt idx="17">
                  <c:v>1984:Q2</c:v>
                </c:pt>
                <c:pt idx="18">
                  <c:v>1984:Q3</c:v>
                </c:pt>
                <c:pt idx="19">
                  <c:v>1984:Q4</c:v>
                </c:pt>
                <c:pt idx="20">
                  <c:v>1985:Q1</c:v>
                </c:pt>
                <c:pt idx="21">
                  <c:v>1985:Q2</c:v>
                </c:pt>
                <c:pt idx="22">
                  <c:v>1985:Q3</c:v>
                </c:pt>
                <c:pt idx="23">
                  <c:v>1985:Q4</c:v>
                </c:pt>
                <c:pt idx="24">
                  <c:v>1986:Q1</c:v>
                </c:pt>
                <c:pt idx="25">
                  <c:v>1986:Q2</c:v>
                </c:pt>
                <c:pt idx="26">
                  <c:v>1986:Q3</c:v>
                </c:pt>
                <c:pt idx="27">
                  <c:v>1986:Q4</c:v>
                </c:pt>
                <c:pt idx="28">
                  <c:v>1987:Q1</c:v>
                </c:pt>
                <c:pt idx="29">
                  <c:v>1987:Q2</c:v>
                </c:pt>
                <c:pt idx="30">
                  <c:v>1987:Q3</c:v>
                </c:pt>
                <c:pt idx="31">
                  <c:v>1987:Q4</c:v>
                </c:pt>
                <c:pt idx="32">
                  <c:v>1988:Q1</c:v>
                </c:pt>
                <c:pt idx="33">
                  <c:v>1988:Q2</c:v>
                </c:pt>
                <c:pt idx="34">
                  <c:v>1988:Q3</c:v>
                </c:pt>
                <c:pt idx="35">
                  <c:v>1988:Q4</c:v>
                </c:pt>
                <c:pt idx="36">
                  <c:v>1989:Q1</c:v>
                </c:pt>
                <c:pt idx="37">
                  <c:v>1989:Q2</c:v>
                </c:pt>
                <c:pt idx="38">
                  <c:v>1989:Q3</c:v>
                </c:pt>
                <c:pt idx="39">
                  <c:v>1989:Q4</c:v>
                </c:pt>
                <c:pt idx="40">
                  <c:v>1990:Q1</c:v>
                </c:pt>
                <c:pt idx="41">
                  <c:v>1990:Q2</c:v>
                </c:pt>
                <c:pt idx="42">
                  <c:v>1990:Q3</c:v>
                </c:pt>
                <c:pt idx="43">
                  <c:v>1990:Q4</c:v>
                </c:pt>
                <c:pt idx="44">
                  <c:v>1991:Q1</c:v>
                </c:pt>
                <c:pt idx="45">
                  <c:v>1991:Q2</c:v>
                </c:pt>
                <c:pt idx="46">
                  <c:v>1991:Q3</c:v>
                </c:pt>
                <c:pt idx="47">
                  <c:v>1991:Q4</c:v>
                </c:pt>
                <c:pt idx="48">
                  <c:v>1992:Q1</c:v>
                </c:pt>
                <c:pt idx="49">
                  <c:v>1992:Q2</c:v>
                </c:pt>
                <c:pt idx="50">
                  <c:v>1992:Q3</c:v>
                </c:pt>
                <c:pt idx="51">
                  <c:v>1992:Q4</c:v>
                </c:pt>
                <c:pt idx="52">
                  <c:v>1993:Q1</c:v>
                </c:pt>
                <c:pt idx="53">
                  <c:v>1993:Q2</c:v>
                </c:pt>
                <c:pt idx="54">
                  <c:v>1993:Q3</c:v>
                </c:pt>
                <c:pt idx="55">
                  <c:v>1993:Q4</c:v>
                </c:pt>
                <c:pt idx="56">
                  <c:v>1994:Q1</c:v>
                </c:pt>
                <c:pt idx="57">
                  <c:v>1994:Q2</c:v>
                </c:pt>
                <c:pt idx="58">
                  <c:v>1994:Q3</c:v>
                </c:pt>
                <c:pt idx="59">
                  <c:v>1994:Q4</c:v>
                </c:pt>
                <c:pt idx="60">
                  <c:v>1995:Q1</c:v>
                </c:pt>
                <c:pt idx="61">
                  <c:v>1995:Q2</c:v>
                </c:pt>
                <c:pt idx="62">
                  <c:v>1995:Q3</c:v>
                </c:pt>
                <c:pt idx="63">
                  <c:v>1995:Q4</c:v>
                </c:pt>
                <c:pt idx="64">
                  <c:v>1996:Q1</c:v>
                </c:pt>
                <c:pt idx="65">
                  <c:v>1996:Q2</c:v>
                </c:pt>
                <c:pt idx="66">
                  <c:v>1996:Q3</c:v>
                </c:pt>
                <c:pt idx="67">
                  <c:v>1996:Q4</c:v>
                </c:pt>
                <c:pt idx="68">
                  <c:v>1997:Q1</c:v>
                </c:pt>
                <c:pt idx="69">
                  <c:v>1997:Q2</c:v>
                </c:pt>
                <c:pt idx="70">
                  <c:v>1997:Q3</c:v>
                </c:pt>
                <c:pt idx="71">
                  <c:v>1997:Q4</c:v>
                </c:pt>
                <c:pt idx="72">
                  <c:v>1998:Q1</c:v>
                </c:pt>
                <c:pt idx="73">
                  <c:v>1998:Q2</c:v>
                </c:pt>
                <c:pt idx="74">
                  <c:v>1998:Q3</c:v>
                </c:pt>
                <c:pt idx="75">
                  <c:v>1998:Q4</c:v>
                </c:pt>
                <c:pt idx="76">
                  <c:v>1999:Q1</c:v>
                </c:pt>
                <c:pt idx="77">
                  <c:v>1999:Q2</c:v>
                </c:pt>
                <c:pt idx="78">
                  <c:v>1999:Q3</c:v>
                </c:pt>
                <c:pt idx="79">
                  <c:v>1999:Q4</c:v>
                </c:pt>
                <c:pt idx="80">
                  <c:v>2000:Q1</c:v>
                </c:pt>
                <c:pt idx="81">
                  <c:v>2000:Q2</c:v>
                </c:pt>
                <c:pt idx="82">
                  <c:v>2000:Q3</c:v>
                </c:pt>
                <c:pt idx="83">
                  <c:v>2000:Q4</c:v>
                </c:pt>
                <c:pt idx="84">
                  <c:v>2001:Q1</c:v>
                </c:pt>
                <c:pt idx="85">
                  <c:v>2001:Q2</c:v>
                </c:pt>
                <c:pt idx="86">
                  <c:v>2001:Q3</c:v>
                </c:pt>
                <c:pt idx="87">
                  <c:v>2001:Q4</c:v>
                </c:pt>
                <c:pt idx="88">
                  <c:v>2002:Q1</c:v>
                </c:pt>
                <c:pt idx="89">
                  <c:v>2002:Q2</c:v>
                </c:pt>
                <c:pt idx="90">
                  <c:v>2002:Q3</c:v>
                </c:pt>
                <c:pt idx="91">
                  <c:v>2002:Q4</c:v>
                </c:pt>
                <c:pt idx="92">
                  <c:v>2003:Q1</c:v>
                </c:pt>
                <c:pt idx="93">
                  <c:v>2003:Q2</c:v>
                </c:pt>
                <c:pt idx="94">
                  <c:v>2003:Q3</c:v>
                </c:pt>
                <c:pt idx="95">
                  <c:v>2003:Q4</c:v>
                </c:pt>
                <c:pt idx="96">
                  <c:v>2004:Q1</c:v>
                </c:pt>
                <c:pt idx="97">
                  <c:v>2004:Q2</c:v>
                </c:pt>
                <c:pt idx="98">
                  <c:v>2004:Q3</c:v>
                </c:pt>
                <c:pt idx="99">
                  <c:v>2004:Q4</c:v>
                </c:pt>
                <c:pt idx="100">
                  <c:v>2005:Q1</c:v>
                </c:pt>
                <c:pt idx="101">
                  <c:v>2005:Q2</c:v>
                </c:pt>
                <c:pt idx="102">
                  <c:v>2005:Q3</c:v>
                </c:pt>
                <c:pt idx="103">
                  <c:v>2005:Q4</c:v>
                </c:pt>
                <c:pt idx="104">
                  <c:v>2006:Q1</c:v>
                </c:pt>
                <c:pt idx="105">
                  <c:v>2006:Q2</c:v>
                </c:pt>
                <c:pt idx="106">
                  <c:v>2006:Q3</c:v>
                </c:pt>
                <c:pt idx="107">
                  <c:v>2006:Q4</c:v>
                </c:pt>
                <c:pt idx="108">
                  <c:v>2007:Q1</c:v>
                </c:pt>
                <c:pt idx="109">
                  <c:v>2007:Q2</c:v>
                </c:pt>
                <c:pt idx="110">
                  <c:v>2007:Q3</c:v>
                </c:pt>
                <c:pt idx="111">
                  <c:v>2007:Q4</c:v>
                </c:pt>
                <c:pt idx="112">
                  <c:v>2008:Q1</c:v>
                </c:pt>
                <c:pt idx="113">
                  <c:v>2008:Q2</c:v>
                </c:pt>
                <c:pt idx="114">
                  <c:v>2008:Q3</c:v>
                </c:pt>
                <c:pt idx="115">
                  <c:v>2008:Q4</c:v>
                </c:pt>
                <c:pt idx="116">
                  <c:v>2009:Q1</c:v>
                </c:pt>
                <c:pt idx="117">
                  <c:v>2009:Q2</c:v>
                </c:pt>
                <c:pt idx="118">
                  <c:v>2009:Q3</c:v>
                </c:pt>
                <c:pt idx="119">
                  <c:v>2009:Q4</c:v>
                </c:pt>
                <c:pt idx="120">
                  <c:v>2010:Q1</c:v>
                </c:pt>
                <c:pt idx="121">
                  <c:v>2010:Q2</c:v>
                </c:pt>
                <c:pt idx="122">
                  <c:v>2010:Q3</c:v>
                </c:pt>
                <c:pt idx="123">
                  <c:v>2010:Q4</c:v>
                </c:pt>
                <c:pt idx="124">
                  <c:v>2011:Q1</c:v>
                </c:pt>
                <c:pt idx="125">
                  <c:v>2011:Q2</c:v>
                </c:pt>
                <c:pt idx="126">
                  <c:v>2011:Q3</c:v>
                </c:pt>
                <c:pt idx="127">
                  <c:v>2011:Q4</c:v>
                </c:pt>
                <c:pt idx="128">
                  <c:v>2012:Q1</c:v>
                </c:pt>
                <c:pt idx="129">
                  <c:v>2012:Q2</c:v>
                </c:pt>
                <c:pt idx="130">
                  <c:v>2012:Q3</c:v>
                </c:pt>
                <c:pt idx="131">
                  <c:v>2012:Q4</c:v>
                </c:pt>
                <c:pt idx="132">
                  <c:v>2013:Q1</c:v>
                </c:pt>
                <c:pt idx="133">
                  <c:v>2013:Q2</c:v>
                </c:pt>
                <c:pt idx="134">
                  <c:v>2013:Q3</c:v>
                </c:pt>
                <c:pt idx="135">
                  <c:v>2013:Q4</c:v>
                </c:pt>
                <c:pt idx="136">
                  <c:v>2014:Q1</c:v>
                </c:pt>
                <c:pt idx="137">
                  <c:v>2014:Q2</c:v>
                </c:pt>
                <c:pt idx="138">
                  <c:v>2014:Q3</c:v>
                </c:pt>
                <c:pt idx="139">
                  <c:v>2014:Q4</c:v>
                </c:pt>
                <c:pt idx="140">
                  <c:v>2015:Q1</c:v>
                </c:pt>
                <c:pt idx="141">
                  <c:v>2015:Q2</c:v>
                </c:pt>
                <c:pt idx="142">
                  <c:v>2015:Q3</c:v>
                </c:pt>
                <c:pt idx="143">
                  <c:v>2015:Q4</c:v>
                </c:pt>
                <c:pt idx="144">
                  <c:v>2016:Q1</c:v>
                </c:pt>
                <c:pt idx="145">
                  <c:v>2016:Q2</c:v>
                </c:pt>
                <c:pt idx="146">
                  <c:v>2016:Q3</c:v>
                </c:pt>
                <c:pt idx="147">
                  <c:v>2016:Q4</c:v>
                </c:pt>
                <c:pt idx="148">
                  <c:v>2017:Q1</c:v>
                </c:pt>
                <c:pt idx="149">
                  <c:v>2017:Q2</c:v>
                </c:pt>
                <c:pt idx="150">
                  <c:v>2017:Q3</c:v>
                </c:pt>
                <c:pt idx="151">
                  <c:v>2017:Q4</c:v>
                </c:pt>
                <c:pt idx="152">
                  <c:v>2018:Q1</c:v>
                </c:pt>
                <c:pt idx="153">
                  <c:v>2018:Q2</c:v>
                </c:pt>
                <c:pt idx="154">
                  <c:v>2018:Q3</c:v>
                </c:pt>
                <c:pt idx="155">
                  <c:v>2018:Q4</c:v>
                </c:pt>
                <c:pt idx="156">
                  <c:v>2019:Q1</c:v>
                </c:pt>
                <c:pt idx="157">
                  <c:v>2019:Q2</c:v>
                </c:pt>
                <c:pt idx="158">
                  <c:v>2019:Q3</c:v>
                </c:pt>
                <c:pt idx="159">
                  <c:v>2019:Q4</c:v>
                </c:pt>
                <c:pt idx="160">
                  <c:v>2020:Q1</c:v>
                </c:pt>
                <c:pt idx="161">
                  <c:v>2020:Q2</c:v>
                </c:pt>
                <c:pt idx="162">
                  <c:v>2020:Q3</c:v>
                </c:pt>
                <c:pt idx="163">
                  <c:v>2020:Q4</c:v>
                </c:pt>
                <c:pt idx="164">
                  <c:v>2021:Q1</c:v>
                </c:pt>
                <c:pt idx="165">
                  <c:v>2021:Q2</c:v>
                </c:pt>
                <c:pt idx="166">
                  <c:v>2021:Q3</c:v>
                </c:pt>
                <c:pt idx="167">
                  <c:v>2021:Q4</c:v>
                </c:pt>
                <c:pt idx="168">
                  <c:v>2022:Q1</c:v>
                </c:pt>
                <c:pt idx="169">
                  <c:v>2022:Q2</c:v>
                </c:pt>
                <c:pt idx="170">
                  <c:v>2022:Q3</c:v>
                </c:pt>
                <c:pt idx="171">
                  <c:v>2022:Q4</c:v>
                </c:pt>
                <c:pt idx="172">
                  <c:v>2023:Q1</c:v>
                </c:pt>
                <c:pt idx="173">
                  <c:v>2023:Q2</c:v>
                </c:pt>
                <c:pt idx="174">
                  <c:v>2023:Q3</c:v>
                </c:pt>
                <c:pt idx="175">
                  <c:v>2023:Q4</c:v>
                </c:pt>
                <c:pt idx="176">
                  <c:v>2024:Q1</c:v>
                </c:pt>
                <c:pt idx="177">
                  <c:v>2024:Q2</c:v>
                </c:pt>
                <c:pt idx="178">
                  <c:v>2024:Q3</c:v>
                </c:pt>
                <c:pt idx="179">
                  <c:v>2024:Q4</c:v>
                </c:pt>
                <c:pt idx="180">
                  <c:v>2025:Q1</c:v>
                </c:pt>
                <c:pt idx="181">
                  <c:v>2025:Q2</c:v>
                </c:pt>
                <c:pt idx="182">
                  <c:v>2025:Q3</c:v>
                </c:pt>
              </c:strCache>
            </c:strRef>
          </c:cat>
          <c:val>
            <c:numRef>
              <c:f>Sheet1!$F$7:$F$189</c:f>
              <c:numCache>
                <c:formatCode>General</c:formatCode>
                <c:ptCount val="183"/>
                <c:pt idx="0">
                  <c:v>7.9997003414530283</c:v>
                </c:pt>
                <c:pt idx="1">
                  <c:v>6.9507519968884868</c:v>
                </c:pt>
                <c:pt idx="2">
                  <c:v>7.0619009460234849</c:v>
                </c:pt>
                <c:pt idx="3">
                  <c:v>6.9675775743018811</c:v>
                </c:pt>
                <c:pt idx="4">
                  <c:v>6.784155718284901</c:v>
                </c:pt>
                <c:pt idx="5">
                  <c:v>6.3271138442235531</c:v>
                </c:pt>
                <c:pt idx="6">
                  <c:v>6.2908493474685256</c:v>
                </c:pt>
                <c:pt idx="7">
                  <c:v>6.147095023253347</c:v>
                </c:pt>
                <c:pt idx="8">
                  <c:v>5.5419445121433517</c:v>
                </c:pt>
                <c:pt idx="9">
                  <c:v>5.5006464640159036</c:v>
                </c:pt>
                <c:pt idx="10">
                  <c:v>5.3051668854019312</c:v>
                </c:pt>
                <c:pt idx="11">
                  <c:v>5.0667717639742538</c:v>
                </c:pt>
                <c:pt idx="12">
                  <c:v>5.0089638059165438</c:v>
                </c:pt>
                <c:pt idx="13">
                  <c:v>5.4011514319691702</c:v>
                </c:pt>
                <c:pt idx="14">
                  <c:v>5.5491208206487137</c:v>
                </c:pt>
                <c:pt idx="15">
                  <c:v>5.5450672594925674</c:v>
                </c:pt>
                <c:pt idx="16">
                  <c:v>5.6099787771612171</c:v>
                </c:pt>
                <c:pt idx="17">
                  <c:v>5.4969559315253562</c:v>
                </c:pt>
                <c:pt idx="18">
                  <c:v>5.1867050254024605</c:v>
                </c:pt>
                <c:pt idx="19">
                  <c:v>5.1370948555290754</c:v>
                </c:pt>
                <c:pt idx="20">
                  <c:v>4.8187684271641222</c:v>
                </c:pt>
                <c:pt idx="21">
                  <c:v>4.7635944787371587</c:v>
                </c:pt>
                <c:pt idx="22">
                  <c:v>4.7486842834128868</c:v>
                </c:pt>
                <c:pt idx="23">
                  <c:v>4.7201746857739737</c:v>
                </c:pt>
                <c:pt idx="24">
                  <c:v>3.8747361850123361</c:v>
                </c:pt>
                <c:pt idx="25">
                  <c:v>3.767088930641052</c:v>
                </c:pt>
                <c:pt idx="26">
                  <c:v>3.7091205987235627</c:v>
                </c:pt>
                <c:pt idx="27">
                  <c:v>3.8056933283837453</c:v>
                </c:pt>
                <c:pt idx="28">
                  <c:v>4.0592898667473083</c:v>
                </c:pt>
                <c:pt idx="29">
                  <c:v>4.5902341994440476</c:v>
                </c:pt>
                <c:pt idx="30">
                  <c:v>4.8256391830985628</c:v>
                </c:pt>
                <c:pt idx="31">
                  <c:v>4.8654411327170122</c:v>
                </c:pt>
                <c:pt idx="32">
                  <c:v>4.9715258411959535</c:v>
                </c:pt>
                <c:pt idx="33">
                  <c:v>5.1371897998395388</c:v>
                </c:pt>
                <c:pt idx="34">
                  <c:v>5.0328848052229533</c:v>
                </c:pt>
                <c:pt idx="35">
                  <c:v>5.1631916902073867</c:v>
                </c:pt>
                <c:pt idx="36">
                  <c:v>5.0553476677626668</c:v>
                </c:pt>
                <c:pt idx="37">
                  <c:v>4.8671144914452</c:v>
                </c:pt>
                <c:pt idx="38">
                  <c:v>4.614857871269006</c:v>
                </c:pt>
                <c:pt idx="39">
                  <c:v>4.576111964758022</c:v>
                </c:pt>
                <c:pt idx="40">
                  <c:v>4.6452220196464964</c:v>
                </c:pt>
                <c:pt idx="41">
                  <c:v>4.7822426337594388</c:v>
                </c:pt>
                <c:pt idx="42">
                  <c:v>4.8074883343895616</c:v>
                </c:pt>
                <c:pt idx="43">
                  <c:v>4.8020120128571913</c:v>
                </c:pt>
                <c:pt idx="44">
                  <c:v>4.9625379731964827</c:v>
                </c:pt>
                <c:pt idx="45">
                  <c:v>4.9714356223463172</c:v>
                </c:pt>
                <c:pt idx="46">
                  <c:v>5.0022260941417871</c:v>
                </c:pt>
                <c:pt idx="47">
                  <c:v>5.0458772711164741</c:v>
                </c:pt>
                <c:pt idx="48">
                  <c:v>5.1830537998605086</c:v>
                </c:pt>
                <c:pt idx="49">
                  <c:v>5.3248125452902535</c:v>
                </c:pt>
                <c:pt idx="50">
                  <c:v>5.0048571255836896</c:v>
                </c:pt>
                <c:pt idx="51">
                  <c:v>5.0301438315124694</c:v>
                </c:pt>
                <c:pt idx="52">
                  <c:v>4.9727325777599658</c:v>
                </c:pt>
                <c:pt idx="53">
                  <c:v>5.1256884516075116</c:v>
                </c:pt>
                <c:pt idx="54">
                  <c:v>5.2615641334953382</c:v>
                </c:pt>
                <c:pt idx="55">
                  <c:v>5.4527842357384895</c:v>
                </c:pt>
                <c:pt idx="56">
                  <c:v>5.8078866139041088</c:v>
                </c:pt>
                <c:pt idx="57">
                  <c:v>5.8993938261589625</c:v>
                </c:pt>
                <c:pt idx="58">
                  <c:v>6.1311608461242049</c:v>
                </c:pt>
                <c:pt idx="59">
                  <c:v>6.2120873130588654</c:v>
                </c:pt>
                <c:pt idx="60">
                  <c:v>6.34841336194342</c:v>
                </c:pt>
                <c:pt idx="61">
                  <c:v>6.6127713808619104</c:v>
                </c:pt>
                <c:pt idx="62">
                  <c:v>6.6288912389164567</c:v>
                </c:pt>
                <c:pt idx="63">
                  <c:v>6.6509653286563832</c:v>
                </c:pt>
                <c:pt idx="64">
                  <c:v>6.8273010705514707</c:v>
                </c:pt>
                <c:pt idx="65">
                  <c:v>6.7260147096170213</c:v>
                </c:pt>
                <c:pt idx="66">
                  <c:v>6.6074411713199002</c:v>
                </c:pt>
                <c:pt idx="67">
                  <c:v>6.670184924013026</c:v>
                </c:pt>
                <c:pt idx="68">
                  <c:v>6.7488375402309426</c:v>
                </c:pt>
                <c:pt idx="69">
                  <c:v>6.8614861791385557</c:v>
                </c:pt>
                <c:pt idx="70">
                  <c:v>7.0210484503723549</c:v>
                </c:pt>
                <c:pt idx="71">
                  <c:v>6.9809547374846668</c:v>
                </c:pt>
                <c:pt idx="72">
                  <c:v>6.0812408080771627</c:v>
                </c:pt>
                <c:pt idx="73">
                  <c:v>6.0025202629430483</c:v>
                </c:pt>
                <c:pt idx="74">
                  <c:v>5.8685155963147855</c:v>
                </c:pt>
                <c:pt idx="75">
                  <c:v>5.585135599980676</c:v>
                </c:pt>
                <c:pt idx="76">
                  <c:v>5.8699603322764196</c:v>
                </c:pt>
                <c:pt idx="77">
                  <c:v>5.9685541259325587</c:v>
                </c:pt>
                <c:pt idx="78">
                  <c:v>5.8769173084622031</c:v>
                </c:pt>
                <c:pt idx="79">
                  <c:v>5.969514257786912</c:v>
                </c:pt>
                <c:pt idx="80">
                  <c:v>5.6491990395292868</c:v>
                </c:pt>
                <c:pt idx="81">
                  <c:v>5.458014075326024</c:v>
                </c:pt>
                <c:pt idx="82">
                  <c:v>5.3708193268861271</c:v>
                </c:pt>
                <c:pt idx="83">
                  <c:v>5.1109149477028177</c:v>
                </c:pt>
                <c:pt idx="84">
                  <c:v>5.3760513975288609</c:v>
                </c:pt>
                <c:pt idx="85">
                  <c:v>5.4889895273138976</c:v>
                </c:pt>
                <c:pt idx="86">
                  <c:v>5.020824644603425</c:v>
                </c:pt>
                <c:pt idx="87">
                  <c:v>4.8094806371016645</c:v>
                </c:pt>
                <c:pt idx="88">
                  <c:v>5.178912227013492</c:v>
                </c:pt>
                <c:pt idx="89">
                  <c:v>5.6446498999766703</c:v>
                </c:pt>
                <c:pt idx="90">
                  <c:v>6.0950342496931906</c:v>
                </c:pt>
                <c:pt idx="91">
                  <c:v>6.7106856769823571</c:v>
                </c:pt>
                <c:pt idx="92">
                  <c:v>6.6176075110641737</c:v>
                </c:pt>
                <c:pt idx="93">
                  <c:v>6.56447768830364</c:v>
                </c:pt>
                <c:pt idx="94">
                  <c:v>6.7870360948342174</c:v>
                </c:pt>
                <c:pt idx="95">
                  <c:v>7.1368357101974009</c:v>
                </c:pt>
                <c:pt idx="96">
                  <c:v>8.0075585524890585</c:v>
                </c:pt>
                <c:pt idx="97">
                  <c:v>8.2323473115043857</c:v>
                </c:pt>
                <c:pt idx="98">
                  <c:v>8.4719625442908502</c:v>
                </c:pt>
                <c:pt idx="99">
                  <c:v>8.3475783202873366</c:v>
                </c:pt>
                <c:pt idx="100">
                  <c:v>9.9192263727780503</c:v>
                </c:pt>
                <c:pt idx="101">
                  <c:v>10.003570473438279</c:v>
                </c:pt>
                <c:pt idx="102">
                  <c:v>10.18975484533475</c:v>
                </c:pt>
                <c:pt idx="103">
                  <c:v>10.563768011957787</c:v>
                </c:pt>
                <c:pt idx="104">
                  <c:v>10.540217189885258</c:v>
                </c:pt>
                <c:pt idx="105">
                  <c:v>10.708635173321204</c:v>
                </c:pt>
                <c:pt idx="106">
                  <c:v>10.780928131615807</c:v>
                </c:pt>
                <c:pt idx="107">
                  <c:v>10.344676043978586</c:v>
                </c:pt>
                <c:pt idx="108">
                  <c:v>9.7385620961009813</c:v>
                </c:pt>
                <c:pt idx="109">
                  <c:v>10.154698466513382</c:v>
                </c:pt>
                <c:pt idx="110">
                  <c:v>9.6790488568582624</c:v>
                </c:pt>
                <c:pt idx="111">
                  <c:v>9.7379840432840972</c:v>
                </c:pt>
                <c:pt idx="112">
                  <c:v>9.013916123563547</c:v>
                </c:pt>
                <c:pt idx="113">
                  <c:v>9.0679410274698782</c:v>
                </c:pt>
                <c:pt idx="114">
                  <c:v>8.6206529713841853</c:v>
                </c:pt>
                <c:pt idx="115">
                  <c:v>5.2933935980789979</c:v>
                </c:pt>
                <c:pt idx="116">
                  <c:v>7.8021179826458527</c:v>
                </c:pt>
                <c:pt idx="117">
                  <c:v>8.3397769148632293</c:v>
                </c:pt>
                <c:pt idx="118">
                  <c:v>9.5674738017792667</c:v>
                </c:pt>
                <c:pt idx="119">
                  <c:v>10.232929629412482</c:v>
                </c:pt>
                <c:pt idx="120">
                  <c:v>10.640050770050816</c:v>
                </c:pt>
                <c:pt idx="121">
                  <c:v>10.418957886590647</c:v>
                </c:pt>
                <c:pt idx="122">
                  <c:v>10.874189245566868</c:v>
                </c:pt>
                <c:pt idx="123">
                  <c:v>10.761310284076384</c:v>
                </c:pt>
                <c:pt idx="124">
                  <c:v>9.8612000639939641</c:v>
                </c:pt>
                <c:pt idx="125">
                  <c:v>10.156799221265008</c:v>
                </c:pt>
                <c:pt idx="126">
                  <c:v>10.175022750976503</c:v>
                </c:pt>
                <c:pt idx="127">
                  <c:v>10.551430828141365</c:v>
                </c:pt>
                <c:pt idx="128">
                  <c:v>12.051219739115634</c:v>
                </c:pt>
                <c:pt idx="129">
                  <c:v>11.477169132199037</c:v>
                </c:pt>
                <c:pt idx="130">
                  <c:v>11.511059042653221</c:v>
                </c:pt>
                <c:pt idx="131">
                  <c:v>11.254036818427105</c:v>
                </c:pt>
                <c:pt idx="132">
                  <c:v>10.999809048299488</c:v>
                </c:pt>
                <c:pt idx="133">
                  <c:v>10.902517334444717</c:v>
                </c:pt>
                <c:pt idx="134">
                  <c:v>10.986409095096933</c:v>
                </c:pt>
                <c:pt idx="135">
                  <c:v>11.128733629249711</c:v>
                </c:pt>
                <c:pt idx="136">
                  <c:v>10.746523757950028</c:v>
                </c:pt>
                <c:pt idx="137">
                  <c:v>11.145812189028883</c:v>
                </c:pt>
                <c:pt idx="138">
                  <c:v>11.295238411909802</c:v>
                </c:pt>
                <c:pt idx="139">
                  <c:v>11.041057824722635</c:v>
                </c:pt>
                <c:pt idx="140">
                  <c:v>10.391291756998315</c:v>
                </c:pt>
                <c:pt idx="141">
                  <c:v>10.388142441945703</c:v>
                </c:pt>
                <c:pt idx="142">
                  <c:v>10.015343209344653</c:v>
                </c:pt>
                <c:pt idx="143">
                  <c:v>9.4749933238901356</c:v>
                </c:pt>
                <c:pt idx="144">
                  <c:v>9.7479462977654077</c:v>
                </c:pt>
                <c:pt idx="145">
                  <c:v>9.9692534650241864</c:v>
                </c:pt>
                <c:pt idx="146">
                  <c:v>9.8321150369728656</c:v>
                </c:pt>
                <c:pt idx="147">
                  <c:v>10.093775182524272</c:v>
                </c:pt>
                <c:pt idx="148">
                  <c:v>10.610254602625176</c:v>
                </c:pt>
                <c:pt idx="149">
                  <c:v>10.39090022899232</c:v>
                </c:pt>
                <c:pt idx="150">
                  <c:v>10.468412111252984</c:v>
                </c:pt>
                <c:pt idx="151">
                  <c:v>9.3068913007718486</c:v>
                </c:pt>
                <c:pt idx="152">
                  <c:v>9.7743553119594893</c:v>
                </c:pt>
                <c:pt idx="153">
                  <c:v>10.025226287348199</c:v>
                </c:pt>
                <c:pt idx="154">
                  <c:v>9.6849471097514126</c:v>
                </c:pt>
                <c:pt idx="155">
                  <c:v>9.6374979341822957</c:v>
                </c:pt>
                <c:pt idx="156">
                  <c:v>9.6872809261259221</c:v>
                </c:pt>
                <c:pt idx="157">
                  <c:v>9.6237871144406526</c:v>
                </c:pt>
                <c:pt idx="158">
                  <c:v>9.6135679918899211</c:v>
                </c:pt>
                <c:pt idx="159">
                  <c:v>9.6699221094652934</c:v>
                </c:pt>
                <c:pt idx="160">
                  <c:v>9.2111722560343452</c:v>
                </c:pt>
                <c:pt idx="161">
                  <c:v>9.3109625468433137</c:v>
                </c:pt>
                <c:pt idx="162">
                  <c:v>11.777439792610146</c:v>
                </c:pt>
                <c:pt idx="163">
                  <c:v>10.99905555988185</c:v>
                </c:pt>
                <c:pt idx="164">
                  <c:v>11.831234609983039</c:v>
                </c:pt>
                <c:pt idx="165">
                  <c:v>12.740166764065942</c:v>
                </c:pt>
                <c:pt idx="166">
                  <c:v>12.394962985115029</c:v>
                </c:pt>
                <c:pt idx="167">
                  <c:v>11.893473740206986</c:v>
                </c:pt>
                <c:pt idx="168">
                  <c:v>11.590359530504669</c:v>
                </c:pt>
                <c:pt idx="169">
                  <c:v>12.206184439663726</c:v>
                </c:pt>
                <c:pt idx="170">
                  <c:v>11.588425619631366</c:v>
                </c:pt>
                <c:pt idx="171">
                  <c:v>10.802254301131461</c:v>
                </c:pt>
                <c:pt idx="172">
                  <c:v>11.56504091552001</c:v>
                </c:pt>
                <c:pt idx="173">
                  <c:v>11.535610807897042</c:v>
                </c:pt>
                <c:pt idx="174">
                  <c:v>11.722628861437032</c:v>
                </c:pt>
                <c:pt idx="175">
                  <c:v>11.801149717488881</c:v>
                </c:pt>
                <c:pt idx="176">
                  <c:v>11.81929765546459</c:v>
                </c:pt>
                <c:pt idx="177">
                  <c:v>11.900757414714164</c:v>
                </c:pt>
                <c:pt idx="178">
                  <c:v>11.669941755910477</c:v>
                </c:pt>
                <c:pt idx="179">
                  <c:v>12.370284949141301</c:v>
                </c:pt>
                <c:pt idx="180">
                  <c:v>11.103679691238762</c:v>
                </c:pt>
                <c:pt idx="181">
                  <c:v>11.008091687753309</c:v>
                </c:pt>
                <c:pt idx="182">
                  <c:v>11.548462543942097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93-43D1-8F30-47026FB22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0121679"/>
        <c:axId val="1640118319"/>
      </c:lineChart>
      <c:catAx>
        <c:axId val="164012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Brookerly"/>
                <a:ea typeface="+mn-ea"/>
                <a:cs typeface="+mn-cs"/>
              </a:defRPr>
            </a:pPr>
            <a:endParaRPr lang="en-US"/>
          </a:p>
        </c:txPr>
        <c:crossAx val="1640118319"/>
        <c:crosses val="autoZero"/>
        <c:auto val="1"/>
        <c:lblAlgn val="ctr"/>
        <c:lblOffset val="100"/>
        <c:tickLblSkip val="12"/>
        <c:tickMarkSkip val="1"/>
        <c:noMultiLvlLbl val="0"/>
      </c:catAx>
      <c:valAx>
        <c:axId val="1640118319"/>
        <c:scaling>
          <c:orientation val="minMax"/>
          <c:max val="15"/>
          <c:min val="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Brookerly"/>
                <a:ea typeface="+mn-ea"/>
                <a:cs typeface="+mn-cs"/>
              </a:defRPr>
            </a:pPr>
            <a:endParaRPr lang="en-US"/>
          </a:p>
        </c:txPr>
        <c:crossAx val="1640121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inflation scenarios in 2026</a:t>
            </a:r>
            <a:endParaRPr lang="en-US" sz="1600" b="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300" b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</a:t>
            </a:r>
            <a:r>
              <a:rPr lang="en-US" sz="13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-month change in the core PCE index, percent)</a:t>
            </a:r>
            <a:endParaRPr lang="en-US" sz="1300" b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3182236109862912E-2"/>
          <c:y val="2.3826757739844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660578533916808E-2"/>
          <c:y val="0.13474749192844587"/>
          <c:w val="0.88883696386064126"/>
          <c:h val="0.75121522972868726"/>
        </c:manualLayout>
      </c:layout>
      <c:lineChart>
        <c:grouping val="standard"/>
        <c:varyColors val="0"/>
        <c:ser>
          <c:idx val="0"/>
          <c:order val="0"/>
          <c:tx>
            <c:strRef>
              <c:f>'[CHART - Monthly Pace of inflation, and 3m average bar and line chart WITH DEC FORECAST.xlsx]data'!$M$4</c:f>
              <c:strCache>
                <c:ptCount val="1"/>
                <c:pt idx="0">
                  <c:v>0.165</c:v>
                </c:pt>
              </c:strCache>
            </c:strRef>
          </c:tx>
          <c:spPr>
            <a:ln w="28575" cap="rnd">
              <a:solidFill>
                <a:srgbClr val="AFDCCB"/>
              </a:solidFill>
              <a:round/>
            </a:ln>
            <a:effectLst/>
          </c:spPr>
          <c:marker>
            <c:symbol val="none"/>
          </c:marker>
          <c:cat>
            <c:numRef>
              <c:f>'[CHART - Monthly Pace of inflation, and 3m average bar and line chart WITH DEC FORECAST.xlsx]data'!$L$5:$L$18</c:f>
              <c:numCache>
                <c:formatCode>[$-409]mmm\-yy;@</c:formatCode>
                <c:ptCount val="14"/>
                <c:pt idx="0">
                  <c:v>45962</c:v>
                </c:pt>
                <c:pt idx="1">
                  <c:v>45992</c:v>
                </c:pt>
                <c:pt idx="2">
                  <c:v>46023</c:v>
                </c:pt>
                <c:pt idx="3">
                  <c:v>46054</c:v>
                </c:pt>
                <c:pt idx="4">
                  <c:v>46082</c:v>
                </c:pt>
                <c:pt idx="5">
                  <c:v>46113</c:v>
                </c:pt>
                <c:pt idx="6">
                  <c:v>46143</c:v>
                </c:pt>
                <c:pt idx="7">
                  <c:v>46174</c:v>
                </c:pt>
                <c:pt idx="8">
                  <c:v>46204</c:v>
                </c:pt>
                <c:pt idx="9">
                  <c:v>46235</c:v>
                </c:pt>
                <c:pt idx="10">
                  <c:v>46266</c:v>
                </c:pt>
                <c:pt idx="11">
                  <c:v>46296</c:v>
                </c:pt>
                <c:pt idx="12">
                  <c:v>46327</c:v>
                </c:pt>
                <c:pt idx="13">
                  <c:v>46357</c:v>
                </c:pt>
              </c:numCache>
            </c:numRef>
          </c:cat>
          <c:val>
            <c:numRef>
              <c:f>'[CHART - Monthly Pace of inflation, and 3m average bar and line chart WITH DEC FORECAST.xlsx]data'!$M$5:$M$18</c:f>
              <c:numCache>
                <c:formatCode>0.00</c:formatCode>
                <c:ptCount val="14"/>
                <c:pt idx="0">
                  <c:v>2.7911779416272653</c:v>
                </c:pt>
                <c:pt idx="1">
                  <c:v>2.7667930529163609</c:v>
                </c:pt>
                <c:pt idx="2">
                  <c:v>2.613305968034374</c:v>
                </c:pt>
                <c:pt idx="3">
                  <c:v>2.3243279328623023</c:v>
                </c:pt>
                <c:pt idx="4">
                  <c:v>2.3933429625492941</c:v>
                </c:pt>
                <c:pt idx="5">
                  <c:v>2.3702461256627894</c:v>
                </c:pt>
                <c:pt idx="6">
                  <c:v>2.3043905382082341</c:v>
                </c:pt>
                <c:pt idx="7">
                  <c:v>2.2042555967902722</c:v>
                </c:pt>
                <c:pt idx="8">
                  <c:v>2.1226891555879535</c:v>
                </c:pt>
                <c:pt idx="9">
                  <c:v>2.061929645219851</c:v>
                </c:pt>
                <c:pt idx="10">
                  <c:v>2.0370706507628178</c:v>
                </c:pt>
                <c:pt idx="11">
                  <c:v>1.9933373495743201</c:v>
                </c:pt>
                <c:pt idx="12">
                  <c:v>1.9980676946147025</c:v>
                </c:pt>
                <c:pt idx="13">
                  <c:v>1.9980676946147247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36-4F83-BB58-B85B3FC3DC12}"/>
            </c:ext>
          </c:extLst>
        </c:ser>
        <c:ser>
          <c:idx val="1"/>
          <c:order val="1"/>
          <c:tx>
            <c:strRef>
              <c:f>'[CHART - Monthly Pace of inflation, and 3m average bar and line chart WITH DEC FORECAST.xlsx]data'!$N$4</c:f>
              <c:strCache>
                <c:ptCount val="1"/>
                <c:pt idx="0">
                  <c:v>0.2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'[CHART - Monthly Pace of inflation, and 3m average bar and line chart WITH DEC FORECAST.xlsx]data'!$L$5:$L$18</c:f>
              <c:numCache>
                <c:formatCode>[$-409]mmm\-yy;@</c:formatCode>
                <c:ptCount val="14"/>
                <c:pt idx="0">
                  <c:v>45962</c:v>
                </c:pt>
                <c:pt idx="1">
                  <c:v>45992</c:v>
                </c:pt>
                <c:pt idx="2">
                  <c:v>46023</c:v>
                </c:pt>
                <c:pt idx="3">
                  <c:v>46054</c:v>
                </c:pt>
                <c:pt idx="4">
                  <c:v>46082</c:v>
                </c:pt>
                <c:pt idx="5">
                  <c:v>46113</c:v>
                </c:pt>
                <c:pt idx="6">
                  <c:v>46143</c:v>
                </c:pt>
                <c:pt idx="7">
                  <c:v>46174</c:v>
                </c:pt>
                <c:pt idx="8">
                  <c:v>46204</c:v>
                </c:pt>
                <c:pt idx="9">
                  <c:v>46235</c:v>
                </c:pt>
                <c:pt idx="10">
                  <c:v>46266</c:v>
                </c:pt>
                <c:pt idx="11">
                  <c:v>46296</c:v>
                </c:pt>
                <c:pt idx="12">
                  <c:v>46327</c:v>
                </c:pt>
                <c:pt idx="13">
                  <c:v>46357</c:v>
                </c:pt>
              </c:numCache>
            </c:numRef>
          </c:cat>
          <c:val>
            <c:numRef>
              <c:f>'[CHART - Monthly Pace of inflation, and 3m average bar and line chart WITH DEC FORECAST.xlsx]data'!$N$5:$N$18</c:f>
              <c:numCache>
                <c:formatCode>0.00</c:formatCode>
                <c:ptCount val="14"/>
                <c:pt idx="0">
                  <c:v>2.7911779416272653</c:v>
                </c:pt>
                <c:pt idx="1">
                  <c:v>2.8027021804244878</c:v>
                </c:pt>
                <c:pt idx="2">
                  <c:v>2.6850294878277836</c:v>
                </c:pt>
                <c:pt idx="3">
                  <c:v>2.4316289770873745</c:v>
                </c:pt>
                <c:pt idx="4">
                  <c:v>2.5365325325446886</c:v>
                </c:pt>
                <c:pt idx="5">
                  <c:v>2.5492239836479413</c:v>
                </c:pt>
                <c:pt idx="6">
                  <c:v>2.5190633103790105</c:v>
                </c:pt>
                <c:pt idx="7">
                  <c:v>2.4545057505110268</c:v>
                </c:pt>
                <c:pt idx="8">
                  <c:v>2.408511027443816</c:v>
                </c:pt>
                <c:pt idx="9">
                  <c:v>2.3833441079764039</c:v>
                </c:pt>
                <c:pt idx="10">
                  <c:v>2.394173255105958</c:v>
                </c:pt>
                <c:pt idx="11">
                  <c:v>2.3860504894871459</c:v>
                </c:pt>
                <c:pt idx="12">
                  <c:v>2.4265767945403471</c:v>
                </c:pt>
                <c:pt idx="13">
                  <c:v>2.4265767945403471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6-4F83-BB58-B85B3FC3DC12}"/>
            </c:ext>
          </c:extLst>
        </c:ser>
        <c:ser>
          <c:idx val="2"/>
          <c:order val="2"/>
          <c:tx>
            <c:strRef>
              <c:f>'[CHART - Monthly Pace of inflation, and 3m average bar and line chart WITH DEC FORECAST.xlsx]data'!$O$4</c:f>
              <c:strCache>
                <c:ptCount val="1"/>
                <c:pt idx="0">
                  <c:v>0.24</c:v>
                </c:pt>
              </c:strCache>
            </c:strRef>
          </c:tx>
          <c:spPr>
            <a:ln w="28575" cap="rnd">
              <a:solidFill>
                <a:srgbClr val="5E7E93"/>
              </a:solidFill>
              <a:round/>
            </a:ln>
            <a:effectLst/>
          </c:spPr>
          <c:marker>
            <c:symbol val="none"/>
          </c:marker>
          <c:cat>
            <c:numRef>
              <c:f>'[CHART - Monthly Pace of inflation, and 3m average bar and line chart WITH DEC FORECAST.xlsx]data'!$L$5:$L$18</c:f>
              <c:numCache>
                <c:formatCode>[$-409]mmm\-yy;@</c:formatCode>
                <c:ptCount val="14"/>
                <c:pt idx="0">
                  <c:v>45962</c:v>
                </c:pt>
                <c:pt idx="1">
                  <c:v>45992</c:v>
                </c:pt>
                <c:pt idx="2">
                  <c:v>46023</c:v>
                </c:pt>
                <c:pt idx="3">
                  <c:v>46054</c:v>
                </c:pt>
                <c:pt idx="4">
                  <c:v>46082</c:v>
                </c:pt>
                <c:pt idx="5">
                  <c:v>46113</c:v>
                </c:pt>
                <c:pt idx="6">
                  <c:v>46143</c:v>
                </c:pt>
                <c:pt idx="7">
                  <c:v>46174</c:v>
                </c:pt>
                <c:pt idx="8">
                  <c:v>46204</c:v>
                </c:pt>
                <c:pt idx="9">
                  <c:v>46235</c:v>
                </c:pt>
                <c:pt idx="10">
                  <c:v>46266</c:v>
                </c:pt>
                <c:pt idx="11">
                  <c:v>46296</c:v>
                </c:pt>
                <c:pt idx="12">
                  <c:v>46327</c:v>
                </c:pt>
                <c:pt idx="13">
                  <c:v>46357</c:v>
                </c:pt>
              </c:numCache>
            </c:numRef>
          </c:cat>
          <c:val>
            <c:numRef>
              <c:f>'[CHART - Monthly Pace of inflation, and 3m average bar and line chart WITH DEC FORECAST.xlsx]data'!$O$5:$O$18</c:f>
              <c:numCache>
                <c:formatCode>0.00</c:formatCode>
                <c:ptCount val="14"/>
                <c:pt idx="0">
                  <c:v>2.7911779416272653</c:v>
                </c:pt>
                <c:pt idx="1">
                  <c:v>2.8481084237614196</c:v>
                </c:pt>
                <c:pt idx="2">
                  <c:v>2.7757580585863861</c:v>
                </c:pt>
                <c:pt idx="3">
                  <c:v>2.5674159737172575</c:v>
                </c:pt>
                <c:pt idx="4">
                  <c:v>2.7178073099556332</c:v>
                </c:pt>
                <c:pt idx="5">
                  <c:v>2.7758955605278857</c:v>
                </c:pt>
                <c:pt idx="6">
                  <c:v>2.791049273441959</c:v>
                </c:pt>
                <c:pt idx="7">
                  <c:v>2.7716929473420748</c:v>
                </c:pt>
                <c:pt idx="8">
                  <c:v>2.7709279990556057</c:v>
                </c:pt>
                <c:pt idx="9">
                  <c:v>2.7910530695805846</c:v>
                </c:pt>
                <c:pt idx="10">
                  <c:v>2.847331240548745</c:v>
                </c:pt>
                <c:pt idx="11">
                  <c:v>2.8845948783155606</c:v>
                </c:pt>
                <c:pt idx="12">
                  <c:v>2.970778917452721</c:v>
                </c:pt>
                <c:pt idx="13">
                  <c:v>2.970778917452721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6-4F83-BB58-B85B3FC3DC12}"/>
            </c:ext>
          </c:extLst>
        </c:ser>
        <c:ser>
          <c:idx val="3"/>
          <c:order val="3"/>
          <c:tx>
            <c:strRef>
              <c:f>'[CHART - Monthly Pace of inflation, and 3m average bar and line chart WITH DEC FORECAST.xlsx]data'!$Q$4</c:f>
              <c:strCache>
                <c:ptCount val="1"/>
                <c:pt idx="0">
                  <c:v>Fed Target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'[CHART - Monthly Pace of inflation, and 3m average bar and line chart WITH DEC FORECAST.xlsx]data'!$L$5:$L$18</c:f>
              <c:numCache>
                <c:formatCode>[$-409]mmm\-yy;@</c:formatCode>
                <c:ptCount val="14"/>
                <c:pt idx="0">
                  <c:v>45962</c:v>
                </c:pt>
                <c:pt idx="1">
                  <c:v>45992</c:v>
                </c:pt>
                <c:pt idx="2">
                  <c:v>46023</c:v>
                </c:pt>
                <c:pt idx="3">
                  <c:v>46054</c:v>
                </c:pt>
                <c:pt idx="4">
                  <c:v>46082</c:v>
                </c:pt>
                <c:pt idx="5">
                  <c:v>46113</c:v>
                </c:pt>
                <c:pt idx="6">
                  <c:v>46143</c:v>
                </c:pt>
                <c:pt idx="7">
                  <c:v>46174</c:v>
                </c:pt>
                <c:pt idx="8">
                  <c:v>46204</c:v>
                </c:pt>
                <c:pt idx="9">
                  <c:v>46235</c:v>
                </c:pt>
                <c:pt idx="10">
                  <c:v>46266</c:v>
                </c:pt>
                <c:pt idx="11">
                  <c:v>46296</c:v>
                </c:pt>
                <c:pt idx="12">
                  <c:v>46327</c:v>
                </c:pt>
                <c:pt idx="13">
                  <c:v>46357</c:v>
                </c:pt>
              </c:numCache>
            </c:numRef>
          </c:cat>
          <c:val>
            <c:numRef>
              <c:f>'[CHART - Monthly Pace of inflation, and 3m average bar and line chart WITH DEC FORECAST.xlsx]data'!$Q$5:$Q$18</c:f>
              <c:numCache>
                <c:formatCode>0.00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6-4F83-BB58-B85B3FC3DC12}"/>
            </c:ext>
          </c:extLst>
        </c:ser>
        <c:ser>
          <c:idx val="4"/>
          <c:order val="4"/>
          <c:tx>
            <c:strRef>
              <c:f>'[CHART - Monthly Pace of inflation, and 3m average bar and line chart WITH DEC FORECAST.xlsx]data'!$P$4</c:f>
              <c:strCache>
                <c:ptCount val="1"/>
                <c:pt idx="0">
                  <c:v>Jan. Forecast</c:v>
                </c:pt>
              </c:strCache>
            </c:strRef>
          </c:tx>
          <c:spPr>
            <a:ln w="38100" cap="rnd">
              <a:solidFill>
                <a:srgbClr val="176E4D"/>
              </a:solidFill>
              <a:round/>
            </a:ln>
            <a:effectLst/>
          </c:spPr>
          <c:marker>
            <c:symbol val="none"/>
          </c:marker>
          <c:cat>
            <c:numRef>
              <c:f>'[CHART - Monthly Pace of inflation, and 3m average bar and line chart WITH DEC FORECAST.xlsx]data'!$L$5:$L$18</c:f>
              <c:numCache>
                <c:formatCode>[$-409]mmm\-yy;@</c:formatCode>
                <c:ptCount val="14"/>
                <c:pt idx="0">
                  <c:v>45962</c:v>
                </c:pt>
                <c:pt idx="1">
                  <c:v>45992</c:v>
                </c:pt>
                <c:pt idx="2">
                  <c:v>46023</c:v>
                </c:pt>
                <c:pt idx="3">
                  <c:v>46054</c:v>
                </c:pt>
                <c:pt idx="4">
                  <c:v>46082</c:v>
                </c:pt>
                <c:pt idx="5">
                  <c:v>46113</c:v>
                </c:pt>
                <c:pt idx="6">
                  <c:v>46143</c:v>
                </c:pt>
                <c:pt idx="7">
                  <c:v>46174</c:v>
                </c:pt>
                <c:pt idx="8">
                  <c:v>46204</c:v>
                </c:pt>
                <c:pt idx="9">
                  <c:v>46235</c:v>
                </c:pt>
                <c:pt idx="10">
                  <c:v>46266</c:v>
                </c:pt>
                <c:pt idx="11">
                  <c:v>46296</c:v>
                </c:pt>
                <c:pt idx="12">
                  <c:v>46327</c:v>
                </c:pt>
                <c:pt idx="13">
                  <c:v>46357</c:v>
                </c:pt>
              </c:numCache>
            </c:numRef>
          </c:cat>
          <c:val>
            <c:numRef>
              <c:f>'[CHART - Monthly Pace of inflation, and 3m average bar and line chart WITH DEC FORECAST.xlsx]data'!$P$5:$P$18</c:f>
              <c:numCache>
                <c:formatCode>0.00</c:formatCode>
                <c:ptCount val="14"/>
                <c:pt idx="0">
                  <c:v>2.7911779416272653</c:v>
                </c:pt>
                <c:pt idx="1">
                  <c:v>2.8642606847241403</c:v>
                </c:pt>
                <c:pt idx="2">
                  <c:v>2.808042390233334</c:v>
                </c:pt>
                <c:pt idx="3">
                  <c:v>2.5952781705817385</c:v>
                </c:pt>
                <c:pt idx="4">
                  <c:v>2.7413474679319316</c:v>
                </c:pt>
                <c:pt idx="5">
                  <c:v>2.7745740632548754</c:v>
                </c:pt>
                <c:pt idx="6">
                  <c:v>2.7648549661626776</c:v>
                </c:pt>
                <c:pt idx="7">
                  <c:v>2.7206416586233129</c:v>
                </c:pt>
                <c:pt idx="8">
                  <c:v>2.6745274596257529</c:v>
                </c:pt>
                <c:pt idx="9">
                  <c:v>2.6492951665477049</c:v>
                </c:pt>
                <c:pt idx="10">
                  <c:v>2.6601524434786805</c:v>
                </c:pt>
                <c:pt idx="11">
                  <c:v>2.6520085781572611</c:v>
                </c:pt>
                <c:pt idx="12">
                  <c:v>2.6721426214087574</c:v>
                </c:pt>
                <c:pt idx="13">
                  <c:v>2.5902179115572466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A36-4F83-BB58-B85B3FC3D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177695"/>
        <c:axId val="1574178175"/>
      </c:lineChart>
      <c:dateAx>
        <c:axId val="1574177695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4178175"/>
        <c:crosses val="autoZero"/>
        <c:auto val="1"/>
        <c:lblOffset val="100"/>
        <c:baseTimeUnit val="months"/>
        <c:majorUnit val="2"/>
        <c:majorTimeUnit val="months"/>
      </c:dateAx>
      <c:valAx>
        <c:axId val="1574178175"/>
        <c:scaling>
          <c:orientation val="minMax"/>
          <c:min val="1.8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41776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ysClr val="windowText" lastClr="000000"/>
                </a:solidFill>
              </a:rPr>
              <a:t>Concentration in job gains:</a:t>
            </a:r>
            <a:r>
              <a:rPr lang="en-US" sz="1600" b="1" baseline="0" dirty="0">
                <a:solidFill>
                  <a:sysClr val="windowText" lastClr="000000"/>
                </a:solidFill>
              </a:rPr>
              <a:t> Health &amp; Social Assistance</a:t>
            </a:r>
          </a:p>
          <a:p>
            <a:pPr algn="l">
              <a:defRPr b="1">
                <a:solidFill>
                  <a:sysClr val="windowText" lastClr="000000"/>
                </a:solidFill>
              </a:defRPr>
            </a:pPr>
            <a:r>
              <a:rPr lang="en-US" sz="1300" b="0" baseline="0" dirty="0">
                <a:solidFill>
                  <a:sysClr val="windowText" lastClr="000000"/>
                </a:solidFill>
              </a:rPr>
              <a:t>(Percentage of total employment gains)</a:t>
            </a:r>
            <a:endParaRPr lang="en-US" sz="1300" b="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1.0295426626658879E-2"/>
          <c:y val="1.8381822539443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443019111102164E-2"/>
          <c:y val="0.15123277741729946"/>
          <c:w val="0.92198965079113859"/>
          <c:h val="0.6938540588885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D.Fred!$W$152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176E4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D.Fred!$V$153:$V$159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D.Fred!$W$153:$W$159</c:f>
              <c:numCache>
                <c:formatCode>General</c:formatCode>
                <c:ptCount val="7"/>
                <c:pt idx="0">
                  <c:v>17.621749408983316</c:v>
                </c:pt>
                <c:pt idx="1">
                  <c:v>19.685039370078741</c:v>
                </c:pt>
                <c:pt idx="2">
                  <c:v>27.350125944584459</c:v>
                </c:pt>
                <c:pt idx="3">
                  <c:v>18.433495360141389</c:v>
                </c:pt>
                <c:pt idx="4">
                  <c:v>39.801192842942342</c:v>
                </c:pt>
                <c:pt idx="5">
                  <c:v>60.500342700479827</c:v>
                </c:pt>
                <c:pt idx="6">
                  <c:v>382.98342541436307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D-4DA3-B640-1C3ED0CBB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909472"/>
        <c:axId val="1269909952"/>
      </c:barChart>
      <c:catAx>
        <c:axId val="126990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909952"/>
        <c:crosses val="autoZero"/>
        <c:auto val="1"/>
        <c:lblAlgn val="ctr"/>
        <c:lblOffset val="100"/>
        <c:noMultiLvlLbl val="0"/>
      </c:catAx>
      <c:valAx>
        <c:axId val="126990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90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en-US" sz="16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funds rate vs. implied nominal rate</a:t>
            </a:r>
          </a:p>
          <a:p>
            <a:pPr algn="l">
              <a:defRPr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3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(Percent, nominal interest rates)</a:t>
            </a:r>
            <a:endParaRPr lang="en-US" sz="13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2.1485693448955651E-2"/>
          <c:y val="2.1419006360489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220919514368628E-2"/>
          <c:y val="0.16966373871423909"/>
          <c:w val="0.93172951253687797"/>
          <c:h val="0.648581603699667"/>
        </c:manualLayout>
      </c:layout>
      <c:barChart>
        <c:barDir val="col"/>
        <c:grouping val="stacked"/>
        <c:varyColors val="0"/>
        <c:ser>
          <c:idx val="3"/>
          <c:order val="0"/>
          <c:tx>
            <c:v>Spread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'Chart 4'!$F$31:$F$122</c:f>
              <c:numCache>
                <c:formatCode>General</c:formatCode>
                <c:ptCount val="92"/>
                <c:pt idx="0">
                  <c:v>2003</c:v>
                </c:pt>
                <c:pt idx="1">
                  <c:v>2003</c:v>
                </c:pt>
                <c:pt idx="2">
                  <c:v>2003</c:v>
                </c:pt>
                <c:pt idx="3">
                  <c:v>2003</c:v>
                </c:pt>
                <c:pt idx="4">
                  <c:v>2004</c:v>
                </c:pt>
                <c:pt idx="5">
                  <c:v>2004</c:v>
                </c:pt>
                <c:pt idx="6">
                  <c:v>2004</c:v>
                </c:pt>
                <c:pt idx="7">
                  <c:v>2004</c:v>
                </c:pt>
                <c:pt idx="8">
                  <c:v>2005</c:v>
                </c:pt>
                <c:pt idx="9">
                  <c:v>2005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2006</c:v>
                </c:pt>
                <c:pt idx="15">
                  <c:v>2006</c:v>
                </c:pt>
                <c:pt idx="16">
                  <c:v>2007</c:v>
                </c:pt>
                <c:pt idx="17">
                  <c:v>2007</c:v>
                </c:pt>
                <c:pt idx="18">
                  <c:v>2007</c:v>
                </c:pt>
                <c:pt idx="19">
                  <c:v>2007</c:v>
                </c:pt>
                <c:pt idx="20">
                  <c:v>2008</c:v>
                </c:pt>
                <c:pt idx="21">
                  <c:v>2008</c:v>
                </c:pt>
                <c:pt idx="22">
                  <c:v>2008</c:v>
                </c:pt>
                <c:pt idx="23">
                  <c:v>2008</c:v>
                </c:pt>
                <c:pt idx="24">
                  <c:v>2009</c:v>
                </c:pt>
                <c:pt idx="25">
                  <c:v>2009</c:v>
                </c:pt>
                <c:pt idx="26">
                  <c:v>2009</c:v>
                </c:pt>
                <c:pt idx="27">
                  <c:v>2009</c:v>
                </c:pt>
                <c:pt idx="28">
                  <c:v>2010</c:v>
                </c:pt>
                <c:pt idx="29">
                  <c:v>2010</c:v>
                </c:pt>
                <c:pt idx="30">
                  <c:v>2010</c:v>
                </c:pt>
                <c:pt idx="31">
                  <c:v>2010</c:v>
                </c:pt>
                <c:pt idx="32">
                  <c:v>2011</c:v>
                </c:pt>
                <c:pt idx="33">
                  <c:v>2011</c:v>
                </c:pt>
                <c:pt idx="34">
                  <c:v>2011</c:v>
                </c:pt>
                <c:pt idx="35">
                  <c:v>2011</c:v>
                </c:pt>
                <c:pt idx="36">
                  <c:v>2012</c:v>
                </c:pt>
                <c:pt idx="37">
                  <c:v>2012</c:v>
                </c:pt>
                <c:pt idx="38">
                  <c:v>2012</c:v>
                </c:pt>
                <c:pt idx="39">
                  <c:v>2012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2014</c:v>
                </c:pt>
                <c:pt idx="45">
                  <c:v>2014</c:v>
                </c:pt>
                <c:pt idx="46">
                  <c:v>2014</c:v>
                </c:pt>
                <c:pt idx="47">
                  <c:v>2014</c:v>
                </c:pt>
                <c:pt idx="48">
                  <c:v>2015</c:v>
                </c:pt>
                <c:pt idx="49">
                  <c:v>2015</c:v>
                </c:pt>
                <c:pt idx="50">
                  <c:v>2015</c:v>
                </c:pt>
                <c:pt idx="51">
                  <c:v>2015</c:v>
                </c:pt>
                <c:pt idx="52">
                  <c:v>2016</c:v>
                </c:pt>
                <c:pt idx="53">
                  <c:v>2016</c:v>
                </c:pt>
                <c:pt idx="54">
                  <c:v>2016</c:v>
                </c:pt>
                <c:pt idx="55">
                  <c:v>2016</c:v>
                </c:pt>
                <c:pt idx="56">
                  <c:v>2017</c:v>
                </c:pt>
                <c:pt idx="57">
                  <c:v>2017</c:v>
                </c:pt>
                <c:pt idx="58">
                  <c:v>2017</c:v>
                </c:pt>
                <c:pt idx="59">
                  <c:v>2017</c:v>
                </c:pt>
                <c:pt idx="60">
                  <c:v>2018</c:v>
                </c:pt>
                <c:pt idx="61">
                  <c:v>2018</c:v>
                </c:pt>
                <c:pt idx="62">
                  <c:v>2018</c:v>
                </c:pt>
                <c:pt idx="63">
                  <c:v>2018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2023</c:v>
                </c:pt>
                <c:pt idx="81">
                  <c:v>2023</c:v>
                </c:pt>
                <c:pt idx="82">
                  <c:v>2023</c:v>
                </c:pt>
                <c:pt idx="83">
                  <c:v>2023</c:v>
                </c:pt>
                <c:pt idx="84">
                  <c:v>2024</c:v>
                </c:pt>
                <c:pt idx="85">
                  <c:v>2024</c:v>
                </c:pt>
                <c:pt idx="86">
                  <c:v>2024</c:v>
                </c:pt>
                <c:pt idx="87">
                  <c:v>2024</c:v>
                </c:pt>
                <c:pt idx="88">
                  <c:v>2025</c:v>
                </c:pt>
                <c:pt idx="89">
                  <c:v>2025</c:v>
                </c:pt>
                <c:pt idx="90">
                  <c:v>2025</c:v>
                </c:pt>
                <c:pt idx="91">
                  <c:v>2025</c:v>
                </c:pt>
              </c:numCache>
            </c:numRef>
          </c:cat>
          <c:val>
            <c:numRef>
              <c:f>'Chart 4'!$J$31:$J$122</c:f>
              <c:numCache>
                <c:formatCode>0.00</c:formatCode>
                <c:ptCount val="92"/>
                <c:pt idx="0">
                  <c:v>-2.0720000000000001</c:v>
                </c:pt>
                <c:pt idx="1">
                  <c:v>-1.8848000000000003</c:v>
                </c:pt>
                <c:pt idx="2">
                  <c:v>-2.4388999999999998</c:v>
                </c:pt>
                <c:pt idx="3">
                  <c:v>-2.6524000000000001</c:v>
                </c:pt>
                <c:pt idx="4">
                  <c:v>-2.7909000000000002</c:v>
                </c:pt>
                <c:pt idx="5">
                  <c:v>-3.0395000000000003</c:v>
                </c:pt>
                <c:pt idx="6">
                  <c:v>-2.4461000000000004</c:v>
                </c:pt>
                <c:pt idx="7">
                  <c:v>-2.1197999999999997</c:v>
                </c:pt>
                <c:pt idx="8">
                  <c:v>-1.7193999999999998</c:v>
                </c:pt>
                <c:pt idx="9">
                  <c:v>-1.0611000000000002</c:v>
                </c:pt>
                <c:pt idx="10">
                  <c:v>-0.37930000000000019</c:v>
                </c:pt>
                <c:pt idx="11">
                  <c:v>0.16480000000000006</c:v>
                </c:pt>
                <c:pt idx="12">
                  <c:v>0.62009999999999987</c:v>
                </c:pt>
                <c:pt idx="13">
                  <c:v>1.0233000000000003</c:v>
                </c:pt>
                <c:pt idx="14">
                  <c:v>1.5869</c:v>
                </c:pt>
                <c:pt idx="15">
                  <c:v>1.9293999999999998</c:v>
                </c:pt>
                <c:pt idx="16">
                  <c:v>1.8334999999999999</c:v>
                </c:pt>
                <c:pt idx="17">
                  <c:v>1.8538999999999999</c:v>
                </c:pt>
                <c:pt idx="18">
                  <c:v>2.0293000000000005</c:v>
                </c:pt>
                <c:pt idx="19">
                  <c:v>1.4291</c:v>
                </c:pt>
                <c:pt idx="20">
                  <c:v>0.25130000000000008</c:v>
                </c:pt>
                <c:pt idx="21">
                  <c:v>-0.9632000000000005</c:v>
                </c:pt>
                <c:pt idx="22">
                  <c:v>-0.62329999999999997</c:v>
                </c:pt>
                <c:pt idx="23">
                  <c:v>0.4143</c:v>
                </c:pt>
                <c:pt idx="24">
                  <c:v>-0.80299999999999994</c:v>
                </c:pt>
                <c:pt idx="25">
                  <c:v>-1.5161</c:v>
                </c:pt>
                <c:pt idx="26">
                  <c:v>-1.7112000000000001</c:v>
                </c:pt>
                <c:pt idx="27">
                  <c:v>-2.1623999999999999</c:v>
                </c:pt>
                <c:pt idx="28">
                  <c:v>-2.3883000000000001</c:v>
                </c:pt>
                <c:pt idx="29">
                  <c:v>-2.1625000000000001</c:v>
                </c:pt>
                <c:pt idx="30">
                  <c:v>-1.7085000000000001</c:v>
                </c:pt>
                <c:pt idx="31">
                  <c:v>-1.9592000000000001</c:v>
                </c:pt>
                <c:pt idx="32">
                  <c:v>-2.4611999999999998</c:v>
                </c:pt>
                <c:pt idx="33">
                  <c:v>-2.6222000000000003</c:v>
                </c:pt>
                <c:pt idx="34">
                  <c:v>-2.3108</c:v>
                </c:pt>
                <c:pt idx="35">
                  <c:v>-2.2429999999999999</c:v>
                </c:pt>
                <c:pt idx="36">
                  <c:v>-2.4351999999999996</c:v>
                </c:pt>
                <c:pt idx="37">
                  <c:v>-2.3518000000000003</c:v>
                </c:pt>
                <c:pt idx="38">
                  <c:v>-2.4450999999999996</c:v>
                </c:pt>
                <c:pt idx="39">
                  <c:v>-2.6332999999999998</c:v>
                </c:pt>
                <c:pt idx="40">
                  <c:v>-2.7867999999999999</c:v>
                </c:pt>
                <c:pt idx="41">
                  <c:v>-2.5751999999999997</c:v>
                </c:pt>
                <c:pt idx="42">
                  <c:v>-2.5106999999999999</c:v>
                </c:pt>
                <c:pt idx="43">
                  <c:v>-2.4253</c:v>
                </c:pt>
                <c:pt idx="44">
                  <c:v>-2.5112000000000001</c:v>
                </c:pt>
                <c:pt idx="45">
                  <c:v>-2.6566000000000001</c:v>
                </c:pt>
                <c:pt idx="46">
                  <c:v>-2.6067</c:v>
                </c:pt>
                <c:pt idx="47">
                  <c:v>-2.1997</c:v>
                </c:pt>
                <c:pt idx="48">
                  <c:v>-2.1497000000000002</c:v>
                </c:pt>
                <c:pt idx="49">
                  <c:v>-2.4405999999999999</c:v>
                </c:pt>
                <c:pt idx="50">
                  <c:v>-2.1143999999999998</c:v>
                </c:pt>
                <c:pt idx="51">
                  <c:v>-2.0524</c:v>
                </c:pt>
                <c:pt idx="52">
                  <c:v>-1.8797000000000001</c:v>
                </c:pt>
                <c:pt idx="53">
                  <c:v>-2.1494</c:v>
                </c:pt>
                <c:pt idx="54">
                  <c:v>-2.0169000000000001</c:v>
                </c:pt>
                <c:pt idx="55">
                  <c:v>-2.3150999999999997</c:v>
                </c:pt>
                <c:pt idx="56">
                  <c:v>-2.2942</c:v>
                </c:pt>
                <c:pt idx="57">
                  <c:v>-1.9128000000000001</c:v>
                </c:pt>
                <c:pt idx="58">
                  <c:v>-1.6678000000000002</c:v>
                </c:pt>
                <c:pt idx="59">
                  <c:v>-1.7462000000000002</c:v>
                </c:pt>
                <c:pt idx="60">
                  <c:v>-1.7326999999999997</c:v>
                </c:pt>
                <c:pt idx="61">
                  <c:v>-1.5595999999999999</c:v>
                </c:pt>
                <c:pt idx="62">
                  <c:v>-1.3351999999999999</c:v>
                </c:pt>
                <c:pt idx="63">
                  <c:v>-0.86399999999999988</c:v>
                </c:pt>
                <c:pt idx="64">
                  <c:v>-0.60870000000000024</c:v>
                </c:pt>
                <c:pt idx="65">
                  <c:v>-0.5878000000000001</c:v>
                </c:pt>
                <c:pt idx="66">
                  <c:v>-0.54869999999999974</c:v>
                </c:pt>
                <c:pt idx="67">
                  <c:v>-1.1691</c:v>
                </c:pt>
                <c:pt idx="68">
                  <c:v>-1.3127000000000002</c:v>
                </c:pt>
                <c:pt idx="69">
                  <c:v>-2.0876999999999999</c:v>
                </c:pt>
                <c:pt idx="70">
                  <c:v>-2.669</c:v>
                </c:pt>
                <c:pt idx="71">
                  <c:v>-2.9011</c:v>
                </c:pt>
                <c:pt idx="72">
                  <c:v>-3.5397999999999996</c:v>
                </c:pt>
                <c:pt idx="73">
                  <c:v>-3.7692999999999999</c:v>
                </c:pt>
                <c:pt idx="74">
                  <c:v>-3.7084999999999999</c:v>
                </c:pt>
                <c:pt idx="75">
                  <c:v>-4.0271999999999997</c:v>
                </c:pt>
                <c:pt idx="76">
                  <c:v>-4.2201999999999993</c:v>
                </c:pt>
                <c:pt idx="77">
                  <c:v>-3.6034000000000002</c:v>
                </c:pt>
                <c:pt idx="78">
                  <c:v>-1.7016000000000004</c:v>
                </c:pt>
                <c:pt idx="79">
                  <c:v>-8.0800000000000427E-2</c:v>
                </c:pt>
                <c:pt idx="80">
                  <c:v>0.83829999999999938</c:v>
                </c:pt>
                <c:pt idx="81">
                  <c:v>1.4464000000000001</c:v>
                </c:pt>
                <c:pt idx="82">
                  <c:v>1.6796999999999995</c:v>
                </c:pt>
                <c:pt idx="83">
                  <c:v>1.7444000000000002</c:v>
                </c:pt>
                <c:pt idx="84">
                  <c:v>1.6581000000000001</c:v>
                </c:pt>
                <c:pt idx="85">
                  <c:v>1.6253000000000002</c:v>
                </c:pt>
                <c:pt idx="86">
                  <c:v>1.8542999999999998</c:v>
                </c:pt>
                <c:pt idx="87">
                  <c:v>0.96290000000000031</c:v>
                </c:pt>
                <c:pt idx="88">
                  <c:v>0.41699999999999982</c:v>
                </c:pt>
                <c:pt idx="89">
                  <c:v>0.60700000000000021</c:v>
                </c:pt>
                <c:pt idx="90">
                  <c:v>#N/A</c:v>
                </c:pt>
                <c:pt idx="91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E-4C10-B315-607BB22919B2}"/>
            </c:ext>
          </c:extLst>
        </c:ser>
        <c:ser>
          <c:idx val="2"/>
          <c:order val="3"/>
          <c:tx>
            <c:v>Recession Bars</c:v>
          </c:tx>
          <c:spPr>
            <a:solidFill>
              <a:srgbClr val="B2CBDB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'Chart 4'!$F$31:$F$122</c:f>
              <c:numCache>
                <c:formatCode>General</c:formatCode>
                <c:ptCount val="92"/>
                <c:pt idx="0">
                  <c:v>2003</c:v>
                </c:pt>
                <c:pt idx="1">
                  <c:v>2003</c:v>
                </c:pt>
                <c:pt idx="2">
                  <c:v>2003</c:v>
                </c:pt>
                <c:pt idx="3">
                  <c:v>2003</c:v>
                </c:pt>
                <c:pt idx="4">
                  <c:v>2004</c:v>
                </c:pt>
                <c:pt idx="5">
                  <c:v>2004</c:v>
                </c:pt>
                <c:pt idx="6">
                  <c:v>2004</c:v>
                </c:pt>
                <c:pt idx="7">
                  <c:v>2004</c:v>
                </c:pt>
                <c:pt idx="8">
                  <c:v>2005</c:v>
                </c:pt>
                <c:pt idx="9">
                  <c:v>2005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2006</c:v>
                </c:pt>
                <c:pt idx="15">
                  <c:v>2006</c:v>
                </c:pt>
                <c:pt idx="16">
                  <c:v>2007</c:v>
                </c:pt>
                <c:pt idx="17">
                  <c:v>2007</c:v>
                </c:pt>
                <c:pt idx="18">
                  <c:v>2007</c:v>
                </c:pt>
                <c:pt idx="19">
                  <c:v>2007</c:v>
                </c:pt>
                <c:pt idx="20">
                  <c:v>2008</c:v>
                </c:pt>
                <c:pt idx="21">
                  <c:v>2008</c:v>
                </c:pt>
                <c:pt idx="22">
                  <c:v>2008</c:v>
                </c:pt>
                <c:pt idx="23">
                  <c:v>2008</c:v>
                </c:pt>
                <c:pt idx="24">
                  <c:v>2009</c:v>
                </c:pt>
                <c:pt idx="25">
                  <c:v>2009</c:v>
                </c:pt>
                <c:pt idx="26">
                  <c:v>2009</c:v>
                </c:pt>
                <c:pt idx="27">
                  <c:v>2009</c:v>
                </c:pt>
                <c:pt idx="28">
                  <c:v>2010</c:v>
                </c:pt>
                <c:pt idx="29">
                  <c:v>2010</c:v>
                </c:pt>
                <c:pt idx="30">
                  <c:v>2010</c:v>
                </c:pt>
                <c:pt idx="31">
                  <c:v>2010</c:v>
                </c:pt>
                <c:pt idx="32">
                  <c:v>2011</c:v>
                </c:pt>
                <c:pt idx="33">
                  <c:v>2011</c:v>
                </c:pt>
                <c:pt idx="34">
                  <c:v>2011</c:v>
                </c:pt>
                <c:pt idx="35">
                  <c:v>2011</c:v>
                </c:pt>
                <c:pt idx="36">
                  <c:v>2012</c:v>
                </c:pt>
                <c:pt idx="37">
                  <c:v>2012</c:v>
                </c:pt>
                <c:pt idx="38">
                  <c:v>2012</c:v>
                </c:pt>
                <c:pt idx="39">
                  <c:v>2012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2014</c:v>
                </c:pt>
                <c:pt idx="45">
                  <c:v>2014</c:v>
                </c:pt>
                <c:pt idx="46">
                  <c:v>2014</c:v>
                </c:pt>
                <c:pt idx="47">
                  <c:v>2014</c:v>
                </c:pt>
                <c:pt idx="48">
                  <c:v>2015</c:v>
                </c:pt>
                <c:pt idx="49">
                  <c:v>2015</c:v>
                </c:pt>
                <c:pt idx="50">
                  <c:v>2015</c:v>
                </c:pt>
                <c:pt idx="51">
                  <c:v>2015</c:v>
                </c:pt>
                <c:pt idx="52">
                  <c:v>2016</c:v>
                </c:pt>
                <c:pt idx="53">
                  <c:v>2016</c:v>
                </c:pt>
                <c:pt idx="54">
                  <c:v>2016</c:v>
                </c:pt>
                <c:pt idx="55">
                  <c:v>2016</c:v>
                </c:pt>
                <c:pt idx="56">
                  <c:v>2017</c:v>
                </c:pt>
                <c:pt idx="57">
                  <c:v>2017</c:v>
                </c:pt>
                <c:pt idx="58">
                  <c:v>2017</c:v>
                </c:pt>
                <c:pt idx="59">
                  <c:v>2017</c:v>
                </c:pt>
                <c:pt idx="60">
                  <c:v>2018</c:v>
                </c:pt>
                <c:pt idx="61">
                  <c:v>2018</c:v>
                </c:pt>
                <c:pt idx="62">
                  <c:v>2018</c:v>
                </c:pt>
                <c:pt idx="63">
                  <c:v>2018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2023</c:v>
                </c:pt>
                <c:pt idx="81">
                  <c:v>2023</c:v>
                </c:pt>
                <c:pt idx="82">
                  <c:v>2023</c:v>
                </c:pt>
                <c:pt idx="83">
                  <c:v>2023</c:v>
                </c:pt>
                <c:pt idx="84">
                  <c:v>2024</c:v>
                </c:pt>
                <c:pt idx="85">
                  <c:v>2024</c:v>
                </c:pt>
                <c:pt idx="86">
                  <c:v>2024</c:v>
                </c:pt>
                <c:pt idx="87">
                  <c:v>2024</c:v>
                </c:pt>
                <c:pt idx="88">
                  <c:v>2025</c:v>
                </c:pt>
                <c:pt idx="89">
                  <c:v>2025</c:v>
                </c:pt>
                <c:pt idx="90">
                  <c:v>2025</c:v>
                </c:pt>
                <c:pt idx="91">
                  <c:v>2025</c:v>
                </c:pt>
              </c:numCache>
            </c:numRef>
          </c:cat>
          <c:val>
            <c:numRef>
              <c:f>'Chart 4'!$I$31:$I$118</c:f>
              <c:numCache>
                <c:formatCode>General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100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E-4C10-B315-607BB2291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44520208"/>
        <c:axId val="744521648"/>
      </c:barChart>
      <c:lineChart>
        <c:grouping val="standard"/>
        <c:varyColors val="0"/>
        <c:ser>
          <c:idx val="0"/>
          <c:order val="1"/>
          <c:tx>
            <c:strRef>
              <c:f>'Chart 4'!$G$30</c:f>
              <c:strCache>
                <c:ptCount val="1"/>
                <c:pt idx="0">
                  <c:v>Implied Nominal Rate Equilibrium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'Chart 4'!$F$31:$F$122</c:f>
              <c:numCache>
                <c:formatCode>General</c:formatCode>
                <c:ptCount val="92"/>
                <c:pt idx="0">
                  <c:v>2003</c:v>
                </c:pt>
                <c:pt idx="1">
                  <c:v>2003</c:v>
                </c:pt>
                <c:pt idx="2">
                  <c:v>2003</c:v>
                </c:pt>
                <c:pt idx="3">
                  <c:v>2003</c:v>
                </c:pt>
                <c:pt idx="4">
                  <c:v>2004</c:v>
                </c:pt>
                <c:pt idx="5">
                  <c:v>2004</c:v>
                </c:pt>
                <c:pt idx="6">
                  <c:v>2004</c:v>
                </c:pt>
                <c:pt idx="7">
                  <c:v>2004</c:v>
                </c:pt>
                <c:pt idx="8">
                  <c:v>2005</c:v>
                </c:pt>
                <c:pt idx="9">
                  <c:v>2005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2006</c:v>
                </c:pt>
                <c:pt idx="15">
                  <c:v>2006</c:v>
                </c:pt>
                <c:pt idx="16">
                  <c:v>2007</c:v>
                </c:pt>
                <c:pt idx="17">
                  <c:v>2007</c:v>
                </c:pt>
                <c:pt idx="18">
                  <c:v>2007</c:v>
                </c:pt>
                <c:pt idx="19">
                  <c:v>2007</c:v>
                </c:pt>
                <c:pt idx="20">
                  <c:v>2008</c:v>
                </c:pt>
                <c:pt idx="21">
                  <c:v>2008</c:v>
                </c:pt>
                <c:pt idx="22">
                  <c:v>2008</c:v>
                </c:pt>
                <c:pt idx="23">
                  <c:v>2008</c:v>
                </c:pt>
                <c:pt idx="24">
                  <c:v>2009</c:v>
                </c:pt>
                <c:pt idx="25">
                  <c:v>2009</c:v>
                </c:pt>
                <c:pt idx="26">
                  <c:v>2009</c:v>
                </c:pt>
                <c:pt idx="27">
                  <c:v>2009</c:v>
                </c:pt>
                <c:pt idx="28">
                  <c:v>2010</c:v>
                </c:pt>
                <c:pt idx="29">
                  <c:v>2010</c:v>
                </c:pt>
                <c:pt idx="30">
                  <c:v>2010</c:v>
                </c:pt>
                <c:pt idx="31">
                  <c:v>2010</c:v>
                </c:pt>
                <c:pt idx="32">
                  <c:v>2011</c:v>
                </c:pt>
                <c:pt idx="33">
                  <c:v>2011</c:v>
                </c:pt>
                <c:pt idx="34">
                  <c:v>2011</c:v>
                </c:pt>
                <c:pt idx="35">
                  <c:v>2011</c:v>
                </c:pt>
                <c:pt idx="36">
                  <c:v>2012</c:v>
                </c:pt>
                <c:pt idx="37">
                  <c:v>2012</c:v>
                </c:pt>
                <c:pt idx="38">
                  <c:v>2012</c:v>
                </c:pt>
                <c:pt idx="39">
                  <c:v>2012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2014</c:v>
                </c:pt>
                <c:pt idx="45">
                  <c:v>2014</c:v>
                </c:pt>
                <c:pt idx="46">
                  <c:v>2014</c:v>
                </c:pt>
                <c:pt idx="47">
                  <c:v>2014</c:v>
                </c:pt>
                <c:pt idx="48">
                  <c:v>2015</c:v>
                </c:pt>
                <c:pt idx="49">
                  <c:v>2015</c:v>
                </c:pt>
                <c:pt idx="50">
                  <c:v>2015</c:v>
                </c:pt>
                <c:pt idx="51">
                  <c:v>2015</c:v>
                </c:pt>
                <c:pt idx="52">
                  <c:v>2016</c:v>
                </c:pt>
                <c:pt idx="53">
                  <c:v>2016</c:v>
                </c:pt>
                <c:pt idx="54">
                  <c:v>2016</c:v>
                </c:pt>
                <c:pt idx="55">
                  <c:v>2016</c:v>
                </c:pt>
                <c:pt idx="56">
                  <c:v>2017</c:v>
                </c:pt>
                <c:pt idx="57">
                  <c:v>2017</c:v>
                </c:pt>
                <c:pt idx="58">
                  <c:v>2017</c:v>
                </c:pt>
                <c:pt idx="59">
                  <c:v>2017</c:v>
                </c:pt>
                <c:pt idx="60">
                  <c:v>2018</c:v>
                </c:pt>
                <c:pt idx="61">
                  <c:v>2018</c:v>
                </c:pt>
                <c:pt idx="62">
                  <c:v>2018</c:v>
                </c:pt>
                <c:pt idx="63">
                  <c:v>2018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2023</c:v>
                </c:pt>
                <c:pt idx="81">
                  <c:v>2023</c:v>
                </c:pt>
                <c:pt idx="82">
                  <c:v>2023</c:v>
                </c:pt>
                <c:pt idx="83">
                  <c:v>2023</c:v>
                </c:pt>
                <c:pt idx="84">
                  <c:v>2024</c:v>
                </c:pt>
                <c:pt idx="85">
                  <c:v>2024</c:v>
                </c:pt>
                <c:pt idx="86">
                  <c:v>2024</c:v>
                </c:pt>
                <c:pt idx="87">
                  <c:v>2024</c:v>
                </c:pt>
                <c:pt idx="88">
                  <c:v>2025</c:v>
                </c:pt>
                <c:pt idx="89">
                  <c:v>2025</c:v>
                </c:pt>
                <c:pt idx="90">
                  <c:v>2025</c:v>
                </c:pt>
                <c:pt idx="91">
                  <c:v>2025</c:v>
                </c:pt>
              </c:numCache>
            </c:numRef>
          </c:cat>
          <c:val>
            <c:numRef>
              <c:f>'Chart 4'!$G$31:$G$120</c:f>
              <c:numCache>
                <c:formatCode>0.00</c:formatCode>
                <c:ptCount val="90"/>
                <c:pt idx="0">
                  <c:v>3.3220000000000001</c:v>
                </c:pt>
                <c:pt idx="1">
                  <c:v>3.1348000000000003</c:v>
                </c:pt>
                <c:pt idx="2">
                  <c:v>3.4588999999999999</c:v>
                </c:pt>
                <c:pt idx="3">
                  <c:v>3.6524000000000001</c:v>
                </c:pt>
                <c:pt idx="4">
                  <c:v>3.7909000000000002</c:v>
                </c:pt>
                <c:pt idx="5">
                  <c:v>4.0495000000000001</c:v>
                </c:pt>
                <c:pt idx="6">
                  <c:v>3.8761000000000001</c:v>
                </c:pt>
                <c:pt idx="7">
                  <c:v>4.0697999999999999</c:v>
                </c:pt>
                <c:pt idx="8">
                  <c:v>4.1894</c:v>
                </c:pt>
                <c:pt idx="9">
                  <c:v>4.0011000000000001</c:v>
                </c:pt>
                <c:pt idx="10">
                  <c:v>3.8393000000000002</c:v>
                </c:pt>
                <c:pt idx="11">
                  <c:v>3.8151999999999999</c:v>
                </c:pt>
                <c:pt idx="12">
                  <c:v>3.8399000000000001</c:v>
                </c:pt>
                <c:pt idx="13">
                  <c:v>3.8866999999999998</c:v>
                </c:pt>
                <c:pt idx="14">
                  <c:v>3.6631</c:v>
                </c:pt>
                <c:pt idx="15">
                  <c:v>3.3206000000000002</c:v>
                </c:pt>
                <c:pt idx="16">
                  <c:v>3.4264999999999999</c:v>
                </c:pt>
                <c:pt idx="17">
                  <c:v>3.3961000000000001</c:v>
                </c:pt>
                <c:pt idx="18">
                  <c:v>3.0406999999999997</c:v>
                </c:pt>
                <c:pt idx="19">
                  <c:v>3.0709</c:v>
                </c:pt>
                <c:pt idx="20">
                  <c:v>2.9287000000000001</c:v>
                </c:pt>
                <c:pt idx="21">
                  <c:v>3.0532000000000004</c:v>
                </c:pt>
                <c:pt idx="22">
                  <c:v>2.5632999999999999</c:v>
                </c:pt>
                <c:pt idx="23">
                  <c:v>9.5700000000000007E-2</c:v>
                </c:pt>
                <c:pt idx="24">
                  <c:v>0.98299999999999998</c:v>
                </c:pt>
                <c:pt idx="25">
                  <c:v>1.6960999999999999</c:v>
                </c:pt>
                <c:pt idx="26">
                  <c:v>1.8712</c:v>
                </c:pt>
                <c:pt idx="27">
                  <c:v>2.2824</c:v>
                </c:pt>
                <c:pt idx="28">
                  <c:v>2.5183</c:v>
                </c:pt>
                <c:pt idx="29">
                  <c:v>2.3525</c:v>
                </c:pt>
                <c:pt idx="30">
                  <c:v>1.8985000000000001</c:v>
                </c:pt>
                <c:pt idx="31">
                  <c:v>2.1492</c:v>
                </c:pt>
                <c:pt idx="32">
                  <c:v>2.6212</c:v>
                </c:pt>
                <c:pt idx="33">
                  <c:v>2.7122000000000002</c:v>
                </c:pt>
                <c:pt idx="34">
                  <c:v>2.3908</c:v>
                </c:pt>
                <c:pt idx="35">
                  <c:v>2.3129999999999997</c:v>
                </c:pt>
                <c:pt idx="36">
                  <c:v>2.5351999999999997</c:v>
                </c:pt>
                <c:pt idx="37">
                  <c:v>2.5018000000000002</c:v>
                </c:pt>
                <c:pt idx="38">
                  <c:v>2.5850999999999997</c:v>
                </c:pt>
                <c:pt idx="39">
                  <c:v>2.7932999999999999</c:v>
                </c:pt>
                <c:pt idx="40">
                  <c:v>2.9268000000000001</c:v>
                </c:pt>
                <c:pt idx="41">
                  <c:v>2.6951999999999998</c:v>
                </c:pt>
                <c:pt idx="42">
                  <c:v>2.5907</c:v>
                </c:pt>
                <c:pt idx="43">
                  <c:v>2.5152999999999999</c:v>
                </c:pt>
                <c:pt idx="44">
                  <c:v>2.5811999999999999</c:v>
                </c:pt>
                <c:pt idx="45">
                  <c:v>2.7465999999999999</c:v>
                </c:pt>
                <c:pt idx="46">
                  <c:v>2.6966999999999999</c:v>
                </c:pt>
                <c:pt idx="47">
                  <c:v>2.2997000000000001</c:v>
                </c:pt>
                <c:pt idx="48">
                  <c:v>2.2597</c:v>
                </c:pt>
                <c:pt idx="49">
                  <c:v>2.5606</c:v>
                </c:pt>
                <c:pt idx="50">
                  <c:v>2.2544</c:v>
                </c:pt>
                <c:pt idx="51">
                  <c:v>2.2124000000000001</c:v>
                </c:pt>
                <c:pt idx="52">
                  <c:v>2.2397</c:v>
                </c:pt>
                <c:pt idx="53">
                  <c:v>2.5194000000000001</c:v>
                </c:pt>
                <c:pt idx="54">
                  <c:v>2.4169</c:v>
                </c:pt>
                <c:pt idx="55">
                  <c:v>2.7650999999999999</c:v>
                </c:pt>
                <c:pt idx="56">
                  <c:v>2.9942000000000002</c:v>
                </c:pt>
                <c:pt idx="57">
                  <c:v>2.8628</c:v>
                </c:pt>
                <c:pt idx="58">
                  <c:v>2.8178000000000001</c:v>
                </c:pt>
                <c:pt idx="59">
                  <c:v>2.9462000000000002</c:v>
                </c:pt>
                <c:pt idx="60">
                  <c:v>3.1826999999999996</c:v>
                </c:pt>
                <c:pt idx="61">
                  <c:v>3.2995999999999999</c:v>
                </c:pt>
                <c:pt idx="62">
                  <c:v>3.2551999999999999</c:v>
                </c:pt>
                <c:pt idx="63">
                  <c:v>3.0840000000000001</c:v>
                </c:pt>
                <c:pt idx="64">
                  <c:v>3.0087000000000002</c:v>
                </c:pt>
                <c:pt idx="65">
                  <c:v>2.9878</c:v>
                </c:pt>
                <c:pt idx="66">
                  <c:v>2.7386999999999997</c:v>
                </c:pt>
                <c:pt idx="67">
                  <c:v>2.8090999999999999</c:v>
                </c:pt>
                <c:pt idx="68">
                  <c:v>2.5727000000000002</c:v>
                </c:pt>
                <c:pt idx="69">
                  <c:v>2.1476999999999999</c:v>
                </c:pt>
                <c:pt idx="70">
                  <c:v>2.7589999999999999</c:v>
                </c:pt>
                <c:pt idx="71">
                  <c:v>2.9910999999999999</c:v>
                </c:pt>
                <c:pt idx="72">
                  <c:v>3.6197999999999997</c:v>
                </c:pt>
                <c:pt idx="73">
                  <c:v>3.8392999999999997</c:v>
                </c:pt>
                <c:pt idx="74">
                  <c:v>3.7984999999999998</c:v>
                </c:pt>
                <c:pt idx="75">
                  <c:v>4.1071999999999997</c:v>
                </c:pt>
                <c:pt idx="76">
                  <c:v>4.3401999999999994</c:v>
                </c:pt>
                <c:pt idx="77">
                  <c:v>4.3734000000000002</c:v>
                </c:pt>
                <c:pt idx="78">
                  <c:v>3.8916000000000004</c:v>
                </c:pt>
                <c:pt idx="79">
                  <c:v>3.7308000000000003</c:v>
                </c:pt>
                <c:pt idx="80">
                  <c:v>3.6817000000000002</c:v>
                </c:pt>
                <c:pt idx="81">
                  <c:v>3.5436000000000001</c:v>
                </c:pt>
                <c:pt idx="82">
                  <c:v>3.5803000000000003</c:v>
                </c:pt>
                <c:pt idx="83">
                  <c:v>3.5855999999999999</c:v>
                </c:pt>
                <c:pt idx="84">
                  <c:v>3.6718999999999999</c:v>
                </c:pt>
                <c:pt idx="85">
                  <c:v>3.7046999999999999</c:v>
                </c:pt>
                <c:pt idx="86">
                  <c:v>3.4056999999999999</c:v>
                </c:pt>
                <c:pt idx="87">
                  <c:v>3.6871</c:v>
                </c:pt>
                <c:pt idx="88">
                  <c:v>3.9130000000000003</c:v>
                </c:pt>
                <c:pt idx="89">
                  <c:v>3.7229999999999999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3E-4C10-B315-607BB22919B2}"/>
            </c:ext>
          </c:extLst>
        </c:ser>
        <c:ser>
          <c:idx val="1"/>
          <c:order val="2"/>
          <c:tx>
            <c:strRef>
              <c:f>'Chart 4'!$H$30</c:f>
              <c:strCache>
                <c:ptCount val="1"/>
                <c:pt idx="0">
                  <c:v>Fed Funds</c:v>
                </c:pt>
              </c:strCache>
            </c:strRef>
          </c:tx>
          <c:spPr>
            <a:ln w="38100" cap="rnd">
              <a:solidFill>
                <a:srgbClr val="176E4D"/>
              </a:solidFill>
              <a:round/>
            </a:ln>
            <a:effectLst/>
          </c:spPr>
          <c:marker>
            <c:symbol val="none"/>
          </c:marker>
          <c:cat>
            <c:numRef>
              <c:f>'Chart 4'!$F$31:$F$122</c:f>
              <c:numCache>
                <c:formatCode>General</c:formatCode>
                <c:ptCount val="92"/>
                <c:pt idx="0">
                  <c:v>2003</c:v>
                </c:pt>
                <c:pt idx="1">
                  <c:v>2003</c:v>
                </c:pt>
                <c:pt idx="2">
                  <c:v>2003</c:v>
                </c:pt>
                <c:pt idx="3">
                  <c:v>2003</c:v>
                </c:pt>
                <c:pt idx="4">
                  <c:v>2004</c:v>
                </c:pt>
                <c:pt idx="5">
                  <c:v>2004</c:v>
                </c:pt>
                <c:pt idx="6">
                  <c:v>2004</c:v>
                </c:pt>
                <c:pt idx="7">
                  <c:v>2004</c:v>
                </c:pt>
                <c:pt idx="8">
                  <c:v>2005</c:v>
                </c:pt>
                <c:pt idx="9">
                  <c:v>2005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2006</c:v>
                </c:pt>
                <c:pt idx="15">
                  <c:v>2006</c:v>
                </c:pt>
                <c:pt idx="16">
                  <c:v>2007</c:v>
                </c:pt>
                <c:pt idx="17">
                  <c:v>2007</c:v>
                </c:pt>
                <c:pt idx="18">
                  <c:v>2007</c:v>
                </c:pt>
                <c:pt idx="19">
                  <c:v>2007</c:v>
                </c:pt>
                <c:pt idx="20">
                  <c:v>2008</c:v>
                </c:pt>
                <c:pt idx="21">
                  <c:v>2008</c:v>
                </c:pt>
                <c:pt idx="22">
                  <c:v>2008</c:v>
                </c:pt>
                <c:pt idx="23">
                  <c:v>2008</c:v>
                </c:pt>
                <c:pt idx="24">
                  <c:v>2009</c:v>
                </c:pt>
                <c:pt idx="25">
                  <c:v>2009</c:v>
                </c:pt>
                <c:pt idx="26">
                  <c:v>2009</c:v>
                </c:pt>
                <c:pt idx="27">
                  <c:v>2009</c:v>
                </c:pt>
                <c:pt idx="28">
                  <c:v>2010</c:v>
                </c:pt>
                <c:pt idx="29">
                  <c:v>2010</c:v>
                </c:pt>
                <c:pt idx="30">
                  <c:v>2010</c:v>
                </c:pt>
                <c:pt idx="31">
                  <c:v>2010</c:v>
                </c:pt>
                <c:pt idx="32">
                  <c:v>2011</c:v>
                </c:pt>
                <c:pt idx="33">
                  <c:v>2011</c:v>
                </c:pt>
                <c:pt idx="34">
                  <c:v>2011</c:v>
                </c:pt>
                <c:pt idx="35">
                  <c:v>2011</c:v>
                </c:pt>
                <c:pt idx="36">
                  <c:v>2012</c:v>
                </c:pt>
                <c:pt idx="37">
                  <c:v>2012</c:v>
                </c:pt>
                <c:pt idx="38">
                  <c:v>2012</c:v>
                </c:pt>
                <c:pt idx="39">
                  <c:v>2012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2014</c:v>
                </c:pt>
                <c:pt idx="45">
                  <c:v>2014</c:v>
                </c:pt>
                <c:pt idx="46">
                  <c:v>2014</c:v>
                </c:pt>
                <c:pt idx="47">
                  <c:v>2014</c:v>
                </c:pt>
                <c:pt idx="48">
                  <c:v>2015</c:v>
                </c:pt>
                <c:pt idx="49">
                  <c:v>2015</c:v>
                </c:pt>
                <c:pt idx="50">
                  <c:v>2015</c:v>
                </c:pt>
                <c:pt idx="51">
                  <c:v>2015</c:v>
                </c:pt>
                <c:pt idx="52">
                  <c:v>2016</c:v>
                </c:pt>
                <c:pt idx="53">
                  <c:v>2016</c:v>
                </c:pt>
                <c:pt idx="54">
                  <c:v>2016</c:v>
                </c:pt>
                <c:pt idx="55">
                  <c:v>2016</c:v>
                </c:pt>
                <c:pt idx="56">
                  <c:v>2017</c:v>
                </c:pt>
                <c:pt idx="57">
                  <c:v>2017</c:v>
                </c:pt>
                <c:pt idx="58">
                  <c:v>2017</c:v>
                </c:pt>
                <c:pt idx="59">
                  <c:v>2017</c:v>
                </c:pt>
                <c:pt idx="60">
                  <c:v>2018</c:v>
                </c:pt>
                <c:pt idx="61">
                  <c:v>2018</c:v>
                </c:pt>
                <c:pt idx="62">
                  <c:v>2018</c:v>
                </c:pt>
                <c:pt idx="63">
                  <c:v>2018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2023</c:v>
                </c:pt>
                <c:pt idx="81">
                  <c:v>2023</c:v>
                </c:pt>
                <c:pt idx="82">
                  <c:v>2023</c:v>
                </c:pt>
                <c:pt idx="83">
                  <c:v>2023</c:v>
                </c:pt>
                <c:pt idx="84">
                  <c:v>2024</c:v>
                </c:pt>
                <c:pt idx="85">
                  <c:v>2024</c:v>
                </c:pt>
                <c:pt idx="86">
                  <c:v>2024</c:v>
                </c:pt>
                <c:pt idx="87">
                  <c:v>2024</c:v>
                </c:pt>
                <c:pt idx="88">
                  <c:v>2025</c:v>
                </c:pt>
                <c:pt idx="89">
                  <c:v>2025</c:v>
                </c:pt>
                <c:pt idx="90">
                  <c:v>2025</c:v>
                </c:pt>
                <c:pt idx="91">
                  <c:v>2025</c:v>
                </c:pt>
              </c:numCache>
            </c:numRef>
          </c:cat>
          <c:val>
            <c:numRef>
              <c:f>'Chart 4'!$H$31:$H$122</c:f>
              <c:numCache>
                <c:formatCode>General</c:formatCode>
                <c:ptCount val="92"/>
                <c:pt idx="0">
                  <c:v>1.25</c:v>
                </c:pt>
                <c:pt idx="1">
                  <c:v>1.25</c:v>
                </c:pt>
                <c:pt idx="2">
                  <c:v>1.02</c:v>
                </c:pt>
                <c:pt idx="3">
                  <c:v>1</c:v>
                </c:pt>
                <c:pt idx="4">
                  <c:v>1</c:v>
                </c:pt>
                <c:pt idx="5">
                  <c:v>1.01</c:v>
                </c:pt>
                <c:pt idx="6">
                  <c:v>1.43</c:v>
                </c:pt>
                <c:pt idx="7">
                  <c:v>1.95</c:v>
                </c:pt>
                <c:pt idx="8">
                  <c:v>2.4700000000000002</c:v>
                </c:pt>
                <c:pt idx="9">
                  <c:v>2.94</c:v>
                </c:pt>
                <c:pt idx="10">
                  <c:v>3.46</c:v>
                </c:pt>
                <c:pt idx="11">
                  <c:v>3.98</c:v>
                </c:pt>
                <c:pt idx="12">
                  <c:v>4.46</c:v>
                </c:pt>
                <c:pt idx="13">
                  <c:v>4.91</c:v>
                </c:pt>
                <c:pt idx="14">
                  <c:v>5.25</c:v>
                </c:pt>
                <c:pt idx="15">
                  <c:v>5.25</c:v>
                </c:pt>
                <c:pt idx="16">
                  <c:v>5.26</c:v>
                </c:pt>
                <c:pt idx="17">
                  <c:v>5.25</c:v>
                </c:pt>
                <c:pt idx="18">
                  <c:v>5.07</c:v>
                </c:pt>
                <c:pt idx="19">
                  <c:v>4.5</c:v>
                </c:pt>
                <c:pt idx="20">
                  <c:v>3.18</c:v>
                </c:pt>
                <c:pt idx="21">
                  <c:v>2.09</c:v>
                </c:pt>
                <c:pt idx="22">
                  <c:v>1.94</c:v>
                </c:pt>
                <c:pt idx="23">
                  <c:v>0.51</c:v>
                </c:pt>
                <c:pt idx="24">
                  <c:v>0.18</c:v>
                </c:pt>
                <c:pt idx="25">
                  <c:v>0.18</c:v>
                </c:pt>
                <c:pt idx="26">
                  <c:v>0.16</c:v>
                </c:pt>
                <c:pt idx="27">
                  <c:v>0.12</c:v>
                </c:pt>
                <c:pt idx="28">
                  <c:v>0.13</c:v>
                </c:pt>
                <c:pt idx="29">
                  <c:v>0.19</c:v>
                </c:pt>
                <c:pt idx="30">
                  <c:v>0.19</c:v>
                </c:pt>
                <c:pt idx="31">
                  <c:v>0.19</c:v>
                </c:pt>
                <c:pt idx="32">
                  <c:v>0.16</c:v>
                </c:pt>
                <c:pt idx="33">
                  <c:v>0.09</c:v>
                </c:pt>
                <c:pt idx="34">
                  <c:v>0.08</c:v>
                </c:pt>
                <c:pt idx="35">
                  <c:v>7.0000000000000007E-2</c:v>
                </c:pt>
                <c:pt idx="36">
                  <c:v>0.1</c:v>
                </c:pt>
                <c:pt idx="37">
                  <c:v>0.15</c:v>
                </c:pt>
                <c:pt idx="38">
                  <c:v>0.14000000000000001</c:v>
                </c:pt>
                <c:pt idx="39">
                  <c:v>0.16</c:v>
                </c:pt>
                <c:pt idx="40">
                  <c:v>0.14000000000000001</c:v>
                </c:pt>
                <c:pt idx="41">
                  <c:v>0.12</c:v>
                </c:pt>
                <c:pt idx="42">
                  <c:v>0.08</c:v>
                </c:pt>
                <c:pt idx="43">
                  <c:v>0.09</c:v>
                </c:pt>
                <c:pt idx="44">
                  <c:v>7.0000000000000007E-2</c:v>
                </c:pt>
                <c:pt idx="45">
                  <c:v>0.09</c:v>
                </c:pt>
                <c:pt idx="46">
                  <c:v>0.09</c:v>
                </c:pt>
                <c:pt idx="47">
                  <c:v>0.1</c:v>
                </c:pt>
                <c:pt idx="48">
                  <c:v>0.11</c:v>
                </c:pt>
                <c:pt idx="49">
                  <c:v>0.12</c:v>
                </c:pt>
                <c:pt idx="50">
                  <c:v>0.14000000000000001</c:v>
                </c:pt>
                <c:pt idx="51">
                  <c:v>0.16</c:v>
                </c:pt>
                <c:pt idx="52">
                  <c:v>0.36</c:v>
                </c:pt>
                <c:pt idx="53">
                  <c:v>0.37</c:v>
                </c:pt>
                <c:pt idx="54">
                  <c:v>0.4</c:v>
                </c:pt>
                <c:pt idx="55">
                  <c:v>0.45</c:v>
                </c:pt>
                <c:pt idx="56">
                  <c:v>0.7</c:v>
                </c:pt>
                <c:pt idx="57">
                  <c:v>0.95</c:v>
                </c:pt>
                <c:pt idx="58">
                  <c:v>1.1499999999999999</c:v>
                </c:pt>
                <c:pt idx="59">
                  <c:v>1.2</c:v>
                </c:pt>
                <c:pt idx="60">
                  <c:v>1.45</c:v>
                </c:pt>
                <c:pt idx="61">
                  <c:v>1.74</c:v>
                </c:pt>
                <c:pt idx="62">
                  <c:v>1.92</c:v>
                </c:pt>
                <c:pt idx="63">
                  <c:v>2.2200000000000002</c:v>
                </c:pt>
                <c:pt idx="64">
                  <c:v>2.4</c:v>
                </c:pt>
                <c:pt idx="65">
                  <c:v>2.4</c:v>
                </c:pt>
                <c:pt idx="66">
                  <c:v>2.19</c:v>
                </c:pt>
                <c:pt idx="67">
                  <c:v>1.64</c:v>
                </c:pt>
                <c:pt idx="68">
                  <c:v>1.26</c:v>
                </c:pt>
                <c:pt idx="69">
                  <c:v>0.06</c:v>
                </c:pt>
                <c:pt idx="70">
                  <c:v>0.09</c:v>
                </c:pt>
                <c:pt idx="71">
                  <c:v>0.09</c:v>
                </c:pt>
                <c:pt idx="72">
                  <c:v>0.08</c:v>
                </c:pt>
                <c:pt idx="73">
                  <c:v>7.0000000000000007E-2</c:v>
                </c:pt>
                <c:pt idx="74">
                  <c:v>0.09</c:v>
                </c:pt>
                <c:pt idx="75">
                  <c:v>0.08</c:v>
                </c:pt>
                <c:pt idx="76">
                  <c:v>0.12</c:v>
                </c:pt>
                <c:pt idx="77">
                  <c:v>0.77</c:v>
                </c:pt>
                <c:pt idx="78">
                  <c:v>2.19</c:v>
                </c:pt>
                <c:pt idx="79">
                  <c:v>3.65</c:v>
                </c:pt>
                <c:pt idx="80">
                  <c:v>4.5199999999999996</c:v>
                </c:pt>
                <c:pt idx="81">
                  <c:v>4.99</c:v>
                </c:pt>
                <c:pt idx="82">
                  <c:v>5.26</c:v>
                </c:pt>
                <c:pt idx="83">
                  <c:v>5.33</c:v>
                </c:pt>
                <c:pt idx="84">
                  <c:v>5.33</c:v>
                </c:pt>
                <c:pt idx="85">
                  <c:v>5.33</c:v>
                </c:pt>
                <c:pt idx="86">
                  <c:v>5.26</c:v>
                </c:pt>
                <c:pt idx="87">
                  <c:v>4.6500000000000004</c:v>
                </c:pt>
                <c:pt idx="88">
                  <c:v>4.33</c:v>
                </c:pt>
                <c:pt idx="89">
                  <c:v>4.33</c:v>
                </c:pt>
                <c:pt idx="90">
                  <c:v>4.29</c:v>
                </c:pt>
                <c:pt idx="91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3E-4C10-B315-607BB2291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520208"/>
        <c:axId val="744521648"/>
      </c:lineChart>
      <c:catAx>
        <c:axId val="74452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4521648"/>
        <c:crosses val="autoZero"/>
        <c:auto val="1"/>
        <c:lblAlgn val="ctr"/>
        <c:lblOffset val="100"/>
        <c:tickLblSkip val="8"/>
        <c:tickMarkSkip val="8"/>
        <c:noMultiLvlLbl val="1"/>
      </c:catAx>
      <c:valAx>
        <c:axId val="744521648"/>
        <c:scaling>
          <c:orientation val="minMax"/>
          <c:max val="7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452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68063604732756522"/>
          <c:y val="3.680775511240611E-2"/>
          <c:w val="0.29942221777194461"/>
          <c:h val="0.10980036391317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>
                <a:solidFill>
                  <a:sysClr val="windowText" lastClr="000000"/>
                </a:solidFill>
              </a:rPr>
              <a:t>SEP Longer Run rate projection and central tendency</a:t>
            </a:r>
            <a:endParaRPr lang="en-US" sz="1600" b="0" baseline="0" dirty="0">
              <a:solidFill>
                <a:sysClr val="windowText" lastClr="000000"/>
              </a:solidFill>
            </a:endParaRPr>
          </a:p>
          <a:p>
            <a:pPr algn="l">
              <a:defRPr sz="1600">
                <a:solidFill>
                  <a:sysClr val="windowText" lastClr="000000"/>
                </a:solidFill>
              </a:defRPr>
            </a:pPr>
            <a:r>
              <a:rPr lang="en-US" sz="1300" b="0" baseline="0" dirty="0">
                <a:solidFill>
                  <a:sysClr val="windowText" lastClr="000000"/>
                </a:solidFill>
              </a:rPr>
              <a:t>(Percent, median, central tendency)</a:t>
            </a:r>
            <a:endParaRPr lang="en-US" sz="13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1.1419106473732909E-2"/>
          <c:y val="1.23599830463854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266445368106853E-2"/>
          <c:y val="0.14859789617516919"/>
          <c:w val="0.90934264689837307"/>
          <c:h val="0.68777259622989917"/>
        </c:manualLayout>
      </c:layout>
      <c:area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CTUB</c:v>
                </c:pt>
              </c:strCache>
            </c:strRef>
          </c:tx>
          <c:spPr>
            <a:solidFill>
              <a:srgbClr val="B2CBDB">
                <a:alpha val="50000"/>
              </a:srgbClr>
            </a:solidFill>
            <a:ln>
              <a:noFill/>
            </a:ln>
            <a:effectLst/>
          </c:spPr>
          <c:cat>
            <c:numRef>
              <c:f>Sheet1!$A$5:$A$46</c:f>
              <c:numCache>
                <c:formatCode>m/d/yyyy</c:formatCode>
                <c:ptCount val="42"/>
                <c:pt idx="0">
                  <c:v>42249</c:v>
                </c:pt>
                <c:pt idx="1">
                  <c:v>42340</c:v>
                </c:pt>
                <c:pt idx="2">
                  <c:v>42430</c:v>
                </c:pt>
                <c:pt idx="3">
                  <c:v>42522</c:v>
                </c:pt>
                <c:pt idx="4">
                  <c:v>42614</c:v>
                </c:pt>
                <c:pt idx="5">
                  <c:v>42705</c:v>
                </c:pt>
                <c:pt idx="6">
                  <c:v>42795</c:v>
                </c:pt>
                <c:pt idx="7">
                  <c:v>42887</c:v>
                </c:pt>
                <c:pt idx="8">
                  <c:v>42979</c:v>
                </c:pt>
                <c:pt idx="9">
                  <c:v>43070</c:v>
                </c:pt>
                <c:pt idx="10">
                  <c:v>43160</c:v>
                </c:pt>
                <c:pt idx="11">
                  <c:v>43252</c:v>
                </c:pt>
                <c:pt idx="12">
                  <c:v>43344</c:v>
                </c:pt>
                <c:pt idx="13">
                  <c:v>43435</c:v>
                </c:pt>
                <c:pt idx="14">
                  <c:v>43526</c:v>
                </c:pt>
                <c:pt idx="15">
                  <c:v>43617</c:v>
                </c:pt>
                <c:pt idx="16">
                  <c:v>43709</c:v>
                </c:pt>
                <c:pt idx="17">
                  <c:v>43800</c:v>
                </c:pt>
                <c:pt idx="18">
                  <c:v>43891</c:v>
                </c:pt>
                <c:pt idx="19">
                  <c:v>43983</c:v>
                </c:pt>
                <c:pt idx="20">
                  <c:v>44075</c:v>
                </c:pt>
                <c:pt idx="21">
                  <c:v>44166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</c:numCache>
            </c:numRef>
          </c:cat>
          <c:val>
            <c:numRef>
              <c:f>Sheet1!$D$5:$D$46</c:f>
              <c:numCache>
                <c:formatCode>0.0</c:formatCode>
                <c:ptCount val="42"/>
                <c:pt idx="0">
                  <c:v>3.8</c:v>
                </c:pt>
                <c:pt idx="1">
                  <c:v>3.5</c:v>
                </c:pt>
                <c:pt idx="2">
                  <c:v>3.5</c:v>
                </c:pt>
                <c:pt idx="3">
                  <c:v>3.3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 formatCode="General">
                  <c:v>2.8</c:v>
                </c:pt>
                <c:pt idx="17" formatCode="General">
                  <c:v>2.8</c:v>
                </c:pt>
                <c:pt idx="18" formatCode="General">
                  <c:v>2.8</c:v>
                </c:pt>
                <c:pt idx="19" formatCode="General">
                  <c:v>2.5</c:v>
                </c:pt>
                <c:pt idx="20" formatCode="General">
                  <c:v>2.5</c:v>
                </c:pt>
                <c:pt idx="21" formatCode="General">
                  <c:v>2.5</c:v>
                </c:pt>
                <c:pt idx="22" formatCode="General">
                  <c:v>2.5</c:v>
                </c:pt>
                <c:pt idx="23" formatCode="General">
                  <c:v>2.5</c:v>
                </c:pt>
                <c:pt idx="24" formatCode="General">
                  <c:v>2.5</c:v>
                </c:pt>
                <c:pt idx="25" formatCode="General">
                  <c:v>2.5</c:v>
                </c:pt>
                <c:pt idx="26" formatCode="General">
                  <c:v>2.5</c:v>
                </c:pt>
                <c:pt idx="27" formatCode="General">
                  <c:v>2.5</c:v>
                </c:pt>
                <c:pt idx="28" formatCode="General">
                  <c:v>2.5</c:v>
                </c:pt>
                <c:pt idx="29" formatCode="General">
                  <c:v>2.5</c:v>
                </c:pt>
                <c:pt idx="30" formatCode="General">
                  <c:v>2.8</c:v>
                </c:pt>
                <c:pt idx="31" formatCode="General">
                  <c:v>2.8</c:v>
                </c:pt>
                <c:pt idx="32" formatCode="General">
                  <c:v>3.3</c:v>
                </c:pt>
                <c:pt idx="33">
                  <c:v>3</c:v>
                </c:pt>
                <c:pt idx="34" formatCode="General">
                  <c:v>3.1</c:v>
                </c:pt>
                <c:pt idx="35" formatCode="General">
                  <c:v>3.5</c:v>
                </c:pt>
                <c:pt idx="36" formatCode="General">
                  <c:v>3.5</c:v>
                </c:pt>
                <c:pt idx="37" formatCode="General">
                  <c:v>3.6</c:v>
                </c:pt>
                <c:pt idx="38" formatCode="General">
                  <c:v>3.6</c:v>
                </c:pt>
                <c:pt idx="39" formatCode="General">
                  <c:v>3.6</c:v>
                </c:pt>
                <c:pt idx="40" formatCode="General">
                  <c:v>3.5</c:v>
                </c:pt>
                <c:pt idx="41" formatCode="General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D-4674-A075-8FF68E99D279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CTLB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Sheet1!$A$5:$A$46</c:f>
              <c:numCache>
                <c:formatCode>m/d/yyyy</c:formatCode>
                <c:ptCount val="42"/>
                <c:pt idx="0">
                  <c:v>42249</c:v>
                </c:pt>
                <c:pt idx="1">
                  <c:v>42340</c:v>
                </c:pt>
                <c:pt idx="2">
                  <c:v>42430</c:v>
                </c:pt>
                <c:pt idx="3">
                  <c:v>42522</c:v>
                </c:pt>
                <c:pt idx="4">
                  <c:v>42614</c:v>
                </c:pt>
                <c:pt idx="5">
                  <c:v>42705</c:v>
                </c:pt>
                <c:pt idx="6">
                  <c:v>42795</c:v>
                </c:pt>
                <c:pt idx="7">
                  <c:v>42887</c:v>
                </c:pt>
                <c:pt idx="8">
                  <c:v>42979</c:v>
                </c:pt>
                <c:pt idx="9">
                  <c:v>43070</c:v>
                </c:pt>
                <c:pt idx="10">
                  <c:v>43160</c:v>
                </c:pt>
                <c:pt idx="11">
                  <c:v>43252</c:v>
                </c:pt>
                <c:pt idx="12">
                  <c:v>43344</c:v>
                </c:pt>
                <c:pt idx="13">
                  <c:v>43435</c:v>
                </c:pt>
                <c:pt idx="14">
                  <c:v>43526</c:v>
                </c:pt>
                <c:pt idx="15">
                  <c:v>43617</c:v>
                </c:pt>
                <c:pt idx="16">
                  <c:v>43709</c:v>
                </c:pt>
                <c:pt idx="17">
                  <c:v>43800</c:v>
                </c:pt>
                <c:pt idx="18">
                  <c:v>43891</c:v>
                </c:pt>
                <c:pt idx="19">
                  <c:v>43983</c:v>
                </c:pt>
                <c:pt idx="20">
                  <c:v>44075</c:v>
                </c:pt>
                <c:pt idx="21">
                  <c:v>44166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</c:numCache>
            </c:numRef>
          </c:cat>
          <c:val>
            <c:numRef>
              <c:f>Sheet1!$C$5:$C$46</c:f>
              <c:numCache>
                <c:formatCode>0.0</c:formatCode>
                <c:ptCount val="42"/>
                <c:pt idx="0">
                  <c:v>3.3</c:v>
                </c:pt>
                <c:pt idx="1">
                  <c:v>3.3</c:v>
                </c:pt>
                <c:pt idx="2">
                  <c:v>3</c:v>
                </c:pt>
                <c:pt idx="3">
                  <c:v>3</c:v>
                </c:pt>
                <c:pt idx="4">
                  <c:v>2.8</c:v>
                </c:pt>
                <c:pt idx="5">
                  <c:v>2.8</c:v>
                </c:pt>
                <c:pt idx="6">
                  <c:v>2.8</c:v>
                </c:pt>
                <c:pt idx="7">
                  <c:v>2.8</c:v>
                </c:pt>
                <c:pt idx="8">
                  <c:v>2.5</c:v>
                </c:pt>
                <c:pt idx="9">
                  <c:v>2.8</c:v>
                </c:pt>
                <c:pt idx="10">
                  <c:v>2.8</c:v>
                </c:pt>
                <c:pt idx="11">
                  <c:v>2.8</c:v>
                </c:pt>
                <c:pt idx="12">
                  <c:v>2.8</c:v>
                </c:pt>
                <c:pt idx="13" formatCode="General">
                  <c:v>2.5</c:v>
                </c:pt>
                <c:pt idx="14" formatCode="General">
                  <c:v>2.5</c:v>
                </c:pt>
                <c:pt idx="15" formatCode="General">
                  <c:v>2.5</c:v>
                </c:pt>
                <c:pt idx="16" formatCode="General">
                  <c:v>2.5</c:v>
                </c:pt>
                <c:pt idx="17" formatCode="General">
                  <c:v>2.4</c:v>
                </c:pt>
                <c:pt idx="18" formatCode="General">
                  <c:v>2.4</c:v>
                </c:pt>
                <c:pt idx="19" formatCode="General">
                  <c:v>2.2999999999999998</c:v>
                </c:pt>
                <c:pt idx="20" formatCode="General">
                  <c:v>2.2999999999999998</c:v>
                </c:pt>
                <c:pt idx="21" formatCode="General">
                  <c:v>2.2999999999999998</c:v>
                </c:pt>
                <c:pt idx="22" formatCode="General">
                  <c:v>2.2999999999999998</c:v>
                </c:pt>
                <c:pt idx="23" formatCode="General">
                  <c:v>2.2999999999999998</c:v>
                </c:pt>
                <c:pt idx="24" formatCode="General">
                  <c:v>2.2999999999999998</c:v>
                </c:pt>
                <c:pt idx="25" formatCode="General">
                  <c:v>2.2999999999999998</c:v>
                </c:pt>
                <c:pt idx="26" formatCode="General">
                  <c:v>2.2999999999999998</c:v>
                </c:pt>
                <c:pt idx="27" formatCode="General">
                  <c:v>2.2999999999999998</c:v>
                </c:pt>
                <c:pt idx="28" formatCode="General">
                  <c:v>2.2999999999999998</c:v>
                </c:pt>
                <c:pt idx="29" formatCode="General">
                  <c:v>2.2999999999999998</c:v>
                </c:pt>
                <c:pt idx="30" formatCode="General">
                  <c:v>2.4</c:v>
                </c:pt>
                <c:pt idx="31" formatCode="General">
                  <c:v>2.5</c:v>
                </c:pt>
                <c:pt idx="32" formatCode="General">
                  <c:v>2.5</c:v>
                </c:pt>
                <c:pt idx="33" formatCode="General">
                  <c:v>2.5</c:v>
                </c:pt>
                <c:pt idx="34" formatCode="General">
                  <c:v>2.5</c:v>
                </c:pt>
                <c:pt idx="35" formatCode="General">
                  <c:v>2.5</c:v>
                </c:pt>
                <c:pt idx="36" formatCode="General">
                  <c:v>2.6</c:v>
                </c:pt>
                <c:pt idx="37" formatCode="General">
                  <c:v>2.8</c:v>
                </c:pt>
                <c:pt idx="38" formatCode="General">
                  <c:v>2.6</c:v>
                </c:pt>
                <c:pt idx="39" formatCode="General">
                  <c:v>2.6</c:v>
                </c:pt>
                <c:pt idx="40" formatCode="General">
                  <c:v>2.8</c:v>
                </c:pt>
                <c:pt idx="41" formatCode="General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D-4674-A075-8FF68E99D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9904736"/>
        <c:axId val="659905696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solidFill>
                <a:srgbClr val="176E4D"/>
              </a:solidFill>
              <a:round/>
            </a:ln>
            <a:effectLst/>
          </c:spPr>
          <c:marker>
            <c:symbol val="none"/>
          </c:marker>
          <c:cat>
            <c:numRef>
              <c:f>Sheet1!$A$5:$A$46</c:f>
              <c:numCache>
                <c:formatCode>m/d/yyyy</c:formatCode>
                <c:ptCount val="42"/>
                <c:pt idx="0">
                  <c:v>42249</c:v>
                </c:pt>
                <c:pt idx="1">
                  <c:v>42340</c:v>
                </c:pt>
                <c:pt idx="2">
                  <c:v>42430</c:v>
                </c:pt>
                <c:pt idx="3">
                  <c:v>42522</c:v>
                </c:pt>
                <c:pt idx="4">
                  <c:v>42614</c:v>
                </c:pt>
                <c:pt idx="5">
                  <c:v>42705</c:v>
                </c:pt>
                <c:pt idx="6">
                  <c:v>42795</c:v>
                </c:pt>
                <c:pt idx="7">
                  <c:v>42887</c:v>
                </c:pt>
                <c:pt idx="8">
                  <c:v>42979</c:v>
                </c:pt>
                <c:pt idx="9">
                  <c:v>43070</c:v>
                </c:pt>
                <c:pt idx="10">
                  <c:v>43160</c:v>
                </c:pt>
                <c:pt idx="11">
                  <c:v>43252</c:v>
                </c:pt>
                <c:pt idx="12">
                  <c:v>43344</c:v>
                </c:pt>
                <c:pt idx="13">
                  <c:v>43435</c:v>
                </c:pt>
                <c:pt idx="14">
                  <c:v>43526</c:v>
                </c:pt>
                <c:pt idx="15">
                  <c:v>43617</c:v>
                </c:pt>
                <c:pt idx="16">
                  <c:v>43709</c:v>
                </c:pt>
                <c:pt idx="17">
                  <c:v>43800</c:v>
                </c:pt>
                <c:pt idx="18">
                  <c:v>43891</c:v>
                </c:pt>
                <c:pt idx="19">
                  <c:v>43983</c:v>
                </c:pt>
                <c:pt idx="20">
                  <c:v>44075</c:v>
                </c:pt>
                <c:pt idx="21">
                  <c:v>44166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</c:numCache>
            </c:numRef>
          </c:cat>
          <c:val>
            <c:numRef>
              <c:f>Sheet1!$B$5:$B$46</c:f>
              <c:numCache>
                <c:formatCode>0.0</c:formatCode>
                <c:ptCount val="42"/>
                <c:pt idx="0">
                  <c:v>3.5</c:v>
                </c:pt>
                <c:pt idx="1">
                  <c:v>3.5</c:v>
                </c:pt>
                <c:pt idx="2">
                  <c:v>3.3</c:v>
                </c:pt>
                <c:pt idx="3">
                  <c:v>3</c:v>
                </c:pt>
                <c:pt idx="4">
                  <c:v>2.9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2.8</c:v>
                </c:pt>
                <c:pt idx="9">
                  <c:v>2.8</c:v>
                </c:pt>
                <c:pt idx="10">
                  <c:v>2.9</c:v>
                </c:pt>
                <c:pt idx="11">
                  <c:v>2.9</c:v>
                </c:pt>
                <c:pt idx="12">
                  <c:v>3</c:v>
                </c:pt>
                <c:pt idx="13" formatCode="General">
                  <c:v>2.8</c:v>
                </c:pt>
                <c:pt idx="14" formatCode="General">
                  <c:v>2.8</c:v>
                </c:pt>
                <c:pt idx="15" formatCode="General">
                  <c:v>2.5</c:v>
                </c:pt>
                <c:pt idx="16" formatCode="General">
                  <c:v>2.5</c:v>
                </c:pt>
                <c:pt idx="17" formatCode="General">
                  <c:v>2.5</c:v>
                </c:pt>
                <c:pt idx="18" formatCode="General">
                  <c:v>2.5</c:v>
                </c:pt>
                <c:pt idx="19" formatCode="General">
                  <c:v>2.5</c:v>
                </c:pt>
                <c:pt idx="20" formatCode="General">
                  <c:v>2.5</c:v>
                </c:pt>
                <c:pt idx="21" formatCode="General">
                  <c:v>2.5</c:v>
                </c:pt>
                <c:pt idx="22" formatCode="General">
                  <c:v>2.5</c:v>
                </c:pt>
                <c:pt idx="23" formatCode="General">
                  <c:v>2.5</c:v>
                </c:pt>
                <c:pt idx="24" formatCode="General">
                  <c:v>2.5</c:v>
                </c:pt>
                <c:pt idx="25" formatCode="General">
                  <c:v>2.5</c:v>
                </c:pt>
                <c:pt idx="26" formatCode="General">
                  <c:v>2.4</c:v>
                </c:pt>
                <c:pt idx="27" formatCode="General">
                  <c:v>2.5</c:v>
                </c:pt>
                <c:pt idx="28" formatCode="General">
                  <c:v>2.5</c:v>
                </c:pt>
                <c:pt idx="29" formatCode="General">
                  <c:v>2.5</c:v>
                </c:pt>
                <c:pt idx="30" formatCode="General">
                  <c:v>2.5</c:v>
                </c:pt>
                <c:pt idx="31" formatCode="General">
                  <c:v>2.5</c:v>
                </c:pt>
                <c:pt idx="32" formatCode="General">
                  <c:v>2.5</c:v>
                </c:pt>
                <c:pt idx="33" formatCode="General">
                  <c:v>2.5</c:v>
                </c:pt>
                <c:pt idx="34" formatCode="General">
                  <c:v>2.6</c:v>
                </c:pt>
                <c:pt idx="35" formatCode="General">
                  <c:v>2.8</c:v>
                </c:pt>
                <c:pt idx="36" formatCode="General">
                  <c:v>2.9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5D-4674-A075-8FF68E99D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904736"/>
        <c:axId val="659905696"/>
      </c:lineChart>
      <c:dateAx>
        <c:axId val="65990473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905696"/>
        <c:crosses val="autoZero"/>
        <c:auto val="1"/>
        <c:lblOffset val="100"/>
        <c:baseTimeUnit val="months"/>
        <c:majorUnit val="12"/>
        <c:majorTimeUnit val="months"/>
      </c:dateAx>
      <c:valAx>
        <c:axId val="659905696"/>
        <c:scaling>
          <c:orientation val="minMax"/>
          <c:min val="2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90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ysClr val="windowText" lastClr="000000"/>
                </a:solidFill>
              </a:rPr>
              <a:t>10YR</a:t>
            </a:r>
            <a:r>
              <a:rPr lang="en-US" sz="1600" b="1" baseline="0" dirty="0">
                <a:solidFill>
                  <a:sysClr val="windowText" lastClr="000000"/>
                </a:solidFill>
              </a:rPr>
              <a:t> Treasury and federal funds rates</a:t>
            </a:r>
          </a:p>
          <a:p>
            <a:pPr algn="l">
              <a:defRPr>
                <a:solidFill>
                  <a:sysClr val="windowText" lastClr="000000"/>
                </a:solidFill>
              </a:defRPr>
            </a:pPr>
            <a:r>
              <a:rPr lang="en-US" sz="1300" baseline="0" dirty="0">
                <a:solidFill>
                  <a:sysClr val="windowText" lastClr="000000"/>
                </a:solidFill>
              </a:rPr>
              <a:t>(Percent)</a:t>
            </a:r>
            <a:endParaRPr lang="en-US" sz="13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2.4183780937335447E-2"/>
          <c:y val="5.55555555555555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060715751763254E-2"/>
          <c:y val="0.15418766404199474"/>
          <c:w val="0.95145797829773648"/>
          <c:h val="0.71234580052493435"/>
        </c:manualLayout>
      </c:layout>
      <c:lineChart>
        <c:grouping val="standard"/>
        <c:varyColors val="0"/>
        <c:ser>
          <c:idx val="0"/>
          <c:order val="0"/>
          <c:tx>
            <c:v>10YR Treasury Rate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Sheet1!$A$7:$A$535</c:f>
              <c:numCache>
                <c:formatCode>m/d/yyyy</c:formatCode>
                <c:ptCount val="529"/>
                <c:pt idx="0">
                  <c:v>29983</c:v>
                </c:pt>
                <c:pt idx="1">
                  <c:v>30011</c:v>
                </c:pt>
                <c:pt idx="2">
                  <c:v>30042</c:v>
                </c:pt>
                <c:pt idx="3">
                  <c:v>30072</c:v>
                </c:pt>
                <c:pt idx="4">
                  <c:v>30103</c:v>
                </c:pt>
                <c:pt idx="5">
                  <c:v>30133</c:v>
                </c:pt>
                <c:pt idx="6">
                  <c:v>30164</c:v>
                </c:pt>
                <c:pt idx="7">
                  <c:v>30195</c:v>
                </c:pt>
                <c:pt idx="8">
                  <c:v>30225</c:v>
                </c:pt>
                <c:pt idx="9">
                  <c:v>30256</c:v>
                </c:pt>
                <c:pt idx="10">
                  <c:v>30286</c:v>
                </c:pt>
                <c:pt idx="11">
                  <c:v>30317</c:v>
                </c:pt>
                <c:pt idx="12">
                  <c:v>30348</c:v>
                </c:pt>
                <c:pt idx="13">
                  <c:v>30376</c:v>
                </c:pt>
                <c:pt idx="14">
                  <c:v>30407</c:v>
                </c:pt>
                <c:pt idx="15">
                  <c:v>30437</c:v>
                </c:pt>
                <c:pt idx="16">
                  <c:v>30468</c:v>
                </c:pt>
                <c:pt idx="17">
                  <c:v>30498</c:v>
                </c:pt>
                <c:pt idx="18">
                  <c:v>30529</c:v>
                </c:pt>
                <c:pt idx="19">
                  <c:v>30560</c:v>
                </c:pt>
                <c:pt idx="20">
                  <c:v>30590</c:v>
                </c:pt>
                <c:pt idx="21">
                  <c:v>30621</c:v>
                </c:pt>
                <c:pt idx="22">
                  <c:v>30651</c:v>
                </c:pt>
                <c:pt idx="23">
                  <c:v>30682</c:v>
                </c:pt>
                <c:pt idx="24">
                  <c:v>30713</c:v>
                </c:pt>
                <c:pt idx="25">
                  <c:v>30742</c:v>
                </c:pt>
                <c:pt idx="26">
                  <c:v>30773</c:v>
                </c:pt>
                <c:pt idx="27">
                  <c:v>30803</c:v>
                </c:pt>
                <c:pt idx="28">
                  <c:v>30834</c:v>
                </c:pt>
                <c:pt idx="29">
                  <c:v>30864</c:v>
                </c:pt>
                <c:pt idx="30">
                  <c:v>30895</c:v>
                </c:pt>
                <c:pt idx="31">
                  <c:v>30926</c:v>
                </c:pt>
                <c:pt idx="32">
                  <c:v>30956</c:v>
                </c:pt>
                <c:pt idx="33">
                  <c:v>30987</c:v>
                </c:pt>
                <c:pt idx="34">
                  <c:v>31017</c:v>
                </c:pt>
                <c:pt idx="35">
                  <c:v>31048</c:v>
                </c:pt>
                <c:pt idx="36">
                  <c:v>31079</c:v>
                </c:pt>
                <c:pt idx="37">
                  <c:v>31107</c:v>
                </c:pt>
                <c:pt idx="38">
                  <c:v>31138</c:v>
                </c:pt>
                <c:pt idx="39">
                  <c:v>31168</c:v>
                </c:pt>
                <c:pt idx="40">
                  <c:v>31199</c:v>
                </c:pt>
                <c:pt idx="41">
                  <c:v>31229</c:v>
                </c:pt>
                <c:pt idx="42">
                  <c:v>31260</c:v>
                </c:pt>
                <c:pt idx="43">
                  <c:v>31291</c:v>
                </c:pt>
                <c:pt idx="44">
                  <c:v>31321</c:v>
                </c:pt>
                <c:pt idx="45">
                  <c:v>31352</c:v>
                </c:pt>
                <c:pt idx="46">
                  <c:v>31382</c:v>
                </c:pt>
                <c:pt idx="47">
                  <c:v>31413</c:v>
                </c:pt>
                <c:pt idx="48">
                  <c:v>31444</c:v>
                </c:pt>
                <c:pt idx="49">
                  <c:v>31472</c:v>
                </c:pt>
                <c:pt idx="50">
                  <c:v>31503</c:v>
                </c:pt>
                <c:pt idx="51">
                  <c:v>31533</c:v>
                </c:pt>
                <c:pt idx="52">
                  <c:v>31564</c:v>
                </c:pt>
                <c:pt idx="53">
                  <c:v>31594</c:v>
                </c:pt>
                <c:pt idx="54">
                  <c:v>31625</c:v>
                </c:pt>
                <c:pt idx="55">
                  <c:v>31656</c:v>
                </c:pt>
                <c:pt idx="56">
                  <c:v>31686</c:v>
                </c:pt>
                <c:pt idx="57">
                  <c:v>31717</c:v>
                </c:pt>
                <c:pt idx="58">
                  <c:v>31747</c:v>
                </c:pt>
                <c:pt idx="59">
                  <c:v>31778</c:v>
                </c:pt>
                <c:pt idx="60">
                  <c:v>31809</c:v>
                </c:pt>
                <c:pt idx="61">
                  <c:v>31837</c:v>
                </c:pt>
                <c:pt idx="62">
                  <c:v>31868</c:v>
                </c:pt>
                <c:pt idx="63">
                  <c:v>31898</c:v>
                </c:pt>
                <c:pt idx="64">
                  <c:v>31929</c:v>
                </c:pt>
                <c:pt idx="65">
                  <c:v>31959</c:v>
                </c:pt>
                <c:pt idx="66">
                  <c:v>31990</c:v>
                </c:pt>
                <c:pt idx="67">
                  <c:v>32021</c:v>
                </c:pt>
                <c:pt idx="68">
                  <c:v>32051</c:v>
                </c:pt>
                <c:pt idx="69">
                  <c:v>32082</c:v>
                </c:pt>
                <c:pt idx="70">
                  <c:v>32112</c:v>
                </c:pt>
                <c:pt idx="71">
                  <c:v>32143</c:v>
                </c:pt>
                <c:pt idx="72">
                  <c:v>32174</c:v>
                </c:pt>
                <c:pt idx="73">
                  <c:v>32203</c:v>
                </c:pt>
                <c:pt idx="74">
                  <c:v>32234</c:v>
                </c:pt>
                <c:pt idx="75">
                  <c:v>32264</c:v>
                </c:pt>
                <c:pt idx="76">
                  <c:v>32295</c:v>
                </c:pt>
                <c:pt idx="77">
                  <c:v>32325</c:v>
                </c:pt>
                <c:pt idx="78">
                  <c:v>32356</c:v>
                </c:pt>
                <c:pt idx="79">
                  <c:v>32387</c:v>
                </c:pt>
                <c:pt idx="80">
                  <c:v>32417</c:v>
                </c:pt>
                <c:pt idx="81">
                  <c:v>32448</c:v>
                </c:pt>
                <c:pt idx="82">
                  <c:v>32478</c:v>
                </c:pt>
                <c:pt idx="83">
                  <c:v>32509</c:v>
                </c:pt>
                <c:pt idx="84">
                  <c:v>32540</c:v>
                </c:pt>
                <c:pt idx="85">
                  <c:v>32568</c:v>
                </c:pt>
                <c:pt idx="86">
                  <c:v>32599</c:v>
                </c:pt>
                <c:pt idx="87">
                  <c:v>32629</c:v>
                </c:pt>
                <c:pt idx="88">
                  <c:v>32660</c:v>
                </c:pt>
                <c:pt idx="89">
                  <c:v>32690</c:v>
                </c:pt>
                <c:pt idx="90">
                  <c:v>32721</c:v>
                </c:pt>
                <c:pt idx="91">
                  <c:v>32752</c:v>
                </c:pt>
                <c:pt idx="92">
                  <c:v>32782</c:v>
                </c:pt>
                <c:pt idx="93">
                  <c:v>32813</c:v>
                </c:pt>
                <c:pt idx="94">
                  <c:v>32843</c:v>
                </c:pt>
                <c:pt idx="95">
                  <c:v>32874</c:v>
                </c:pt>
                <c:pt idx="96">
                  <c:v>32905</c:v>
                </c:pt>
                <c:pt idx="97">
                  <c:v>32933</c:v>
                </c:pt>
                <c:pt idx="98">
                  <c:v>32964</c:v>
                </c:pt>
                <c:pt idx="99">
                  <c:v>32994</c:v>
                </c:pt>
                <c:pt idx="100">
                  <c:v>33025</c:v>
                </c:pt>
                <c:pt idx="101">
                  <c:v>33055</c:v>
                </c:pt>
                <c:pt idx="102">
                  <c:v>33086</c:v>
                </c:pt>
                <c:pt idx="103">
                  <c:v>33117</c:v>
                </c:pt>
                <c:pt idx="104">
                  <c:v>33147</c:v>
                </c:pt>
                <c:pt idx="105">
                  <c:v>33178</c:v>
                </c:pt>
                <c:pt idx="106">
                  <c:v>33208</c:v>
                </c:pt>
                <c:pt idx="107">
                  <c:v>33239</c:v>
                </c:pt>
                <c:pt idx="108">
                  <c:v>33270</c:v>
                </c:pt>
                <c:pt idx="109">
                  <c:v>33298</c:v>
                </c:pt>
                <c:pt idx="110">
                  <c:v>33329</c:v>
                </c:pt>
                <c:pt idx="111">
                  <c:v>33359</c:v>
                </c:pt>
                <c:pt idx="112">
                  <c:v>33390</c:v>
                </c:pt>
                <c:pt idx="113">
                  <c:v>33420</c:v>
                </c:pt>
                <c:pt idx="114">
                  <c:v>33451</c:v>
                </c:pt>
                <c:pt idx="115">
                  <c:v>33482</c:v>
                </c:pt>
                <c:pt idx="116">
                  <c:v>33512</c:v>
                </c:pt>
                <c:pt idx="117">
                  <c:v>33543</c:v>
                </c:pt>
                <c:pt idx="118">
                  <c:v>33573</c:v>
                </c:pt>
                <c:pt idx="119">
                  <c:v>33604</c:v>
                </c:pt>
                <c:pt idx="120">
                  <c:v>33635</c:v>
                </c:pt>
                <c:pt idx="121">
                  <c:v>33664</c:v>
                </c:pt>
                <c:pt idx="122">
                  <c:v>33695</c:v>
                </c:pt>
                <c:pt idx="123">
                  <c:v>33725</c:v>
                </c:pt>
                <c:pt idx="124">
                  <c:v>33756</c:v>
                </c:pt>
                <c:pt idx="125">
                  <c:v>33786</c:v>
                </c:pt>
                <c:pt idx="126">
                  <c:v>33817</c:v>
                </c:pt>
                <c:pt idx="127">
                  <c:v>33848</c:v>
                </c:pt>
                <c:pt idx="128">
                  <c:v>33878</c:v>
                </c:pt>
                <c:pt idx="129">
                  <c:v>33909</c:v>
                </c:pt>
                <c:pt idx="130">
                  <c:v>33939</c:v>
                </c:pt>
                <c:pt idx="131">
                  <c:v>33970</c:v>
                </c:pt>
                <c:pt idx="132">
                  <c:v>34001</c:v>
                </c:pt>
                <c:pt idx="133">
                  <c:v>34029</c:v>
                </c:pt>
                <c:pt idx="134">
                  <c:v>34060</c:v>
                </c:pt>
                <c:pt idx="135">
                  <c:v>34090</c:v>
                </c:pt>
                <c:pt idx="136">
                  <c:v>34121</c:v>
                </c:pt>
                <c:pt idx="137">
                  <c:v>34151</c:v>
                </c:pt>
                <c:pt idx="138">
                  <c:v>34182</c:v>
                </c:pt>
                <c:pt idx="139">
                  <c:v>34213</c:v>
                </c:pt>
                <c:pt idx="140">
                  <c:v>34243</c:v>
                </c:pt>
                <c:pt idx="141">
                  <c:v>34274</c:v>
                </c:pt>
                <c:pt idx="142">
                  <c:v>34304</c:v>
                </c:pt>
                <c:pt idx="143">
                  <c:v>34335</c:v>
                </c:pt>
                <c:pt idx="144">
                  <c:v>34366</c:v>
                </c:pt>
                <c:pt idx="145">
                  <c:v>34394</c:v>
                </c:pt>
                <c:pt idx="146">
                  <c:v>34425</c:v>
                </c:pt>
                <c:pt idx="147">
                  <c:v>34455</c:v>
                </c:pt>
                <c:pt idx="148">
                  <c:v>34486</c:v>
                </c:pt>
                <c:pt idx="149">
                  <c:v>34516</c:v>
                </c:pt>
                <c:pt idx="150">
                  <c:v>34547</c:v>
                </c:pt>
                <c:pt idx="151">
                  <c:v>34578</c:v>
                </c:pt>
                <c:pt idx="152">
                  <c:v>34608</c:v>
                </c:pt>
                <c:pt idx="153">
                  <c:v>34639</c:v>
                </c:pt>
                <c:pt idx="154">
                  <c:v>34669</c:v>
                </c:pt>
                <c:pt idx="155">
                  <c:v>34700</c:v>
                </c:pt>
                <c:pt idx="156">
                  <c:v>34731</c:v>
                </c:pt>
                <c:pt idx="157">
                  <c:v>34759</c:v>
                </c:pt>
                <c:pt idx="158">
                  <c:v>34790</c:v>
                </c:pt>
                <c:pt idx="159">
                  <c:v>34820</c:v>
                </c:pt>
                <c:pt idx="160">
                  <c:v>34851</c:v>
                </c:pt>
                <c:pt idx="161">
                  <c:v>34881</c:v>
                </c:pt>
                <c:pt idx="162">
                  <c:v>34912</c:v>
                </c:pt>
                <c:pt idx="163">
                  <c:v>34943</c:v>
                </c:pt>
                <c:pt idx="164">
                  <c:v>34973</c:v>
                </c:pt>
                <c:pt idx="165">
                  <c:v>35004</c:v>
                </c:pt>
                <c:pt idx="166">
                  <c:v>35034</c:v>
                </c:pt>
                <c:pt idx="167">
                  <c:v>35065</c:v>
                </c:pt>
                <c:pt idx="168">
                  <c:v>35096</c:v>
                </c:pt>
                <c:pt idx="169">
                  <c:v>35125</c:v>
                </c:pt>
                <c:pt idx="170">
                  <c:v>35156</c:v>
                </c:pt>
                <c:pt idx="171">
                  <c:v>35186</c:v>
                </c:pt>
                <c:pt idx="172">
                  <c:v>35217</c:v>
                </c:pt>
                <c:pt idx="173">
                  <c:v>35247</c:v>
                </c:pt>
                <c:pt idx="174">
                  <c:v>35278</c:v>
                </c:pt>
                <c:pt idx="175">
                  <c:v>35309</c:v>
                </c:pt>
                <c:pt idx="176">
                  <c:v>35339</c:v>
                </c:pt>
                <c:pt idx="177">
                  <c:v>35370</c:v>
                </c:pt>
                <c:pt idx="178">
                  <c:v>35400</c:v>
                </c:pt>
                <c:pt idx="179">
                  <c:v>35431</c:v>
                </c:pt>
                <c:pt idx="180">
                  <c:v>35462</c:v>
                </c:pt>
                <c:pt idx="181">
                  <c:v>35490</c:v>
                </c:pt>
                <c:pt idx="182">
                  <c:v>35521</c:v>
                </c:pt>
                <c:pt idx="183">
                  <c:v>35551</c:v>
                </c:pt>
                <c:pt idx="184">
                  <c:v>35582</c:v>
                </c:pt>
                <c:pt idx="185">
                  <c:v>35612</c:v>
                </c:pt>
                <c:pt idx="186">
                  <c:v>35643</c:v>
                </c:pt>
                <c:pt idx="187">
                  <c:v>35674</c:v>
                </c:pt>
                <c:pt idx="188">
                  <c:v>35704</c:v>
                </c:pt>
                <c:pt idx="189">
                  <c:v>35735</c:v>
                </c:pt>
                <c:pt idx="190">
                  <c:v>35765</c:v>
                </c:pt>
                <c:pt idx="191">
                  <c:v>35796</c:v>
                </c:pt>
                <c:pt idx="192">
                  <c:v>35827</c:v>
                </c:pt>
                <c:pt idx="193">
                  <c:v>35855</c:v>
                </c:pt>
                <c:pt idx="194">
                  <c:v>35886</c:v>
                </c:pt>
                <c:pt idx="195">
                  <c:v>35916</c:v>
                </c:pt>
                <c:pt idx="196">
                  <c:v>35947</c:v>
                </c:pt>
                <c:pt idx="197">
                  <c:v>35977</c:v>
                </c:pt>
                <c:pt idx="198">
                  <c:v>36008</c:v>
                </c:pt>
                <c:pt idx="199">
                  <c:v>36039</c:v>
                </c:pt>
                <c:pt idx="200">
                  <c:v>36069</c:v>
                </c:pt>
                <c:pt idx="201">
                  <c:v>36100</c:v>
                </c:pt>
                <c:pt idx="202">
                  <c:v>36130</c:v>
                </c:pt>
                <c:pt idx="203">
                  <c:v>36161</c:v>
                </c:pt>
                <c:pt idx="204">
                  <c:v>36192</c:v>
                </c:pt>
                <c:pt idx="205">
                  <c:v>36220</c:v>
                </c:pt>
                <c:pt idx="206">
                  <c:v>36251</c:v>
                </c:pt>
                <c:pt idx="207">
                  <c:v>36281</c:v>
                </c:pt>
                <c:pt idx="208">
                  <c:v>36312</c:v>
                </c:pt>
                <c:pt idx="209">
                  <c:v>36342</c:v>
                </c:pt>
                <c:pt idx="210">
                  <c:v>36373</c:v>
                </c:pt>
                <c:pt idx="211">
                  <c:v>36404</c:v>
                </c:pt>
                <c:pt idx="212">
                  <c:v>36434</c:v>
                </c:pt>
                <c:pt idx="213">
                  <c:v>36465</c:v>
                </c:pt>
                <c:pt idx="214">
                  <c:v>36495</c:v>
                </c:pt>
                <c:pt idx="215">
                  <c:v>36526</c:v>
                </c:pt>
                <c:pt idx="216">
                  <c:v>36557</c:v>
                </c:pt>
                <c:pt idx="217">
                  <c:v>36586</c:v>
                </c:pt>
                <c:pt idx="218">
                  <c:v>36617</c:v>
                </c:pt>
                <c:pt idx="219">
                  <c:v>36647</c:v>
                </c:pt>
                <c:pt idx="220">
                  <c:v>36678</c:v>
                </c:pt>
                <c:pt idx="221">
                  <c:v>36708</c:v>
                </c:pt>
                <c:pt idx="222">
                  <c:v>36739</c:v>
                </c:pt>
                <c:pt idx="223">
                  <c:v>36770</c:v>
                </c:pt>
                <c:pt idx="224">
                  <c:v>36800</c:v>
                </c:pt>
                <c:pt idx="225">
                  <c:v>36831</c:v>
                </c:pt>
                <c:pt idx="226">
                  <c:v>36861</c:v>
                </c:pt>
                <c:pt idx="227">
                  <c:v>36892</c:v>
                </c:pt>
                <c:pt idx="228">
                  <c:v>36923</c:v>
                </c:pt>
                <c:pt idx="229">
                  <c:v>36951</c:v>
                </c:pt>
                <c:pt idx="230">
                  <c:v>36982</c:v>
                </c:pt>
                <c:pt idx="231">
                  <c:v>37012</c:v>
                </c:pt>
                <c:pt idx="232">
                  <c:v>37043</c:v>
                </c:pt>
                <c:pt idx="233">
                  <c:v>37073</c:v>
                </c:pt>
                <c:pt idx="234">
                  <c:v>37104</c:v>
                </c:pt>
                <c:pt idx="235">
                  <c:v>37135</c:v>
                </c:pt>
                <c:pt idx="236">
                  <c:v>37165</c:v>
                </c:pt>
                <c:pt idx="237">
                  <c:v>37196</c:v>
                </c:pt>
                <c:pt idx="238">
                  <c:v>37226</c:v>
                </c:pt>
                <c:pt idx="239">
                  <c:v>37257</c:v>
                </c:pt>
                <c:pt idx="240">
                  <c:v>37288</c:v>
                </c:pt>
                <c:pt idx="241">
                  <c:v>37316</c:v>
                </c:pt>
                <c:pt idx="242">
                  <c:v>37347</c:v>
                </c:pt>
                <c:pt idx="243">
                  <c:v>37377</c:v>
                </c:pt>
                <c:pt idx="244">
                  <c:v>37408</c:v>
                </c:pt>
                <c:pt idx="245">
                  <c:v>37438</c:v>
                </c:pt>
                <c:pt idx="246">
                  <c:v>37469</c:v>
                </c:pt>
                <c:pt idx="247">
                  <c:v>37500</c:v>
                </c:pt>
                <c:pt idx="248">
                  <c:v>37530</c:v>
                </c:pt>
                <c:pt idx="249">
                  <c:v>37561</c:v>
                </c:pt>
                <c:pt idx="250">
                  <c:v>37591</c:v>
                </c:pt>
                <c:pt idx="251">
                  <c:v>37622</c:v>
                </c:pt>
                <c:pt idx="252">
                  <c:v>37653</c:v>
                </c:pt>
                <c:pt idx="253">
                  <c:v>37681</c:v>
                </c:pt>
                <c:pt idx="254">
                  <c:v>37712</c:v>
                </c:pt>
                <c:pt idx="255">
                  <c:v>37742</c:v>
                </c:pt>
                <c:pt idx="256">
                  <c:v>37773</c:v>
                </c:pt>
                <c:pt idx="257">
                  <c:v>37803</c:v>
                </c:pt>
                <c:pt idx="258">
                  <c:v>37834</c:v>
                </c:pt>
                <c:pt idx="259">
                  <c:v>37865</c:v>
                </c:pt>
                <c:pt idx="260">
                  <c:v>37895</c:v>
                </c:pt>
                <c:pt idx="261">
                  <c:v>37926</c:v>
                </c:pt>
                <c:pt idx="262">
                  <c:v>37956</c:v>
                </c:pt>
                <c:pt idx="263">
                  <c:v>37987</c:v>
                </c:pt>
                <c:pt idx="264">
                  <c:v>38018</c:v>
                </c:pt>
                <c:pt idx="265">
                  <c:v>38047</c:v>
                </c:pt>
                <c:pt idx="266">
                  <c:v>38078</c:v>
                </c:pt>
                <c:pt idx="267">
                  <c:v>38108</c:v>
                </c:pt>
                <c:pt idx="268">
                  <c:v>38139</c:v>
                </c:pt>
                <c:pt idx="269">
                  <c:v>38169</c:v>
                </c:pt>
                <c:pt idx="270">
                  <c:v>38200</c:v>
                </c:pt>
                <c:pt idx="271">
                  <c:v>38231</c:v>
                </c:pt>
                <c:pt idx="272">
                  <c:v>38261</c:v>
                </c:pt>
                <c:pt idx="273">
                  <c:v>38292</c:v>
                </c:pt>
                <c:pt idx="274">
                  <c:v>38322</c:v>
                </c:pt>
                <c:pt idx="275">
                  <c:v>38353</c:v>
                </c:pt>
                <c:pt idx="276">
                  <c:v>38384</c:v>
                </c:pt>
                <c:pt idx="277">
                  <c:v>38412</c:v>
                </c:pt>
                <c:pt idx="278">
                  <c:v>38443</c:v>
                </c:pt>
                <c:pt idx="279">
                  <c:v>38473</c:v>
                </c:pt>
                <c:pt idx="280">
                  <c:v>38504</c:v>
                </c:pt>
                <c:pt idx="281">
                  <c:v>38534</c:v>
                </c:pt>
                <c:pt idx="282">
                  <c:v>38565</c:v>
                </c:pt>
                <c:pt idx="283">
                  <c:v>38596</c:v>
                </c:pt>
                <c:pt idx="284">
                  <c:v>38626</c:v>
                </c:pt>
                <c:pt idx="285">
                  <c:v>38657</c:v>
                </c:pt>
                <c:pt idx="286">
                  <c:v>38687</c:v>
                </c:pt>
                <c:pt idx="287">
                  <c:v>38718</c:v>
                </c:pt>
                <c:pt idx="288">
                  <c:v>38749</c:v>
                </c:pt>
                <c:pt idx="289">
                  <c:v>38777</c:v>
                </c:pt>
                <c:pt idx="290">
                  <c:v>38808</c:v>
                </c:pt>
                <c:pt idx="291">
                  <c:v>38838</c:v>
                </c:pt>
                <c:pt idx="292">
                  <c:v>38869</c:v>
                </c:pt>
                <c:pt idx="293">
                  <c:v>38899</c:v>
                </c:pt>
                <c:pt idx="294">
                  <c:v>38930</c:v>
                </c:pt>
                <c:pt idx="295">
                  <c:v>38961</c:v>
                </c:pt>
                <c:pt idx="296">
                  <c:v>38991</c:v>
                </c:pt>
                <c:pt idx="297">
                  <c:v>39022</c:v>
                </c:pt>
                <c:pt idx="298">
                  <c:v>39052</c:v>
                </c:pt>
                <c:pt idx="299">
                  <c:v>39083</c:v>
                </c:pt>
                <c:pt idx="300">
                  <c:v>39114</c:v>
                </c:pt>
                <c:pt idx="301">
                  <c:v>39142</c:v>
                </c:pt>
                <c:pt idx="302">
                  <c:v>39173</c:v>
                </c:pt>
                <c:pt idx="303">
                  <c:v>39203</c:v>
                </c:pt>
                <c:pt idx="304">
                  <c:v>39234</c:v>
                </c:pt>
                <c:pt idx="305">
                  <c:v>39264</c:v>
                </c:pt>
                <c:pt idx="306">
                  <c:v>39295</c:v>
                </c:pt>
                <c:pt idx="307">
                  <c:v>39326</c:v>
                </c:pt>
                <c:pt idx="308">
                  <c:v>39356</c:v>
                </c:pt>
                <c:pt idx="309">
                  <c:v>39387</c:v>
                </c:pt>
                <c:pt idx="310">
                  <c:v>39417</c:v>
                </c:pt>
                <c:pt idx="311">
                  <c:v>39448</c:v>
                </c:pt>
                <c:pt idx="312">
                  <c:v>39479</c:v>
                </c:pt>
                <c:pt idx="313">
                  <c:v>39508</c:v>
                </c:pt>
                <c:pt idx="314">
                  <c:v>39539</c:v>
                </c:pt>
                <c:pt idx="315">
                  <c:v>39569</c:v>
                </c:pt>
                <c:pt idx="316">
                  <c:v>39600</c:v>
                </c:pt>
                <c:pt idx="317">
                  <c:v>39630</c:v>
                </c:pt>
                <c:pt idx="318">
                  <c:v>39661</c:v>
                </c:pt>
                <c:pt idx="319">
                  <c:v>39692</c:v>
                </c:pt>
                <c:pt idx="320">
                  <c:v>39722</c:v>
                </c:pt>
                <c:pt idx="321">
                  <c:v>39753</c:v>
                </c:pt>
                <c:pt idx="322">
                  <c:v>39783</c:v>
                </c:pt>
                <c:pt idx="323">
                  <c:v>39814</c:v>
                </c:pt>
                <c:pt idx="324">
                  <c:v>39845</c:v>
                </c:pt>
                <c:pt idx="325">
                  <c:v>39873</c:v>
                </c:pt>
                <c:pt idx="326">
                  <c:v>39904</c:v>
                </c:pt>
                <c:pt idx="327">
                  <c:v>39934</c:v>
                </c:pt>
                <c:pt idx="328">
                  <c:v>39965</c:v>
                </c:pt>
                <c:pt idx="329">
                  <c:v>39995</c:v>
                </c:pt>
                <c:pt idx="330">
                  <c:v>40026</c:v>
                </c:pt>
                <c:pt idx="331">
                  <c:v>40057</c:v>
                </c:pt>
                <c:pt idx="332">
                  <c:v>40087</c:v>
                </c:pt>
                <c:pt idx="333">
                  <c:v>40118</c:v>
                </c:pt>
                <c:pt idx="334">
                  <c:v>40148</c:v>
                </c:pt>
                <c:pt idx="335">
                  <c:v>40179</c:v>
                </c:pt>
                <c:pt idx="336">
                  <c:v>40210</c:v>
                </c:pt>
                <c:pt idx="337">
                  <c:v>40238</c:v>
                </c:pt>
                <c:pt idx="338">
                  <c:v>40269</c:v>
                </c:pt>
                <c:pt idx="339">
                  <c:v>40299</c:v>
                </c:pt>
                <c:pt idx="340">
                  <c:v>40330</c:v>
                </c:pt>
                <c:pt idx="341">
                  <c:v>40360</c:v>
                </c:pt>
                <c:pt idx="342">
                  <c:v>40391</c:v>
                </c:pt>
                <c:pt idx="343">
                  <c:v>40422</c:v>
                </c:pt>
                <c:pt idx="344">
                  <c:v>40452</c:v>
                </c:pt>
                <c:pt idx="345">
                  <c:v>40483</c:v>
                </c:pt>
                <c:pt idx="346">
                  <c:v>40513</c:v>
                </c:pt>
                <c:pt idx="347">
                  <c:v>40544</c:v>
                </c:pt>
                <c:pt idx="348">
                  <c:v>40575</c:v>
                </c:pt>
                <c:pt idx="349">
                  <c:v>40603</c:v>
                </c:pt>
                <c:pt idx="350">
                  <c:v>40634</c:v>
                </c:pt>
                <c:pt idx="351">
                  <c:v>40664</c:v>
                </c:pt>
                <c:pt idx="352">
                  <c:v>40695</c:v>
                </c:pt>
                <c:pt idx="353">
                  <c:v>40725</c:v>
                </c:pt>
                <c:pt idx="354">
                  <c:v>40756</c:v>
                </c:pt>
                <c:pt idx="355">
                  <c:v>40787</c:v>
                </c:pt>
                <c:pt idx="356">
                  <c:v>40817</c:v>
                </c:pt>
                <c:pt idx="357">
                  <c:v>40848</c:v>
                </c:pt>
                <c:pt idx="358">
                  <c:v>40878</c:v>
                </c:pt>
                <c:pt idx="359">
                  <c:v>40909</c:v>
                </c:pt>
                <c:pt idx="360">
                  <c:v>40940</c:v>
                </c:pt>
                <c:pt idx="361">
                  <c:v>40969</c:v>
                </c:pt>
                <c:pt idx="362">
                  <c:v>41000</c:v>
                </c:pt>
                <c:pt idx="363">
                  <c:v>41030</c:v>
                </c:pt>
                <c:pt idx="364">
                  <c:v>41061</c:v>
                </c:pt>
                <c:pt idx="365">
                  <c:v>41091</c:v>
                </c:pt>
                <c:pt idx="366">
                  <c:v>41122</c:v>
                </c:pt>
                <c:pt idx="367">
                  <c:v>41153</c:v>
                </c:pt>
                <c:pt idx="368">
                  <c:v>41183</c:v>
                </c:pt>
                <c:pt idx="369">
                  <c:v>41214</c:v>
                </c:pt>
                <c:pt idx="370">
                  <c:v>41244</c:v>
                </c:pt>
                <c:pt idx="371">
                  <c:v>41275</c:v>
                </c:pt>
                <c:pt idx="372">
                  <c:v>41306</c:v>
                </c:pt>
                <c:pt idx="373">
                  <c:v>41334</c:v>
                </c:pt>
                <c:pt idx="374">
                  <c:v>41365</c:v>
                </c:pt>
                <c:pt idx="375">
                  <c:v>41395</c:v>
                </c:pt>
                <c:pt idx="376">
                  <c:v>41426</c:v>
                </c:pt>
                <c:pt idx="377">
                  <c:v>41456</c:v>
                </c:pt>
                <c:pt idx="378">
                  <c:v>41487</c:v>
                </c:pt>
                <c:pt idx="379">
                  <c:v>41518</c:v>
                </c:pt>
                <c:pt idx="380">
                  <c:v>41548</c:v>
                </c:pt>
                <c:pt idx="381">
                  <c:v>41579</c:v>
                </c:pt>
                <c:pt idx="382">
                  <c:v>41609</c:v>
                </c:pt>
                <c:pt idx="383">
                  <c:v>41640</c:v>
                </c:pt>
                <c:pt idx="384">
                  <c:v>41671</c:v>
                </c:pt>
                <c:pt idx="385">
                  <c:v>41699</c:v>
                </c:pt>
                <c:pt idx="386">
                  <c:v>41730</c:v>
                </c:pt>
                <c:pt idx="387">
                  <c:v>41760</c:v>
                </c:pt>
                <c:pt idx="388">
                  <c:v>41791</c:v>
                </c:pt>
                <c:pt idx="389">
                  <c:v>41821</c:v>
                </c:pt>
                <c:pt idx="390">
                  <c:v>41852</c:v>
                </c:pt>
                <c:pt idx="391">
                  <c:v>41883</c:v>
                </c:pt>
                <c:pt idx="392">
                  <c:v>41913</c:v>
                </c:pt>
                <c:pt idx="393">
                  <c:v>41944</c:v>
                </c:pt>
                <c:pt idx="394">
                  <c:v>41974</c:v>
                </c:pt>
                <c:pt idx="395">
                  <c:v>42005</c:v>
                </c:pt>
                <c:pt idx="396">
                  <c:v>42036</c:v>
                </c:pt>
                <c:pt idx="397">
                  <c:v>42064</c:v>
                </c:pt>
                <c:pt idx="398">
                  <c:v>42095</c:v>
                </c:pt>
                <c:pt idx="399">
                  <c:v>42125</c:v>
                </c:pt>
                <c:pt idx="400">
                  <c:v>42156</c:v>
                </c:pt>
                <c:pt idx="401">
                  <c:v>42186</c:v>
                </c:pt>
                <c:pt idx="402">
                  <c:v>42217</c:v>
                </c:pt>
                <c:pt idx="403">
                  <c:v>42248</c:v>
                </c:pt>
                <c:pt idx="404">
                  <c:v>42278</c:v>
                </c:pt>
                <c:pt idx="405">
                  <c:v>42309</c:v>
                </c:pt>
                <c:pt idx="406">
                  <c:v>42339</c:v>
                </c:pt>
                <c:pt idx="407">
                  <c:v>42370</c:v>
                </c:pt>
                <c:pt idx="408">
                  <c:v>42401</c:v>
                </c:pt>
                <c:pt idx="409">
                  <c:v>42430</c:v>
                </c:pt>
                <c:pt idx="410">
                  <c:v>42461</c:v>
                </c:pt>
                <c:pt idx="411">
                  <c:v>42491</c:v>
                </c:pt>
                <c:pt idx="412">
                  <c:v>42522</c:v>
                </c:pt>
                <c:pt idx="413">
                  <c:v>42552</c:v>
                </c:pt>
                <c:pt idx="414">
                  <c:v>42583</c:v>
                </c:pt>
                <c:pt idx="415">
                  <c:v>42614</c:v>
                </c:pt>
                <c:pt idx="416">
                  <c:v>42644</c:v>
                </c:pt>
                <c:pt idx="417">
                  <c:v>42675</c:v>
                </c:pt>
                <c:pt idx="418">
                  <c:v>42705</c:v>
                </c:pt>
                <c:pt idx="419">
                  <c:v>42736</c:v>
                </c:pt>
                <c:pt idx="420">
                  <c:v>42767</c:v>
                </c:pt>
                <c:pt idx="421">
                  <c:v>42795</c:v>
                </c:pt>
                <c:pt idx="422">
                  <c:v>42826</c:v>
                </c:pt>
                <c:pt idx="423">
                  <c:v>42856</c:v>
                </c:pt>
                <c:pt idx="424">
                  <c:v>42887</c:v>
                </c:pt>
                <c:pt idx="425">
                  <c:v>42917</c:v>
                </c:pt>
                <c:pt idx="426">
                  <c:v>42948</c:v>
                </c:pt>
                <c:pt idx="427">
                  <c:v>42979</c:v>
                </c:pt>
                <c:pt idx="428">
                  <c:v>43009</c:v>
                </c:pt>
                <c:pt idx="429">
                  <c:v>43040</c:v>
                </c:pt>
                <c:pt idx="430">
                  <c:v>43070</c:v>
                </c:pt>
                <c:pt idx="431">
                  <c:v>43101</c:v>
                </c:pt>
                <c:pt idx="432">
                  <c:v>43132</c:v>
                </c:pt>
                <c:pt idx="433">
                  <c:v>43160</c:v>
                </c:pt>
                <c:pt idx="434">
                  <c:v>43191</c:v>
                </c:pt>
                <c:pt idx="435">
                  <c:v>43221</c:v>
                </c:pt>
                <c:pt idx="436">
                  <c:v>43252</c:v>
                </c:pt>
                <c:pt idx="437">
                  <c:v>43282</c:v>
                </c:pt>
                <c:pt idx="438">
                  <c:v>43313</c:v>
                </c:pt>
                <c:pt idx="439">
                  <c:v>43344</c:v>
                </c:pt>
                <c:pt idx="440">
                  <c:v>43374</c:v>
                </c:pt>
                <c:pt idx="441">
                  <c:v>43405</c:v>
                </c:pt>
                <c:pt idx="442">
                  <c:v>43435</c:v>
                </c:pt>
                <c:pt idx="443">
                  <c:v>43466</c:v>
                </c:pt>
                <c:pt idx="444">
                  <c:v>43497</c:v>
                </c:pt>
                <c:pt idx="445">
                  <c:v>43525</c:v>
                </c:pt>
                <c:pt idx="446">
                  <c:v>43556</c:v>
                </c:pt>
                <c:pt idx="447">
                  <c:v>43586</c:v>
                </c:pt>
                <c:pt idx="448">
                  <c:v>43617</c:v>
                </c:pt>
                <c:pt idx="449">
                  <c:v>43647</c:v>
                </c:pt>
                <c:pt idx="450">
                  <c:v>43678</c:v>
                </c:pt>
                <c:pt idx="451">
                  <c:v>43709</c:v>
                </c:pt>
                <c:pt idx="452">
                  <c:v>43739</c:v>
                </c:pt>
                <c:pt idx="453">
                  <c:v>43770</c:v>
                </c:pt>
                <c:pt idx="454">
                  <c:v>43800</c:v>
                </c:pt>
                <c:pt idx="455">
                  <c:v>43831</c:v>
                </c:pt>
                <c:pt idx="456">
                  <c:v>43862</c:v>
                </c:pt>
                <c:pt idx="457">
                  <c:v>43891</c:v>
                </c:pt>
                <c:pt idx="458">
                  <c:v>43922</c:v>
                </c:pt>
                <c:pt idx="459">
                  <c:v>43952</c:v>
                </c:pt>
                <c:pt idx="460">
                  <c:v>43983</c:v>
                </c:pt>
                <c:pt idx="461">
                  <c:v>44013</c:v>
                </c:pt>
                <c:pt idx="462">
                  <c:v>44044</c:v>
                </c:pt>
                <c:pt idx="463">
                  <c:v>44075</c:v>
                </c:pt>
                <c:pt idx="464">
                  <c:v>44105</c:v>
                </c:pt>
                <c:pt idx="465">
                  <c:v>44136</c:v>
                </c:pt>
                <c:pt idx="466">
                  <c:v>44166</c:v>
                </c:pt>
                <c:pt idx="467">
                  <c:v>44197</c:v>
                </c:pt>
                <c:pt idx="468">
                  <c:v>44228</c:v>
                </c:pt>
                <c:pt idx="469">
                  <c:v>44256</c:v>
                </c:pt>
                <c:pt idx="470">
                  <c:v>44287</c:v>
                </c:pt>
                <c:pt idx="471">
                  <c:v>44317</c:v>
                </c:pt>
                <c:pt idx="472">
                  <c:v>44348</c:v>
                </c:pt>
                <c:pt idx="473">
                  <c:v>44378</c:v>
                </c:pt>
                <c:pt idx="474">
                  <c:v>44409</c:v>
                </c:pt>
                <c:pt idx="475">
                  <c:v>44440</c:v>
                </c:pt>
                <c:pt idx="476">
                  <c:v>44470</c:v>
                </c:pt>
                <c:pt idx="477">
                  <c:v>44501</c:v>
                </c:pt>
                <c:pt idx="478">
                  <c:v>44531</c:v>
                </c:pt>
                <c:pt idx="479">
                  <c:v>44562</c:v>
                </c:pt>
                <c:pt idx="480">
                  <c:v>44593</c:v>
                </c:pt>
                <c:pt idx="481">
                  <c:v>44621</c:v>
                </c:pt>
                <c:pt idx="482">
                  <c:v>44652</c:v>
                </c:pt>
                <c:pt idx="483">
                  <c:v>44682</c:v>
                </c:pt>
                <c:pt idx="484">
                  <c:v>44713</c:v>
                </c:pt>
                <c:pt idx="485">
                  <c:v>44743</c:v>
                </c:pt>
                <c:pt idx="486">
                  <c:v>44774</c:v>
                </c:pt>
                <c:pt idx="487">
                  <c:v>44805</c:v>
                </c:pt>
                <c:pt idx="488">
                  <c:v>44835</c:v>
                </c:pt>
                <c:pt idx="489">
                  <c:v>44866</c:v>
                </c:pt>
                <c:pt idx="490">
                  <c:v>44896</c:v>
                </c:pt>
                <c:pt idx="491">
                  <c:v>44927</c:v>
                </c:pt>
                <c:pt idx="492">
                  <c:v>44958</c:v>
                </c:pt>
                <c:pt idx="493">
                  <c:v>44986</c:v>
                </c:pt>
                <c:pt idx="494">
                  <c:v>45017</c:v>
                </c:pt>
                <c:pt idx="495">
                  <c:v>45047</c:v>
                </c:pt>
                <c:pt idx="496">
                  <c:v>45078</c:v>
                </c:pt>
                <c:pt idx="497">
                  <c:v>45108</c:v>
                </c:pt>
                <c:pt idx="498">
                  <c:v>45139</c:v>
                </c:pt>
                <c:pt idx="499">
                  <c:v>45170</c:v>
                </c:pt>
                <c:pt idx="500">
                  <c:v>45200</c:v>
                </c:pt>
                <c:pt idx="501">
                  <c:v>45231</c:v>
                </c:pt>
                <c:pt idx="502">
                  <c:v>45261</c:v>
                </c:pt>
                <c:pt idx="503">
                  <c:v>45292</c:v>
                </c:pt>
                <c:pt idx="504">
                  <c:v>45323</c:v>
                </c:pt>
                <c:pt idx="505">
                  <c:v>45352</c:v>
                </c:pt>
                <c:pt idx="506">
                  <c:v>45383</c:v>
                </c:pt>
                <c:pt idx="507">
                  <c:v>45413</c:v>
                </c:pt>
                <c:pt idx="508">
                  <c:v>45444</c:v>
                </c:pt>
                <c:pt idx="509">
                  <c:v>45474</c:v>
                </c:pt>
                <c:pt idx="510">
                  <c:v>45505</c:v>
                </c:pt>
                <c:pt idx="511">
                  <c:v>45536</c:v>
                </c:pt>
                <c:pt idx="512">
                  <c:v>45566</c:v>
                </c:pt>
                <c:pt idx="513">
                  <c:v>45597</c:v>
                </c:pt>
                <c:pt idx="514">
                  <c:v>45627</c:v>
                </c:pt>
                <c:pt idx="515">
                  <c:v>45658</c:v>
                </c:pt>
                <c:pt idx="516">
                  <c:v>45689</c:v>
                </c:pt>
                <c:pt idx="517">
                  <c:v>45717</c:v>
                </c:pt>
                <c:pt idx="518">
                  <c:v>45748</c:v>
                </c:pt>
                <c:pt idx="519">
                  <c:v>45778</c:v>
                </c:pt>
                <c:pt idx="520">
                  <c:v>45809</c:v>
                </c:pt>
                <c:pt idx="521">
                  <c:v>45839</c:v>
                </c:pt>
                <c:pt idx="522">
                  <c:v>45870</c:v>
                </c:pt>
                <c:pt idx="523">
                  <c:v>45901</c:v>
                </c:pt>
                <c:pt idx="524">
                  <c:v>45931</c:v>
                </c:pt>
                <c:pt idx="525">
                  <c:v>45962</c:v>
                </c:pt>
                <c:pt idx="526">
                  <c:v>45992</c:v>
                </c:pt>
                <c:pt idx="527">
                  <c:v>46023</c:v>
                </c:pt>
                <c:pt idx="528">
                  <c:v>46054</c:v>
                </c:pt>
              </c:numCache>
            </c:numRef>
          </c:cat>
          <c:val>
            <c:numRef>
              <c:f>Sheet1!$B$7:$B$535</c:f>
              <c:numCache>
                <c:formatCode>General</c:formatCode>
                <c:ptCount val="529"/>
                <c:pt idx="0">
                  <c:v>14.43</c:v>
                </c:pt>
                <c:pt idx="1">
                  <c:v>13.86</c:v>
                </c:pt>
                <c:pt idx="2">
                  <c:v>13.87</c:v>
                </c:pt>
                <c:pt idx="3">
                  <c:v>13.62</c:v>
                </c:pt>
                <c:pt idx="4">
                  <c:v>14.3</c:v>
                </c:pt>
                <c:pt idx="5">
                  <c:v>13.95</c:v>
                </c:pt>
                <c:pt idx="6">
                  <c:v>13.06</c:v>
                </c:pt>
                <c:pt idx="7">
                  <c:v>12.34</c:v>
                </c:pt>
                <c:pt idx="8">
                  <c:v>10.91</c:v>
                </c:pt>
                <c:pt idx="9">
                  <c:v>10.55</c:v>
                </c:pt>
                <c:pt idx="10">
                  <c:v>10.54</c:v>
                </c:pt>
                <c:pt idx="11">
                  <c:v>10.46</c:v>
                </c:pt>
                <c:pt idx="12">
                  <c:v>10.72</c:v>
                </c:pt>
                <c:pt idx="13">
                  <c:v>10.51</c:v>
                </c:pt>
                <c:pt idx="14">
                  <c:v>10.4</c:v>
                </c:pt>
                <c:pt idx="15">
                  <c:v>10.38</c:v>
                </c:pt>
                <c:pt idx="16">
                  <c:v>10.85</c:v>
                </c:pt>
                <c:pt idx="17">
                  <c:v>11.38</c:v>
                </c:pt>
                <c:pt idx="18">
                  <c:v>11.85</c:v>
                </c:pt>
                <c:pt idx="19">
                  <c:v>11.65</c:v>
                </c:pt>
                <c:pt idx="20">
                  <c:v>11.54</c:v>
                </c:pt>
                <c:pt idx="21">
                  <c:v>11.69</c:v>
                </c:pt>
                <c:pt idx="22">
                  <c:v>11.83</c:v>
                </c:pt>
                <c:pt idx="23">
                  <c:v>11.67</c:v>
                </c:pt>
                <c:pt idx="24">
                  <c:v>11.84</c:v>
                </c:pt>
                <c:pt idx="25">
                  <c:v>12.32</c:v>
                </c:pt>
                <c:pt idx="26">
                  <c:v>12.63</c:v>
                </c:pt>
                <c:pt idx="27">
                  <c:v>13.41</c:v>
                </c:pt>
                <c:pt idx="28">
                  <c:v>13.56</c:v>
                </c:pt>
                <c:pt idx="29">
                  <c:v>13.36</c:v>
                </c:pt>
                <c:pt idx="30">
                  <c:v>12.72</c:v>
                </c:pt>
                <c:pt idx="31">
                  <c:v>12.52</c:v>
                </c:pt>
                <c:pt idx="32">
                  <c:v>12.16</c:v>
                </c:pt>
                <c:pt idx="33">
                  <c:v>11.57</c:v>
                </c:pt>
                <c:pt idx="34">
                  <c:v>11.5</c:v>
                </c:pt>
                <c:pt idx="35">
                  <c:v>11.38</c:v>
                </c:pt>
                <c:pt idx="36">
                  <c:v>11.51</c:v>
                </c:pt>
                <c:pt idx="37">
                  <c:v>11.86</c:v>
                </c:pt>
                <c:pt idx="38">
                  <c:v>11.43</c:v>
                </c:pt>
                <c:pt idx="39">
                  <c:v>10.85</c:v>
                </c:pt>
                <c:pt idx="40">
                  <c:v>10.16</c:v>
                </c:pt>
                <c:pt idx="41">
                  <c:v>10.31</c:v>
                </c:pt>
                <c:pt idx="42">
                  <c:v>10.33</c:v>
                </c:pt>
                <c:pt idx="43">
                  <c:v>10.37</c:v>
                </c:pt>
                <c:pt idx="44">
                  <c:v>10.24</c:v>
                </c:pt>
                <c:pt idx="45">
                  <c:v>9.7799999999999994</c:v>
                </c:pt>
                <c:pt idx="46">
                  <c:v>9.26</c:v>
                </c:pt>
                <c:pt idx="47">
                  <c:v>9.19</c:v>
                </c:pt>
                <c:pt idx="48">
                  <c:v>8.6999999999999993</c:v>
                </c:pt>
                <c:pt idx="49">
                  <c:v>7.78</c:v>
                </c:pt>
                <c:pt idx="50">
                  <c:v>7.3</c:v>
                </c:pt>
                <c:pt idx="51">
                  <c:v>7.71</c:v>
                </c:pt>
                <c:pt idx="52">
                  <c:v>7.8</c:v>
                </c:pt>
                <c:pt idx="53">
                  <c:v>7.3</c:v>
                </c:pt>
                <c:pt idx="54">
                  <c:v>7.17</c:v>
                </c:pt>
                <c:pt idx="55">
                  <c:v>7.45</c:v>
                </c:pt>
                <c:pt idx="56">
                  <c:v>7.43</c:v>
                </c:pt>
                <c:pt idx="57">
                  <c:v>7.25</c:v>
                </c:pt>
                <c:pt idx="58">
                  <c:v>7.11</c:v>
                </c:pt>
                <c:pt idx="59">
                  <c:v>7.08</c:v>
                </c:pt>
                <c:pt idx="60">
                  <c:v>7.25</c:v>
                </c:pt>
                <c:pt idx="61">
                  <c:v>7.25</c:v>
                </c:pt>
                <c:pt idx="62">
                  <c:v>8.02</c:v>
                </c:pt>
                <c:pt idx="63">
                  <c:v>8.61</c:v>
                </c:pt>
                <c:pt idx="64">
                  <c:v>8.4</c:v>
                </c:pt>
                <c:pt idx="65">
                  <c:v>8.4499999999999993</c:v>
                </c:pt>
                <c:pt idx="66">
                  <c:v>8.76</c:v>
                </c:pt>
                <c:pt idx="67">
                  <c:v>9.42</c:v>
                </c:pt>
                <c:pt idx="68">
                  <c:v>9.52</c:v>
                </c:pt>
                <c:pt idx="69">
                  <c:v>8.86</c:v>
                </c:pt>
                <c:pt idx="70">
                  <c:v>8.99</c:v>
                </c:pt>
                <c:pt idx="71">
                  <c:v>8.67</c:v>
                </c:pt>
                <c:pt idx="72">
                  <c:v>8.2100000000000009</c:v>
                </c:pt>
                <c:pt idx="73">
                  <c:v>8.3699999999999992</c:v>
                </c:pt>
                <c:pt idx="74">
                  <c:v>8.7200000000000006</c:v>
                </c:pt>
                <c:pt idx="75">
                  <c:v>9.09</c:v>
                </c:pt>
                <c:pt idx="76">
                  <c:v>8.92</c:v>
                </c:pt>
                <c:pt idx="77">
                  <c:v>9.06</c:v>
                </c:pt>
                <c:pt idx="78">
                  <c:v>9.26</c:v>
                </c:pt>
                <c:pt idx="79">
                  <c:v>8.98</c:v>
                </c:pt>
                <c:pt idx="80">
                  <c:v>8.8000000000000007</c:v>
                </c:pt>
                <c:pt idx="81">
                  <c:v>8.9600000000000009</c:v>
                </c:pt>
                <c:pt idx="82">
                  <c:v>9.11</c:v>
                </c:pt>
                <c:pt idx="83">
                  <c:v>9.09</c:v>
                </c:pt>
                <c:pt idx="84">
                  <c:v>9.17</c:v>
                </c:pt>
                <c:pt idx="85">
                  <c:v>9.36</c:v>
                </c:pt>
                <c:pt idx="86">
                  <c:v>9.18</c:v>
                </c:pt>
                <c:pt idx="87">
                  <c:v>8.86</c:v>
                </c:pt>
                <c:pt idx="88">
                  <c:v>8.2799999999999994</c:v>
                </c:pt>
                <c:pt idx="89">
                  <c:v>8.02</c:v>
                </c:pt>
                <c:pt idx="90">
                  <c:v>8.11</c:v>
                </c:pt>
                <c:pt idx="91">
                  <c:v>8.19</c:v>
                </c:pt>
                <c:pt idx="92">
                  <c:v>8.01</c:v>
                </c:pt>
                <c:pt idx="93">
                  <c:v>7.87</c:v>
                </c:pt>
                <c:pt idx="94">
                  <c:v>7.84</c:v>
                </c:pt>
                <c:pt idx="95">
                  <c:v>8.2100000000000009</c:v>
                </c:pt>
                <c:pt idx="96">
                  <c:v>8.4700000000000006</c:v>
                </c:pt>
                <c:pt idx="97">
                  <c:v>8.59</c:v>
                </c:pt>
                <c:pt idx="98">
                  <c:v>8.7899999999999991</c:v>
                </c:pt>
                <c:pt idx="99">
                  <c:v>8.76</c:v>
                </c:pt>
                <c:pt idx="100">
                  <c:v>8.48</c:v>
                </c:pt>
                <c:pt idx="101">
                  <c:v>8.4700000000000006</c:v>
                </c:pt>
                <c:pt idx="102">
                  <c:v>8.75</c:v>
                </c:pt>
                <c:pt idx="103">
                  <c:v>8.89</c:v>
                </c:pt>
                <c:pt idx="104">
                  <c:v>8.7200000000000006</c:v>
                </c:pt>
                <c:pt idx="105">
                  <c:v>8.39</c:v>
                </c:pt>
                <c:pt idx="106">
                  <c:v>8.08</c:v>
                </c:pt>
                <c:pt idx="107">
                  <c:v>8.09</c:v>
                </c:pt>
                <c:pt idx="108">
                  <c:v>7.85</c:v>
                </c:pt>
                <c:pt idx="109">
                  <c:v>8.11</c:v>
                </c:pt>
                <c:pt idx="110">
                  <c:v>8.0399999999999991</c:v>
                </c:pt>
                <c:pt idx="111">
                  <c:v>8.07</c:v>
                </c:pt>
                <c:pt idx="112">
                  <c:v>8.2799999999999994</c:v>
                </c:pt>
                <c:pt idx="113">
                  <c:v>8.27</c:v>
                </c:pt>
                <c:pt idx="114">
                  <c:v>7.9</c:v>
                </c:pt>
                <c:pt idx="115">
                  <c:v>7.65</c:v>
                </c:pt>
                <c:pt idx="116">
                  <c:v>7.53</c:v>
                </c:pt>
                <c:pt idx="117">
                  <c:v>7.42</c:v>
                </c:pt>
                <c:pt idx="118">
                  <c:v>7.09</c:v>
                </c:pt>
                <c:pt idx="119">
                  <c:v>7.03</c:v>
                </c:pt>
                <c:pt idx="120">
                  <c:v>7.34</c:v>
                </c:pt>
                <c:pt idx="121">
                  <c:v>7.54</c:v>
                </c:pt>
                <c:pt idx="122">
                  <c:v>7.48</c:v>
                </c:pt>
                <c:pt idx="123">
                  <c:v>7.39</c:v>
                </c:pt>
                <c:pt idx="124">
                  <c:v>7.26</c:v>
                </c:pt>
                <c:pt idx="125">
                  <c:v>6.84</c:v>
                </c:pt>
                <c:pt idx="126">
                  <c:v>6.59</c:v>
                </c:pt>
                <c:pt idx="127">
                  <c:v>6.42</c:v>
                </c:pt>
                <c:pt idx="128">
                  <c:v>6.59</c:v>
                </c:pt>
                <c:pt idx="129">
                  <c:v>6.87</c:v>
                </c:pt>
                <c:pt idx="130">
                  <c:v>6.77</c:v>
                </c:pt>
                <c:pt idx="131">
                  <c:v>6.6</c:v>
                </c:pt>
                <c:pt idx="132">
                  <c:v>6.26</c:v>
                </c:pt>
                <c:pt idx="133">
                  <c:v>5.98</c:v>
                </c:pt>
                <c:pt idx="134">
                  <c:v>5.97</c:v>
                </c:pt>
                <c:pt idx="135">
                  <c:v>6.04</c:v>
                </c:pt>
                <c:pt idx="136">
                  <c:v>5.96</c:v>
                </c:pt>
                <c:pt idx="137">
                  <c:v>5.81</c:v>
                </c:pt>
                <c:pt idx="138">
                  <c:v>5.68</c:v>
                </c:pt>
                <c:pt idx="139">
                  <c:v>5.36</c:v>
                </c:pt>
                <c:pt idx="140">
                  <c:v>5.33</c:v>
                </c:pt>
                <c:pt idx="141">
                  <c:v>5.72</c:v>
                </c:pt>
                <c:pt idx="142">
                  <c:v>5.77</c:v>
                </c:pt>
                <c:pt idx="143">
                  <c:v>5.75</c:v>
                </c:pt>
                <c:pt idx="144">
                  <c:v>5.97</c:v>
                </c:pt>
                <c:pt idx="145">
                  <c:v>6.48</c:v>
                </c:pt>
                <c:pt idx="146">
                  <c:v>6.97</c:v>
                </c:pt>
                <c:pt idx="147">
                  <c:v>7.18</c:v>
                </c:pt>
                <c:pt idx="148">
                  <c:v>7.1</c:v>
                </c:pt>
                <c:pt idx="149">
                  <c:v>7.3</c:v>
                </c:pt>
                <c:pt idx="150">
                  <c:v>7.24</c:v>
                </c:pt>
                <c:pt idx="151">
                  <c:v>7.46</c:v>
                </c:pt>
                <c:pt idx="152">
                  <c:v>7.74</c:v>
                </c:pt>
                <c:pt idx="153">
                  <c:v>7.96</c:v>
                </c:pt>
                <c:pt idx="154">
                  <c:v>7.81</c:v>
                </c:pt>
                <c:pt idx="155">
                  <c:v>7.78</c:v>
                </c:pt>
                <c:pt idx="156">
                  <c:v>7.47</c:v>
                </c:pt>
                <c:pt idx="157">
                  <c:v>7.2</c:v>
                </c:pt>
                <c:pt idx="158">
                  <c:v>7.06</c:v>
                </c:pt>
                <c:pt idx="159">
                  <c:v>6.63</c:v>
                </c:pt>
                <c:pt idx="160">
                  <c:v>6.17</c:v>
                </c:pt>
                <c:pt idx="161">
                  <c:v>6.28</c:v>
                </c:pt>
                <c:pt idx="162">
                  <c:v>6.49</c:v>
                </c:pt>
                <c:pt idx="163">
                  <c:v>6.2</c:v>
                </c:pt>
                <c:pt idx="164">
                  <c:v>6.04</c:v>
                </c:pt>
                <c:pt idx="165">
                  <c:v>5.93</c:v>
                </c:pt>
                <c:pt idx="166">
                  <c:v>5.71</c:v>
                </c:pt>
                <c:pt idx="167">
                  <c:v>5.65</c:v>
                </c:pt>
                <c:pt idx="168">
                  <c:v>5.81</c:v>
                </c:pt>
                <c:pt idx="169">
                  <c:v>6.27</c:v>
                </c:pt>
                <c:pt idx="170">
                  <c:v>6.51</c:v>
                </c:pt>
                <c:pt idx="171">
                  <c:v>6.74</c:v>
                </c:pt>
                <c:pt idx="172">
                  <c:v>6.91</c:v>
                </c:pt>
                <c:pt idx="173">
                  <c:v>6.87</c:v>
                </c:pt>
                <c:pt idx="174">
                  <c:v>6.64</c:v>
                </c:pt>
                <c:pt idx="175">
                  <c:v>6.83</c:v>
                </c:pt>
                <c:pt idx="176">
                  <c:v>6.53</c:v>
                </c:pt>
                <c:pt idx="177">
                  <c:v>6.2</c:v>
                </c:pt>
                <c:pt idx="178">
                  <c:v>6.3</c:v>
                </c:pt>
                <c:pt idx="179">
                  <c:v>6.58</c:v>
                </c:pt>
                <c:pt idx="180">
                  <c:v>6.42</c:v>
                </c:pt>
                <c:pt idx="181">
                  <c:v>6.69</c:v>
                </c:pt>
                <c:pt idx="182">
                  <c:v>6.89</c:v>
                </c:pt>
                <c:pt idx="183">
                  <c:v>6.71</c:v>
                </c:pt>
                <c:pt idx="184">
                  <c:v>6.49</c:v>
                </c:pt>
                <c:pt idx="185">
                  <c:v>6.22</c:v>
                </c:pt>
                <c:pt idx="186">
                  <c:v>6.3</c:v>
                </c:pt>
                <c:pt idx="187">
                  <c:v>6.21</c:v>
                </c:pt>
                <c:pt idx="188">
                  <c:v>6.03</c:v>
                </c:pt>
                <c:pt idx="189">
                  <c:v>5.88</c:v>
                </c:pt>
                <c:pt idx="190">
                  <c:v>5.81</c:v>
                </c:pt>
                <c:pt idx="191">
                  <c:v>5.54</c:v>
                </c:pt>
                <c:pt idx="192">
                  <c:v>5.57</c:v>
                </c:pt>
                <c:pt idx="193">
                  <c:v>5.65</c:v>
                </c:pt>
                <c:pt idx="194">
                  <c:v>5.64</c:v>
                </c:pt>
                <c:pt idx="195">
                  <c:v>5.65</c:v>
                </c:pt>
                <c:pt idx="196">
                  <c:v>5.5</c:v>
                </c:pt>
                <c:pt idx="197">
                  <c:v>5.46</c:v>
                </c:pt>
                <c:pt idx="198">
                  <c:v>5.34</c:v>
                </c:pt>
                <c:pt idx="199">
                  <c:v>4.8099999999999996</c:v>
                </c:pt>
                <c:pt idx="200">
                  <c:v>4.53</c:v>
                </c:pt>
                <c:pt idx="201">
                  <c:v>4.83</c:v>
                </c:pt>
                <c:pt idx="202">
                  <c:v>4.6500000000000004</c:v>
                </c:pt>
                <c:pt idx="203">
                  <c:v>4.72</c:v>
                </c:pt>
                <c:pt idx="204">
                  <c:v>5</c:v>
                </c:pt>
                <c:pt idx="205">
                  <c:v>5.23</c:v>
                </c:pt>
                <c:pt idx="206">
                  <c:v>5.18</c:v>
                </c:pt>
                <c:pt idx="207">
                  <c:v>5.54</c:v>
                </c:pt>
                <c:pt idx="208">
                  <c:v>5.9</c:v>
                </c:pt>
                <c:pt idx="209">
                  <c:v>5.79</c:v>
                </c:pt>
                <c:pt idx="210">
                  <c:v>5.94</c:v>
                </c:pt>
                <c:pt idx="211">
                  <c:v>5.92</c:v>
                </c:pt>
                <c:pt idx="212">
                  <c:v>6.11</c:v>
                </c:pt>
                <c:pt idx="213">
                  <c:v>6.03</c:v>
                </c:pt>
                <c:pt idx="214">
                  <c:v>6.28</c:v>
                </c:pt>
                <c:pt idx="215">
                  <c:v>6.66</c:v>
                </c:pt>
                <c:pt idx="216">
                  <c:v>6.52</c:v>
                </c:pt>
                <c:pt idx="217">
                  <c:v>6.26</c:v>
                </c:pt>
                <c:pt idx="218">
                  <c:v>5.99</c:v>
                </c:pt>
                <c:pt idx="219">
                  <c:v>6.44</c:v>
                </c:pt>
                <c:pt idx="220">
                  <c:v>6.1</c:v>
                </c:pt>
                <c:pt idx="221">
                  <c:v>6.05</c:v>
                </c:pt>
                <c:pt idx="222">
                  <c:v>5.83</c:v>
                </c:pt>
                <c:pt idx="223">
                  <c:v>5.8</c:v>
                </c:pt>
                <c:pt idx="224">
                  <c:v>5.74</c:v>
                </c:pt>
                <c:pt idx="225">
                  <c:v>5.72</c:v>
                </c:pt>
                <c:pt idx="226">
                  <c:v>5.24</c:v>
                </c:pt>
                <c:pt idx="227">
                  <c:v>5.16</c:v>
                </c:pt>
                <c:pt idx="228">
                  <c:v>5.0999999999999996</c:v>
                </c:pt>
                <c:pt idx="229">
                  <c:v>4.8899999999999997</c:v>
                </c:pt>
                <c:pt idx="230">
                  <c:v>5.14</c:v>
                </c:pt>
                <c:pt idx="231">
                  <c:v>5.39</c:v>
                </c:pt>
                <c:pt idx="232">
                  <c:v>5.28</c:v>
                </c:pt>
                <c:pt idx="233">
                  <c:v>5.24</c:v>
                </c:pt>
                <c:pt idx="234">
                  <c:v>4.97</c:v>
                </c:pt>
                <c:pt idx="235">
                  <c:v>4.7300000000000004</c:v>
                </c:pt>
                <c:pt idx="236">
                  <c:v>4.57</c:v>
                </c:pt>
                <c:pt idx="237">
                  <c:v>4.6500000000000004</c:v>
                </c:pt>
                <c:pt idx="238">
                  <c:v>5.09</c:v>
                </c:pt>
                <c:pt idx="239">
                  <c:v>5.04</c:v>
                </c:pt>
                <c:pt idx="240">
                  <c:v>4.91</c:v>
                </c:pt>
                <c:pt idx="241">
                  <c:v>5.28</c:v>
                </c:pt>
                <c:pt idx="242">
                  <c:v>5.21</c:v>
                </c:pt>
                <c:pt idx="243">
                  <c:v>5.16</c:v>
                </c:pt>
                <c:pt idx="244">
                  <c:v>4.93</c:v>
                </c:pt>
                <c:pt idx="245">
                  <c:v>4.6500000000000004</c:v>
                </c:pt>
                <c:pt idx="246">
                  <c:v>4.26</c:v>
                </c:pt>
                <c:pt idx="247">
                  <c:v>3.87</c:v>
                </c:pt>
                <c:pt idx="248">
                  <c:v>3.94</c:v>
                </c:pt>
                <c:pt idx="249">
                  <c:v>4.05</c:v>
                </c:pt>
                <c:pt idx="250">
                  <c:v>4.03</c:v>
                </c:pt>
                <c:pt idx="251">
                  <c:v>4.05</c:v>
                </c:pt>
                <c:pt idx="252">
                  <c:v>3.9</c:v>
                </c:pt>
                <c:pt idx="253">
                  <c:v>3.81</c:v>
                </c:pt>
                <c:pt idx="254">
                  <c:v>3.96</c:v>
                </c:pt>
                <c:pt idx="255">
                  <c:v>3.57</c:v>
                </c:pt>
                <c:pt idx="256">
                  <c:v>3.33</c:v>
                </c:pt>
                <c:pt idx="257">
                  <c:v>3.98</c:v>
                </c:pt>
                <c:pt idx="258">
                  <c:v>4.45</c:v>
                </c:pt>
                <c:pt idx="259">
                  <c:v>4.2699999999999996</c:v>
                </c:pt>
                <c:pt idx="260">
                  <c:v>4.29</c:v>
                </c:pt>
                <c:pt idx="261">
                  <c:v>4.3</c:v>
                </c:pt>
                <c:pt idx="262">
                  <c:v>4.2699999999999996</c:v>
                </c:pt>
                <c:pt idx="263">
                  <c:v>4.1500000000000004</c:v>
                </c:pt>
                <c:pt idx="264">
                  <c:v>4.08</c:v>
                </c:pt>
                <c:pt idx="265">
                  <c:v>3.83</c:v>
                </c:pt>
                <c:pt idx="266">
                  <c:v>4.3499999999999996</c:v>
                </c:pt>
                <c:pt idx="267">
                  <c:v>4.72</c:v>
                </c:pt>
                <c:pt idx="268">
                  <c:v>4.7300000000000004</c:v>
                </c:pt>
                <c:pt idx="269">
                  <c:v>4.5</c:v>
                </c:pt>
                <c:pt idx="270">
                  <c:v>4.28</c:v>
                </c:pt>
                <c:pt idx="271">
                  <c:v>4.13</c:v>
                </c:pt>
                <c:pt idx="272">
                  <c:v>4.0999999999999996</c:v>
                </c:pt>
                <c:pt idx="273">
                  <c:v>4.1900000000000004</c:v>
                </c:pt>
                <c:pt idx="274">
                  <c:v>4.2300000000000004</c:v>
                </c:pt>
                <c:pt idx="275">
                  <c:v>4.22</c:v>
                </c:pt>
                <c:pt idx="276">
                  <c:v>4.17</c:v>
                </c:pt>
                <c:pt idx="277">
                  <c:v>4.5</c:v>
                </c:pt>
                <c:pt idx="278">
                  <c:v>4.34</c:v>
                </c:pt>
                <c:pt idx="279">
                  <c:v>4.1399999999999997</c:v>
                </c:pt>
                <c:pt idx="280">
                  <c:v>4</c:v>
                </c:pt>
                <c:pt idx="281">
                  <c:v>4.18</c:v>
                </c:pt>
                <c:pt idx="282">
                  <c:v>4.26</c:v>
                </c:pt>
                <c:pt idx="283">
                  <c:v>4.2</c:v>
                </c:pt>
                <c:pt idx="284">
                  <c:v>4.46</c:v>
                </c:pt>
                <c:pt idx="285">
                  <c:v>4.54</c:v>
                </c:pt>
                <c:pt idx="286">
                  <c:v>4.47</c:v>
                </c:pt>
                <c:pt idx="287">
                  <c:v>4.42</c:v>
                </c:pt>
                <c:pt idx="288">
                  <c:v>4.57</c:v>
                </c:pt>
                <c:pt idx="289">
                  <c:v>4.72</c:v>
                </c:pt>
                <c:pt idx="290">
                  <c:v>4.99</c:v>
                </c:pt>
                <c:pt idx="291">
                  <c:v>5.1100000000000003</c:v>
                </c:pt>
                <c:pt idx="292">
                  <c:v>5.1100000000000003</c:v>
                </c:pt>
                <c:pt idx="293">
                  <c:v>5.09</c:v>
                </c:pt>
                <c:pt idx="294">
                  <c:v>4.88</c:v>
                </c:pt>
                <c:pt idx="295">
                  <c:v>4.72</c:v>
                </c:pt>
                <c:pt idx="296">
                  <c:v>4.7300000000000004</c:v>
                </c:pt>
                <c:pt idx="297">
                  <c:v>4.5999999999999996</c:v>
                </c:pt>
                <c:pt idx="298">
                  <c:v>4.5599999999999996</c:v>
                </c:pt>
                <c:pt idx="299">
                  <c:v>4.76</c:v>
                </c:pt>
                <c:pt idx="300">
                  <c:v>4.72</c:v>
                </c:pt>
                <c:pt idx="301">
                  <c:v>4.5599999999999996</c:v>
                </c:pt>
                <c:pt idx="302">
                  <c:v>4.6900000000000004</c:v>
                </c:pt>
                <c:pt idx="303">
                  <c:v>4.75</c:v>
                </c:pt>
                <c:pt idx="304">
                  <c:v>5.0999999999999996</c:v>
                </c:pt>
                <c:pt idx="305">
                  <c:v>5</c:v>
                </c:pt>
                <c:pt idx="306">
                  <c:v>4.67</c:v>
                </c:pt>
                <c:pt idx="307">
                  <c:v>4.5199999999999996</c:v>
                </c:pt>
                <c:pt idx="308">
                  <c:v>4.53</c:v>
                </c:pt>
                <c:pt idx="309">
                  <c:v>4.1500000000000004</c:v>
                </c:pt>
                <c:pt idx="310">
                  <c:v>4.0999999999999996</c:v>
                </c:pt>
                <c:pt idx="311">
                  <c:v>3.74</c:v>
                </c:pt>
                <c:pt idx="312">
                  <c:v>3.74</c:v>
                </c:pt>
                <c:pt idx="313">
                  <c:v>3.51</c:v>
                </c:pt>
                <c:pt idx="314">
                  <c:v>3.68</c:v>
                </c:pt>
                <c:pt idx="315">
                  <c:v>3.88</c:v>
                </c:pt>
                <c:pt idx="316">
                  <c:v>4.0999999999999996</c:v>
                </c:pt>
                <c:pt idx="317">
                  <c:v>4.01</c:v>
                </c:pt>
                <c:pt idx="318">
                  <c:v>3.89</c:v>
                </c:pt>
                <c:pt idx="319">
                  <c:v>3.69</c:v>
                </c:pt>
                <c:pt idx="320">
                  <c:v>3.81</c:v>
                </c:pt>
                <c:pt idx="321">
                  <c:v>3.53</c:v>
                </c:pt>
                <c:pt idx="322">
                  <c:v>2.42</c:v>
                </c:pt>
                <c:pt idx="323">
                  <c:v>2.52</c:v>
                </c:pt>
                <c:pt idx="324">
                  <c:v>2.87</c:v>
                </c:pt>
                <c:pt idx="325">
                  <c:v>2.82</c:v>
                </c:pt>
                <c:pt idx="326">
                  <c:v>2.93</c:v>
                </c:pt>
                <c:pt idx="327">
                  <c:v>3.29</c:v>
                </c:pt>
                <c:pt idx="328">
                  <c:v>3.72</c:v>
                </c:pt>
                <c:pt idx="329">
                  <c:v>3.56</c:v>
                </c:pt>
                <c:pt idx="330">
                  <c:v>3.59</c:v>
                </c:pt>
                <c:pt idx="331">
                  <c:v>3.4</c:v>
                </c:pt>
                <c:pt idx="332">
                  <c:v>3.39</c:v>
                </c:pt>
                <c:pt idx="333">
                  <c:v>3.4</c:v>
                </c:pt>
                <c:pt idx="334">
                  <c:v>3.59</c:v>
                </c:pt>
                <c:pt idx="335">
                  <c:v>3.73</c:v>
                </c:pt>
                <c:pt idx="336">
                  <c:v>3.69</c:v>
                </c:pt>
                <c:pt idx="337">
                  <c:v>3.73</c:v>
                </c:pt>
                <c:pt idx="338">
                  <c:v>3.85</c:v>
                </c:pt>
                <c:pt idx="339">
                  <c:v>3.42</c:v>
                </c:pt>
                <c:pt idx="340">
                  <c:v>3.2</c:v>
                </c:pt>
                <c:pt idx="341">
                  <c:v>3.01</c:v>
                </c:pt>
                <c:pt idx="342">
                  <c:v>2.7</c:v>
                </c:pt>
                <c:pt idx="343">
                  <c:v>2.65</c:v>
                </c:pt>
                <c:pt idx="344">
                  <c:v>2.54</c:v>
                </c:pt>
                <c:pt idx="345">
                  <c:v>2.76</c:v>
                </c:pt>
                <c:pt idx="346">
                  <c:v>3.29</c:v>
                </c:pt>
                <c:pt idx="347">
                  <c:v>3.39</c:v>
                </c:pt>
                <c:pt idx="348">
                  <c:v>3.58</c:v>
                </c:pt>
                <c:pt idx="349">
                  <c:v>3.41</c:v>
                </c:pt>
                <c:pt idx="350">
                  <c:v>3.46</c:v>
                </c:pt>
                <c:pt idx="351">
                  <c:v>3.17</c:v>
                </c:pt>
                <c:pt idx="352">
                  <c:v>3</c:v>
                </c:pt>
                <c:pt idx="353">
                  <c:v>3</c:v>
                </c:pt>
                <c:pt idx="354">
                  <c:v>2.2999999999999998</c:v>
                </c:pt>
                <c:pt idx="355">
                  <c:v>1.98</c:v>
                </c:pt>
                <c:pt idx="356">
                  <c:v>2.15</c:v>
                </c:pt>
                <c:pt idx="357">
                  <c:v>2.0099999999999998</c:v>
                </c:pt>
                <c:pt idx="358">
                  <c:v>1.98</c:v>
                </c:pt>
                <c:pt idx="359">
                  <c:v>1.97</c:v>
                </c:pt>
                <c:pt idx="360">
                  <c:v>1.97</c:v>
                </c:pt>
                <c:pt idx="361">
                  <c:v>2.17</c:v>
                </c:pt>
                <c:pt idx="362">
                  <c:v>2.0499999999999998</c:v>
                </c:pt>
                <c:pt idx="363">
                  <c:v>1.8</c:v>
                </c:pt>
                <c:pt idx="364">
                  <c:v>1.62</c:v>
                </c:pt>
                <c:pt idx="365">
                  <c:v>1.53</c:v>
                </c:pt>
                <c:pt idx="366">
                  <c:v>1.68</c:v>
                </c:pt>
                <c:pt idx="367">
                  <c:v>1.72</c:v>
                </c:pt>
                <c:pt idx="368">
                  <c:v>1.75</c:v>
                </c:pt>
                <c:pt idx="369">
                  <c:v>1.65</c:v>
                </c:pt>
                <c:pt idx="370">
                  <c:v>1.72</c:v>
                </c:pt>
                <c:pt idx="371">
                  <c:v>1.91</c:v>
                </c:pt>
                <c:pt idx="372">
                  <c:v>1.98</c:v>
                </c:pt>
                <c:pt idx="373">
                  <c:v>1.96</c:v>
                </c:pt>
                <c:pt idx="374">
                  <c:v>1.76</c:v>
                </c:pt>
                <c:pt idx="375">
                  <c:v>1.93</c:v>
                </c:pt>
                <c:pt idx="376">
                  <c:v>2.2999999999999998</c:v>
                </c:pt>
                <c:pt idx="377">
                  <c:v>2.58</c:v>
                </c:pt>
                <c:pt idx="378">
                  <c:v>2.74</c:v>
                </c:pt>
                <c:pt idx="379">
                  <c:v>2.81</c:v>
                </c:pt>
                <c:pt idx="380">
                  <c:v>2.62</c:v>
                </c:pt>
                <c:pt idx="381">
                  <c:v>2.72</c:v>
                </c:pt>
                <c:pt idx="382">
                  <c:v>2.9</c:v>
                </c:pt>
                <c:pt idx="383">
                  <c:v>2.86</c:v>
                </c:pt>
                <c:pt idx="384">
                  <c:v>2.71</c:v>
                </c:pt>
                <c:pt idx="385">
                  <c:v>2.72</c:v>
                </c:pt>
                <c:pt idx="386">
                  <c:v>2.71</c:v>
                </c:pt>
                <c:pt idx="387">
                  <c:v>2.56</c:v>
                </c:pt>
                <c:pt idx="388">
                  <c:v>2.6</c:v>
                </c:pt>
                <c:pt idx="389">
                  <c:v>2.54</c:v>
                </c:pt>
                <c:pt idx="390">
                  <c:v>2.42</c:v>
                </c:pt>
                <c:pt idx="391">
                  <c:v>2.5299999999999998</c:v>
                </c:pt>
                <c:pt idx="392">
                  <c:v>2.2999999999999998</c:v>
                </c:pt>
                <c:pt idx="393">
                  <c:v>2.33</c:v>
                </c:pt>
                <c:pt idx="394">
                  <c:v>2.21</c:v>
                </c:pt>
                <c:pt idx="395">
                  <c:v>1.88</c:v>
                </c:pt>
                <c:pt idx="396">
                  <c:v>1.98</c:v>
                </c:pt>
                <c:pt idx="397">
                  <c:v>2.04</c:v>
                </c:pt>
                <c:pt idx="398">
                  <c:v>1.94</c:v>
                </c:pt>
                <c:pt idx="399">
                  <c:v>2.2000000000000002</c:v>
                </c:pt>
                <c:pt idx="400">
                  <c:v>2.36</c:v>
                </c:pt>
                <c:pt idx="401">
                  <c:v>2.3199999999999998</c:v>
                </c:pt>
                <c:pt idx="402">
                  <c:v>2.17</c:v>
                </c:pt>
                <c:pt idx="403">
                  <c:v>2.17</c:v>
                </c:pt>
                <c:pt idx="404">
                  <c:v>2.0699999999999998</c:v>
                </c:pt>
                <c:pt idx="405">
                  <c:v>2.2599999999999998</c:v>
                </c:pt>
                <c:pt idx="406">
                  <c:v>2.2400000000000002</c:v>
                </c:pt>
                <c:pt idx="407">
                  <c:v>2.09</c:v>
                </c:pt>
                <c:pt idx="408">
                  <c:v>1.78</c:v>
                </c:pt>
                <c:pt idx="409">
                  <c:v>1.89</c:v>
                </c:pt>
                <c:pt idx="410">
                  <c:v>1.81</c:v>
                </c:pt>
                <c:pt idx="411">
                  <c:v>1.81</c:v>
                </c:pt>
                <c:pt idx="412">
                  <c:v>1.64</c:v>
                </c:pt>
                <c:pt idx="413">
                  <c:v>1.5</c:v>
                </c:pt>
                <c:pt idx="414">
                  <c:v>1.56</c:v>
                </c:pt>
                <c:pt idx="415">
                  <c:v>1.63</c:v>
                </c:pt>
                <c:pt idx="416">
                  <c:v>1.76</c:v>
                </c:pt>
                <c:pt idx="417">
                  <c:v>2.14</c:v>
                </c:pt>
                <c:pt idx="418">
                  <c:v>2.4900000000000002</c:v>
                </c:pt>
                <c:pt idx="419">
                  <c:v>2.4300000000000002</c:v>
                </c:pt>
                <c:pt idx="420">
                  <c:v>2.42</c:v>
                </c:pt>
                <c:pt idx="421">
                  <c:v>2.48</c:v>
                </c:pt>
                <c:pt idx="422">
                  <c:v>2.2999999999999998</c:v>
                </c:pt>
                <c:pt idx="423">
                  <c:v>2.2999999999999998</c:v>
                </c:pt>
                <c:pt idx="424">
                  <c:v>2.19</c:v>
                </c:pt>
                <c:pt idx="425">
                  <c:v>2.3199999999999998</c:v>
                </c:pt>
                <c:pt idx="426">
                  <c:v>2.21</c:v>
                </c:pt>
                <c:pt idx="427">
                  <c:v>2.2000000000000002</c:v>
                </c:pt>
                <c:pt idx="428">
                  <c:v>2.36</c:v>
                </c:pt>
                <c:pt idx="429">
                  <c:v>2.35</c:v>
                </c:pt>
                <c:pt idx="430">
                  <c:v>2.4</c:v>
                </c:pt>
                <c:pt idx="431">
                  <c:v>2.58</c:v>
                </c:pt>
                <c:pt idx="432">
                  <c:v>2.86</c:v>
                </c:pt>
                <c:pt idx="433">
                  <c:v>2.84</c:v>
                </c:pt>
                <c:pt idx="434">
                  <c:v>2.87</c:v>
                </c:pt>
                <c:pt idx="435">
                  <c:v>2.98</c:v>
                </c:pt>
                <c:pt idx="436">
                  <c:v>2.91</c:v>
                </c:pt>
                <c:pt idx="437">
                  <c:v>2.89</c:v>
                </c:pt>
                <c:pt idx="438">
                  <c:v>2.89</c:v>
                </c:pt>
                <c:pt idx="439">
                  <c:v>3</c:v>
                </c:pt>
                <c:pt idx="440">
                  <c:v>3.15</c:v>
                </c:pt>
                <c:pt idx="441">
                  <c:v>3.12</c:v>
                </c:pt>
                <c:pt idx="442">
                  <c:v>2.83</c:v>
                </c:pt>
                <c:pt idx="443">
                  <c:v>2.71</c:v>
                </c:pt>
                <c:pt idx="444">
                  <c:v>2.68</c:v>
                </c:pt>
                <c:pt idx="445">
                  <c:v>2.57</c:v>
                </c:pt>
                <c:pt idx="446">
                  <c:v>2.5299999999999998</c:v>
                </c:pt>
                <c:pt idx="447">
                  <c:v>2.4</c:v>
                </c:pt>
                <c:pt idx="448">
                  <c:v>2.0699999999999998</c:v>
                </c:pt>
                <c:pt idx="449">
                  <c:v>2.06</c:v>
                </c:pt>
                <c:pt idx="450">
                  <c:v>1.63</c:v>
                </c:pt>
                <c:pt idx="451">
                  <c:v>1.7</c:v>
                </c:pt>
                <c:pt idx="452">
                  <c:v>1.71</c:v>
                </c:pt>
                <c:pt idx="453">
                  <c:v>1.81</c:v>
                </c:pt>
                <c:pt idx="454">
                  <c:v>1.86</c:v>
                </c:pt>
                <c:pt idx="455">
                  <c:v>1.76</c:v>
                </c:pt>
                <c:pt idx="456">
                  <c:v>1.5</c:v>
                </c:pt>
                <c:pt idx="457">
                  <c:v>0.87</c:v>
                </c:pt>
                <c:pt idx="458">
                  <c:v>0.66</c:v>
                </c:pt>
                <c:pt idx="459">
                  <c:v>0.67</c:v>
                </c:pt>
                <c:pt idx="460">
                  <c:v>0.73</c:v>
                </c:pt>
                <c:pt idx="461">
                  <c:v>0.62</c:v>
                </c:pt>
                <c:pt idx="462">
                  <c:v>0.65</c:v>
                </c:pt>
                <c:pt idx="463">
                  <c:v>0.68</c:v>
                </c:pt>
                <c:pt idx="464">
                  <c:v>0.79</c:v>
                </c:pt>
                <c:pt idx="465">
                  <c:v>0.87</c:v>
                </c:pt>
                <c:pt idx="466">
                  <c:v>0.93</c:v>
                </c:pt>
                <c:pt idx="467">
                  <c:v>1.08</c:v>
                </c:pt>
                <c:pt idx="468">
                  <c:v>1.26</c:v>
                </c:pt>
                <c:pt idx="469">
                  <c:v>1.61</c:v>
                </c:pt>
                <c:pt idx="470">
                  <c:v>1.64</c:v>
                </c:pt>
                <c:pt idx="471">
                  <c:v>1.62</c:v>
                </c:pt>
                <c:pt idx="472">
                  <c:v>1.52</c:v>
                </c:pt>
                <c:pt idx="473">
                  <c:v>1.32</c:v>
                </c:pt>
                <c:pt idx="474">
                  <c:v>1.28</c:v>
                </c:pt>
                <c:pt idx="475">
                  <c:v>1.37</c:v>
                </c:pt>
                <c:pt idx="476">
                  <c:v>1.58</c:v>
                </c:pt>
                <c:pt idx="477">
                  <c:v>1.56</c:v>
                </c:pt>
                <c:pt idx="478">
                  <c:v>1.47</c:v>
                </c:pt>
                <c:pt idx="479">
                  <c:v>1.76</c:v>
                </c:pt>
                <c:pt idx="480">
                  <c:v>1.93</c:v>
                </c:pt>
                <c:pt idx="481">
                  <c:v>2.13</c:v>
                </c:pt>
                <c:pt idx="482">
                  <c:v>2.75</c:v>
                </c:pt>
                <c:pt idx="483">
                  <c:v>2.9</c:v>
                </c:pt>
                <c:pt idx="484">
                  <c:v>3.14</c:v>
                </c:pt>
                <c:pt idx="485">
                  <c:v>2.9</c:v>
                </c:pt>
                <c:pt idx="486">
                  <c:v>2.9</c:v>
                </c:pt>
                <c:pt idx="487">
                  <c:v>3.52</c:v>
                </c:pt>
                <c:pt idx="488">
                  <c:v>3.98</c:v>
                </c:pt>
                <c:pt idx="489">
                  <c:v>3.89</c:v>
                </c:pt>
                <c:pt idx="490">
                  <c:v>3.62</c:v>
                </c:pt>
                <c:pt idx="491">
                  <c:v>3.53</c:v>
                </c:pt>
                <c:pt idx="492">
                  <c:v>3.75</c:v>
                </c:pt>
                <c:pt idx="493">
                  <c:v>3.66</c:v>
                </c:pt>
                <c:pt idx="494">
                  <c:v>3.46</c:v>
                </c:pt>
                <c:pt idx="495">
                  <c:v>3.57</c:v>
                </c:pt>
                <c:pt idx="496">
                  <c:v>3.75</c:v>
                </c:pt>
                <c:pt idx="497">
                  <c:v>3.9</c:v>
                </c:pt>
                <c:pt idx="498">
                  <c:v>4.17</c:v>
                </c:pt>
                <c:pt idx="499">
                  <c:v>4.38</c:v>
                </c:pt>
                <c:pt idx="500">
                  <c:v>4.8</c:v>
                </c:pt>
                <c:pt idx="501">
                  <c:v>4.5</c:v>
                </c:pt>
                <c:pt idx="502">
                  <c:v>4.0199999999999996</c:v>
                </c:pt>
                <c:pt idx="503">
                  <c:v>4.0599999999999996</c:v>
                </c:pt>
                <c:pt idx="504">
                  <c:v>4.21</c:v>
                </c:pt>
                <c:pt idx="505">
                  <c:v>4.21</c:v>
                </c:pt>
                <c:pt idx="506">
                  <c:v>4.54</c:v>
                </c:pt>
                <c:pt idx="507">
                  <c:v>4.4800000000000004</c:v>
                </c:pt>
                <c:pt idx="508">
                  <c:v>4.3099999999999996</c:v>
                </c:pt>
                <c:pt idx="509">
                  <c:v>4.25</c:v>
                </c:pt>
                <c:pt idx="510">
                  <c:v>3.87</c:v>
                </c:pt>
                <c:pt idx="511">
                  <c:v>3.72</c:v>
                </c:pt>
                <c:pt idx="512">
                  <c:v>4.0999999999999996</c:v>
                </c:pt>
                <c:pt idx="513">
                  <c:v>4.3600000000000003</c:v>
                </c:pt>
                <c:pt idx="514">
                  <c:v>4.3899999999999997</c:v>
                </c:pt>
                <c:pt idx="515">
                  <c:v>4.63</c:v>
                </c:pt>
                <c:pt idx="516">
                  <c:v>4.45</c:v>
                </c:pt>
                <c:pt idx="517">
                  <c:v>4.28</c:v>
                </c:pt>
                <c:pt idx="518">
                  <c:v>4.28</c:v>
                </c:pt>
                <c:pt idx="519">
                  <c:v>4.42</c:v>
                </c:pt>
                <c:pt idx="520">
                  <c:v>4.38</c:v>
                </c:pt>
                <c:pt idx="521">
                  <c:v>4.3899999999999997</c:v>
                </c:pt>
                <c:pt idx="522">
                  <c:v>4.26</c:v>
                </c:pt>
                <c:pt idx="523">
                  <c:v>4.12</c:v>
                </c:pt>
                <c:pt idx="524">
                  <c:v>4.0599999999999996</c:v>
                </c:pt>
                <c:pt idx="525">
                  <c:v>4.09</c:v>
                </c:pt>
                <c:pt idx="526">
                  <c:v>4.1399999999999997</c:v>
                </c:pt>
                <c:pt idx="527">
                  <c:v>4.21</c:v>
                </c:pt>
                <c:pt idx="528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84-45A7-ADA0-51757C6721B1}"/>
            </c:ext>
          </c:extLst>
        </c:ser>
        <c:ser>
          <c:idx val="1"/>
          <c:order val="1"/>
          <c:tx>
            <c:v>Federal Funds Rate</c:v>
          </c:tx>
          <c:spPr>
            <a:ln w="28575" cap="rnd">
              <a:solidFill>
                <a:srgbClr val="176E4D"/>
              </a:solidFill>
              <a:round/>
            </a:ln>
            <a:effectLst/>
          </c:spPr>
          <c:marker>
            <c:symbol val="none"/>
          </c:marker>
          <c:cat>
            <c:numRef>
              <c:f>Sheet1!$A$7:$A$535</c:f>
              <c:numCache>
                <c:formatCode>m/d/yyyy</c:formatCode>
                <c:ptCount val="529"/>
                <c:pt idx="0">
                  <c:v>29983</c:v>
                </c:pt>
                <c:pt idx="1">
                  <c:v>30011</c:v>
                </c:pt>
                <c:pt idx="2">
                  <c:v>30042</c:v>
                </c:pt>
                <c:pt idx="3">
                  <c:v>30072</c:v>
                </c:pt>
                <c:pt idx="4">
                  <c:v>30103</c:v>
                </c:pt>
                <c:pt idx="5">
                  <c:v>30133</c:v>
                </c:pt>
                <c:pt idx="6">
                  <c:v>30164</c:v>
                </c:pt>
                <c:pt idx="7">
                  <c:v>30195</c:v>
                </c:pt>
                <c:pt idx="8">
                  <c:v>30225</c:v>
                </c:pt>
                <c:pt idx="9">
                  <c:v>30256</c:v>
                </c:pt>
                <c:pt idx="10">
                  <c:v>30286</c:v>
                </c:pt>
                <c:pt idx="11">
                  <c:v>30317</c:v>
                </c:pt>
                <c:pt idx="12">
                  <c:v>30348</c:v>
                </c:pt>
                <c:pt idx="13">
                  <c:v>30376</c:v>
                </c:pt>
                <c:pt idx="14">
                  <c:v>30407</c:v>
                </c:pt>
                <c:pt idx="15">
                  <c:v>30437</c:v>
                </c:pt>
                <c:pt idx="16">
                  <c:v>30468</c:v>
                </c:pt>
                <c:pt idx="17">
                  <c:v>30498</c:v>
                </c:pt>
                <c:pt idx="18">
                  <c:v>30529</c:v>
                </c:pt>
                <c:pt idx="19">
                  <c:v>30560</c:v>
                </c:pt>
                <c:pt idx="20">
                  <c:v>30590</c:v>
                </c:pt>
                <c:pt idx="21">
                  <c:v>30621</c:v>
                </c:pt>
                <c:pt idx="22">
                  <c:v>30651</c:v>
                </c:pt>
                <c:pt idx="23">
                  <c:v>30682</c:v>
                </c:pt>
                <c:pt idx="24">
                  <c:v>30713</c:v>
                </c:pt>
                <c:pt idx="25">
                  <c:v>30742</c:v>
                </c:pt>
                <c:pt idx="26">
                  <c:v>30773</c:v>
                </c:pt>
                <c:pt idx="27">
                  <c:v>30803</c:v>
                </c:pt>
                <c:pt idx="28">
                  <c:v>30834</c:v>
                </c:pt>
                <c:pt idx="29">
                  <c:v>30864</c:v>
                </c:pt>
                <c:pt idx="30">
                  <c:v>30895</c:v>
                </c:pt>
                <c:pt idx="31">
                  <c:v>30926</c:v>
                </c:pt>
                <c:pt idx="32">
                  <c:v>30956</c:v>
                </c:pt>
                <c:pt idx="33">
                  <c:v>30987</c:v>
                </c:pt>
                <c:pt idx="34">
                  <c:v>31017</c:v>
                </c:pt>
                <c:pt idx="35">
                  <c:v>31048</c:v>
                </c:pt>
                <c:pt idx="36">
                  <c:v>31079</c:v>
                </c:pt>
                <c:pt idx="37">
                  <c:v>31107</c:v>
                </c:pt>
                <c:pt idx="38">
                  <c:v>31138</c:v>
                </c:pt>
                <c:pt idx="39">
                  <c:v>31168</c:v>
                </c:pt>
                <c:pt idx="40">
                  <c:v>31199</c:v>
                </c:pt>
                <c:pt idx="41">
                  <c:v>31229</c:v>
                </c:pt>
                <c:pt idx="42">
                  <c:v>31260</c:v>
                </c:pt>
                <c:pt idx="43">
                  <c:v>31291</c:v>
                </c:pt>
                <c:pt idx="44">
                  <c:v>31321</c:v>
                </c:pt>
                <c:pt idx="45">
                  <c:v>31352</c:v>
                </c:pt>
                <c:pt idx="46">
                  <c:v>31382</c:v>
                </c:pt>
                <c:pt idx="47">
                  <c:v>31413</c:v>
                </c:pt>
                <c:pt idx="48">
                  <c:v>31444</c:v>
                </c:pt>
                <c:pt idx="49">
                  <c:v>31472</c:v>
                </c:pt>
                <c:pt idx="50">
                  <c:v>31503</c:v>
                </c:pt>
                <c:pt idx="51">
                  <c:v>31533</c:v>
                </c:pt>
                <c:pt idx="52">
                  <c:v>31564</c:v>
                </c:pt>
                <c:pt idx="53">
                  <c:v>31594</c:v>
                </c:pt>
                <c:pt idx="54">
                  <c:v>31625</c:v>
                </c:pt>
                <c:pt idx="55">
                  <c:v>31656</c:v>
                </c:pt>
                <c:pt idx="56">
                  <c:v>31686</c:v>
                </c:pt>
                <c:pt idx="57">
                  <c:v>31717</c:v>
                </c:pt>
                <c:pt idx="58">
                  <c:v>31747</c:v>
                </c:pt>
                <c:pt idx="59">
                  <c:v>31778</c:v>
                </c:pt>
                <c:pt idx="60">
                  <c:v>31809</c:v>
                </c:pt>
                <c:pt idx="61">
                  <c:v>31837</c:v>
                </c:pt>
                <c:pt idx="62">
                  <c:v>31868</c:v>
                </c:pt>
                <c:pt idx="63">
                  <c:v>31898</c:v>
                </c:pt>
                <c:pt idx="64">
                  <c:v>31929</c:v>
                </c:pt>
                <c:pt idx="65">
                  <c:v>31959</c:v>
                </c:pt>
                <c:pt idx="66">
                  <c:v>31990</c:v>
                </c:pt>
                <c:pt idx="67">
                  <c:v>32021</c:v>
                </c:pt>
                <c:pt idx="68">
                  <c:v>32051</c:v>
                </c:pt>
                <c:pt idx="69">
                  <c:v>32082</c:v>
                </c:pt>
                <c:pt idx="70">
                  <c:v>32112</c:v>
                </c:pt>
                <c:pt idx="71">
                  <c:v>32143</c:v>
                </c:pt>
                <c:pt idx="72">
                  <c:v>32174</c:v>
                </c:pt>
                <c:pt idx="73">
                  <c:v>32203</c:v>
                </c:pt>
                <c:pt idx="74">
                  <c:v>32234</c:v>
                </c:pt>
                <c:pt idx="75">
                  <c:v>32264</c:v>
                </c:pt>
                <c:pt idx="76">
                  <c:v>32295</c:v>
                </c:pt>
                <c:pt idx="77">
                  <c:v>32325</c:v>
                </c:pt>
                <c:pt idx="78">
                  <c:v>32356</c:v>
                </c:pt>
                <c:pt idx="79">
                  <c:v>32387</c:v>
                </c:pt>
                <c:pt idx="80">
                  <c:v>32417</c:v>
                </c:pt>
                <c:pt idx="81">
                  <c:v>32448</c:v>
                </c:pt>
                <c:pt idx="82">
                  <c:v>32478</c:v>
                </c:pt>
                <c:pt idx="83">
                  <c:v>32509</c:v>
                </c:pt>
                <c:pt idx="84">
                  <c:v>32540</c:v>
                </c:pt>
                <c:pt idx="85">
                  <c:v>32568</c:v>
                </c:pt>
                <c:pt idx="86">
                  <c:v>32599</c:v>
                </c:pt>
                <c:pt idx="87">
                  <c:v>32629</c:v>
                </c:pt>
                <c:pt idx="88">
                  <c:v>32660</c:v>
                </c:pt>
                <c:pt idx="89">
                  <c:v>32690</c:v>
                </c:pt>
                <c:pt idx="90">
                  <c:v>32721</c:v>
                </c:pt>
                <c:pt idx="91">
                  <c:v>32752</c:v>
                </c:pt>
                <c:pt idx="92">
                  <c:v>32782</c:v>
                </c:pt>
                <c:pt idx="93">
                  <c:v>32813</c:v>
                </c:pt>
                <c:pt idx="94">
                  <c:v>32843</c:v>
                </c:pt>
                <c:pt idx="95">
                  <c:v>32874</c:v>
                </c:pt>
                <c:pt idx="96">
                  <c:v>32905</c:v>
                </c:pt>
                <c:pt idx="97">
                  <c:v>32933</c:v>
                </c:pt>
                <c:pt idx="98">
                  <c:v>32964</c:v>
                </c:pt>
                <c:pt idx="99">
                  <c:v>32994</c:v>
                </c:pt>
                <c:pt idx="100">
                  <c:v>33025</c:v>
                </c:pt>
                <c:pt idx="101">
                  <c:v>33055</c:v>
                </c:pt>
                <c:pt idx="102">
                  <c:v>33086</c:v>
                </c:pt>
                <c:pt idx="103">
                  <c:v>33117</c:v>
                </c:pt>
                <c:pt idx="104">
                  <c:v>33147</c:v>
                </c:pt>
                <c:pt idx="105">
                  <c:v>33178</c:v>
                </c:pt>
                <c:pt idx="106">
                  <c:v>33208</c:v>
                </c:pt>
                <c:pt idx="107">
                  <c:v>33239</c:v>
                </c:pt>
                <c:pt idx="108">
                  <c:v>33270</c:v>
                </c:pt>
                <c:pt idx="109">
                  <c:v>33298</c:v>
                </c:pt>
                <c:pt idx="110">
                  <c:v>33329</c:v>
                </c:pt>
                <c:pt idx="111">
                  <c:v>33359</c:v>
                </c:pt>
                <c:pt idx="112">
                  <c:v>33390</c:v>
                </c:pt>
                <c:pt idx="113">
                  <c:v>33420</c:v>
                </c:pt>
                <c:pt idx="114">
                  <c:v>33451</c:v>
                </c:pt>
                <c:pt idx="115">
                  <c:v>33482</c:v>
                </c:pt>
                <c:pt idx="116">
                  <c:v>33512</c:v>
                </c:pt>
                <c:pt idx="117">
                  <c:v>33543</c:v>
                </c:pt>
                <c:pt idx="118">
                  <c:v>33573</c:v>
                </c:pt>
                <c:pt idx="119">
                  <c:v>33604</c:v>
                </c:pt>
                <c:pt idx="120">
                  <c:v>33635</c:v>
                </c:pt>
                <c:pt idx="121">
                  <c:v>33664</c:v>
                </c:pt>
                <c:pt idx="122">
                  <c:v>33695</c:v>
                </c:pt>
                <c:pt idx="123">
                  <c:v>33725</c:v>
                </c:pt>
                <c:pt idx="124">
                  <c:v>33756</c:v>
                </c:pt>
                <c:pt idx="125">
                  <c:v>33786</c:v>
                </c:pt>
                <c:pt idx="126">
                  <c:v>33817</c:v>
                </c:pt>
                <c:pt idx="127">
                  <c:v>33848</c:v>
                </c:pt>
                <c:pt idx="128">
                  <c:v>33878</c:v>
                </c:pt>
                <c:pt idx="129">
                  <c:v>33909</c:v>
                </c:pt>
                <c:pt idx="130">
                  <c:v>33939</c:v>
                </c:pt>
                <c:pt idx="131">
                  <c:v>33970</c:v>
                </c:pt>
                <c:pt idx="132">
                  <c:v>34001</c:v>
                </c:pt>
                <c:pt idx="133">
                  <c:v>34029</c:v>
                </c:pt>
                <c:pt idx="134">
                  <c:v>34060</c:v>
                </c:pt>
                <c:pt idx="135">
                  <c:v>34090</c:v>
                </c:pt>
                <c:pt idx="136">
                  <c:v>34121</c:v>
                </c:pt>
                <c:pt idx="137">
                  <c:v>34151</c:v>
                </c:pt>
                <c:pt idx="138">
                  <c:v>34182</c:v>
                </c:pt>
                <c:pt idx="139">
                  <c:v>34213</c:v>
                </c:pt>
                <c:pt idx="140">
                  <c:v>34243</c:v>
                </c:pt>
                <c:pt idx="141">
                  <c:v>34274</c:v>
                </c:pt>
                <c:pt idx="142">
                  <c:v>34304</c:v>
                </c:pt>
                <c:pt idx="143">
                  <c:v>34335</c:v>
                </c:pt>
                <c:pt idx="144">
                  <c:v>34366</c:v>
                </c:pt>
                <c:pt idx="145">
                  <c:v>34394</c:v>
                </c:pt>
                <c:pt idx="146">
                  <c:v>34425</c:v>
                </c:pt>
                <c:pt idx="147">
                  <c:v>34455</c:v>
                </c:pt>
                <c:pt idx="148">
                  <c:v>34486</c:v>
                </c:pt>
                <c:pt idx="149">
                  <c:v>34516</c:v>
                </c:pt>
                <c:pt idx="150">
                  <c:v>34547</c:v>
                </c:pt>
                <c:pt idx="151">
                  <c:v>34578</c:v>
                </c:pt>
                <c:pt idx="152">
                  <c:v>34608</c:v>
                </c:pt>
                <c:pt idx="153">
                  <c:v>34639</c:v>
                </c:pt>
                <c:pt idx="154">
                  <c:v>34669</c:v>
                </c:pt>
                <c:pt idx="155">
                  <c:v>34700</c:v>
                </c:pt>
                <c:pt idx="156">
                  <c:v>34731</c:v>
                </c:pt>
                <c:pt idx="157">
                  <c:v>34759</c:v>
                </c:pt>
                <c:pt idx="158">
                  <c:v>34790</c:v>
                </c:pt>
                <c:pt idx="159">
                  <c:v>34820</c:v>
                </c:pt>
                <c:pt idx="160">
                  <c:v>34851</c:v>
                </c:pt>
                <c:pt idx="161">
                  <c:v>34881</c:v>
                </c:pt>
                <c:pt idx="162">
                  <c:v>34912</c:v>
                </c:pt>
                <c:pt idx="163">
                  <c:v>34943</c:v>
                </c:pt>
                <c:pt idx="164">
                  <c:v>34973</c:v>
                </c:pt>
                <c:pt idx="165">
                  <c:v>35004</c:v>
                </c:pt>
                <c:pt idx="166">
                  <c:v>35034</c:v>
                </c:pt>
                <c:pt idx="167">
                  <c:v>35065</c:v>
                </c:pt>
                <c:pt idx="168">
                  <c:v>35096</c:v>
                </c:pt>
                <c:pt idx="169">
                  <c:v>35125</c:v>
                </c:pt>
                <c:pt idx="170">
                  <c:v>35156</c:v>
                </c:pt>
                <c:pt idx="171">
                  <c:v>35186</c:v>
                </c:pt>
                <c:pt idx="172">
                  <c:v>35217</c:v>
                </c:pt>
                <c:pt idx="173">
                  <c:v>35247</c:v>
                </c:pt>
                <c:pt idx="174">
                  <c:v>35278</c:v>
                </c:pt>
                <c:pt idx="175">
                  <c:v>35309</c:v>
                </c:pt>
                <c:pt idx="176">
                  <c:v>35339</c:v>
                </c:pt>
                <c:pt idx="177">
                  <c:v>35370</c:v>
                </c:pt>
                <c:pt idx="178">
                  <c:v>35400</c:v>
                </c:pt>
                <c:pt idx="179">
                  <c:v>35431</c:v>
                </c:pt>
                <c:pt idx="180">
                  <c:v>35462</c:v>
                </c:pt>
                <c:pt idx="181">
                  <c:v>35490</c:v>
                </c:pt>
                <c:pt idx="182">
                  <c:v>35521</c:v>
                </c:pt>
                <c:pt idx="183">
                  <c:v>35551</c:v>
                </c:pt>
                <c:pt idx="184">
                  <c:v>35582</c:v>
                </c:pt>
                <c:pt idx="185">
                  <c:v>35612</c:v>
                </c:pt>
                <c:pt idx="186">
                  <c:v>35643</c:v>
                </c:pt>
                <c:pt idx="187">
                  <c:v>35674</c:v>
                </c:pt>
                <c:pt idx="188">
                  <c:v>35704</c:v>
                </c:pt>
                <c:pt idx="189">
                  <c:v>35735</c:v>
                </c:pt>
                <c:pt idx="190">
                  <c:v>35765</c:v>
                </c:pt>
                <c:pt idx="191">
                  <c:v>35796</c:v>
                </c:pt>
                <c:pt idx="192">
                  <c:v>35827</c:v>
                </c:pt>
                <c:pt idx="193">
                  <c:v>35855</c:v>
                </c:pt>
                <c:pt idx="194">
                  <c:v>35886</c:v>
                </c:pt>
                <c:pt idx="195">
                  <c:v>35916</c:v>
                </c:pt>
                <c:pt idx="196">
                  <c:v>35947</c:v>
                </c:pt>
                <c:pt idx="197">
                  <c:v>35977</c:v>
                </c:pt>
                <c:pt idx="198">
                  <c:v>36008</c:v>
                </c:pt>
                <c:pt idx="199">
                  <c:v>36039</c:v>
                </c:pt>
                <c:pt idx="200">
                  <c:v>36069</c:v>
                </c:pt>
                <c:pt idx="201">
                  <c:v>36100</c:v>
                </c:pt>
                <c:pt idx="202">
                  <c:v>36130</c:v>
                </c:pt>
                <c:pt idx="203">
                  <c:v>36161</c:v>
                </c:pt>
                <c:pt idx="204">
                  <c:v>36192</c:v>
                </c:pt>
                <c:pt idx="205">
                  <c:v>36220</c:v>
                </c:pt>
                <c:pt idx="206">
                  <c:v>36251</c:v>
                </c:pt>
                <c:pt idx="207">
                  <c:v>36281</c:v>
                </c:pt>
                <c:pt idx="208">
                  <c:v>36312</c:v>
                </c:pt>
                <c:pt idx="209">
                  <c:v>36342</c:v>
                </c:pt>
                <c:pt idx="210">
                  <c:v>36373</c:v>
                </c:pt>
                <c:pt idx="211">
                  <c:v>36404</c:v>
                </c:pt>
                <c:pt idx="212">
                  <c:v>36434</c:v>
                </c:pt>
                <c:pt idx="213">
                  <c:v>36465</c:v>
                </c:pt>
                <c:pt idx="214">
                  <c:v>36495</c:v>
                </c:pt>
                <c:pt idx="215">
                  <c:v>36526</c:v>
                </c:pt>
                <c:pt idx="216">
                  <c:v>36557</c:v>
                </c:pt>
                <c:pt idx="217">
                  <c:v>36586</c:v>
                </c:pt>
                <c:pt idx="218">
                  <c:v>36617</c:v>
                </c:pt>
                <c:pt idx="219">
                  <c:v>36647</c:v>
                </c:pt>
                <c:pt idx="220">
                  <c:v>36678</c:v>
                </c:pt>
                <c:pt idx="221">
                  <c:v>36708</c:v>
                </c:pt>
                <c:pt idx="222">
                  <c:v>36739</c:v>
                </c:pt>
                <c:pt idx="223">
                  <c:v>36770</c:v>
                </c:pt>
                <c:pt idx="224">
                  <c:v>36800</c:v>
                </c:pt>
                <c:pt idx="225">
                  <c:v>36831</c:v>
                </c:pt>
                <c:pt idx="226">
                  <c:v>36861</c:v>
                </c:pt>
                <c:pt idx="227">
                  <c:v>36892</c:v>
                </c:pt>
                <c:pt idx="228">
                  <c:v>36923</c:v>
                </c:pt>
                <c:pt idx="229">
                  <c:v>36951</c:v>
                </c:pt>
                <c:pt idx="230">
                  <c:v>36982</c:v>
                </c:pt>
                <c:pt idx="231">
                  <c:v>37012</c:v>
                </c:pt>
                <c:pt idx="232">
                  <c:v>37043</c:v>
                </c:pt>
                <c:pt idx="233">
                  <c:v>37073</c:v>
                </c:pt>
                <c:pt idx="234">
                  <c:v>37104</c:v>
                </c:pt>
                <c:pt idx="235">
                  <c:v>37135</c:v>
                </c:pt>
                <c:pt idx="236">
                  <c:v>37165</c:v>
                </c:pt>
                <c:pt idx="237">
                  <c:v>37196</c:v>
                </c:pt>
                <c:pt idx="238">
                  <c:v>37226</c:v>
                </c:pt>
                <c:pt idx="239">
                  <c:v>37257</c:v>
                </c:pt>
                <c:pt idx="240">
                  <c:v>37288</c:v>
                </c:pt>
                <c:pt idx="241">
                  <c:v>37316</c:v>
                </c:pt>
                <c:pt idx="242">
                  <c:v>37347</c:v>
                </c:pt>
                <c:pt idx="243">
                  <c:v>37377</c:v>
                </c:pt>
                <c:pt idx="244">
                  <c:v>37408</c:v>
                </c:pt>
                <c:pt idx="245">
                  <c:v>37438</c:v>
                </c:pt>
                <c:pt idx="246">
                  <c:v>37469</c:v>
                </c:pt>
                <c:pt idx="247">
                  <c:v>37500</c:v>
                </c:pt>
                <c:pt idx="248">
                  <c:v>37530</c:v>
                </c:pt>
                <c:pt idx="249">
                  <c:v>37561</c:v>
                </c:pt>
                <c:pt idx="250">
                  <c:v>37591</c:v>
                </c:pt>
                <c:pt idx="251">
                  <c:v>37622</c:v>
                </c:pt>
                <c:pt idx="252">
                  <c:v>37653</c:v>
                </c:pt>
                <c:pt idx="253">
                  <c:v>37681</c:v>
                </c:pt>
                <c:pt idx="254">
                  <c:v>37712</c:v>
                </c:pt>
                <c:pt idx="255">
                  <c:v>37742</c:v>
                </c:pt>
                <c:pt idx="256">
                  <c:v>37773</c:v>
                </c:pt>
                <c:pt idx="257">
                  <c:v>37803</c:v>
                </c:pt>
                <c:pt idx="258">
                  <c:v>37834</c:v>
                </c:pt>
                <c:pt idx="259">
                  <c:v>37865</c:v>
                </c:pt>
                <c:pt idx="260">
                  <c:v>37895</c:v>
                </c:pt>
                <c:pt idx="261">
                  <c:v>37926</c:v>
                </c:pt>
                <c:pt idx="262">
                  <c:v>37956</c:v>
                </c:pt>
                <c:pt idx="263">
                  <c:v>37987</c:v>
                </c:pt>
                <c:pt idx="264">
                  <c:v>38018</c:v>
                </c:pt>
                <c:pt idx="265">
                  <c:v>38047</c:v>
                </c:pt>
                <c:pt idx="266">
                  <c:v>38078</c:v>
                </c:pt>
                <c:pt idx="267">
                  <c:v>38108</c:v>
                </c:pt>
                <c:pt idx="268">
                  <c:v>38139</c:v>
                </c:pt>
                <c:pt idx="269">
                  <c:v>38169</c:v>
                </c:pt>
                <c:pt idx="270">
                  <c:v>38200</c:v>
                </c:pt>
                <c:pt idx="271">
                  <c:v>38231</c:v>
                </c:pt>
                <c:pt idx="272">
                  <c:v>38261</c:v>
                </c:pt>
                <c:pt idx="273">
                  <c:v>38292</c:v>
                </c:pt>
                <c:pt idx="274">
                  <c:v>38322</c:v>
                </c:pt>
                <c:pt idx="275">
                  <c:v>38353</c:v>
                </c:pt>
                <c:pt idx="276">
                  <c:v>38384</c:v>
                </c:pt>
                <c:pt idx="277">
                  <c:v>38412</c:v>
                </c:pt>
                <c:pt idx="278">
                  <c:v>38443</c:v>
                </c:pt>
                <c:pt idx="279">
                  <c:v>38473</c:v>
                </c:pt>
                <c:pt idx="280">
                  <c:v>38504</c:v>
                </c:pt>
                <c:pt idx="281">
                  <c:v>38534</c:v>
                </c:pt>
                <c:pt idx="282">
                  <c:v>38565</c:v>
                </c:pt>
                <c:pt idx="283">
                  <c:v>38596</c:v>
                </c:pt>
                <c:pt idx="284">
                  <c:v>38626</c:v>
                </c:pt>
                <c:pt idx="285">
                  <c:v>38657</c:v>
                </c:pt>
                <c:pt idx="286">
                  <c:v>38687</c:v>
                </c:pt>
                <c:pt idx="287">
                  <c:v>38718</c:v>
                </c:pt>
                <c:pt idx="288">
                  <c:v>38749</c:v>
                </c:pt>
                <c:pt idx="289">
                  <c:v>38777</c:v>
                </c:pt>
                <c:pt idx="290">
                  <c:v>38808</c:v>
                </c:pt>
                <c:pt idx="291">
                  <c:v>38838</c:v>
                </c:pt>
                <c:pt idx="292">
                  <c:v>38869</c:v>
                </c:pt>
                <c:pt idx="293">
                  <c:v>38899</c:v>
                </c:pt>
                <c:pt idx="294">
                  <c:v>38930</c:v>
                </c:pt>
                <c:pt idx="295">
                  <c:v>38961</c:v>
                </c:pt>
                <c:pt idx="296">
                  <c:v>38991</c:v>
                </c:pt>
                <c:pt idx="297">
                  <c:v>39022</c:v>
                </c:pt>
                <c:pt idx="298">
                  <c:v>39052</c:v>
                </c:pt>
                <c:pt idx="299">
                  <c:v>39083</c:v>
                </c:pt>
                <c:pt idx="300">
                  <c:v>39114</c:v>
                </c:pt>
                <c:pt idx="301">
                  <c:v>39142</c:v>
                </c:pt>
                <c:pt idx="302">
                  <c:v>39173</c:v>
                </c:pt>
                <c:pt idx="303">
                  <c:v>39203</c:v>
                </c:pt>
                <c:pt idx="304">
                  <c:v>39234</c:v>
                </c:pt>
                <c:pt idx="305">
                  <c:v>39264</c:v>
                </c:pt>
                <c:pt idx="306">
                  <c:v>39295</c:v>
                </c:pt>
                <c:pt idx="307">
                  <c:v>39326</c:v>
                </c:pt>
                <c:pt idx="308">
                  <c:v>39356</c:v>
                </c:pt>
                <c:pt idx="309">
                  <c:v>39387</c:v>
                </c:pt>
                <c:pt idx="310">
                  <c:v>39417</c:v>
                </c:pt>
                <c:pt idx="311">
                  <c:v>39448</c:v>
                </c:pt>
                <c:pt idx="312">
                  <c:v>39479</c:v>
                </c:pt>
                <c:pt idx="313">
                  <c:v>39508</c:v>
                </c:pt>
                <c:pt idx="314">
                  <c:v>39539</c:v>
                </c:pt>
                <c:pt idx="315">
                  <c:v>39569</c:v>
                </c:pt>
                <c:pt idx="316">
                  <c:v>39600</c:v>
                </c:pt>
                <c:pt idx="317">
                  <c:v>39630</c:v>
                </c:pt>
                <c:pt idx="318">
                  <c:v>39661</c:v>
                </c:pt>
                <c:pt idx="319">
                  <c:v>39692</c:v>
                </c:pt>
                <c:pt idx="320">
                  <c:v>39722</c:v>
                </c:pt>
                <c:pt idx="321">
                  <c:v>39753</c:v>
                </c:pt>
                <c:pt idx="322">
                  <c:v>39783</c:v>
                </c:pt>
                <c:pt idx="323">
                  <c:v>39814</c:v>
                </c:pt>
                <c:pt idx="324">
                  <c:v>39845</c:v>
                </c:pt>
                <c:pt idx="325">
                  <c:v>39873</c:v>
                </c:pt>
                <c:pt idx="326">
                  <c:v>39904</c:v>
                </c:pt>
                <c:pt idx="327">
                  <c:v>39934</c:v>
                </c:pt>
                <c:pt idx="328">
                  <c:v>39965</c:v>
                </c:pt>
                <c:pt idx="329">
                  <c:v>39995</c:v>
                </c:pt>
                <c:pt idx="330">
                  <c:v>40026</c:v>
                </c:pt>
                <c:pt idx="331">
                  <c:v>40057</c:v>
                </c:pt>
                <c:pt idx="332">
                  <c:v>40087</c:v>
                </c:pt>
                <c:pt idx="333">
                  <c:v>40118</c:v>
                </c:pt>
                <c:pt idx="334">
                  <c:v>40148</c:v>
                </c:pt>
                <c:pt idx="335">
                  <c:v>40179</c:v>
                </c:pt>
                <c:pt idx="336">
                  <c:v>40210</c:v>
                </c:pt>
                <c:pt idx="337">
                  <c:v>40238</c:v>
                </c:pt>
                <c:pt idx="338">
                  <c:v>40269</c:v>
                </c:pt>
                <c:pt idx="339">
                  <c:v>40299</c:v>
                </c:pt>
                <c:pt idx="340">
                  <c:v>40330</c:v>
                </c:pt>
                <c:pt idx="341">
                  <c:v>40360</c:v>
                </c:pt>
                <c:pt idx="342">
                  <c:v>40391</c:v>
                </c:pt>
                <c:pt idx="343">
                  <c:v>40422</c:v>
                </c:pt>
                <c:pt idx="344">
                  <c:v>40452</c:v>
                </c:pt>
                <c:pt idx="345">
                  <c:v>40483</c:v>
                </c:pt>
                <c:pt idx="346">
                  <c:v>40513</c:v>
                </c:pt>
                <c:pt idx="347">
                  <c:v>40544</c:v>
                </c:pt>
                <c:pt idx="348">
                  <c:v>40575</c:v>
                </c:pt>
                <c:pt idx="349">
                  <c:v>40603</c:v>
                </c:pt>
                <c:pt idx="350">
                  <c:v>40634</c:v>
                </c:pt>
                <c:pt idx="351">
                  <c:v>40664</c:v>
                </c:pt>
                <c:pt idx="352">
                  <c:v>40695</c:v>
                </c:pt>
                <c:pt idx="353">
                  <c:v>40725</c:v>
                </c:pt>
                <c:pt idx="354">
                  <c:v>40756</c:v>
                </c:pt>
                <c:pt idx="355">
                  <c:v>40787</c:v>
                </c:pt>
                <c:pt idx="356">
                  <c:v>40817</c:v>
                </c:pt>
                <c:pt idx="357">
                  <c:v>40848</c:v>
                </c:pt>
                <c:pt idx="358">
                  <c:v>40878</c:v>
                </c:pt>
                <c:pt idx="359">
                  <c:v>40909</c:v>
                </c:pt>
                <c:pt idx="360">
                  <c:v>40940</c:v>
                </c:pt>
                <c:pt idx="361">
                  <c:v>40969</c:v>
                </c:pt>
                <c:pt idx="362">
                  <c:v>41000</c:v>
                </c:pt>
                <c:pt idx="363">
                  <c:v>41030</c:v>
                </c:pt>
                <c:pt idx="364">
                  <c:v>41061</c:v>
                </c:pt>
                <c:pt idx="365">
                  <c:v>41091</c:v>
                </c:pt>
                <c:pt idx="366">
                  <c:v>41122</c:v>
                </c:pt>
                <c:pt idx="367">
                  <c:v>41153</c:v>
                </c:pt>
                <c:pt idx="368">
                  <c:v>41183</c:v>
                </c:pt>
                <c:pt idx="369">
                  <c:v>41214</c:v>
                </c:pt>
                <c:pt idx="370">
                  <c:v>41244</c:v>
                </c:pt>
                <c:pt idx="371">
                  <c:v>41275</c:v>
                </c:pt>
                <c:pt idx="372">
                  <c:v>41306</c:v>
                </c:pt>
                <c:pt idx="373">
                  <c:v>41334</c:v>
                </c:pt>
                <c:pt idx="374">
                  <c:v>41365</c:v>
                </c:pt>
                <c:pt idx="375">
                  <c:v>41395</c:v>
                </c:pt>
                <c:pt idx="376">
                  <c:v>41426</c:v>
                </c:pt>
                <c:pt idx="377">
                  <c:v>41456</c:v>
                </c:pt>
                <c:pt idx="378">
                  <c:v>41487</c:v>
                </c:pt>
                <c:pt idx="379">
                  <c:v>41518</c:v>
                </c:pt>
                <c:pt idx="380">
                  <c:v>41548</c:v>
                </c:pt>
                <c:pt idx="381">
                  <c:v>41579</c:v>
                </c:pt>
                <c:pt idx="382">
                  <c:v>41609</c:v>
                </c:pt>
                <c:pt idx="383">
                  <c:v>41640</c:v>
                </c:pt>
                <c:pt idx="384">
                  <c:v>41671</c:v>
                </c:pt>
                <c:pt idx="385">
                  <c:v>41699</c:v>
                </c:pt>
                <c:pt idx="386">
                  <c:v>41730</c:v>
                </c:pt>
                <c:pt idx="387">
                  <c:v>41760</c:v>
                </c:pt>
                <c:pt idx="388">
                  <c:v>41791</c:v>
                </c:pt>
                <c:pt idx="389">
                  <c:v>41821</c:v>
                </c:pt>
                <c:pt idx="390">
                  <c:v>41852</c:v>
                </c:pt>
                <c:pt idx="391">
                  <c:v>41883</c:v>
                </c:pt>
                <c:pt idx="392">
                  <c:v>41913</c:v>
                </c:pt>
                <c:pt idx="393">
                  <c:v>41944</c:v>
                </c:pt>
                <c:pt idx="394">
                  <c:v>41974</c:v>
                </c:pt>
                <c:pt idx="395">
                  <c:v>42005</c:v>
                </c:pt>
                <c:pt idx="396">
                  <c:v>42036</c:v>
                </c:pt>
                <c:pt idx="397">
                  <c:v>42064</c:v>
                </c:pt>
                <c:pt idx="398">
                  <c:v>42095</c:v>
                </c:pt>
                <c:pt idx="399">
                  <c:v>42125</c:v>
                </c:pt>
                <c:pt idx="400">
                  <c:v>42156</c:v>
                </c:pt>
                <c:pt idx="401">
                  <c:v>42186</c:v>
                </c:pt>
                <c:pt idx="402">
                  <c:v>42217</c:v>
                </c:pt>
                <c:pt idx="403">
                  <c:v>42248</c:v>
                </c:pt>
                <c:pt idx="404">
                  <c:v>42278</c:v>
                </c:pt>
                <c:pt idx="405">
                  <c:v>42309</c:v>
                </c:pt>
                <c:pt idx="406">
                  <c:v>42339</c:v>
                </c:pt>
                <c:pt idx="407">
                  <c:v>42370</c:v>
                </c:pt>
                <c:pt idx="408">
                  <c:v>42401</c:v>
                </c:pt>
                <c:pt idx="409">
                  <c:v>42430</c:v>
                </c:pt>
                <c:pt idx="410">
                  <c:v>42461</c:v>
                </c:pt>
                <c:pt idx="411">
                  <c:v>42491</c:v>
                </c:pt>
                <c:pt idx="412">
                  <c:v>42522</c:v>
                </c:pt>
                <c:pt idx="413">
                  <c:v>42552</c:v>
                </c:pt>
                <c:pt idx="414">
                  <c:v>42583</c:v>
                </c:pt>
                <c:pt idx="415">
                  <c:v>42614</c:v>
                </c:pt>
                <c:pt idx="416">
                  <c:v>42644</c:v>
                </c:pt>
                <c:pt idx="417">
                  <c:v>42675</c:v>
                </c:pt>
                <c:pt idx="418">
                  <c:v>42705</c:v>
                </c:pt>
                <c:pt idx="419">
                  <c:v>42736</c:v>
                </c:pt>
                <c:pt idx="420">
                  <c:v>42767</c:v>
                </c:pt>
                <c:pt idx="421">
                  <c:v>42795</c:v>
                </c:pt>
                <c:pt idx="422">
                  <c:v>42826</c:v>
                </c:pt>
                <c:pt idx="423">
                  <c:v>42856</c:v>
                </c:pt>
                <c:pt idx="424">
                  <c:v>42887</c:v>
                </c:pt>
                <c:pt idx="425">
                  <c:v>42917</c:v>
                </c:pt>
                <c:pt idx="426">
                  <c:v>42948</c:v>
                </c:pt>
                <c:pt idx="427">
                  <c:v>42979</c:v>
                </c:pt>
                <c:pt idx="428">
                  <c:v>43009</c:v>
                </c:pt>
                <c:pt idx="429">
                  <c:v>43040</c:v>
                </c:pt>
                <c:pt idx="430">
                  <c:v>43070</c:v>
                </c:pt>
                <c:pt idx="431">
                  <c:v>43101</c:v>
                </c:pt>
                <c:pt idx="432">
                  <c:v>43132</c:v>
                </c:pt>
                <c:pt idx="433">
                  <c:v>43160</c:v>
                </c:pt>
                <c:pt idx="434">
                  <c:v>43191</c:v>
                </c:pt>
                <c:pt idx="435">
                  <c:v>43221</c:v>
                </c:pt>
                <c:pt idx="436">
                  <c:v>43252</c:v>
                </c:pt>
                <c:pt idx="437">
                  <c:v>43282</c:v>
                </c:pt>
                <c:pt idx="438">
                  <c:v>43313</c:v>
                </c:pt>
                <c:pt idx="439">
                  <c:v>43344</c:v>
                </c:pt>
                <c:pt idx="440">
                  <c:v>43374</c:v>
                </c:pt>
                <c:pt idx="441">
                  <c:v>43405</c:v>
                </c:pt>
                <c:pt idx="442">
                  <c:v>43435</c:v>
                </c:pt>
                <c:pt idx="443">
                  <c:v>43466</c:v>
                </c:pt>
                <c:pt idx="444">
                  <c:v>43497</c:v>
                </c:pt>
                <c:pt idx="445">
                  <c:v>43525</c:v>
                </c:pt>
                <c:pt idx="446">
                  <c:v>43556</c:v>
                </c:pt>
                <c:pt idx="447">
                  <c:v>43586</c:v>
                </c:pt>
                <c:pt idx="448">
                  <c:v>43617</c:v>
                </c:pt>
                <c:pt idx="449">
                  <c:v>43647</c:v>
                </c:pt>
                <c:pt idx="450">
                  <c:v>43678</c:v>
                </c:pt>
                <c:pt idx="451">
                  <c:v>43709</c:v>
                </c:pt>
                <c:pt idx="452">
                  <c:v>43739</c:v>
                </c:pt>
                <c:pt idx="453">
                  <c:v>43770</c:v>
                </c:pt>
                <c:pt idx="454">
                  <c:v>43800</c:v>
                </c:pt>
                <c:pt idx="455">
                  <c:v>43831</c:v>
                </c:pt>
                <c:pt idx="456">
                  <c:v>43862</c:v>
                </c:pt>
                <c:pt idx="457">
                  <c:v>43891</c:v>
                </c:pt>
                <c:pt idx="458">
                  <c:v>43922</c:v>
                </c:pt>
                <c:pt idx="459">
                  <c:v>43952</c:v>
                </c:pt>
                <c:pt idx="460">
                  <c:v>43983</c:v>
                </c:pt>
                <c:pt idx="461">
                  <c:v>44013</c:v>
                </c:pt>
                <c:pt idx="462">
                  <c:v>44044</c:v>
                </c:pt>
                <c:pt idx="463">
                  <c:v>44075</c:v>
                </c:pt>
                <c:pt idx="464">
                  <c:v>44105</c:v>
                </c:pt>
                <c:pt idx="465">
                  <c:v>44136</c:v>
                </c:pt>
                <c:pt idx="466">
                  <c:v>44166</c:v>
                </c:pt>
                <c:pt idx="467">
                  <c:v>44197</c:v>
                </c:pt>
                <c:pt idx="468">
                  <c:v>44228</c:v>
                </c:pt>
                <c:pt idx="469">
                  <c:v>44256</c:v>
                </c:pt>
                <c:pt idx="470">
                  <c:v>44287</c:v>
                </c:pt>
                <c:pt idx="471">
                  <c:v>44317</c:v>
                </c:pt>
                <c:pt idx="472">
                  <c:v>44348</c:v>
                </c:pt>
                <c:pt idx="473">
                  <c:v>44378</c:v>
                </c:pt>
                <c:pt idx="474">
                  <c:v>44409</c:v>
                </c:pt>
                <c:pt idx="475">
                  <c:v>44440</c:v>
                </c:pt>
                <c:pt idx="476">
                  <c:v>44470</c:v>
                </c:pt>
                <c:pt idx="477">
                  <c:v>44501</c:v>
                </c:pt>
                <c:pt idx="478">
                  <c:v>44531</c:v>
                </c:pt>
                <c:pt idx="479">
                  <c:v>44562</c:v>
                </c:pt>
                <c:pt idx="480">
                  <c:v>44593</c:v>
                </c:pt>
                <c:pt idx="481">
                  <c:v>44621</c:v>
                </c:pt>
                <c:pt idx="482">
                  <c:v>44652</c:v>
                </c:pt>
                <c:pt idx="483">
                  <c:v>44682</c:v>
                </c:pt>
                <c:pt idx="484">
                  <c:v>44713</c:v>
                </c:pt>
                <c:pt idx="485">
                  <c:v>44743</c:v>
                </c:pt>
                <c:pt idx="486">
                  <c:v>44774</c:v>
                </c:pt>
                <c:pt idx="487">
                  <c:v>44805</c:v>
                </c:pt>
                <c:pt idx="488">
                  <c:v>44835</c:v>
                </c:pt>
                <c:pt idx="489">
                  <c:v>44866</c:v>
                </c:pt>
                <c:pt idx="490">
                  <c:v>44896</c:v>
                </c:pt>
                <c:pt idx="491">
                  <c:v>44927</c:v>
                </c:pt>
                <c:pt idx="492">
                  <c:v>44958</c:v>
                </c:pt>
                <c:pt idx="493">
                  <c:v>44986</c:v>
                </c:pt>
                <c:pt idx="494">
                  <c:v>45017</c:v>
                </c:pt>
                <c:pt idx="495">
                  <c:v>45047</c:v>
                </c:pt>
                <c:pt idx="496">
                  <c:v>45078</c:v>
                </c:pt>
                <c:pt idx="497">
                  <c:v>45108</c:v>
                </c:pt>
                <c:pt idx="498">
                  <c:v>45139</c:v>
                </c:pt>
                <c:pt idx="499">
                  <c:v>45170</c:v>
                </c:pt>
                <c:pt idx="500">
                  <c:v>45200</c:v>
                </c:pt>
                <c:pt idx="501">
                  <c:v>45231</c:v>
                </c:pt>
                <c:pt idx="502">
                  <c:v>45261</c:v>
                </c:pt>
                <c:pt idx="503">
                  <c:v>45292</c:v>
                </c:pt>
                <c:pt idx="504">
                  <c:v>45323</c:v>
                </c:pt>
                <c:pt idx="505">
                  <c:v>45352</c:v>
                </c:pt>
                <c:pt idx="506">
                  <c:v>45383</c:v>
                </c:pt>
                <c:pt idx="507">
                  <c:v>45413</c:v>
                </c:pt>
                <c:pt idx="508">
                  <c:v>45444</c:v>
                </c:pt>
                <c:pt idx="509">
                  <c:v>45474</c:v>
                </c:pt>
                <c:pt idx="510">
                  <c:v>45505</c:v>
                </c:pt>
                <c:pt idx="511">
                  <c:v>45536</c:v>
                </c:pt>
                <c:pt idx="512">
                  <c:v>45566</c:v>
                </c:pt>
                <c:pt idx="513">
                  <c:v>45597</c:v>
                </c:pt>
                <c:pt idx="514">
                  <c:v>45627</c:v>
                </c:pt>
                <c:pt idx="515">
                  <c:v>45658</c:v>
                </c:pt>
                <c:pt idx="516">
                  <c:v>45689</c:v>
                </c:pt>
                <c:pt idx="517">
                  <c:v>45717</c:v>
                </c:pt>
                <c:pt idx="518">
                  <c:v>45748</c:v>
                </c:pt>
                <c:pt idx="519">
                  <c:v>45778</c:v>
                </c:pt>
                <c:pt idx="520">
                  <c:v>45809</c:v>
                </c:pt>
                <c:pt idx="521">
                  <c:v>45839</c:v>
                </c:pt>
                <c:pt idx="522">
                  <c:v>45870</c:v>
                </c:pt>
                <c:pt idx="523">
                  <c:v>45901</c:v>
                </c:pt>
                <c:pt idx="524">
                  <c:v>45931</c:v>
                </c:pt>
                <c:pt idx="525">
                  <c:v>45962</c:v>
                </c:pt>
                <c:pt idx="526">
                  <c:v>45992</c:v>
                </c:pt>
                <c:pt idx="527">
                  <c:v>46023</c:v>
                </c:pt>
                <c:pt idx="528">
                  <c:v>46054</c:v>
                </c:pt>
              </c:numCache>
            </c:numRef>
          </c:cat>
          <c:val>
            <c:numRef>
              <c:f>Sheet1!$C$7:$C$535</c:f>
              <c:numCache>
                <c:formatCode>General</c:formatCode>
                <c:ptCount val="529"/>
                <c:pt idx="0">
                  <c:v>14.78</c:v>
                </c:pt>
                <c:pt idx="1">
                  <c:v>14.68</c:v>
                </c:pt>
                <c:pt idx="2">
                  <c:v>14.94</c:v>
                </c:pt>
                <c:pt idx="3">
                  <c:v>14.45</c:v>
                </c:pt>
                <c:pt idx="4">
                  <c:v>14.15</c:v>
                </c:pt>
                <c:pt idx="5">
                  <c:v>12.59</c:v>
                </c:pt>
                <c:pt idx="6">
                  <c:v>10.119999999999999</c:v>
                </c:pt>
                <c:pt idx="7">
                  <c:v>10.31</c:v>
                </c:pt>
                <c:pt idx="8">
                  <c:v>9.7100000000000009</c:v>
                </c:pt>
                <c:pt idx="9">
                  <c:v>9.1999999999999993</c:v>
                </c:pt>
                <c:pt idx="10">
                  <c:v>8.9499999999999993</c:v>
                </c:pt>
                <c:pt idx="11">
                  <c:v>8.68</c:v>
                </c:pt>
                <c:pt idx="12">
                  <c:v>8.51</c:v>
                </c:pt>
                <c:pt idx="13">
                  <c:v>8.77</c:v>
                </c:pt>
                <c:pt idx="14">
                  <c:v>8.8000000000000007</c:v>
                </c:pt>
                <c:pt idx="15">
                  <c:v>8.6300000000000008</c:v>
                </c:pt>
                <c:pt idx="16">
                  <c:v>8.98</c:v>
                </c:pt>
                <c:pt idx="17">
                  <c:v>9.3699999999999992</c:v>
                </c:pt>
                <c:pt idx="18">
                  <c:v>9.56</c:v>
                </c:pt>
                <c:pt idx="19">
                  <c:v>9.4499999999999993</c:v>
                </c:pt>
                <c:pt idx="20">
                  <c:v>9.48</c:v>
                </c:pt>
                <c:pt idx="21">
                  <c:v>9.34</c:v>
                </c:pt>
                <c:pt idx="22">
                  <c:v>9.4700000000000006</c:v>
                </c:pt>
                <c:pt idx="23">
                  <c:v>9.56</c:v>
                </c:pt>
                <c:pt idx="24">
                  <c:v>9.59</c:v>
                </c:pt>
                <c:pt idx="25">
                  <c:v>9.91</c:v>
                </c:pt>
                <c:pt idx="26">
                  <c:v>10.29</c:v>
                </c:pt>
                <c:pt idx="27">
                  <c:v>10.32</c:v>
                </c:pt>
                <c:pt idx="28">
                  <c:v>11.06</c:v>
                </c:pt>
                <c:pt idx="29">
                  <c:v>11.23</c:v>
                </c:pt>
                <c:pt idx="30">
                  <c:v>11.64</c:v>
                </c:pt>
                <c:pt idx="31">
                  <c:v>11.3</c:v>
                </c:pt>
                <c:pt idx="32">
                  <c:v>9.99</c:v>
                </c:pt>
                <c:pt idx="33">
                  <c:v>9.43</c:v>
                </c:pt>
                <c:pt idx="34">
                  <c:v>8.3800000000000008</c:v>
                </c:pt>
                <c:pt idx="35">
                  <c:v>8.35</c:v>
                </c:pt>
                <c:pt idx="36">
                  <c:v>8.5</c:v>
                </c:pt>
                <c:pt idx="37">
                  <c:v>8.58</c:v>
                </c:pt>
                <c:pt idx="38">
                  <c:v>8.27</c:v>
                </c:pt>
                <c:pt idx="39">
                  <c:v>7.97</c:v>
                </c:pt>
                <c:pt idx="40">
                  <c:v>7.53</c:v>
                </c:pt>
                <c:pt idx="41">
                  <c:v>7.88</c:v>
                </c:pt>
                <c:pt idx="42">
                  <c:v>7.9</c:v>
                </c:pt>
                <c:pt idx="43">
                  <c:v>7.92</c:v>
                </c:pt>
                <c:pt idx="44">
                  <c:v>7.99</c:v>
                </c:pt>
                <c:pt idx="45">
                  <c:v>8.0500000000000007</c:v>
                </c:pt>
                <c:pt idx="46">
                  <c:v>8.27</c:v>
                </c:pt>
                <c:pt idx="47">
                  <c:v>8.14</c:v>
                </c:pt>
                <c:pt idx="48">
                  <c:v>7.86</c:v>
                </c:pt>
                <c:pt idx="49">
                  <c:v>7.48</c:v>
                </c:pt>
                <c:pt idx="50">
                  <c:v>6.99</c:v>
                </c:pt>
                <c:pt idx="51">
                  <c:v>6.85</c:v>
                </c:pt>
                <c:pt idx="52">
                  <c:v>6.92</c:v>
                </c:pt>
                <c:pt idx="53">
                  <c:v>6.56</c:v>
                </c:pt>
                <c:pt idx="54">
                  <c:v>6.17</c:v>
                </c:pt>
                <c:pt idx="55">
                  <c:v>5.89</c:v>
                </c:pt>
                <c:pt idx="56">
                  <c:v>5.85</c:v>
                </c:pt>
                <c:pt idx="57">
                  <c:v>6.04</c:v>
                </c:pt>
                <c:pt idx="58">
                  <c:v>6.91</c:v>
                </c:pt>
                <c:pt idx="59">
                  <c:v>6.43</c:v>
                </c:pt>
                <c:pt idx="60">
                  <c:v>6.1</c:v>
                </c:pt>
                <c:pt idx="61">
                  <c:v>6.13</c:v>
                </c:pt>
                <c:pt idx="62">
                  <c:v>6.37</c:v>
                </c:pt>
                <c:pt idx="63">
                  <c:v>6.85</c:v>
                </c:pt>
                <c:pt idx="64">
                  <c:v>6.73</c:v>
                </c:pt>
                <c:pt idx="65">
                  <c:v>6.58</c:v>
                </c:pt>
                <c:pt idx="66">
                  <c:v>6.73</c:v>
                </c:pt>
                <c:pt idx="67">
                  <c:v>7.22</c:v>
                </c:pt>
                <c:pt idx="68">
                  <c:v>7.29</c:v>
                </c:pt>
                <c:pt idx="69">
                  <c:v>6.69</c:v>
                </c:pt>
                <c:pt idx="70">
                  <c:v>6.77</c:v>
                </c:pt>
                <c:pt idx="71">
                  <c:v>6.83</c:v>
                </c:pt>
                <c:pt idx="72">
                  <c:v>6.58</c:v>
                </c:pt>
                <c:pt idx="73">
                  <c:v>6.58</c:v>
                </c:pt>
                <c:pt idx="74">
                  <c:v>6.87</c:v>
                </c:pt>
                <c:pt idx="75">
                  <c:v>7.09</c:v>
                </c:pt>
                <c:pt idx="76">
                  <c:v>7.51</c:v>
                </c:pt>
                <c:pt idx="77">
                  <c:v>7.75</c:v>
                </c:pt>
                <c:pt idx="78">
                  <c:v>8.01</c:v>
                </c:pt>
                <c:pt idx="79">
                  <c:v>8.19</c:v>
                </c:pt>
                <c:pt idx="80">
                  <c:v>8.3000000000000007</c:v>
                </c:pt>
                <c:pt idx="81">
                  <c:v>8.35</c:v>
                </c:pt>
                <c:pt idx="82">
                  <c:v>8.76</c:v>
                </c:pt>
                <c:pt idx="83">
                  <c:v>9.1199999999999992</c:v>
                </c:pt>
                <c:pt idx="84">
                  <c:v>9.36</c:v>
                </c:pt>
                <c:pt idx="85">
                  <c:v>9.85</c:v>
                </c:pt>
                <c:pt idx="86">
                  <c:v>9.84</c:v>
                </c:pt>
                <c:pt idx="87">
                  <c:v>9.81</c:v>
                </c:pt>
                <c:pt idx="88">
                  <c:v>9.5299999999999994</c:v>
                </c:pt>
                <c:pt idx="89">
                  <c:v>9.24</c:v>
                </c:pt>
                <c:pt idx="90">
                  <c:v>8.99</c:v>
                </c:pt>
                <c:pt idx="91">
                  <c:v>9.02</c:v>
                </c:pt>
                <c:pt idx="92">
                  <c:v>8.84</c:v>
                </c:pt>
                <c:pt idx="93">
                  <c:v>8.5500000000000007</c:v>
                </c:pt>
                <c:pt idx="94">
                  <c:v>8.4499999999999993</c:v>
                </c:pt>
                <c:pt idx="95">
                  <c:v>8.23</c:v>
                </c:pt>
                <c:pt idx="96">
                  <c:v>8.24</c:v>
                </c:pt>
                <c:pt idx="97">
                  <c:v>8.2799999999999994</c:v>
                </c:pt>
                <c:pt idx="98">
                  <c:v>8.26</c:v>
                </c:pt>
                <c:pt idx="99">
                  <c:v>8.18</c:v>
                </c:pt>
                <c:pt idx="100">
                  <c:v>8.2899999999999991</c:v>
                </c:pt>
                <c:pt idx="101">
                  <c:v>8.15</c:v>
                </c:pt>
                <c:pt idx="102">
                  <c:v>8.1300000000000008</c:v>
                </c:pt>
                <c:pt idx="103">
                  <c:v>8.1999999999999993</c:v>
                </c:pt>
                <c:pt idx="104">
                  <c:v>8.11</c:v>
                </c:pt>
                <c:pt idx="105">
                  <c:v>7.81</c:v>
                </c:pt>
                <c:pt idx="106">
                  <c:v>7.31</c:v>
                </c:pt>
                <c:pt idx="107">
                  <c:v>6.91</c:v>
                </c:pt>
                <c:pt idx="108">
                  <c:v>6.25</c:v>
                </c:pt>
                <c:pt idx="109">
                  <c:v>6.12</c:v>
                </c:pt>
                <c:pt idx="110">
                  <c:v>5.91</c:v>
                </c:pt>
                <c:pt idx="111">
                  <c:v>5.78</c:v>
                </c:pt>
                <c:pt idx="112">
                  <c:v>5.9</c:v>
                </c:pt>
                <c:pt idx="113">
                  <c:v>5.82</c:v>
                </c:pt>
                <c:pt idx="114">
                  <c:v>5.66</c:v>
                </c:pt>
                <c:pt idx="115">
                  <c:v>5.45</c:v>
                </c:pt>
                <c:pt idx="116">
                  <c:v>5.21</c:v>
                </c:pt>
                <c:pt idx="117">
                  <c:v>4.8099999999999996</c:v>
                </c:pt>
                <c:pt idx="118">
                  <c:v>4.43</c:v>
                </c:pt>
                <c:pt idx="119">
                  <c:v>4.03</c:v>
                </c:pt>
                <c:pt idx="120">
                  <c:v>4.0599999999999996</c:v>
                </c:pt>
                <c:pt idx="121">
                  <c:v>3.98</c:v>
                </c:pt>
                <c:pt idx="122">
                  <c:v>3.73</c:v>
                </c:pt>
                <c:pt idx="123">
                  <c:v>3.82</c:v>
                </c:pt>
                <c:pt idx="124">
                  <c:v>3.76</c:v>
                </c:pt>
                <c:pt idx="125">
                  <c:v>3.25</c:v>
                </c:pt>
                <c:pt idx="126">
                  <c:v>3.3</c:v>
                </c:pt>
                <c:pt idx="127">
                  <c:v>3.22</c:v>
                </c:pt>
                <c:pt idx="128">
                  <c:v>3.1</c:v>
                </c:pt>
                <c:pt idx="129">
                  <c:v>3.09</c:v>
                </c:pt>
                <c:pt idx="130">
                  <c:v>2.92</c:v>
                </c:pt>
                <c:pt idx="131">
                  <c:v>3.02</c:v>
                </c:pt>
                <c:pt idx="132">
                  <c:v>3.03</c:v>
                </c:pt>
                <c:pt idx="133">
                  <c:v>3.07</c:v>
                </c:pt>
                <c:pt idx="134">
                  <c:v>2.96</c:v>
                </c:pt>
                <c:pt idx="135">
                  <c:v>3</c:v>
                </c:pt>
                <c:pt idx="136">
                  <c:v>3.04</c:v>
                </c:pt>
                <c:pt idx="137">
                  <c:v>3.06</c:v>
                </c:pt>
                <c:pt idx="138">
                  <c:v>3.03</c:v>
                </c:pt>
                <c:pt idx="139">
                  <c:v>3.09</c:v>
                </c:pt>
                <c:pt idx="140">
                  <c:v>2.99</c:v>
                </c:pt>
                <c:pt idx="141">
                  <c:v>3.02</c:v>
                </c:pt>
                <c:pt idx="142">
                  <c:v>2.96</c:v>
                </c:pt>
                <c:pt idx="143">
                  <c:v>3.05</c:v>
                </c:pt>
                <c:pt idx="144">
                  <c:v>3.25</c:v>
                </c:pt>
                <c:pt idx="145">
                  <c:v>3.34</c:v>
                </c:pt>
                <c:pt idx="146">
                  <c:v>3.56</c:v>
                </c:pt>
                <c:pt idx="147">
                  <c:v>4.01</c:v>
                </c:pt>
                <c:pt idx="148">
                  <c:v>4.25</c:v>
                </c:pt>
                <c:pt idx="149">
                  <c:v>4.26</c:v>
                </c:pt>
                <c:pt idx="150">
                  <c:v>4.47</c:v>
                </c:pt>
                <c:pt idx="151">
                  <c:v>4.7300000000000004</c:v>
                </c:pt>
                <c:pt idx="152">
                  <c:v>4.76</c:v>
                </c:pt>
                <c:pt idx="153">
                  <c:v>5.29</c:v>
                </c:pt>
                <c:pt idx="154">
                  <c:v>5.45</c:v>
                </c:pt>
                <c:pt idx="155">
                  <c:v>5.53</c:v>
                </c:pt>
                <c:pt idx="156">
                  <c:v>5.92</c:v>
                </c:pt>
                <c:pt idx="157">
                  <c:v>5.98</c:v>
                </c:pt>
                <c:pt idx="158">
                  <c:v>6.05</c:v>
                </c:pt>
                <c:pt idx="159">
                  <c:v>6.01</c:v>
                </c:pt>
                <c:pt idx="160">
                  <c:v>6</c:v>
                </c:pt>
                <c:pt idx="161">
                  <c:v>5.85</c:v>
                </c:pt>
                <c:pt idx="162">
                  <c:v>5.74</c:v>
                </c:pt>
                <c:pt idx="163">
                  <c:v>5.8</c:v>
                </c:pt>
                <c:pt idx="164">
                  <c:v>5.76</c:v>
                </c:pt>
                <c:pt idx="165">
                  <c:v>5.8</c:v>
                </c:pt>
                <c:pt idx="166">
                  <c:v>5.6</c:v>
                </c:pt>
                <c:pt idx="167">
                  <c:v>5.56</c:v>
                </c:pt>
                <c:pt idx="168">
                  <c:v>5.22</c:v>
                </c:pt>
                <c:pt idx="169">
                  <c:v>5.31</c:v>
                </c:pt>
                <c:pt idx="170">
                  <c:v>5.22</c:v>
                </c:pt>
                <c:pt idx="171">
                  <c:v>5.24</c:v>
                </c:pt>
                <c:pt idx="172">
                  <c:v>5.27</c:v>
                </c:pt>
                <c:pt idx="173">
                  <c:v>5.4</c:v>
                </c:pt>
                <c:pt idx="174">
                  <c:v>5.22</c:v>
                </c:pt>
                <c:pt idx="175">
                  <c:v>5.3</c:v>
                </c:pt>
                <c:pt idx="176">
                  <c:v>5.24</c:v>
                </c:pt>
                <c:pt idx="177">
                  <c:v>5.31</c:v>
                </c:pt>
                <c:pt idx="178">
                  <c:v>5.29</c:v>
                </c:pt>
                <c:pt idx="179">
                  <c:v>5.25</c:v>
                </c:pt>
                <c:pt idx="180">
                  <c:v>5.19</c:v>
                </c:pt>
                <c:pt idx="181">
                  <c:v>5.39</c:v>
                </c:pt>
                <c:pt idx="182">
                  <c:v>5.51</c:v>
                </c:pt>
                <c:pt idx="183">
                  <c:v>5.5</c:v>
                </c:pt>
                <c:pt idx="184">
                  <c:v>5.56</c:v>
                </c:pt>
                <c:pt idx="185">
                  <c:v>5.52</c:v>
                </c:pt>
                <c:pt idx="186">
                  <c:v>5.54</c:v>
                </c:pt>
                <c:pt idx="187">
                  <c:v>5.54</c:v>
                </c:pt>
                <c:pt idx="188">
                  <c:v>5.5</c:v>
                </c:pt>
                <c:pt idx="189">
                  <c:v>5.52</c:v>
                </c:pt>
                <c:pt idx="190">
                  <c:v>5.5</c:v>
                </c:pt>
                <c:pt idx="191">
                  <c:v>5.56</c:v>
                </c:pt>
                <c:pt idx="192">
                  <c:v>5.51</c:v>
                </c:pt>
                <c:pt idx="193">
                  <c:v>5.49</c:v>
                </c:pt>
                <c:pt idx="194">
                  <c:v>5.45</c:v>
                </c:pt>
                <c:pt idx="195">
                  <c:v>5.49</c:v>
                </c:pt>
                <c:pt idx="196">
                  <c:v>5.56</c:v>
                </c:pt>
                <c:pt idx="197">
                  <c:v>5.54</c:v>
                </c:pt>
                <c:pt idx="198">
                  <c:v>5.55</c:v>
                </c:pt>
                <c:pt idx="199">
                  <c:v>5.51</c:v>
                </c:pt>
                <c:pt idx="200">
                  <c:v>5.07</c:v>
                </c:pt>
                <c:pt idx="201">
                  <c:v>4.83</c:v>
                </c:pt>
                <c:pt idx="202">
                  <c:v>4.68</c:v>
                </c:pt>
                <c:pt idx="203">
                  <c:v>4.63</c:v>
                </c:pt>
                <c:pt idx="204">
                  <c:v>4.76</c:v>
                </c:pt>
                <c:pt idx="205">
                  <c:v>4.8099999999999996</c:v>
                </c:pt>
                <c:pt idx="206">
                  <c:v>4.74</c:v>
                </c:pt>
                <c:pt idx="207">
                  <c:v>4.74</c:v>
                </c:pt>
                <c:pt idx="208">
                  <c:v>4.76</c:v>
                </c:pt>
                <c:pt idx="209">
                  <c:v>4.99</c:v>
                </c:pt>
                <c:pt idx="210">
                  <c:v>5.07</c:v>
                </c:pt>
                <c:pt idx="211">
                  <c:v>5.22</c:v>
                </c:pt>
                <c:pt idx="212">
                  <c:v>5.2</c:v>
                </c:pt>
                <c:pt idx="213">
                  <c:v>5.42</c:v>
                </c:pt>
                <c:pt idx="214">
                  <c:v>5.3</c:v>
                </c:pt>
                <c:pt idx="215">
                  <c:v>5.45</c:v>
                </c:pt>
                <c:pt idx="216">
                  <c:v>5.73</c:v>
                </c:pt>
                <c:pt idx="217">
                  <c:v>5.85</c:v>
                </c:pt>
                <c:pt idx="218">
                  <c:v>6.02</c:v>
                </c:pt>
                <c:pt idx="219">
                  <c:v>6.27</c:v>
                </c:pt>
                <c:pt idx="220">
                  <c:v>6.53</c:v>
                </c:pt>
                <c:pt idx="221">
                  <c:v>6.54</c:v>
                </c:pt>
                <c:pt idx="222">
                  <c:v>6.5</c:v>
                </c:pt>
                <c:pt idx="223">
                  <c:v>6.52</c:v>
                </c:pt>
                <c:pt idx="224">
                  <c:v>6.51</c:v>
                </c:pt>
                <c:pt idx="225">
                  <c:v>6.51</c:v>
                </c:pt>
                <c:pt idx="226">
                  <c:v>6.4</c:v>
                </c:pt>
                <c:pt idx="227">
                  <c:v>5.98</c:v>
                </c:pt>
                <c:pt idx="228">
                  <c:v>5.49</c:v>
                </c:pt>
                <c:pt idx="229">
                  <c:v>5.31</c:v>
                </c:pt>
                <c:pt idx="230">
                  <c:v>4.8</c:v>
                </c:pt>
                <c:pt idx="231">
                  <c:v>4.21</c:v>
                </c:pt>
                <c:pt idx="232">
                  <c:v>3.97</c:v>
                </c:pt>
                <c:pt idx="233">
                  <c:v>3.77</c:v>
                </c:pt>
                <c:pt idx="234">
                  <c:v>3.65</c:v>
                </c:pt>
                <c:pt idx="235">
                  <c:v>3.07</c:v>
                </c:pt>
                <c:pt idx="236">
                  <c:v>2.4900000000000002</c:v>
                </c:pt>
                <c:pt idx="237">
                  <c:v>2.09</c:v>
                </c:pt>
                <c:pt idx="238">
                  <c:v>1.82</c:v>
                </c:pt>
                <c:pt idx="239">
                  <c:v>1.73</c:v>
                </c:pt>
                <c:pt idx="240">
                  <c:v>1.74</c:v>
                </c:pt>
                <c:pt idx="241">
                  <c:v>1.73</c:v>
                </c:pt>
                <c:pt idx="242">
                  <c:v>1.75</c:v>
                </c:pt>
                <c:pt idx="243">
                  <c:v>1.75</c:v>
                </c:pt>
                <c:pt idx="244">
                  <c:v>1.75</c:v>
                </c:pt>
                <c:pt idx="245">
                  <c:v>1.73</c:v>
                </c:pt>
                <c:pt idx="246">
                  <c:v>1.74</c:v>
                </c:pt>
                <c:pt idx="247">
                  <c:v>1.75</c:v>
                </c:pt>
                <c:pt idx="248">
                  <c:v>1.75</c:v>
                </c:pt>
                <c:pt idx="249">
                  <c:v>1.34</c:v>
                </c:pt>
                <c:pt idx="250">
                  <c:v>1.24</c:v>
                </c:pt>
                <c:pt idx="251">
                  <c:v>1.24</c:v>
                </c:pt>
                <c:pt idx="252">
                  <c:v>1.26</c:v>
                </c:pt>
                <c:pt idx="253">
                  <c:v>1.25</c:v>
                </c:pt>
                <c:pt idx="254">
                  <c:v>1.26</c:v>
                </c:pt>
                <c:pt idx="255">
                  <c:v>1.26</c:v>
                </c:pt>
                <c:pt idx="256">
                  <c:v>1.22</c:v>
                </c:pt>
                <c:pt idx="257">
                  <c:v>1.01</c:v>
                </c:pt>
                <c:pt idx="258">
                  <c:v>1.03</c:v>
                </c:pt>
                <c:pt idx="259">
                  <c:v>1.01</c:v>
                </c:pt>
                <c:pt idx="260">
                  <c:v>1.01</c:v>
                </c:pt>
                <c:pt idx="261">
                  <c:v>1</c:v>
                </c:pt>
                <c:pt idx="262">
                  <c:v>0.98</c:v>
                </c:pt>
                <c:pt idx="263">
                  <c:v>1</c:v>
                </c:pt>
                <c:pt idx="264">
                  <c:v>1.01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1.03</c:v>
                </c:pt>
                <c:pt idx="269">
                  <c:v>1.26</c:v>
                </c:pt>
                <c:pt idx="270">
                  <c:v>1.43</c:v>
                </c:pt>
                <c:pt idx="271">
                  <c:v>1.61</c:v>
                </c:pt>
                <c:pt idx="272">
                  <c:v>1.76</c:v>
                </c:pt>
                <c:pt idx="273">
                  <c:v>1.93</c:v>
                </c:pt>
                <c:pt idx="274">
                  <c:v>2.16</c:v>
                </c:pt>
                <c:pt idx="275">
                  <c:v>2.2799999999999998</c:v>
                </c:pt>
                <c:pt idx="276">
                  <c:v>2.5</c:v>
                </c:pt>
                <c:pt idx="277">
                  <c:v>2.63</c:v>
                </c:pt>
                <c:pt idx="278">
                  <c:v>2.79</c:v>
                </c:pt>
                <c:pt idx="279">
                  <c:v>3</c:v>
                </c:pt>
                <c:pt idx="280">
                  <c:v>3.04</c:v>
                </c:pt>
                <c:pt idx="281">
                  <c:v>3.26</c:v>
                </c:pt>
                <c:pt idx="282">
                  <c:v>3.5</c:v>
                </c:pt>
                <c:pt idx="283">
                  <c:v>3.62</c:v>
                </c:pt>
                <c:pt idx="284">
                  <c:v>3.78</c:v>
                </c:pt>
                <c:pt idx="285">
                  <c:v>4</c:v>
                </c:pt>
                <c:pt idx="286">
                  <c:v>4.16</c:v>
                </c:pt>
                <c:pt idx="287">
                  <c:v>4.29</c:v>
                </c:pt>
                <c:pt idx="288">
                  <c:v>4.49</c:v>
                </c:pt>
                <c:pt idx="289">
                  <c:v>4.59</c:v>
                </c:pt>
                <c:pt idx="290">
                  <c:v>4.79</c:v>
                </c:pt>
                <c:pt idx="291">
                  <c:v>4.9400000000000004</c:v>
                </c:pt>
                <c:pt idx="292">
                  <c:v>4.99</c:v>
                </c:pt>
                <c:pt idx="293">
                  <c:v>5.24</c:v>
                </c:pt>
                <c:pt idx="294">
                  <c:v>5.25</c:v>
                </c:pt>
                <c:pt idx="295">
                  <c:v>5.25</c:v>
                </c:pt>
                <c:pt idx="296">
                  <c:v>5.25</c:v>
                </c:pt>
                <c:pt idx="297">
                  <c:v>5.25</c:v>
                </c:pt>
                <c:pt idx="298">
                  <c:v>5.24</c:v>
                </c:pt>
                <c:pt idx="299">
                  <c:v>5.25</c:v>
                </c:pt>
                <c:pt idx="300">
                  <c:v>5.26</c:v>
                </c:pt>
                <c:pt idx="301">
                  <c:v>5.26</c:v>
                </c:pt>
                <c:pt idx="302">
                  <c:v>5.25</c:v>
                </c:pt>
                <c:pt idx="303">
                  <c:v>5.25</c:v>
                </c:pt>
                <c:pt idx="304">
                  <c:v>5.25</c:v>
                </c:pt>
                <c:pt idx="305">
                  <c:v>5.26</c:v>
                </c:pt>
                <c:pt idx="306">
                  <c:v>5.0199999999999996</c:v>
                </c:pt>
                <c:pt idx="307">
                  <c:v>4.9400000000000004</c:v>
                </c:pt>
                <c:pt idx="308">
                  <c:v>4.76</c:v>
                </c:pt>
                <c:pt idx="309">
                  <c:v>4.49</c:v>
                </c:pt>
                <c:pt idx="310">
                  <c:v>4.24</c:v>
                </c:pt>
                <c:pt idx="311">
                  <c:v>3.94</c:v>
                </c:pt>
                <c:pt idx="312">
                  <c:v>2.98</c:v>
                </c:pt>
                <c:pt idx="313">
                  <c:v>2.61</c:v>
                </c:pt>
                <c:pt idx="314">
                  <c:v>2.2799999999999998</c:v>
                </c:pt>
                <c:pt idx="315">
                  <c:v>1.98</c:v>
                </c:pt>
                <c:pt idx="316">
                  <c:v>2</c:v>
                </c:pt>
                <c:pt idx="317">
                  <c:v>2.0099999999999998</c:v>
                </c:pt>
                <c:pt idx="318">
                  <c:v>2</c:v>
                </c:pt>
                <c:pt idx="319">
                  <c:v>1.81</c:v>
                </c:pt>
                <c:pt idx="320">
                  <c:v>0.97</c:v>
                </c:pt>
                <c:pt idx="321">
                  <c:v>0.39</c:v>
                </c:pt>
                <c:pt idx="322">
                  <c:v>0.16</c:v>
                </c:pt>
                <c:pt idx="323">
                  <c:v>0.15</c:v>
                </c:pt>
                <c:pt idx="324">
                  <c:v>0.22</c:v>
                </c:pt>
                <c:pt idx="325">
                  <c:v>0.18</c:v>
                </c:pt>
                <c:pt idx="326">
                  <c:v>0.15</c:v>
                </c:pt>
                <c:pt idx="327">
                  <c:v>0.18</c:v>
                </c:pt>
                <c:pt idx="328">
                  <c:v>0.21</c:v>
                </c:pt>
                <c:pt idx="329">
                  <c:v>0.16</c:v>
                </c:pt>
                <c:pt idx="330">
                  <c:v>0.16</c:v>
                </c:pt>
                <c:pt idx="331">
                  <c:v>0.15</c:v>
                </c:pt>
                <c:pt idx="332">
                  <c:v>0.12</c:v>
                </c:pt>
                <c:pt idx="333">
                  <c:v>0.12</c:v>
                </c:pt>
                <c:pt idx="334">
                  <c:v>0.12</c:v>
                </c:pt>
                <c:pt idx="335">
                  <c:v>0.11</c:v>
                </c:pt>
                <c:pt idx="336">
                  <c:v>0.13</c:v>
                </c:pt>
                <c:pt idx="337">
                  <c:v>0.16</c:v>
                </c:pt>
                <c:pt idx="338">
                  <c:v>0.2</c:v>
                </c:pt>
                <c:pt idx="339">
                  <c:v>0.2</c:v>
                </c:pt>
                <c:pt idx="340">
                  <c:v>0.18</c:v>
                </c:pt>
                <c:pt idx="341">
                  <c:v>0.18</c:v>
                </c:pt>
                <c:pt idx="342">
                  <c:v>0.19</c:v>
                </c:pt>
                <c:pt idx="343">
                  <c:v>0.19</c:v>
                </c:pt>
                <c:pt idx="344">
                  <c:v>0.19</c:v>
                </c:pt>
                <c:pt idx="345">
                  <c:v>0.19</c:v>
                </c:pt>
                <c:pt idx="346">
                  <c:v>0.18</c:v>
                </c:pt>
                <c:pt idx="347">
                  <c:v>0.17</c:v>
                </c:pt>
                <c:pt idx="348">
                  <c:v>0.16</c:v>
                </c:pt>
                <c:pt idx="349">
                  <c:v>0.14000000000000001</c:v>
                </c:pt>
                <c:pt idx="350">
                  <c:v>0.1</c:v>
                </c:pt>
                <c:pt idx="351">
                  <c:v>0.09</c:v>
                </c:pt>
                <c:pt idx="352">
                  <c:v>0.09</c:v>
                </c:pt>
                <c:pt idx="353">
                  <c:v>7.0000000000000007E-2</c:v>
                </c:pt>
                <c:pt idx="354">
                  <c:v>0.1</c:v>
                </c:pt>
                <c:pt idx="355">
                  <c:v>0.08</c:v>
                </c:pt>
                <c:pt idx="356">
                  <c:v>7.0000000000000007E-2</c:v>
                </c:pt>
                <c:pt idx="357">
                  <c:v>0.08</c:v>
                </c:pt>
                <c:pt idx="358">
                  <c:v>7.0000000000000007E-2</c:v>
                </c:pt>
                <c:pt idx="359">
                  <c:v>0.08</c:v>
                </c:pt>
                <c:pt idx="360">
                  <c:v>0.1</c:v>
                </c:pt>
                <c:pt idx="361">
                  <c:v>0.13</c:v>
                </c:pt>
                <c:pt idx="362">
                  <c:v>0.14000000000000001</c:v>
                </c:pt>
                <c:pt idx="363">
                  <c:v>0.16</c:v>
                </c:pt>
                <c:pt idx="364">
                  <c:v>0.16</c:v>
                </c:pt>
                <c:pt idx="365">
                  <c:v>0.16</c:v>
                </c:pt>
                <c:pt idx="366">
                  <c:v>0.13</c:v>
                </c:pt>
                <c:pt idx="367">
                  <c:v>0.14000000000000001</c:v>
                </c:pt>
                <c:pt idx="368">
                  <c:v>0.16</c:v>
                </c:pt>
                <c:pt idx="369">
                  <c:v>0.16</c:v>
                </c:pt>
                <c:pt idx="370">
                  <c:v>0.16</c:v>
                </c:pt>
                <c:pt idx="371">
                  <c:v>0.14000000000000001</c:v>
                </c:pt>
                <c:pt idx="372">
                  <c:v>0.15</c:v>
                </c:pt>
                <c:pt idx="373">
                  <c:v>0.14000000000000001</c:v>
                </c:pt>
                <c:pt idx="374">
                  <c:v>0.15</c:v>
                </c:pt>
                <c:pt idx="375">
                  <c:v>0.11</c:v>
                </c:pt>
                <c:pt idx="376">
                  <c:v>0.09</c:v>
                </c:pt>
                <c:pt idx="377">
                  <c:v>0.09</c:v>
                </c:pt>
                <c:pt idx="378">
                  <c:v>0.08</c:v>
                </c:pt>
                <c:pt idx="379">
                  <c:v>0.08</c:v>
                </c:pt>
                <c:pt idx="380">
                  <c:v>0.09</c:v>
                </c:pt>
                <c:pt idx="381">
                  <c:v>0.08</c:v>
                </c:pt>
                <c:pt idx="382">
                  <c:v>0.09</c:v>
                </c:pt>
                <c:pt idx="383">
                  <c:v>7.0000000000000007E-2</c:v>
                </c:pt>
                <c:pt idx="384">
                  <c:v>7.0000000000000007E-2</c:v>
                </c:pt>
                <c:pt idx="385">
                  <c:v>0.08</c:v>
                </c:pt>
                <c:pt idx="386">
                  <c:v>0.09</c:v>
                </c:pt>
                <c:pt idx="387">
                  <c:v>0.09</c:v>
                </c:pt>
                <c:pt idx="388">
                  <c:v>0.1</c:v>
                </c:pt>
                <c:pt idx="389">
                  <c:v>0.09</c:v>
                </c:pt>
                <c:pt idx="390">
                  <c:v>0.09</c:v>
                </c:pt>
                <c:pt idx="391">
                  <c:v>0.09</c:v>
                </c:pt>
                <c:pt idx="392">
                  <c:v>0.09</c:v>
                </c:pt>
                <c:pt idx="393">
                  <c:v>0.09</c:v>
                </c:pt>
                <c:pt idx="394">
                  <c:v>0.12</c:v>
                </c:pt>
                <c:pt idx="395">
                  <c:v>0.11</c:v>
                </c:pt>
                <c:pt idx="396">
                  <c:v>0.11</c:v>
                </c:pt>
                <c:pt idx="397">
                  <c:v>0.11</c:v>
                </c:pt>
                <c:pt idx="398">
                  <c:v>0.12</c:v>
                </c:pt>
                <c:pt idx="399">
                  <c:v>0.12</c:v>
                </c:pt>
                <c:pt idx="400">
                  <c:v>0.13</c:v>
                </c:pt>
                <c:pt idx="401">
                  <c:v>0.13</c:v>
                </c:pt>
                <c:pt idx="402">
                  <c:v>0.14000000000000001</c:v>
                </c:pt>
                <c:pt idx="403">
                  <c:v>0.14000000000000001</c:v>
                </c:pt>
                <c:pt idx="404">
                  <c:v>0.12</c:v>
                </c:pt>
                <c:pt idx="405">
                  <c:v>0.12</c:v>
                </c:pt>
                <c:pt idx="406">
                  <c:v>0.24</c:v>
                </c:pt>
                <c:pt idx="407">
                  <c:v>0.34</c:v>
                </c:pt>
                <c:pt idx="408">
                  <c:v>0.38</c:v>
                </c:pt>
                <c:pt idx="409">
                  <c:v>0.36</c:v>
                </c:pt>
                <c:pt idx="410">
                  <c:v>0.37</c:v>
                </c:pt>
                <c:pt idx="411">
                  <c:v>0.37</c:v>
                </c:pt>
                <c:pt idx="412">
                  <c:v>0.38</c:v>
                </c:pt>
                <c:pt idx="413">
                  <c:v>0.39</c:v>
                </c:pt>
                <c:pt idx="414">
                  <c:v>0.4</c:v>
                </c:pt>
                <c:pt idx="415">
                  <c:v>0.4</c:v>
                </c:pt>
                <c:pt idx="416">
                  <c:v>0.4</c:v>
                </c:pt>
                <c:pt idx="417">
                  <c:v>0.41</c:v>
                </c:pt>
                <c:pt idx="418">
                  <c:v>0.54</c:v>
                </c:pt>
                <c:pt idx="419">
                  <c:v>0.65</c:v>
                </c:pt>
                <c:pt idx="420">
                  <c:v>0.66</c:v>
                </c:pt>
                <c:pt idx="421">
                  <c:v>0.79</c:v>
                </c:pt>
                <c:pt idx="422">
                  <c:v>0.9</c:v>
                </c:pt>
                <c:pt idx="423">
                  <c:v>0.91</c:v>
                </c:pt>
                <c:pt idx="424">
                  <c:v>1.04</c:v>
                </c:pt>
                <c:pt idx="425">
                  <c:v>1.1499999999999999</c:v>
                </c:pt>
                <c:pt idx="426">
                  <c:v>1.1599999999999999</c:v>
                </c:pt>
                <c:pt idx="427">
                  <c:v>1.1499999999999999</c:v>
                </c:pt>
                <c:pt idx="428">
                  <c:v>1.1499999999999999</c:v>
                </c:pt>
                <c:pt idx="429">
                  <c:v>1.1599999999999999</c:v>
                </c:pt>
                <c:pt idx="430">
                  <c:v>1.3</c:v>
                </c:pt>
                <c:pt idx="431">
                  <c:v>1.41</c:v>
                </c:pt>
                <c:pt idx="432">
                  <c:v>1.42</c:v>
                </c:pt>
                <c:pt idx="433">
                  <c:v>1.51</c:v>
                </c:pt>
                <c:pt idx="434">
                  <c:v>1.69</c:v>
                </c:pt>
                <c:pt idx="435">
                  <c:v>1.7</c:v>
                </c:pt>
                <c:pt idx="436">
                  <c:v>1.82</c:v>
                </c:pt>
                <c:pt idx="437">
                  <c:v>1.91</c:v>
                </c:pt>
                <c:pt idx="438">
                  <c:v>1.91</c:v>
                </c:pt>
                <c:pt idx="439">
                  <c:v>1.95</c:v>
                </c:pt>
                <c:pt idx="440">
                  <c:v>2.19</c:v>
                </c:pt>
                <c:pt idx="441">
                  <c:v>2.2000000000000002</c:v>
                </c:pt>
                <c:pt idx="442">
                  <c:v>2.27</c:v>
                </c:pt>
                <c:pt idx="443">
                  <c:v>2.4</c:v>
                </c:pt>
                <c:pt idx="444">
                  <c:v>2.4</c:v>
                </c:pt>
                <c:pt idx="445">
                  <c:v>2.41</c:v>
                </c:pt>
                <c:pt idx="446">
                  <c:v>2.42</c:v>
                </c:pt>
                <c:pt idx="447">
                  <c:v>2.39</c:v>
                </c:pt>
                <c:pt idx="448">
                  <c:v>2.38</c:v>
                </c:pt>
                <c:pt idx="449">
                  <c:v>2.4</c:v>
                </c:pt>
                <c:pt idx="450">
                  <c:v>2.13</c:v>
                </c:pt>
                <c:pt idx="451">
                  <c:v>2.04</c:v>
                </c:pt>
                <c:pt idx="452">
                  <c:v>1.83</c:v>
                </c:pt>
                <c:pt idx="453">
                  <c:v>1.55</c:v>
                </c:pt>
                <c:pt idx="454">
                  <c:v>1.55</c:v>
                </c:pt>
                <c:pt idx="455">
                  <c:v>1.55</c:v>
                </c:pt>
                <c:pt idx="456">
                  <c:v>1.58</c:v>
                </c:pt>
                <c:pt idx="457">
                  <c:v>0.65</c:v>
                </c:pt>
                <c:pt idx="458">
                  <c:v>0.05</c:v>
                </c:pt>
                <c:pt idx="459">
                  <c:v>0.05</c:v>
                </c:pt>
                <c:pt idx="460">
                  <c:v>0.08</c:v>
                </c:pt>
                <c:pt idx="461">
                  <c:v>0.09</c:v>
                </c:pt>
                <c:pt idx="462">
                  <c:v>0.1</c:v>
                </c:pt>
                <c:pt idx="463">
                  <c:v>0.09</c:v>
                </c:pt>
                <c:pt idx="464">
                  <c:v>0.09</c:v>
                </c:pt>
                <c:pt idx="465">
                  <c:v>0.09</c:v>
                </c:pt>
                <c:pt idx="466">
                  <c:v>0.09</c:v>
                </c:pt>
                <c:pt idx="467">
                  <c:v>0.09</c:v>
                </c:pt>
                <c:pt idx="468">
                  <c:v>0.08</c:v>
                </c:pt>
                <c:pt idx="469">
                  <c:v>7.0000000000000007E-2</c:v>
                </c:pt>
                <c:pt idx="470">
                  <c:v>7.0000000000000007E-2</c:v>
                </c:pt>
                <c:pt idx="471">
                  <c:v>0.06</c:v>
                </c:pt>
                <c:pt idx="472">
                  <c:v>0.08</c:v>
                </c:pt>
                <c:pt idx="473">
                  <c:v>0.1</c:v>
                </c:pt>
                <c:pt idx="474">
                  <c:v>0.09</c:v>
                </c:pt>
                <c:pt idx="475">
                  <c:v>0.08</c:v>
                </c:pt>
                <c:pt idx="476">
                  <c:v>0.08</c:v>
                </c:pt>
                <c:pt idx="477">
                  <c:v>0.08</c:v>
                </c:pt>
                <c:pt idx="478">
                  <c:v>0.08</c:v>
                </c:pt>
                <c:pt idx="479">
                  <c:v>0.08</c:v>
                </c:pt>
                <c:pt idx="480">
                  <c:v>0.08</c:v>
                </c:pt>
                <c:pt idx="481">
                  <c:v>0.2</c:v>
                </c:pt>
                <c:pt idx="482">
                  <c:v>0.33</c:v>
                </c:pt>
                <c:pt idx="483">
                  <c:v>0.77</c:v>
                </c:pt>
                <c:pt idx="484">
                  <c:v>1.21</c:v>
                </c:pt>
                <c:pt idx="485">
                  <c:v>1.68</c:v>
                </c:pt>
                <c:pt idx="486">
                  <c:v>2.33</c:v>
                </c:pt>
                <c:pt idx="487">
                  <c:v>2.56</c:v>
                </c:pt>
                <c:pt idx="488">
                  <c:v>3.08</c:v>
                </c:pt>
                <c:pt idx="489">
                  <c:v>3.78</c:v>
                </c:pt>
                <c:pt idx="490">
                  <c:v>4.0999999999999996</c:v>
                </c:pt>
                <c:pt idx="491">
                  <c:v>4.33</c:v>
                </c:pt>
                <c:pt idx="492">
                  <c:v>4.57</c:v>
                </c:pt>
                <c:pt idx="493">
                  <c:v>4.6500000000000004</c:v>
                </c:pt>
                <c:pt idx="494">
                  <c:v>4.83</c:v>
                </c:pt>
                <c:pt idx="495">
                  <c:v>5.0599999999999996</c:v>
                </c:pt>
                <c:pt idx="496">
                  <c:v>5.08</c:v>
                </c:pt>
                <c:pt idx="497">
                  <c:v>5.12</c:v>
                </c:pt>
                <c:pt idx="498">
                  <c:v>5.33</c:v>
                </c:pt>
                <c:pt idx="499">
                  <c:v>5.33</c:v>
                </c:pt>
                <c:pt idx="500">
                  <c:v>5.33</c:v>
                </c:pt>
                <c:pt idx="501">
                  <c:v>5.33</c:v>
                </c:pt>
                <c:pt idx="502">
                  <c:v>5.33</c:v>
                </c:pt>
                <c:pt idx="503">
                  <c:v>5.33</c:v>
                </c:pt>
                <c:pt idx="504">
                  <c:v>5.33</c:v>
                </c:pt>
                <c:pt idx="505">
                  <c:v>5.33</c:v>
                </c:pt>
                <c:pt idx="506">
                  <c:v>5.33</c:v>
                </c:pt>
                <c:pt idx="507">
                  <c:v>5.33</c:v>
                </c:pt>
                <c:pt idx="508">
                  <c:v>5.33</c:v>
                </c:pt>
                <c:pt idx="509">
                  <c:v>5.33</c:v>
                </c:pt>
                <c:pt idx="510">
                  <c:v>5.33</c:v>
                </c:pt>
                <c:pt idx="511">
                  <c:v>5.13</c:v>
                </c:pt>
                <c:pt idx="512">
                  <c:v>4.83</c:v>
                </c:pt>
                <c:pt idx="513">
                  <c:v>4.6399999999999997</c:v>
                </c:pt>
                <c:pt idx="514">
                  <c:v>4.4800000000000004</c:v>
                </c:pt>
                <c:pt idx="515">
                  <c:v>4.33</c:v>
                </c:pt>
                <c:pt idx="516">
                  <c:v>4.33</c:v>
                </c:pt>
                <c:pt idx="517">
                  <c:v>4.33</c:v>
                </c:pt>
                <c:pt idx="518">
                  <c:v>4.33</c:v>
                </c:pt>
                <c:pt idx="519">
                  <c:v>4.33</c:v>
                </c:pt>
                <c:pt idx="520">
                  <c:v>4.33</c:v>
                </c:pt>
                <c:pt idx="521">
                  <c:v>4.33</c:v>
                </c:pt>
                <c:pt idx="522">
                  <c:v>4.33</c:v>
                </c:pt>
                <c:pt idx="523">
                  <c:v>4.22</c:v>
                </c:pt>
                <c:pt idx="524">
                  <c:v>4.09</c:v>
                </c:pt>
                <c:pt idx="525">
                  <c:v>3.88</c:v>
                </c:pt>
                <c:pt idx="526">
                  <c:v>3.72</c:v>
                </c:pt>
                <c:pt idx="527">
                  <c:v>3.64</c:v>
                </c:pt>
                <c:pt idx="528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84-45A7-ADA0-51757C672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2056976"/>
        <c:axId val="732057936"/>
      </c:lineChart>
      <c:dateAx>
        <c:axId val="73205697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057936"/>
        <c:crosses val="autoZero"/>
        <c:auto val="1"/>
        <c:lblOffset val="100"/>
        <c:baseTimeUnit val="months"/>
        <c:majorUnit val="48"/>
        <c:majorTimeUnit val="months"/>
      </c:dateAx>
      <c:valAx>
        <c:axId val="73205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05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316283331882087"/>
          <c:y val="4.2013560804899382E-2"/>
          <c:w val="0.31771809033349502"/>
          <c:h val="5.0230314960629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ysClr val="windowText" lastClr="000000"/>
                </a:solidFill>
              </a:rPr>
              <a:t>Spread</a:t>
            </a:r>
            <a:r>
              <a:rPr lang="en-US" sz="1600" b="1" baseline="0" dirty="0">
                <a:solidFill>
                  <a:sysClr val="windowText" lastClr="000000"/>
                </a:solidFill>
              </a:rPr>
              <a:t> 30-Year mort. rate and 10-Year Treasury</a:t>
            </a:r>
            <a:endParaRPr lang="en-US" sz="1600" b="0" baseline="0" dirty="0">
              <a:solidFill>
                <a:sysClr val="windowText" lastClr="000000"/>
              </a:solidFill>
            </a:endParaRPr>
          </a:p>
          <a:p>
            <a:pPr algn="l">
              <a:defRPr/>
            </a:pPr>
            <a:r>
              <a:rPr lang="en-US" sz="1300" b="0" baseline="0" dirty="0">
                <a:solidFill>
                  <a:sysClr val="windowText" lastClr="000000"/>
                </a:solidFill>
              </a:rPr>
              <a:t>(Percentage point difference)</a:t>
            </a:r>
            <a:endParaRPr lang="en-US" sz="13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1.2713240639064602E-2"/>
          <c:y val="1.693121505020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727224994055985E-2"/>
          <c:y val="0.15802467380192212"/>
          <c:w val="0.93796233212915192"/>
          <c:h val="0.72876682317301189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rgbClr val="176E4D"/>
            </a:solidFill>
            <a:ln>
              <a:noFill/>
            </a:ln>
            <a:effectLst/>
          </c:spPr>
          <c:invertIfNegative val="0"/>
          <c:cat>
            <c:numRef>
              <c:f>Sheet1!$A$10:$A$667</c:f>
              <c:numCache>
                <c:formatCode>m/d/yyyy</c:formatCode>
                <c:ptCount val="658"/>
                <c:pt idx="0">
                  <c:v>26024</c:v>
                </c:pt>
                <c:pt idx="1">
                  <c:v>26054</c:v>
                </c:pt>
                <c:pt idx="2">
                  <c:v>26085</c:v>
                </c:pt>
                <c:pt idx="3">
                  <c:v>26115</c:v>
                </c:pt>
                <c:pt idx="4">
                  <c:v>26146</c:v>
                </c:pt>
                <c:pt idx="5">
                  <c:v>26177</c:v>
                </c:pt>
                <c:pt idx="6">
                  <c:v>26207</c:v>
                </c:pt>
                <c:pt idx="7">
                  <c:v>26238</c:v>
                </c:pt>
                <c:pt idx="8">
                  <c:v>26268</c:v>
                </c:pt>
                <c:pt idx="9">
                  <c:v>26299</c:v>
                </c:pt>
                <c:pt idx="10">
                  <c:v>26330</c:v>
                </c:pt>
                <c:pt idx="11">
                  <c:v>26359</c:v>
                </c:pt>
                <c:pt idx="12">
                  <c:v>26390</c:v>
                </c:pt>
                <c:pt idx="13">
                  <c:v>26420</c:v>
                </c:pt>
                <c:pt idx="14">
                  <c:v>26451</c:v>
                </c:pt>
                <c:pt idx="15">
                  <c:v>26481</c:v>
                </c:pt>
                <c:pt idx="16">
                  <c:v>26512</c:v>
                </c:pt>
                <c:pt idx="17">
                  <c:v>26543</c:v>
                </c:pt>
                <c:pt idx="18">
                  <c:v>26573</c:v>
                </c:pt>
                <c:pt idx="19">
                  <c:v>26604</c:v>
                </c:pt>
                <c:pt idx="20">
                  <c:v>26634</c:v>
                </c:pt>
                <c:pt idx="21">
                  <c:v>26665</c:v>
                </c:pt>
                <c:pt idx="22">
                  <c:v>26696</c:v>
                </c:pt>
                <c:pt idx="23">
                  <c:v>26724</c:v>
                </c:pt>
                <c:pt idx="24">
                  <c:v>26755</c:v>
                </c:pt>
                <c:pt idx="25">
                  <c:v>26785</c:v>
                </c:pt>
                <c:pt idx="26">
                  <c:v>26816</c:v>
                </c:pt>
                <c:pt idx="27">
                  <c:v>26846</c:v>
                </c:pt>
                <c:pt idx="28">
                  <c:v>26877</c:v>
                </c:pt>
                <c:pt idx="29">
                  <c:v>26908</c:v>
                </c:pt>
                <c:pt idx="30">
                  <c:v>26938</c:v>
                </c:pt>
                <c:pt idx="31">
                  <c:v>26969</c:v>
                </c:pt>
                <c:pt idx="32">
                  <c:v>26999</c:v>
                </c:pt>
                <c:pt idx="33">
                  <c:v>27030</c:v>
                </c:pt>
                <c:pt idx="34">
                  <c:v>27061</c:v>
                </c:pt>
                <c:pt idx="35">
                  <c:v>27089</c:v>
                </c:pt>
                <c:pt idx="36">
                  <c:v>27120</c:v>
                </c:pt>
                <c:pt idx="37">
                  <c:v>27150</c:v>
                </c:pt>
                <c:pt idx="38">
                  <c:v>27181</c:v>
                </c:pt>
                <c:pt idx="39">
                  <c:v>27211</c:v>
                </c:pt>
                <c:pt idx="40">
                  <c:v>27242</c:v>
                </c:pt>
                <c:pt idx="41">
                  <c:v>27273</c:v>
                </c:pt>
                <c:pt idx="42">
                  <c:v>27303</c:v>
                </c:pt>
                <c:pt idx="43">
                  <c:v>27334</c:v>
                </c:pt>
                <c:pt idx="44">
                  <c:v>27364</c:v>
                </c:pt>
                <c:pt idx="45">
                  <c:v>27395</c:v>
                </c:pt>
                <c:pt idx="46">
                  <c:v>27426</c:v>
                </c:pt>
                <c:pt idx="47">
                  <c:v>27454</c:v>
                </c:pt>
                <c:pt idx="48">
                  <c:v>27485</c:v>
                </c:pt>
                <c:pt idx="49">
                  <c:v>27515</c:v>
                </c:pt>
                <c:pt idx="50">
                  <c:v>27546</c:v>
                </c:pt>
                <c:pt idx="51">
                  <c:v>27576</c:v>
                </c:pt>
                <c:pt idx="52">
                  <c:v>27607</c:v>
                </c:pt>
                <c:pt idx="53">
                  <c:v>27638</c:v>
                </c:pt>
                <c:pt idx="54">
                  <c:v>27668</c:v>
                </c:pt>
                <c:pt idx="55">
                  <c:v>27699</c:v>
                </c:pt>
                <c:pt idx="56">
                  <c:v>27729</c:v>
                </c:pt>
                <c:pt idx="57">
                  <c:v>27760</c:v>
                </c:pt>
                <c:pt idx="58">
                  <c:v>27791</c:v>
                </c:pt>
                <c:pt idx="59">
                  <c:v>27820</c:v>
                </c:pt>
                <c:pt idx="60">
                  <c:v>27851</c:v>
                </c:pt>
                <c:pt idx="61">
                  <c:v>27881</c:v>
                </c:pt>
                <c:pt idx="62">
                  <c:v>27912</c:v>
                </c:pt>
                <c:pt idx="63">
                  <c:v>27942</c:v>
                </c:pt>
                <c:pt idx="64">
                  <c:v>27973</c:v>
                </c:pt>
                <c:pt idx="65">
                  <c:v>28004</c:v>
                </c:pt>
                <c:pt idx="66">
                  <c:v>28034</c:v>
                </c:pt>
                <c:pt idx="67">
                  <c:v>28065</c:v>
                </c:pt>
                <c:pt idx="68">
                  <c:v>28095</c:v>
                </c:pt>
                <c:pt idx="69">
                  <c:v>28126</c:v>
                </c:pt>
                <c:pt idx="70">
                  <c:v>28157</c:v>
                </c:pt>
                <c:pt idx="71">
                  <c:v>28185</c:v>
                </c:pt>
                <c:pt idx="72">
                  <c:v>28216</c:v>
                </c:pt>
                <c:pt idx="73">
                  <c:v>28246</c:v>
                </c:pt>
                <c:pt idx="74">
                  <c:v>28277</c:v>
                </c:pt>
                <c:pt idx="75">
                  <c:v>28307</c:v>
                </c:pt>
                <c:pt idx="76">
                  <c:v>28338</c:v>
                </c:pt>
                <c:pt idx="77">
                  <c:v>28369</c:v>
                </c:pt>
                <c:pt idx="78">
                  <c:v>28399</c:v>
                </c:pt>
                <c:pt idx="79">
                  <c:v>28430</c:v>
                </c:pt>
                <c:pt idx="80">
                  <c:v>28460</c:v>
                </c:pt>
                <c:pt idx="81">
                  <c:v>28491</c:v>
                </c:pt>
                <c:pt idx="82">
                  <c:v>28522</c:v>
                </c:pt>
                <c:pt idx="83">
                  <c:v>28550</c:v>
                </c:pt>
                <c:pt idx="84">
                  <c:v>28581</c:v>
                </c:pt>
                <c:pt idx="85">
                  <c:v>28611</c:v>
                </c:pt>
                <c:pt idx="86">
                  <c:v>28642</c:v>
                </c:pt>
                <c:pt idx="87">
                  <c:v>28672</c:v>
                </c:pt>
                <c:pt idx="88">
                  <c:v>28703</c:v>
                </c:pt>
                <c:pt idx="89">
                  <c:v>28734</c:v>
                </c:pt>
                <c:pt idx="90">
                  <c:v>28764</c:v>
                </c:pt>
                <c:pt idx="91">
                  <c:v>28795</c:v>
                </c:pt>
                <c:pt idx="92">
                  <c:v>28825</c:v>
                </c:pt>
                <c:pt idx="93">
                  <c:v>28856</c:v>
                </c:pt>
                <c:pt idx="94">
                  <c:v>28887</c:v>
                </c:pt>
                <c:pt idx="95">
                  <c:v>28915</c:v>
                </c:pt>
                <c:pt idx="96">
                  <c:v>28946</c:v>
                </c:pt>
                <c:pt idx="97">
                  <c:v>28976</c:v>
                </c:pt>
                <c:pt idx="98">
                  <c:v>29007</c:v>
                </c:pt>
                <c:pt idx="99">
                  <c:v>29037</c:v>
                </c:pt>
                <c:pt idx="100">
                  <c:v>29068</c:v>
                </c:pt>
                <c:pt idx="101">
                  <c:v>29099</c:v>
                </c:pt>
                <c:pt idx="102">
                  <c:v>29129</c:v>
                </c:pt>
                <c:pt idx="103">
                  <c:v>29160</c:v>
                </c:pt>
                <c:pt idx="104">
                  <c:v>29190</c:v>
                </c:pt>
                <c:pt idx="105">
                  <c:v>29221</c:v>
                </c:pt>
                <c:pt idx="106">
                  <c:v>29252</c:v>
                </c:pt>
                <c:pt idx="107">
                  <c:v>29281</c:v>
                </c:pt>
                <c:pt idx="108">
                  <c:v>29312</c:v>
                </c:pt>
                <c:pt idx="109">
                  <c:v>29342</c:v>
                </c:pt>
                <c:pt idx="110">
                  <c:v>29373</c:v>
                </c:pt>
                <c:pt idx="111">
                  <c:v>29403</c:v>
                </c:pt>
                <c:pt idx="112">
                  <c:v>29434</c:v>
                </c:pt>
                <c:pt idx="113">
                  <c:v>29465</c:v>
                </c:pt>
                <c:pt idx="114">
                  <c:v>29495</c:v>
                </c:pt>
                <c:pt idx="115">
                  <c:v>29526</c:v>
                </c:pt>
                <c:pt idx="116">
                  <c:v>29556</c:v>
                </c:pt>
                <c:pt idx="117">
                  <c:v>29587</c:v>
                </c:pt>
                <c:pt idx="118">
                  <c:v>29618</c:v>
                </c:pt>
                <c:pt idx="119">
                  <c:v>29646</c:v>
                </c:pt>
                <c:pt idx="120">
                  <c:v>29677</c:v>
                </c:pt>
                <c:pt idx="121">
                  <c:v>29707</c:v>
                </c:pt>
                <c:pt idx="122">
                  <c:v>29738</c:v>
                </c:pt>
                <c:pt idx="123">
                  <c:v>29768</c:v>
                </c:pt>
                <c:pt idx="124">
                  <c:v>29799</c:v>
                </c:pt>
                <c:pt idx="125">
                  <c:v>29830</c:v>
                </c:pt>
                <c:pt idx="126">
                  <c:v>29860</c:v>
                </c:pt>
                <c:pt idx="127">
                  <c:v>29891</c:v>
                </c:pt>
                <c:pt idx="128">
                  <c:v>29921</c:v>
                </c:pt>
                <c:pt idx="129">
                  <c:v>29952</c:v>
                </c:pt>
                <c:pt idx="130">
                  <c:v>29983</c:v>
                </c:pt>
                <c:pt idx="131">
                  <c:v>30011</c:v>
                </c:pt>
                <c:pt idx="132">
                  <c:v>30042</c:v>
                </c:pt>
                <c:pt idx="133">
                  <c:v>30072</c:v>
                </c:pt>
                <c:pt idx="134">
                  <c:v>30103</c:v>
                </c:pt>
                <c:pt idx="135">
                  <c:v>30133</c:v>
                </c:pt>
                <c:pt idx="136">
                  <c:v>30164</c:v>
                </c:pt>
                <c:pt idx="137">
                  <c:v>30195</c:v>
                </c:pt>
                <c:pt idx="138">
                  <c:v>30225</c:v>
                </c:pt>
                <c:pt idx="139">
                  <c:v>30256</c:v>
                </c:pt>
                <c:pt idx="140">
                  <c:v>30286</c:v>
                </c:pt>
                <c:pt idx="141">
                  <c:v>30317</c:v>
                </c:pt>
                <c:pt idx="142">
                  <c:v>30348</c:v>
                </c:pt>
                <c:pt idx="143">
                  <c:v>30376</c:v>
                </c:pt>
                <c:pt idx="144">
                  <c:v>30407</c:v>
                </c:pt>
                <c:pt idx="145">
                  <c:v>30437</c:v>
                </c:pt>
                <c:pt idx="146">
                  <c:v>30468</c:v>
                </c:pt>
                <c:pt idx="147">
                  <c:v>30498</c:v>
                </c:pt>
                <c:pt idx="148">
                  <c:v>30529</c:v>
                </c:pt>
                <c:pt idx="149">
                  <c:v>30560</c:v>
                </c:pt>
                <c:pt idx="150">
                  <c:v>30590</c:v>
                </c:pt>
                <c:pt idx="151">
                  <c:v>30621</c:v>
                </c:pt>
                <c:pt idx="152">
                  <c:v>30651</c:v>
                </c:pt>
                <c:pt idx="153">
                  <c:v>30682</c:v>
                </c:pt>
                <c:pt idx="154">
                  <c:v>30713</c:v>
                </c:pt>
                <c:pt idx="155">
                  <c:v>30742</c:v>
                </c:pt>
                <c:pt idx="156">
                  <c:v>30773</c:v>
                </c:pt>
                <c:pt idx="157">
                  <c:v>30803</c:v>
                </c:pt>
                <c:pt idx="158">
                  <c:v>30834</c:v>
                </c:pt>
                <c:pt idx="159">
                  <c:v>30864</c:v>
                </c:pt>
                <c:pt idx="160">
                  <c:v>30895</c:v>
                </c:pt>
                <c:pt idx="161">
                  <c:v>30926</c:v>
                </c:pt>
                <c:pt idx="162">
                  <c:v>30956</c:v>
                </c:pt>
                <c:pt idx="163">
                  <c:v>30987</c:v>
                </c:pt>
                <c:pt idx="164">
                  <c:v>31017</c:v>
                </c:pt>
                <c:pt idx="165">
                  <c:v>31048</c:v>
                </c:pt>
                <c:pt idx="166">
                  <c:v>31079</c:v>
                </c:pt>
                <c:pt idx="167">
                  <c:v>31107</c:v>
                </c:pt>
                <c:pt idx="168">
                  <c:v>31138</c:v>
                </c:pt>
                <c:pt idx="169">
                  <c:v>31168</c:v>
                </c:pt>
                <c:pt idx="170">
                  <c:v>31199</c:v>
                </c:pt>
                <c:pt idx="171">
                  <c:v>31229</c:v>
                </c:pt>
                <c:pt idx="172">
                  <c:v>31260</c:v>
                </c:pt>
                <c:pt idx="173">
                  <c:v>31291</c:v>
                </c:pt>
                <c:pt idx="174">
                  <c:v>31321</c:v>
                </c:pt>
                <c:pt idx="175">
                  <c:v>31352</c:v>
                </c:pt>
                <c:pt idx="176">
                  <c:v>31382</c:v>
                </c:pt>
                <c:pt idx="177">
                  <c:v>31413</c:v>
                </c:pt>
                <c:pt idx="178">
                  <c:v>31444</c:v>
                </c:pt>
                <c:pt idx="179">
                  <c:v>31472</c:v>
                </c:pt>
                <c:pt idx="180">
                  <c:v>31503</c:v>
                </c:pt>
                <c:pt idx="181">
                  <c:v>31533</c:v>
                </c:pt>
                <c:pt idx="182">
                  <c:v>31564</c:v>
                </c:pt>
                <c:pt idx="183">
                  <c:v>31594</c:v>
                </c:pt>
                <c:pt idx="184">
                  <c:v>31625</c:v>
                </c:pt>
                <c:pt idx="185">
                  <c:v>31656</c:v>
                </c:pt>
                <c:pt idx="186">
                  <c:v>31686</c:v>
                </c:pt>
                <c:pt idx="187">
                  <c:v>31717</c:v>
                </c:pt>
                <c:pt idx="188">
                  <c:v>31747</c:v>
                </c:pt>
                <c:pt idx="189">
                  <c:v>31778</c:v>
                </c:pt>
                <c:pt idx="190">
                  <c:v>31809</c:v>
                </c:pt>
                <c:pt idx="191">
                  <c:v>31837</c:v>
                </c:pt>
                <c:pt idx="192">
                  <c:v>31868</c:v>
                </c:pt>
                <c:pt idx="193">
                  <c:v>31898</c:v>
                </c:pt>
                <c:pt idx="194">
                  <c:v>31929</c:v>
                </c:pt>
                <c:pt idx="195">
                  <c:v>31959</c:v>
                </c:pt>
                <c:pt idx="196">
                  <c:v>31990</c:v>
                </c:pt>
                <c:pt idx="197">
                  <c:v>32021</c:v>
                </c:pt>
                <c:pt idx="198">
                  <c:v>32051</c:v>
                </c:pt>
                <c:pt idx="199">
                  <c:v>32082</c:v>
                </c:pt>
                <c:pt idx="200">
                  <c:v>32112</c:v>
                </c:pt>
                <c:pt idx="201">
                  <c:v>32143</c:v>
                </c:pt>
                <c:pt idx="202">
                  <c:v>32174</c:v>
                </c:pt>
                <c:pt idx="203">
                  <c:v>32203</c:v>
                </c:pt>
                <c:pt idx="204">
                  <c:v>32234</c:v>
                </c:pt>
                <c:pt idx="205">
                  <c:v>32264</c:v>
                </c:pt>
                <c:pt idx="206">
                  <c:v>32295</c:v>
                </c:pt>
                <c:pt idx="207">
                  <c:v>32325</c:v>
                </c:pt>
                <c:pt idx="208">
                  <c:v>32356</c:v>
                </c:pt>
                <c:pt idx="209">
                  <c:v>32387</c:v>
                </c:pt>
                <c:pt idx="210">
                  <c:v>32417</c:v>
                </c:pt>
                <c:pt idx="211">
                  <c:v>32448</c:v>
                </c:pt>
                <c:pt idx="212">
                  <c:v>32478</c:v>
                </c:pt>
                <c:pt idx="213">
                  <c:v>32509</c:v>
                </c:pt>
                <c:pt idx="214">
                  <c:v>32540</c:v>
                </c:pt>
                <c:pt idx="215">
                  <c:v>32568</c:v>
                </c:pt>
                <c:pt idx="216">
                  <c:v>32599</c:v>
                </c:pt>
                <c:pt idx="217">
                  <c:v>32629</c:v>
                </c:pt>
                <c:pt idx="218">
                  <c:v>32660</c:v>
                </c:pt>
                <c:pt idx="219">
                  <c:v>32690</c:v>
                </c:pt>
                <c:pt idx="220">
                  <c:v>32721</c:v>
                </c:pt>
                <c:pt idx="221">
                  <c:v>32752</c:v>
                </c:pt>
                <c:pt idx="222">
                  <c:v>32782</c:v>
                </c:pt>
                <c:pt idx="223">
                  <c:v>32813</c:v>
                </c:pt>
                <c:pt idx="224">
                  <c:v>32843</c:v>
                </c:pt>
                <c:pt idx="225">
                  <c:v>32874</c:v>
                </c:pt>
                <c:pt idx="226">
                  <c:v>32905</c:v>
                </c:pt>
                <c:pt idx="227">
                  <c:v>32933</c:v>
                </c:pt>
                <c:pt idx="228">
                  <c:v>32964</c:v>
                </c:pt>
                <c:pt idx="229">
                  <c:v>32994</c:v>
                </c:pt>
                <c:pt idx="230">
                  <c:v>33025</c:v>
                </c:pt>
                <c:pt idx="231">
                  <c:v>33055</c:v>
                </c:pt>
                <c:pt idx="232">
                  <c:v>33086</c:v>
                </c:pt>
                <c:pt idx="233">
                  <c:v>33117</c:v>
                </c:pt>
                <c:pt idx="234">
                  <c:v>33147</c:v>
                </c:pt>
                <c:pt idx="235">
                  <c:v>33178</c:v>
                </c:pt>
                <c:pt idx="236">
                  <c:v>33208</c:v>
                </c:pt>
                <c:pt idx="237">
                  <c:v>33239</c:v>
                </c:pt>
                <c:pt idx="238">
                  <c:v>33270</c:v>
                </c:pt>
                <c:pt idx="239">
                  <c:v>33298</c:v>
                </c:pt>
                <c:pt idx="240">
                  <c:v>33329</c:v>
                </c:pt>
                <c:pt idx="241">
                  <c:v>33359</c:v>
                </c:pt>
                <c:pt idx="242">
                  <c:v>33390</c:v>
                </c:pt>
                <c:pt idx="243">
                  <c:v>33420</c:v>
                </c:pt>
                <c:pt idx="244">
                  <c:v>33451</c:v>
                </c:pt>
                <c:pt idx="245">
                  <c:v>33482</c:v>
                </c:pt>
                <c:pt idx="246">
                  <c:v>33512</c:v>
                </c:pt>
                <c:pt idx="247">
                  <c:v>33543</c:v>
                </c:pt>
                <c:pt idx="248">
                  <c:v>33573</c:v>
                </c:pt>
                <c:pt idx="249">
                  <c:v>33604</c:v>
                </c:pt>
                <c:pt idx="250">
                  <c:v>33635</c:v>
                </c:pt>
                <c:pt idx="251">
                  <c:v>33664</c:v>
                </c:pt>
                <c:pt idx="252">
                  <c:v>33695</c:v>
                </c:pt>
                <c:pt idx="253">
                  <c:v>33725</c:v>
                </c:pt>
                <c:pt idx="254">
                  <c:v>33756</c:v>
                </c:pt>
                <c:pt idx="255">
                  <c:v>33786</c:v>
                </c:pt>
                <c:pt idx="256">
                  <c:v>33817</c:v>
                </c:pt>
                <c:pt idx="257">
                  <c:v>33848</c:v>
                </c:pt>
                <c:pt idx="258">
                  <c:v>33878</c:v>
                </c:pt>
                <c:pt idx="259">
                  <c:v>33909</c:v>
                </c:pt>
                <c:pt idx="260">
                  <c:v>33939</c:v>
                </c:pt>
                <c:pt idx="261">
                  <c:v>33970</c:v>
                </c:pt>
                <c:pt idx="262">
                  <c:v>34001</c:v>
                </c:pt>
                <c:pt idx="263">
                  <c:v>34029</c:v>
                </c:pt>
                <c:pt idx="264">
                  <c:v>34060</c:v>
                </c:pt>
                <c:pt idx="265">
                  <c:v>34090</c:v>
                </c:pt>
                <c:pt idx="266">
                  <c:v>34121</c:v>
                </c:pt>
                <c:pt idx="267">
                  <c:v>34151</c:v>
                </c:pt>
                <c:pt idx="268">
                  <c:v>34182</c:v>
                </c:pt>
                <c:pt idx="269">
                  <c:v>34213</c:v>
                </c:pt>
                <c:pt idx="270">
                  <c:v>34243</c:v>
                </c:pt>
                <c:pt idx="271">
                  <c:v>34274</c:v>
                </c:pt>
                <c:pt idx="272">
                  <c:v>34304</c:v>
                </c:pt>
                <c:pt idx="273">
                  <c:v>34335</c:v>
                </c:pt>
                <c:pt idx="274">
                  <c:v>34366</c:v>
                </c:pt>
                <c:pt idx="275">
                  <c:v>34394</c:v>
                </c:pt>
                <c:pt idx="276">
                  <c:v>34425</c:v>
                </c:pt>
                <c:pt idx="277">
                  <c:v>34455</c:v>
                </c:pt>
                <c:pt idx="278">
                  <c:v>34486</c:v>
                </c:pt>
                <c:pt idx="279">
                  <c:v>34516</c:v>
                </c:pt>
                <c:pt idx="280">
                  <c:v>34547</c:v>
                </c:pt>
                <c:pt idx="281">
                  <c:v>34578</c:v>
                </c:pt>
                <c:pt idx="282">
                  <c:v>34608</c:v>
                </c:pt>
                <c:pt idx="283">
                  <c:v>34639</c:v>
                </c:pt>
                <c:pt idx="284">
                  <c:v>34669</c:v>
                </c:pt>
                <c:pt idx="285">
                  <c:v>34700</c:v>
                </c:pt>
                <c:pt idx="286">
                  <c:v>34731</c:v>
                </c:pt>
                <c:pt idx="287">
                  <c:v>34759</c:v>
                </c:pt>
                <c:pt idx="288">
                  <c:v>34790</c:v>
                </c:pt>
                <c:pt idx="289">
                  <c:v>34820</c:v>
                </c:pt>
                <c:pt idx="290">
                  <c:v>34851</c:v>
                </c:pt>
                <c:pt idx="291">
                  <c:v>34881</c:v>
                </c:pt>
                <c:pt idx="292">
                  <c:v>34912</c:v>
                </c:pt>
                <c:pt idx="293">
                  <c:v>34943</c:v>
                </c:pt>
                <c:pt idx="294">
                  <c:v>34973</c:v>
                </c:pt>
                <c:pt idx="295">
                  <c:v>35004</c:v>
                </c:pt>
                <c:pt idx="296">
                  <c:v>35034</c:v>
                </c:pt>
                <c:pt idx="297">
                  <c:v>35065</c:v>
                </c:pt>
                <c:pt idx="298">
                  <c:v>35096</c:v>
                </c:pt>
                <c:pt idx="299">
                  <c:v>35125</c:v>
                </c:pt>
                <c:pt idx="300">
                  <c:v>35156</c:v>
                </c:pt>
                <c:pt idx="301">
                  <c:v>35186</c:v>
                </c:pt>
                <c:pt idx="302">
                  <c:v>35217</c:v>
                </c:pt>
                <c:pt idx="303">
                  <c:v>35247</c:v>
                </c:pt>
                <c:pt idx="304">
                  <c:v>35278</c:v>
                </c:pt>
                <c:pt idx="305">
                  <c:v>35309</c:v>
                </c:pt>
                <c:pt idx="306">
                  <c:v>35339</c:v>
                </c:pt>
                <c:pt idx="307">
                  <c:v>35370</c:v>
                </c:pt>
                <c:pt idx="308">
                  <c:v>35400</c:v>
                </c:pt>
                <c:pt idx="309">
                  <c:v>35431</c:v>
                </c:pt>
                <c:pt idx="310">
                  <c:v>35462</c:v>
                </c:pt>
                <c:pt idx="311">
                  <c:v>35490</c:v>
                </c:pt>
                <c:pt idx="312">
                  <c:v>35521</c:v>
                </c:pt>
                <c:pt idx="313">
                  <c:v>35551</c:v>
                </c:pt>
                <c:pt idx="314">
                  <c:v>35582</c:v>
                </c:pt>
                <c:pt idx="315">
                  <c:v>35612</c:v>
                </c:pt>
                <c:pt idx="316">
                  <c:v>35643</c:v>
                </c:pt>
                <c:pt idx="317">
                  <c:v>35674</c:v>
                </c:pt>
                <c:pt idx="318">
                  <c:v>35704</c:v>
                </c:pt>
                <c:pt idx="319">
                  <c:v>35735</c:v>
                </c:pt>
                <c:pt idx="320">
                  <c:v>35765</c:v>
                </c:pt>
                <c:pt idx="321">
                  <c:v>35796</c:v>
                </c:pt>
                <c:pt idx="322">
                  <c:v>35827</c:v>
                </c:pt>
                <c:pt idx="323">
                  <c:v>35855</c:v>
                </c:pt>
                <c:pt idx="324">
                  <c:v>35886</c:v>
                </c:pt>
                <c:pt idx="325">
                  <c:v>35916</c:v>
                </c:pt>
                <c:pt idx="326">
                  <c:v>35947</c:v>
                </c:pt>
                <c:pt idx="327">
                  <c:v>35977</c:v>
                </c:pt>
                <c:pt idx="328">
                  <c:v>36008</c:v>
                </c:pt>
                <c:pt idx="329">
                  <c:v>36039</c:v>
                </c:pt>
                <c:pt idx="330">
                  <c:v>36069</c:v>
                </c:pt>
                <c:pt idx="331">
                  <c:v>36100</c:v>
                </c:pt>
                <c:pt idx="332">
                  <c:v>36130</c:v>
                </c:pt>
                <c:pt idx="333">
                  <c:v>36161</c:v>
                </c:pt>
                <c:pt idx="334">
                  <c:v>36192</c:v>
                </c:pt>
                <c:pt idx="335">
                  <c:v>36220</c:v>
                </c:pt>
                <c:pt idx="336">
                  <c:v>36251</c:v>
                </c:pt>
                <c:pt idx="337">
                  <c:v>36281</c:v>
                </c:pt>
                <c:pt idx="338">
                  <c:v>36312</c:v>
                </c:pt>
                <c:pt idx="339">
                  <c:v>36342</c:v>
                </c:pt>
                <c:pt idx="340">
                  <c:v>36373</c:v>
                </c:pt>
                <c:pt idx="341">
                  <c:v>36404</c:v>
                </c:pt>
                <c:pt idx="342">
                  <c:v>36434</c:v>
                </c:pt>
                <c:pt idx="343">
                  <c:v>36465</c:v>
                </c:pt>
                <c:pt idx="344">
                  <c:v>36495</c:v>
                </c:pt>
                <c:pt idx="345">
                  <c:v>36526</c:v>
                </c:pt>
                <c:pt idx="346">
                  <c:v>36557</c:v>
                </c:pt>
                <c:pt idx="347">
                  <c:v>36586</c:v>
                </c:pt>
                <c:pt idx="348">
                  <c:v>36617</c:v>
                </c:pt>
                <c:pt idx="349">
                  <c:v>36647</c:v>
                </c:pt>
                <c:pt idx="350">
                  <c:v>36678</c:v>
                </c:pt>
                <c:pt idx="351">
                  <c:v>36708</c:v>
                </c:pt>
                <c:pt idx="352">
                  <c:v>36739</c:v>
                </c:pt>
                <c:pt idx="353">
                  <c:v>36770</c:v>
                </c:pt>
                <c:pt idx="354">
                  <c:v>36800</c:v>
                </c:pt>
                <c:pt idx="355">
                  <c:v>36831</c:v>
                </c:pt>
                <c:pt idx="356">
                  <c:v>36861</c:v>
                </c:pt>
                <c:pt idx="357">
                  <c:v>36892</c:v>
                </c:pt>
                <c:pt idx="358">
                  <c:v>36923</c:v>
                </c:pt>
                <c:pt idx="359">
                  <c:v>36951</c:v>
                </c:pt>
                <c:pt idx="360">
                  <c:v>36982</c:v>
                </c:pt>
                <c:pt idx="361">
                  <c:v>37012</c:v>
                </c:pt>
                <c:pt idx="362">
                  <c:v>37043</c:v>
                </c:pt>
                <c:pt idx="363">
                  <c:v>37073</c:v>
                </c:pt>
                <c:pt idx="364">
                  <c:v>37104</c:v>
                </c:pt>
                <c:pt idx="365">
                  <c:v>37135</c:v>
                </c:pt>
                <c:pt idx="366">
                  <c:v>37165</c:v>
                </c:pt>
                <c:pt idx="367">
                  <c:v>37196</c:v>
                </c:pt>
                <c:pt idx="368">
                  <c:v>37226</c:v>
                </c:pt>
                <c:pt idx="369">
                  <c:v>37257</c:v>
                </c:pt>
                <c:pt idx="370">
                  <c:v>37288</c:v>
                </c:pt>
                <c:pt idx="371">
                  <c:v>37316</c:v>
                </c:pt>
                <c:pt idx="372">
                  <c:v>37347</c:v>
                </c:pt>
                <c:pt idx="373">
                  <c:v>37377</c:v>
                </c:pt>
                <c:pt idx="374">
                  <c:v>37408</c:v>
                </c:pt>
                <c:pt idx="375">
                  <c:v>37438</c:v>
                </c:pt>
                <c:pt idx="376">
                  <c:v>37469</c:v>
                </c:pt>
                <c:pt idx="377">
                  <c:v>37500</c:v>
                </c:pt>
                <c:pt idx="378">
                  <c:v>37530</c:v>
                </c:pt>
                <c:pt idx="379">
                  <c:v>37561</c:v>
                </c:pt>
                <c:pt idx="380">
                  <c:v>37591</c:v>
                </c:pt>
                <c:pt idx="381">
                  <c:v>37622</c:v>
                </c:pt>
                <c:pt idx="382">
                  <c:v>37653</c:v>
                </c:pt>
                <c:pt idx="383">
                  <c:v>37681</c:v>
                </c:pt>
                <c:pt idx="384">
                  <c:v>37712</c:v>
                </c:pt>
                <c:pt idx="385">
                  <c:v>37742</c:v>
                </c:pt>
                <c:pt idx="386">
                  <c:v>37773</c:v>
                </c:pt>
                <c:pt idx="387">
                  <c:v>37803</c:v>
                </c:pt>
                <c:pt idx="388">
                  <c:v>37834</c:v>
                </c:pt>
                <c:pt idx="389">
                  <c:v>37865</c:v>
                </c:pt>
                <c:pt idx="390">
                  <c:v>37895</c:v>
                </c:pt>
                <c:pt idx="391">
                  <c:v>37926</c:v>
                </c:pt>
                <c:pt idx="392">
                  <c:v>37956</c:v>
                </c:pt>
                <c:pt idx="393">
                  <c:v>37987</c:v>
                </c:pt>
                <c:pt idx="394">
                  <c:v>38018</c:v>
                </c:pt>
                <c:pt idx="395">
                  <c:v>38047</c:v>
                </c:pt>
                <c:pt idx="396">
                  <c:v>38078</c:v>
                </c:pt>
                <c:pt idx="397">
                  <c:v>38108</c:v>
                </c:pt>
                <c:pt idx="398">
                  <c:v>38139</c:v>
                </c:pt>
                <c:pt idx="399">
                  <c:v>38169</c:v>
                </c:pt>
                <c:pt idx="400">
                  <c:v>38200</c:v>
                </c:pt>
                <c:pt idx="401">
                  <c:v>38231</c:v>
                </c:pt>
                <c:pt idx="402">
                  <c:v>38261</c:v>
                </c:pt>
                <c:pt idx="403">
                  <c:v>38292</c:v>
                </c:pt>
                <c:pt idx="404">
                  <c:v>38322</c:v>
                </c:pt>
                <c:pt idx="405">
                  <c:v>38353</c:v>
                </c:pt>
                <c:pt idx="406">
                  <c:v>38384</c:v>
                </c:pt>
                <c:pt idx="407">
                  <c:v>38412</c:v>
                </c:pt>
                <c:pt idx="408">
                  <c:v>38443</c:v>
                </c:pt>
                <c:pt idx="409">
                  <c:v>38473</c:v>
                </c:pt>
                <c:pt idx="410">
                  <c:v>38504</c:v>
                </c:pt>
                <c:pt idx="411">
                  <c:v>38534</c:v>
                </c:pt>
                <c:pt idx="412">
                  <c:v>38565</c:v>
                </c:pt>
                <c:pt idx="413">
                  <c:v>38596</c:v>
                </c:pt>
                <c:pt idx="414">
                  <c:v>38626</c:v>
                </c:pt>
                <c:pt idx="415">
                  <c:v>38657</c:v>
                </c:pt>
                <c:pt idx="416">
                  <c:v>38687</c:v>
                </c:pt>
                <c:pt idx="417">
                  <c:v>38718</c:v>
                </c:pt>
                <c:pt idx="418">
                  <c:v>38749</c:v>
                </c:pt>
                <c:pt idx="419">
                  <c:v>38777</c:v>
                </c:pt>
                <c:pt idx="420">
                  <c:v>38808</c:v>
                </c:pt>
                <c:pt idx="421">
                  <c:v>38838</c:v>
                </c:pt>
                <c:pt idx="422">
                  <c:v>38869</c:v>
                </c:pt>
                <c:pt idx="423">
                  <c:v>38899</c:v>
                </c:pt>
                <c:pt idx="424">
                  <c:v>38930</c:v>
                </c:pt>
                <c:pt idx="425">
                  <c:v>38961</c:v>
                </c:pt>
                <c:pt idx="426">
                  <c:v>38991</c:v>
                </c:pt>
                <c:pt idx="427">
                  <c:v>39022</c:v>
                </c:pt>
                <c:pt idx="428">
                  <c:v>39052</c:v>
                </c:pt>
                <c:pt idx="429">
                  <c:v>39083</c:v>
                </c:pt>
                <c:pt idx="430">
                  <c:v>39114</c:v>
                </c:pt>
                <c:pt idx="431">
                  <c:v>39142</c:v>
                </c:pt>
                <c:pt idx="432">
                  <c:v>39173</c:v>
                </c:pt>
                <c:pt idx="433">
                  <c:v>39203</c:v>
                </c:pt>
                <c:pt idx="434">
                  <c:v>39234</c:v>
                </c:pt>
                <c:pt idx="435">
                  <c:v>39264</c:v>
                </c:pt>
                <c:pt idx="436">
                  <c:v>39295</c:v>
                </c:pt>
                <c:pt idx="437">
                  <c:v>39326</c:v>
                </c:pt>
                <c:pt idx="438">
                  <c:v>39356</c:v>
                </c:pt>
                <c:pt idx="439">
                  <c:v>39387</c:v>
                </c:pt>
                <c:pt idx="440">
                  <c:v>39417</c:v>
                </c:pt>
                <c:pt idx="441">
                  <c:v>39448</c:v>
                </c:pt>
                <c:pt idx="442">
                  <c:v>39479</c:v>
                </c:pt>
                <c:pt idx="443">
                  <c:v>39508</c:v>
                </c:pt>
                <c:pt idx="444">
                  <c:v>39539</c:v>
                </c:pt>
                <c:pt idx="445">
                  <c:v>39569</c:v>
                </c:pt>
                <c:pt idx="446">
                  <c:v>39600</c:v>
                </c:pt>
                <c:pt idx="447">
                  <c:v>39630</c:v>
                </c:pt>
                <c:pt idx="448">
                  <c:v>39661</c:v>
                </c:pt>
                <c:pt idx="449">
                  <c:v>39692</c:v>
                </c:pt>
                <c:pt idx="450">
                  <c:v>39722</c:v>
                </c:pt>
                <c:pt idx="451">
                  <c:v>39753</c:v>
                </c:pt>
                <c:pt idx="452">
                  <c:v>39783</c:v>
                </c:pt>
                <c:pt idx="453">
                  <c:v>39814</c:v>
                </c:pt>
                <c:pt idx="454">
                  <c:v>39845</c:v>
                </c:pt>
                <c:pt idx="455">
                  <c:v>39873</c:v>
                </c:pt>
                <c:pt idx="456">
                  <c:v>39904</c:v>
                </c:pt>
                <c:pt idx="457">
                  <c:v>39934</c:v>
                </c:pt>
                <c:pt idx="458">
                  <c:v>39965</c:v>
                </c:pt>
                <c:pt idx="459">
                  <c:v>39995</c:v>
                </c:pt>
                <c:pt idx="460">
                  <c:v>40026</c:v>
                </c:pt>
                <c:pt idx="461">
                  <c:v>40057</c:v>
                </c:pt>
                <c:pt idx="462">
                  <c:v>40087</c:v>
                </c:pt>
                <c:pt idx="463">
                  <c:v>40118</c:v>
                </c:pt>
                <c:pt idx="464">
                  <c:v>40148</c:v>
                </c:pt>
                <c:pt idx="465">
                  <c:v>40179</c:v>
                </c:pt>
                <c:pt idx="466">
                  <c:v>40210</c:v>
                </c:pt>
                <c:pt idx="467">
                  <c:v>40238</c:v>
                </c:pt>
                <c:pt idx="468">
                  <c:v>40269</c:v>
                </c:pt>
                <c:pt idx="469">
                  <c:v>40299</c:v>
                </c:pt>
                <c:pt idx="470">
                  <c:v>40330</c:v>
                </c:pt>
                <c:pt idx="471">
                  <c:v>40360</c:v>
                </c:pt>
                <c:pt idx="472">
                  <c:v>40391</c:v>
                </c:pt>
                <c:pt idx="473">
                  <c:v>40422</c:v>
                </c:pt>
                <c:pt idx="474">
                  <c:v>40452</c:v>
                </c:pt>
                <c:pt idx="475">
                  <c:v>40483</c:v>
                </c:pt>
                <c:pt idx="476">
                  <c:v>40513</c:v>
                </c:pt>
                <c:pt idx="477">
                  <c:v>40544</c:v>
                </c:pt>
                <c:pt idx="478">
                  <c:v>40575</c:v>
                </c:pt>
                <c:pt idx="479">
                  <c:v>40603</c:v>
                </c:pt>
                <c:pt idx="480">
                  <c:v>40634</c:v>
                </c:pt>
                <c:pt idx="481">
                  <c:v>40664</c:v>
                </c:pt>
                <c:pt idx="482">
                  <c:v>40695</c:v>
                </c:pt>
                <c:pt idx="483">
                  <c:v>40725</c:v>
                </c:pt>
                <c:pt idx="484">
                  <c:v>40756</c:v>
                </c:pt>
                <c:pt idx="485">
                  <c:v>40787</c:v>
                </c:pt>
                <c:pt idx="486">
                  <c:v>40817</c:v>
                </c:pt>
                <c:pt idx="487">
                  <c:v>40848</c:v>
                </c:pt>
                <c:pt idx="488">
                  <c:v>40878</c:v>
                </c:pt>
                <c:pt idx="489">
                  <c:v>40909</c:v>
                </c:pt>
                <c:pt idx="490">
                  <c:v>40940</c:v>
                </c:pt>
                <c:pt idx="491">
                  <c:v>40969</c:v>
                </c:pt>
                <c:pt idx="492">
                  <c:v>41000</c:v>
                </c:pt>
                <c:pt idx="493">
                  <c:v>41030</c:v>
                </c:pt>
                <c:pt idx="494">
                  <c:v>41061</c:v>
                </c:pt>
                <c:pt idx="495">
                  <c:v>41091</c:v>
                </c:pt>
                <c:pt idx="496">
                  <c:v>41122</c:v>
                </c:pt>
                <c:pt idx="497">
                  <c:v>41153</c:v>
                </c:pt>
                <c:pt idx="498">
                  <c:v>41183</c:v>
                </c:pt>
                <c:pt idx="499">
                  <c:v>41214</c:v>
                </c:pt>
                <c:pt idx="500">
                  <c:v>41244</c:v>
                </c:pt>
                <c:pt idx="501">
                  <c:v>41275</c:v>
                </c:pt>
                <c:pt idx="502">
                  <c:v>41306</c:v>
                </c:pt>
                <c:pt idx="503">
                  <c:v>41334</c:v>
                </c:pt>
                <c:pt idx="504">
                  <c:v>41365</c:v>
                </c:pt>
                <c:pt idx="505">
                  <c:v>41395</c:v>
                </c:pt>
                <c:pt idx="506">
                  <c:v>41426</c:v>
                </c:pt>
                <c:pt idx="507">
                  <c:v>41456</c:v>
                </c:pt>
                <c:pt idx="508">
                  <c:v>41487</c:v>
                </c:pt>
                <c:pt idx="509">
                  <c:v>41518</c:v>
                </c:pt>
                <c:pt idx="510">
                  <c:v>41548</c:v>
                </c:pt>
                <c:pt idx="511">
                  <c:v>41579</c:v>
                </c:pt>
                <c:pt idx="512">
                  <c:v>41609</c:v>
                </c:pt>
                <c:pt idx="513">
                  <c:v>41640</c:v>
                </c:pt>
                <c:pt idx="514">
                  <c:v>41671</c:v>
                </c:pt>
                <c:pt idx="515">
                  <c:v>41699</c:v>
                </c:pt>
                <c:pt idx="516">
                  <c:v>41730</c:v>
                </c:pt>
                <c:pt idx="517">
                  <c:v>41760</c:v>
                </c:pt>
                <c:pt idx="518">
                  <c:v>41791</c:v>
                </c:pt>
                <c:pt idx="519">
                  <c:v>41821</c:v>
                </c:pt>
                <c:pt idx="520">
                  <c:v>41852</c:v>
                </c:pt>
                <c:pt idx="521">
                  <c:v>41883</c:v>
                </c:pt>
                <c:pt idx="522">
                  <c:v>41913</c:v>
                </c:pt>
                <c:pt idx="523">
                  <c:v>41944</c:v>
                </c:pt>
                <c:pt idx="524">
                  <c:v>41974</c:v>
                </c:pt>
                <c:pt idx="525">
                  <c:v>42005</c:v>
                </c:pt>
                <c:pt idx="526">
                  <c:v>42036</c:v>
                </c:pt>
                <c:pt idx="527">
                  <c:v>42064</c:v>
                </c:pt>
                <c:pt idx="528">
                  <c:v>42095</c:v>
                </c:pt>
                <c:pt idx="529">
                  <c:v>42125</c:v>
                </c:pt>
                <c:pt idx="530">
                  <c:v>42156</c:v>
                </c:pt>
                <c:pt idx="531">
                  <c:v>42186</c:v>
                </c:pt>
                <c:pt idx="532">
                  <c:v>42217</c:v>
                </c:pt>
                <c:pt idx="533">
                  <c:v>42248</c:v>
                </c:pt>
                <c:pt idx="534">
                  <c:v>42278</c:v>
                </c:pt>
                <c:pt idx="535">
                  <c:v>42309</c:v>
                </c:pt>
                <c:pt idx="536">
                  <c:v>42339</c:v>
                </c:pt>
                <c:pt idx="537">
                  <c:v>42370</c:v>
                </c:pt>
                <c:pt idx="538">
                  <c:v>42401</c:v>
                </c:pt>
                <c:pt idx="539">
                  <c:v>42430</c:v>
                </c:pt>
                <c:pt idx="540">
                  <c:v>42461</c:v>
                </c:pt>
                <c:pt idx="541">
                  <c:v>42491</c:v>
                </c:pt>
                <c:pt idx="542">
                  <c:v>42522</c:v>
                </c:pt>
                <c:pt idx="543">
                  <c:v>42552</c:v>
                </c:pt>
                <c:pt idx="544">
                  <c:v>42583</c:v>
                </c:pt>
                <c:pt idx="545">
                  <c:v>42614</c:v>
                </c:pt>
                <c:pt idx="546">
                  <c:v>42644</c:v>
                </c:pt>
                <c:pt idx="547">
                  <c:v>42675</c:v>
                </c:pt>
                <c:pt idx="548">
                  <c:v>42705</c:v>
                </c:pt>
                <c:pt idx="549">
                  <c:v>42736</c:v>
                </c:pt>
                <c:pt idx="550">
                  <c:v>42767</c:v>
                </c:pt>
                <c:pt idx="551">
                  <c:v>42795</c:v>
                </c:pt>
                <c:pt idx="552">
                  <c:v>42826</c:v>
                </c:pt>
                <c:pt idx="553">
                  <c:v>42856</c:v>
                </c:pt>
                <c:pt idx="554">
                  <c:v>42887</c:v>
                </c:pt>
                <c:pt idx="555">
                  <c:v>42917</c:v>
                </c:pt>
                <c:pt idx="556">
                  <c:v>42948</c:v>
                </c:pt>
                <c:pt idx="557">
                  <c:v>42979</c:v>
                </c:pt>
                <c:pt idx="558">
                  <c:v>43009</c:v>
                </c:pt>
                <c:pt idx="559">
                  <c:v>43040</c:v>
                </c:pt>
                <c:pt idx="560">
                  <c:v>43070</c:v>
                </c:pt>
                <c:pt idx="561">
                  <c:v>43101</c:v>
                </c:pt>
                <c:pt idx="562">
                  <c:v>43132</c:v>
                </c:pt>
                <c:pt idx="563">
                  <c:v>43160</c:v>
                </c:pt>
                <c:pt idx="564">
                  <c:v>43191</c:v>
                </c:pt>
                <c:pt idx="565">
                  <c:v>43221</c:v>
                </c:pt>
                <c:pt idx="566">
                  <c:v>43252</c:v>
                </c:pt>
                <c:pt idx="567">
                  <c:v>43282</c:v>
                </c:pt>
                <c:pt idx="568">
                  <c:v>43313</c:v>
                </c:pt>
                <c:pt idx="569">
                  <c:v>43344</c:v>
                </c:pt>
                <c:pt idx="570">
                  <c:v>43374</c:v>
                </c:pt>
                <c:pt idx="571">
                  <c:v>43405</c:v>
                </c:pt>
                <c:pt idx="572">
                  <c:v>43435</c:v>
                </c:pt>
                <c:pt idx="573">
                  <c:v>43466</c:v>
                </c:pt>
                <c:pt idx="574">
                  <c:v>43497</c:v>
                </c:pt>
                <c:pt idx="575">
                  <c:v>43525</c:v>
                </c:pt>
                <c:pt idx="576">
                  <c:v>43556</c:v>
                </c:pt>
                <c:pt idx="577">
                  <c:v>43586</c:v>
                </c:pt>
                <c:pt idx="578">
                  <c:v>43617</c:v>
                </c:pt>
                <c:pt idx="579">
                  <c:v>43647</c:v>
                </c:pt>
                <c:pt idx="580">
                  <c:v>43678</c:v>
                </c:pt>
                <c:pt idx="581">
                  <c:v>43709</c:v>
                </c:pt>
                <c:pt idx="582">
                  <c:v>43739</c:v>
                </c:pt>
                <c:pt idx="583">
                  <c:v>43770</c:v>
                </c:pt>
                <c:pt idx="584">
                  <c:v>43800</c:v>
                </c:pt>
                <c:pt idx="585">
                  <c:v>43831</c:v>
                </c:pt>
                <c:pt idx="586">
                  <c:v>43862</c:v>
                </c:pt>
                <c:pt idx="587">
                  <c:v>43891</c:v>
                </c:pt>
                <c:pt idx="588">
                  <c:v>43922</c:v>
                </c:pt>
                <c:pt idx="589">
                  <c:v>43952</c:v>
                </c:pt>
                <c:pt idx="590">
                  <c:v>43983</c:v>
                </c:pt>
                <c:pt idx="591">
                  <c:v>44013</c:v>
                </c:pt>
                <c:pt idx="592">
                  <c:v>44044</c:v>
                </c:pt>
                <c:pt idx="593">
                  <c:v>44075</c:v>
                </c:pt>
                <c:pt idx="594">
                  <c:v>44105</c:v>
                </c:pt>
                <c:pt idx="595">
                  <c:v>44136</c:v>
                </c:pt>
                <c:pt idx="596">
                  <c:v>44166</c:v>
                </c:pt>
                <c:pt idx="597">
                  <c:v>44197</c:v>
                </c:pt>
                <c:pt idx="598">
                  <c:v>44228</c:v>
                </c:pt>
                <c:pt idx="599">
                  <c:v>44256</c:v>
                </c:pt>
                <c:pt idx="600">
                  <c:v>44287</c:v>
                </c:pt>
                <c:pt idx="601">
                  <c:v>44317</c:v>
                </c:pt>
                <c:pt idx="602">
                  <c:v>44348</c:v>
                </c:pt>
                <c:pt idx="603">
                  <c:v>44378</c:v>
                </c:pt>
                <c:pt idx="604">
                  <c:v>44409</c:v>
                </c:pt>
                <c:pt idx="605">
                  <c:v>44440</c:v>
                </c:pt>
                <c:pt idx="606">
                  <c:v>44470</c:v>
                </c:pt>
                <c:pt idx="607">
                  <c:v>44501</c:v>
                </c:pt>
                <c:pt idx="608">
                  <c:v>44531</c:v>
                </c:pt>
                <c:pt idx="609">
                  <c:v>44562</c:v>
                </c:pt>
                <c:pt idx="610">
                  <c:v>44593</c:v>
                </c:pt>
                <c:pt idx="611">
                  <c:v>44621</c:v>
                </c:pt>
                <c:pt idx="612">
                  <c:v>44652</c:v>
                </c:pt>
                <c:pt idx="613">
                  <c:v>44682</c:v>
                </c:pt>
                <c:pt idx="614">
                  <c:v>44713</c:v>
                </c:pt>
                <c:pt idx="615">
                  <c:v>44743</c:v>
                </c:pt>
                <c:pt idx="616">
                  <c:v>44774</c:v>
                </c:pt>
                <c:pt idx="617">
                  <c:v>44805</c:v>
                </c:pt>
                <c:pt idx="618">
                  <c:v>44835</c:v>
                </c:pt>
                <c:pt idx="619">
                  <c:v>44866</c:v>
                </c:pt>
                <c:pt idx="620">
                  <c:v>44896</c:v>
                </c:pt>
                <c:pt idx="621">
                  <c:v>44927</c:v>
                </c:pt>
                <c:pt idx="622">
                  <c:v>44958</c:v>
                </c:pt>
                <c:pt idx="623">
                  <c:v>44986</c:v>
                </c:pt>
                <c:pt idx="624">
                  <c:v>45017</c:v>
                </c:pt>
                <c:pt idx="625">
                  <c:v>45047</c:v>
                </c:pt>
                <c:pt idx="626">
                  <c:v>45078</c:v>
                </c:pt>
                <c:pt idx="627">
                  <c:v>45108</c:v>
                </c:pt>
                <c:pt idx="628">
                  <c:v>45139</c:v>
                </c:pt>
                <c:pt idx="629">
                  <c:v>45170</c:v>
                </c:pt>
                <c:pt idx="630">
                  <c:v>45200</c:v>
                </c:pt>
                <c:pt idx="631">
                  <c:v>45231</c:v>
                </c:pt>
                <c:pt idx="632">
                  <c:v>45261</c:v>
                </c:pt>
                <c:pt idx="633">
                  <c:v>45292</c:v>
                </c:pt>
                <c:pt idx="634">
                  <c:v>45323</c:v>
                </c:pt>
                <c:pt idx="635">
                  <c:v>45352</c:v>
                </c:pt>
                <c:pt idx="636">
                  <c:v>45383</c:v>
                </c:pt>
                <c:pt idx="637">
                  <c:v>45413</c:v>
                </c:pt>
                <c:pt idx="638">
                  <c:v>45444</c:v>
                </c:pt>
                <c:pt idx="639">
                  <c:v>45474</c:v>
                </c:pt>
                <c:pt idx="640">
                  <c:v>45505</c:v>
                </c:pt>
                <c:pt idx="641">
                  <c:v>45536</c:v>
                </c:pt>
                <c:pt idx="642">
                  <c:v>45566</c:v>
                </c:pt>
                <c:pt idx="643">
                  <c:v>45597</c:v>
                </c:pt>
                <c:pt idx="644">
                  <c:v>45627</c:v>
                </c:pt>
                <c:pt idx="645">
                  <c:v>45658</c:v>
                </c:pt>
                <c:pt idx="646">
                  <c:v>45689</c:v>
                </c:pt>
                <c:pt idx="647">
                  <c:v>45717</c:v>
                </c:pt>
                <c:pt idx="648">
                  <c:v>45748</c:v>
                </c:pt>
                <c:pt idx="649">
                  <c:v>45778</c:v>
                </c:pt>
                <c:pt idx="650">
                  <c:v>45809</c:v>
                </c:pt>
                <c:pt idx="651">
                  <c:v>45839</c:v>
                </c:pt>
                <c:pt idx="652">
                  <c:v>45870</c:v>
                </c:pt>
                <c:pt idx="653">
                  <c:v>45901</c:v>
                </c:pt>
                <c:pt idx="654">
                  <c:v>45931</c:v>
                </c:pt>
                <c:pt idx="655">
                  <c:v>45962</c:v>
                </c:pt>
                <c:pt idx="656">
                  <c:v>45992</c:v>
                </c:pt>
                <c:pt idx="657">
                  <c:v>46023</c:v>
                </c:pt>
              </c:numCache>
            </c:numRef>
          </c:cat>
          <c:val>
            <c:numRef>
              <c:f>Sheet1!$F$10:$F$667</c:f>
              <c:numCache>
                <c:formatCode>General</c:formatCode>
                <c:ptCount val="658"/>
                <c:pt idx="0">
                  <c:v>1.4799999999999995</c:v>
                </c:pt>
                <c:pt idx="1">
                  <c:v>1.04</c:v>
                </c:pt>
                <c:pt idx="2">
                  <c:v>1.0100000000000007</c:v>
                </c:pt>
                <c:pt idx="3">
                  <c:v>0.86999999999999922</c:v>
                </c:pt>
                <c:pt idx="4">
                  <c:v>1.1200000000000001</c:v>
                </c:pt>
                <c:pt idx="5">
                  <c:v>1.5500000000000007</c:v>
                </c:pt>
                <c:pt idx="6">
                  <c:v>1.7000000000000002</c:v>
                </c:pt>
                <c:pt idx="7">
                  <c:v>1.7400000000000002</c:v>
                </c:pt>
                <c:pt idx="8">
                  <c:v>1.5500000000000007</c:v>
                </c:pt>
                <c:pt idx="9">
                  <c:v>1.4900000000000002</c:v>
                </c:pt>
                <c:pt idx="10">
                  <c:v>1.25</c:v>
                </c:pt>
                <c:pt idx="11">
                  <c:v>1.2299999999999995</c:v>
                </c:pt>
                <c:pt idx="12">
                  <c:v>1.0999999999999996</c:v>
                </c:pt>
                <c:pt idx="13">
                  <c:v>1.2400000000000002</c:v>
                </c:pt>
                <c:pt idx="14">
                  <c:v>1.2599999999999998</c:v>
                </c:pt>
                <c:pt idx="15">
                  <c:v>1.29</c:v>
                </c:pt>
                <c:pt idx="16">
                  <c:v>1.1900000000000004</c:v>
                </c:pt>
                <c:pt idx="17">
                  <c:v>0.87000000000000011</c:v>
                </c:pt>
                <c:pt idx="18">
                  <c:v>0.9399999999999995</c:v>
                </c:pt>
                <c:pt idx="19">
                  <c:v>1.1499999999999995</c:v>
                </c:pt>
                <c:pt idx="20">
                  <c:v>1.08</c:v>
                </c:pt>
                <c:pt idx="21">
                  <c:v>0.98000000000000043</c:v>
                </c:pt>
                <c:pt idx="22">
                  <c:v>0.80000000000000071</c:v>
                </c:pt>
                <c:pt idx="23">
                  <c:v>0.75</c:v>
                </c:pt>
                <c:pt idx="24">
                  <c:v>0.87000000000000011</c:v>
                </c:pt>
                <c:pt idx="25">
                  <c:v>0.80000000000000071</c:v>
                </c:pt>
                <c:pt idx="26">
                  <c:v>0.83000000000000007</c:v>
                </c:pt>
                <c:pt idx="27">
                  <c:v>0.92000000000000082</c:v>
                </c:pt>
                <c:pt idx="28">
                  <c:v>1.0999999999999996</c:v>
                </c:pt>
                <c:pt idx="29">
                  <c:v>1.7300000000000004</c:v>
                </c:pt>
                <c:pt idx="30">
                  <c:v>1.9799999999999995</c:v>
                </c:pt>
                <c:pt idx="31">
                  <c:v>1.8499999999999996</c:v>
                </c:pt>
                <c:pt idx="32">
                  <c:v>1.7999999999999989</c:v>
                </c:pt>
                <c:pt idx="33">
                  <c:v>1.5499999999999989</c:v>
                </c:pt>
                <c:pt idx="34">
                  <c:v>1.5000000000000009</c:v>
                </c:pt>
                <c:pt idx="35">
                  <c:v>1.2000000000000002</c:v>
                </c:pt>
                <c:pt idx="36">
                  <c:v>1.0700000000000003</c:v>
                </c:pt>
                <c:pt idx="37">
                  <c:v>1.3900000000000006</c:v>
                </c:pt>
                <c:pt idx="38">
                  <c:v>1.5499999999999998</c:v>
                </c:pt>
                <c:pt idx="39">
                  <c:v>1.4699999999999998</c:v>
                </c:pt>
                <c:pt idx="40">
                  <c:v>1.5500000000000007</c:v>
                </c:pt>
                <c:pt idx="41">
                  <c:v>1.9200000000000017</c:v>
                </c:pt>
                <c:pt idx="42">
                  <c:v>2.08</c:v>
                </c:pt>
                <c:pt idx="43">
                  <c:v>2.1099999999999994</c:v>
                </c:pt>
                <c:pt idx="44">
                  <c:v>2.1899999999999995</c:v>
                </c:pt>
                <c:pt idx="45">
                  <c:v>1.9299999999999997</c:v>
                </c:pt>
                <c:pt idx="46">
                  <c:v>1.7199999999999998</c:v>
                </c:pt>
                <c:pt idx="47">
                  <c:v>1.17</c:v>
                </c:pt>
                <c:pt idx="48">
                  <c:v>0.58999999999999986</c:v>
                </c:pt>
                <c:pt idx="49">
                  <c:v>0.84999999999999964</c:v>
                </c:pt>
                <c:pt idx="50">
                  <c:v>1.0300000000000002</c:v>
                </c:pt>
                <c:pt idx="51">
                  <c:v>0.83000000000000007</c:v>
                </c:pt>
                <c:pt idx="52">
                  <c:v>0.53999999999999915</c:v>
                </c:pt>
                <c:pt idx="53">
                  <c:v>0.70000000000000107</c:v>
                </c:pt>
                <c:pt idx="54">
                  <c:v>1.08</c:v>
                </c:pt>
                <c:pt idx="55">
                  <c:v>1.0999999999999996</c:v>
                </c:pt>
                <c:pt idx="56">
                  <c:v>1.0999999999999996</c:v>
                </c:pt>
                <c:pt idx="57">
                  <c:v>1.2799999999999994</c:v>
                </c:pt>
                <c:pt idx="58">
                  <c:v>1.0200000000000005</c:v>
                </c:pt>
                <c:pt idx="59">
                  <c:v>1.0299999999999994</c:v>
                </c:pt>
                <c:pt idx="60">
                  <c:v>1.1700000000000008</c:v>
                </c:pt>
                <c:pt idx="61">
                  <c:v>0.86999999999999922</c:v>
                </c:pt>
                <c:pt idx="62">
                  <c:v>0.98999999999999932</c:v>
                </c:pt>
                <c:pt idx="63">
                  <c:v>1.0999999999999996</c:v>
                </c:pt>
                <c:pt idx="64">
                  <c:v>1.2300000000000004</c:v>
                </c:pt>
                <c:pt idx="65">
                  <c:v>1.3900000000000006</c:v>
                </c:pt>
                <c:pt idx="66">
                  <c:v>1.5199999999999996</c:v>
                </c:pt>
                <c:pt idx="67">
                  <c:v>1.5200000000000005</c:v>
                </c:pt>
                <c:pt idx="68">
                  <c:v>1.919999999999999</c:v>
                </c:pt>
                <c:pt idx="69">
                  <c:v>1.5100000000000007</c:v>
                </c:pt>
                <c:pt idx="70">
                  <c:v>1.2800000000000002</c:v>
                </c:pt>
                <c:pt idx="71">
                  <c:v>1.2299999999999995</c:v>
                </c:pt>
                <c:pt idx="72">
                  <c:v>1.38</c:v>
                </c:pt>
                <c:pt idx="73">
                  <c:v>1.37</c:v>
                </c:pt>
                <c:pt idx="74">
                  <c:v>1.5799999999999992</c:v>
                </c:pt>
                <c:pt idx="75">
                  <c:v>1.6099999999999994</c:v>
                </c:pt>
                <c:pt idx="76">
                  <c:v>1.5399999999999991</c:v>
                </c:pt>
                <c:pt idx="77">
                  <c:v>1.5600000000000005</c:v>
                </c:pt>
                <c:pt idx="78">
                  <c:v>1.4000000000000004</c:v>
                </c:pt>
                <c:pt idx="79">
                  <c:v>1.3399999999999999</c:v>
                </c:pt>
                <c:pt idx="80">
                  <c:v>1.2700000000000005</c:v>
                </c:pt>
                <c:pt idx="81">
                  <c:v>1.0599999999999996</c:v>
                </c:pt>
                <c:pt idx="82">
                  <c:v>1.120000000000001</c:v>
                </c:pt>
                <c:pt idx="83">
                  <c:v>1.1600000000000001</c:v>
                </c:pt>
                <c:pt idx="84">
                  <c:v>1.2099999999999991</c:v>
                </c:pt>
                <c:pt idx="85">
                  <c:v>1.2200000000000006</c:v>
                </c:pt>
                <c:pt idx="86">
                  <c:v>1.25</c:v>
                </c:pt>
                <c:pt idx="87">
                  <c:v>1.0999999999999996</c:v>
                </c:pt>
                <c:pt idx="88">
                  <c:v>1.379999999999999</c:v>
                </c:pt>
                <c:pt idx="89">
                  <c:v>1.3399999999999999</c:v>
                </c:pt>
                <c:pt idx="90">
                  <c:v>1.2199999999999989</c:v>
                </c:pt>
                <c:pt idx="91">
                  <c:v>1.2999999999999989</c:v>
                </c:pt>
                <c:pt idx="92">
                  <c:v>1.3399999999999999</c:v>
                </c:pt>
                <c:pt idx="93">
                  <c:v>1.2900000000000009</c:v>
                </c:pt>
                <c:pt idx="94">
                  <c:v>1.3100000000000005</c:v>
                </c:pt>
                <c:pt idx="95">
                  <c:v>1.3100000000000005</c:v>
                </c:pt>
                <c:pt idx="96">
                  <c:v>1.3200000000000003</c:v>
                </c:pt>
                <c:pt idx="97">
                  <c:v>1.4399999999999995</c:v>
                </c:pt>
                <c:pt idx="98">
                  <c:v>2.129999999999999</c:v>
                </c:pt>
                <c:pt idx="99">
                  <c:v>2.1400000000000006</c:v>
                </c:pt>
                <c:pt idx="100">
                  <c:v>2.0600000000000005</c:v>
                </c:pt>
                <c:pt idx="101">
                  <c:v>1.9700000000000006</c:v>
                </c:pt>
                <c:pt idx="102">
                  <c:v>1.3399999999999999</c:v>
                </c:pt>
                <c:pt idx="103">
                  <c:v>2.1799999999999997</c:v>
                </c:pt>
                <c:pt idx="104">
                  <c:v>2.5099999999999998</c:v>
                </c:pt>
                <c:pt idx="105">
                  <c:v>2.08</c:v>
                </c:pt>
                <c:pt idx="106">
                  <c:v>0.62999999999999901</c:v>
                </c:pt>
                <c:pt idx="107">
                  <c:v>2.5299999999999994</c:v>
                </c:pt>
                <c:pt idx="108">
                  <c:v>4.8599999999999977</c:v>
                </c:pt>
                <c:pt idx="109">
                  <c:v>4.08</c:v>
                </c:pt>
                <c:pt idx="110">
                  <c:v>2.9300000000000015</c:v>
                </c:pt>
                <c:pt idx="111">
                  <c:v>1.9399999999999995</c:v>
                </c:pt>
                <c:pt idx="112">
                  <c:v>1.4600000000000009</c:v>
                </c:pt>
                <c:pt idx="113">
                  <c:v>1.6899999999999995</c:v>
                </c:pt>
                <c:pt idx="114">
                  <c:v>2.0399999999999991</c:v>
                </c:pt>
                <c:pt idx="115">
                  <c:v>1.5300000000000011</c:v>
                </c:pt>
                <c:pt idx="116">
                  <c:v>1.9499999999999993</c:v>
                </c:pt>
                <c:pt idx="117">
                  <c:v>2.33</c:v>
                </c:pt>
                <c:pt idx="118">
                  <c:v>1.9400000000000013</c:v>
                </c:pt>
                <c:pt idx="119">
                  <c:v>2.2800000000000011</c:v>
                </c:pt>
                <c:pt idx="120">
                  <c:v>1.9000000000000004</c:v>
                </c:pt>
                <c:pt idx="121">
                  <c:v>2.2999999999999989</c:v>
                </c:pt>
                <c:pt idx="122">
                  <c:v>3.2299999999999986</c:v>
                </c:pt>
                <c:pt idx="123">
                  <c:v>2.5499999999999989</c:v>
                </c:pt>
                <c:pt idx="124">
                  <c:v>2.3499999999999996</c:v>
                </c:pt>
                <c:pt idx="125">
                  <c:v>2.84</c:v>
                </c:pt>
                <c:pt idx="126">
                  <c:v>3.2999999999999989</c:v>
                </c:pt>
                <c:pt idx="127">
                  <c:v>4.4399999999999977</c:v>
                </c:pt>
                <c:pt idx="128">
                  <c:v>3.2299999999999986</c:v>
                </c:pt>
                <c:pt idx="129">
                  <c:v>2.8999999999999986</c:v>
                </c:pt>
                <c:pt idx="130">
                  <c:v>3.1700000000000017</c:v>
                </c:pt>
                <c:pt idx="131">
                  <c:v>3.3000000000000007</c:v>
                </c:pt>
                <c:pt idx="132">
                  <c:v>3.0200000000000014</c:v>
                </c:pt>
                <c:pt idx="133">
                  <c:v>3.0600000000000005</c:v>
                </c:pt>
                <c:pt idx="134">
                  <c:v>2.3999999999999986</c:v>
                </c:pt>
                <c:pt idx="135">
                  <c:v>2.870000000000001</c:v>
                </c:pt>
                <c:pt idx="136">
                  <c:v>3.2099999999999991</c:v>
                </c:pt>
                <c:pt idx="137">
                  <c:v>3.09</c:v>
                </c:pt>
                <c:pt idx="138">
                  <c:v>3.6999999999999993</c:v>
                </c:pt>
                <c:pt idx="139">
                  <c:v>3.2799999999999994</c:v>
                </c:pt>
                <c:pt idx="140">
                  <c:v>3.08</c:v>
                </c:pt>
                <c:pt idx="141">
                  <c:v>2.7899999999999991</c:v>
                </c:pt>
                <c:pt idx="142">
                  <c:v>2.3199999999999985</c:v>
                </c:pt>
                <c:pt idx="143">
                  <c:v>2.2900000000000009</c:v>
                </c:pt>
                <c:pt idx="144">
                  <c:v>2.379999999999999</c:v>
                </c:pt>
                <c:pt idx="145">
                  <c:v>2.25</c:v>
                </c:pt>
                <c:pt idx="146">
                  <c:v>2.0199999999999996</c:v>
                </c:pt>
                <c:pt idx="147">
                  <c:v>2.0399999999999991</c:v>
                </c:pt>
                <c:pt idx="148">
                  <c:v>1.9600000000000009</c:v>
                </c:pt>
                <c:pt idx="149">
                  <c:v>2.08</c:v>
                </c:pt>
                <c:pt idx="150">
                  <c:v>2</c:v>
                </c:pt>
                <c:pt idx="151">
                  <c:v>1.75</c:v>
                </c:pt>
                <c:pt idx="152">
                  <c:v>1.5899999999999999</c:v>
                </c:pt>
                <c:pt idx="153">
                  <c:v>1.6999999999999993</c:v>
                </c:pt>
                <c:pt idx="154">
                  <c:v>1.3900000000000006</c:v>
                </c:pt>
                <c:pt idx="155">
                  <c:v>1.0700000000000003</c:v>
                </c:pt>
                <c:pt idx="156">
                  <c:v>1.0199999999999996</c:v>
                </c:pt>
                <c:pt idx="157">
                  <c:v>0.52999999999999936</c:v>
                </c:pt>
                <c:pt idx="158">
                  <c:v>0.85999999999999943</c:v>
                </c:pt>
                <c:pt idx="159">
                  <c:v>1.3100000000000005</c:v>
                </c:pt>
                <c:pt idx="160">
                  <c:v>1.75</c:v>
                </c:pt>
                <c:pt idx="161">
                  <c:v>1.83</c:v>
                </c:pt>
                <c:pt idx="162">
                  <c:v>1.9700000000000006</c:v>
                </c:pt>
                <c:pt idx="163">
                  <c:v>2.0700000000000003</c:v>
                </c:pt>
                <c:pt idx="164">
                  <c:v>1.6799999999999997</c:v>
                </c:pt>
                <c:pt idx="165">
                  <c:v>1.6999999999999993</c:v>
                </c:pt>
                <c:pt idx="166">
                  <c:v>1.4100000000000001</c:v>
                </c:pt>
                <c:pt idx="167">
                  <c:v>1.3100000000000005</c:v>
                </c:pt>
                <c:pt idx="168">
                  <c:v>1.7699999999999996</c:v>
                </c:pt>
                <c:pt idx="169">
                  <c:v>2.0600000000000005</c:v>
                </c:pt>
                <c:pt idx="170">
                  <c:v>2.0600000000000005</c:v>
                </c:pt>
                <c:pt idx="171">
                  <c:v>1.7199999999999989</c:v>
                </c:pt>
                <c:pt idx="172">
                  <c:v>1.8599999999999994</c:v>
                </c:pt>
                <c:pt idx="173">
                  <c:v>1.8200000000000003</c:v>
                </c:pt>
                <c:pt idx="174">
                  <c:v>1.9000000000000004</c:v>
                </c:pt>
                <c:pt idx="175">
                  <c:v>2</c:v>
                </c:pt>
                <c:pt idx="176">
                  <c:v>2</c:v>
                </c:pt>
                <c:pt idx="177">
                  <c:v>1.7000000000000011</c:v>
                </c:pt>
                <c:pt idx="178">
                  <c:v>2.0100000000000016</c:v>
                </c:pt>
                <c:pt idx="179">
                  <c:v>2.2999999999999998</c:v>
                </c:pt>
                <c:pt idx="180">
                  <c:v>2.6399999999999997</c:v>
                </c:pt>
                <c:pt idx="181">
                  <c:v>2.4300000000000006</c:v>
                </c:pt>
                <c:pt idx="182">
                  <c:v>2.88</c:v>
                </c:pt>
                <c:pt idx="183">
                  <c:v>3.21</c:v>
                </c:pt>
                <c:pt idx="184">
                  <c:v>3.0299999999999994</c:v>
                </c:pt>
                <c:pt idx="185">
                  <c:v>2.5599999999999996</c:v>
                </c:pt>
                <c:pt idx="186">
                  <c:v>2.5400000000000009</c:v>
                </c:pt>
                <c:pt idx="187">
                  <c:v>2.4499999999999993</c:v>
                </c:pt>
                <c:pt idx="188">
                  <c:v>2.2000000000000002</c:v>
                </c:pt>
                <c:pt idx="189">
                  <c:v>2.1199999999999992</c:v>
                </c:pt>
                <c:pt idx="190">
                  <c:v>1.83</c:v>
                </c:pt>
                <c:pt idx="191">
                  <c:v>1.7899999999999991</c:v>
                </c:pt>
                <c:pt idx="192">
                  <c:v>1.8100000000000005</c:v>
                </c:pt>
                <c:pt idx="193">
                  <c:v>1.9900000000000002</c:v>
                </c:pt>
                <c:pt idx="194">
                  <c:v>2.1399999999999988</c:v>
                </c:pt>
                <c:pt idx="195">
                  <c:v>1.83</c:v>
                </c:pt>
                <c:pt idx="196">
                  <c:v>1.5700000000000003</c:v>
                </c:pt>
                <c:pt idx="197">
                  <c:v>1.4700000000000006</c:v>
                </c:pt>
                <c:pt idx="198">
                  <c:v>1.7400000000000002</c:v>
                </c:pt>
                <c:pt idx="199">
                  <c:v>1.7900000000000009</c:v>
                </c:pt>
                <c:pt idx="200">
                  <c:v>1.6500000000000004</c:v>
                </c:pt>
                <c:pt idx="201">
                  <c:v>1.7100000000000009</c:v>
                </c:pt>
                <c:pt idx="202">
                  <c:v>1.6799999999999997</c:v>
                </c:pt>
                <c:pt idx="203">
                  <c:v>1.5600000000000005</c:v>
                </c:pt>
                <c:pt idx="204">
                  <c:v>1.4799999999999986</c:v>
                </c:pt>
                <c:pt idx="205">
                  <c:v>1.370000000000001</c:v>
                </c:pt>
                <c:pt idx="206">
                  <c:v>1.5400000000000009</c:v>
                </c:pt>
                <c:pt idx="207">
                  <c:v>1.3699999999999992</c:v>
                </c:pt>
                <c:pt idx="208">
                  <c:v>1.3399999999999999</c:v>
                </c:pt>
                <c:pt idx="209">
                  <c:v>1.5</c:v>
                </c:pt>
                <c:pt idx="210">
                  <c:v>1.5</c:v>
                </c:pt>
                <c:pt idx="211">
                  <c:v>1.3099999999999987</c:v>
                </c:pt>
                <c:pt idx="212">
                  <c:v>1.5</c:v>
                </c:pt>
                <c:pt idx="213">
                  <c:v>1.6400000000000006</c:v>
                </c:pt>
                <c:pt idx="214">
                  <c:v>1.4800000000000004</c:v>
                </c:pt>
                <c:pt idx="215">
                  <c:v>1.67</c:v>
                </c:pt>
                <c:pt idx="216">
                  <c:v>1.870000000000001</c:v>
                </c:pt>
                <c:pt idx="217">
                  <c:v>1.9100000000000001</c:v>
                </c:pt>
                <c:pt idx="218">
                  <c:v>1.92</c:v>
                </c:pt>
                <c:pt idx="219">
                  <c:v>1.8600000000000012</c:v>
                </c:pt>
                <c:pt idx="220">
                  <c:v>1.8800000000000008</c:v>
                </c:pt>
                <c:pt idx="221">
                  <c:v>1.9400000000000013</c:v>
                </c:pt>
                <c:pt idx="222">
                  <c:v>1.9399999999999995</c:v>
                </c:pt>
                <c:pt idx="223">
                  <c:v>1.8999999999999995</c:v>
                </c:pt>
                <c:pt idx="224">
                  <c:v>1.9000000000000004</c:v>
                </c:pt>
                <c:pt idx="225">
                  <c:v>1.6899999999999995</c:v>
                </c:pt>
                <c:pt idx="226">
                  <c:v>1.7299999999999986</c:v>
                </c:pt>
                <c:pt idx="227">
                  <c:v>1.6799999999999997</c:v>
                </c:pt>
                <c:pt idx="228">
                  <c:v>1.58</c:v>
                </c:pt>
                <c:pt idx="229">
                  <c:v>1.7200000000000006</c:v>
                </c:pt>
                <c:pt idx="230">
                  <c:v>1.6799999999999997</c:v>
                </c:pt>
                <c:pt idx="231">
                  <c:v>1.5699999999999985</c:v>
                </c:pt>
                <c:pt idx="232">
                  <c:v>1.3499999999999996</c:v>
                </c:pt>
                <c:pt idx="233">
                  <c:v>1.2899999999999991</c:v>
                </c:pt>
                <c:pt idx="234">
                  <c:v>1.4599999999999991</c:v>
                </c:pt>
                <c:pt idx="235">
                  <c:v>1.6199999999999992</c:v>
                </c:pt>
                <c:pt idx="236">
                  <c:v>1.5899999999999999</c:v>
                </c:pt>
                <c:pt idx="237">
                  <c:v>1.5500000000000007</c:v>
                </c:pt>
                <c:pt idx="238">
                  <c:v>1.5199999999999996</c:v>
                </c:pt>
                <c:pt idx="239">
                  <c:v>1.3900000000000006</c:v>
                </c:pt>
                <c:pt idx="240">
                  <c:v>1.4500000000000011</c:v>
                </c:pt>
                <c:pt idx="241">
                  <c:v>1.4000000000000004</c:v>
                </c:pt>
                <c:pt idx="242">
                  <c:v>1.3399999999999999</c:v>
                </c:pt>
                <c:pt idx="243">
                  <c:v>1.3100000000000005</c:v>
                </c:pt>
                <c:pt idx="244">
                  <c:v>1.3399999999999999</c:v>
                </c:pt>
                <c:pt idx="245">
                  <c:v>1.3599999999999994</c:v>
                </c:pt>
                <c:pt idx="246">
                  <c:v>1.3299999999999992</c:v>
                </c:pt>
                <c:pt idx="247">
                  <c:v>1.2900000000000009</c:v>
                </c:pt>
                <c:pt idx="248">
                  <c:v>1.4100000000000001</c:v>
                </c:pt>
                <c:pt idx="249">
                  <c:v>1.3999999999999995</c:v>
                </c:pt>
                <c:pt idx="250">
                  <c:v>1.42</c:v>
                </c:pt>
                <c:pt idx="251">
                  <c:v>1.3999999999999995</c:v>
                </c:pt>
                <c:pt idx="252">
                  <c:v>1.3699999999999992</c:v>
                </c:pt>
                <c:pt idx="253">
                  <c:v>1.2800000000000002</c:v>
                </c:pt>
                <c:pt idx="254">
                  <c:v>1.25</c:v>
                </c:pt>
                <c:pt idx="255">
                  <c:v>1.2900000000000009</c:v>
                </c:pt>
                <c:pt idx="256">
                  <c:v>1.3900000000000006</c:v>
                </c:pt>
                <c:pt idx="257">
                  <c:v>1.5</c:v>
                </c:pt>
                <c:pt idx="258">
                  <c:v>1.5</c:v>
                </c:pt>
                <c:pt idx="259">
                  <c:v>1.4400000000000004</c:v>
                </c:pt>
                <c:pt idx="260">
                  <c:v>1.4400000000000013</c:v>
                </c:pt>
                <c:pt idx="261">
                  <c:v>1.3900000000000006</c:v>
                </c:pt>
                <c:pt idx="262">
                  <c:v>1.42</c:v>
                </c:pt>
                <c:pt idx="263">
                  <c:v>1.5199999999999996</c:v>
                </c:pt>
                <c:pt idx="264">
                  <c:v>1.5</c:v>
                </c:pt>
                <c:pt idx="265">
                  <c:v>1.4299999999999997</c:v>
                </c:pt>
                <c:pt idx="266">
                  <c:v>1.46</c:v>
                </c:pt>
                <c:pt idx="267">
                  <c:v>1.4000000000000004</c:v>
                </c:pt>
                <c:pt idx="268">
                  <c:v>1.4300000000000006</c:v>
                </c:pt>
                <c:pt idx="269">
                  <c:v>1.5599999999999996</c:v>
                </c:pt>
                <c:pt idx="270">
                  <c:v>1.5</c:v>
                </c:pt>
                <c:pt idx="271">
                  <c:v>1.4400000000000004</c:v>
                </c:pt>
                <c:pt idx="272">
                  <c:v>1.4000000000000004</c:v>
                </c:pt>
                <c:pt idx="273">
                  <c:v>1.3099999999999996</c:v>
                </c:pt>
                <c:pt idx="274">
                  <c:v>1.1800000000000006</c:v>
                </c:pt>
                <c:pt idx="275">
                  <c:v>1.1999999999999993</c:v>
                </c:pt>
                <c:pt idx="276">
                  <c:v>1.3500000000000005</c:v>
                </c:pt>
                <c:pt idx="277">
                  <c:v>1.42</c:v>
                </c:pt>
                <c:pt idx="278">
                  <c:v>1.3000000000000007</c:v>
                </c:pt>
                <c:pt idx="279">
                  <c:v>1.3099999999999996</c:v>
                </c:pt>
                <c:pt idx="280">
                  <c:v>1.2699999999999996</c:v>
                </c:pt>
                <c:pt idx="281">
                  <c:v>1.1800000000000006</c:v>
                </c:pt>
                <c:pt idx="282">
                  <c:v>1.1899999999999995</c:v>
                </c:pt>
                <c:pt idx="283">
                  <c:v>1.21</c:v>
                </c:pt>
                <c:pt idx="284">
                  <c:v>1.3899999999999997</c:v>
                </c:pt>
                <c:pt idx="285">
                  <c:v>1.37</c:v>
                </c:pt>
                <c:pt idx="286">
                  <c:v>1.3600000000000003</c:v>
                </c:pt>
                <c:pt idx="287">
                  <c:v>1.2600000000000007</c:v>
                </c:pt>
                <c:pt idx="288">
                  <c:v>1.2600000000000007</c:v>
                </c:pt>
                <c:pt idx="289">
                  <c:v>1.33</c:v>
                </c:pt>
                <c:pt idx="290">
                  <c:v>1.4000000000000004</c:v>
                </c:pt>
                <c:pt idx="291">
                  <c:v>1.33</c:v>
                </c:pt>
                <c:pt idx="292">
                  <c:v>1.37</c:v>
                </c:pt>
                <c:pt idx="293">
                  <c:v>1.4399999999999995</c:v>
                </c:pt>
                <c:pt idx="294">
                  <c:v>1.4400000000000004</c:v>
                </c:pt>
                <c:pt idx="295">
                  <c:v>1.4500000000000002</c:v>
                </c:pt>
                <c:pt idx="296">
                  <c:v>1.4900000000000002</c:v>
                </c:pt>
                <c:pt idx="297">
                  <c:v>1.38</c:v>
                </c:pt>
                <c:pt idx="298">
                  <c:v>1.2700000000000005</c:v>
                </c:pt>
                <c:pt idx="299">
                  <c:v>1.3500000000000005</c:v>
                </c:pt>
                <c:pt idx="300">
                  <c:v>1.42</c:v>
                </c:pt>
                <c:pt idx="301">
                  <c:v>1.33</c:v>
                </c:pt>
                <c:pt idx="302">
                  <c:v>1.4100000000000001</c:v>
                </c:pt>
                <c:pt idx="303">
                  <c:v>1.38</c:v>
                </c:pt>
                <c:pt idx="304">
                  <c:v>1.3600000000000003</c:v>
                </c:pt>
                <c:pt idx="305">
                  <c:v>1.4000000000000004</c:v>
                </c:pt>
                <c:pt idx="306">
                  <c:v>1.3899999999999997</c:v>
                </c:pt>
                <c:pt idx="307">
                  <c:v>1.42</c:v>
                </c:pt>
                <c:pt idx="308">
                  <c:v>1.2999999999999998</c:v>
                </c:pt>
                <c:pt idx="309">
                  <c:v>1.2400000000000002</c:v>
                </c:pt>
                <c:pt idx="310">
                  <c:v>1.2300000000000004</c:v>
                </c:pt>
                <c:pt idx="311">
                  <c:v>1.21</c:v>
                </c:pt>
                <c:pt idx="312">
                  <c:v>1.2500000000000009</c:v>
                </c:pt>
                <c:pt idx="313">
                  <c:v>1.2300000000000004</c:v>
                </c:pt>
                <c:pt idx="314">
                  <c:v>1.2000000000000002</c:v>
                </c:pt>
                <c:pt idx="315">
                  <c:v>1.2800000000000002</c:v>
                </c:pt>
                <c:pt idx="316">
                  <c:v>1.1800000000000006</c:v>
                </c:pt>
                <c:pt idx="317">
                  <c:v>1.2199999999999998</c:v>
                </c:pt>
                <c:pt idx="318">
                  <c:v>1.2599999999999998</c:v>
                </c:pt>
                <c:pt idx="319">
                  <c:v>1.33</c:v>
                </c:pt>
                <c:pt idx="320">
                  <c:v>1.29</c:v>
                </c:pt>
                <c:pt idx="321">
                  <c:v>1.4500000000000002</c:v>
                </c:pt>
                <c:pt idx="322">
                  <c:v>1.4699999999999998</c:v>
                </c:pt>
                <c:pt idx="323">
                  <c:v>1.4799999999999995</c:v>
                </c:pt>
                <c:pt idx="324">
                  <c:v>1.5</c:v>
                </c:pt>
                <c:pt idx="325">
                  <c:v>1.4899999999999993</c:v>
                </c:pt>
                <c:pt idx="326">
                  <c:v>1.5</c:v>
                </c:pt>
                <c:pt idx="327">
                  <c:v>1.4900000000000002</c:v>
                </c:pt>
                <c:pt idx="328">
                  <c:v>1.58</c:v>
                </c:pt>
                <c:pt idx="329">
                  <c:v>1.9100000000000001</c:v>
                </c:pt>
                <c:pt idx="330">
                  <c:v>2.1799999999999997</c:v>
                </c:pt>
                <c:pt idx="331">
                  <c:v>2.04</c:v>
                </c:pt>
                <c:pt idx="332">
                  <c:v>2.09</c:v>
                </c:pt>
                <c:pt idx="333">
                  <c:v>2.0700000000000003</c:v>
                </c:pt>
                <c:pt idx="334">
                  <c:v>1.8099999999999996</c:v>
                </c:pt>
                <c:pt idx="335">
                  <c:v>1.8099999999999996</c:v>
                </c:pt>
                <c:pt idx="336">
                  <c:v>1.7400000000000002</c:v>
                </c:pt>
                <c:pt idx="337">
                  <c:v>1.6100000000000003</c:v>
                </c:pt>
                <c:pt idx="338">
                  <c:v>1.6499999999999995</c:v>
                </c:pt>
                <c:pt idx="339">
                  <c:v>1.8399999999999999</c:v>
                </c:pt>
                <c:pt idx="340">
                  <c:v>2</c:v>
                </c:pt>
                <c:pt idx="341">
                  <c:v>1.9000000000000004</c:v>
                </c:pt>
                <c:pt idx="342">
                  <c:v>1.7399999999999993</c:v>
                </c:pt>
                <c:pt idx="343">
                  <c:v>1.71</c:v>
                </c:pt>
                <c:pt idx="344">
                  <c:v>1.63</c:v>
                </c:pt>
                <c:pt idx="345">
                  <c:v>1.5500000000000007</c:v>
                </c:pt>
                <c:pt idx="346">
                  <c:v>1.8100000000000005</c:v>
                </c:pt>
                <c:pt idx="347">
                  <c:v>1.9800000000000004</c:v>
                </c:pt>
                <c:pt idx="348">
                  <c:v>2.16</c:v>
                </c:pt>
                <c:pt idx="349">
                  <c:v>2.0799999999999992</c:v>
                </c:pt>
                <c:pt idx="350">
                  <c:v>2.1899999999999995</c:v>
                </c:pt>
                <c:pt idx="351">
                  <c:v>2.1000000000000005</c:v>
                </c:pt>
                <c:pt idx="352">
                  <c:v>2.1999999999999993</c:v>
                </c:pt>
                <c:pt idx="353">
                  <c:v>2.1100000000000003</c:v>
                </c:pt>
                <c:pt idx="354">
                  <c:v>2.0599999999999996</c:v>
                </c:pt>
                <c:pt idx="355">
                  <c:v>2.0300000000000002</c:v>
                </c:pt>
                <c:pt idx="356">
                  <c:v>2.1399999999999997</c:v>
                </c:pt>
                <c:pt idx="357">
                  <c:v>1.87</c:v>
                </c:pt>
                <c:pt idx="358">
                  <c:v>1.9500000000000002</c:v>
                </c:pt>
                <c:pt idx="359">
                  <c:v>2.0600000000000005</c:v>
                </c:pt>
                <c:pt idx="360">
                  <c:v>1.9400000000000004</c:v>
                </c:pt>
                <c:pt idx="361">
                  <c:v>1.7600000000000007</c:v>
                </c:pt>
                <c:pt idx="362">
                  <c:v>1.88</c:v>
                </c:pt>
                <c:pt idx="363">
                  <c:v>1.8899999999999997</c:v>
                </c:pt>
                <c:pt idx="364">
                  <c:v>1.9800000000000004</c:v>
                </c:pt>
                <c:pt idx="365">
                  <c:v>2.09</c:v>
                </c:pt>
                <c:pt idx="366">
                  <c:v>2.0499999999999998</c:v>
                </c:pt>
                <c:pt idx="367">
                  <c:v>2.0099999999999998</c:v>
                </c:pt>
                <c:pt idx="368">
                  <c:v>1.9800000000000004</c:v>
                </c:pt>
                <c:pt idx="369">
                  <c:v>1.96</c:v>
                </c:pt>
                <c:pt idx="370">
                  <c:v>1.9799999999999995</c:v>
                </c:pt>
                <c:pt idx="371">
                  <c:v>1.7299999999999995</c:v>
                </c:pt>
                <c:pt idx="372">
                  <c:v>1.7800000000000002</c:v>
                </c:pt>
                <c:pt idx="373">
                  <c:v>1.6499999999999995</c:v>
                </c:pt>
                <c:pt idx="374">
                  <c:v>1.7200000000000006</c:v>
                </c:pt>
                <c:pt idx="375">
                  <c:v>1.8399999999999999</c:v>
                </c:pt>
                <c:pt idx="376">
                  <c:v>2.0300000000000002</c:v>
                </c:pt>
                <c:pt idx="377">
                  <c:v>2.2199999999999998</c:v>
                </c:pt>
                <c:pt idx="378">
                  <c:v>2.1700000000000004</c:v>
                </c:pt>
                <c:pt idx="379">
                  <c:v>2.0200000000000005</c:v>
                </c:pt>
                <c:pt idx="380">
                  <c:v>2.0199999999999996</c:v>
                </c:pt>
                <c:pt idx="381">
                  <c:v>1.87</c:v>
                </c:pt>
                <c:pt idx="382">
                  <c:v>1.94</c:v>
                </c:pt>
                <c:pt idx="383">
                  <c:v>1.94</c:v>
                </c:pt>
                <c:pt idx="384">
                  <c:v>1.8499999999999996</c:v>
                </c:pt>
                <c:pt idx="385">
                  <c:v>1.9100000000000006</c:v>
                </c:pt>
                <c:pt idx="386">
                  <c:v>1.9000000000000004</c:v>
                </c:pt>
                <c:pt idx="387">
                  <c:v>1.65</c:v>
                </c:pt>
                <c:pt idx="388">
                  <c:v>1.8099999999999996</c:v>
                </c:pt>
                <c:pt idx="389">
                  <c:v>1.8800000000000008</c:v>
                </c:pt>
                <c:pt idx="390">
                  <c:v>1.6600000000000001</c:v>
                </c:pt>
                <c:pt idx="391">
                  <c:v>1.63</c:v>
                </c:pt>
                <c:pt idx="392">
                  <c:v>1.6100000000000003</c:v>
                </c:pt>
                <c:pt idx="393">
                  <c:v>1.5599999999999996</c:v>
                </c:pt>
                <c:pt idx="394">
                  <c:v>1.5599999999999996</c:v>
                </c:pt>
                <c:pt idx="395">
                  <c:v>1.62</c:v>
                </c:pt>
                <c:pt idx="396">
                  <c:v>1.4800000000000004</c:v>
                </c:pt>
                <c:pt idx="397">
                  <c:v>1.5499999999999998</c:v>
                </c:pt>
                <c:pt idx="398">
                  <c:v>1.5599999999999996</c:v>
                </c:pt>
                <c:pt idx="399">
                  <c:v>1.5599999999999996</c:v>
                </c:pt>
                <c:pt idx="400">
                  <c:v>1.5899999999999999</c:v>
                </c:pt>
                <c:pt idx="401">
                  <c:v>1.62</c:v>
                </c:pt>
                <c:pt idx="402">
                  <c:v>1.62</c:v>
                </c:pt>
                <c:pt idx="403">
                  <c:v>1.54</c:v>
                </c:pt>
                <c:pt idx="404">
                  <c:v>1.5199999999999996</c:v>
                </c:pt>
                <c:pt idx="405">
                  <c:v>1.4900000000000002</c:v>
                </c:pt>
                <c:pt idx="406">
                  <c:v>1.46</c:v>
                </c:pt>
                <c:pt idx="407">
                  <c:v>1.4299999999999997</c:v>
                </c:pt>
                <c:pt idx="408">
                  <c:v>1.5200000000000005</c:v>
                </c:pt>
                <c:pt idx="409">
                  <c:v>1.58</c:v>
                </c:pt>
                <c:pt idx="410">
                  <c:v>1.58</c:v>
                </c:pt>
                <c:pt idx="411">
                  <c:v>1.5200000000000005</c:v>
                </c:pt>
                <c:pt idx="412">
                  <c:v>1.5600000000000005</c:v>
                </c:pt>
                <c:pt idx="413">
                  <c:v>1.5699999999999994</c:v>
                </c:pt>
                <c:pt idx="414">
                  <c:v>1.6100000000000003</c:v>
                </c:pt>
                <c:pt idx="415">
                  <c:v>1.79</c:v>
                </c:pt>
                <c:pt idx="416">
                  <c:v>1.7999999999999998</c:v>
                </c:pt>
                <c:pt idx="417">
                  <c:v>1.7300000000000004</c:v>
                </c:pt>
                <c:pt idx="418">
                  <c:v>1.6799999999999997</c:v>
                </c:pt>
                <c:pt idx="419">
                  <c:v>1.6000000000000005</c:v>
                </c:pt>
                <c:pt idx="420">
                  <c:v>1.5199999999999996</c:v>
                </c:pt>
                <c:pt idx="421">
                  <c:v>1.4899999999999993</c:v>
                </c:pt>
                <c:pt idx="422">
                  <c:v>1.5699999999999994</c:v>
                </c:pt>
                <c:pt idx="423">
                  <c:v>1.67</c:v>
                </c:pt>
                <c:pt idx="424">
                  <c:v>1.6399999999999997</c:v>
                </c:pt>
                <c:pt idx="425">
                  <c:v>1.6800000000000006</c:v>
                </c:pt>
                <c:pt idx="426">
                  <c:v>1.63</c:v>
                </c:pt>
                <c:pt idx="427">
                  <c:v>1.6400000000000006</c:v>
                </c:pt>
                <c:pt idx="428">
                  <c:v>1.58</c:v>
                </c:pt>
                <c:pt idx="429">
                  <c:v>1.46</c:v>
                </c:pt>
                <c:pt idx="430">
                  <c:v>1.5700000000000003</c:v>
                </c:pt>
                <c:pt idx="431">
                  <c:v>1.6000000000000005</c:v>
                </c:pt>
                <c:pt idx="432">
                  <c:v>1.4899999999999993</c:v>
                </c:pt>
                <c:pt idx="433">
                  <c:v>1.5099999999999998</c:v>
                </c:pt>
                <c:pt idx="434">
                  <c:v>1.5600000000000005</c:v>
                </c:pt>
                <c:pt idx="435">
                  <c:v>1.7000000000000002</c:v>
                </c:pt>
                <c:pt idx="436">
                  <c:v>1.9000000000000004</c:v>
                </c:pt>
                <c:pt idx="437">
                  <c:v>1.8600000000000003</c:v>
                </c:pt>
                <c:pt idx="438">
                  <c:v>1.8499999999999996</c:v>
                </c:pt>
                <c:pt idx="439">
                  <c:v>2.0599999999999996</c:v>
                </c:pt>
                <c:pt idx="440">
                  <c:v>2</c:v>
                </c:pt>
                <c:pt idx="441">
                  <c:v>2.0199999999999996</c:v>
                </c:pt>
                <c:pt idx="442">
                  <c:v>2.1799999999999997</c:v>
                </c:pt>
                <c:pt idx="443">
                  <c:v>2.46</c:v>
                </c:pt>
                <c:pt idx="444">
                  <c:v>2.2399999999999998</c:v>
                </c:pt>
                <c:pt idx="445">
                  <c:v>2.16</c:v>
                </c:pt>
                <c:pt idx="446">
                  <c:v>2.2200000000000006</c:v>
                </c:pt>
                <c:pt idx="447">
                  <c:v>2.42</c:v>
                </c:pt>
                <c:pt idx="448">
                  <c:v>2.5900000000000003</c:v>
                </c:pt>
                <c:pt idx="449">
                  <c:v>2.35</c:v>
                </c:pt>
                <c:pt idx="450">
                  <c:v>2.39</c:v>
                </c:pt>
                <c:pt idx="451">
                  <c:v>2.56</c:v>
                </c:pt>
                <c:pt idx="452">
                  <c:v>2.87</c:v>
                </c:pt>
                <c:pt idx="453">
                  <c:v>2.5299999999999998</c:v>
                </c:pt>
                <c:pt idx="454">
                  <c:v>2.2599999999999998</c:v>
                </c:pt>
                <c:pt idx="455">
                  <c:v>2.1800000000000002</c:v>
                </c:pt>
                <c:pt idx="456">
                  <c:v>1.8799999999999994</c:v>
                </c:pt>
                <c:pt idx="457">
                  <c:v>1.5700000000000003</c:v>
                </c:pt>
                <c:pt idx="458">
                  <c:v>1.6999999999999997</c:v>
                </c:pt>
                <c:pt idx="459">
                  <c:v>1.6599999999999997</c:v>
                </c:pt>
                <c:pt idx="460">
                  <c:v>1.6000000000000005</c:v>
                </c:pt>
                <c:pt idx="461">
                  <c:v>1.6599999999999997</c:v>
                </c:pt>
                <c:pt idx="462">
                  <c:v>1.56</c:v>
                </c:pt>
                <c:pt idx="463">
                  <c:v>1.48</c:v>
                </c:pt>
                <c:pt idx="464">
                  <c:v>1.3399999999999999</c:v>
                </c:pt>
                <c:pt idx="465">
                  <c:v>1.3000000000000003</c:v>
                </c:pt>
                <c:pt idx="466">
                  <c:v>1.3000000000000003</c:v>
                </c:pt>
                <c:pt idx="467">
                  <c:v>1.2399999999999998</c:v>
                </c:pt>
                <c:pt idx="468">
                  <c:v>1.2499999999999996</c:v>
                </c:pt>
                <c:pt idx="469">
                  <c:v>1.4699999999999998</c:v>
                </c:pt>
                <c:pt idx="470">
                  <c:v>1.54</c:v>
                </c:pt>
                <c:pt idx="471">
                  <c:v>1.5499999999999998</c:v>
                </c:pt>
                <c:pt idx="472">
                  <c:v>1.7299999999999995</c:v>
                </c:pt>
                <c:pt idx="473">
                  <c:v>1.6999999999999997</c:v>
                </c:pt>
                <c:pt idx="474">
                  <c:v>1.6900000000000004</c:v>
                </c:pt>
                <c:pt idx="475">
                  <c:v>1.54</c:v>
                </c:pt>
                <c:pt idx="476">
                  <c:v>1.42</c:v>
                </c:pt>
                <c:pt idx="477">
                  <c:v>1.3699999999999997</c:v>
                </c:pt>
                <c:pt idx="478">
                  <c:v>1.37</c:v>
                </c:pt>
                <c:pt idx="479">
                  <c:v>1.4299999999999997</c:v>
                </c:pt>
                <c:pt idx="480">
                  <c:v>1.38</c:v>
                </c:pt>
                <c:pt idx="481">
                  <c:v>1.4699999999999998</c:v>
                </c:pt>
                <c:pt idx="482">
                  <c:v>1.5099999999999998</c:v>
                </c:pt>
                <c:pt idx="483">
                  <c:v>1.5499999999999998</c:v>
                </c:pt>
                <c:pt idx="484">
                  <c:v>1.9699999999999998</c:v>
                </c:pt>
                <c:pt idx="485">
                  <c:v>2.1300000000000003</c:v>
                </c:pt>
                <c:pt idx="486">
                  <c:v>1.9200000000000004</c:v>
                </c:pt>
                <c:pt idx="487">
                  <c:v>1.9800000000000004</c:v>
                </c:pt>
                <c:pt idx="488">
                  <c:v>1.98</c:v>
                </c:pt>
                <c:pt idx="489">
                  <c:v>1.95</c:v>
                </c:pt>
                <c:pt idx="490">
                  <c:v>1.9200000000000002</c:v>
                </c:pt>
                <c:pt idx="491">
                  <c:v>1.7800000000000002</c:v>
                </c:pt>
                <c:pt idx="492">
                  <c:v>1.8600000000000003</c:v>
                </c:pt>
                <c:pt idx="493">
                  <c:v>1.9999999999999998</c:v>
                </c:pt>
                <c:pt idx="494">
                  <c:v>2.06</c:v>
                </c:pt>
                <c:pt idx="495">
                  <c:v>2.0199999999999996</c:v>
                </c:pt>
                <c:pt idx="496">
                  <c:v>1.9200000000000002</c:v>
                </c:pt>
                <c:pt idx="497">
                  <c:v>1.78</c:v>
                </c:pt>
                <c:pt idx="498">
                  <c:v>1.63</c:v>
                </c:pt>
                <c:pt idx="499">
                  <c:v>1.7000000000000002</c:v>
                </c:pt>
                <c:pt idx="500">
                  <c:v>1.6300000000000001</c:v>
                </c:pt>
                <c:pt idx="501">
                  <c:v>1.5000000000000002</c:v>
                </c:pt>
                <c:pt idx="502">
                  <c:v>1.5499999999999998</c:v>
                </c:pt>
                <c:pt idx="503">
                  <c:v>1.6099999999999999</c:v>
                </c:pt>
                <c:pt idx="504">
                  <c:v>1.6900000000000002</c:v>
                </c:pt>
                <c:pt idx="505">
                  <c:v>1.61</c:v>
                </c:pt>
                <c:pt idx="506">
                  <c:v>1.7700000000000005</c:v>
                </c:pt>
                <c:pt idx="507">
                  <c:v>1.79</c:v>
                </c:pt>
                <c:pt idx="508">
                  <c:v>1.7199999999999998</c:v>
                </c:pt>
                <c:pt idx="509">
                  <c:v>1.6800000000000002</c:v>
                </c:pt>
                <c:pt idx="510">
                  <c:v>1.5700000000000003</c:v>
                </c:pt>
                <c:pt idx="511">
                  <c:v>1.5399999999999996</c:v>
                </c:pt>
                <c:pt idx="512">
                  <c:v>1.56</c:v>
                </c:pt>
                <c:pt idx="513">
                  <c:v>1.5699999999999998</c:v>
                </c:pt>
                <c:pt idx="514">
                  <c:v>1.5899999999999999</c:v>
                </c:pt>
                <c:pt idx="515">
                  <c:v>1.6199999999999997</c:v>
                </c:pt>
                <c:pt idx="516">
                  <c:v>1.63</c:v>
                </c:pt>
                <c:pt idx="517">
                  <c:v>1.6300000000000003</c:v>
                </c:pt>
                <c:pt idx="518">
                  <c:v>1.56</c:v>
                </c:pt>
                <c:pt idx="519">
                  <c:v>1.5899999999999999</c:v>
                </c:pt>
                <c:pt idx="520">
                  <c:v>1.7000000000000002</c:v>
                </c:pt>
                <c:pt idx="521">
                  <c:v>1.6300000000000003</c:v>
                </c:pt>
                <c:pt idx="522">
                  <c:v>1.7400000000000002</c:v>
                </c:pt>
                <c:pt idx="523">
                  <c:v>1.67</c:v>
                </c:pt>
                <c:pt idx="524">
                  <c:v>1.65</c:v>
                </c:pt>
                <c:pt idx="525">
                  <c:v>1.79</c:v>
                </c:pt>
                <c:pt idx="526">
                  <c:v>1.73</c:v>
                </c:pt>
                <c:pt idx="527">
                  <c:v>1.73</c:v>
                </c:pt>
                <c:pt idx="528">
                  <c:v>1.73</c:v>
                </c:pt>
                <c:pt idx="529">
                  <c:v>1.6399999999999997</c:v>
                </c:pt>
                <c:pt idx="530">
                  <c:v>1.62</c:v>
                </c:pt>
                <c:pt idx="531">
                  <c:v>1.73</c:v>
                </c:pt>
                <c:pt idx="532">
                  <c:v>1.7400000000000002</c:v>
                </c:pt>
                <c:pt idx="533">
                  <c:v>1.7200000000000002</c:v>
                </c:pt>
                <c:pt idx="534">
                  <c:v>1.73</c:v>
                </c:pt>
                <c:pt idx="535">
                  <c:v>1.6800000000000002</c:v>
                </c:pt>
                <c:pt idx="536">
                  <c:v>1.7199999999999998</c:v>
                </c:pt>
                <c:pt idx="537">
                  <c:v>1.7800000000000002</c:v>
                </c:pt>
                <c:pt idx="538">
                  <c:v>1.8800000000000001</c:v>
                </c:pt>
                <c:pt idx="539">
                  <c:v>1.8</c:v>
                </c:pt>
                <c:pt idx="540">
                  <c:v>1.7999999999999998</c:v>
                </c:pt>
                <c:pt idx="541">
                  <c:v>1.79</c:v>
                </c:pt>
                <c:pt idx="542">
                  <c:v>1.93</c:v>
                </c:pt>
                <c:pt idx="543">
                  <c:v>1.94</c:v>
                </c:pt>
                <c:pt idx="544">
                  <c:v>1.88</c:v>
                </c:pt>
                <c:pt idx="545">
                  <c:v>1.83</c:v>
                </c:pt>
                <c:pt idx="546">
                  <c:v>1.7100000000000002</c:v>
                </c:pt>
                <c:pt idx="547">
                  <c:v>1.63</c:v>
                </c:pt>
                <c:pt idx="548">
                  <c:v>1.71</c:v>
                </c:pt>
                <c:pt idx="549">
                  <c:v>1.7200000000000002</c:v>
                </c:pt>
                <c:pt idx="550">
                  <c:v>1.75</c:v>
                </c:pt>
                <c:pt idx="551">
                  <c:v>1.7200000000000002</c:v>
                </c:pt>
                <c:pt idx="552">
                  <c:v>1.75</c:v>
                </c:pt>
                <c:pt idx="553">
                  <c:v>1.71</c:v>
                </c:pt>
                <c:pt idx="554">
                  <c:v>1.71</c:v>
                </c:pt>
                <c:pt idx="555">
                  <c:v>1.6500000000000004</c:v>
                </c:pt>
                <c:pt idx="556">
                  <c:v>1.67</c:v>
                </c:pt>
                <c:pt idx="557">
                  <c:v>1.6099999999999999</c:v>
                </c:pt>
                <c:pt idx="558">
                  <c:v>1.54</c:v>
                </c:pt>
                <c:pt idx="559">
                  <c:v>1.5699999999999998</c:v>
                </c:pt>
                <c:pt idx="560">
                  <c:v>1.5500000000000003</c:v>
                </c:pt>
                <c:pt idx="561">
                  <c:v>1.4500000000000002</c:v>
                </c:pt>
                <c:pt idx="562">
                  <c:v>1.4700000000000002</c:v>
                </c:pt>
                <c:pt idx="563">
                  <c:v>1.6000000000000005</c:v>
                </c:pt>
                <c:pt idx="564">
                  <c:v>1.5999999999999996</c:v>
                </c:pt>
                <c:pt idx="565">
                  <c:v>1.6099999999999999</c:v>
                </c:pt>
                <c:pt idx="566">
                  <c:v>1.6600000000000001</c:v>
                </c:pt>
                <c:pt idx="567">
                  <c:v>1.6400000000000001</c:v>
                </c:pt>
                <c:pt idx="568">
                  <c:v>1.6599999999999997</c:v>
                </c:pt>
                <c:pt idx="569">
                  <c:v>1.63</c:v>
                </c:pt>
                <c:pt idx="570">
                  <c:v>1.6800000000000002</c:v>
                </c:pt>
                <c:pt idx="571">
                  <c:v>1.75</c:v>
                </c:pt>
                <c:pt idx="572">
                  <c:v>1.8099999999999996</c:v>
                </c:pt>
                <c:pt idx="573">
                  <c:v>1.75</c:v>
                </c:pt>
                <c:pt idx="574">
                  <c:v>1.69</c:v>
                </c:pt>
                <c:pt idx="575">
                  <c:v>1.6999999999999997</c:v>
                </c:pt>
                <c:pt idx="576">
                  <c:v>1.6099999999999999</c:v>
                </c:pt>
                <c:pt idx="577">
                  <c:v>1.6700000000000004</c:v>
                </c:pt>
                <c:pt idx="578">
                  <c:v>1.73</c:v>
                </c:pt>
                <c:pt idx="579">
                  <c:v>1.71</c:v>
                </c:pt>
                <c:pt idx="580">
                  <c:v>1.9900000000000002</c:v>
                </c:pt>
                <c:pt idx="581">
                  <c:v>1.91</c:v>
                </c:pt>
                <c:pt idx="582">
                  <c:v>1.98</c:v>
                </c:pt>
                <c:pt idx="583">
                  <c:v>1.8900000000000001</c:v>
                </c:pt>
                <c:pt idx="584">
                  <c:v>1.86</c:v>
                </c:pt>
                <c:pt idx="585">
                  <c:v>1.86</c:v>
                </c:pt>
                <c:pt idx="586">
                  <c:v>1.9700000000000002</c:v>
                </c:pt>
                <c:pt idx="587">
                  <c:v>2.58</c:v>
                </c:pt>
                <c:pt idx="588">
                  <c:v>2.65</c:v>
                </c:pt>
                <c:pt idx="589">
                  <c:v>2.56</c:v>
                </c:pt>
                <c:pt idx="590">
                  <c:v>2.4300000000000002</c:v>
                </c:pt>
                <c:pt idx="591">
                  <c:v>2.4</c:v>
                </c:pt>
                <c:pt idx="592">
                  <c:v>2.29</c:v>
                </c:pt>
                <c:pt idx="593">
                  <c:v>2.21</c:v>
                </c:pt>
                <c:pt idx="594">
                  <c:v>2.04</c:v>
                </c:pt>
                <c:pt idx="595">
                  <c:v>1.9</c:v>
                </c:pt>
                <c:pt idx="596">
                  <c:v>1.75</c:v>
                </c:pt>
                <c:pt idx="597">
                  <c:v>1.6600000000000001</c:v>
                </c:pt>
                <c:pt idx="598">
                  <c:v>1.55</c:v>
                </c:pt>
                <c:pt idx="599">
                  <c:v>1.47</c:v>
                </c:pt>
                <c:pt idx="600">
                  <c:v>1.4200000000000002</c:v>
                </c:pt>
                <c:pt idx="601">
                  <c:v>1.3399999999999999</c:v>
                </c:pt>
                <c:pt idx="602">
                  <c:v>1.46</c:v>
                </c:pt>
                <c:pt idx="603">
                  <c:v>1.55</c:v>
                </c:pt>
                <c:pt idx="604">
                  <c:v>1.5599999999999998</c:v>
                </c:pt>
                <c:pt idx="605">
                  <c:v>1.5299999999999998</c:v>
                </c:pt>
                <c:pt idx="606">
                  <c:v>1.4899999999999998</c:v>
                </c:pt>
                <c:pt idx="607">
                  <c:v>1.5099999999999998</c:v>
                </c:pt>
                <c:pt idx="608">
                  <c:v>1.6300000000000001</c:v>
                </c:pt>
                <c:pt idx="609">
                  <c:v>1.6900000000000002</c:v>
                </c:pt>
                <c:pt idx="610">
                  <c:v>1.8299999999999998</c:v>
                </c:pt>
                <c:pt idx="611">
                  <c:v>2.04</c:v>
                </c:pt>
                <c:pt idx="612">
                  <c:v>2.2300000000000004</c:v>
                </c:pt>
                <c:pt idx="613">
                  <c:v>2.3300000000000005</c:v>
                </c:pt>
                <c:pt idx="614">
                  <c:v>2.3799999999999994</c:v>
                </c:pt>
                <c:pt idx="615">
                  <c:v>2.5100000000000002</c:v>
                </c:pt>
                <c:pt idx="616">
                  <c:v>2.3199999999999998</c:v>
                </c:pt>
                <c:pt idx="617">
                  <c:v>2.5900000000000003</c:v>
                </c:pt>
                <c:pt idx="618">
                  <c:v>2.9200000000000004</c:v>
                </c:pt>
                <c:pt idx="619">
                  <c:v>2.9199999999999995</c:v>
                </c:pt>
                <c:pt idx="620">
                  <c:v>2.74</c:v>
                </c:pt>
                <c:pt idx="621">
                  <c:v>2.7399999999999998</c:v>
                </c:pt>
                <c:pt idx="622">
                  <c:v>2.5099999999999998</c:v>
                </c:pt>
                <c:pt idx="623">
                  <c:v>2.88</c:v>
                </c:pt>
                <c:pt idx="624">
                  <c:v>2.88</c:v>
                </c:pt>
                <c:pt idx="625">
                  <c:v>2.86</c:v>
                </c:pt>
                <c:pt idx="626">
                  <c:v>2.96</c:v>
                </c:pt>
                <c:pt idx="627">
                  <c:v>2.94</c:v>
                </c:pt>
                <c:pt idx="628">
                  <c:v>2.9000000000000004</c:v>
                </c:pt>
                <c:pt idx="629">
                  <c:v>2.8200000000000003</c:v>
                </c:pt>
                <c:pt idx="630">
                  <c:v>2.8200000000000003</c:v>
                </c:pt>
                <c:pt idx="631">
                  <c:v>2.9400000000000004</c:v>
                </c:pt>
                <c:pt idx="632">
                  <c:v>2.8000000000000007</c:v>
                </c:pt>
                <c:pt idx="633">
                  <c:v>2.58</c:v>
                </c:pt>
                <c:pt idx="634">
                  <c:v>2.5700000000000003</c:v>
                </c:pt>
                <c:pt idx="635">
                  <c:v>2.6100000000000003</c:v>
                </c:pt>
                <c:pt idx="636">
                  <c:v>2.4500000000000002</c:v>
                </c:pt>
                <c:pt idx="637">
                  <c:v>2.5799999999999992</c:v>
                </c:pt>
                <c:pt idx="638">
                  <c:v>2.6100000000000003</c:v>
                </c:pt>
                <c:pt idx="639">
                  <c:v>2.5999999999999996</c:v>
                </c:pt>
                <c:pt idx="640">
                  <c:v>2.63</c:v>
                </c:pt>
                <c:pt idx="641">
                  <c:v>2.4599999999999995</c:v>
                </c:pt>
                <c:pt idx="642">
                  <c:v>2.33</c:v>
                </c:pt>
                <c:pt idx="643">
                  <c:v>2.4499999999999993</c:v>
                </c:pt>
                <c:pt idx="644">
                  <c:v>2.33</c:v>
                </c:pt>
                <c:pt idx="645">
                  <c:v>2.33</c:v>
                </c:pt>
                <c:pt idx="646">
                  <c:v>2.3899999999999997</c:v>
                </c:pt>
                <c:pt idx="647">
                  <c:v>2.37</c:v>
                </c:pt>
                <c:pt idx="648">
                  <c:v>2.4500000000000002</c:v>
                </c:pt>
                <c:pt idx="649">
                  <c:v>2.4000000000000004</c:v>
                </c:pt>
                <c:pt idx="650">
                  <c:v>2.4400000000000004</c:v>
                </c:pt>
                <c:pt idx="651">
                  <c:v>2.33</c:v>
                </c:pt>
                <c:pt idx="652">
                  <c:v>2.33</c:v>
                </c:pt>
                <c:pt idx="653">
                  <c:v>2.2299999999999995</c:v>
                </c:pt>
                <c:pt idx="654">
                  <c:v>2.1900000000000004</c:v>
                </c:pt>
                <c:pt idx="655">
                  <c:v>2.1500000000000004</c:v>
                </c:pt>
                <c:pt idx="656">
                  <c:v>2.0500000000000007</c:v>
                </c:pt>
                <c:pt idx="657">
                  <c:v>1.8899999999999997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A-4430-97B5-2D5BD33AD867}"/>
            </c:ext>
          </c:extLst>
        </c:ser>
        <c:ser>
          <c:idx val="2"/>
          <c:order val="2"/>
          <c:tx>
            <c:v>Rec Bar</c:v>
          </c:tx>
          <c:spPr>
            <a:solidFill>
              <a:srgbClr val="B2CBDB">
                <a:alpha val="25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Sheet1!$A$10:$A$667</c:f>
              <c:numCache>
                <c:formatCode>m/d/yyyy</c:formatCode>
                <c:ptCount val="658"/>
                <c:pt idx="0">
                  <c:v>26024</c:v>
                </c:pt>
                <c:pt idx="1">
                  <c:v>26054</c:v>
                </c:pt>
                <c:pt idx="2">
                  <c:v>26085</c:v>
                </c:pt>
                <c:pt idx="3">
                  <c:v>26115</c:v>
                </c:pt>
                <c:pt idx="4">
                  <c:v>26146</c:v>
                </c:pt>
                <c:pt idx="5">
                  <c:v>26177</c:v>
                </c:pt>
                <c:pt idx="6">
                  <c:v>26207</c:v>
                </c:pt>
                <c:pt idx="7">
                  <c:v>26238</c:v>
                </c:pt>
                <c:pt idx="8">
                  <c:v>26268</c:v>
                </c:pt>
                <c:pt idx="9">
                  <c:v>26299</c:v>
                </c:pt>
                <c:pt idx="10">
                  <c:v>26330</c:v>
                </c:pt>
                <c:pt idx="11">
                  <c:v>26359</c:v>
                </c:pt>
                <c:pt idx="12">
                  <c:v>26390</c:v>
                </c:pt>
                <c:pt idx="13">
                  <c:v>26420</c:v>
                </c:pt>
                <c:pt idx="14">
                  <c:v>26451</c:v>
                </c:pt>
                <c:pt idx="15">
                  <c:v>26481</c:v>
                </c:pt>
                <c:pt idx="16">
                  <c:v>26512</c:v>
                </c:pt>
                <c:pt idx="17">
                  <c:v>26543</c:v>
                </c:pt>
                <c:pt idx="18">
                  <c:v>26573</c:v>
                </c:pt>
                <c:pt idx="19">
                  <c:v>26604</c:v>
                </c:pt>
                <c:pt idx="20">
                  <c:v>26634</c:v>
                </c:pt>
                <c:pt idx="21">
                  <c:v>26665</c:v>
                </c:pt>
                <c:pt idx="22">
                  <c:v>26696</c:v>
                </c:pt>
                <c:pt idx="23">
                  <c:v>26724</c:v>
                </c:pt>
                <c:pt idx="24">
                  <c:v>26755</c:v>
                </c:pt>
                <c:pt idx="25">
                  <c:v>26785</c:v>
                </c:pt>
                <c:pt idx="26">
                  <c:v>26816</c:v>
                </c:pt>
                <c:pt idx="27">
                  <c:v>26846</c:v>
                </c:pt>
                <c:pt idx="28">
                  <c:v>26877</c:v>
                </c:pt>
                <c:pt idx="29">
                  <c:v>26908</c:v>
                </c:pt>
                <c:pt idx="30">
                  <c:v>26938</c:v>
                </c:pt>
                <c:pt idx="31">
                  <c:v>26969</c:v>
                </c:pt>
                <c:pt idx="32">
                  <c:v>26999</c:v>
                </c:pt>
                <c:pt idx="33">
                  <c:v>27030</c:v>
                </c:pt>
                <c:pt idx="34">
                  <c:v>27061</c:v>
                </c:pt>
                <c:pt idx="35">
                  <c:v>27089</c:v>
                </c:pt>
                <c:pt idx="36">
                  <c:v>27120</c:v>
                </c:pt>
                <c:pt idx="37">
                  <c:v>27150</c:v>
                </c:pt>
                <c:pt idx="38">
                  <c:v>27181</c:v>
                </c:pt>
                <c:pt idx="39">
                  <c:v>27211</c:v>
                </c:pt>
                <c:pt idx="40">
                  <c:v>27242</c:v>
                </c:pt>
                <c:pt idx="41">
                  <c:v>27273</c:v>
                </c:pt>
                <c:pt idx="42">
                  <c:v>27303</c:v>
                </c:pt>
                <c:pt idx="43">
                  <c:v>27334</c:v>
                </c:pt>
                <c:pt idx="44">
                  <c:v>27364</c:v>
                </c:pt>
                <c:pt idx="45">
                  <c:v>27395</c:v>
                </c:pt>
                <c:pt idx="46">
                  <c:v>27426</c:v>
                </c:pt>
                <c:pt idx="47">
                  <c:v>27454</c:v>
                </c:pt>
                <c:pt idx="48">
                  <c:v>27485</c:v>
                </c:pt>
                <c:pt idx="49">
                  <c:v>27515</c:v>
                </c:pt>
                <c:pt idx="50">
                  <c:v>27546</c:v>
                </c:pt>
                <c:pt idx="51">
                  <c:v>27576</c:v>
                </c:pt>
                <c:pt idx="52">
                  <c:v>27607</c:v>
                </c:pt>
                <c:pt idx="53">
                  <c:v>27638</c:v>
                </c:pt>
                <c:pt idx="54">
                  <c:v>27668</c:v>
                </c:pt>
                <c:pt idx="55">
                  <c:v>27699</c:v>
                </c:pt>
                <c:pt idx="56">
                  <c:v>27729</c:v>
                </c:pt>
                <c:pt idx="57">
                  <c:v>27760</c:v>
                </c:pt>
                <c:pt idx="58">
                  <c:v>27791</c:v>
                </c:pt>
                <c:pt idx="59">
                  <c:v>27820</c:v>
                </c:pt>
                <c:pt idx="60">
                  <c:v>27851</c:v>
                </c:pt>
                <c:pt idx="61">
                  <c:v>27881</c:v>
                </c:pt>
                <c:pt idx="62">
                  <c:v>27912</c:v>
                </c:pt>
                <c:pt idx="63">
                  <c:v>27942</c:v>
                </c:pt>
                <c:pt idx="64">
                  <c:v>27973</c:v>
                </c:pt>
                <c:pt idx="65">
                  <c:v>28004</c:v>
                </c:pt>
                <c:pt idx="66">
                  <c:v>28034</c:v>
                </c:pt>
                <c:pt idx="67">
                  <c:v>28065</c:v>
                </c:pt>
                <c:pt idx="68">
                  <c:v>28095</c:v>
                </c:pt>
                <c:pt idx="69">
                  <c:v>28126</c:v>
                </c:pt>
                <c:pt idx="70">
                  <c:v>28157</c:v>
                </c:pt>
                <c:pt idx="71">
                  <c:v>28185</c:v>
                </c:pt>
                <c:pt idx="72">
                  <c:v>28216</c:v>
                </c:pt>
                <c:pt idx="73">
                  <c:v>28246</c:v>
                </c:pt>
                <c:pt idx="74">
                  <c:v>28277</c:v>
                </c:pt>
                <c:pt idx="75">
                  <c:v>28307</c:v>
                </c:pt>
                <c:pt idx="76">
                  <c:v>28338</c:v>
                </c:pt>
                <c:pt idx="77">
                  <c:v>28369</c:v>
                </c:pt>
                <c:pt idx="78">
                  <c:v>28399</c:v>
                </c:pt>
                <c:pt idx="79">
                  <c:v>28430</c:v>
                </c:pt>
                <c:pt idx="80">
                  <c:v>28460</c:v>
                </c:pt>
                <c:pt idx="81">
                  <c:v>28491</c:v>
                </c:pt>
                <c:pt idx="82">
                  <c:v>28522</c:v>
                </c:pt>
                <c:pt idx="83">
                  <c:v>28550</c:v>
                </c:pt>
                <c:pt idx="84">
                  <c:v>28581</c:v>
                </c:pt>
                <c:pt idx="85">
                  <c:v>28611</c:v>
                </c:pt>
                <c:pt idx="86">
                  <c:v>28642</c:v>
                </c:pt>
                <c:pt idx="87">
                  <c:v>28672</c:v>
                </c:pt>
                <c:pt idx="88">
                  <c:v>28703</c:v>
                </c:pt>
                <c:pt idx="89">
                  <c:v>28734</c:v>
                </c:pt>
                <c:pt idx="90">
                  <c:v>28764</c:v>
                </c:pt>
                <c:pt idx="91">
                  <c:v>28795</c:v>
                </c:pt>
                <c:pt idx="92">
                  <c:v>28825</c:v>
                </c:pt>
                <c:pt idx="93">
                  <c:v>28856</c:v>
                </c:pt>
                <c:pt idx="94">
                  <c:v>28887</c:v>
                </c:pt>
                <c:pt idx="95">
                  <c:v>28915</c:v>
                </c:pt>
                <c:pt idx="96">
                  <c:v>28946</c:v>
                </c:pt>
                <c:pt idx="97">
                  <c:v>28976</c:v>
                </c:pt>
                <c:pt idx="98">
                  <c:v>29007</c:v>
                </c:pt>
                <c:pt idx="99">
                  <c:v>29037</c:v>
                </c:pt>
                <c:pt idx="100">
                  <c:v>29068</c:v>
                </c:pt>
                <c:pt idx="101">
                  <c:v>29099</c:v>
                </c:pt>
                <c:pt idx="102">
                  <c:v>29129</c:v>
                </c:pt>
                <c:pt idx="103">
                  <c:v>29160</c:v>
                </c:pt>
                <c:pt idx="104">
                  <c:v>29190</c:v>
                </c:pt>
                <c:pt idx="105">
                  <c:v>29221</c:v>
                </c:pt>
                <c:pt idx="106">
                  <c:v>29252</c:v>
                </c:pt>
                <c:pt idx="107">
                  <c:v>29281</c:v>
                </c:pt>
                <c:pt idx="108">
                  <c:v>29312</c:v>
                </c:pt>
                <c:pt idx="109">
                  <c:v>29342</c:v>
                </c:pt>
                <c:pt idx="110">
                  <c:v>29373</c:v>
                </c:pt>
                <c:pt idx="111">
                  <c:v>29403</c:v>
                </c:pt>
                <c:pt idx="112">
                  <c:v>29434</c:v>
                </c:pt>
                <c:pt idx="113">
                  <c:v>29465</c:v>
                </c:pt>
                <c:pt idx="114">
                  <c:v>29495</c:v>
                </c:pt>
                <c:pt idx="115">
                  <c:v>29526</c:v>
                </c:pt>
                <c:pt idx="116">
                  <c:v>29556</c:v>
                </c:pt>
                <c:pt idx="117">
                  <c:v>29587</c:v>
                </c:pt>
                <c:pt idx="118">
                  <c:v>29618</c:v>
                </c:pt>
                <c:pt idx="119">
                  <c:v>29646</c:v>
                </c:pt>
                <c:pt idx="120">
                  <c:v>29677</c:v>
                </c:pt>
                <c:pt idx="121">
                  <c:v>29707</c:v>
                </c:pt>
                <c:pt idx="122">
                  <c:v>29738</c:v>
                </c:pt>
                <c:pt idx="123">
                  <c:v>29768</c:v>
                </c:pt>
                <c:pt idx="124">
                  <c:v>29799</c:v>
                </c:pt>
                <c:pt idx="125">
                  <c:v>29830</c:v>
                </c:pt>
                <c:pt idx="126">
                  <c:v>29860</c:v>
                </c:pt>
                <c:pt idx="127">
                  <c:v>29891</c:v>
                </c:pt>
                <c:pt idx="128">
                  <c:v>29921</c:v>
                </c:pt>
                <c:pt idx="129">
                  <c:v>29952</c:v>
                </c:pt>
                <c:pt idx="130">
                  <c:v>29983</c:v>
                </c:pt>
                <c:pt idx="131">
                  <c:v>30011</c:v>
                </c:pt>
                <c:pt idx="132">
                  <c:v>30042</c:v>
                </c:pt>
                <c:pt idx="133">
                  <c:v>30072</c:v>
                </c:pt>
                <c:pt idx="134">
                  <c:v>30103</c:v>
                </c:pt>
                <c:pt idx="135">
                  <c:v>30133</c:v>
                </c:pt>
                <c:pt idx="136">
                  <c:v>30164</c:v>
                </c:pt>
                <c:pt idx="137">
                  <c:v>30195</c:v>
                </c:pt>
                <c:pt idx="138">
                  <c:v>30225</c:v>
                </c:pt>
                <c:pt idx="139">
                  <c:v>30256</c:v>
                </c:pt>
                <c:pt idx="140">
                  <c:v>30286</c:v>
                </c:pt>
                <c:pt idx="141">
                  <c:v>30317</c:v>
                </c:pt>
                <c:pt idx="142">
                  <c:v>30348</c:v>
                </c:pt>
                <c:pt idx="143">
                  <c:v>30376</c:v>
                </c:pt>
                <c:pt idx="144">
                  <c:v>30407</c:v>
                </c:pt>
                <c:pt idx="145">
                  <c:v>30437</c:v>
                </c:pt>
                <c:pt idx="146">
                  <c:v>30468</c:v>
                </c:pt>
                <c:pt idx="147">
                  <c:v>30498</c:v>
                </c:pt>
                <c:pt idx="148">
                  <c:v>30529</c:v>
                </c:pt>
                <c:pt idx="149">
                  <c:v>30560</c:v>
                </c:pt>
                <c:pt idx="150">
                  <c:v>30590</c:v>
                </c:pt>
                <c:pt idx="151">
                  <c:v>30621</c:v>
                </c:pt>
                <c:pt idx="152">
                  <c:v>30651</c:v>
                </c:pt>
                <c:pt idx="153">
                  <c:v>30682</c:v>
                </c:pt>
                <c:pt idx="154">
                  <c:v>30713</c:v>
                </c:pt>
                <c:pt idx="155">
                  <c:v>30742</c:v>
                </c:pt>
                <c:pt idx="156">
                  <c:v>30773</c:v>
                </c:pt>
                <c:pt idx="157">
                  <c:v>30803</c:v>
                </c:pt>
                <c:pt idx="158">
                  <c:v>30834</c:v>
                </c:pt>
                <c:pt idx="159">
                  <c:v>30864</c:v>
                </c:pt>
                <c:pt idx="160">
                  <c:v>30895</c:v>
                </c:pt>
                <c:pt idx="161">
                  <c:v>30926</c:v>
                </c:pt>
                <c:pt idx="162">
                  <c:v>30956</c:v>
                </c:pt>
                <c:pt idx="163">
                  <c:v>30987</c:v>
                </c:pt>
                <c:pt idx="164">
                  <c:v>31017</c:v>
                </c:pt>
                <c:pt idx="165">
                  <c:v>31048</c:v>
                </c:pt>
                <c:pt idx="166">
                  <c:v>31079</c:v>
                </c:pt>
                <c:pt idx="167">
                  <c:v>31107</c:v>
                </c:pt>
                <c:pt idx="168">
                  <c:v>31138</c:v>
                </c:pt>
                <c:pt idx="169">
                  <c:v>31168</c:v>
                </c:pt>
                <c:pt idx="170">
                  <c:v>31199</c:v>
                </c:pt>
                <c:pt idx="171">
                  <c:v>31229</c:v>
                </c:pt>
                <c:pt idx="172">
                  <c:v>31260</c:v>
                </c:pt>
                <c:pt idx="173">
                  <c:v>31291</c:v>
                </c:pt>
                <c:pt idx="174">
                  <c:v>31321</c:v>
                </c:pt>
                <c:pt idx="175">
                  <c:v>31352</c:v>
                </c:pt>
                <c:pt idx="176">
                  <c:v>31382</c:v>
                </c:pt>
                <c:pt idx="177">
                  <c:v>31413</c:v>
                </c:pt>
                <c:pt idx="178">
                  <c:v>31444</c:v>
                </c:pt>
                <c:pt idx="179">
                  <c:v>31472</c:v>
                </c:pt>
                <c:pt idx="180">
                  <c:v>31503</c:v>
                </c:pt>
                <c:pt idx="181">
                  <c:v>31533</c:v>
                </c:pt>
                <c:pt idx="182">
                  <c:v>31564</c:v>
                </c:pt>
                <c:pt idx="183">
                  <c:v>31594</c:v>
                </c:pt>
                <c:pt idx="184">
                  <c:v>31625</c:v>
                </c:pt>
                <c:pt idx="185">
                  <c:v>31656</c:v>
                </c:pt>
                <c:pt idx="186">
                  <c:v>31686</c:v>
                </c:pt>
                <c:pt idx="187">
                  <c:v>31717</c:v>
                </c:pt>
                <c:pt idx="188">
                  <c:v>31747</c:v>
                </c:pt>
                <c:pt idx="189">
                  <c:v>31778</c:v>
                </c:pt>
                <c:pt idx="190">
                  <c:v>31809</c:v>
                </c:pt>
                <c:pt idx="191">
                  <c:v>31837</c:v>
                </c:pt>
                <c:pt idx="192">
                  <c:v>31868</c:v>
                </c:pt>
                <c:pt idx="193">
                  <c:v>31898</c:v>
                </c:pt>
                <c:pt idx="194">
                  <c:v>31929</c:v>
                </c:pt>
                <c:pt idx="195">
                  <c:v>31959</c:v>
                </c:pt>
                <c:pt idx="196">
                  <c:v>31990</c:v>
                </c:pt>
                <c:pt idx="197">
                  <c:v>32021</c:v>
                </c:pt>
                <c:pt idx="198">
                  <c:v>32051</c:v>
                </c:pt>
                <c:pt idx="199">
                  <c:v>32082</c:v>
                </c:pt>
                <c:pt idx="200">
                  <c:v>32112</c:v>
                </c:pt>
                <c:pt idx="201">
                  <c:v>32143</c:v>
                </c:pt>
                <c:pt idx="202">
                  <c:v>32174</c:v>
                </c:pt>
                <c:pt idx="203">
                  <c:v>32203</c:v>
                </c:pt>
                <c:pt idx="204">
                  <c:v>32234</c:v>
                </c:pt>
                <c:pt idx="205">
                  <c:v>32264</c:v>
                </c:pt>
                <c:pt idx="206">
                  <c:v>32295</c:v>
                </c:pt>
                <c:pt idx="207">
                  <c:v>32325</c:v>
                </c:pt>
                <c:pt idx="208">
                  <c:v>32356</c:v>
                </c:pt>
                <c:pt idx="209">
                  <c:v>32387</c:v>
                </c:pt>
                <c:pt idx="210">
                  <c:v>32417</c:v>
                </c:pt>
                <c:pt idx="211">
                  <c:v>32448</c:v>
                </c:pt>
                <c:pt idx="212">
                  <c:v>32478</c:v>
                </c:pt>
                <c:pt idx="213">
                  <c:v>32509</c:v>
                </c:pt>
                <c:pt idx="214">
                  <c:v>32540</c:v>
                </c:pt>
                <c:pt idx="215">
                  <c:v>32568</c:v>
                </c:pt>
                <c:pt idx="216">
                  <c:v>32599</c:v>
                </c:pt>
                <c:pt idx="217">
                  <c:v>32629</c:v>
                </c:pt>
                <c:pt idx="218">
                  <c:v>32660</c:v>
                </c:pt>
                <c:pt idx="219">
                  <c:v>32690</c:v>
                </c:pt>
                <c:pt idx="220">
                  <c:v>32721</c:v>
                </c:pt>
                <c:pt idx="221">
                  <c:v>32752</c:v>
                </c:pt>
                <c:pt idx="222">
                  <c:v>32782</c:v>
                </c:pt>
                <c:pt idx="223">
                  <c:v>32813</c:v>
                </c:pt>
                <c:pt idx="224">
                  <c:v>32843</c:v>
                </c:pt>
                <c:pt idx="225">
                  <c:v>32874</c:v>
                </c:pt>
                <c:pt idx="226">
                  <c:v>32905</c:v>
                </c:pt>
                <c:pt idx="227">
                  <c:v>32933</c:v>
                </c:pt>
                <c:pt idx="228">
                  <c:v>32964</c:v>
                </c:pt>
                <c:pt idx="229">
                  <c:v>32994</c:v>
                </c:pt>
                <c:pt idx="230">
                  <c:v>33025</c:v>
                </c:pt>
                <c:pt idx="231">
                  <c:v>33055</c:v>
                </c:pt>
                <c:pt idx="232">
                  <c:v>33086</c:v>
                </c:pt>
                <c:pt idx="233">
                  <c:v>33117</c:v>
                </c:pt>
                <c:pt idx="234">
                  <c:v>33147</c:v>
                </c:pt>
                <c:pt idx="235">
                  <c:v>33178</c:v>
                </c:pt>
                <c:pt idx="236">
                  <c:v>33208</c:v>
                </c:pt>
                <c:pt idx="237">
                  <c:v>33239</c:v>
                </c:pt>
                <c:pt idx="238">
                  <c:v>33270</c:v>
                </c:pt>
                <c:pt idx="239">
                  <c:v>33298</c:v>
                </c:pt>
                <c:pt idx="240">
                  <c:v>33329</c:v>
                </c:pt>
                <c:pt idx="241">
                  <c:v>33359</c:v>
                </c:pt>
                <c:pt idx="242">
                  <c:v>33390</c:v>
                </c:pt>
                <c:pt idx="243">
                  <c:v>33420</c:v>
                </c:pt>
                <c:pt idx="244">
                  <c:v>33451</c:v>
                </c:pt>
                <c:pt idx="245">
                  <c:v>33482</c:v>
                </c:pt>
                <c:pt idx="246">
                  <c:v>33512</c:v>
                </c:pt>
                <c:pt idx="247">
                  <c:v>33543</c:v>
                </c:pt>
                <c:pt idx="248">
                  <c:v>33573</c:v>
                </c:pt>
                <c:pt idx="249">
                  <c:v>33604</c:v>
                </c:pt>
                <c:pt idx="250">
                  <c:v>33635</c:v>
                </c:pt>
                <c:pt idx="251">
                  <c:v>33664</c:v>
                </c:pt>
                <c:pt idx="252">
                  <c:v>33695</c:v>
                </c:pt>
                <c:pt idx="253">
                  <c:v>33725</c:v>
                </c:pt>
                <c:pt idx="254">
                  <c:v>33756</c:v>
                </c:pt>
                <c:pt idx="255">
                  <c:v>33786</c:v>
                </c:pt>
                <c:pt idx="256">
                  <c:v>33817</c:v>
                </c:pt>
                <c:pt idx="257">
                  <c:v>33848</c:v>
                </c:pt>
                <c:pt idx="258">
                  <c:v>33878</c:v>
                </c:pt>
                <c:pt idx="259">
                  <c:v>33909</c:v>
                </c:pt>
                <c:pt idx="260">
                  <c:v>33939</c:v>
                </c:pt>
                <c:pt idx="261">
                  <c:v>33970</c:v>
                </c:pt>
                <c:pt idx="262">
                  <c:v>34001</c:v>
                </c:pt>
                <c:pt idx="263">
                  <c:v>34029</c:v>
                </c:pt>
                <c:pt idx="264">
                  <c:v>34060</c:v>
                </c:pt>
                <c:pt idx="265">
                  <c:v>34090</c:v>
                </c:pt>
                <c:pt idx="266">
                  <c:v>34121</c:v>
                </c:pt>
                <c:pt idx="267">
                  <c:v>34151</c:v>
                </c:pt>
                <c:pt idx="268">
                  <c:v>34182</c:v>
                </c:pt>
                <c:pt idx="269">
                  <c:v>34213</c:v>
                </c:pt>
                <c:pt idx="270">
                  <c:v>34243</c:v>
                </c:pt>
                <c:pt idx="271">
                  <c:v>34274</c:v>
                </c:pt>
                <c:pt idx="272">
                  <c:v>34304</c:v>
                </c:pt>
                <c:pt idx="273">
                  <c:v>34335</c:v>
                </c:pt>
                <c:pt idx="274">
                  <c:v>34366</c:v>
                </c:pt>
                <c:pt idx="275">
                  <c:v>34394</c:v>
                </c:pt>
                <c:pt idx="276">
                  <c:v>34425</c:v>
                </c:pt>
                <c:pt idx="277">
                  <c:v>34455</c:v>
                </c:pt>
                <c:pt idx="278">
                  <c:v>34486</c:v>
                </c:pt>
                <c:pt idx="279">
                  <c:v>34516</c:v>
                </c:pt>
                <c:pt idx="280">
                  <c:v>34547</c:v>
                </c:pt>
                <c:pt idx="281">
                  <c:v>34578</c:v>
                </c:pt>
                <c:pt idx="282">
                  <c:v>34608</c:v>
                </c:pt>
                <c:pt idx="283">
                  <c:v>34639</c:v>
                </c:pt>
                <c:pt idx="284">
                  <c:v>34669</c:v>
                </c:pt>
                <c:pt idx="285">
                  <c:v>34700</c:v>
                </c:pt>
                <c:pt idx="286">
                  <c:v>34731</c:v>
                </c:pt>
                <c:pt idx="287">
                  <c:v>34759</c:v>
                </c:pt>
                <c:pt idx="288">
                  <c:v>34790</c:v>
                </c:pt>
                <c:pt idx="289">
                  <c:v>34820</c:v>
                </c:pt>
                <c:pt idx="290">
                  <c:v>34851</c:v>
                </c:pt>
                <c:pt idx="291">
                  <c:v>34881</c:v>
                </c:pt>
                <c:pt idx="292">
                  <c:v>34912</c:v>
                </c:pt>
                <c:pt idx="293">
                  <c:v>34943</c:v>
                </c:pt>
                <c:pt idx="294">
                  <c:v>34973</c:v>
                </c:pt>
                <c:pt idx="295">
                  <c:v>35004</c:v>
                </c:pt>
                <c:pt idx="296">
                  <c:v>35034</c:v>
                </c:pt>
                <c:pt idx="297">
                  <c:v>35065</c:v>
                </c:pt>
                <c:pt idx="298">
                  <c:v>35096</c:v>
                </c:pt>
                <c:pt idx="299">
                  <c:v>35125</c:v>
                </c:pt>
                <c:pt idx="300">
                  <c:v>35156</c:v>
                </c:pt>
                <c:pt idx="301">
                  <c:v>35186</c:v>
                </c:pt>
                <c:pt idx="302">
                  <c:v>35217</c:v>
                </c:pt>
                <c:pt idx="303">
                  <c:v>35247</c:v>
                </c:pt>
                <c:pt idx="304">
                  <c:v>35278</c:v>
                </c:pt>
                <c:pt idx="305">
                  <c:v>35309</c:v>
                </c:pt>
                <c:pt idx="306">
                  <c:v>35339</c:v>
                </c:pt>
                <c:pt idx="307">
                  <c:v>35370</c:v>
                </c:pt>
                <c:pt idx="308">
                  <c:v>35400</c:v>
                </c:pt>
                <c:pt idx="309">
                  <c:v>35431</c:v>
                </c:pt>
                <c:pt idx="310">
                  <c:v>35462</c:v>
                </c:pt>
                <c:pt idx="311">
                  <c:v>35490</c:v>
                </c:pt>
                <c:pt idx="312">
                  <c:v>35521</c:v>
                </c:pt>
                <c:pt idx="313">
                  <c:v>35551</c:v>
                </c:pt>
                <c:pt idx="314">
                  <c:v>35582</c:v>
                </c:pt>
                <c:pt idx="315">
                  <c:v>35612</c:v>
                </c:pt>
                <c:pt idx="316">
                  <c:v>35643</c:v>
                </c:pt>
                <c:pt idx="317">
                  <c:v>35674</c:v>
                </c:pt>
                <c:pt idx="318">
                  <c:v>35704</c:v>
                </c:pt>
                <c:pt idx="319">
                  <c:v>35735</c:v>
                </c:pt>
                <c:pt idx="320">
                  <c:v>35765</c:v>
                </c:pt>
                <c:pt idx="321">
                  <c:v>35796</c:v>
                </c:pt>
                <c:pt idx="322">
                  <c:v>35827</c:v>
                </c:pt>
                <c:pt idx="323">
                  <c:v>35855</c:v>
                </c:pt>
                <c:pt idx="324">
                  <c:v>35886</c:v>
                </c:pt>
                <c:pt idx="325">
                  <c:v>35916</c:v>
                </c:pt>
                <c:pt idx="326">
                  <c:v>35947</c:v>
                </c:pt>
                <c:pt idx="327">
                  <c:v>35977</c:v>
                </c:pt>
                <c:pt idx="328">
                  <c:v>36008</c:v>
                </c:pt>
                <c:pt idx="329">
                  <c:v>36039</c:v>
                </c:pt>
                <c:pt idx="330">
                  <c:v>36069</c:v>
                </c:pt>
                <c:pt idx="331">
                  <c:v>36100</c:v>
                </c:pt>
                <c:pt idx="332">
                  <c:v>36130</c:v>
                </c:pt>
                <c:pt idx="333">
                  <c:v>36161</c:v>
                </c:pt>
                <c:pt idx="334">
                  <c:v>36192</c:v>
                </c:pt>
                <c:pt idx="335">
                  <c:v>36220</c:v>
                </c:pt>
                <c:pt idx="336">
                  <c:v>36251</c:v>
                </c:pt>
                <c:pt idx="337">
                  <c:v>36281</c:v>
                </c:pt>
                <c:pt idx="338">
                  <c:v>36312</c:v>
                </c:pt>
                <c:pt idx="339">
                  <c:v>36342</c:v>
                </c:pt>
                <c:pt idx="340">
                  <c:v>36373</c:v>
                </c:pt>
                <c:pt idx="341">
                  <c:v>36404</c:v>
                </c:pt>
                <c:pt idx="342">
                  <c:v>36434</c:v>
                </c:pt>
                <c:pt idx="343">
                  <c:v>36465</c:v>
                </c:pt>
                <c:pt idx="344">
                  <c:v>36495</c:v>
                </c:pt>
                <c:pt idx="345">
                  <c:v>36526</c:v>
                </c:pt>
                <c:pt idx="346">
                  <c:v>36557</c:v>
                </c:pt>
                <c:pt idx="347">
                  <c:v>36586</c:v>
                </c:pt>
                <c:pt idx="348">
                  <c:v>36617</c:v>
                </c:pt>
                <c:pt idx="349">
                  <c:v>36647</c:v>
                </c:pt>
                <c:pt idx="350">
                  <c:v>36678</c:v>
                </c:pt>
                <c:pt idx="351">
                  <c:v>36708</c:v>
                </c:pt>
                <c:pt idx="352">
                  <c:v>36739</c:v>
                </c:pt>
                <c:pt idx="353">
                  <c:v>36770</c:v>
                </c:pt>
                <c:pt idx="354">
                  <c:v>36800</c:v>
                </c:pt>
                <c:pt idx="355">
                  <c:v>36831</c:v>
                </c:pt>
                <c:pt idx="356">
                  <c:v>36861</c:v>
                </c:pt>
                <c:pt idx="357">
                  <c:v>36892</c:v>
                </c:pt>
                <c:pt idx="358">
                  <c:v>36923</c:v>
                </c:pt>
                <c:pt idx="359">
                  <c:v>36951</c:v>
                </c:pt>
                <c:pt idx="360">
                  <c:v>36982</c:v>
                </c:pt>
                <c:pt idx="361">
                  <c:v>37012</c:v>
                </c:pt>
                <c:pt idx="362">
                  <c:v>37043</c:v>
                </c:pt>
                <c:pt idx="363">
                  <c:v>37073</c:v>
                </c:pt>
                <c:pt idx="364">
                  <c:v>37104</c:v>
                </c:pt>
                <c:pt idx="365">
                  <c:v>37135</c:v>
                </c:pt>
                <c:pt idx="366">
                  <c:v>37165</c:v>
                </c:pt>
                <c:pt idx="367">
                  <c:v>37196</c:v>
                </c:pt>
                <c:pt idx="368">
                  <c:v>37226</c:v>
                </c:pt>
                <c:pt idx="369">
                  <c:v>37257</c:v>
                </c:pt>
                <c:pt idx="370">
                  <c:v>37288</c:v>
                </c:pt>
                <c:pt idx="371">
                  <c:v>37316</c:v>
                </c:pt>
                <c:pt idx="372">
                  <c:v>37347</c:v>
                </c:pt>
                <c:pt idx="373">
                  <c:v>37377</c:v>
                </c:pt>
                <c:pt idx="374">
                  <c:v>37408</c:v>
                </c:pt>
                <c:pt idx="375">
                  <c:v>37438</c:v>
                </c:pt>
                <c:pt idx="376">
                  <c:v>37469</c:v>
                </c:pt>
                <c:pt idx="377">
                  <c:v>37500</c:v>
                </c:pt>
                <c:pt idx="378">
                  <c:v>37530</c:v>
                </c:pt>
                <c:pt idx="379">
                  <c:v>37561</c:v>
                </c:pt>
                <c:pt idx="380">
                  <c:v>37591</c:v>
                </c:pt>
                <c:pt idx="381">
                  <c:v>37622</c:v>
                </c:pt>
                <c:pt idx="382">
                  <c:v>37653</c:v>
                </c:pt>
                <c:pt idx="383">
                  <c:v>37681</c:v>
                </c:pt>
                <c:pt idx="384">
                  <c:v>37712</c:v>
                </c:pt>
                <c:pt idx="385">
                  <c:v>37742</c:v>
                </c:pt>
                <c:pt idx="386">
                  <c:v>37773</c:v>
                </c:pt>
                <c:pt idx="387">
                  <c:v>37803</c:v>
                </c:pt>
                <c:pt idx="388">
                  <c:v>37834</c:v>
                </c:pt>
                <c:pt idx="389">
                  <c:v>37865</c:v>
                </c:pt>
                <c:pt idx="390">
                  <c:v>37895</c:v>
                </c:pt>
                <c:pt idx="391">
                  <c:v>37926</c:v>
                </c:pt>
                <c:pt idx="392">
                  <c:v>37956</c:v>
                </c:pt>
                <c:pt idx="393">
                  <c:v>37987</c:v>
                </c:pt>
                <c:pt idx="394">
                  <c:v>38018</c:v>
                </c:pt>
                <c:pt idx="395">
                  <c:v>38047</c:v>
                </c:pt>
                <c:pt idx="396">
                  <c:v>38078</c:v>
                </c:pt>
                <c:pt idx="397">
                  <c:v>38108</c:v>
                </c:pt>
                <c:pt idx="398">
                  <c:v>38139</c:v>
                </c:pt>
                <c:pt idx="399">
                  <c:v>38169</c:v>
                </c:pt>
                <c:pt idx="400">
                  <c:v>38200</c:v>
                </c:pt>
                <c:pt idx="401">
                  <c:v>38231</c:v>
                </c:pt>
                <c:pt idx="402">
                  <c:v>38261</c:v>
                </c:pt>
                <c:pt idx="403">
                  <c:v>38292</c:v>
                </c:pt>
                <c:pt idx="404">
                  <c:v>38322</c:v>
                </c:pt>
                <c:pt idx="405">
                  <c:v>38353</c:v>
                </c:pt>
                <c:pt idx="406">
                  <c:v>38384</c:v>
                </c:pt>
                <c:pt idx="407">
                  <c:v>38412</c:v>
                </c:pt>
                <c:pt idx="408">
                  <c:v>38443</c:v>
                </c:pt>
                <c:pt idx="409">
                  <c:v>38473</c:v>
                </c:pt>
                <c:pt idx="410">
                  <c:v>38504</c:v>
                </c:pt>
                <c:pt idx="411">
                  <c:v>38534</c:v>
                </c:pt>
                <c:pt idx="412">
                  <c:v>38565</c:v>
                </c:pt>
                <c:pt idx="413">
                  <c:v>38596</c:v>
                </c:pt>
                <c:pt idx="414">
                  <c:v>38626</c:v>
                </c:pt>
                <c:pt idx="415">
                  <c:v>38657</c:v>
                </c:pt>
                <c:pt idx="416">
                  <c:v>38687</c:v>
                </c:pt>
                <c:pt idx="417">
                  <c:v>38718</c:v>
                </c:pt>
                <c:pt idx="418">
                  <c:v>38749</c:v>
                </c:pt>
                <c:pt idx="419">
                  <c:v>38777</c:v>
                </c:pt>
                <c:pt idx="420">
                  <c:v>38808</c:v>
                </c:pt>
                <c:pt idx="421">
                  <c:v>38838</c:v>
                </c:pt>
                <c:pt idx="422">
                  <c:v>38869</c:v>
                </c:pt>
                <c:pt idx="423">
                  <c:v>38899</c:v>
                </c:pt>
                <c:pt idx="424">
                  <c:v>38930</c:v>
                </c:pt>
                <c:pt idx="425">
                  <c:v>38961</c:v>
                </c:pt>
                <c:pt idx="426">
                  <c:v>38991</c:v>
                </c:pt>
                <c:pt idx="427">
                  <c:v>39022</c:v>
                </c:pt>
                <c:pt idx="428">
                  <c:v>39052</c:v>
                </c:pt>
                <c:pt idx="429">
                  <c:v>39083</c:v>
                </c:pt>
                <c:pt idx="430">
                  <c:v>39114</c:v>
                </c:pt>
                <c:pt idx="431">
                  <c:v>39142</c:v>
                </c:pt>
                <c:pt idx="432">
                  <c:v>39173</c:v>
                </c:pt>
                <c:pt idx="433">
                  <c:v>39203</c:v>
                </c:pt>
                <c:pt idx="434">
                  <c:v>39234</c:v>
                </c:pt>
                <c:pt idx="435">
                  <c:v>39264</c:v>
                </c:pt>
                <c:pt idx="436">
                  <c:v>39295</c:v>
                </c:pt>
                <c:pt idx="437">
                  <c:v>39326</c:v>
                </c:pt>
                <c:pt idx="438">
                  <c:v>39356</c:v>
                </c:pt>
                <c:pt idx="439">
                  <c:v>39387</c:v>
                </c:pt>
                <c:pt idx="440">
                  <c:v>39417</c:v>
                </c:pt>
                <c:pt idx="441">
                  <c:v>39448</c:v>
                </c:pt>
                <c:pt idx="442">
                  <c:v>39479</c:v>
                </c:pt>
                <c:pt idx="443">
                  <c:v>39508</c:v>
                </c:pt>
                <c:pt idx="444">
                  <c:v>39539</c:v>
                </c:pt>
                <c:pt idx="445">
                  <c:v>39569</c:v>
                </c:pt>
                <c:pt idx="446">
                  <c:v>39600</c:v>
                </c:pt>
                <c:pt idx="447">
                  <c:v>39630</c:v>
                </c:pt>
                <c:pt idx="448">
                  <c:v>39661</c:v>
                </c:pt>
                <c:pt idx="449">
                  <c:v>39692</c:v>
                </c:pt>
                <c:pt idx="450">
                  <c:v>39722</c:v>
                </c:pt>
                <c:pt idx="451">
                  <c:v>39753</c:v>
                </c:pt>
                <c:pt idx="452">
                  <c:v>39783</c:v>
                </c:pt>
                <c:pt idx="453">
                  <c:v>39814</c:v>
                </c:pt>
                <c:pt idx="454">
                  <c:v>39845</c:v>
                </c:pt>
                <c:pt idx="455">
                  <c:v>39873</c:v>
                </c:pt>
                <c:pt idx="456">
                  <c:v>39904</c:v>
                </c:pt>
                <c:pt idx="457">
                  <c:v>39934</c:v>
                </c:pt>
                <c:pt idx="458">
                  <c:v>39965</c:v>
                </c:pt>
                <c:pt idx="459">
                  <c:v>39995</c:v>
                </c:pt>
                <c:pt idx="460">
                  <c:v>40026</c:v>
                </c:pt>
                <c:pt idx="461">
                  <c:v>40057</c:v>
                </c:pt>
                <c:pt idx="462">
                  <c:v>40087</c:v>
                </c:pt>
                <c:pt idx="463">
                  <c:v>40118</c:v>
                </c:pt>
                <c:pt idx="464">
                  <c:v>40148</c:v>
                </c:pt>
                <c:pt idx="465">
                  <c:v>40179</c:v>
                </c:pt>
                <c:pt idx="466">
                  <c:v>40210</c:v>
                </c:pt>
                <c:pt idx="467">
                  <c:v>40238</c:v>
                </c:pt>
                <c:pt idx="468">
                  <c:v>40269</c:v>
                </c:pt>
                <c:pt idx="469">
                  <c:v>40299</c:v>
                </c:pt>
                <c:pt idx="470">
                  <c:v>40330</c:v>
                </c:pt>
                <c:pt idx="471">
                  <c:v>40360</c:v>
                </c:pt>
                <c:pt idx="472">
                  <c:v>40391</c:v>
                </c:pt>
                <c:pt idx="473">
                  <c:v>40422</c:v>
                </c:pt>
                <c:pt idx="474">
                  <c:v>40452</c:v>
                </c:pt>
                <c:pt idx="475">
                  <c:v>40483</c:v>
                </c:pt>
                <c:pt idx="476">
                  <c:v>40513</c:v>
                </c:pt>
                <c:pt idx="477">
                  <c:v>40544</c:v>
                </c:pt>
                <c:pt idx="478">
                  <c:v>40575</c:v>
                </c:pt>
                <c:pt idx="479">
                  <c:v>40603</c:v>
                </c:pt>
                <c:pt idx="480">
                  <c:v>40634</c:v>
                </c:pt>
                <c:pt idx="481">
                  <c:v>40664</c:v>
                </c:pt>
                <c:pt idx="482">
                  <c:v>40695</c:v>
                </c:pt>
                <c:pt idx="483">
                  <c:v>40725</c:v>
                </c:pt>
                <c:pt idx="484">
                  <c:v>40756</c:v>
                </c:pt>
                <c:pt idx="485">
                  <c:v>40787</c:v>
                </c:pt>
                <c:pt idx="486">
                  <c:v>40817</c:v>
                </c:pt>
                <c:pt idx="487">
                  <c:v>40848</c:v>
                </c:pt>
                <c:pt idx="488">
                  <c:v>40878</c:v>
                </c:pt>
                <c:pt idx="489">
                  <c:v>40909</c:v>
                </c:pt>
                <c:pt idx="490">
                  <c:v>40940</c:v>
                </c:pt>
                <c:pt idx="491">
                  <c:v>40969</c:v>
                </c:pt>
                <c:pt idx="492">
                  <c:v>41000</c:v>
                </c:pt>
                <c:pt idx="493">
                  <c:v>41030</c:v>
                </c:pt>
                <c:pt idx="494">
                  <c:v>41061</c:v>
                </c:pt>
                <c:pt idx="495">
                  <c:v>41091</c:v>
                </c:pt>
                <c:pt idx="496">
                  <c:v>41122</c:v>
                </c:pt>
                <c:pt idx="497">
                  <c:v>41153</c:v>
                </c:pt>
                <c:pt idx="498">
                  <c:v>41183</c:v>
                </c:pt>
                <c:pt idx="499">
                  <c:v>41214</c:v>
                </c:pt>
                <c:pt idx="500">
                  <c:v>41244</c:v>
                </c:pt>
                <c:pt idx="501">
                  <c:v>41275</c:v>
                </c:pt>
                <c:pt idx="502">
                  <c:v>41306</c:v>
                </c:pt>
                <c:pt idx="503">
                  <c:v>41334</c:v>
                </c:pt>
                <c:pt idx="504">
                  <c:v>41365</c:v>
                </c:pt>
                <c:pt idx="505">
                  <c:v>41395</c:v>
                </c:pt>
                <c:pt idx="506">
                  <c:v>41426</c:v>
                </c:pt>
                <c:pt idx="507">
                  <c:v>41456</c:v>
                </c:pt>
                <c:pt idx="508">
                  <c:v>41487</c:v>
                </c:pt>
                <c:pt idx="509">
                  <c:v>41518</c:v>
                </c:pt>
                <c:pt idx="510">
                  <c:v>41548</c:v>
                </c:pt>
                <c:pt idx="511">
                  <c:v>41579</c:v>
                </c:pt>
                <c:pt idx="512">
                  <c:v>41609</c:v>
                </c:pt>
                <c:pt idx="513">
                  <c:v>41640</c:v>
                </c:pt>
                <c:pt idx="514">
                  <c:v>41671</c:v>
                </c:pt>
                <c:pt idx="515">
                  <c:v>41699</c:v>
                </c:pt>
                <c:pt idx="516">
                  <c:v>41730</c:v>
                </c:pt>
                <c:pt idx="517">
                  <c:v>41760</c:v>
                </c:pt>
                <c:pt idx="518">
                  <c:v>41791</c:v>
                </c:pt>
                <c:pt idx="519">
                  <c:v>41821</c:v>
                </c:pt>
                <c:pt idx="520">
                  <c:v>41852</c:v>
                </c:pt>
                <c:pt idx="521">
                  <c:v>41883</c:v>
                </c:pt>
                <c:pt idx="522">
                  <c:v>41913</c:v>
                </c:pt>
                <c:pt idx="523">
                  <c:v>41944</c:v>
                </c:pt>
                <c:pt idx="524">
                  <c:v>41974</c:v>
                </c:pt>
                <c:pt idx="525">
                  <c:v>42005</c:v>
                </c:pt>
                <c:pt idx="526">
                  <c:v>42036</c:v>
                </c:pt>
                <c:pt idx="527">
                  <c:v>42064</c:v>
                </c:pt>
                <c:pt idx="528">
                  <c:v>42095</c:v>
                </c:pt>
                <c:pt idx="529">
                  <c:v>42125</c:v>
                </c:pt>
                <c:pt idx="530">
                  <c:v>42156</c:v>
                </c:pt>
                <c:pt idx="531">
                  <c:v>42186</c:v>
                </c:pt>
                <c:pt idx="532">
                  <c:v>42217</c:v>
                </c:pt>
                <c:pt idx="533">
                  <c:v>42248</c:v>
                </c:pt>
                <c:pt idx="534">
                  <c:v>42278</c:v>
                </c:pt>
                <c:pt idx="535">
                  <c:v>42309</c:v>
                </c:pt>
                <c:pt idx="536">
                  <c:v>42339</c:v>
                </c:pt>
                <c:pt idx="537">
                  <c:v>42370</c:v>
                </c:pt>
                <c:pt idx="538">
                  <c:v>42401</c:v>
                </c:pt>
                <c:pt idx="539">
                  <c:v>42430</c:v>
                </c:pt>
                <c:pt idx="540">
                  <c:v>42461</c:v>
                </c:pt>
                <c:pt idx="541">
                  <c:v>42491</c:v>
                </c:pt>
                <c:pt idx="542">
                  <c:v>42522</c:v>
                </c:pt>
                <c:pt idx="543">
                  <c:v>42552</c:v>
                </c:pt>
                <c:pt idx="544">
                  <c:v>42583</c:v>
                </c:pt>
                <c:pt idx="545">
                  <c:v>42614</c:v>
                </c:pt>
                <c:pt idx="546">
                  <c:v>42644</c:v>
                </c:pt>
                <c:pt idx="547">
                  <c:v>42675</c:v>
                </c:pt>
                <c:pt idx="548">
                  <c:v>42705</c:v>
                </c:pt>
                <c:pt idx="549">
                  <c:v>42736</c:v>
                </c:pt>
                <c:pt idx="550">
                  <c:v>42767</c:v>
                </c:pt>
                <c:pt idx="551">
                  <c:v>42795</c:v>
                </c:pt>
                <c:pt idx="552">
                  <c:v>42826</c:v>
                </c:pt>
                <c:pt idx="553">
                  <c:v>42856</c:v>
                </c:pt>
                <c:pt idx="554">
                  <c:v>42887</c:v>
                </c:pt>
                <c:pt idx="555">
                  <c:v>42917</c:v>
                </c:pt>
                <c:pt idx="556">
                  <c:v>42948</c:v>
                </c:pt>
                <c:pt idx="557">
                  <c:v>42979</c:v>
                </c:pt>
                <c:pt idx="558">
                  <c:v>43009</c:v>
                </c:pt>
                <c:pt idx="559">
                  <c:v>43040</c:v>
                </c:pt>
                <c:pt idx="560">
                  <c:v>43070</c:v>
                </c:pt>
                <c:pt idx="561">
                  <c:v>43101</c:v>
                </c:pt>
                <c:pt idx="562">
                  <c:v>43132</c:v>
                </c:pt>
                <c:pt idx="563">
                  <c:v>43160</c:v>
                </c:pt>
                <c:pt idx="564">
                  <c:v>43191</c:v>
                </c:pt>
                <c:pt idx="565">
                  <c:v>43221</c:v>
                </c:pt>
                <c:pt idx="566">
                  <c:v>43252</c:v>
                </c:pt>
                <c:pt idx="567">
                  <c:v>43282</c:v>
                </c:pt>
                <c:pt idx="568">
                  <c:v>43313</c:v>
                </c:pt>
                <c:pt idx="569">
                  <c:v>43344</c:v>
                </c:pt>
                <c:pt idx="570">
                  <c:v>43374</c:v>
                </c:pt>
                <c:pt idx="571">
                  <c:v>43405</c:v>
                </c:pt>
                <c:pt idx="572">
                  <c:v>43435</c:v>
                </c:pt>
                <c:pt idx="573">
                  <c:v>43466</c:v>
                </c:pt>
                <c:pt idx="574">
                  <c:v>43497</c:v>
                </c:pt>
                <c:pt idx="575">
                  <c:v>43525</c:v>
                </c:pt>
                <c:pt idx="576">
                  <c:v>43556</c:v>
                </c:pt>
                <c:pt idx="577">
                  <c:v>43586</c:v>
                </c:pt>
                <c:pt idx="578">
                  <c:v>43617</c:v>
                </c:pt>
                <c:pt idx="579">
                  <c:v>43647</c:v>
                </c:pt>
                <c:pt idx="580">
                  <c:v>43678</c:v>
                </c:pt>
                <c:pt idx="581">
                  <c:v>43709</c:v>
                </c:pt>
                <c:pt idx="582">
                  <c:v>43739</c:v>
                </c:pt>
                <c:pt idx="583">
                  <c:v>43770</c:v>
                </c:pt>
                <c:pt idx="584">
                  <c:v>43800</c:v>
                </c:pt>
                <c:pt idx="585">
                  <c:v>43831</c:v>
                </c:pt>
                <c:pt idx="586">
                  <c:v>43862</c:v>
                </c:pt>
                <c:pt idx="587">
                  <c:v>43891</c:v>
                </c:pt>
                <c:pt idx="588">
                  <c:v>43922</c:v>
                </c:pt>
                <c:pt idx="589">
                  <c:v>43952</c:v>
                </c:pt>
                <c:pt idx="590">
                  <c:v>43983</c:v>
                </c:pt>
                <c:pt idx="591">
                  <c:v>44013</c:v>
                </c:pt>
                <c:pt idx="592">
                  <c:v>44044</c:v>
                </c:pt>
                <c:pt idx="593">
                  <c:v>44075</c:v>
                </c:pt>
                <c:pt idx="594">
                  <c:v>44105</c:v>
                </c:pt>
                <c:pt idx="595">
                  <c:v>44136</c:v>
                </c:pt>
                <c:pt idx="596">
                  <c:v>44166</c:v>
                </c:pt>
                <c:pt idx="597">
                  <c:v>44197</c:v>
                </c:pt>
                <c:pt idx="598">
                  <c:v>44228</c:v>
                </c:pt>
                <c:pt idx="599">
                  <c:v>44256</c:v>
                </c:pt>
                <c:pt idx="600">
                  <c:v>44287</c:v>
                </c:pt>
                <c:pt idx="601">
                  <c:v>44317</c:v>
                </c:pt>
                <c:pt idx="602">
                  <c:v>44348</c:v>
                </c:pt>
                <c:pt idx="603">
                  <c:v>44378</c:v>
                </c:pt>
                <c:pt idx="604">
                  <c:v>44409</c:v>
                </c:pt>
                <c:pt idx="605">
                  <c:v>44440</c:v>
                </c:pt>
                <c:pt idx="606">
                  <c:v>44470</c:v>
                </c:pt>
                <c:pt idx="607">
                  <c:v>44501</c:v>
                </c:pt>
                <c:pt idx="608">
                  <c:v>44531</c:v>
                </c:pt>
                <c:pt idx="609">
                  <c:v>44562</c:v>
                </c:pt>
                <c:pt idx="610">
                  <c:v>44593</c:v>
                </c:pt>
                <c:pt idx="611">
                  <c:v>44621</c:v>
                </c:pt>
                <c:pt idx="612">
                  <c:v>44652</c:v>
                </c:pt>
                <c:pt idx="613">
                  <c:v>44682</c:v>
                </c:pt>
                <c:pt idx="614">
                  <c:v>44713</c:v>
                </c:pt>
                <c:pt idx="615">
                  <c:v>44743</c:v>
                </c:pt>
                <c:pt idx="616">
                  <c:v>44774</c:v>
                </c:pt>
                <c:pt idx="617">
                  <c:v>44805</c:v>
                </c:pt>
                <c:pt idx="618">
                  <c:v>44835</c:v>
                </c:pt>
                <c:pt idx="619">
                  <c:v>44866</c:v>
                </c:pt>
                <c:pt idx="620">
                  <c:v>44896</c:v>
                </c:pt>
                <c:pt idx="621">
                  <c:v>44927</c:v>
                </c:pt>
                <c:pt idx="622">
                  <c:v>44958</c:v>
                </c:pt>
                <c:pt idx="623">
                  <c:v>44986</c:v>
                </c:pt>
                <c:pt idx="624">
                  <c:v>45017</c:v>
                </c:pt>
                <c:pt idx="625">
                  <c:v>45047</c:v>
                </c:pt>
                <c:pt idx="626">
                  <c:v>45078</c:v>
                </c:pt>
                <c:pt idx="627">
                  <c:v>45108</c:v>
                </c:pt>
                <c:pt idx="628">
                  <c:v>45139</c:v>
                </c:pt>
                <c:pt idx="629">
                  <c:v>45170</c:v>
                </c:pt>
                <c:pt idx="630">
                  <c:v>45200</c:v>
                </c:pt>
                <c:pt idx="631">
                  <c:v>45231</c:v>
                </c:pt>
                <c:pt idx="632">
                  <c:v>45261</c:v>
                </c:pt>
                <c:pt idx="633">
                  <c:v>45292</c:v>
                </c:pt>
                <c:pt idx="634">
                  <c:v>45323</c:v>
                </c:pt>
                <c:pt idx="635">
                  <c:v>45352</c:v>
                </c:pt>
                <c:pt idx="636">
                  <c:v>45383</c:v>
                </c:pt>
                <c:pt idx="637">
                  <c:v>45413</c:v>
                </c:pt>
                <c:pt idx="638">
                  <c:v>45444</c:v>
                </c:pt>
                <c:pt idx="639">
                  <c:v>45474</c:v>
                </c:pt>
                <c:pt idx="640">
                  <c:v>45505</c:v>
                </c:pt>
                <c:pt idx="641">
                  <c:v>45536</c:v>
                </c:pt>
                <c:pt idx="642">
                  <c:v>45566</c:v>
                </c:pt>
                <c:pt idx="643">
                  <c:v>45597</c:v>
                </c:pt>
                <c:pt idx="644">
                  <c:v>45627</c:v>
                </c:pt>
                <c:pt idx="645">
                  <c:v>45658</c:v>
                </c:pt>
                <c:pt idx="646">
                  <c:v>45689</c:v>
                </c:pt>
                <c:pt idx="647">
                  <c:v>45717</c:v>
                </c:pt>
                <c:pt idx="648">
                  <c:v>45748</c:v>
                </c:pt>
                <c:pt idx="649">
                  <c:v>45778</c:v>
                </c:pt>
                <c:pt idx="650">
                  <c:v>45809</c:v>
                </c:pt>
                <c:pt idx="651">
                  <c:v>45839</c:v>
                </c:pt>
                <c:pt idx="652">
                  <c:v>45870</c:v>
                </c:pt>
                <c:pt idx="653">
                  <c:v>45901</c:v>
                </c:pt>
                <c:pt idx="654">
                  <c:v>45931</c:v>
                </c:pt>
                <c:pt idx="655">
                  <c:v>45962</c:v>
                </c:pt>
                <c:pt idx="656">
                  <c:v>45992</c:v>
                </c:pt>
                <c:pt idx="657">
                  <c:v>46023</c:v>
                </c:pt>
              </c:numCache>
            </c:numRef>
          </c:cat>
          <c:val>
            <c:numRef>
              <c:f>Sheet1!$E$10:$E$667</c:f>
              <c:numCache>
                <c:formatCode>General</c:formatCode>
                <c:ptCount val="6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100</c:v>
                </c:pt>
                <c:pt idx="588">
                  <c:v>100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6A-4430-97B5-2D5BD33AD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01033600"/>
        <c:axId val="301032160"/>
      </c:barChart>
      <c:lineChart>
        <c:grouping val="standard"/>
        <c:varyColors val="0"/>
        <c:ser>
          <c:idx val="1"/>
          <c:order val="0"/>
          <c:tx>
            <c:v>July 2025 Spread</c:v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Sheet1!$A$10:$A$667</c:f>
              <c:numCache>
                <c:formatCode>m/d/yyyy</c:formatCode>
                <c:ptCount val="658"/>
                <c:pt idx="0">
                  <c:v>26024</c:v>
                </c:pt>
                <c:pt idx="1">
                  <c:v>26054</c:v>
                </c:pt>
                <c:pt idx="2">
                  <c:v>26085</c:v>
                </c:pt>
                <c:pt idx="3">
                  <c:v>26115</c:v>
                </c:pt>
                <c:pt idx="4">
                  <c:v>26146</c:v>
                </c:pt>
                <c:pt idx="5">
                  <c:v>26177</c:v>
                </c:pt>
                <c:pt idx="6">
                  <c:v>26207</c:v>
                </c:pt>
                <c:pt idx="7">
                  <c:v>26238</c:v>
                </c:pt>
                <c:pt idx="8">
                  <c:v>26268</c:v>
                </c:pt>
                <c:pt idx="9">
                  <c:v>26299</c:v>
                </c:pt>
                <c:pt idx="10">
                  <c:v>26330</c:v>
                </c:pt>
                <c:pt idx="11">
                  <c:v>26359</c:v>
                </c:pt>
                <c:pt idx="12">
                  <c:v>26390</c:v>
                </c:pt>
                <c:pt idx="13">
                  <c:v>26420</c:v>
                </c:pt>
                <c:pt idx="14">
                  <c:v>26451</c:v>
                </c:pt>
                <c:pt idx="15">
                  <c:v>26481</c:v>
                </c:pt>
                <c:pt idx="16">
                  <c:v>26512</c:v>
                </c:pt>
                <c:pt idx="17">
                  <c:v>26543</c:v>
                </c:pt>
                <c:pt idx="18">
                  <c:v>26573</c:v>
                </c:pt>
                <c:pt idx="19">
                  <c:v>26604</c:v>
                </c:pt>
                <c:pt idx="20">
                  <c:v>26634</c:v>
                </c:pt>
                <c:pt idx="21">
                  <c:v>26665</c:v>
                </c:pt>
                <c:pt idx="22">
                  <c:v>26696</c:v>
                </c:pt>
                <c:pt idx="23">
                  <c:v>26724</c:v>
                </c:pt>
                <c:pt idx="24">
                  <c:v>26755</c:v>
                </c:pt>
                <c:pt idx="25">
                  <c:v>26785</c:v>
                </c:pt>
                <c:pt idx="26">
                  <c:v>26816</c:v>
                </c:pt>
                <c:pt idx="27">
                  <c:v>26846</c:v>
                </c:pt>
                <c:pt idx="28">
                  <c:v>26877</c:v>
                </c:pt>
                <c:pt idx="29">
                  <c:v>26908</c:v>
                </c:pt>
                <c:pt idx="30">
                  <c:v>26938</c:v>
                </c:pt>
                <c:pt idx="31">
                  <c:v>26969</c:v>
                </c:pt>
                <c:pt idx="32">
                  <c:v>26999</c:v>
                </c:pt>
                <c:pt idx="33">
                  <c:v>27030</c:v>
                </c:pt>
                <c:pt idx="34">
                  <c:v>27061</c:v>
                </c:pt>
                <c:pt idx="35">
                  <c:v>27089</c:v>
                </c:pt>
                <c:pt idx="36">
                  <c:v>27120</c:v>
                </c:pt>
                <c:pt idx="37">
                  <c:v>27150</c:v>
                </c:pt>
                <c:pt idx="38">
                  <c:v>27181</c:v>
                </c:pt>
                <c:pt idx="39">
                  <c:v>27211</c:v>
                </c:pt>
                <c:pt idx="40">
                  <c:v>27242</c:v>
                </c:pt>
                <c:pt idx="41">
                  <c:v>27273</c:v>
                </c:pt>
                <c:pt idx="42">
                  <c:v>27303</c:v>
                </c:pt>
                <c:pt idx="43">
                  <c:v>27334</c:v>
                </c:pt>
                <c:pt idx="44">
                  <c:v>27364</c:v>
                </c:pt>
                <c:pt idx="45">
                  <c:v>27395</c:v>
                </c:pt>
                <c:pt idx="46">
                  <c:v>27426</c:v>
                </c:pt>
                <c:pt idx="47">
                  <c:v>27454</c:v>
                </c:pt>
                <c:pt idx="48">
                  <c:v>27485</c:v>
                </c:pt>
                <c:pt idx="49">
                  <c:v>27515</c:v>
                </c:pt>
                <c:pt idx="50">
                  <c:v>27546</c:v>
                </c:pt>
                <c:pt idx="51">
                  <c:v>27576</c:v>
                </c:pt>
                <c:pt idx="52">
                  <c:v>27607</c:v>
                </c:pt>
                <c:pt idx="53">
                  <c:v>27638</c:v>
                </c:pt>
                <c:pt idx="54">
                  <c:v>27668</c:v>
                </c:pt>
                <c:pt idx="55">
                  <c:v>27699</c:v>
                </c:pt>
                <c:pt idx="56">
                  <c:v>27729</c:v>
                </c:pt>
                <c:pt idx="57">
                  <c:v>27760</c:v>
                </c:pt>
                <c:pt idx="58">
                  <c:v>27791</c:v>
                </c:pt>
                <c:pt idx="59">
                  <c:v>27820</c:v>
                </c:pt>
                <c:pt idx="60">
                  <c:v>27851</c:v>
                </c:pt>
                <c:pt idx="61">
                  <c:v>27881</c:v>
                </c:pt>
                <c:pt idx="62">
                  <c:v>27912</c:v>
                </c:pt>
                <c:pt idx="63">
                  <c:v>27942</c:v>
                </c:pt>
                <c:pt idx="64">
                  <c:v>27973</c:v>
                </c:pt>
                <c:pt idx="65">
                  <c:v>28004</c:v>
                </c:pt>
                <c:pt idx="66">
                  <c:v>28034</c:v>
                </c:pt>
                <c:pt idx="67">
                  <c:v>28065</c:v>
                </c:pt>
                <c:pt idx="68">
                  <c:v>28095</c:v>
                </c:pt>
                <c:pt idx="69">
                  <c:v>28126</c:v>
                </c:pt>
                <c:pt idx="70">
                  <c:v>28157</c:v>
                </c:pt>
                <c:pt idx="71">
                  <c:v>28185</c:v>
                </c:pt>
                <c:pt idx="72">
                  <c:v>28216</c:v>
                </c:pt>
                <c:pt idx="73">
                  <c:v>28246</c:v>
                </c:pt>
                <c:pt idx="74">
                  <c:v>28277</c:v>
                </c:pt>
                <c:pt idx="75">
                  <c:v>28307</c:v>
                </c:pt>
                <c:pt idx="76">
                  <c:v>28338</c:v>
                </c:pt>
                <c:pt idx="77">
                  <c:v>28369</c:v>
                </c:pt>
                <c:pt idx="78">
                  <c:v>28399</c:v>
                </c:pt>
                <c:pt idx="79">
                  <c:v>28430</c:v>
                </c:pt>
                <c:pt idx="80">
                  <c:v>28460</c:v>
                </c:pt>
                <c:pt idx="81">
                  <c:v>28491</c:v>
                </c:pt>
                <c:pt idx="82">
                  <c:v>28522</c:v>
                </c:pt>
                <c:pt idx="83">
                  <c:v>28550</c:v>
                </c:pt>
                <c:pt idx="84">
                  <c:v>28581</c:v>
                </c:pt>
                <c:pt idx="85">
                  <c:v>28611</c:v>
                </c:pt>
                <c:pt idx="86">
                  <c:v>28642</c:v>
                </c:pt>
                <c:pt idx="87">
                  <c:v>28672</c:v>
                </c:pt>
                <c:pt idx="88">
                  <c:v>28703</c:v>
                </c:pt>
                <c:pt idx="89">
                  <c:v>28734</c:v>
                </c:pt>
                <c:pt idx="90">
                  <c:v>28764</c:v>
                </c:pt>
                <c:pt idx="91">
                  <c:v>28795</c:v>
                </c:pt>
                <c:pt idx="92">
                  <c:v>28825</c:v>
                </c:pt>
                <c:pt idx="93">
                  <c:v>28856</c:v>
                </c:pt>
                <c:pt idx="94">
                  <c:v>28887</c:v>
                </c:pt>
                <c:pt idx="95">
                  <c:v>28915</c:v>
                </c:pt>
                <c:pt idx="96">
                  <c:v>28946</c:v>
                </c:pt>
                <c:pt idx="97">
                  <c:v>28976</c:v>
                </c:pt>
                <c:pt idx="98">
                  <c:v>29007</c:v>
                </c:pt>
                <c:pt idx="99">
                  <c:v>29037</c:v>
                </c:pt>
                <c:pt idx="100">
                  <c:v>29068</c:v>
                </c:pt>
                <c:pt idx="101">
                  <c:v>29099</c:v>
                </c:pt>
                <c:pt idx="102">
                  <c:v>29129</c:v>
                </c:pt>
                <c:pt idx="103">
                  <c:v>29160</c:v>
                </c:pt>
                <c:pt idx="104">
                  <c:v>29190</c:v>
                </c:pt>
                <c:pt idx="105">
                  <c:v>29221</c:v>
                </c:pt>
                <c:pt idx="106">
                  <c:v>29252</c:v>
                </c:pt>
                <c:pt idx="107">
                  <c:v>29281</c:v>
                </c:pt>
                <c:pt idx="108">
                  <c:v>29312</c:v>
                </c:pt>
                <c:pt idx="109">
                  <c:v>29342</c:v>
                </c:pt>
                <c:pt idx="110">
                  <c:v>29373</c:v>
                </c:pt>
                <c:pt idx="111">
                  <c:v>29403</c:v>
                </c:pt>
                <c:pt idx="112">
                  <c:v>29434</c:v>
                </c:pt>
                <c:pt idx="113">
                  <c:v>29465</c:v>
                </c:pt>
                <c:pt idx="114">
                  <c:v>29495</c:v>
                </c:pt>
                <c:pt idx="115">
                  <c:v>29526</c:v>
                </c:pt>
                <c:pt idx="116">
                  <c:v>29556</c:v>
                </c:pt>
                <c:pt idx="117">
                  <c:v>29587</c:v>
                </c:pt>
                <c:pt idx="118">
                  <c:v>29618</c:v>
                </c:pt>
                <c:pt idx="119">
                  <c:v>29646</c:v>
                </c:pt>
                <c:pt idx="120">
                  <c:v>29677</c:v>
                </c:pt>
                <c:pt idx="121">
                  <c:v>29707</c:v>
                </c:pt>
                <c:pt idx="122">
                  <c:v>29738</c:v>
                </c:pt>
                <c:pt idx="123">
                  <c:v>29768</c:v>
                </c:pt>
                <c:pt idx="124">
                  <c:v>29799</c:v>
                </c:pt>
                <c:pt idx="125">
                  <c:v>29830</c:v>
                </c:pt>
                <c:pt idx="126">
                  <c:v>29860</c:v>
                </c:pt>
                <c:pt idx="127">
                  <c:v>29891</c:v>
                </c:pt>
                <c:pt idx="128">
                  <c:v>29921</c:v>
                </c:pt>
                <c:pt idx="129">
                  <c:v>29952</c:v>
                </c:pt>
                <c:pt idx="130">
                  <c:v>29983</c:v>
                </c:pt>
                <c:pt idx="131">
                  <c:v>30011</c:v>
                </c:pt>
                <c:pt idx="132">
                  <c:v>30042</c:v>
                </c:pt>
                <c:pt idx="133">
                  <c:v>30072</c:v>
                </c:pt>
                <c:pt idx="134">
                  <c:v>30103</c:v>
                </c:pt>
                <c:pt idx="135">
                  <c:v>30133</c:v>
                </c:pt>
                <c:pt idx="136">
                  <c:v>30164</c:v>
                </c:pt>
                <c:pt idx="137">
                  <c:v>30195</c:v>
                </c:pt>
                <c:pt idx="138">
                  <c:v>30225</c:v>
                </c:pt>
                <c:pt idx="139">
                  <c:v>30256</c:v>
                </c:pt>
                <c:pt idx="140">
                  <c:v>30286</c:v>
                </c:pt>
                <c:pt idx="141">
                  <c:v>30317</c:v>
                </c:pt>
                <c:pt idx="142">
                  <c:v>30348</c:v>
                </c:pt>
                <c:pt idx="143">
                  <c:v>30376</c:v>
                </c:pt>
                <c:pt idx="144">
                  <c:v>30407</c:v>
                </c:pt>
                <c:pt idx="145">
                  <c:v>30437</c:v>
                </c:pt>
                <c:pt idx="146">
                  <c:v>30468</c:v>
                </c:pt>
                <c:pt idx="147">
                  <c:v>30498</c:v>
                </c:pt>
                <c:pt idx="148">
                  <c:v>30529</c:v>
                </c:pt>
                <c:pt idx="149">
                  <c:v>30560</c:v>
                </c:pt>
                <c:pt idx="150">
                  <c:v>30590</c:v>
                </c:pt>
                <c:pt idx="151">
                  <c:v>30621</c:v>
                </c:pt>
                <c:pt idx="152">
                  <c:v>30651</c:v>
                </c:pt>
                <c:pt idx="153">
                  <c:v>30682</c:v>
                </c:pt>
                <c:pt idx="154">
                  <c:v>30713</c:v>
                </c:pt>
                <c:pt idx="155">
                  <c:v>30742</c:v>
                </c:pt>
                <c:pt idx="156">
                  <c:v>30773</c:v>
                </c:pt>
                <c:pt idx="157">
                  <c:v>30803</c:v>
                </c:pt>
                <c:pt idx="158">
                  <c:v>30834</c:v>
                </c:pt>
                <c:pt idx="159">
                  <c:v>30864</c:v>
                </c:pt>
                <c:pt idx="160">
                  <c:v>30895</c:v>
                </c:pt>
                <c:pt idx="161">
                  <c:v>30926</c:v>
                </c:pt>
                <c:pt idx="162">
                  <c:v>30956</c:v>
                </c:pt>
                <c:pt idx="163">
                  <c:v>30987</c:v>
                </c:pt>
                <c:pt idx="164">
                  <c:v>31017</c:v>
                </c:pt>
                <c:pt idx="165">
                  <c:v>31048</c:v>
                </c:pt>
                <c:pt idx="166">
                  <c:v>31079</c:v>
                </c:pt>
                <c:pt idx="167">
                  <c:v>31107</c:v>
                </c:pt>
                <c:pt idx="168">
                  <c:v>31138</c:v>
                </c:pt>
                <c:pt idx="169">
                  <c:v>31168</c:v>
                </c:pt>
                <c:pt idx="170">
                  <c:v>31199</c:v>
                </c:pt>
                <c:pt idx="171">
                  <c:v>31229</c:v>
                </c:pt>
                <c:pt idx="172">
                  <c:v>31260</c:v>
                </c:pt>
                <c:pt idx="173">
                  <c:v>31291</c:v>
                </c:pt>
                <c:pt idx="174">
                  <c:v>31321</c:v>
                </c:pt>
                <c:pt idx="175">
                  <c:v>31352</c:v>
                </c:pt>
                <c:pt idx="176">
                  <c:v>31382</c:v>
                </c:pt>
                <c:pt idx="177">
                  <c:v>31413</c:v>
                </c:pt>
                <c:pt idx="178">
                  <c:v>31444</c:v>
                </c:pt>
                <c:pt idx="179">
                  <c:v>31472</c:v>
                </c:pt>
                <c:pt idx="180">
                  <c:v>31503</c:v>
                </c:pt>
                <c:pt idx="181">
                  <c:v>31533</c:v>
                </c:pt>
                <c:pt idx="182">
                  <c:v>31564</c:v>
                </c:pt>
                <c:pt idx="183">
                  <c:v>31594</c:v>
                </c:pt>
                <c:pt idx="184">
                  <c:v>31625</c:v>
                </c:pt>
                <c:pt idx="185">
                  <c:v>31656</c:v>
                </c:pt>
                <c:pt idx="186">
                  <c:v>31686</c:v>
                </c:pt>
                <c:pt idx="187">
                  <c:v>31717</c:v>
                </c:pt>
                <c:pt idx="188">
                  <c:v>31747</c:v>
                </c:pt>
                <c:pt idx="189">
                  <c:v>31778</c:v>
                </c:pt>
                <c:pt idx="190">
                  <c:v>31809</c:v>
                </c:pt>
                <c:pt idx="191">
                  <c:v>31837</c:v>
                </c:pt>
                <c:pt idx="192">
                  <c:v>31868</c:v>
                </c:pt>
                <c:pt idx="193">
                  <c:v>31898</c:v>
                </c:pt>
                <c:pt idx="194">
                  <c:v>31929</c:v>
                </c:pt>
                <c:pt idx="195">
                  <c:v>31959</c:v>
                </c:pt>
                <c:pt idx="196">
                  <c:v>31990</c:v>
                </c:pt>
                <c:pt idx="197">
                  <c:v>32021</c:v>
                </c:pt>
                <c:pt idx="198">
                  <c:v>32051</c:v>
                </c:pt>
                <c:pt idx="199">
                  <c:v>32082</c:v>
                </c:pt>
                <c:pt idx="200">
                  <c:v>32112</c:v>
                </c:pt>
                <c:pt idx="201">
                  <c:v>32143</c:v>
                </c:pt>
                <c:pt idx="202">
                  <c:v>32174</c:v>
                </c:pt>
                <c:pt idx="203">
                  <c:v>32203</c:v>
                </c:pt>
                <c:pt idx="204">
                  <c:v>32234</c:v>
                </c:pt>
                <c:pt idx="205">
                  <c:v>32264</c:v>
                </c:pt>
                <c:pt idx="206">
                  <c:v>32295</c:v>
                </c:pt>
                <c:pt idx="207">
                  <c:v>32325</c:v>
                </c:pt>
                <c:pt idx="208">
                  <c:v>32356</c:v>
                </c:pt>
                <c:pt idx="209">
                  <c:v>32387</c:v>
                </c:pt>
                <c:pt idx="210">
                  <c:v>32417</c:v>
                </c:pt>
                <c:pt idx="211">
                  <c:v>32448</c:v>
                </c:pt>
                <c:pt idx="212">
                  <c:v>32478</c:v>
                </c:pt>
                <c:pt idx="213">
                  <c:v>32509</c:v>
                </c:pt>
                <c:pt idx="214">
                  <c:v>32540</c:v>
                </c:pt>
                <c:pt idx="215">
                  <c:v>32568</c:v>
                </c:pt>
                <c:pt idx="216">
                  <c:v>32599</c:v>
                </c:pt>
                <c:pt idx="217">
                  <c:v>32629</c:v>
                </c:pt>
                <c:pt idx="218">
                  <c:v>32660</c:v>
                </c:pt>
                <c:pt idx="219">
                  <c:v>32690</c:v>
                </c:pt>
                <c:pt idx="220">
                  <c:v>32721</c:v>
                </c:pt>
                <c:pt idx="221">
                  <c:v>32752</c:v>
                </c:pt>
                <c:pt idx="222">
                  <c:v>32782</c:v>
                </c:pt>
                <c:pt idx="223">
                  <c:v>32813</c:v>
                </c:pt>
                <c:pt idx="224">
                  <c:v>32843</c:v>
                </c:pt>
                <c:pt idx="225">
                  <c:v>32874</c:v>
                </c:pt>
                <c:pt idx="226">
                  <c:v>32905</c:v>
                </c:pt>
                <c:pt idx="227">
                  <c:v>32933</c:v>
                </c:pt>
                <c:pt idx="228">
                  <c:v>32964</c:v>
                </c:pt>
                <c:pt idx="229">
                  <c:v>32994</c:v>
                </c:pt>
                <c:pt idx="230">
                  <c:v>33025</c:v>
                </c:pt>
                <c:pt idx="231">
                  <c:v>33055</c:v>
                </c:pt>
                <c:pt idx="232">
                  <c:v>33086</c:v>
                </c:pt>
                <c:pt idx="233">
                  <c:v>33117</c:v>
                </c:pt>
                <c:pt idx="234">
                  <c:v>33147</c:v>
                </c:pt>
                <c:pt idx="235">
                  <c:v>33178</c:v>
                </c:pt>
                <c:pt idx="236">
                  <c:v>33208</c:v>
                </c:pt>
                <c:pt idx="237">
                  <c:v>33239</c:v>
                </c:pt>
                <c:pt idx="238">
                  <c:v>33270</c:v>
                </c:pt>
                <c:pt idx="239">
                  <c:v>33298</c:v>
                </c:pt>
                <c:pt idx="240">
                  <c:v>33329</c:v>
                </c:pt>
                <c:pt idx="241">
                  <c:v>33359</c:v>
                </c:pt>
                <c:pt idx="242">
                  <c:v>33390</c:v>
                </c:pt>
                <c:pt idx="243">
                  <c:v>33420</c:v>
                </c:pt>
                <c:pt idx="244">
                  <c:v>33451</c:v>
                </c:pt>
                <c:pt idx="245">
                  <c:v>33482</c:v>
                </c:pt>
                <c:pt idx="246">
                  <c:v>33512</c:v>
                </c:pt>
                <c:pt idx="247">
                  <c:v>33543</c:v>
                </c:pt>
                <c:pt idx="248">
                  <c:v>33573</c:v>
                </c:pt>
                <c:pt idx="249">
                  <c:v>33604</c:v>
                </c:pt>
                <c:pt idx="250">
                  <c:v>33635</c:v>
                </c:pt>
                <c:pt idx="251">
                  <c:v>33664</c:v>
                </c:pt>
                <c:pt idx="252">
                  <c:v>33695</c:v>
                </c:pt>
                <c:pt idx="253">
                  <c:v>33725</c:v>
                </c:pt>
                <c:pt idx="254">
                  <c:v>33756</c:v>
                </c:pt>
                <c:pt idx="255">
                  <c:v>33786</c:v>
                </c:pt>
                <c:pt idx="256">
                  <c:v>33817</c:v>
                </c:pt>
                <c:pt idx="257">
                  <c:v>33848</c:v>
                </c:pt>
                <c:pt idx="258">
                  <c:v>33878</c:v>
                </c:pt>
                <c:pt idx="259">
                  <c:v>33909</c:v>
                </c:pt>
                <c:pt idx="260">
                  <c:v>33939</c:v>
                </c:pt>
                <c:pt idx="261">
                  <c:v>33970</c:v>
                </c:pt>
                <c:pt idx="262">
                  <c:v>34001</c:v>
                </c:pt>
                <c:pt idx="263">
                  <c:v>34029</c:v>
                </c:pt>
                <c:pt idx="264">
                  <c:v>34060</c:v>
                </c:pt>
                <c:pt idx="265">
                  <c:v>34090</c:v>
                </c:pt>
                <c:pt idx="266">
                  <c:v>34121</c:v>
                </c:pt>
                <c:pt idx="267">
                  <c:v>34151</c:v>
                </c:pt>
                <c:pt idx="268">
                  <c:v>34182</c:v>
                </c:pt>
                <c:pt idx="269">
                  <c:v>34213</c:v>
                </c:pt>
                <c:pt idx="270">
                  <c:v>34243</c:v>
                </c:pt>
                <c:pt idx="271">
                  <c:v>34274</c:v>
                </c:pt>
                <c:pt idx="272">
                  <c:v>34304</c:v>
                </c:pt>
                <c:pt idx="273">
                  <c:v>34335</c:v>
                </c:pt>
                <c:pt idx="274">
                  <c:v>34366</c:v>
                </c:pt>
                <c:pt idx="275">
                  <c:v>34394</c:v>
                </c:pt>
                <c:pt idx="276">
                  <c:v>34425</c:v>
                </c:pt>
                <c:pt idx="277">
                  <c:v>34455</c:v>
                </c:pt>
                <c:pt idx="278">
                  <c:v>34486</c:v>
                </c:pt>
                <c:pt idx="279">
                  <c:v>34516</c:v>
                </c:pt>
                <c:pt idx="280">
                  <c:v>34547</c:v>
                </c:pt>
                <c:pt idx="281">
                  <c:v>34578</c:v>
                </c:pt>
                <c:pt idx="282">
                  <c:v>34608</c:v>
                </c:pt>
                <c:pt idx="283">
                  <c:v>34639</c:v>
                </c:pt>
                <c:pt idx="284">
                  <c:v>34669</c:v>
                </c:pt>
                <c:pt idx="285">
                  <c:v>34700</c:v>
                </c:pt>
                <c:pt idx="286">
                  <c:v>34731</c:v>
                </c:pt>
                <c:pt idx="287">
                  <c:v>34759</c:v>
                </c:pt>
                <c:pt idx="288">
                  <c:v>34790</c:v>
                </c:pt>
                <c:pt idx="289">
                  <c:v>34820</c:v>
                </c:pt>
                <c:pt idx="290">
                  <c:v>34851</c:v>
                </c:pt>
                <c:pt idx="291">
                  <c:v>34881</c:v>
                </c:pt>
                <c:pt idx="292">
                  <c:v>34912</c:v>
                </c:pt>
                <c:pt idx="293">
                  <c:v>34943</c:v>
                </c:pt>
                <c:pt idx="294">
                  <c:v>34973</c:v>
                </c:pt>
                <c:pt idx="295">
                  <c:v>35004</c:v>
                </c:pt>
                <c:pt idx="296">
                  <c:v>35034</c:v>
                </c:pt>
                <c:pt idx="297">
                  <c:v>35065</c:v>
                </c:pt>
                <c:pt idx="298">
                  <c:v>35096</c:v>
                </c:pt>
                <c:pt idx="299">
                  <c:v>35125</c:v>
                </c:pt>
                <c:pt idx="300">
                  <c:v>35156</c:v>
                </c:pt>
                <c:pt idx="301">
                  <c:v>35186</c:v>
                </c:pt>
                <c:pt idx="302">
                  <c:v>35217</c:v>
                </c:pt>
                <c:pt idx="303">
                  <c:v>35247</c:v>
                </c:pt>
                <c:pt idx="304">
                  <c:v>35278</c:v>
                </c:pt>
                <c:pt idx="305">
                  <c:v>35309</c:v>
                </c:pt>
                <c:pt idx="306">
                  <c:v>35339</c:v>
                </c:pt>
                <c:pt idx="307">
                  <c:v>35370</c:v>
                </c:pt>
                <c:pt idx="308">
                  <c:v>35400</c:v>
                </c:pt>
                <c:pt idx="309">
                  <c:v>35431</c:v>
                </c:pt>
                <c:pt idx="310">
                  <c:v>35462</c:v>
                </c:pt>
                <c:pt idx="311">
                  <c:v>35490</c:v>
                </c:pt>
                <c:pt idx="312">
                  <c:v>35521</c:v>
                </c:pt>
                <c:pt idx="313">
                  <c:v>35551</c:v>
                </c:pt>
                <c:pt idx="314">
                  <c:v>35582</c:v>
                </c:pt>
                <c:pt idx="315">
                  <c:v>35612</c:v>
                </c:pt>
                <c:pt idx="316">
                  <c:v>35643</c:v>
                </c:pt>
                <c:pt idx="317">
                  <c:v>35674</c:v>
                </c:pt>
                <c:pt idx="318">
                  <c:v>35704</c:v>
                </c:pt>
                <c:pt idx="319">
                  <c:v>35735</c:v>
                </c:pt>
                <c:pt idx="320">
                  <c:v>35765</c:v>
                </c:pt>
                <c:pt idx="321">
                  <c:v>35796</c:v>
                </c:pt>
                <c:pt idx="322">
                  <c:v>35827</c:v>
                </c:pt>
                <c:pt idx="323">
                  <c:v>35855</c:v>
                </c:pt>
                <c:pt idx="324">
                  <c:v>35886</c:v>
                </c:pt>
                <c:pt idx="325">
                  <c:v>35916</c:v>
                </c:pt>
                <c:pt idx="326">
                  <c:v>35947</c:v>
                </c:pt>
                <c:pt idx="327">
                  <c:v>35977</c:v>
                </c:pt>
                <c:pt idx="328">
                  <c:v>36008</c:v>
                </c:pt>
                <c:pt idx="329">
                  <c:v>36039</c:v>
                </c:pt>
                <c:pt idx="330">
                  <c:v>36069</c:v>
                </c:pt>
                <c:pt idx="331">
                  <c:v>36100</c:v>
                </c:pt>
                <c:pt idx="332">
                  <c:v>36130</c:v>
                </c:pt>
                <c:pt idx="333">
                  <c:v>36161</c:v>
                </c:pt>
                <c:pt idx="334">
                  <c:v>36192</c:v>
                </c:pt>
                <c:pt idx="335">
                  <c:v>36220</c:v>
                </c:pt>
                <c:pt idx="336">
                  <c:v>36251</c:v>
                </c:pt>
                <c:pt idx="337">
                  <c:v>36281</c:v>
                </c:pt>
                <c:pt idx="338">
                  <c:v>36312</c:v>
                </c:pt>
                <c:pt idx="339">
                  <c:v>36342</c:v>
                </c:pt>
                <c:pt idx="340">
                  <c:v>36373</c:v>
                </c:pt>
                <c:pt idx="341">
                  <c:v>36404</c:v>
                </c:pt>
                <c:pt idx="342">
                  <c:v>36434</c:v>
                </c:pt>
                <c:pt idx="343">
                  <c:v>36465</c:v>
                </c:pt>
                <c:pt idx="344">
                  <c:v>36495</c:v>
                </c:pt>
                <c:pt idx="345">
                  <c:v>36526</c:v>
                </c:pt>
                <c:pt idx="346">
                  <c:v>36557</c:v>
                </c:pt>
                <c:pt idx="347">
                  <c:v>36586</c:v>
                </c:pt>
                <c:pt idx="348">
                  <c:v>36617</c:v>
                </c:pt>
                <c:pt idx="349">
                  <c:v>36647</c:v>
                </c:pt>
                <c:pt idx="350">
                  <c:v>36678</c:v>
                </c:pt>
                <c:pt idx="351">
                  <c:v>36708</c:v>
                </c:pt>
                <c:pt idx="352">
                  <c:v>36739</c:v>
                </c:pt>
                <c:pt idx="353">
                  <c:v>36770</c:v>
                </c:pt>
                <c:pt idx="354">
                  <c:v>36800</c:v>
                </c:pt>
                <c:pt idx="355">
                  <c:v>36831</c:v>
                </c:pt>
                <c:pt idx="356">
                  <c:v>36861</c:v>
                </c:pt>
                <c:pt idx="357">
                  <c:v>36892</c:v>
                </c:pt>
                <c:pt idx="358">
                  <c:v>36923</c:v>
                </c:pt>
                <c:pt idx="359">
                  <c:v>36951</c:v>
                </c:pt>
                <c:pt idx="360">
                  <c:v>36982</c:v>
                </c:pt>
                <c:pt idx="361">
                  <c:v>37012</c:v>
                </c:pt>
                <c:pt idx="362">
                  <c:v>37043</c:v>
                </c:pt>
                <c:pt idx="363">
                  <c:v>37073</c:v>
                </c:pt>
                <c:pt idx="364">
                  <c:v>37104</c:v>
                </c:pt>
                <c:pt idx="365">
                  <c:v>37135</c:v>
                </c:pt>
                <c:pt idx="366">
                  <c:v>37165</c:v>
                </c:pt>
                <c:pt idx="367">
                  <c:v>37196</c:v>
                </c:pt>
                <c:pt idx="368">
                  <c:v>37226</c:v>
                </c:pt>
                <c:pt idx="369">
                  <c:v>37257</c:v>
                </c:pt>
                <c:pt idx="370">
                  <c:v>37288</c:v>
                </c:pt>
                <c:pt idx="371">
                  <c:v>37316</c:v>
                </c:pt>
                <c:pt idx="372">
                  <c:v>37347</c:v>
                </c:pt>
                <c:pt idx="373">
                  <c:v>37377</c:v>
                </c:pt>
                <c:pt idx="374">
                  <c:v>37408</c:v>
                </c:pt>
                <c:pt idx="375">
                  <c:v>37438</c:v>
                </c:pt>
                <c:pt idx="376">
                  <c:v>37469</c:v>
                </c:pt>
                <c:pt idx="377">
                  <c:v>37500</c:v>
                </c:pt>
                <c:pt idx="378">
                  <c:v>37530</c:v>
                </c:pt>
                <c:pt idx="379">
                  <c:v>37561</c:v>
                </c:pt>
                <c:pt idx="380">
                  <c:v>37591</c:v>
                </c:pt>
                <c:pt idx="381">
                  <c:v>37622</c:v>
                </c:pt>
                <c:pt idx="382">
                  <c:v>37653</c:v>
                </c:pt>
                <c:pt idx="383">
                  <c:v>37681</c:v>
                </c:pt>
                <c:pt idx="384">
                  <c:v>37712</c:v>
                </c:pt>
                <c:pt idx="385">
                  <c:v>37742</c:v>
                </c:pt>
                <c:pt idx="386">
                  <c:v>37773</c:v>
                </c:pt>
                <c:pt idx="387">
                  <c:v>37803</c:v>
                </c:pt>
                <c:pt idx="388">
                  <c:v>37834</c:v>
                </c:pt>
                <c:pt idx="389">
                  <c:v>37865</c:v>
                </c:pt>
                <c:pt idx="390">
                  <c:v>37895</c:v>
                </c:pt>
                <c:pt idx="391">
                  <c:v>37926</c:v>
                </c:pt>
                <c:pt idx="392">
                  <c:v>37956</c:v>
                </c:pt>
                <c:pt idx="393">
                  <c:v>37987</c:v>
                </c:pt>
                <c:pt idx="394">
                  <c:v>38018</c:v>
                </c:pt>
                <c:pt idx="395">
                  <c:v>38047</c:v>
                </c:pt>
                <c:pt idx="396">
                  <c:v>38078</c:v>
                </c:pt>
                <c:pt idx="397">
                  <c:v>38108</c:v>
                </c:pt>
                <c:pt idx="398">
                  <c:v>38139</c:v>
                </c:pt>
                <c:pt idx="399">
                  <c:v>38169</c:v>
                </c:pt>
                <c:pt idx="400">
                  <c:v>38200</c:v>
                </c:pt>
                <c:pt idx="401">
                  <c:v>38231</c:v>
                </c:pt>
                <c:pt idx="402">
                  <c:v>38261</c:v>
                </c:pt>
                <c:pt idx="403">
                  <c:v>38292</c:v>
                </c:pt>
                <c:pt idx="404">
                  <c:v>38322</c:v>
                </c:pt>
                <c:pt idx="405">
                  <c:v>38353</c:v>
                </c:pt>
                <c:pt idx="406">
                  <c:v>38384</c:v>
                </c:pt>
                <c:pt idx="407">
                  <c:v>38412</c:v>
                </c:pt>
                <c:pt idx="408">
                  <c:v>38443</c:v>
                </c:pt>
                <c:pt idx="409">
                  <c:v>38473</c:v>
                </c:pt>
                <c:pt idx="410">
                  <c:v>38504</c:v>
                </c:pt>
                <c:pt idx="411">
                  <c:v>38534</c:v>
                </c:pt>
                <c:pt idx="412">
                  <c:v>38565</c:v>
                </c:pt>
                <c:pt idx="413">
                  <c:v>38596</c:v>
                </c:pt>
                <c:pt idx="414">
                  <c:v>38626</c:v>
                </c:pt>
                <c:pt idx="415">
                  <c:v>38657</c:v>
                </c:pt>
                <c:pt idx="416">
                  <c:v>38687</c:v>
                </c:pt>
                <c:pt idx="417">
                  <c:v>38718</c:v>
                </c:pt>
                <c:pt idx="418">
                  <c:v>38749</c:v>
                </c:pt>
                <c:pt idx="419">
                  <c:v>38777</c:v>
                </c:pt>
                <c:pt idx="420">
                  <c:v>38808</c:v>
                </c:pt>
                <c:pt idx="421">
                  <c:v>38838</c:v>
                </c:pt>
                <c:pt idx="422">
                  <c:v>38869</c:v>
                </c:pt>
                <c:pt idx="423">
                  <c:v>38899</c:v>
                </c:pt>
                <c:pt idx="424">
                  <c:v>38930</c:v>
                </c:pt>
                <c:pt idx="425">
                  <c:v>38961</c:v>
                </c:pt>
                <c:pt idx="426">
                  <c:v>38991</c:v>
                </c:pt>
                <c:pt idx="427">
                  <c:v>39022</c:v>
                </c:pt>
                <c:pt idx="428">
                  <c:v>39052</c:v>
                </c:pt>
                <c:pt idx="429">
                  <c:v>39083</c:v>
                </c:pt>
                <c:pt idx="430">
                  <c:v>39114</c:v>
                </c:pt>
                <c:pt idx="431">
                  <c:v>39142</c:v>
                </c:pt>
                <c:pt idx="432">
                  <c:v>39173</c:v>
                </c:pt>
                <c:pt idx="433">
                  <c:v>39203</c:v>
                </c:pt>
                <c:pt idx="434">
                  <c:v>39234</c:v>
                </c:pt>
                <c:pt idx="435">
                  <c:v>39264</c:v>
                </c:pt>
                <c:pt idx="436">
                  <c:v>39295</c:v>
                </c:pt>
                <c:pt idx="437">
                  <c:v>39326</c:v>
                </c:pt>
                <c:pt idx="438">
                  <c:v>39356</c:v>
                </c:pt>
                <c:pt idx="439">
                  <c:v>39387</c:v>
                </c:pt>
                <c:pt idx="440">
                  <c:v>39417</c:v>
                </c:pt>
                <c:pt idx="441">
                  <c:v>39448</c:v>
                </c:pt>
                <c:pt idx="442">
                  <c:v>39479</c:v>
                </c:pt>
                <c:pt idx="443">
                  <c:v>39508</c:v>
                </c:pt>
                <c:pt idx="444">
                  <c:v>39539</c:v>
                </c:pt>
                <c:pt idx="445">
                  <c:v>39569</c:v>
                </c:pt>
                <c:pt idx="446">
                  <c:v>39600</c:v>
                </c:pt>
                <c:pt idx="447">
                  <c:v>39630</c:v>
                </c:pt>
                <c:pt idx="448">
                  <c:v>39661</c:v>
                </c:pt>
                <c:pt idx="449">
                  <c:v>39692</c:v>
                </c:pt>
                <c:pt idx="450">
                  <c:v>39722</c:v>
                </c:pt>
                <c:pt idx="451">
                  <c:v>39753</c:v>
                </c:pt>
                <c:pt idx="452">
                  <c:v>39783</c:v>
                </c:pt>
                <c:pt idx="453">
                  <c:v>39814</c:v>
                </c:pt>
                <c:pt idx="454">
                  <c:v>39845</c:v>
                </c:pt>
                <c:pt idx="455">
                  <c:v>39873</c:v>
                </c:pt>
                <c:pt idx="456">
                  <c:v>39904</c:v>
                </c:pt>
                <c:pt idx="457">
                  <c:v>39934</c:v>
                </c:pt>
                <c:pt idx="458">
                  <c:v>39965</c:v>
                </c:pt>
                <c:pt idx="459">
                  <c:v>39995</c:v>
                </c:pt>
                <c:pt idx="460">
                  <c:v>40026</c:v>
                </c:pt>
                <c:pt idx="461">
                  <c:v>40057</c:v>
                </c:pt>
                <c:pt idx="462">
                  <c:v>40087</c:v>
                </c:pt>
                <c:pt idx="463">
                  <c:v>40118</c:v>
                </c:pt>
                <c:pt idx="464">
                  <c:v>40148</c:v>
                </c:pt>
                <c:pt idx="465">
                  <c:v>40179</c:v>
                </c:pt>
                <c:pt idx="466">
                  <c:v>40210</c:v>
                </c:pt>
                <c:pt idx="467">
                  <c:v>40238</c:v>
                </c:pt>
                <c:pt idx="468">
                  <c:v>40269</c:v>
                </c:pt>
                <c:pt idx="469">
                  <c:v>40299</c:v>
                </c:pt>
                <c:pt idx="470">
                  <c:v>40330</c:v>
                </c:pt>
                <c:pt idx="471">
                  <c:v>40360</c:v>
                </c:pt>
                <c:pt idx="472">
                  <c:v>40391</c:v>
                </c:pt>
                <c:pt idx="473">
                  <c:v>40422</c:v>
                </c:pt>
                <c:pt idx="474">
                  <c:v>40452</c:v>
                </c:pt>
                <c:pt idx="475">
                  <c:v>40483</c:v>
                </c:pt>
                <c:pt idx="476">
                  <c:v>40513</c:v>
                </c:pt>
                <c:pt idx="477">
                  <c:v>40544</c:v>
                </c:pt>
                <c:pt idx="478">
                  <c:v>40575</c:v>
                </c:pt>
                <c:pt idx="479">
                  <c:v>40603</c:v>
                </c:pt>
                <c:pt idx="480">
                  <c:v>40634</c:v>
                </c:pt>
                <c:pt idx="481">
                  <c:v>40664</c:v>
                </c:pt>
                <c:pt idx="482">
                  <c:v>40695</c:v>
                </c:pt>
                <c:pt idx="483">
                  <c:v>40725</c:v>
                </c:pt>
                <c:pt idx="484">
                  <c:v>40756</c:v>
                </c:pt>
                <c:pt idx="485">
                  <c:v>40787</c:v>
                </c:pt>
                <c:pt idx="486">
                  <c:v>40817</c:v>
                </c:pt>
                <c:pt idx="487">
                  <c:v>40848</c:v>
                </c:pt>
                <c:pt idx="488">
                  <c:v>40878</c:v>
                </c:pt>
                <c:pt idx="489">
                  <c:v>40909</c:v>
                </c:pt>
                <c:pt idx="490">
                  <c:v>40940</c:v>
                </c:pt>
                <c:pt idx="491">
                  <c:v>40969</c:v>
                </c:pt>
                <c:pt idx="492">
                  <c:v>41000</c:v>
                </c:pt>
                <c:pt idx="493">
                  <c:v>41030</c:v>
                </c:pt>
                <c:pt idx="494">
                  <c:v>41061</c:v>
                </c:pt>
                <c:pt idx="495">
                  <c:v>41091</c:v>
                </c:pt>
                <c:pt idx="496">
                  <c:v>41122</c:v>
                </c:pt>
                <c:pt idx="497">
                  <c:v>41153</c:v>
                </c:pt>
                <c:pt idx="498">
                  <c:v>41183</c:v>
                </c:pt>
                <c:pt idx="499">
                  <c:v>41214</c:v>
                </c:pt>
                <c:pt idx="500">
                  <c:v>41244</c:v>
                </c:pt>
                <c:pt idx="501">
                  <c:v>41275</c:v>
                </c:pt>
                <c:pt idx="502">
                  <c:v>41306</c:v>
                </c:pt>
                <c:pt idx="503">
                  <c:v>41334</c:v>
                </c:pt>
                <c:pt idx="504">
                  <c:v>41365</c:v>
                </c:pt>
                <c:pt idx="505">
                  <c:v>41395</c:v>
                </c:pt>
                <c:pt idx="506">
                  <c:v>41426</c:v>
                </c:pt>
                <c:pt idx="507">
                  <c:v>41456</c:v>
                </c:pt>
                <c:pt idx="508">
                  <c:v>41487</c:v>
                </c:pt>
                <c:pt idx="509">
                  <c:v>41518</c:v>
                </c:pt>
                <c:pt idx="510">
                  <c:v>41548</c:v>
                </c:pt>
                <c:pt idx="511">
                  <c:v>41579</c:v>
                </c:pt>
                <c:pt idx="512">
                  <c:v>41609</c:v>
                </c:pt>
                <c:pt idx="513">
                  <c:v>41640</c:v>
                </c:pt>
                <c:pt idx="514">
                  <c:v>41671</c:v>
                </c:pt>
                <c:pt idx="515">
                  <c:v>41699</c:v>
                </c:pt>
                <c:pt idx="516">
                  <c:v>41730</c:v>
                </c:pt>
                <c:pt idx="517">
                  <c:v>41760</c:v>
                </c:pt>
                <c:pt idx="518">
                  <c:v>41791</c:v>
                </c:pt>
                <c:pt idx="519">
                  <c:v>41821</c:v>
                </c:pt>
                <c:pt idx="520">
                  <c:v>41852</c:v>
                </c:pt>
                <c:pt idx="521">
                  <c:v>41883</c:v>
                </c:pt>
                <c:pt idx="522">
                  <c:v>41913</c:v>
                </c:pt>
                <c:pt idx="523">
                  <c:v>41944</c:v>
                </c:pt>
                <c:pt idx="524">
                  <c:v>41974</c:v>
                </c:pt>
                <c:pt idx="525">
                  <c:v>42005</c:v>
                </c:pt>
                <c:pt idx="526">
                  <c:v>42036</c:v>
                </c:pt>
                <c:pt idx="527">
                  <c:v>42064</c:v>
                </c:pt>
                <c:pt idx="528">
                  <c:v>42095</c:v>
                </c:pt>
                <c:pt idx="529">
                  <c:v>42125</c:v>
                </c:pt>
                <c:pt idx="530">
                  <c:v>42156</c:v>
                </c:pt>
                <c:pt idx="531">
                  <c:v>42186</c:v>
                </c:pt>
                <c:pt idx="532">
                  <c:v>42217</c:v>
                </c:pt>
                <c:pt idx="533">
                  <c:v>42248</c:v>
                </c:pt>
                <c:pt idx="534">
                  <c:v>42278</c:v>
                </c:pt>
                <c:pt idx="535">
                  <c:v>42309</c:v>
                </c:pt>
                <c:pt idx="536">
                  <c:v>42339</c:v>
                </c:pt>
                <c:pt idx="537">
                  <c:v>42370</c:v>
                </c:pt>
                <c:pt idx="538">
                  <c:v>42401</c:v>
                </c:pt>
                <c:pt idx="539">
                  <c:v>42430</c:v>
                </c:pt>
                <c:pt idx="540">
                  <c:v>42461</c:v>
                </c:pt>
                <c:pt idx="541">
                  <c:v>42491</c:v>
                </c:pt>
                <c:pt idx="542">
                  <c:v>42522</c:v>
                </c:pt>
                <c:pt idx="543">
                  <c:v>42552</c:v>
                </c:pt>
                <c:pt idx="544">
                  <c:v>42583</c:v>
                </c:pt>
                <c:pt idx="545">
                  <c:v>42614</c:v>
                </c:pt>
                <c:pt idx="546">
                  <c:v>42644</c:v>
                </c:pt>
                <c:pt idx="547">
                  <c:v>42675</c:v>
                </c:pt>
                <c:pt idx="548">
                  <c:v>42705</c:v>
                </c:pt>
                <c:pt idx="549">
                  <c:v>42736</c:v>
                </c:pt>
                <c:pt idx="550">
                  <c:v>42767</c:v>
                </c:pt>
                <c:pt idx="551">
                  <c:v>42795</c:v>
                </c:pt>
                <c:pt idx="552">
                  <c:v>42826</c:v>
                </c:pt>
                <c:pt idx="553">
                  <c:v>42856</c:v>
                </c:pt>
                <c:pt idx="554">
                  <c:v>42887</c:v>
                </c:pt>
                <c:pt idx="555">
                  <c:v>42917</c:v>
                </c:pt>
                <c:pt idx="556">
                  <c:v>42948</c:v>
                </c:pt>
                <c:pt idx="557">
                  <c:v>42979</c:v>
                </c:pt>
                <c:pt idx="558">
                  <c:v>43009</c:v>
                </c:pt>
                <c:pt idx="559">
                  <c:v>43040</c:v>
                </c:pt>
                <c:pt idx="560">
                  <c:v>43070</c:v>
                </c:pt>
                <c:pt idx="561">
                  <c:v>43101</c:v>
                </c:pt>
                <c:pt idx="562">
                  <c:v>43132</c:v>
                </c:pt>
                <c:pt idx="563">
                  <c:v>43160</c:v>
                </c:pt>
                <c:pt idx="564">
                  <c:v>43191</c:v>
                </c:pt>
                <c:pt idx="565">
                  <c:v>43221</c:v>
                </c:pt>
                <c:pt idx="566">
                  <c:v>43252</c:v>
                </c:pt>
                <c:pt idx="567">
                  <c:v>43282</c:v>
                </c:pt>
                <c:pt idx="568">
                  <c:v>43313</c:v>
                </c:pt>
                <c:pt idx="569">
                  <c:v>43344</c:v>
                </c:pt>
                <c:pt idx="570">
                  <c:v>43374</c:v>
                </c:pt>
                <c:pt idx="571">
                  <c:v>43405</c:v>
                </c:pt>
                <c:pt idx="572">
                  <c:v>43435</c:v>
                </c:pt>
                <c:pt idx="573">
                  <c:v>43466</c:v>
                </c:pt>
                <c:pt idx="574">
                  <c:v>43497</c:v>
                </c:pt>
                <c:pt idx="575">
                  <c:v>43525</c:v>
                </c:pt>
                <c:pt idx="576">
                  <c:v>43556</c:v>
                </c:pt>
                <c:pt idx="577">
                  <c:v>43586</c:v>
                </c:pt>
                <c:pt idx="578">
                  <c:v>43617</c:v>
                </c:pt>
                <c:pt idx="579">
                  <c:v>43647</c:v>
                </c:pt>
                <c:pt idx="580">
                  <c:v>43678</c:v>
                </c:pt>
                <c:pt idx="581">
                  <c:v>43709</c:v>
                </c:pt>
                <c:pt idx="582">
                  <c:v>43739</c:v>
                </c:pt>
                <c:pt idx="583">
                  <c:v>43770</c:v>
                </c:pt>
                <c:pt idx="584">
                  <c:v>43800</c:v>
                </c:pt>
                <c:pt idx="585">
                  <c:v>43831</c:v>
                </c:pt>
                <c:pt idx="586">
                  <c:v>43862</c:v>
                </c:pt>
                <c:pt idx="587">
                  <c:v>43891</c:v>
                </c:pt>
                <c:pt idx="588">
                  <c:v>43922</c:v>
                </c:pt>
                <c:pt idx="589">
                  <c:v>43952</c:v>
                </c:pt>
                <c:pt idx="590">
                  <c:v>43983</c:v>
                </c:pt>
                <c:pt idx="591">
                  <c:v>44013</c:v>
                </c:pt>
                <c:pt idx="592">
                  <c:v>44044</c:v>
                </c:pt>
                <c:pt idx="593">
                  <c:v>44075</c:v>
                </c:pt>
                <c:pt idx="594">
                  <c:v>44105</c:v>
                </c:pt>
                <c:pt idx="595">
                  <c:v>44136</c:v>
                </c:pt>
                <c:pt idx="596">
                  <c:v>44166</c:v>
                </c:pt>
                <c:pt idx="597">
                  <c:v>44197</c:v>
                </c:pt>
                <c:pt idx="598">
                  <c:v>44228</c:v>
                </c:pt>
                <c:pt idx="599">
                  <c:v>44256</c:v>
                </c:pt>
                <c:pt idx="600">
                  <c:v>44287</c:v>
                </c:pt>
                <c:pt idx="601">
                  <c:v>44317</c:v>
                </c:pt>
                <c:pt idx="602">
                  <c:v>44348</c:v>
                </c:pt>
                <c:pt idx="603">
                  <c:v>44378</c:v>
                </c:pt>
                <c:pt idx="604">
                  <c:v>44409</c:v>
                </c:pt>
                <c:pt idx="605">
                  <c:v>44440</c:v>
                </c:pt>
                <c:pt idx="606">
                  <c:v>44470</c:v>
                </c:pt>
                <c:pt idx="607">
                  <c:v>44501</c:v>
                </c:pt>
                <c:pt idx="608">
                  <c:v>44531</c:v>
                </c:pt>
                <c:pt idx="609">
                  <c:v>44562</c:v>
                </c:pt>
                <c:pt idx="610">
                  <c:v>44593</c:v>
                </c:pt>
                <c:pt idx="611">
                  <c:v>44621</c:v>
                </c:pt>
                <c:pt idx="612">
                  <c:v>44652</c:v>
                </c:pt>
                <c:pt idx="613">
                  <c:v>44682</c:v>
                </c:pt>
                <c:pt idx="614">
                  <c:v>44713</c:v>
                </c:pt>
                <c:pt idx="615">
                  <c:v>44743</c:v>
                </c:pt>
                <c:pt idx="616">
                  <c:v>44774</c:v>
                </c:pt>
                <c:pt idx="617">
                  <c:v>44805</c:v>
                </c:pt>
                <c:pt idx="618">
                  <c:v>44835</c:v>
                </c:pt>
                <c:pt idx="619">
                  <c:v>44866</c:v>
                </c:pt>
                <c:pt idx="620">
                  <c:v>44896</c:v>
                </c:pt>
                <c:pt idx="621">
                  <c:v>44927</c:v>
                </c:pt>
                <c:pt idx="622">
                  <c:v>44958</c:v>
                </c:pt>
                <c:pt idx="623">
                  <c:v>44986</c:v>
                </c:pt>
                <c:pt idx="624">
                  <c:v>45017</c:v>
                </c:pt>
                <c:pt idx="625">
                  <c:v>45047</c:v>
                </c:pt>
                <c:pt idx="626">
                  <c:v>45078</c:v>
                </c:pt>
                <c:pt idx="627">
                  <c:v>45108</c:v>
                </c:pt>
                <c:pt idx="628">
                  <c:v>45139</c:v>
                </c:pt>
                <c:pt idx="629">
                  <c:v>45170</c:v>
                </c:pt>
                <c:pt idx="630">
                  <c:v>45200</c:v>
                </c:pt>
                <c:pt idx="631">
                  <c:v>45231</c:v>
                </c:pt>
                <c:pt idx="632">
                  <c:v>45261</c:v>
                </c:pt>
                <c:pt idx="633">
                  <c:v>45292</c:v>
                </c:pt>
                <c:pt idx="634">
                  <c:v>45323</c:v>
                </c:pt>
                <c:pt idx="635">
                  <c:v>45352</c:v>
                </c:pt>
                <c:pt idx="636">
                  <c:v>45383</c:v>
                </c:pt>
                <c:pt idx="637">
                  <c:v>45413</c:v>
                </c:pt>
                <c:pt idx="638">
                  <c:v>45444</c:v>
                </c:pt>
                <c:pt idx="639">
                  <c:v>45474</c:v>
                </c:pt>
                <c:pt idx="640">
                  <c:v>45505</c:v>
                </c:pt>
                <c:pt idx="641">
                  <c:v>45536</c:v>
                </c:pt>
                <c:pt idx="642">
                  <c:v>45566</c:v>
                </c:pt>
                <c:pt idx="643">
                  <c:v>45597</c:v>
                </c:pt>
                <c:pt idx="644">
                  <c:v>45627</c:v>
                </c:pt>
                <c:pt idx="645">
                  <c:v>45658</c:v>
                </c:pt>
                <c:pt idx="646">
                  <c:v>45689</c:v>
                </c:pt>
                <c:pt idx="647">
                  <c:v>45717</c:v>
                </c:pt>
                <c:pt idx="648">
                  <c:v>45748</c:v>
                </c:pt>
                <c:pt idx="649">
                  <c:v>45778</c:v>
                </c:pt>
                <c:pt idx="650">
                  <c:v>45809</c:v>
                </c:pt>
                <c:pt idx="651">
                  <c:v>45839</c:v>
                </c:pt>
                <c:pt idx="652">
                  <c:v>45870</c:v>
                </c:pt>
                <c:pt idx="653">
                  <c:v>45901</c:v>
                </c:pt>
                <c:pt idx="654">
                  <c:v>45931</c:v>
                </c:pt>
                <c:pt idx="655">
                  <c:v>45962</c:v>
                </c:pt>
                <c:pt idx="656">
                  <c:v>45992</c:v>
                </c:pt>
                <c:pt idx="657">
                  <c:v>46023</c:v>
                </c:pt>
              </c:numCache>
            </c:numRef>
          </c:cat>
          <c:val>
            <c:numRef>
              <c:f>Sheet1!$G$10:$G$6667</c:f>
              <c:numCache>
                <c:formatCode>0.0</c:formatCode>
                <c:ptCount val="6658"/>
                <c:pt idx="0">
                  <c:v>1.7599238964992372</c:v>
                </c:pt>
                <c:pt idx="1">
                  <c:v>1.7599238964992372</c:v>
                </c:pt>
                <c:pt idx="2">
                  <c:v>1.7599238964992372</c:v>
                </c:pt>
                <c:pt idx="3">
                  <c:v>1.7599238964992372</c:v>
                </c:pt>
                <c:pt idx="4">
                  <c:v>1.7599238964992372</c:v>
                </c:pt>
                <c:pt idx="5">
                  <c:v>1.7599238964992372</c:v>
                </c:pt>
                <c:pt idx="6">
                  <c:v>1.7599238964992372</c:v>
                </c:pt>
                <c:pt idx="7">
                  <c:v>1.7599238964992372</c:v>
                </c:pt>
                <c:pt idx="8">
                  <c:v>1.7599238964992372</c:v>
                </c:pt>
                <c:pt idx="9">
                  <c:v>1.7599238964992372</c:v>
                </c:pt>
                <c:pt idx="10">
                  <c:v>1.7599238964992372</c:v>
                </c:pt>
                <c:pt idx="11">
                  <c:v>1.7599238964992372</c:v>
                </c:pt>
                <c:pt idx="12">
                  <c:v>1.7599238964992372</c:v>
                </c:pt>
                <c:pt idx="13">
                  <c:v>1.7599238964992372</c:v>
                </c:pt>
                <c:pt idx="14">
                  <c:v>1.7599238964992372</c:v>
                </c:pt>
                <c:pt idx="15">
                  <c:v>1.7599238964992372</c:v>
                </c:pt>
                <c:pt idx="16">
                  <c:v>1.7599238964992372</c:v>
                </c:pt>
                <c:pt idx="17">
                  <c:v>1.7599238964992372</c:v>
                </c:pt>
                <c:pt idx="18">
                  <c:v>1.7599238964992372</c:v>
                </c:pt>
                <c:pt idx="19">
                  <c:v>1.7599238964992372</c:v>
                </c:pt>
                <c:pt idx="20">
                  <c:v>1.7599238964992372</c:v>
                </c:pt>
                <c:pt idx="21">
                  <c:v>1.7599238964992372</c:v>
                </c:pt>
                <c:pt idx="22">
                  <c:v>1.7599238964992372</c:v>
                </c:pt>
                <c:pt idx="23">
                  <c:v>1.7599238964992372</c:v>
                </c:pt>
                <c:pt idx="24">
                  <c:v>1.7599238964992372</c:v>
                </c:pt>
                <c:pt idx="25">
                  <c:v>1.7599238964992372</c:v>
                </c:pt>
                <c:pt idx="26">
                  <c:v>1.7599238964992372</c:v>
                </c:pt>
                <c:pt idx="27">
                  <c:v>1.7599238964992372</c:v>
                </c:pt>
                <c:pt idx="28">
                  <c:v>1.7599238964992372</c:v>
                </c:pt>
                <c:pt idx="29">
                  <c:v>1.7599238964992372</c:v>
                </c:pt>
                <c:pt idx="30">
                  <c:v>1.7599238964992372</c:v>
                </c:pt>
                <c:pt idx="31">
                  <c:v>1.7599238964992372</c:v>
                </c:pt>
                <c:pt idx="32">
                  <c:v>1.7599238964992372</c:v>
                </c:pt>
                <c:pt idx="33">
                  <c:v>1.7599238964992372</c:v>
                </c:pt>
                <c:pt idx="34">
                  <c:v>1.7599238964992372</c:v>
                </c:pt>
                <c:pt idx="35">
                  <c:v>1.7599238964992372</c:v>
                </c:pt>
                <c:pt idx="36">
                  <c:v>1.7599238964992372</c:v>
                </c:pt>
                <c:pt idx="37">
                  <c:v>1.7599238964992372</c:v>
                </c:pt>
                <c:pt idx="38">
                  <c:v>1.7599238964992372</c:v>
                </c:pt>
                <c:pt idx="39">
                  <c:v>1.7599238964992372</c:v>
                </c:pt>
                <c:pt idx="40">
                  <c:v>1.7599238964992372</c:v>
                </c:pt>
                <c:pt idx="41">
                  <c:v>1.7599238964992372</c:v>
                </c:pt>
                <c:pt idx="42">
                  <c:v>1.7599238964992372</c:v>
                </c:pt>
                <c:pt idx="43">
                  <c:v>1.7599238964992372</c:v>
                </c:pt>
                <c:pt idx="44">
                  <c:v>1.7599238964992372</c:v>
                </c:pt>
                <c:pt idx="45">
                  <c:v>1.7599238964992372</c:v>
                </c:pt>
                <c:pt idx="46">
                  <c:v>1.7599238964992372</c:v>
                </c:pt>
                <c:pt idx="47">
                  <c:v>1.7599238964992372</c:v>
                </c:pt>
                <c:pt idx="48">
                  <c:v>1.7599238964992372</c:v>
                </c:pt>
                <c:pt idx="49">
                  <c:v>1.7599238964992372</c:v>
                </c:pt>
                <c:pt idx="50">
                  <c:v>1.7599238964992372</c:v>
                </c:pt>
                <c:pt idx="51">
                  <c:v>1.7599238964992372</c:v>
                </c:pt>
                <c:pt idx="52">
                  <c:v>1.7599238964992372</c:v>
                </c:pt>
                <c:pt idx="53">
                  <c:v>1.7599238964992372</c:v>
                </c:pt>
                <c:pt idx="54">
                  <c:v>1.7599238964992372</c:v>
                </c:pt>
                <c:pt idx="55">
                  <c:v>1.7599238964992372</c:v>
                </c:pt>
                <c:pt idx="56">
                  <c:v>1.7599238964992372</c:v>
                </c:pt>
                <c:pt idx="57">
                  <c:v>1.7599238964992372</c:v>
                </c:pt>
                <c:pt idx="58">
                  <c:v>1.7599238964992372</c:v>
                </c:pt>
                <c:pt idx="59">
                  <c:v>1.7599238964992372</c:v>
                </c:pt>
                <c:pt idx="60">
                  <c:v>1.7599238964992372</c:v>
                </c:pt>
                <c:pt idx="61">
                  <c:v>1.7599238964992372</c:v>
                </c:pt>
                <c:pt idx="62">
                  <c:v>1.7599238964992372</c:v>
                </c:pt>
                <c:pt idx="63">
                  <c:v>1.7599238964992372</c:v>
                </c:pt>
                <c:pt idx="64">
                  <c:v>1.7599238964992372</c:v>
                </c:pt>
                <c:pt idx="65">
                  <c:v>1.7599238964992372</c:v>
                </c:pt>
                <c:pt idx="66">
                  <c:v>1.7599238964992372</c:v>
                </c:pt>
                <c:pt idx="67">
                  <c:v>1.7599238964992372</c:v>
                </c:pt>
                <c:pt idx="68">
                  <c:v>1.7599238964992372</c:v>
                </c:pt>
                <c:pt idx="69">
                  <c:v>1.7599238964992372</c:v>
                </c:pt>
                <c:pt idx="70">
                  <c:v>1.7599238964992372</c:v>
                </c:pt>
                <c:pt idx="71">
                  <c:v>1.7599238964992372</c:v>
                </c:pt>
                <c:pt idx="72">
                  <c:v>1.7599238964992372</c:v>
                </c:pt>
                <c:pt idx="73">
                  <c:v>1.7599238964992372</c:v>
                </c:pt>
                <c:pt idx="74">
                  <c:v>1.7599238964992372</c:v>
                </c:pt>
                <c:pt idx="75">
                  <c:v>1.7599238964992372</c:v>
                </c:pt>
                <c:pt idx="76">
                  <c:v>1.7599238964992372</c:v>
                </c:pt>
                <c:pt idx="77">
                  <c:v>1.7599238964992372</c:v>
                </c:pt>
                <c:pt idx="78">
                  <c:v>1.7599238964992372</c:v>
                </c:pt>
                <c:pt idx="79">
                  <c:v>1.7599238964992372</c:v>
                </c:pt>
                <c:pt idx="80">
                  <c:v>1.7599238964992372</c:v>
                </c:pt>
                <c:pt idx="81">
                  <c:v>1.7599238964992372</c:v>
                </c:pt>
                <c:pt idx="82">
                  <c:v>1.7599238964992372</c:v>
                </c:pt>
                <c:pt idx="83">
                  <c:v>1.7599238964992372</c:v>
                </c:pt>
                <c:pt idx="84">
                  <c:v>1.7599238964992372</c:v>
                </c:pt>
                <c:pt idx="85">
                  <c:v>1.7599238964992372</c:v>
                </c:pt>
                <c:pt idx="86">
                  <c:v>1.7599238964992372</c:v>
                </c:pt>
                <c:pt idx="87">
                  <c:v>1.7599238964992372</c:v>
                </c:pt>
                <c:pt idx="88">
                  <c:v>1.7599238964992372</c:v>
                </c:pt>
                <c:pt idx="89">
                  <c:v>1.7599238964992372</c:v>
                </c:pt>
                <c:pt idx="90">
                  <c:v>1.7599238964992372</c:v>
                </c:pt>
                <c:pt idx="91">
                  <c:v>1.7599238964992372</c:v>
                </c:pt>
                <c:pt idx="92">
                  <c:v>1.7599238964992372</c:v>
                </c:pt>
                <c:pt idx="93">
                  <c:v>1.7599238964992372</c:v>
                </c:pt>
                <c:pt idx="94">
                  <c:v>1.7599238964992372</c:v>
                </c:pt>
                <c:pt idx="95">
                  <c:v>1.7599238964992372</c:v>
                </c:pt>
                <c:pt idx="96">
                  <c:v>1.7599238964992372</c:v>
                </c:pt>
                <c:pt idx="97">
                  <c:v>1.7599238964992372</c:v>
                </c:pt>
                <c:pt idx="98">
                  <c:v>1.7599238964992372</c:v>
                </c:pt>
                <c:pt idx="99">
                  <c:v>1.7599238964992372</c:v>
                </c:pt>
                <c:pt idx="100">
                  <c:v>1.7599238964992372</c:v>
                </c:pt>
                <c:pt idx="101">
                  <c:v>1.7599238964992372</c:v>
                </c:pt>
                <c:pt idx="102">
                  <c:v>1.7599238964992372</c:v>
                </c:pt>
                <c:pt idx="103">
                  <c:v>1.7599238964992372</c:v>
                </c:pt>
                <c:pt idx="104">
                  <c:v>1.7599238964992372</c:v>
                </c:pt>
                <c:pt idx="105">
                  <c:v>1.7599238964992372</c:v>
                </c:pt>
                <c:pt idx="106">
                  <c:v>1.7599238964992372</c:v>
                </c:pt>
                <c:pt idx="107">
                  <c:v>1.7599238964992372</c:v>
                </c:pt>
                <c:pt idx="108">
                  <c:v>1.7599238964992372</c:v>
                </c:pt>
                <c:pt idx="109">
                  <c:v>1.7599238964992372</c:v>
                </c:pt>
                <c:pt idx="110">
                  <c:v>1.7599238964992372</c:v>
                </c:pt>
                <c:pt idx="111">
                  <c:v>1.7599238964992372</c:v>
                </c:pt>
                <c:pt idx="112">
                  <c:v>1.7599238964992372</c:v>
                </c:pt>
                <c:pt idx="113">
                  <c:v>1.7599238964992372</c:v>
                </c:pt>
                <c:pt idx="114">
                  <c:v>1.7599238964992372</c:v>
                </c:pt>
                <c:pt idx="115">
                  <c:v>1.7599238964992372</c:v>
                </c:pt>
                <c:pt idx="116">
                  <c:v>1.7599238964992372</c:v>
                </c:pt>
                <c:pt idx="117">
                  <c:v>1.7599238964992372</c:v>
                </c:pt>
                <c:pt idx="118">
                  <c:v>1.7599238964992372</c:v>
                </c:pt>
                <c:pt idx="119">
                  <c:v>1.7599238964992372</c:v>
                </c:pt>
                <c:pt idx="120">
                  <c:v>1.7599238964992372</c:v>
                </c:pt>
                <c:pt idx="121">
                  <c:v>1.7599238964992372</c:v>
                </c:pt>
                <c:pt idx="122">
                  <c:v>1.7599238964992372</c:v>
                </c:pt>
                <c:pt idx="123">
                  <c:v>1.7599238964992372</c:v>
                </c:pt>
                <c:pt idx="124">
                  <c:v>1.7599238964992372</c:v>
                </c:pt>
                <c:pt idx="125">
                  <c:v>1.7599238964992372</c:v>
                </c:pt>
                <c:pt idx="126">
                  <c:v>1.7599238964992372</c:v>
                </c:pt>
                <c:pt idx="127">
                  <c:v>1.7599238964992372</c:v>
                </c:pt>
                <c:pt idx="128">
                  <c:v>1.7599238964992372</c:v>
                </c:pt>
                <c:pt idx="129">
                  <c:v>1.7599238964992372</c:v>
                </c:pt>
                <c:pt idx="130">
                  <c:v>1.7599238964992372</c:v>
                </c:pt>
                <c:pt idx="131">
                  <c:v>1.7599238964992372</c:v>
                </c:pt>
                <c:pt idx="132">
                  <c:v>1.7599238964992372</c:v>
                </c:pt>
                <c:pt idx="133">
                  <c:v>1.7599238964992372</c:v>
                </c:pt>
                <c:pt idx="134">
                  <c:v>1.7599238964992372</c:v>
                </c:pt>
                <c:pt idx="135">
                  <c:v>1.7599238964992372</c:v>
                </c:pt>
                <c:pt idx="136">
                  <c:v>1.7599238964992372</c:v>
                </c:pt>
                <c:pt idx="137">
                  <c:v>1.7599238964992372</c:v>
                </c:pt>
                <c:pt idx="138">
                  <c:v>1.7599238964992372</c:v>
                </c:pt>
                <c:pt idx="139">
                  <c:v>1.7599238964992372</c:v>
                </c:pt>
                <c:pt idx="140">
                  <c:v>1.7599238964992372</c:v>
                </c:pt>
                <c:pt idx="141">
                  <c:v>1.7599238964992372</c:v>
                </c:pt>
                <c:pt idx="142">
                  <c:v>1.7599238964992372</c:v>
                </c:pt>
                <c:pt idx="143">
                  <c:v>1.7599238964992372</c:v>
                </c:pt>
                <c:pt idx="144">
                  <c:v>1.7599238964992372</c:v>
                </c:pt>
                <c:pt idx="145">
                  <c:v>1.7599238964992372</c:v>
                </c:pt>
                <c:pt idx="146">
                  <c:v>1.7599238964992372</c:v>
                </c:pt>
                <c:pt idx="147">
                  <c:v>1.7599238964992372</c:v>
                </c:pt>
                <c:pt idx="148">
                  <c:v>1.7599238964992372</c:v>
                </c:pt>
                <c:pt idx="149">
                  <c:v>1.7599238964992372</c:v>
                </c:pt>
                <c:pt idx="150">
                  <c:v>1.7599238964992372</c:v>
                </c:pt>
                <c:pt idx="151">
                  <c:v>1.7599238964992372</c:v>
                </c:pt>
                <c:pt idx="152">
                  <c:v>1.7599238964992372</c:v>
                </c:pt>
                <c:pt idx="153">
                  <c:v>1.7599238964992372</c:v>
                </c:pt>
                <c:pt idx="154">
                  <c:v>1.7599238964992372</c:v>
                </c:pt>
                <c:pt idx="155">
                  <c:v>1.7599238964992372</c:v>
                </c:pt>
                <c:pt idx="156">
                  <c:v>1.7599238964992372</c:v>
                </c:pt>
                <c:pt idx="157">
                  <c:v>1.7599238964992372</c:v>
                </c:pt>
                <c:pt idx="158">
                  <c:v>1.7599238964992372</c:v>
                </c:pt>
                <c:pt idx="159">
                  <c:v>1.7599238964992372</c:v>
                </c:pt>
                <c:pt idx="160">
                  <c:v>1.7599238964992372</c:v>
                </c:pt>
                <c:pt idx="161">
                  <c:v>1.7599238964992372</c:v>
                </c:pt>
                <c:pt idx="162">
                  <c:v>1.7599238964992372</c:v>
                </c:pt>
                <c:pt idx="163">
                  <c:v>1.7599238964992372</c:v>
                </c:pt>
                <c:pt idx="164">
                  <c:v>1.7599238964992372</c:v>
                </c:pt>
                <c:pt idx="165">
                  <c:v>1.7599238964992372</c:v>
                </c:pt>
                <c:pt idx="166">
                  <c:v>1.7599238964992372</c:v>
                </c:pt>
                <c:pt idx="167">
                  <c:v>1.7599238964992372</c:v>
                </c:pt>
                <c:pt idx="168">
                  <c:v>1.7599238964992372</c:v>
                </c:pt>
                <c:pt idx="169">
                  <c:v>1.7599238964992372</c:v>
                </c:pt>
                <c:pt idx="170">
                  <c:v>1.7599238964992372</c:v>
                </c:pt>
                <c:pt idx="171">
                  <c:v>1.7599238964992372</c:v>
                </c:pt>
                <c:pt idx="172">
                  <c:v>1.7599238964992372</c:v>
                </c:pt>
                <c:pt idx="173">
                  <c:v>1.7599238964992372</c:v>
                </c:pt>
                <c:pt idx="174">
                  <c:v>1.7599238964992372</c:v>
                </c:pt>
                <c:pt idx="175">
                  <c:v>1.7599238964992372</c:v>
                </c:pt>
                <c:pt idx="176">
                  <c:v>1.7599238964992372</c:v>
                </c:pt>
                <c:pt idx="177">
                  <c:v>1.7599238964992372</c:v>
                </c:pt>
                <c:pt idx="178">
                  <c:v>1.7599238964992372</c:v>
                </c:pt>
                <c:pt idx="179">
                  <c:v>1.7599238964992372</c:v>
                </c:pt>
                <c:pt idx="180">
                  <c:v>1.7599238964992372</c:v>
                </c:pt>
                <c:pt idx="181">
                  <c:v>1.7599238964992372</c:v>
                </c:pt>
                <c:pt idx="182">
                  <c:v>1.7599238964992372</c:v>
                </c:pt>
                <c:pt idx="183">
                  <c:v>1.7599238964992372</c:v>
                </c:pt>
                <c:pt idx="184">
                  <c:v>1.7599238964992372</c:v>
                </c:pt>
                <c:pt idx="185">
                  <c:v>1.7599238964992372</c:v>
                </c:pt>
                <c:pt idx="186">
                  <c:v>1.7599238964992372</c:v>
                </c:pt>
                <c:pt idx="187">
                  <c:v>1.7599238964992372</c:v>
                </c:pt>
                <c:pt idx="188">
                  <c:v>1.7599238964992372</c:v>
                </c:pt>
                <c:pt idx="189">
                  <c:v>1.7599238964992372</c:v>
                </c:pt>
                <c:pt idx="190">
                  <c:v>1.7599238964992372</c:v>
                </c:pt>
                <c:pt idx="191">
                  <c:v>1.7599238964992372</c:v>
                </c:pt>
                <c:pt idx="192">
                  <c:v>1.7599238964992372</c:v>
                </c:pt>
                <c:pt idx="193">
                  <c:v>1.7599238964992372</c:v>
                </c:pt>
                <c:pt idx="194">
                  <c:v>1.7599238964992372</c:v>
                </c:pt>
                <c:pt idx="195">
                  <c:v>1.7599238964992372</c:v>
                </c:pt>
                <c:pt idx="196">
                  <c:v>1.7599238964992372</c:v>
                </c:pt>
                <c:pt idx="197">
                  <c:v>1.7599238964992372</c:v>
                </c:pt>
                <c:pt idx="198">
                  <c:v>1.7599238964992372</c:v>
                </c:pt>
                <c:pt idx="199">
                  <c:v>1.7599238964992372</c:v>
                </c:pt>
                <c:pt idx="200">
                  <c:v>1.7599238964992372</c:v>
                </c:pt>
                <c:pt idx="201">
                  <c:v>1.7599238964992372</c:v>
                </c:pt>
                <c:pt idx="202">
                  <c:v>1.7599238964992372</c:v>
                </c:pt>
                <c:pt idx="203">
                  <c:v>1.7599238964992372</c:v>
                </c:pt>
                <c:pt idx="204">
                  <c:v>1.7599238964992372</c:v>
                </c:pt>
                <c:pt idx="205">
                  <c:v>1.7599238964992372</c:v>
                </c:pt>
                <c:pt idx="206">
                  <c:v>1.7599238964992372</c:v>
                </c:pt>
                <c:pt idx="207">
                  <c:v>1.7599238964992372</c:v>
                </c:pt>
                <c:pt idx="208">
                  <c:v>1.7599238964992372</c:v>
                </c:pt>
                <c:pt idx="209">
                  <c:v>1.7599238964992372</c:v>
                </c:pt>
                <c:pt idx="210">
                  <c:v>1.7599238964992372</c:v>
                </c:pt>
                <c:pt idx="211">
                  <c:v>1.7599238964992372</c:v>
                </c:pt>
                <c:pt idx="212">
                  <c:v>1.7599238964992372</c:v>
                </c:pt>
                <c:pt idx="213">
                  <c:v>1.7599238964992372</c:v>
                </c:pt>
                <c:pt idx="214">
                  <c:v>1.7599238964992372</c:v>
                </c:pt>
                <c:pt idx="215">
                  <c:v>1.7599238964992372</c:v>
                </c:pt>
                <c:pt idx="216">
                  <c:v>1.7599238964992372</c:v>
                </c:pt>
                <c:pt idx="217">
                  <c:v>1.7599238964992372</c:v>
                </c:pt>
                <c:pt idx="218">
                  <c:v>1.7599238964992372</c:v>
                </c:pt>
                <c:pt idx="219">
                  <c:v>1.7599238964992372</c:v>
                </c:pt>
                <c:pt idx="220">
                  <c:v>1.7599238964992372</c:v>
                </c:pt>
                <c:pt idx="221">
                  <c:v>1.7599238964992372</c:v>
                </c:pt>
                <c:pt idx="222">
                  <c:v>1.7599238964992372</c:v>
                </c:pt>
                <c:pt idx="223">
                  <c:v>1.7599238964992372</c:v>
                </c:pt>
                <c:pt idx="224">
                  <c:v>1.7599238964992372</c:v>
                </c:pt>
                <c:pt idx="225">
                  <c:v>1.7599238964992372</c:v>
                </c:pt>
                <c:pt idx="226">
                  <c:v>1.7599238964992372</c:v>
                </c:pt>
                <c:pt idx="227">
                  <c:v>1.7599238964992372</c:v>
                </c:pt>
                <c:pt idx="228">
                  <c:v>1.7599238964992372</c:v>
                </c:pt>
                <c:pt idx="229">
                  <c:v>1.7599238964992372</c:v>
                </c:pt>
                <c:pt idx="230">
                  <c:v>1.7599238964992372</c:v>
                </c:pt>
                <c:pt idx="231">
                  <c:v>1.7599238964992372</c:v>
                </c:pt>
                <c:pt idx="232">
                  <c:v>1.7599238964992372</c:v>
                </c:pt>
                <c:pt idx="233">
                  <c:v>1.7599238964992372</c:v>
                </c:pt>
                <c:pt idx="234">
                  <c:v>1.7599238964992372</c:v>
                </c:pt>
                <c:pt idx="235">
                  <c:v>1.7599238964992372</c:v>
                </c:pt>
                <c:pt idx="236">
                  <c:v>1.7599238964992372</c:v>
                </c:pt>
                <c:pt idx="237">
                  <c:v>1.7599238964992372</c:v>
                </c:pt>
                <c:pt idx="238">
                  <c:v>1.7599238964992372</c:v>
                </c:pt>
                <c:pt idx="239">
                  <c:v>1.7599238964992372</c:v>
                </c:pt>
                <c:pt idx="240">
                  <c:v>1.7599238964992372</c:v>
                </c:pt>
                <c:pt idx="241">
                  <c:v>1.7599238964992372</c:v>
                </c:pt>
                <c:pt idx="242">
                  <c:v>1.7599238964992372</c:v>
                </c:pt>
                <c:pt idx="243">
                  <c:v>1.7599238964992372</c:v>
                </c:pt>
                <c:pt idx="244">
                  <c:v>1.7599238964992372</c:v>
                </c:pt>
                <c:pt idx="245">
                  <c:v>1.7599238964992372</c:v>
                </c:pt>
                <c:pt idx="246">
                  <c:v>1.7599238964992372</c:v>
                </c:pt>
                <c:pt idx="247">
                  <c:v>1.7599238964992372</c:v>
                </c:pt>
                <c:pt idx="248">
                  <c:v>1.7599238964992372</c:v>
                </c:pt>
                <c:pt idx="249">
                  <c:v>1.7599238964992372</c:v>
                </c:pt>
                <c:pt idx="250">
                  <c:v>1.7599238964992372</c:v>
                </c:pt>
                <c:pt idx="251">
                  <c:v>1.7599238964992372</c:v>
                </c:pt>
                <c:pt idx="252">
                  <c:v>1.7599238964992372</c:v>
                </c:pt>
                <c:pt idx="253">
                  <c:v>1.7599238964992372</c:v>
                </c:pt>
                <c:pt idx="254">
                  <c:v>1.7599238964992372</c:v>
                </c:pt>
                <c:pt idx="255">
                  <c:v>1.7599238964992372</c:v>
                </c:pt>
                <c:pt idx="256">
                  <c:v>1.7599238964992372</c:v>
                </c:pt>
                <c:pt idx="257">
                  <c:v>1.7599238964992372</c:v>
                </c:pt>
                <c:pt idx="258">
                  <c:v>1.7599238964992372</c:v>
                </c:pt>
                <c:pt idx="259">
                  <c:v>1.7599238964992372</c:v>
                </c:pt>
                <c:pt idx="260">
                  <c:v>1.7599238964992372</c:v>
                </c:pt>
                <c:pt idx="261">
                  <c:v>1.7599238964992372</c:v>
                </c:pt>
                <c:pt idx="262">
                  <c:v>1.7599238964992372</c:v>
                </c:pt>
                <c:pt idx="263">
                  <c:v>1.7599238964992372</c:v>
                </c:pt>
                <c:pt idx="264">
                  <c:v>1.7599238964992372</c:v>
                </c:pt>
                <c:pt idx="265">
                  <c:v>1.7599238964992372</c:v>
                </c:pt>
                <c:pt idx="266">
                  <c:v>1.7599238964992372</c:v>
                </c:pt>
                <c:pt idx="267">
                  <c:v>1.7599238964992372</c:v>
                </c:pt>
                <c:pt idx="268">
                  <c:v>1.7599238964992372</c:v>
                </c:pt>
                <c:pt idx="269">
                  <c:v>1.7599238964992372</c:v>
                </c:pt>
                <c:pt idx="270">
                  <c:v>1.7599238964992372</c:v>
                </c:pt>
                <c:pt idx="271">
                  <c:v>1.7599238964992372</c:v>
                </c:pt>
                <c:pt idx="272">
                  <c:v>1.7599238964992372</c:v>
                </c:pt>
                <c:pt idx="273">
                  <c:v>1.7599238964992372</c:v>
                </c:pt>
                <c:pt idx="274">
                  <c:v>1.7599238964992372</c:v>
                </c:pt>
                <c:pt idx="275">
                  <c:v>1.7599238964992372</c:v>
                </c:pt>
                <c:pt idx="276">
                  <c:v>1.7599238964992372</c:v>
                </c:pt>
                <c:pt idx="277">
                  <c:v>1.7599238964992372</c:v>
                </c:pt>
                <c:pt idx="278">
                  <c:v>1.7599238964992372</c:v>
                </c:pt>
                <c:pt idx="279">
                  <c:v>1.7599238964992372</c:v>
                </c:pt>
                <c:pt idx="280">
                  <c:v>1.7599238964992372</c:v>
                </c:pt>
                <c:pt idx="281">
                  <c:v>1.7599238964992372</c:v>
                </c:pt>
                <c:pt idx="282">
                  <c:v>1.7599238964992372</c:v>
                </c:pt>
                <c:pt idx="283">
                  <c:v>1.7599238964992372</c:v>
                </c:pt>
                <c:pt idx="284">
                  <c:v>1.7599238964992372</c:v>
                </c:pt>
                <c:pt idx="285">
                  <c:v>1.7599238964992372</c:v>
                </c:pt>
                <c:pt idx="286">
                  <c:v>1.7599238964992372</c:v>
                </c:pt>
                <c:pt idx="287">
                  <c:v>1.7599238964992372</c:v>
                </c:pt>
                <c:pt idx="288">
                  <c:v>1.7599238964992372</c:v>
                </c:pt>
                <c:pt idx="289">
                  <c:v>1.7599238964992372</c:v>
                </c:pt>
                <c:pt idx="290">
                  <c:v>1.7599238964992372</c:v>
                </c:pt>
                <c:pt idx="291">
                  <c:v>1.7599238964992372</c:v>
                </c:pt>
                <c:pt idx="292">
                  <c:v>1.7599238964992372</c:v>
                </c:pt>
                <c:pt idx="293">
                  <c:v>1.7599238964992372</c:v>
                </c:pt>
                <c:pt idx="294">
                  <c:v>1.7599238964992372</c:v>
                </c:pt>
                <c:pt idx="295">
                  <c:v>1.7599238964992372</c:v>
                </c:pt>
                <c:pt idx="296">
                  <c:v>1.7599238964992372</c:v>
                </c:pt>
                <c:pt idx="297">
                  <c:v>1.7599238964992372</c:v>
                </c:pt>
                <c:pt idx="298">
                  <c:v>1.7599238964992372</c:v>
                </c:pt>
                <c:pt idx="299">
                  <c:v>1.7599238964992372</c:v>
                </c:pt>
                <c:pt idx="300">
                  <c:v>1.7599238964992372</c:v>
                </c:pt>
                <c:pt idx="301">
                  <c:v>1.7599238964992372</c:v>
                </c:pt>
                <c:pt idx="302">
                  <c:v>1.7599238964992372</c:v>
                </c:pt>
                <c:pt idx="303">
                  <c:v>1.7599238964992372</c:v>
                </c:pt>
                <c:pt idx="304">
                  <c:v>1.7599238964992372</c:v>
                </c:pt>
                <c:pt idx="305">
                  <c:v>1.7599238964992372</c:v>
                </c:pt>
                <c:pt idx="306">
                  <c:v>1.7599238964992372</c:v>
                </c:pt>
                <c:pt idx="307">
                  <c:v>1.7599238964992372</c:v>
                </c:pt>
                <c:pt idx="308">
                  <c:v>1.7599238964992372</c:v>
                </c:pt>
                <c:pt idx="309">
                  <c:v>1.7599238964992372</c:v>
                </c:pt>
                <c:pt idx="310">
                  <c:v>1.7599238964992372</c:v>
                </c:pt>
                <c:pt idx="311">
                  <c:v>1.7599238964992372</c:v>
                </c:pt>
                <c:pt idx="312">
                  <c:v>1.7599238964992372</c:v>
                </c:pt>
                <c:pt idx="313">
                  <c:v>1.7599238964992372</c:v>
                </c:pt>
                <c:pt idx="314">
                  <c:v>1.7599238964992372</c:v>
                </c:pt>
                <c:pt idx="315">
                  <c:v>1.7599238964992372</c:v>
                </c:pt>
                <c:pt idx="316">
                  <c:v>1.7599238964992372</c:v>
                </c:pt>
                <c:pt idx="317">
                  <c:v>1.7599238964992372</c:v>
                </c:pt>
                <c:pt idx="318">
                  <c:v>1.7599238964992372</c:v>
                </c:pt>
                <c:pt idx="319">
                  <c:v>1.7599238964992372</c:v>
                </c:pt>
                <c:pt idx="320">
                  <c:v>1.7599238964992372</c:v>
                </c:pt>
                <c:pt idx="321">
                  <c:v>1.7599238964992372</c:v>
                </c:pt>
                <c:pt idx="322">
                  <c:v>1.7599238964992372</c:v>
                </c:pt>
                <c:pt idx="323">
                  <c:v>1.7599238964992372</c:v>
                </c:pt>
                <c:pt idx="324">
                  <c:v>1.7599238964992372</c:v>
                </c:pt>
                <c:pt idx="325">
                  <c:v>1.7599238964992372</c:v>
                </c:pt>
                <c:pt idx="326">
                  <c:v>1.7599238964992372</c:v>
                </c:pt>
                <c:pt idx="327">
                  <c:v>1.7599238964992372</c:v>
                </c:pt>
                <c:pt idx="328">
                  <c:v>1.7599238964992372</c:v>
                </c:pt>
                <c:pt idx="329">
                  <c:v>1.7599238964992372</c:v>
                </c:pt>
                <c:pt idx="330">
                  <c:v>1.7599238964992372</c:v>
                </c:pt>
                <c:pt idx="331">
                  <c:v>1.7599238964992372</c:v>
                </c:pt>
                <c:pt idx="332">
                  <c:v>1.7599238964992372</c:v>
                </c:pt>
                <c:pt idx="333">
                  <c:v>1.7599238964992372</c:v>
                </c:pt>
                <c:pt idx="334">
                  <c:v>1.7599238964992372</c:v>
                </c:pt>
                <c:pt idx="335">
                  <c:v>1.7599238964992372</c:v>
                </c:pt>
                <c:pt idx="336">
                  <c:v>1.7599238964992372</c:v>
                </c:pt>
                <c:pt idx="337">
                  <c:v>1.7599238964992372</c:v>
                </c:pt>
                <c:pt idx="338">
                  <c:v>1.7599238964992372</c:v>
                </c:pt>
                <c:pt idx="339">
                  <c:v>1.7599238964992372</c:v>
                </c:pt>
                <c:pt idx="340">
                  <c:v>1.7599238964992372</c:v>
                </c:pt>
                <c:pt idx="341">
                  <c:v>1.7599238964992372</c:v>
                </c:pt>
                <c:pt idx="342">
                  <c:v>1.7599238964992372</c:v>
                </c:pt>
                <c:pt idx="343">
                  <c:v>1.7599238964992372</c:v>
                </c:pt>
                <c:pt idx="344">
                  <c:v>1.7599238964992372</c:v>
                </c:pt>
                <c:pt idx="345">
                  <c:v>1.7599238964992372</c:v>
                </c:pt>
                <c:pt idx="346">
                  <c:v>1.7599238964992372</c:v>
                </c:pt>
                <c:pt idx="347">
                  <c:v>1.7599238964992372</c:v>
                </c:pt>
                <c:pt idx="348">
                  <c:v>1.7599238964992372</c:v>
                </c:pt>
                <c:pt idx="349">
                  <c:v>1.7599238964992372</c:v>
                </c:pt>
                <c:pt idx="350">
                  <c:v>1.7599238964992372</c:v>
                </c:pt>
                <c:pt idx="351">
                  <c:v>1.7599238964992372</c:v>
                </c:pt>
                <c:pt idx="352">
                  <c:v>1.7599238964992372</c:v>
                </c:pt>
                <c:pt idx="353">
                  <c:v>1.7599238964992372</c:v>
                </c:pt>
                <c:pt idx="354">
                  <c:v>1.7599238964992372</c:v>
                </c:pt>
                <c:pt idx="355">
                  <c:v>1.7599238964992372</c:v>
                </c:pt>
                <c:pt idx="356">
                  <c:v>1.7599238964992372</c:v>
                </c:pt>
                <c:pt idx="357">
                  <c:v>1.7599238964992372</c:v>
                </c:pt>
                <c:pt idx="358">
                  <c:v>1.7599238964992372</c:v>
                </c:pt>
                <c:pt idx="359">
                  <c:v>1.7599238964992372</c:v>
                </c:pt>
                <c:pt idx="360">
                  <c:v>1.7599238964992372</c:v>
                </c:pt>
                <c:pt idx="361">
                  <c:v>1.7599238964992372</c:v>
                </c:pt>
                <c:pt idx="362">
                  <c:v>1.7599238964992372</c:v>
                </c:pt>
                <c:pt idx="363">
                  <c:v>1.7599238964992372</c:v>
                </c:pt>
                <c:pt idx="364">
                  <c:v>1.7599238964992372</c:v>
                </c:pt>
                <c:pt idx="365">
                  <c:v>1.7599238964992372</c:v>
                </c:pt>
                <c:pt idx="366">
                  <c:v>1.7599238964992372</c:v>
                </c:pt>
                <c:pt idx="367">
                  <c:v>1.7599238964992372</c:v>
                </c:pt>
                <c:pt idx="368">
                  <c:v>1.7599238964992372</c:v>
                </c:pt>
                <c:pt idx="369">
                  <c:v>1.7599238964992372</c:v>
                </c:pt>
                <c:pt idx="370">
                  <c:v>1.7599238964992372</c:v>
                </c:pt>
                <c:pt idx="371">
                  <c:v>1.7599238964992372</c:v>
                </c:pt>
                <c:pt idx="372">
                  <c:v>1.7599238964992372</c:v>
                </c:pt>
                <c:pt idx="373">
                  <c:v>1.7599238964992372</c:v>
                </c:pt>
                <c:pt idx="374">
                  <c:v>1.7599238964992372</c:v>
                </c:pt>
                <c:pt idx="375">
                  <c:v>1.7599238964992372</c:v>
                </c:pt>
                <c:pt idx="376">
                  <c:v>1.7599238964992372</c:v>
                </c:pt>
                <c:pt idx="377">
                  <c:v>1.7599238964992372</c:v>
                </c:pt>
                <c:pt idx="378">
                  <c:v>1.7599238964992372</c:v>
                </c:pt>
                <c:pt idx="379">
                  <c:v>1.7599238964992372</c:v>
                </c:pt>
                <c:pt idx="380">
                  <c:v>1.7599238964992372</c:v>
                </c:pt>
                <c:pt idx="381">
                  <c:v>1.7599238964992372</c:v>
                </c:pt>
                <c:pt idx="382">
                  <c:v>1.7599238964992372</c:v>
                </c:pt>
                <c:pt idx="383">
                  <c:v>1.7599238964992372</c:v>
                </c:pt>
                <c:pt idx="384">
                  <c:v>1.7599238964992372</c:v>
                </c:pt>
                <c:pt idx="385">
                  <c:v>1.7599238964992372</c:v>
                </c:pt>
                <c:pt idx="386">
                  <c:v>1.7599238964992372</c:v>
                </c:pt>
                <c:pt idx="387">
                  <c:v>1.7599238964992372</c:v>
                </c:pt>
                <c:pt idx="388">
                  <c:v>1.7599238964992372</c:v>
                </c:pt>
                <c:pt idx="389">
                  <c:v>1.7599238964992372</c:v>
                </c:pt>
                <c:pt idx="390">
                  <c:v>1.7599238964992372</c:v>
                </c:pt>
                <c:pt idx="391">
                  <c:v>1.7599238964992372</c:v>
                </c:pt>
                <c:pt idx="392">
                  <c:v>1.7599238964992372</c:v>
                </c:pt>
                <c:pt idx="393">
                  <c:v>1.7599238964992372</c:v>
                </c:pt>
                <c:pt idx="394">
                  <c:v>1.7599238964992372</c:v>
                </c:pt>
                <c:pt idx="395">
                  <c:v>1.7599238964992372</c:v>
                </c:pt>
                <c:pt idx="396">
                  <c:v>1.7599238964992372</c:v>
                </c:pt>
                <c:pt idx="397">
                  <c:v>1.7599238964992372</c:v>
                </c:pt>
                <c:pt idx="398">
                  <c:v>1.7599238964992372</c:v>
                </c:pt>
                <c:pt idx="399">
                  <c:v>1.7599238964992372</c:v>
                </c:pt>
                <c:pt idx="400">
                  <c:v>1.7599238964992372</c:v>
                </c:pt>
                <c:pt idx="401">
                  <c:v>1.7599238964992372</c:v>
                </c:pt>
                <c:pt idx="402">
                  <c:v>1.7599238964992372</c:v>
                </c:pt>
                <c:pt idx="403">
                  <c:v>1.7599238964992372</c:v>
                </c:pt>
                <c:pt idx="404">
                  <c:v>1.7599238964992372</c:v>
                </c:pt>
                <c:pt idx="405">
                  <c:v>1.7599238964992372</c:v>
                </c:pt>
                <c:pt idx="406">
                  <c:v>1.7599238964992372</c:v>
                </c:pt>
                <c:pt idx="407">
                  <c:v>1.7599238964992372</c:v>
                </c:pt>
                <c:pt idx="408">
                  <c:v>1.7599238964992372</c:v>
                </c:pt>
                <c:pt idx="409">
                  <c:v>1.7599238964992372</c:v>
                </c:pt>
                <c:pt idx="410">
                  <c:v>1.7599238964992372</c:v>
                </c:pt>
                <c:pt idx="411">
                  <c:v>1.7599238964992372</c:v>
                </c:pt>
                <c:pt idx="412">
                  <c:v>1.7599238964992372</c:v>
                </c:pt>
                <c:pt idx="413">
                  <c:v>1.7599238964992372</c:v>
                </c:pt>
                <c:pt idx="414">
                  <c:v>1.7599238964992372</c:v>
                </c:pt>
                <c:pt idx="415">
                  <c:v>1.7599238964992372</c:v>
                </c:pt>
                <c:pt idx="416">
                  <c:v>1.7599238964992372</c:v>
                </c:pt>
                <c:pt idx="417">
                  <c:v>1.7599238964992372</c:v>
                </c:pt>
                <c:pt idx="418">
                  <c:v>1.7599238964992372</c:v>
                </c:pt>
                <c:pt idx="419">
                  <c:v>1.7599238964992372</c:v>
                </c:pt>
                <c:pt idx="420">
                  <c:v>1.7599238964992372</c:v>
                </c:pt>
                <c:pt idx="421">
                  <c:v>1.7599238964992372</c:v>
                </c:pt>
                <c:pt idx="422">
                  <c:v>1.7599238964992372</c:v>
                </c:pt>
                <c:pt idx="423">
                  <c:v>1.7599238964992372</c:v>
                </c:pt>
                <c:pt idx="424">
                  <c:v>1.7599238964992372</c:v>
                </c:pt>
                <c:pt idx="425">
                  <c:v>1.7599238964992372</c:v>
                </c:pt>
                <c:pt idx="426">
                  <c:v>1.7599238964992372</c:v>
                </c:pt>
                <c:pt idx="427">
                  <c:v>1.7599238964992372</c:v>
                </c:pt>
                <c:pt idx="428">
                  <c:v>1.7599238964992372</c:v>
                </c:pt>
                <c:pt idx="429">
                  <c:v>1.7599238964992372</c:v>
                </c:pt>
                <c:pt idx="430">
                  <c:v>1.7599238964992372</c:v>
                </c:pt>
                <c:pt idx="431">
                  <c:v>1.7599238964992372</c:v>
                </c:pt>
                <c:pt idx="432">
                  <c:v>1.7599238964992372</c:v>
                </c:pt>
                <c:pt idx="433">
                  <c:v>1.7599238964992372</c:v>
                </c:pt>
                <c:pt idx="434">
                  <c:v>1.7599238964992372</c:v>
                </c:pt>
                <c:pt idx="435">
                  <c:v>1.7599238964992372</c:v>
                </c:pt>
                <c:pt idx="436">
                  <c:v>1.7599238964992372</c:v>
                </c:pt>
                <c:pt idx="437">
                  <c:v>1.7599238964992372</c:v>
                </c:pt>
                <c:pt idx="438">
                  <c:v>1.7599238964992372</c:v>
                </c:pt>
                <c:pt idx="439">
                  <c:v>1.7599238964992372</c:v>
                </c:pt>
                <c:pt idx="440">
                  <c:v>1.7599238964992372</c:v>
                </c:pt>
                <c:pt idx="441">
                  <c:v>1.7599238964992372</c:v>
                </c:pt>
                <c:pt idx="442">
                  <c:v>1.7599238964992372</c:v>
                </c:pt>
                <c:pt idx="443">
                  <c:v>1.7599238964992372</c:v>
                </c:pt>
                <c:pt idx="444">
                  <c:v>1.7599238964992372</c:v>
                </c:pt>
                <c:pt idx="445">
                  <c:v>1.7599238964992372</c:v>
                </c:pt>
                <c:pt idx="446">
                  <c:v>1.7599238964992372</c:v>
                </c:pt>
                <c:pt idx="447">
                  <c:v>1.7599238964992372</c:v>
                </c:pt>
                <c:pt idx="448">
                  <c:v>1.7599238964992372</c:v>
                </c:pt>
                <c:pt idx="449">
                  <c:v>1.7599238964992372</c:v>
                </c:pt>
                <c:pt idx="450">
                  <c:v>1.7599238964992372</c:v>
                </c:pt>
                <c:pt idx="451">
                  <c:v>1.7599238964992372</c:v>
                </c:pt>
                <c:pt idx="452">
                  <c:v>1.7599238964992372</c:v>
                </c:pt>
                <c:pt idx="453">
                  <c:v>1.7599238964992372</c:v>
                </c:pt>
                <c:pt idx="454">
                  <c:v>1.7599238964992372</c:v>
                </c:pt>
                <c:pt idx="455">
                  <c:v>1.7599238964992372</c:v>
                </c:pt>
                <c:pt idx="456">
                  <c:v>1.7599238964992372</c:v>
                </c:pt>
                <c:pt idx="457">
                  <c:v>1.7599238964992372</c:v>
                </c:pt>
                <c:pt idx="458">
                  <c:v>1.7599238964992372</c:v>
                </c:pt>
                <c:pt idx="459">
                  <c:v>1.7599238964992372</c:v>
                </c:pt>
                <c:pt idx="460">
                  <c:v>1.7599238964992372</c:v>
                </c:pt>
                <c:pt idx="461">
                  <c:v>1.7599238964992372</c:v>
                </c:pt>
                <c:pt idx="462">
                  <c:v>1.7599238964992372</c:v>
                </c:pt>
                <c:pt idx="463">
                  <c:v>1.7599238964992372</c:v>
                </c:pt>
                <c:pt idx="464">
                  <c:v>1.7599238964992372</c:v>
                </c:pt>
                <c:pt idx="465">
                  <c:v>1.7599238964992372</c:v>
                </c:pt>
                <c:pt idx="466">
                  <c:v>1.7599238964992372</c:v>
                </c:pt>
                <c:pt idx="467">
                  <c:v>1.7599238964992372</c:v>
                </c:pt>
                <c:pt idx="468">
                  <c:v>1.7599238964992372</c:v>
                </c:pt>
                <c:pt idx="469">
                  <c:v>1.7599238964992372</c:v>
                </c:pt>
                <c:pt idx="470">
                  <c:v>1.7599238964992372</c:v>
                </c:pt>
                <c:pt idx="471">
                  <c:v>1.7599238964992372</c:v>
                </c:pt>
                <c:pt idx="472">
                  <c:v>1.7599238964992372</c:v>
                </c:pt>
                <c:pt idx="473">
                  <c:v>1.7599238964992372</c:v>
                </c:pt>
                <c:pt idx="474">
                  <c:v>1.7599238964992372</c:v>
                </c:pt>
                <c:pt idx="475">
                  <c:v>1.7599238964992372</c:v>
                </c:pt>
                <c:pt idx="476">
                  <c:v>1.7599238964992372</c:v>
                </c:pt>
                <c:pt idx="477">
                  <c:v>1.7599238964992372</c:v>
                </c:pt>
                <c:pt idx="478">
                  <c:v>1.7599238964992372</c:v>
                </c:pt>
                <c:pt idx="479">
                  <c:v>1.7599238964992372</c:v>
                </c:pt>
                <c:pt idx="480">
                  <c:v>1.7599238964992372</c:v>
                </c:pt>
                <c:pt idx="481">
                  <c:v>1.7599238964992372</c:v>
                </c:pt>
                <c:pt idx="482">
                  <c:v>1.7599238964992372</c:v>
                </c:pt>
                <c:pt idx="483">
                  <c:v>1.7599238964992372</c:v>
                </c:pt>
                <c:pt idx="484">
                  <c:v>1.7599238964992372</c:v>
                </c:pt>
                <c:pt idx="485">
                  <c:v>1.7599238964992372</c:v>
                </c:pt>
                <c:pt idx="486">
                  <c:v>1.7599238964992372</c:v>
                </c:pt>
                <c:pt idx="487">
                  <c:v>1.7599238964992372</c:v>
                </c:pt>
                <c:pt idx="488">
                  <c:v>1.7599238964992372</c:v>
                </c:pt>
                <c:pt idx="489">
                  <c:v>1.7599238964992372</c:v>
                </c:pt>
                <c:pt idx="490">
                  <c:v>1.7599238964992372</c:v>
                </c:pt>
                <c:pt idx="491">
                  <c:v>1.7599238964992372</c:v>
                </c:pt>
                <c:pt idx="492">
                  <c:v>1.7599238964992372</c:v>
                </c:pt>
                <c:pt idx="493">
                  <c:v>1.7599238964992372</c:v>
                </c:pt>
                <c:pt idx="494">
                  <c:v>1.7599238964992372</c:v>
                </c:pt>
                <c:pt idx="495">
                  <c:v>1.7599238964992372</c:v>
                </c:pt>
                <c:pt idx="496">
                  <c:v>1.7599238964992372</c:v>
                </c:pt>
                <c:pt idx="497">
                  <c:v>1.7599238964992372</c:v>
                </c:pt>
                <c:pt idx="498">
                  <c:v>1.7599238964992372</c:v>
                </c:pt>
                <c:pt idx="499">
                  <c:v>1.7599238964992372</c:v>
                </c:pt>
                <c:pt idx="500">
                  <c:v>1.7599238964992372</c:v>
                </c:pt>
                <c:pt idx="501">
                  <c:v>1.7599238964992372</c:v>
                </c:pt>
                <c:pt idx="502">
                  <c:v>1.7599238964992372</c:v>
                </c:pt>
                <c:pt idx="503">
                  <c:v>1.7599238964992372</c:v>
                </c:pt>
                <c:pt idx="504">
                  <c:v>1.7599238964992372</c:v>
                </c:pt>
                <c:pt idx="505">
                  <c:v>1.7599238964992372</c:v>
                </c:pt>
                <c:pt idx="506">
                  <c:v>1.7599238964992372</c:v>
                </c:pt>
                <c:pt idx="507">
                  <c:v>1.7599238964992372</c:v>
                </c:pt>
                <c:pt idx="508">
                  <c:v>1.7599238964992372</c:v>
                </c:pt>
                <c:pt idx="509">
                  <c:v>1.7599238964992372</c:v>
                </c:pt>
                <c:pt idx="510">
                  <c:v>1.7599238964992372</c:v>
                </c:pt>
                <c:pt idx="511">
                  <c:v>1.7599238964992372</c:v>
                </c:pt>
                <c:pt idx="512">
                  <c:v>1.7599238964992372</c:v>
                </c:pt>
                <c:pt idx="513">
                  <c:v>1.7599238964992372</c:v>
                </c:pt>
                <c:pt idx="514">
                  <c:v>1.7599238964992372</c:v>
                </c:pt>
                <c:pt idx="515">
                  <c:v>1.7599238964992372</c:v>
                </c:pt>
                <c:pt idx="516">
                  <c:v>1.7599238964992372</c:v>
                </c:pt>
                <c:pt idx="517">
                  <c:v>1.7599238964992372</c:v>
                </c:pt>
                <c:pt idx="518">
                  <c:v>1.7599238964992372</c:v>
                </c:pt>
                <c:pt idx="519">
                  <c:v>1.7599238964992372</c:v>
                </c:pt>
                <c:pt idx="520">
                  <c:v>1.7599238964992372</c:v>
                </c:pt>
                <c:pt idx="521">
                  <c:v>1.7599238964992372</c:v>
                </c:pt>
                <c:pt idx="522">
                  <c:v>1.7599238964992372</c:v>
                </c:pt>
                <c:pt idx="523">
                  <c:v>1.7599238964992372</c:v>
                </c:pt>
                <c:pt idx="524">
                  <c:v>1.7599238964992372</c:v>
                </c:pt>
                <c:pt idx="525">
                  <c:v>1.7599238964992372</c:v>
                </c:pt>
                <c:pt idx="526">
                  <c:v>1.7599238964992372</c:v>
                </c:pt>
                <c:pt idx="527">
                  <c:v>1.7599238964992372</c:v>
                </c:pt>
                <c:pt idx="528">
                  <c:v>1.7599238964992372</c:v>
                </c:pt>
                <c:pt idx="529">
                  <c:v>1.7599238964992372</c:v>
                </c:pt>
                <c:pt idx="530">
                  <c:v>1.7599238964992372</c:v>
                </c:pt>
                <c:pt idx="531">
                  <c:v>1.7599238964992372</c:v>
                </c:pt>
                <c:pt idx="532">
                  <c:v>1.7599238964992372</c:v>
                </c:pt>
                <c:pt idx="533">
                  <c:v>1.7599238964992372</c:v>
                </c:pt>
                <c:pt idx="534">
                  <c:v>1.7599238964992372</c:v>
                </c:pt>
                <c:pt idx="535">
                  <c:v>1.7599238964992372</c:v>
                </c:pt>
                <c:pt idx="536">
                  <c:v>1.7599238964992372</c:v>
                </c:pt>
                <c:pt idx="537">
                  <c:v>1.7599238964992372</c:v>
                </c:pt>
                <c:pt idx="538">
                  <c:v>1.7599238964992372</c:v>
                </c:pt>
                <c:pt idx="539">
                  <c:v>1.7599238964992372</c:v>
                </c:pt>
                <c:pt idx="540">
                  <c:v>1.7599238964992372</c:v>
                </c:pt>
                <c:pt idx="541">
                  <c:v>1.7599238964992372</c:v>
                </c:pt>
                <c:pt idx="542">
                  <c:v>1.7599238964992372</c:v>
                </c:pt>
                <c:pt idx="543">
                  <c:v>1.7599238964992372</c:v>
                </c:pt>
                <c:pt idx="544">
                  <c:v>1.7599238964992372</c:v>
                </c:pt>
                <c:pt idx="545">
                  <c:v>1.7599238964992372</c:v>
                </c:pt>
                <c:pt idx="546">
                  <c:v>1.7599238964992372</c:v>
                </c:pt>
                <c:pt idx="547">
                  <c:v>1.7599238964992372</c:v>
                </c:pt>
                <c:pt idx="548">
                  <c:v>1.7599238964992372</c:v>
                </c:pt>
                <c:pt idx="549">
                  <c:v>1.7599238964992372</c:v>
                </c:pt>
                <c:pt idx="550">
                  <c:v>1.7599238964992372</c:v>
                </c:pt>
                <c:pt idx="551">
                  <c:v>1.7599238964992372</c:v>
                </c:pt>
                <c:pt idx="552">
                  <c:v>1.7599238964992372</c:v>
                </c:pt>
                <c:pt idx="553">
                  <c:v>1.7599238964992372</c:v>
                </c:pt>
                <c:pt idx="554">
                  <c:v>1.7599238964992372</c:v>
                </c:pt>
                <c:pt idx="555">
                  <c:v>1.7599238964992372</c:v>
                </c:pt>
                <c:pt idx="556">
                  <c:v>1.7599238964992372</c:v>
                </c:pt>
                <c:pt idx="557">
                  <c:v>1.7599238964992372</c:v>
                </c:pt>
                <c:pt idx="558">
                  <c:v>1.7599238964992372</c:v>
                </c:pt>
                <c:pt idx="559">
                  <c:v>1.7599238964992372</c:v>
                </c:pt>
                <c:pt idx="560">
                  <c:v>1.7599238964992372</c:v>
                </c:pt>
                <c:pt idx="561">
                  <c:v>1.7599238964992372</c:v>
                </c:pt>
                <c:pt idx="562">
                  <c:v>1.7599238964992372</c:v>
                </c:pt>
                <c:pt idx="563">
                  <c:v>1.7599238964992372</c:v>
                </c:pt>
                <c:pt idx="564">
                  <c:v>1.7599238964992372</c:v>
                </c:pt>
                <c:pt idx="565">
                  <c:v>1.7599238964992372</c:v>
                </c:pt>
                <c:pt idx="566">
                  <c:v>1.7599238964992372</c:v>
                </c:pt>
                <c:pt idx="567">
                  <c:v>1.7599238964992372</c:v>
                </c:pt>
                <c:pt idx="568">
                  <c:v>1.7599238964992372</c:v>
                </c:pt>
                <c:pt idx="569">
                  <c:v>1.7599238964992372</c:v>
                </c:pt>
                <c:pt idx="570">
                  <c:v>1.7599238964992372</c:v>
                </c:pt>
                <c:pt idx="571">
                  <c:v>1.7599238964992372</c:v>
                </c:pt>
                <c:pt idx="572">
                  <c:v>1.7599238964992372</c:v>
                </c:pt>
                <c:pt idx="573">
                  <c:v>1.7599238964992372</c:v>
                </c:pt>
                <c:pt idx="574">
                  <c:v>1.7599238964992372</c:v>
                </c:pt>
                <c:pt idx="575">
                  <c:v>1.7599238964992372</c:v>
                </c:pt>
                <c:pt idx="576">
                  <c:v>1.7599238964992372</c:v>
                </c:pt>
                <c:pt idx="577">
                  <c:v>1.7599238964992372</c:v>
                </c:pt>
                <c:pt idx="578">
                  <c:v>1.7599238964992372</c:v>
                </c:pt>
                <c:pt idx="579">
                  <c:v>1.7599238964992372</c:v>
                </c:pt>
                <c:pt idx="580">
                  <c:v>1.7599238964992372</c:v>
                </c:pt>
                <c:pt idx="581">
                  <c:v>1.7599238964992372</c:v>
                </c:pt>
                <c:pt idx="582">
                  <c:v>1.7599238964992372</c:v>
                </c:pt>
                <c:pt idx="583">
                  <c:v>1.7599238964992372</c:v>
                </c:pt>
                <c:pt idx="584">
                  <c:v>1.7599238964992372</c:v>
                </c:pt>
                <c:pt idx="585">
                  <c:v>1.7599238964992372</c:v>
                </c:pt>
                <c:pt idx="586">
                  <c:v>1.7599238964992372</c:v>
                </c:pt>
                <c:pt idx="587">
                  <c:v>1.7599238964992372</c:v>
                </c:pt>
                <c:pt idx="588">
                  <c:v>1.7599238964992372</c:v>
                </c:pt>
                <c:pt idx="589">
                  <c:v>1.7599238964992372</c:v>
                </c:pt>
                <c:pt idx="590">
                  <c:v>1.7599238964992372</c:v>
                </c:pt>
                <c:pt idx="591">
                  <c:v>1.7599238964992372</c:v>
                </c:pt>
                <c:pt idx="592">
                  <c:v>1.7599238964992372</c:v>
                </c:pt>
                <c:pt idx="593">
                  <c:v>1.7599238964992372</c:v>
                </c:pt>
                <c:pt idx="594">
                  <c:v>1.7599238964992372</c:v>
                </c:pt>
                <c:pt idx="595">
                  <c:v>1.7599238964992372</c:v>
                </c:pt>
                <c:pt idx="596">
                  <c:v>1.7599238964992372</c:v>
                </c:pt>
                <c:pt idx="597">
                  <c:v>1.7599238964992372</c:v>
                </c:pt>
                <c:pt idx="598">
                  <c:v>1.7599238964992372</c:v>
                </c:pt>
                <c:pt idx="599">
                  <c:v>1.7599238964992372</c:v>
                </c:pt>
                <c:pt idx="600">
                  <c:v>1.7599238964992372</c:v>
                </c:pt>
                <c:pt idx="601">
                  <c:v>1.7599238964992372</c:v>
                </c:pt>
                <c:pt idx="602">
                  <c:v>1.7599238964992372</c:v>
                </c:pt>
                <c:pt idx="603">
                  <c:v>1.7599238964992372</c:v>
                </c:pt>
                <c:pt idx="604">
                  <c:v>1.7599238964992372</c:v>
                </c:pt>
                <c:pt idx="605">
                  <c:v>1.7599238964992372</c:v>
                </c:pt>
                <c:pt idx="606">
                  <c:v>1.7599238964992372</c:v>
                </c:pt>
                <c:pt idx="607">
                  <c:v>1.7599238964992372</c:v>
                </c:pt>
                <c:pt idx="608">
                  <c:v>1.7599238964992372</c:v>
                </c:pt>
                <c:pt idx="609">
                  <c:v>1.7599238964992372</c:v>
                </c:pt>
                <c:pt idx="610">
                  <c:v>1.7599238964992372</c:v>
                </c:pt>
                <c:pt idx="611">
                  <c:v>1.7599238964992372</c:v>
                </c:pt>
                <c:pt idx="612">
                  <c:v>1.7599238964992372</c:v>
                </c:pt>
                <c:pt idx="613">
                  <c:v>1.7599238964992372</c:v>
                </c:pt>
                <c:pt idx="614">
                  <c:v>1.7599238964992372</c:v>
                </c:pt>
                <c:pt idx="615">
                  <c:v>1.7599238964992372</c:v>
                </c:pt>
                <c:pt idx="616">
                  <c:v>1.7599238964992372</c:v>
                </c:pt>
                <c:pt idx="617">
                  <c:v>1.7599238964992372</c:v>
                </c:pt>
                <c:pt idx="618">
                  <c:v>1.7599238964992372</c:v>
                </c:pt>
                <c:pt idx="619">
                  <c:v>1.7599238964992372</c:v>
                </c:pt>
                <c:pt idx="620">
                  <c:v>1.7599238964992372</c:v>
                </c:pt>
                <c:pt idx="621">
                  <c:v>1.7599238964992372</c:v>
                </c:pt>
                <c:pt idx="622">
                  <c:v>1.7599238964992372</c:v>
                </c:pt>
                <c:pt idx="623">
                  <c:v>1.7599238964992372</c:v>
                </c:pt>
                <c:pt idx="624">
                  <c:v>1.7599238964992372</c:v>
                </c:pt>
                <c:pt idx="625">
                  <c:v>1.7599238964992372</c:v>
                </c:pt>
                <c:pt idx="626">
                  <c:v>1.7599238964992372</c:v>
                </c:pt>
                <c:pt idx="627">
                  <c:v>1.7599238964992372</c:v>
                </c:pt>
                <c:pt idx="628">
                  <c:v>1.7599238964992372</c:v>
                </c:pt>
                <c:pt idx="629">
                  <c:v>1.7599238964992372</c:v>
                </c:pt>
                <c:pt idx="630">
                  <c:v>1.7599238964992372</c:v>
                </c:pt>
                <c:pt idx="631">
                  <c:v>1.7599238964992372</c:v>
                </c:pt>
                <c:pt idx="632">
                  <c:v>1.7599238964992372</c:v>
                </c:pt>
                <c:pt idx="633">
                  <c:v>1.7599238964992372</c:v>
                </c:pt>
                <c:pt idx="634">
                  <c:v>1.7599238964992372</c:v>
                </c:pt>
                <c:pt idx="635">
                  <c:v>1.7599238964992372</c:v>
                </c:pt>
                <c:pt idx="636">
                  <c:v>1.7599238964992372</c:v>
                </c:pt>
                <c:pt idx="637">
                  <c:v>1.7599238964992372</c:v>
                </c:pt>
                <c:pt idx="638">
                  <c:v>1.7599238964992372</c:v>
                </c:pt>
                <c:pt idx="639">
                  <c:v>1.7599238964992372</c:v>
                </c:pt>
                <c:pt idx="640">
                  <c:v>1.7599238964992372</c:v>
                </c:pt>
                <c:pt idx="641">
                  <c:v>1.7599238964992372</c:v>
                </c:pt>
                <c:pt idx="642">
                  <c:v>1.7599238964992372</c:v>
                </c:pt>
                <c:pt idx="643">
                  <c:v>1.7599238964992372</c:v>
                </c:pt>
                <c:pt idx="644">
                  <c:v>1.7599238964992372</c:v>
                </c:pt>
                <c:pt idx="645">
                  <c:v>1.7599238964992372</c:v>
                </c:pt>
                <c:pt idx="646">
                  <c:v>1.7599238964992372</c:v>
                </c:pt>
                <c:pt idx="647">
                  <c:v>1.7599238964992372</c:v>
                </c:pt>
                <c:pt idx="648">
                  <c:v>1.7599238964992372</c:v>
                </c:pt>
                <c:pt idx="649">
                  <c:v>1.7599238964992372</c:v>
                </c:pt>
                <c:pt idx="650">
                  <c:v>1.7599238964992372</c:v>
                </c:pt>
                <c:pt idx="651">
                  <c:v>1.7599238964992372</c:v>
                </c:pt>
                <c:pt idx="652">
                  <c:v>1.7599238964992372</c:v>
                </c:pt>
                <c:pt idx="653">
                  <c:v>1.7599238964992372</c:v>
                </c:pt>
                <c:pt idx="654">
                  <c:v>1.7599238964992372</c:v>
                </c:pt>
                <c:pt idx="655">
                  <c:v>1.7599238964992372</c:v>
                </c:pt>
                <c:pt idx="656">
                  <c:v>1.7599238964992372</c:v>
                </c:pt>
                <c:pt idx="657">
                  <c:v>1.7599238964992372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A-4430-97B5-2D5BD33AD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033600"/>
        <c:axId val="301032160"/>
      </c:lineChart>
      <c:dateAx>
        <c:axId val="30103360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032160"/>
        <c:crosses val="autoZero"/>
        <c:auto val="1"/>
        <c:lblOffset val="100"/>
        <c:baseTimeUnit val="months"/>
        <c:majorUnit val="36"/>
        <c:majorTimeUnit val="months"/>
      </c:dateAx>
      <c:valAx>
        <c:axId val="301032160"/>
        <c:scaling>
          <c:orientation val="minMax"/>
          <c:max val="6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03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93359-E688-4F1E-9907-CB82F80D097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C9A486-5FCD-41C0-96DA-005CCE477FAD}">
      <dgm:prSet phldrT="[Text]"/>
      <dgm:spPr/>
      <dgm:t>
        <a:bodyPr/>
        <a:lstStyle/>
        <a:p>
          <a:r>
            <a:rPr lang="en-US" dirty="0"/>
            <a:t>Better Decisions</a:t>
          </a:r>
        </a:p>
      </dgm:t>
    </dgm:pt>
    <dgm:pt modelId="{8B1228B8-92AA-401D-B382-60560D81E935}" type="parTrans" cxnId="{79428FCE-4CBF-4E94-8332-1799DF114021}">
      <dgm:prSet/>
      <dgm:spPr/>
      <dgm:t>
        <a:bodyPr/>
        <a:lstStyle/>
        <a:p>
          <a:endParaRPr lang="en-US"/>
        </a:p>
      </dgm:t>
    </dgm:pt>
    <dgm:pt modelId="{1A837B57-97EF-42F8-A4E8-42FD642B579A}" type="sibTrans" cxnId="{79428FCE-4CBF-4E94-8332-1799DF114021}">
      <dgm:prSet/>
      <dgm:spPr/>
      <dgm:t>
        <a:bodyPr/>
        <a:lstStyle/>
        <a:p>
          <a:endParaRPr lang="en-US"/>
        </a:p>
      </dgm:t>
    </dgm:pt>
    <dgm:pt modelId="{7EE234C3-EC5E-477A-AE24-53CDA6F825E2}">
      <dgm:prSet phldrT="[Text]" custT="1"/>
      <dgm:spPr/>
      <dgm:t>
        <a:bodyPr/>
        <a:lstStyle/>
        <a:p>
          <a:r>
            <a:rPr lang="en-US" sz="2600" dirty="0"/>
            <a:t>Be a storyteller</a:t>
          </a:r>
        </a:p>
      </dgm:t>
    </dgm:pt>
    <dgm:pt modelId="{B6B32772-EF2D-4279-8FC5-F1BC39BDB80E}" type="parTrans" cxnId="{7A0C2066-272F-4DCF-A598-60DDD8D299D0}">
      <dgm:prSet/>
      <dgm:spPr/>
      <dgm:t>
        <a:bodyPr/>
        <a:lstStyle/>
        <a:p>
          <a:endParaRPr lang="en-US"/>
        </a:p>
      </dgm:t>
    </dgm:pt>
    <dgm:pt modelId="{6B0556F0-805E-4B30-B451-772E37A2704B}" type="sibTrans" cxnId="{7A0C2066-272F-4DCF-A598-60DDD8D299D0}">
      <dgm:prSet/>
      <dgm:spPr/>
      <dgm:t>
        <a:bodyPr/>
        <a:lstStyle/>
        <a:p>
          <a:endParaRPr lang="en-US"/>
        </a:p>
      </dgm:t>
    </dgm:pt>
    <dgm:pt modelId="{1CA871A0-65AA-4FC2-93E9-AFF022490E70}">
      <dgm:prSet phldrT="[Text]" custT="1"/>
      <dgm:spPr/>
      <dgm:t>
        <a:bodyPr/>
        <a:lstStyle/>
        <a:p>
          <a:r>
            <a:rPr lang="en-US" sz="2600" dirty="0"/>
            <a:t>Focus on the right stats</a:t>
          </a:r>
        </a:p>
      </dgm:t>
    </dgm:pt>
    <dgm:pt modelId="{F2F0B16C-2C60-40AD-A4E7-DE89658BA486}" type="parTrans" cxnId="{4EB5D46C-F112-41D9-B767-453303CB6602}">
      <dgm:prSet/>
      <dgm:spPr/>
      <dgm:t>
        <a:bodyPr/>
        <a:lstStyle/>
        <a:p>
          <a:endParaRPr lang="en-US"/>
        </a:p>
      </dgm:t>
    </dgm:pt>
    <dgm:pt modelId="{A09584E0-609E-4A64-8F8F-66113D9BA7FE}" type="sibTrans" cxnId="{4EB5D46C-F112-41D9-B767-453303CB6602}">
      <dgm:prSet/>
      <dgm:spPr/>
      <dgm:t>
        <a:bodyPr/>
        <a:lstStyle/>
        <a:p>
          <a:endParaRPr lang="en-US"/>
        </a:p>
      </dgm:t>
    </dgm:pt>
    <dgm:pt modelId="{48C6DE8B-560E-499B-83A0-5A6FDD96BAFC}">
      <dgm:prSet phldrT="[Text]" custT="1"/>
      <dgm:spPr/>
      <dgm:t>
        <a:bodyPr/>
        <a:lstStyle/>
        <a:p>
          <a:r>
            <a:rPr lang="en-US" sz="2600" dirty="0"/>
            <a:t>Nurture a growth mindset</a:t>
          </a:r>
        </a:p>
      </dgm:t>
    </dgm:pt>
    <dgm:pt modelId="{FE1E2A02-4710-43FB-A3F6-EEB38A0FB31D}" type="parTrans" cxnId="{81B569D6-9CE6-4C62-9B7E-25D27D530C94}">
      <dgm:prSet/>
      <dgm:spPr/>
      <dgm:t>
        <a:bodyPr/>
        <a:lstStyle/>
        <a:p>
          <a:endParaRPr lang="en-US"/>
        </a:p>
      </dgm:t>
    </dgm:pt>
    <dgm:pt modelId="{1179C0E7-4E54-4D89-B11F-3FC7C3C2A890}" type="sibTrans" cxnId="{81B569D6-9CE6-4C62-9B7E-25D27D530C94}">
      <dgm:prSet/>
      <dgm:spPr/>
      <dgm:t>
        <a:bodyPr/>
        <a:lstStyle/>
        <a:p>
          <a:endParaRPr lang="en-US"/>
        </a:p>
      </dgm:t>
    </dgm:pt>
    <dgm:pt modelId="{7A1FE0CA-5255-41CC-BC5B-0935073422FA}">
      <dgm:prSet phldrT="[Text]" custT="1"/>
      <dgm:spPr/>
      <dgm:t>
        <a:bodyPr/>
        <a:lstStyle/>
        <a:p>
          <a:r>
            <a:rPr lang="en-US" sz="2600" dirty="0"/>
            <a:t>Innovate with macro data </a:t>
          </a:r>
        </a:p>
      </dgm:t>
    </dgm:pt>
    <dgm:pt modelId="{78BC502F-19AF-4AFD-A2AF-3F46FCC62EAE}" type="parTrans" cxnId="{AC140804-7658-4912-8069-851D3691A217}">
      <dgm:prSet/>
      <dgm:spPr/>
      <dgm:t>
        <a:bodyPr/>
        <a:lstStyle/>
        <a:p>
          <a:endParaRPr lang="en-US"/>
        </a:p>
      </dgm:t>
    </dgm:pt>
    <dgm:pt modelId="{FF18836E-30B2-4346-B2BE-BCC4CF553894}" type="sibTrans" cxnId="{AC140804-7658-4912-8069-851D3691A217}">
      <dgm:prSet/>
      <dgm:spPr/>
      <dgm:t>
        <a:bodyPr/>
        <a:lstStyle/>
        <a:p>
          <a:endParaRPr lang="en-US"/>
        </a:p>
      </dgm:t>
    </dgm:pt>
    <dgm:pt modelId="{44AD9DCE-F733-4EFB-A426-269B0D285631}" type="pres">
      <dgm:prSet presAssocID="{66093359-E688-4F1E-9907-CB82F80D097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D8FC02-BA7D-4246-BC0C-3DA6F6B51C18}" type="pres">
      <dgm:prSet presAssocID="{BBC9A486-5FCD-41C0-96DA-005CCE477FAD}" presName="centerShape" presStyleLbl="node0" presStyleIdx="0" presStyleCnt="1"/>
      <dgm:spPr/>
    </dgm:pt>
    <dgm:pt modelId="{C03B354E-3183-4B4A-A8B7-BD7003BE6DF6}" type="pres">
      <dgm:prSet presAssocID="{B6B32772-EF2D-4279-8FC5-F1BC39BDB80E}" presName="parTrans" presStyleLbl="bgSibTrans2D1" presStyleIdx="0" presStyleCnt="4"/>
      <dgm:spPr/>
    </dgm:pt>
    <dgm:pt modelId="{D3D3F2EF-4722-44EF-808A-DD2315BA8C89}" type="pres">
      <dgm:prSet presAssocID="{7EE234C3-EC5E-477A-AE24-53CDA6F825E2}" presName="node" presStyleLbl="node1" presStyleIdx="0" presStyleCnt="4">
        <dgm:presLayoutVars>
          <dgm:bulletEnabled val="1"/>
        </dgm:presLayoutVars>
      </dgm:prSet>
      <dgm:spPr/>
    </dgm:pt>
    <dgm:pt modelId="{72BA6CA4-6B32-4A2F-922B-EAD4EF418C6B}" type="pres">
      <dgm:prSet presAssocID="{F2F0B16C-2C60-40AD-A4E7-DE89658BA486}" presName="parTrans" presStyleLbl="bgSibTrans2D1" presStyleIdx="1" presStyleCnt="4"/>
      <dgm:spPr/>
    </dgm:pt>
    <dgm:pt modelId="{AA374CAC-089D-4838-AFEC-61168BFCCA22}" type="pres">
      <dgm:prSet presAssocID="{1CA871A0-65AA-4FC2-93E9-AFF022490E70}" presName="node" presStyleLbl="node1" presStyleIdx="1" presStyleCnt="4">
        <dgm:presLayoutVars>
          <dgm:bulletEnabled val="1"/>
        </dgm:presLayoutVars>
      </dgm:prSet>
      <dgm:spPr/>
    </dgm:pt>
    <dgm:pt modelId="{CF0BF9E2-A678-4EF6-A7D7-D168BADBC742}" type="pres">
      <dgm:prSet presAssocID="{FE1E2A02-4710-43FB-A3F6-EEB38A0FB31D}" presName="parTrans" presStyleLbl="bgSibTrans2D1" presStyleIdx="2" presStyleCnt="4"/>
      <dgm:spPr/>
    </dgm:pt>
    <dgm:pt modelId="{35F1DA01-D38D-49BC-8803-270F7AD6500A}" type="pres">
      <dgm:prSet presAssocID="{48C6DE8B-560E-499B-83A0-5A6FDD96BAFC}" presName="node" presStyleLbl="node1" presStyleIdx="2" presStyleCnt="4">
        <dgm:presLayoutVars>
          <dgm:bulletEnabled val="1"/>
        </dgm:presLayoutVars>
      </dgm:prSet>
      <dgm:spPr/>
    </dgm:pt>
    <dgm:pt modelId="{35B2481E-B113-4E5D-913F-010263451FB3}" type="pres">
      <dgm:prSet presAssocID="{78BC502F-19AF-4AFD-A2AF-3F46FCC62EAE}" presName="parTrans" presStyleLbl="bgSibTrans2D1" presStyleIdx="3" presStyleCnt="4"/>
      <dgm:spPr/>
    </dgm:pt>
    <dgm:pt modelId="{7EDAE590-46A0-4458-8D3E-4AB4384E777D}" type="pres">
      <dgm:prSet presAssocID="{7A1FE0CA-5255-41CC-BC5B-0935073422FA}" presName="node" presStyleLbl="node1" presStyleIdx="3" presStyleCnt="4">
        <dgm:presLayoutVars>
          <dgm:bulletEnabled val="1"/>
        </dgm:presLayoutVars>
      </dgm:prSet>
      <dgm:spPr/>
    </dgm:pt>
  </dgm:ptLst>
  <dgm:cxnLst>
    <dgm:cxn modelId="{AC140804-7658-4912-8069-851D3691A217}" srcId="{BBC9A486-5FCD-41C0-96DA-005CCE477FAD}" destId="{7A1FE0CA-5255-41CC-BC5B-0935073422FA}" srcOrd="3" destOrd="0" parTransId="{78BC502F-19AF-4AFD-A2AF-3F46FCC62EAE}" sibTransId="{FF18836E-30B2-4346-B2BE-BCC4CF553894}"/>
    <dgm:cxn modelId="{7A0C2066-272F-4DCF-A598-60DDD8D299D0}" srcId="{BBC9A486-5FCD-41C0-96DA-005CCE477FAD}" destId="{7EE234C3-EC5E-477A-AE24-53CDA6F825E2}" srcOrd="0" destOrd="0" parTransId="{B6B32772-EF2D-4279-8FC5-F1BC39BDB80E}" sibTransId="{6B0556F0-805E-4B30-B451-772E37A2704B}"/>
    <dgm:cxn modelId="{D295F96A-A9D2-4547-AE59-244F99BA68F0}" type="presOf" srcId="{66093359-E688-4F1E-9907-CB82F80D097A}" destId="{44AD9DCE-F733-4EFB-A426-269B0D285631}" srcOrd="0" destOrd="0" presId="urn:microsoft.com/office/officeart/2005/8/layout/radial4"/>
    <dgm:cxn modelId="{EB9D046B-E2A0-49E0-9E0B-2A425622BC87}" type="presOf" srcId="{48C6DE8B-560E-499B-83A0-5A6FDD96BAFC}" destId="{35F1DA01-D38D-49BC-8803-270F7AD6500A}" srcOrd="0" destOrd="0" presId="urn:microsoft.com/office/officeart/2005/8/layout/radial4"/>
    <dgm:cxn modelId="{4EB5D46C-F112-41D9-B767-453303CB6602}" srcId="{BBC9A486-5FCD-41C0-96DA-005CCE477FAD}" destId="{1CA871A0-65AA-4FC2-93E9-AFF022490E70}" srcOrd="1" destOrd="0" parTransId="{F2F0B16C-2C60-40AD-A4E7-DE89658BA486}" sibTransId="{A09584E0-609E-4A64-8F8F-66113D9BA7FE}"/>
    <dgm:cxn modelId="{99FF8F50-B6D4-4002-9425-F89FD2796256}" type="presOf" srcId="{7EE234C3-EC5E-477A-AE24-53CDA6F825E2}" destId="{D3D3F2EF-4722-44EF-808A-DD2315BA8C89}" srcOrd="0" destOrd="0" presId="urn:microsoft.com/office/officeart/2005/8/layout/radial4"/>
    <dgm:cxn modelId="{35534F78-4703-41AF-8BCB-16AF22AEAD10}" type="presOf" srcId="{1CA871A0-65AA-4FC2-93E9-AFF022490E70}" destId="{AA374CAC-089D-4838-AFEC-61168BFCCA22}" srcOrd="0" destOrd="0" presId="urn:microsoft.com/office/officeart/2005/8/layout/radial4"/>
    <dgm:cxn modelId="{DAC3227D-FEAA-4AB6-88EB-B6C06314A7F8}" type="presOf" srcId="{78BC502F-19AF-4AFD-A2AF-3F46FCC62EAE}" destId="{35B2481E-B113-4E5D-913F-010263451FB3}" srcOrd="0" destOrd="0" presId="urn:microsoft.com/office/officeart/2005/8/layout/radial4"/>
    <dgm:cxn modelId="{7CBAD39D-8C52-455F-BCD9-DE6FB4E64FF5}" type="presOf" srcId="{7A1FE0CA-5255-41CC-BC5B-0935073422FA}" destId="{7EDAE590-46A0-4458-8D3E-4AB4384E777D}" srcOrd="0" destOrd="0" presId="urn:microsoft.com/office/officeart/2005/8/layout/radial4"/>
    <dgm:cxn modelId="{7628E9BB-201F-4CB3-B25C-53CF58E97AD0}" type="presOf" srcId="{F2F0B16C-2C60-40AD-A4E7-DE89658BA486}" destId="{72BA6CA4-6B32-4A2F-922B-EAD4EF418C6B}" srcOrd="0" destOrd="0" presId="urn:microsoft.com/office/officeart/2005/8/layout/radial4"/>
    <dgm:cxn modelId="{79428FCE-4CBF-4E94-8332-1799DF114021}" srcId="{66093359-E688-4F1E-9907-CB82F80D097A}" destId="{BBC9A486-5FCD-41C0-96DA-005CCE477FAD}" srcOrd="0" destOrd="0" parTransId="{8B1228B8-92AA-401D-B382-60560D81E935}" sibTransId="{1A837B57-97EF-42F8-A4E8-42FD642B579A}"/>
    <dgm:cxn modelId="{0533E8D0-61B5-4253-8A8F-92FE985619A4}" type="presOf" srcId="{BBC9A486-5FCD-41C0-96DA-005CCE477FAD}" destId="{90D8FC02-BA7D-4246-BC0C-3DA6F6B51C18}" srcOrd="0" destOrd="0" presId="urn:microsoft.com/office/officeart/2005/8/layout/radial4"/>
    <dgm:cxn modelId="{87FE1CD5-7B70-4451-9E9B-ED70AE6B2CFA}" type="presOf" srcId="{B6B32772-EF2D-4279-8FC5-F1BC39BDB80E}" destId="{C03B354E-3183-4B4A-A8B7-BD7003BE6DF6}" srcOrd="0" destOrd="0" presId="urn:microsoft.com/office/officeart/2005/8/layout/radial4"/>
    <dgm:cxn modelId="{81B569D6-9CE6-4C62-9B7E-25D27D530C94}" srcId="{BBC9A486-5FCD-41C0-96DA-005CCE477FAD}" destId="{48C6DE8B-560E-499B-83A0-5A6FDD96BAFC}" srcOrd="2" destOrd="0" parTransId="{FE1E2A02-4710-43FB-A3F6-EEB38A0FB31D}" sibTransId="{1179C0E7-4E54-4D89-B11F-3FC7C3C2A890}"/>
    <dgm:cxn modelId="{CD937BFA-9560-4C4E-A0E5-EB7F248A7AE4}" type="presOf" srcId="{FE1E2A02-4710-43FB-A3F6-EEB38A0FB31D}" destId="{CF0BF9E2-A678-4EF6-A7D7-D168BADBC742}" srcOrd="0" destOrd="0" presId="urn:microsoft.com/office/officeart/2005/8/layout/radial4"/>
    <dgm:cxn modelId="{E18D86A6-DE5D-4F6B-B804-6609E1DA1F6C}" type="presParOf" srcId="{44AD9DCE-F733-4EFB-A426-269B0D285631}" destId="{90D8FC02-BA7D-4246-BC0C-3DA6F6B51C18}" srcOrd="0" destOrd="0" presId="urn:microsoft.com/office/officeart/2005/8/layout/radial4"/>
    <dgm:cxn modelId="{3AA2B6B5-DC37-4A5E-86D1-FE228B681EC8}" type="presParOf" srcId="{44AD9DCE-F733-4EFB-A426-269B0D285631}" destId="{C03B354E-3183-4B4A-A8B7-BD7003BE6DF6}" srcOrd="1" destOrd="0" presId="urn:microsoft.com/office/officeart/2005/8/layout/radial4"/>
    <dgm:cxn modelId="{1C8CD59B-51C8-44C4-8397-622698E4330C}" type="presParOf" srcId="{44AD9DCE-F733-4EFB-A426-269B0D285631}" destId="{D3D3F2EF-4722-44EF-808A-DD2315BA8C89}" srcOrd="2" destOrd="0" presId="urn:microsoft.com/office/officeart/2005/8/layout/radial4"/>
    <dgm:cxn modelId="{807AD272-27F4-4146-9A85-5311C4A6B089}" type="presParOf" srcId="{44AD9DCE-F733-4EFB-A426-269B0D285631}" destId="{72BA6CA4-6B32-4A2F-922B-EAD4EF418C6B}" srcOrd="3" destOrd="0" presId="urn:microsoft.com/office/officeart/2005/8/layout/radial4"/>
    <dgm:cxn modelId="{9B381B28-9CCA-468E-A284-7EE9A4C038AF}" type="presParOf" srcId="{44AD9DCE-F733-4EFB-A426-269B0D285631}" destId="{AA374CAC-089D-4838-AFEC-61168BFCCA22}" srcOrd="4" destOrd="0" presId="urn:microsoft.com/office/officeart/2005/8/layout/radial4"/>
    <dgm:cxn modelId="{85728559-4378-4E85-8156-642059B3C862}" type="presParOf" srcId="{44AD9DCE-F733-4EFB-A426-269B0D285631}" destId="{CF0BF9E2-A678-4EF6-A7D7-D168BADBC742}" srcOrd="5" destOrd="0" presId="urn:microsoft.com/office/officeart/2005/8/layout/radial4"/>
    <dgm:cxn modelId="{D026ACBA-23BD-477D-91E4-D05650E36270}" type="presParOf" srcId="{44AD9DCE-F733-4EFB-A426-269B0D285631}" destId="{35F1DA01-D38D-49BC-8803-270F7AD6500A}" srcOrd="6" destOrd="0" presId="urn:microsoft.com/office/officeart/2005/8/layout/radial4"/>
    <dgm:cxn modelId="{1495DBE7-49EF-4FC6-BDB3-A6DDF3D5C89D}" type="presParOf" srcId="{44AD9DCE-F733-4EFB-A426-269B0D285631}" destId="{35B2481E-B113-4E5D-913F-010263451FB3}" srcOrd="7" destOrd="0" presId="urn:microsoft.com/office/officeart/2005/8/layout/radial4"/>
    <dgm:cxn modelId="{CD58E8A9-BE4A-4135-A523-BB44116893E1}" type="presParOf" srcId="{44AD9DCE-F733-4EFB-A426-269B0D285631}" destId="{7EDAE590-46A0-4458-8D3E-4AB4384E777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8FC02-BA7D-4246-BC0C-3DA6F6B51C18}">
      <dsp:nvSpPr>
        <dsp:cNvPr id="0" name=""/>
        <dsp:cNvSpPr/>
      </dsp:nvSpPr>
      <dsp:spPr>
        <a:xfrm>
          <a:off x="2866663" y="2711626"/>
          <a:ext cx="2120545" cy="2120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Better Decisions</a:t>
          </a:r>
        </a:p>
      </dsp:txBody>
      <dsp:txXfrm>
        <a:off x="3177210" y="3022173"/>
        <a:ext cx="1499451" cy="1499451"/>
      </dsp:txXfrm>
    </dsp:sp>
    <dsp:sp modelId="{C03B354E-3183-4B4A-A8B7-BD7003BE6DF6}">
      <dsp:nvSpPr>
        <dsp:cNvPr id="0" name=""/>
        <dsp:cNvSpPr/>
      </dsp:nvSpPr>
      <dsp:spPr>
        <a:xfrm rot="11700000">
          <a:off x="977005" y="2927568"/>
          <a:ext cx="1853176" cy="604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3F2EF-4722-44EF-808A-DD2315BA8C89}">
      <dsp:nvSpPr>
        <dsp:cNvPr id="0" name=""/>
        <dsp:cNvSpPr/>
      </dsp:nvSpPr>
      <dsp:spPr>
        <a:xfrm>
          <a:off x="1319" y="2184120"/>
          <a:ext cx="2014518" cy="1611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Be a storyteller</a:t>
          </a:r>
        </a:p>
      </dsp:txBody>
      <dsp:txXfrm>
        <a:off x="48522" y="2231323"/>
        <a:ext cx="1920112" cy="1517208"/>
      </dsp:txXfrm>
    </dsp:sp>
    <dsp:sp modelId="{72BA6CA4-6B32-4A2F-922B-EAD4EF418C6B}">
      <dsp:nvSpPr>
        <dsp:cNvPr id="0" name=""/>
        <dsp:cNvSpPr/>
      </dsp:nvSpPr>
      <dsp:spPr>
        <a:xfrm rot="14700000">
          <a:off x="2115081" y="1571262"/>
          <a:ext cx="1853176" cy="604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958936"/>
            <a:satOff val="-3905"/>
            <a:lumOff val="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74CAC-089D-4838-AFEC-61168BFCCA22}">
      <dsp:nvSpPr>
        <dsp:cNvPr id="0" name=""/>
        <dsp:cNvSpPr/>
      </dsp:nvSpPr>
      <dsp:spPr>
        <a:xfrm>
          <a:off x="1642817" y="227858"/>
          <a:ext cx="2014518" cy="1611614"/>
        </a:xfrm>
        <a:prstGeom prst="roundRect">
          <a:avLst>
            <a:gd name="adj" fmla="val 10000"/>
          </a:avLst>
        </a:prstGeom>
        <a:solidFill>
          <a:schemeClr val="accent2">
            <a:hueOff val="-958936"/>
            <a:satOff val="-3905"/>
            <a:lumOff val="1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Focus on the right stats</a:t>
          </a:r>
        </a:p>
      </dsp:txBody>
      <dsp:txXfrm>
        <a:off x="1690020" y="275061"/>
        <a:ext cx="1920112" cy="1517208"/>
      </dsp:txXfrm>
    </dsp:sp>
    <dsp:sp modelId="{CF0BF9E2-A678-4EF6-A7D7-D168BADBC742}">
      <dsp:nvSpPr>
        <dsp:cNvPr id="0" name=""/>
        <dsp:cNvSpPr/>
      </dsp:nvSpPr>
      <dsp:spPr>
        <a:xfrm rot="17700000">
          <a:off x="3885613" y="1571262"/>
          <a:ext cx="1853176" cy="604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917872"/>
            <a:satOff val="-7810"/>
            <a:lumOff val="36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1DA01-D38D-49BC-8803-270F7AD6500A}">
      <dsp:nvSpPr>
        <dsp:cNvPr id="0" name=""/>
        <dsp:cNvSpPr/>
      </dsp:nvSpPr>
      <dsp:spPr>
        <a:xfrm>
          <a:off x="4196536" y="227858"/>
          <a:ext cx="2014518" cy="1611614"/>
        </a:xfrm>
        <a:prstGeom prst="roundRect">
          <a:avLst>
            <a:gd name="adj" fmla="val 10000"/>
          </a:avLst>
        </a:prstGeom>
        <a:solidFill>
          <a:schemeClr val="accent2">
            <a:hueOff val="-1917872"/>
            <a:satOff val="-7810"/>
            <a:lumOff val="36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Nurture a growth mindset</a:t>
          </a:r>
        </a:p>
      </dsp:txBody>
      <dsp:txXfrm>
        <a:off x="4243739" y="275061"/>
        <a:ext cx="1920112" cy="1517208"/>
      </dsp:txXfrm>
    </dsp:sp>
    <dsp:sp modelId="{35B2481E-B113-4E5D-913F-010263451FB3}">
      <dsp:nvSpPr>
        <dsp:cNvPr id="0" name=""/>
        <dsp:cNvSpPr/>
      </dsp:nvSpPr>
      <dsp:spPr>
        <a:xfrm rot="20700000">
          <a:off x="5023689" y="2927568"/>
          <a:ext cx="1853176" cy="604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2876808"/>
            <a:satOff val="-11715"/>
            <a:lumOff val="54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AE590-46A0-4458-8D3E-4AB4384E777D}">
      <dsp:nvSpPr>
        <dsp:cNvPr id="0" name=""/>
        <dsp:cNvSpPr/>
      </dsp:nvSpPr>
      <dsp:spPr>
        <a:xfrm>
          <a:off x="5838034" y="2184120"/>
          <a:ext cx="2014518" cy="1611614"/>
        </a:xfrm>
        <a:prstGeom prst="roundRect">
          <a:avLst>
            <a:gd name="adj" fmla="val 10000"/>
          </a:avLst>
        </a:prstGeom>
        <a:solidFill>
          <a:schemeClr val="accent2">
            <a:hueOff val="-2876808"/>
            <a:satOff val="-11715"/>
            <a:lumOff val="54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Innovate with macro data </a:t>
          </a:r>
        </a:p>
      </dsp:txBody>
      <dsp:txXfrm>
        <a:off x="5885237" y="2231323"/>
        <a:ext cx="1920112" cy="1517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0.00125</cdr:x>
      <cdr:y>0.94833</cdr:y>
    </cdr:from>
    <cdr:to>
      <cdr:x>0.50094</cdr:x>
      <cdr:y>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27F67B3-BC08-5249-B152-82CE6970913F}"/>
            </a:ext>
          </a:extLst>
        </cdr:cNvPr>
        <cdr:cNvSpPr txBox="1"/>
      </cdr:nvSpPr>
      <cdr:spPr>
        <a:xfrm xmlns:a="http://schemas.openxmlformats.org/drawingml/2006/main">
          <a:off x="9507" y="4457699"/>
          <a:ext cx="3800499" cy="242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Source: The </a:t>
          </a:r>
          <a:r>
            <a:rPr lang="en-US" sz="800" kern="1200" baseline="0" dirty="0">
              <a:latin typeface="Arial" panose="020B0604020202020204" pitchFamily="34" charset="0"/>
              <a:cs typeface="Arial" panose="020B0604020202020204" pitchFamily="34" charset="0"/>
            </a:rPr>
            <a:t>Bureau of Economic Analysis, Access/Macro.</a:t>
          </a:r>
          <a:endParaRPr lang="en-US" sz="800" kern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0.09987</cdr:x>
      <cdr:y>0.32304</cdr:y>
    </cdr:from>
    <cdr:to>
      <cdr:x>0.2942</cdr:x>
      <cdr:y>0.39905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68A0FBD-517C-B237-FB9C-C22B480CAAA4}"/>
            </a:ext>
          </a:extLst>
        </cdr:cNvPr>
        <cdr:cNvSpPr txBox="1"/>
      </cdr:nvSpPr>
      <cdr:spPr>
        <a:xfrm xmlns:a="http://schemas.openxmlformats.org/drawingml/2006/main">
          <a:off x="704874" y="1295399"/>
          <a:ext cx="1371586" cy="304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 kern="1200" dirty="0">
              <a:solidFill>
                <a:srgbClr val="5E7E93"/>
              </a:solidFill>
              <a:latin typeface="Arial" panose="020B0604020202020204" pitchFamily="34" charset="0"/>
              <a:cs typeface="Arial" panose="020B0604020202020204" pitchFamily="34" charset="0"/>
            </a:rPr>
            <a:t>3-month moving avg.</a:t>
          </a:r>
        </a:p>
      </cdr:txBody>
    </cdr:sp>
  </cdr:relSizeAnchor>
  <cdr:relSizeAnchor xmlns:cdr="http://schemas.openxmlformats.org/drawingml/2006/chartDrawing">
    <cdr:from>
      <cdr:x>0.13478</cdr:x>
      <cdr:y>0.64715</cdr:y>
    </cdr:from>
    <cdr:to>
      <cdr:x>0.26254</cdr:x>
      <cdr:y>0.79838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555C199-482F-2EE1-A2DA-841F0703E037}"/>
            </a:ext>
          </a:extLst>
        </cdr:cNvPr>
        <cdr:cNvSpPr txBox="1"/>
      </cdr:nvSpPr>
      <cdr:spPr>
        <a:xfrm xmlns:a="http://schemas.openxmlformats.org/drawingml/2006/main">
          <a:off x="1368010" y="3207288"/>
          <a:ext cx="1296744" cy="749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kern="1200" dirty="0">
              <a:solidFill>
                <a:schemeClr val="tx1"/>
              </a:solidFill>
            </a:rPr>
            <a:t>Monthly rate</a:t>
          </a:r>
        </a:p>
        <a:p xmlns:a="http://schemas.openxmlformats.org/drawingml/2006/main">
          <a:r>
            <a:rPr lang="en-US" sz="1000" b="1" kern="1200" dirty="0">
              <a:solidFill>
                <a:schemeClr val="tx1"/>
              </a:solidFill>
            </a:rPr>
            <a:t>consistently</a:t>
          </a:r>
          <a:endParaRPr lang="en-US" sz="1000" b="1" kern="1200" baseline="0" dirty="0">
            <a:solidFill>
              <a:schemeClr val="tx1"/>
            </a:solidFill>
          </a:endParaRPr>
        </a:p>
        <a:p xmlns:a="http://schemas.openxmlformats.org/drawingml/2006/main">
          <a:r>
            <a:rPr lang="en-US" sz="1000" b="1" kern="1200" baseline="0" dirty="0">
              <a:solidFill>
                <a:schemeClr val="tx1"/>
              </a:solidFill>
            </a:rPr>
            <a:t>with 2.0%</a:t>
          </a:r>
          <a:endParaRPr lang="en-US" sz="1000" b="1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0.4134</cdr:x>
      <cdr:y>0.2407</cdr:y>
    </cdr:from>
    <cdr:to>
      <cdr:x>0.60774</cdr:x>
      <cdr:y>0.31671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7EFA33A-46B9-B765-4D1A-78BDE946CBBE}"/>
            </a:ext>
          </a:extLst>
        </cdr:cNvPr>
        <cdr:cNvSpPr txBox="1"/>
      </cdr:nvSpPr>
      <cdr:spPr>
        <a:xfrm xmlns:a="http://schemas.openxmlformats.org/drawingml/2006/main">
          <a:off x="2917807" y="965194"/>
          <a:ext cx="1371657" cy="304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kern="1200" dirty="0">
              <a:solidFill>
                <a:srgbClr val="AFDCCB"/>
              </a:solidFill>
              <a:latin typeface="Arial" panose="020B0604020202020204" pitchFamily="34" charset="0"/>
              <a:cs typeface="Arial" panose="020B0604020202020204" pitchFamily="34" charset="0"/>
            </a:rPr>
            <a:t>Monthly growth rate</a:t>
          </a:r>
        </a:p>
        <a:p xmlns:a="http://schemas.openxmlformats.org/drawingml/2006/main">
          <a:r>
            <a:rPr lang="en-US" sz="1000" b="1" kern="1200" dirty="0">
              <a:solidFill>
                <a:srgbClr val="AFDCCB"/>
              </a:solidFill>
              <a:latin typeface="Arial" panose="020B0604020202020204" pitchFamily="34" charset="0"/>
              <a:cs typeface="Arial" panose="020B0604020202020204" pitchFamily="34" charset="0"/>
            </a:rPr>
            <a:t>of core PCE index</a:t>
          </a:r>
        </a:p>
      </cdr:txBody>
    </cdr:sp>
  </cdr:relSizeAnchor>
  <cdr:relSizeAnchor xmlns:cdr="http://schemas.openxmlformats.org/drawingml/2006/chartDrawing">
    <cdr:from>
      <cdr:x>0.00405</cdr:x>
      <cdr:y>0.94299</cdr:y>
    </cdr:from>
    <cdr:to>
      <cdr:x>0.45614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2082BFB3-F686-0D2C-91DC-9192564487B1}"/>
            </a:ext>
          </a:extLst>
        </cdr:cNvPr>
        <cdr:cNvSpPr txBox="1"/>
      </cdr:nvSpPr>
      <cdr:spPr>
        <a:xfrm xmlns:a="http://schemas.openxmlformats.org/drawingml/2006/main">
          <a:off x="28574" y="3781425"/>
          <a:ext cx="31908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Sources: Bureau of Economic Analysis, Access/Macro.</a:t>
          </a:r>
        </a:p>
      </cdr:txBody>
    </cdr:sp>
  </cdr:relSizeAnchor>
  <cdr:relSizeAnchor xmlns:cdr="http://schemas.openxmlformats.org/drawingml/2006/chartDrawing">
    <cdr:from>
      <cdr:x>0.61683</cdr:x>
      <cdr:y>0.41182</cdr:y>
    </cdr:from>
    <cdr:to>
      <cdr:x>0.74333</cdr:x>
      <cdr:y>0.58453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18BAEE5-D45B-E195-35B7-EDAD2AADAA7C}"/>
            </a:ext>
          </a:extLst>
        </cdr:cNvPr>
        <cdr:cNvCxnSpPr/>
      </cdr:nvCxnSpPr>
      <cdr:spPr>
        <a:xfrm xmlns:a="http://schemas.openxmlformats.org/drawingml/2006/main" flipV="1">
          <a:off x="6260746" y="2040995"/>
          <a:ext cx="1283950" cy="85598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0.81556</cdr:x>
      <cdr:y>0.42359</cdr:y>
    </cdr:from>
    <cdr:to>
      <cdr:x>0.96723</cdr:x>
      <cdr:y>0.54884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74D66F46-A3AA-3E1E-1E63-E8AB09E931BA}"/>
            </a:ext>
          </a:extLst>
        </cdr:cNvPr>
        <cdr:cNvCxnSpPr/>
      </cdr:nvCxnSpPr>
      <cdr:spPr>
        <a:xfrm xmlns:a="http://schemas.openxmlformats.org/drawingml/2006/main">
          <a:off x="8277804" y="2099332"/>
          <a:ext cx="1539445" cy="6207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0.57555</cdr:x>
      <cdr:y>0.08649</cdr:y>
    </cdr:from>
    <cdr:to>
      <cdr:x>0.67013</cdr:x>
      <cdr:y>0.13153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6C0310D-B3FB-8CD9-FD51-623D88535721}"/>
            </a:ext>
          </a:extLst>
        </cdr:cNvPr>
        <cdr:cNvSpPr txBox="1"/>
      </cdr:nvSpPr>
      <cdr:spPr>
        <a:xfrm xmlns:a="http://schemas.openxmlformats.org/drawingml/2006/main">
          <a:off x="4752974" y="457200"/>
          <a:ext cx="781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kern="1200" dirty="0">
              <a:latin typeface="Brookerly"/>
            </a:rPr>
            <a:t>Recession</a:t>
          </a:r>
        </a:p>
      </cdr:txBody>
    </cdr:sp>
  </cdr:relSizeAnchor>
  <cdr:relSizeAnchor xmlns:cdr="http://schemas.openxmlformats.org/drawingml/2006/chartDrawing">
    <cdr:from>
      <cdr:x>0</cdr:x>
      <cdr:y>0.95311</cdr:y>
    </cdr:from>
    <cdr:to>
      <cdr:x>0.58492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F283F3E-FCF5-3193-1933-28865F6E3629}"/>
            </a:ext>
          </a:extLst>
        </cdr:cNvPr>
        <cdr:cNvSpPr txBox="1"/>
      </cdr:nvSpPr>
      <cdr:spPr>
        <a:xfrm xmlns:a="http://schemas.openxmlformats.org/drawingml/2006/main">
          <a:off x="-1021080" y="4723683"/>
          <a:ext cx="5936876" cy="232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kern="1200" dirty="0"/>
            <a:t>Sources: Bureau of Economic Analysis, Access/Macro.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0.64765</cdr:x>
      <cdr:y>0.67018</cdr:y>
    </cdr:from>
    <cdr:to>
      <cdr:x>0.90832</cdr:x>
      <cdr:y>0.75404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81DCCEE-055F-5394-75D4-7439014A0867}"/>
            </a:ext>
          </a:extLst>
        </cdr:cNvPr>
        <cdr:cNvSpPr txBox="1"/>
      </cdr:nvSpPr>
      <cdr:spPr>
        <a:xfrm xmlns:a="http://schemas.openxmlformats.org/drawingml/2006/main">
          <a:off x="5621045" y="3095324"/>
          <a:ext cx="2262402" cy="38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kern="1200">
              <a:solidFill>
                <a:srgbClr val="AFDCCB"/>
              </a:solidFill>
            </a:rPr>
            <a:t>Monthly inflation rate of 0.165%</a:t>
          </a:r>
        </a:p>
      </cdr:txBody>
    </cdr:sp>
  </cdr:relSizeAnchor>
  <cdr:relSizeAnchor xmlns:cdr="http://schemas.openxmlformats.org/drawingml/2006/chartDrawing">
    <cdr:from>
      <cdr:x>0.64977</cdr:x>
      <cdr:y>0.49046</cdr:y>
    </cdr:from>
    <cdr:to>
      <cdr:x>0.91045</cdr:x>
      <cdr:y>0.57432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D537EE6-4810-2FE1-2E55-AF9BAE3CB74C}"/>
            </a:ext>
          </a:extLst>
        </cdr:cNvPr>
        <cdr:cNvSpPr txBox="1"/>
      </cdr:nvSpPr>
      <cdr:spPr>
        <a:xfrm xmlns:a="http://schemas.openxmlformats.org/drawingml/2006/main">
          <a:off x="5639451" y="2265254"/>
          <a:ext cx="2262489" cy="38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kern="1200">
              <a:solidFill>
                <a:sysClr val="windowText" lastClr="000000"/>
              </a:solidFill>
            </a:rPr>
            <a:t>Monthly inflation rate of 0.20%</a:t>
          </a:r>
        </a:p>
      </cdr:txBody>
    </cdr:sp>
  </cdr:relSizeAnchor>
  <cdr:relSizeAnchor xmlns:cdr="http://schemas.openxmlformats.org/drawingml/2006/chartDrawing">
    <cdr:from>
      <cdr:x>0.66031</cdr:x>
      <cdr:y>0.2026</cdr:y>
    </cdr:from>
    <cdr:to>
      <cdr:x>0.92098</cdr:x>
      <cdr:y>0.28646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F49ECE6-34AB-4CC1-56B1-3E0AE171098E}"/>
            </a:ext>
          </a:extLst>
        </cdr:cNvPr>
        <cdr:cNvSpPr txBox="1"/>
      </cdr:nvSpPr>
      <cdr:spPr>
        <a:xfrm xmlns:a="http://schemas.openxmlformats.org/drawingml/2006/main">
          <a:off x="5730961" y="935722"/>
          <a:ext cx="2262401" cy="38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kern="1200">
              <a:solidFill>
                <a:srgbClr val="5E7E93"/>
              </a:solidFill>
            </a:rPr>
            <a:t>Monthly inflation rate of 0.24%</a:t>
          </a:r>
        </a:p>
      </cdr:txBody>
    </cdr:sp>
  </cdr:relSizeAnchor>
  <cdr:relSizeAnchor xmlns:cdr="http://schemas.openxmlformats.org/drawingml/2006/chartDrawing">
    <cdr:from>
      <cdr:x>0.04763</cdr:x>
      <cdr:y>0.73329</cdr:y>
    </cdr:from>
    <cdr:to>
      <cdr:x>0.29895</cdr:x>
      <cdr:y>0.78479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3FF090F-1D52-33F8-BB28-EBAA588348DC}"/>
            </a:ext>
          </a:extLst>
        </cdr:cNvPr>
        <cdr:cNvSpPr txBox="1"/>
      </cdr:nvSpPr>
      <cdr:spPr>
        <a:xfrm xmlns:a="http://schemas.openxmlformats.org/drawingml/2006/main">
          <a:off x="413407" y="3386828"/>
          <a:ext cx="2181252" cy="237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Fed Target    2.0%</a:t>
          </a:r>
        </a:p>
      </cdr:txBody>
    </cdr:sp>
  </cdr:relSizeAnchor>
  <cdr:relSizeAnchor xmlns:cdr="http://schemas.openxmlformats.org/drawingml/2006/chartDrawing">
    <cdr:from>
      <cdr:x>0.0083</cdr:x>
      <cdr:y>0.95445</cdr:y>
    </cdr:from>
    <cdr:to>
      <cdr:x>0.50301</cdr:x>
      <cdr:y>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1CC64CC-9881-E80E-0107-C99E930CD726}"/>
            </a:ext>
          </a:extLst>
        </cdr:cNvPr>
        <cdr:cNvSpPr txBox="1"/>
      </cdr:nvSpPr>
      <cdr:spPr>
        <a:xfrm xmlns:a="http://schemas.openxmlformats.org/drawingml/2006/main">
          <a:off x="72037" y="4590097"/>
          <a:ext cx="4293677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Sources:</a:t>
          </a:r>
          <a:r>
            <a:rPr lang="en-US" sz="800" kern="1200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800" b="0" kern="12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Access/Macro </a:t>
          </a:r>
          <a:r>
            <a:rPr lang="en-US" sz="800" kern="1200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and the Bureau of Economic Analysis.</a:t>
          </a:r>
          <a:endParaRPr lang="en-US" sz="800" kern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0.64435</cdr:x>
      <cdr:y>0.36542</cdr:y>
    </cdr:from>
    <cdr:to>
      <cdr:x>0.82089</cdr:x>
      <cdr:y>0.41804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E2D7DFE-E7CC-7292-EB0A-D3A434AF4239}"/>
            </a:ext>
          </a:extLst>
        </cdr:cNvPr>
        <cdr:cNvSpPr txBox="1"/>
      </cdr:nvSpPr>
      <cdr:spPr>
        <a:xfrm xmlns:a="http://schemas.openxmlformats.org/drawingml/2006/main">
          <a:off x="5592452" y="1687761"/>
          <a:ext cx="1532223" cy="243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kern="1200" baseline="0">
              <a:solidFill>
                <a:srgbClr val="176E4D"/>
              </a:solidFill>
            </a:rPr>
            <a:t>Access/Macro Jan. Baseline forecast</a:t>
          </a:r>
          <a:endParaRPr lang="en-US" sz="1100" b="1" kern="1200">
            <a:solidFill>
              <a:srgbClr val="176E4D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0.01204</cdr:x>
      <cdr:y>0.91091</cdr:y>
    </cdr:from>
    <cdr:to>
      <cdr:x>0.98721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755D3D-7295-2089-AA63-7369F8FEBA5D}"/>
            </a:ext>
          </a:extLst>
        </cdr:cNvPr>
        <cdr:cNvSpPr txBox="1"/>
      </cdr:nvSpPr>
      <cdr:spPr>
        <a:xfrm xmlns:a="http://schemas.openxmlformats.org/drawingml/2006/main">
          <a:off x="89651" y="3895725"/>
          <a:ext cx="7263647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ysClr val="windowText" lastClr="000000"/>
              </a:solidFill>
            </a:rPr>
            <a:t>1/ The</a:t>
          </a:r>
          <a:r>
            <a:rPr lang="en-US" sz="900" baseline="0">
              <a:solidFill>
                <a:sysClr val="windowText" lastClr="000000"/>
              </a:solidFill>
            </a:rPr>
            <a:t> chart above includes only employment gains from the Leisure and Hospitality, healthcare and social assistance and government (all levels) sectors. </a:t>
          </a:r>
          <a:endParaRPr lang="en-US" sz="900">
            <a:solidFill>
              <a:sysClr val="windowText" lastClr="000000"/>
            </a:solidFill>
          </a:endParaRPr>
        </a:p>
        <a:p xmlns:a="http://schemas.openxmlformats.org/drawingml/2006/main">
          <a:r>
            <a:rPr lang="en-US" sz="900">
              <a:solidFill>
                <a:sysClr val="windowText" lastClr="000000"/>
              </a:solidFill>
            </a:rPr>
            <a:t>Sources: </a:t>
          </a:r>
          <a:r>
            <a:rPr lang="en-US" sz="900" b="0">
              <a:solidFill>
                <a:sysClr val="windowText" lastClr="000000"/>
              </a:solidFill>
            </a:rPr>
            <a:t>Access/Macro</a:t>
          </a:r>
          <a:r>
            <a:rPr lang="en-US" sz="900" baseline="0">
              <a:solidFill>
                <a:sysClr val="windowText" lastClr="000000"/>
              </a:solidFill>
            </a:rPr>
            <a:t>, Bureau of Labor Statistics.</a:t>
          </a:r>
          <a:endParaRPr lang="en-US" sz="900">
            <a:solidFill>
              <a:sysClr val="windowText" lastClr="0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0.0014</cdr:x>
      <cdr:y>0.9056</cdr:y>
    </cdr:from>
    <cdr:to>
      <cdr:x>0.97616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FC3B46A-E67A-8363-7DF3-7E829D45D37C}"/>
            </a:ext>
          </a:extLst>
        </cdr:cNvPr>
        <cdr:cNvSpPr txBox="1"/>
      </cdr:nvSpPr>
      <cdr:spPr>
        <a:xfrm xmlns:a="http://schemas.openxmlformats.org/drawingml/2006/main">
          <a:off x="10668" y="4386263"/>
          <a:ext cx="7427670" cy="45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kern="1200">
              <a:latin typeface="Arial" panose="020B0604020202020204" pitchFamily="34" charset="0"/>
              <a:cs typeface="Arial" panose="020B0604020202020204" pitchFamily="34" charset="0"/>
            </a:rPr>
            <a:t>1/ The implied</a:t>
          </a:r>
          <a:r>
            <a:rPr lang="en-US" sz="800" kern="1200" baseline="0">
              <a:latin typeface="Arial" panose="020B0604020202020204" pitchFamily="34" charset="0"/>
              <a:cs typeface="Arial" panose="020B0604020202020204" pitchFamily="34" charset="0"/>
            </a:rPr>
            <a:t> nominal interest rate is the LW real-time estimate of r-star plus the 5-year TIPS breakeven inflation rate.</a:t>
          </a:r>
        </a:p>
        <a:p xmlns:a="http://schemas.openxmlformats.org/drawingml/2006/main">
          <a:r>
            <a:rPr lang="en-US" sz="800" kern="1200" baseline="0">
              <a:latin typeface="Arial" panose="020B0604020202020204" pitchFamily="34" charset="0"/>
              <a:cs typeface="Arial" panose="020B0604020202020204" pitchFamily="34" charset="0"/>
            </a:rPr>
            <a:t>2/ Data for the implied rate is through Q2. Data for the federal funds rate is through Q3.</a:t>
          </a:r>
          <a:endParaRPr lang="en-US" sz="800" kern="120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800" kern="1200">
              <a:latin typeface="Arial" panose="020B0604020202020204" pitchFamily="34" charset="0"/>
              <a:cs typeface="Arial" panose="020B0604020202020204" pitchFamily="34" charset="0"/>
            </a:rPr>
            <a:t>Sources:</a:t>
          </a:r>
          <a:r>
            <a:rPr lang="en-US" sz="800" kern="1200" baseline="0">
              <a:latin typeface="Arial" panose="020B0604020202020204" pitchFamily="34" charset="0"/>
              <a:cs typeface="Arial" panose="020B0604020202020204" pitchFamily="34" charset="0"/>
            </a:rPr>
            <a:t> New York Fed, University of Michigan, Access/Macro.</a:t>
          </a:r>
          <a:endParaRPr lang="en-US" sz="800" kern="12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0.23</cdr:x>
      <cdr:y>0.12684</cdr:y>
    </cdr:from>
    <cdr:to>
      <cdr:x>0.3275</cdr:x>
      <cdr:y>0.19174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7F77392-CF9C-388D-1E7E-62F61A087691}"/>
            </a:ext>
          </a:extLst>
        </cdr:cNvPr>
        <cdr:cNvSpPr txBox="1"/>
      </cdr:nvSpPr>
      <cdr:spPr>
        <a:xfrm xmlns:a="http://schemas.openxmlformats.org/drawingml/2006/main">
          <a:off x="1752600" y="614364"/>
          <a:ext cx="74295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kern="1200">
              <a:latin typeface="Arial" panose="020B0604020202020204" pitchFamily="34" charset="0"/>
              <a:cs typeface="Arial" panose="020B0604020202020204" pitchFamily="34" charset="0"/>
            </a:rPr>
            <a:t>Recession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0.53177</cdr:x>
      <cdr:y>0.56428</cdr:y>
    </cdr:from>
    <cdr:to>
      <cdr:x>0.74035</cdr:x>
      <cdr:y>0.64076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73B1E6A-234D-90CB-1152-F0B8F09F2145}"/>
            </a:ext>
          </a:extLst>
        </cdr:cNvPr>
        <cdr:cNvSpPr txBox="1"/>
      </cdr:nvSpPr>
      <cdr:spPr>
        <a:xfrm xmlns:a="http://schemas.openxmlformats.org/drawingml/2006/main">
          <a:off x="4047494" y="2322431"/>
          <a:ext cx="1587592" cy="31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rgbClr val="176E4D"/>
              </a:solidFill>
            </a:rPr>
            <a:t>Median FOMC forecast</a:t>
          </a:r>
        </a:p>
      </cdr:txBody>
    </cdr:sp>
  </cdr:relSizeAnchor>
  <cdr:relSizeAnchor xmlns:cdr="http://schemas.openxmlformats.org/drawingml/2006/chartDrawing">
    <cdr:from>
      <cdr:x>0.69815</cdr:x>
      <cdr:y>0.26273</cdr:y>
    </cdr:from>
    <cdr:to>
      <cdr:x>0.85943</cdr:x>
      <cdr:y>0.38363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D57C5E5-623B-AE45-1764-62555A7DA510}"/>
            </a:ext>
          </a:extLst>
        </cdr:cNvPr>
        <cdr:cNvSpPr txBox="1"/>
      </cdr:nvSpPr>
      <cdr:spPr>
        <a:xfrm xmlns:a="http://schemas.openxmlformats.org/drawingml/2006/main">
          <a:off x="7086101" y="1302095"/>
          <a:ext cx="1636966" cy="599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B2CBDB"/>
              </a:solidFill>
            </a:rPr>
            <a:t>Upper bound of</a:t>
          </a:r>
        </a:p>
        <a:p xmlns:a="http://schemas.openxmlformats.org/drawingml/2006/main">
          <a:r>
            <a:rPr lang="en-US" sz="1100" b="1" dirty="0">
              <a:solidFill>
                <a:srgbClr val="B2CBDB"/>
              </a:solidFill>
            </a:rPr>
            <a:t>central tendency</a:t>
          </a:r>
        </a:p>
      </cdr:txBody>
    </cdr:sp>
  </cdr:relSizeAnchor>
  <cdr:relSizeAnchor xmlns:cdr="http://schemas.openxmlformats.org/drawingml/2006/chartDrawing">
    <cdr:from>
      <cdr:x>0.71477</cdr:x>
      <cdr:y>0.71613</cdr:y>
    </cdr:from>
    <cdr:to>
      <cdr:x>0.87604</cdr:x>
      <cdr:y>0.83703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A1BE728-33B6-4E59-D2A1-4411AF41D409}"/>
            </a:ext>
          </a:extLst>
        </cdr:cNvPr>
        <cdr:cNvSpPr txBox="1"/>
      </cdr:nvSpPr>
      <cdr:spPr>
        <a:xfrm xmlns:a="http://schemas.openxmlformats.org/drawingml/2006/main">
          <a:off x="7254752" y="3549193"/>
          <a:ext cx="1636865" cy="599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B2CBDB"/>
              </a:solidFill>
            </a:rPr>
            <a:t>Lower bound of</a:t>
          </a:r>
        </a:p>
        <a:p xmlns:a="http://schemas.openxmlformats.org/drawingml/2006/main">
          <a:r>
            <a:rPr lang="en-US" sz="1100" b="1" dirty="0">
              <a:solidFill>
                <a:srgbClr val="B2CBDB"/>
              </a:solidFill>
            </a:rPr>
            <a:t>central tendency</a:t>
          </a:r>
        </a:p>
      </cdr:txBody>
    </cdr:sp>
  </cdr:relSizeAnchor>
  <cdr:relSizeAnchor xmlns:cdr="http://schemas.openxmlformats.org/drawingml/2006/chartDrawing">
    <cdr:from>
      <cdr:x>0</cdr:x>
      <cdr:y>0.92072</cdr:y>
    </cdr:from>
    <cdr:to>
      <cdr:x>0.68383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91639DAE-5582-8B46-E1C4-775DDF61749E}"/>
            </a:ext>
          </a:extLst>
        </cdr:cNvPr>
        <cdr:cNvSpPr txBox="1"/>
      </cdr:nvSpPr>
      <cdr:spPr>
        <a:xfrm xmlns:a="http://schemas.openxmlformats.org/drawingml/2006/main">
          <a:off x="0" y="4563132"/>
          <a:ext cx="6940765" cy="392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/>
            <a:t>1/ The</a:t>
          </a:r>
          <a:r>
            <a:rPr lang="en-US" sz="800" baseline="0" dirty="0"/>
            <a:t> central tendency excludes the top three and bottom three FOMC forecasts.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aseline="0" dirty="0">
              <a:effectLst/>
              <a:latin typeface="+mn-lt"/>
              <a:ea typeface="+mn-ea"/>
              <a:cs typeface="+mn-cs"/>
            </a:rPr>
            <a:t>Source: </a:t>
          </a:r>
          <a:r>
            <a:rPr lang="en-US" sz="8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Access/Macro</a:t>
          </a:r>
          <a:r>
            <a:rPr lang="en-US" sz="800" baseline="0" dirty="0">
              <a:effectLst/>
              <a:latin typeface="+mn-lt"/>
              <a:ea typeface="+mn-ea"/>
              <a:cs typeface="+mn-cs"/>
            </a:rPr>
            <a:t>, the Board of Governors of the Federal Reserve.</a:t>
          </a:r>
          <a:endParaRPr lang="en-US" sz="800" dirty="0">
            <a:effectLst/>
          </a:endParaRPr>
        </a:p>
        <a:p xmlns:a="http://schemas.openxmlformats.org/drawingml/2006/main">
          <a:endParaRPr lang="en-US" sz="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0.00395</cdr:x>
      <cdr:y>0.95093</cdr:y>
    </cdr:from>
    <cdr:to>
      <cdr:x>0.76777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4CA105C-5FCC-0C4E-F71F-2305F7A02962}"/>
            </a:ext>
          </a:extLst>
        </cdr:cNvPr>
        <cdr:cNvSpPr txBox="1"/>
      </cdr:nvSpPr>
      <cdr:spPr>
        <a:xfrm xmlns:a="http://schemas.openxmlformats.org/drawingml/2006/main">
          <a:off x="40092" y="4712844"/>
          <a:ext cx="7752651" cy="243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kern="1200" dirty="0"/>
            <a:t>Source: Board of Governors of the Federal</a:t>
          </a:r>
          <a:r>
            <a:rPr lang="en-US" sz="800" kern="1200" baseline="0" dirty="0"/>
            <a:t> Reserve System, Access/Macro.</a:t>
          </a:r>
          <a:endParaRPr lang="en-US" sz="800" kern="1200" dirty="0"/>
        </a:p>
      </cdr:txBody>
    </cdr:sp>
  </cdr:relSizeAnchor>
  <cdr:relSizeAnchor xmlns:cdr="http://schemas.openxmlformats.org/drawingml/2006/chartDrawing">
    <cdr:from>
      <cdr:x>0.09005</cdr:x>
      <cdr:y>0.215</cdr:y>
    </cdr:from>
    <cdr:to>
      <cdr:x>0.87046</cdr:x>
      <cdr:y>0.73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B68FBB65-64A9-332D-EF15-938AA5C9C4E8}"/>
            </a:ext>
          </a:extLst>
        </cdr:cNvPr>
        <cdr:cNvCxnSpPr/>
      </cdr:nvCxnSpPr>
      <cdr:spPr>
        <a:xfrm xmlns:a="http://schemas.openxmlformats.org/drawingml/2006/main">
          <a:off x="868680" y="982980"/>
          <a:ext cx="7528560" cy="23545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0.87599</cdr:x>
      <cdr:y>0.56833</cdr:y>
    </cdr:from>
    <cdr:to>
      <cdr:x>0.99526</cdr:x>
      <cdr:y>0.74333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id="{CAB84B48-83DC-6E87-E0AC-AD0BBC6C209E}"/>
            </a:ext>
          </a:extLst>
        </cdr:cNvPr>
        <cdr:cNvSpPr/>
      </cdr:nvSpPr>
      <cdr:spPr>
        <a:xfrm xmlns:a="http://schemas.openxmlformats.org/drawingml/2006/main">
          <a:off x="8450580" y="2598420"/>
          <a:ext cx="1150620" cy="8001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0.39158</cdr:x>
      <cdr:y>0.62794</cdr:y>
    </cdr:from>
    <cdr:to>
      <cdr:x>0.56138</cdr:x>
      <cdr:y>0.68296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EB5720D-1E2C-E6A6-AD70-1636A03372FB}"/>
            </a:ext>
          </a:extLst>
        </cdr:cNvPr>
        <cdr:cNvSpPr txBox="1"/>
      </cdr:nvSpPr>
      <cdr:spPr>
        <a:xfrm xmlns:a="http://schemas.openxmlformats.org/drawingml/2006/main">
          <a:off x="3871510" y="3442138"/>
          <a:ext cx="1678804" cy="30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kern="1200" dirty="0"/>
            <a:t>Long-run average</a:t>
          </a:r>
        </a:p>
      </cdr:txBody>
    </cdr:sp>
  </cdr:relSizeAnchor>
  <cdr:relSizeAnchor xmlns:cdr="http://schemas.openxmlformats.org/drawingml/2006/chartDrawing">
    <cdr:from>
      <cdr:x>0</cdr:x>
      <cdr:y>0.95344</cdr:y>
    </cdr:from>
    <cdr:to>
      <cdr:x>0.69913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1A0DF46-AD09-4558-5BC4-246A1CC0CA6B}"/>
            </a:ext>
          </a:extLst>
        </cdr:cNvPr>
        <cdr:cNvSpPr txBox="1"/>
      </cdr:nvSpPr>
      <cdr:spPr>
        <a:xfrm xmlns:a="http://schemas.openxmlformats.org/drawingml/2006/main">
          <a:off x="0" y="4291015"/>
          <a:ext cx="5334000" cy="209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kern="1200" dirty="0"/>
            <a:t>Sources: Freddie</a:t>
          </a:r>
          <a:r>
            <a:rPr lang="en-US" sz="800" kern="1200" baseline="0" dirty="0"/>
            <a:t> Mac, Board of Governors of the Federal Reserve System, Access/Macro.</a:t>
          </a:r>
          <a:endParaRPr lang="en-US" sz="800" kern="1200" dirty="0"/>
        </a:p>
      </cdr:txBody>
    </cdr:sp>
  </cdr:relSizeAnchor>
  <cdr:relSizeAnchor xmlns:cdr="http://schemas.openxmlformats.org/drawingml/2006/chartDrawing">
    <cdr:from>
      <cdr:x>0.97354</cdr:x>
      <cdr:y>0.64059</cdr:y>
    </cdr:from>
    <cdr:to>
      <cdr:x>0.99326</cdr:x>
      <cdr:y>0.70194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1F94C5FD-3159-1B93-C967-7FD2E9EED73C}"/>
            </a:ext>
          </a:extLst>
        </cdr:cNvPr>
        <cdr:cNvSpPr/>
      </cdr:nvSpPr>
      <cdr:spPr>
        <a:xfrm xmlns:a="http://schemas.openxmlformats.org/drawingml/2006/main">
          <a:off x="9625294" y="3369918"/>
          <a:ext cx="194982" cy="32273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0.84631</cdr:x>
      <cdr:y>0.43098</cdr:y>
    </cdr:from>
    <cdr:to>
      <cdr:x>1</cdr:x>
      <cdr:y>0.54601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3BEEEE2-962C-50C9-81AA-375D9B20800F}"/>
            </a:ext>
          </a:extLst>
        </cdr:cNvPr>
        <cdr:cNvSpPr txBox="1"/>
      </cdr:nvSpPr>
      <cdr:spPr>
        <a:xfrm xmlns:a="http://schemas.openxmlformats.org/drawingml/2006/main">
          <a:off x="8367432" y="2267259"/>
          <a:ext cx="1519519" cy="605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kern="1200" dirty="0"/>
            <a:t>LR avg. = 1.76ppt</a:t>
          </a:r>
        </a:p>
        <a:p xmlns:a="http://schemas.openxmlformats.org/drawingml/2006/main">
          <a:endParaRPr lang="en-US" sz="1000" kern="1200" dirty="0"/>
        </a:p>
        <a:p xmlns:a="http://schemas.openxmlformats.org/drawingml/2006/main">
          <a:r>
            <a:rPr lang="en-US" sz="1000" kern="1200" dirty="0"/>
            <a:t>Jan 2026 = 1.89ppts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F3AF7-2E6D-4D14-ADFB-A10A68A353B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25BF1-0F2D-42BD-86F5-6F2976E4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6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25BF1-0F2D-42BD-86F5-6F2976E401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5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2551-08A5-C47C-F948-1D561CED7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67" y="2124760"/>
            <a:ext cx="5337034" cy="20723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ADD TITLE SLIDE HEADING HERE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50ADD9-EAC1-2183-DDDF-1D20F608D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2221" y="0"/>
            <a:ext cx="8135198" cy="6858000"/>
          </a:xfrm>
          <a:prstGeom prst="rect">
            <a:avLst/>
          </a:prstGeom>
        </p:spPr>
      </p:pic>
      <p:pic>
        <p:nvPicPr>
          <p:cNvPr id="8" name="Picture 7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80C68E2-73A4-B671-B4C2-76B7BB5352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6" y="806527"/>
            <a:ext cx="3406130" cy="900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D3DA79-154B-1EDA-51F7-354264648A07}"/>
              </a:ext>
            </a:extLst>
          </p:cNvPr>
          <p:cNvSpPr txBox="1"/>
          <p:nvPr userDrawn="1"/>
        </p:nvSpPr>
        <p:spPr>
          <a:xfrm>
            <a:off x="684923" y="4431572"/>
            <a:ext cx="3519870" cy="10843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76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Mahedy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76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 &amp; Chief Economist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76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Access/Macro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2AE425-D5C3-D27E-D2FB-1426CAFD4999}"/>
              </a:ext>
            </a:extLst>
          </p:cNvPr>
          <p:cNvCxnSpPr/>
          <p:nvPr userDrawn="1"/>
        </p:nvCxnSpPr>
        <p:spPr>
          <a:xfrm>
            <a:off x="758966" y="6172200"/>
            <a:ext cx="9693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3F91AFB-2F04-B278-0961-DC7E95A7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923" y="6256338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10F648-E795-47E1-88D5-36363264B2C0}" type="datetime3">
              <a:rPr lang="en-GB" smtClean="0"/>
              <a:t>10 February,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51327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6BCCF1-D157-C595-257F-556117C4A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286" y="576371"/>
            <a:ext cx="10682951" cy="761472"/>
          </a:xfrm>
        </p:spPr>
        <p:txBody>
          <a:bodyPr lIns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SLIDE HEADING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CB456-884B-FDD2-ECAC-3907B1E51072}"/>
              </a:ext>
            </a:extLst>
          </p:cNvPr>
          <p:cNvSpPr/>
          <p:nvPr userDrawn="1"/>
        </p:nvSpPr>
        <p:spPr>
          <a:xfrm>
            <a:off x="0" y="6360289"/>
            <a:ext cx="12192000" cy="497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een circle with white letters&#10;&#10;Description automatically generated">
            <a:extLst>
              <a:ext uri="{FF2B5EF4-FFF2-40B4-BE49-F238E27FC236}">
                <a16:creationId xmlns:a16="http://schemas.microsoft.com/office/drawing/2014/main" id="{0CD57DD0-2654-635F-0E5D-4A4317C8A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37" y="6424914"/>
            <a:ext cx="334701" cy="334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5255B-D41D-B1BE-475E-4ECD22F55516}"/>
              </a:ext>
            </a:extLst>
          </p:cNvPr>
          <p:cNvSpPr txBox="1"/>
          <p:nvPr userDrawn="1"/>
        </p:nvSpPr>
        <p:spPr>
          <a:xfrm>
            <a:off x="684923" y="6474855"/>
            <a:ext cx="2517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0D96EBD6-B880-489D-80AA-3CBC0CF6CF2E}" type="slidenum">
              <a:rPr lang="en-GB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© 2024 Access/Macro LLC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C2265D-14C3-FD46-069F-21F9D03DA7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6812" y="-13692"/>
            <a:ext cx="1315152" cy="8100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ED3074-167B-A7E5-E289-345CF1803DC2}"/>
              </a:ext>
            </a:extLst>
          </p:cNvPr>
          <p:cNvGrpSpPr/>
          <p:nvPr userDrawn="1"/>
        </p:nvGrpSpPr>
        <p:grpSpPr>
          <a:xfrm>
            <a:off x="766763" y="1571625"/>
            <a:ext cx="10670049" cy="4520565"/>
            <a:chOff x="766763" y="1777999"/>
            <a:chExt cx="11501582" cy="43141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2E0403-65B7-BCA1-BE0E-4B9D0460D831}"/>
                </a:ext>
              </a:extLst>
            </p:cNvPr>
            <p:cNvSpPr/>
            <p:nvPr/>
          </p:nvSpPr>
          <p:spPr>
            <a:xfrm>
              <a:off x="766763" y="1777999"/>
              <a:ext cx="3786332" cy="4314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outerShdw blurRad="3810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B8ED9E-72B0-8C32-4944-9C93392CCB80}"/>
                </a:ext>
              </a:extLst>
            </p:cNvPr>
            <p:cNvSpPr/>
            <p:nvPr/>
          </p:nvSpPr>
          <p:spPr>
            <a:xfrm>
              <a:off x="4624388" y="1777999"/>
              <a:ext cx="3786332" cy="4314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outerShdw blurRad="3810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BAEA34-0844-2E7D-2093-8EBEE9E20378}"/>
                </a:ext>
              </a:extLst>
            </p:cNvPr>
            <p:cNvSpPr/>
            <p:nvPr/>
          </p:nvSpPr>
          <p:spPr>
            <a:xfrm>
              <a:off x="8482013" y="1777999"/>
              <a:ext cx="3786332" cy="4314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outerShdw blurRad="3810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F955203-CAF1-9C19-A017-D457E3EAF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2627" y="2508622"/>
            <a:ext cx="3046613" cy="325903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2C5B07F-96D6-BDD8-BDB0-51CC217EBC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627" y="1828800"/>
            <a:ext cx="3046613" cy="611950"/>
          </a:xfrm>
        </p:spPr>
        <p:txBody>
          <a:bodyPr anchor="b">
            <a:noAutofit/>
          </a:bodyPr>
          <a:lstStyle>
            <a:lvl1pPr>
              <a:defRPr sz="1400" b="1">
                <a:solidFill>
                  <a:schemeClr val="accent3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 Point Heading Here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4A5563D5-5662-0C91-97AC-88AF46BB4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693" y="2508622"/>
            <a:ext cx="3046613" cy="325903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C9F4988-ECEE-CDD7-BA63-81DFEEF386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693" y="1828800"/>
            <a:ext cx="3046613" cy="611950"/>
          </a:xfrm>
        </p:spPr>
        <p:txBody>
          <a:bodyPr anchor="b">
            <a:noAutofit/>
          </a:bodyPr>
          <a:lstStyle>
            <a:lvl1pPr>
              <a:defRPr sz="1400" b="1">
                <a:solidFill>
                  <a:schemeClr val="accent3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 Point Heading Here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894ABA4-18B2-3847-1086-FF8B7D6E7E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4573" y="2508622"/>
            <a:ext cx="3046613" cy="325903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3BE81A5-C6F1-E4DB-D370-384142E0EF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4573" y="1828800"/>
            <a:ext cx="3046613" cy="611950"/>
          </a:xfrm>
        </p:spPr>
        <p:txBody>
          <a:bodyPr anchor="b">
            <a:noAutofit/>
          </a:bodyPr>
          <a:lstStyle>
            <a:lvl1pPr>
              <a:defRPr sz="1400" b="1">
                <a:solidFill>
                  <a:schemeClr val="accent3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 Point 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78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6BCCF1-D157-C595-257F-556117C4A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286" y="576371"/>
            <a:ext cx="10682951" cy="761472"/>
          </a:xfrm>
        </p:spPr>
        <p:txBody>
          <a:bodyPr lIns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SLIDE HEADING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CB456-884B-FDD2-ECAC-3907B1E51072}"/>
              </a:ext>
            </a:extLst>
          </p:cNvPr>
          <p:cNvSpPr/>
          <p:nvPr userDrawn="1"/>
        </p:nvSpPr>
        <p:spPr>
          <a:xfrm>
            <a:off x="0" y="6360289"/>
            <a:ext cx="12192000" cy="497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een circle with white letters&#10;&#10;Description automatically generated">
            <a:extLst>
              <a:ext uri="{FF2B5EF4-FFF2-40B4-BE49-F238E27FC236}">
                <a16:creationId xmlns:a16="http://schemas.microsoft.com/office/drawing/2014/main" id="{0CD57DD0-2654-635F-0E5D-4A4317C8A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37" y="6424914"/>
            <a:ext cx="334701" cy="334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5255B-D41D-B1BE-475E-4ECD22F55516}"/>
              </a:ext>
            </a:extLst>
          </p:cNvPr>
          <p:cNvSpPr txBox="1"/>
          <p:nvPr userDrawn="1"/>
        </p:nvSpPr>
        <p:spPr>
          <a:xfrm>
            <a:off x="684923" y="6474855"/>
            <a:ext cx="2517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0D96EBD6-B880-489D-80AA-3CBC0CF6CF2E}" type="slidenum">
              <a:rPr lang="en-GB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© 2024 Access/Macro LLC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C2265D-14C3-FD46-069F-21F9D03DA7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6812" y="-13692"/>
            <a:ext cx="1315152" cy="81008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7DD3702-323E-A3ED-3F5F-F553F3C1D1CC}"/>
              </a:ext>
            </a:extLst>
          </p:cNvPr>
          <p:cNvSpPr/>
          <p:nvPr userDrawn="1"/>
        </p:nvSpPr>
        <p:spPr>
          <a:xfrm>
            <a:off x="766763" y="1637817"/>
            <a:ext cx="5263647" cy="2168552"/>
          </a:xfrm>
          <a:prstGeom prst="roundRect">
            <a:avLst>
              <a:gd name="adj" fmla="val 5140"/>
            </a:avLst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FA8E84-A2C5-1D5F-B557-0CFC941B4C67}"/>
              </a:ext>
            </a:extLst>
          </p:cNvPr>
          <p:cNvSpPr/>
          <p:nvPr userDrawn="1"/>
        </p:nvSpPr>
        <p:spPr>
          <a:xfrm>
            <a:off x="766763" y="3908157"/>
            <a:ext cx="5263647" cy="2168552"/>
          </a:xfrm>
          <a:prstGeom prst="roundRect">
            <a:avLst>
              <a:gd name="adj" fmla="val 5140"/>
            </a:avLst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F2556AB-1A1B-43F7-ECE8-37A8757315BE}"/>
              </a:ext>
            </a:extLst>
          </p:cNvPr>
          <p:cNvSpPr/>
          <p:nvPr userDrawn="1"/>
        </p:nvSpPr>
        <p:spPr>
          <a:xfrm>
            <a:off x="6173165" y="1637817"/>
            <a:ext cx="5263647" cy="2168552"/>
          </a:xfrm>
          <a:prstGeom prst="roundRect">
            <a:avLst>
              <a:gd name="adj" fmla="val 5140"/>
            </a:avLst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CB74C23-0B59-D043-64F2-2B3F1C2BBFE5}"/>
              </a:ext>
            </a:extLst>
          </p:cNvPr>
          <p:cNvSpPr/>
          <p:nvPr userDrawn="1"/>
        </p:nvSpPr>
        <p:spPr>
          <a:xfrm>
            <a:off x="6173165" y="3908157"/>
            <a:ext cx="5263647" cy="2168552"/>
          </a:xfrm>
          <a:prstGeom prst="roundRect">
            <a:avLst>
              <a:gd name="adj" fmla="val 5140"/>
            </a:avLst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Single Corner Rounded 20">
            <a:extLst>
              <a:ext uri="{FF2B5EF4-FFF2-40B4-BE49-F238E27FC236}">
                <a16:creationId xmlns:a16="http://schemas.microsoft.com/office/drawing/2014/main" id="{A30493E9-81D6-E1FD-B466-A498FE6C336E}"/>
              </a:ext>
            </a:extLst>
          </p:cNvPr>
          <p:cNvSpPr/>
          <p:nvPr userDrawn="1"/>
        </p:nvSpPr>
        <p:spPr>
          <a:xfrm flipV="1">
            <a:off x="766763" y="1637817"/>
            <a:ext cx="2114307" cy="515074"/>
          </a:xfrm>
          <a:prstGeom prst="round1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381917-CF5C-E7EE-3826-BEB04C8FB713}"/>
              </a:ext>
            </a:extLst>
          </p:cNvPr>
          <p:cNvSpPr txBox="1"/>
          <p:nvPr userDrawn="1"/>
        </p:nvSpPr>
        <p:spPr>
          <a:xfrm>
            <a:off x="1036781" y="172607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</p:txBody>
      </p:sp>
      <p:sp>
        <p:nvSpPr>
          <p:cNvPr id="24" name="Rectangle: Single Corner Rounded 23">
            <a:extLst>
              <a:ext uri="{FF2B5EF4-FFF2-40B4-BE49-F238E27FC236}">
                <a16:creationId xmlns:a16="http://schemas.microsoft.com/office/drawing/2014/main" id="{D91DE98E-DBE8-8735-72DE-A8FE5B7863EA}"/>
              </a:ext>
            </a:extLst>
          </p:cNvPr>
          <p:cNvSpPr/>
          <p:nvPr userDrawn="1"/>
        </p:nvSpPr>
        <p:spPr>
          <a:xfrm flipV="1">
            <a:off x="6161592" y="1637817"/>
            <a:ext cx="2114307" cy="515074"/>
          </a:xfrm>
          <a:prstGeom prst="round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E78163-E5B5-8286-A2EC-281CFF896AD7}"/>
              </a:ext>
            </a:extLst>
          </p:cNvPr>
          <p:cNvSpPr txBox="1"/>
          <p:nvPr userDrawn="1"/>
        </p:nvSpPr>
        <p:spPr>
          <a:xfrm>
            <a:off x="6431610" y="1726077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Weaknesses</a:t>
            </a:r>
          </a:p>
        </p:txBody>
      </p:sp>
      <p:sp>
        <p:nvSpPr>
          <p:cNvPr id="27" name="Rectangle: Single Corner Rounded 26">
            <a:extLst>
              <a:ext uri="{FF2B5EF4-FFF2-40B4-BE49-F238E27FC236}">
                <a16:creationId xmlns:a16="http://schemas.microsoft.com/office/drawing/2014/main" id="{A3A9A331-AB20-8F1A-DB5A-9A84A5F3B989}"/>
              </a:ext>
            </a:extLst>
          </p:cNvPr>
          <p:cNvSpPr/>
          <p:nvPr userDrawn="1"/>
        </p:nvSpPr>
        <p:spPr>
          <a:xfrm flipV="1">
            <a:off x="766763" y="3899983"/>
            <a:ext cx="2114307" cy="515074"/>
          </a:xfrm>
          <a:prstGeom prst="round1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9EAD3C-B354-CCF2-8234-58B81CB1106A}"/>
              </a:ext>
            </a:extLst>
          </p:cNvPr>
          <p:cNvSpPr txBox="1"/>
          <p:nvPr userDrawn="1"/>
        </p:nvSpPr>
        <p:spPr>
          <a:xfrm>
            <a:off x="1036781" y="3988243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</p:txBody>
      </p:sp>
      <p:sp>
        <p:nvSpPr>
          <p:cNvPr id="30" name="Rectangle: Single Corner Rounded 29">
            <a:extLst>
              <a:ext uri="{FF2B5EF4-FFF2-40B4-BE49-F238E27FC236}">
                <a16:creationId xmlns:a16="http://schemas.microsoft.com/office/drawing/2014/main" id="{66F6283D-B9D5-8131-24A2-201D1A9A3ED4}"/>
              </a:ext>
            </a:extLst>
          </p:cNvPr>
          <p:cNvSpPr/>
          <p:nvPr userDrawn="1"/>
        </p:nvSpPr>
        <p:spPr>
          <a:xfrm flipV="1">
            <a:off x="6161592" y="3899983"/>
            <a:ext cx="2114307" cy="515074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7E5046-2C74-0AE3-15FA-B75521681283}"/>
              </a:ext>
            </a:extLst>
          </p:cNvPr>
          <p:cNvSpPr txBox="1"/>
          <p:nvPr userDrawn="1"/>
        </p:nvSpPr>
        <p:spPr>
          <a:xfrm>
            <a:off x="6431610" y="398824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B9704ACE-93ED-5178-B84F-4AD1170216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4067" y="2278766"/>
            <a:ext cx="4669062" cy="142455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139CE117-B245-D9CE-AB50-DD5535D75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3947" y="2278766"/>
            <a:ext cx="4669062" cy="142455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3A263BF9-5DD0-FAD0-A499-AA669A2D8A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4067" y="4501437"/>
            <a:ext cx="4669062" cy="142455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0FF490D2-26E7-98F1-DCF7-31406D6E2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3947" y="4501437"/>
            <a:ext cx="4669062" cy="142455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402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D5FB5485-C314-A32E-92D1-77FCE2806B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764" y="4387573"/>
            <a:ext cx="1976074" cy="175547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6BCCF1-D157-C595-257F-556117C4A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286" y="576371"/>
            <a:ext cx="10682951" cy="761472"/>
          </a:xfrm>
        </p:spPr>
        <p:txBody>
          <a:bodyPr lIns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SLIDE HEADING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CB456-884B-FDD2-ECAC-3907B1E51072}"/>
              </a:ext>
            </a:extLst>
          </p:cNvPr>
          <p:cNvSpPr/>
          <p:nvPr userDrawn="1"/>
        </p:nvSpPr>
        <p:spPr>
          <a:xfrm>
            <a:off x="0" y="6360289"/>
            <a:ext cx="12192000" cy="497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een circle with white letters&#10;&#10;Description automatically generated">
            <a:extLst>
              <a:ext uri="{FF2B5EF4-FFF2-40B4-BE49-F238E27FC236}">
                <a16:creationId xmlns:a16="http://schemas.microsoft.com/office/drawing/2014/main" id="{0CD57DD0-2654-635F-0E5D-4A4317C8A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37" y="6424914"/>
            <a:ext cx="334701" cy="334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5255B-D41D-B1BE-475E-4ECD22F55516}"/>
              </a:ext>
            </a:extLst>
          </p:cNvPr>
          <p:cNvSpPr txBox="1"/>
          <p:nvPr userDrawn="1"/>
        </p:nvSpPr>
        <p:spPr>
          <a:xfrm>
            <a:off x="684923" y="6474855"/>
            <a:ext cx="2517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0D96EBD6-B880-489D-80AA-3CBC0CF6CF2E}" type="slidenum">
              <a:rPr lang="en-GB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© 2024 Access/Macro LLC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C2265D-14C3-FD46-069F-21F9D03DA7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6812" y="-13692"/>
            <a:ext cx="1315152" cy="810081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F1819E4-56A0-2A82-48A3-C33B207FC52D}"/>
              </a:ext>
            </a:extLst>
          </p:cNvPr>
          <p:cNvSpPr/>
          <p:nvPr userDrawn="1"/>
        </p:nvSpPr>
        <p:spPr>
          <a:xfrm>
            <a:off x="766763" y="3429000"/>
            <a:ext cx="1976075" cy="6228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26755D93-2129-FD18-DF97-CE985CDA0311}"/>
              </a:ext>
            </a:extLst>
          </p:cNvPr>
          <p:cNvSpPr/>
          <p:nvPr userDrawn="1"/>
        </p:nvSpPr>
        <p:spPr>
          <a:xfrm>
            <a:off x="2505558" y="3429000"/>
            <a:ext cx="1976075" cy="62289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D9295D02-FD6C-7FDC-8A82-6C0F94F58567}"/>
              </a:ext>
            </a:extLst>
          </p:cNvPr>
          <p:cNvSpPr/>
          <p:nvPr userDrawn="1"/>
        </p:nvSpPr>
        <p:spPr>
          <a:xfrm>
            <a:off x="4244353" y="3429000"/>
            <a:ext cx="1976075" cy="62289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C98035EA-DF00-0C82-A73F-BD8CBA4BE807}"/>
              </a:ext>
            </a:extLst>
          </p:cNvPr>
          <p:cNvSpPr/>
          <p:nvPr userDrawn="1"/>
        </p:nvSpPr>
        <p:spPr>
          <a:xfrm>
            <a:off x="5983148" y="3429000"/>
            <a:ext cx="1976075" cy="62289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B32C67C1-EEF2-24F3-98B5-DE9368DAF75D}"/>
              </a:ext>
            </a:extLst>
          </p:cNvPr>
          <p:cNvSpPr/>
          <p:nvPr userDrawn="1"/>
        </p:nvSpPr>
        <p:spPr>
          <a:xfrm>
            <a:off x="7721943" y="3429000"/>
            <a:ext cx="1976075" cy="62289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9DF71A07-F275-9A43-47B5-D57EC6A1E579}"/>
              </a:ext>
            </a:extLst>
          </p:cNvPr>
          <p:cNvSpPr/>
          <p:nvPr userDrawn="1"/>
        </p:nvSpPr>
        <p:spPr>
          <a:xfrm>
            <a:off x="9460738" y="3429000"/>
            <a:ext cx="1976075" cy="6228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3A94D19D-70F5-8995-6467-7DD72CB059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44354" y="4387573"/>
            <a:ext cx="1976074" cy="175547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6DE6077F-00DF-A9D7-19EA-D773CCDEB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3514" y="4387573"/>
            <a:ext cx="1976074" cy="175547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51BC91D1-3CCD-DB05-6871-09D56D7764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88274" y="1397064"/>
            <a:ext cx="1976074" cy="175547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A6CD4E2E-4B4C-5AB0-D5FE-C3C13354AE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3149" y="1397064"/>
            <a:ext cx="1976074" cy="175547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F2DF368E-57C4-4314-3B9E-EA8E7C273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60739" y="1397064"/>
            <a:ext cx="1976074" cy="175547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53BD7BE9-5029-2E51-F180-BD6C2C04CF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63" y="3506933"/>
            <a:ext cx="1877377" cy="46702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Point Heading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873A73F6-1B0F-480F-13C5-EBD4A5F60B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04256" y="3506933"/>
            <a:ext cx="1877377" cy="46702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Point Heading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CE06B564-F43C-6F86-603B-651ADEBC24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3051" y="3506933"/>
            <a:ext cx="1877377" cy="46702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Point Heading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B68DC062-44DD-5797-6369-6C2DB4C342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1846" y="3506933"/>
            <a:ext cx="1877377" cy="46702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Point Heading</a:t>
            </a: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D82286CE-348C-0125-0885-EA3B33DED7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71292" y="3506933"/>
            <a:ext cx="1877377" cy="46702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Point Heading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FC1D3B9A-8CEC-B8A7-B8A9-D1D6695B55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10086" y="3506933"/>
            <a:ext cx="1877377" cy="46702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Point Heading</a:t>
            </a:r>
          </a:p>
        </p:txBody>
      </p:sp>
    </p:spTree>
    <p:extLst>
      <p:ext uri="{BB962C8B-B14F-4D97-AF65-F5344CB8AC3E}">
        <p14:creationId xmlns:p14="http://schemas.microsoft.com/office/powerpoint/2010/main" val="3203795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2551-08A5-C47C-F948-1D561CED7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67" y="2124760"/>
            <a:ext cx="5337034" cy="20723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ADD TITLE SLIDE HEADING HERE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50ADD9-EAC1-2183-DDDF-1D20F608D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2221" y="0"/>
            <a:ext cx="8135198" cy="6858000"/>
          </a:xfrm>
          <a:prstGeom prst="rect">
            <a:avLst/>
          </a:prstGeom>
        </p:spPr>
      </p:pic>
      <p:pic>
        <p:nvPicPr>
          <p:cNvPr id="8" name="Picture 7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80C68E2-73A4-B671-B4C2-76B7BB5352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6" y="806527"/>
            <a:ext cx="3406130" cy="9003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2AE425-D5C3-D27E-D2FB-1426CAFD4999}"/>
              </a:ext>
            </a:extLst>
          </p:cNvPr>
          <p:cNvCxnSpPr/>
          <p:nvPr userDrawn="1"/>
        </p:nvCxnSpPr>
        <p:spPr>
          <a:xfrm>
            <a:off x="758966" y="6172200"/>
            <a:ext cx="9693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3F91AFB-2F04-B278-0961-DC7E95A7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923" y="6256338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10F648-E795-47E1-88D5-36363264B2C0}" type="datetime3">
              <a:rPr lang="en-GB" smtClean="0"/>
              <a:t>10 February,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5150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C01618-47D2-1050-0EA0-9F23EF2035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6096000 w 6096000"/>
              <a:gd name="connsiteY0" fmla="*/ 3932516 h 6858000"/>
              <a:gd name="connsiteX1" fmla="*/ 6096000 w 6096000"/>
              <a:gd name="connsiteY1" fmla="*/ 6858000 h 6858000"/>
              <a:gd name="connsiteX2" fmla="*/ 3566863 w 6096000"/>
              <a:gd name="connsiteY2" fmla="*/ 6858000 h 6858000"/>
              <a:gd name="connsiteX3" fmla="*/ 3571630 w 6096000"/>
              <a:gd name="connsiteY3" fmla="*/ 6851674 h 6858000"/>
              <a:gd name="connsiteX4" fmla="*/ 3580073 w 6096000"/>
              <a:gd name="connsiteY4" fmla="*/ 6834029 h 6858000"/>
              <a:gd name="connsiteX5" fmla="*/ 4347410 w 6096000"/>
              <a:gd name="connsiteY5" fmla="*/ 5299911 h 6858000"/>
              <a:gd name="connsiteX6" fmla="*/ 4359256 w 6096000"/>
              <a:gd name="connsiteY6" fmla="*/ 5276125 h 6858000"/>
              <a:gd name="connsiteX7" fmla="*/ 4376563 w 6096000"/>
              <a:gd name="connsiteY7" fmla="*/ 5265112 h 6858000"/>
              <a:gd name="connsiteX8" fmla="*/ 4396554 w 6096000"/>
              <a:gd name="connsiteY8" fmla="*/ 5265112 h 6858000"/>
              <a:gd name="connsiteX9" fmla="*/ 5358063 w 6096000"/>
              <a:gd name="connsiteY9" fmla="*/ 5265482 h 6858000"/>
              <a:gd name="connsiteX10" fmla="*/ 5394250 w 6096000"/>
              <a:gd name="connsiteY10" fmla="*/ 5244381 h 6858000"/>
              <a:gd name="connsiteX11" fmla="*/ 5643118 w 6096000"/>
              <a:gd name="connsiteY11" fmla="*/ 4778573 h 6858000"/>
              <a:gd name="connsiteX12" fmla="*/ 6096000 w 6096000"/>
              <a:gd name="connsiteY12" fmla="*/ 1803388 h 6858000"/>
              <a:gd name="connsiteX13" fmla="*/ 6096000 w 6096000"/>
              <a:gd name="connsiteY13" fmla="*/ 3815399 h 6858000"/>
              <a:gd name="connsiteX14" fmla="*/ 5306326 w 6096000"/>
              <a:gd name="connsiteY14" fmla="*/ 3815399 h 6858000"/>
              <a:gd name="connsiteX15" fmla="*/ 5199708 w 6096000"/>
              <a:gd name="connsiteY15" fmla="*/ 3815399 h 6858000"/>
              <a:gd name="connsiteX16" fmla="*/ 5090776 w 6096000"/>
              <a:gd name="connsiteY16" fmla="*/ 3814844 h 6858000"/>
              <a:gd name="connsiteX17" fmla="*/ 5104937 w 6096000"/>
              <a:gd name="connsiteY17" fmla="*/ 3785320 h 6858000"/>
              <a:gd name="connsiteX18" fmla="*/ 0 w 6096000"/>
              <a:gd name="connsiteY18" fmla="*/ 0 h 6858000"/>
              <a:gd name="connsiteX19" fmla="*/ 5730208 w 6096000"/>
              <a:gd name="connsiteY19" fmla="*/ 0 h 6858000"/>
              <a:gd name="connsiteX20" fmla="*/ 5716696 w 6096000"/>
              <a:gd name="connsiteY20" fmla="*/ 30727 h 6858000"/>
              <a:gd name="connsiteX21" fmla="*/ 2942954 w 6096000"/>
              <a:gd name="connsiteY21" fmla="*/ 5576822 h 6858000"/>
              <a:gd name="connsiteX22" fmla="*/ 2313980 w 6096000"/>
              <a:gd name="connsiteY22" fmla="*/ 6834955 h 6858000"/>
              <a:gd name="connsiteX23" fmla="*/ 2303350 w 6096000"/>
              <a:gd name="connsiteY23" fmla="*/ 6858000 h 6858000"/>
              <a:gd name="connsiteX24" fmla="*/ 0 w 6096000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96000" h="6858000">
                <a:moveTo>
                  <a:pt x="6096000" y="3932516"/>
                </a:moveTo>
                <a:lnTo>
                  <a:pt x="6096000" y="6858000"/>
                </a:lnTo>
                <a:lnTo>
                  <a:pt x="3566863" y="6858000"/>
                </a:lnTo>
                <a:lnTo>
                  <a:pt x="3571630" y="6851674"/>
                </a:lnTo>
                <a:cubicBezTo>
                  <a:pt x="3573663" y="6847635"/>
                  <a:pt x="3576116" y="6841966"/>
                  <a:pt x="3580073" y="6834029"/>
                </a:cubicBezTo>
                <a:cubicBezTo>
                  <a:pt x="3835975" y="6322687"/>
                  <a:pt x="4091692" y="5811253"/>
                  <a:pt x="4347410" y="5299911"/>
                </a:cubicBezTo>
                <a:cubicBezTo>
                  <a:pt x="4351297" y="5292044"/>
                  <a:pt x="4355647" y="5284177"/>
                  <a:pt x="4359256" y="5276125"/>
                </a:cubicBezTo>
                <a:cubicBezTo>
                  <a:pt x="4362773" y="5268444"/>
                  <a:pt x="4367956" y="5264649"/>
                  <a:pt x="4376563" y="5265112"/>
                </a:cubicBezTo>
                <a:cubicBezTo>
                  <a:pt x="4383227" y="5265482"/>
                  <a:pt x="4389890" y="5265112"/>
                  <a:pt x="4396554" y="5265112"/>
                </a:cubicBezTo>
                <a:cubicBezTo>
                  <a:pt x="4717057" y="5265112"/>
                  <a:pt x="5037560" y="5265019"/>
                  <a:pt x="5358063" y="5265482"/>
                </a:cubicBezTo>
                <a:cubicBezTo>
                  <a:pt x="5375739" y="5265482"/>
                  <a:pt x="5385642" y="5260762"/>
                  <a:pt x="5394250" y="5244381"/>
                </a:cubicBezTo>
                <a:cubicBezTo>
                  <a:pt x="5476620" y="5088803"/>
                  <a:pt x="5560008" y="4933781"/>
                  <a:pt x="5643118" y="4778573"/>
                </a:cubicBezTo>
                <a:close/>
                <a:moveTo>
                  <a:pt x="6096000" y="1803388"/>
                </a:moveTo>
                <a:lnTo>
                  <a:pt x="6096000" y="3815399"/>
                </a:lnTo>
                <a:lnTo>
                  <a:pt x="5306326" y="3815399"/>
                </a:lnTo>
                <a:cubicBezTo>
                  <a:pt x="5270787" y="3815399"/>
                  <a:pt x="5235248" y="3815492"/>
                  <a:pt x="5199708" y="3815399"/>
                </a:cubicBezTo>
                <a:cubicBezTo>
                  <a:pt x="5164724" y="3815306"/>
                  <a:pt x="5129647" y="3815954"/>
                  <a:pt x="5090776" y="3814844"/>
                </a:cubicBezTo>
                <a:cubicBezTo>
                  <a:pt x="5096792" y="3802257"/>
                  <a:pt x="5100772" y="3793742"/>
                  <a:pt x="5104937" y="3785320"/>
                </a:cubicBezTo>
                <a:close/>
                <a:moveTo>
                  <a:pt x="0" y="0"/>
                </a:moveTo>
                <a:lnTo>
                  <a:pt x="5730208" y="0"/>
                </a:lnTo>
                <a:cubicBezTo>
                  <a:pt x="5725766" y="10273"/>
                  <a:pt x="5721694" y="20731"/>
                  <a:pt x="5716696" y="30727"/>
                </a:cubicBezTo>
                <a:cubicBezTo>
                  <a:pt x="4792301" y="1879425"/>
                  <a:pt x="3867720" y="3728216"/>
                  <a:pt x="2942954" y="5576822"/>
                </a:cubicBezTo>
                <a:cubicBezTo>
                  <a:pt x="2733234" y="5996169"/>
                  <a:pt x="2523607" y="6415516"/>
                  <a:pt x="2313980" y="6834955"/>
                </a:cubicBezTo>
                <a:lnTo>
                  <a:pt x="23033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82551-08A5-C47C-F948-1D561CED7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66" y="2124760"/>
            <a:ext cx="5206591" cy="20723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ADD TITLE SLIDE HEADING HERE</a:t>
            </a:r>
            <a:endParaRPr lang="en-GB" dirty="0"/>
          </a:p>
        </p:txBody>
      </p:sp>
      <p:pic>
        <p:nvPicPr>
          <p:cNvPr id="8" name="Picture 7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80C68E2-73A4-B671-B4C2-76B7BB535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6" y="806527"/>
            <a:ext cx="3406130" cy="900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D3DA79-154B-1EDA-51F7-354264648A07}"/>
              </a:ext>
            </a:extLst>
          </p:cNvPr>
          <p:cNvSpPr txBox="1"/>
          <p:nvPr userDrawn="1"/>
        </p:nvSpPr>
        <p:spPr>
          <a:xfrm>
            <a:off x="684923" y="4431572"/>
            <a:ext cx="3519870" cy="1084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76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Mahedy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76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 &amp; Chief Economist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76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Access/Macro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2AE425-D5C3-D27E-D2FB-1426CAFD4999}"/>
              </a:ext>
            </a:extLst>
          </p:cNvPr>
          <p:cNvCxnSpPr/>
          <p:nvPr userDrawn="1"/>
        </p:nvCxnSpPr>
        <p:spPr>
          <a:xfrm>
            <a:off x="758966" y="6172200"/>
            <a:ext cx="9693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3F91AFB-2F04-B278-0961-DC7E95A7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923" y="6256338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10F648-E795-47E1-88D5-36363264B2C0}" type="datetime3">
              <a:rPr lang="en-GB" smtClean="0"/>
              <a:t>10 February,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75645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C01618-47D2-1050-0EA0-9F23EF2035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6096000 w 6096000"/>
              <a:gd name="connsiteY0" fmla="*/ 3932516 h 6858000"/>
              <a:gd name="connsiteX1" fmla="*/ 6096000 w 6096000"/>
              <a:gd name="connsiteY1" fmla="*/ 6858000 h 6858000"/>
              <a:gd name="connsiteX2" fmla="*/ 3566863 w 6096000"/>
              <a:gd name="connsiteY2" fmla="*/ 6858000 h 6858000"/>
              <a:gd name="connsiteX3" fmla="*/ 3571630 w 6096000"/>
              <a:gd name="connsiteY3" fmla="*/ 6851674 h 6858000"/>
              <a:gd name="connsiteX4" fmla="*/ 3580073 w 6096000"/>
              <a:gd name="connsiteY4" fmla="*/ 6834029 h 6858000"/>
              <a:gd name="connsiteX5" fmla="*/ 4347410 w 6096000"/>
              <a:gd name="connsiteY5" fmla="*/ 5299911 h 6858000"/>
              <a:gd name="connsiteX6" fmla="*/ 4359256 w 6096000"/>
              <a:gd name="connsiteY6" fmla="*/ 5276125 h 6858000"/>
              <a:gd name="connsiteX7" fmla="*/ 4376563 w 6096000"/>
              <a:gd name="connsiteY7" fmla="*/ 5265112 h 6858000"/>
              <a:gd name="connsiteX8" fmla="*/ 4396554 w 6096000"/>
              <a:gd name="connsiteY8" fmla="*/ 5265112 h 6858000"/>
              <a:gd name="connsiteX9" fmla="*/ 5358063 w 6096000"/>
              <a:gd name="connsiteY9" fmla="*/ 5265482 h 6858000"/>
              <a:gd name="connsiteX10" fmla="*/ 5394250 w 6096000"/>
              <a:gd name="connsiteY10" fmla="*/ 5244381 h 6858000"/>
              <a:gd name="connsiteX11" fmla="*/ 5643118 w 6096000"/>
              <a:gd name="connsiteY11" fmla="*/ 4778573 h 6858000"/>
              <a:gd name="connsiteX12" fmla="*/ 6096000 w 6096000"/>
              <a:gd name="connsiteY12" fmla="*/ 1803388 h 6858000"/>
              <a:gd name="connsiteX13" fmla="*/ 6096000 w 6096000"/>
              <a:gd name="connsiteY13" fmla="*/ 3815399 h 6858000"/>
              <a:gd name="connsiteX14" fmla="*/ 5306326 w 6096000"/>
              <a:gd name="connsiteY14" fmla="*/ 3815399 h 6858000"/>
              <a:gd name="connsiteX15" fmla="*/ 5199708 w 6096000"/>
              <a:gd name="connsiteY15" fmla="*/ 3815399 h 6858000"/>
              <a:gd name="connsiteX16" fmla="*/ 5090776 w 6096000"/>
              <a:gd name="connsiteY16" fmla="*/ 3814844 h 6858000"/>
              <a:gd name="connsiteX17" fmla="*/ 5104937 w 6096000"/>
              <a:gd name="connsiteY17" fmla="*/ 3785320 h 6858000"/>
              <a:gd name="connsiteX18" fmla="*/ 0 w 6096000"/>
              <a:gd name="connsiteY18" fmla="*/ 0 h 6858000"/>
              <a:gd name="connsiteX19" fmla="*/ 5730208 w 6096000"/>
              <a:gd name="connsiteY19" fmla="*/ 0 h 6858000"/>
              <a:gd name="connsiteX20" fmla="*/ 5716696 w 6096000"/>
              <a:gd name="connsiteY20" fmla="*/ 30727 h 6858000"/>
              <a:gd name="connsiteX21" fmla="*/ 2942954 w 6096000"/>
              <a:gd name="connsiteY21" fmla="*/ 5576822 h 6858000"/>
              <a:gd name="connsiteX22" fmla="*/ 2313980 w 6096000"/>
              <a:gd name="connsiteY22" fmla="*/ 6834955 h 6858000"/>
              <a:gd name="connsiteX23" fmla="*/ 2303350 w 6096000"/>
              <a:gd name="connsiteY23" fmla="*/ 6858000 h 6858000"/>
              <a:gd name="connsiteX24" fmla="*/ 0 w 6096000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96000" h="6858000">
                <a:moveTo>
                  <a:pt x="6096000" y="3932516"/>
                </a:moveTo>
                <a:lnTo>
                  <a:pt x="6096000" y="6858000"/>
                </a:lnTo>
                <a:lnTo>
                  <a:pt x="3566863" y="6858000"/>
                </a:lnTo>
                <a:lnTo>
                  <a:pt x="3571630" y="6851674"/>
                </a:lnTo>
                <a:cubicBezTo>
                  <a:pt x="3573663" y="6847635"/>
                  <a:pt x="3576116" y="6841966"/>
                  <a:pt x="3580073" y="6834029"/>
                </a:cubicBezTo>
                <a:cubicBezTo>
                  <a:pt x="3835975" y="6322687"/>
                  <a:pt x="4091692" y="5811253"/>
                  <a:pt x="4347410" y="5299911"/>
                </a:cubicBezTo>
                <a:cubicBezTo>
                  <a:pt x="4351297" y="5292044"/>
                  <a:pt x="4355647" y="5284177"/>
                  <a:pt x="4359256" y="5276125"/>
                </a:cubicBezTo>
                <a:cubicBezTo>
                  <a:pt x="4362773" y="5268444"/>
                  <a:pt x="4367956" y="5264649"/>
                  <a:pt x="4376563" y="5265112"/>
                </a:cubicBezTo>
                <a:cubicBezTo>
                  <a:pt x="4383227" y="5265482"/>
                  <a:pt x="4389890" y="5265112"/>
                  <a:pt x="4396554" y="5265112"/>
                </a:cubicBezTo>
                <a:cubicBezTo>
                  <a:pt x="4717057" y="5265112"/>
                  <a:pt x="5037560" y="5265019"/>
                  <a:pt x="5358063" y="5265482"/>
                </a:cubicBezTo>
                <a:cubicBezTo>
                  <a:pt x="5375739" y="5265482"/>
                  <a:pt x="5385642" y="5260762"/>
                  <a:pt x="5394250" y="5244381"/>
                </a:cubicBezTo>
                <a:cubicBezTo>
                  <a:pt x="5476620" y="5088803"/>
                  <a:pt x="5560008" y="4933781"/>
                  <a:pt x="5643118" y="4778573"/>
                </a:cubicBezTo>
                <a:close/>
                <a:moveTo>
                  <a:pt x="6096000" y="1803388"/>
                </a:moveTo>
                <a:lnTo>
                  <a:pt x="6096000" y="3815399"/>
                </a:lnTo>
                <a:lnTo>
                  <a:pt x="5306326" y="3815399"/>
                </a:lnTo>
                <a:cubicBezTo>
                  <a:pt x="5270787" y="3815399"/>
                  <a:pt x="5235248" y="3815492"/>
                  <a:pt x="5199708" y="3815399"/>
                </a:cubicBezTo>
                <a:cubicBezTo>
                  <a:pt x="5164724" y="3815306"/>
                  <a:pt x="5129647" y="3815954"/>
                  <a:pt x="5090776" y="3814844"/>
                </a:cubicBezTo>
                <a:cubicBezTo>
                  <a:pt x="5096792" y="3802257"/>
                  <a:pt x="5100772" y="3793742"/>
                  <a:pt x="5104937" y="3785320"/>
                </a:cubicBezTo>
                <a:close/>
                <a:moveTo>
                  <a:pt x="0" y="0"/>
                </a:moveTo>
                <a:lnTo>
                  <a:pt x="5730208" y="0"/>
                </a:lnTo>
                <a:cubicBezTo>
                  <a:pt x="5725766" y="10273"/>
                  <a:pt x="5721694" y="20731"/>
                  <a:pt x="5716696" y="30727"/>
                </a:cubicBezTo>
                <a:cubicBezTo>
                  <a:pt x="4792301" y="1879425"/>
                  <a:pt x="3867720" y="3728216"/>
                  <a:pt x="2942954" y="5576822"/>
                </a:cubicBezTo>
                <a:cubicBezTo>
                  <a:pt x="2733234" y="5996169"/>
                  <a:pt x="2523607" y="6415516"/>
                  <a:pt x="2313980" y="6834955"/>
                </a:cubicBezTo>
                <a:lnTo>
                  <a:pt x="23033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82551-08A5-C47C-F948-1D561CED7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66" y="2124760"/>
            <a:ext cx="5206591" cy="20723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ADD TITLE SLIDE HEADING HERE</a:t>
            </a:r>
            <a:endParaRPr lang="en-GB" dirty="0"/>
          </a:p>
        </p:txBody>
      </p:sp>
      <p:pic>
        <p:nvPicPr>
          <p:cNvPr id="8" name="Picture 7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80C68E2-73A4-B671-B4C2-76B7BB535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6" y="806527"/>
            <a:ext cx="3406130" cy="9003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2AE425-D5C3-D27E-D2FB-1426CAFD4999}"/>
              </a:ext>
            </a:extLst>
          </p:cNvPr>
          <p:cNvCxnSpPr/>
          <p:nvPr userDrawn="1"/>
        </p:nvCxnSpPr>
        <p:spPr>
          <a:xfrm>
            <a:off x="758966" y="6172200"/>
            <a:ext cx="9693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3F91AFB-2F04-B278-0961-DC7E95A7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923" y="6256338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10F648-E795-47E1-88D5-36363264B2C0}" type="datetime3">
              <a:rPr lang="en-GB" smtClean="0"/>
              <a:t>10 February, 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98684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6BCCF1-D157-C595-257F-556117C4A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286" y="576371"/>
            <a:ext cx="10682951" cy="761472"/>
          </a:xfrm>
        </p:spPr>
        <p:txBody>
          <a:bodyPr lIns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SLIDE HEADING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CB456-884B-FDD2-ECAC-3907B1E51072}"/>
              </a:ext>
            </a:extLst>
          </p:cNvPr>
          <p:cNvSpPr/>
          <p:nvPr userDrawn="1"/>
        </p:nvSpPr>
        <p:spPr>
          <a:xfrm>
            <a:off x="0" y="6360289"/>
            <a:ext cx="12192000" cy="497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een circle with white letters&#10;&#10;Description automatically generated">
            <a:extLst>
              <a:ext uri="{FF2B5EF4-FFF2-40B4-BE49-F238E27FC236}">
                <a16:creationId xmlns:a16="http://schemas.microsoft.com/office/drawing/2014/main" id="{0CD57DD0-2654-635F-0E5D-4A4317C8A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37" y="6424914"/>
            <a:ext cx="334701" cy="334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5255B-D41D-B1BE-475E-4ECD22F55516}"/>
              </a:ext>
            </a:extLst>
          </p:cNvPr>
          <p:cNvSpPr txBox="1"/>
          <p:nvPr userDrawn="1"/>
        </p:nvSpPr>
        <p:spPr>
          <a:xfrm>
            <a:off x="684923" y="6474855"/>
            <a:ext cx="2877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0D96EBD6-B880-489D-80AA-3CBC0CF6CF2E}" type="slidenum">
              <a:rPr lang="en-GB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© 2023-2026 Access/Macro LLC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C2265D-14C3-FD46-069F-21F9D03DA7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6812" y="-13692"/>
            <a:ext cx="1315152" cy="81008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C3645C8-9C1F-B7C3-1C45-66C4CE904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50" y="1446213"/>
            <a:ext cx="10682288" cy="458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127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6BCCF1-D157-C595-257F-556117C4A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286" y="576371"/>
            <a:ext cx="10682951" cy="761472"/>
          </a:xfrm>
        </p:spPr>
        <p:txBody>
          <a:bodyPr lIns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SLIDE HEADING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CB456-884B-FDD2-ECAC-3907B1E51072}"/>
              </a:ext>
            </a:extLst>
          </p:cNvPr>
          <p:cNvSpPr/>
          <p:nvPr userDrawn="1"/>
        </p:nvSpPr>
        <p:spPr>
          <a:xfrm>
            <a:off x="0" y="6360289"/>
            <a:ext cx="12192000" cy="497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een circle with white letters&#10;&#10;Description automatically generated">
            <a:extLst>
              <a:ext uri="{FF2B5EF4-FFF2-40B4-BE49-F238E27FC236}">
                <a16:creationId xmlns:a16="http://schemas.microsoft.com/office/drawing/2014/main" id="{0CD57DD0-2654-635F-0E5D-4A4317C8A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37" y="6424914"/>
            <a:ext cx="334701" cy="334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5255B-D41D-B1BE-475E-4ECD22F55516}"/>
              </a:ext>
            </a:extLst>
          </p:cNvPr>
          <p:cNvSpPr txBox="1"/>
          <p:nvPr userDrawn="1"/>
        </p:nvSpPr>
        <p:spPr>
          <a:xfrm>
            <a:off x="684923" y="6474855"/>
            <a:ext cx="2517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0D96EBD6-B880-489D-80AA-3CBC0CF6CF2E}" type="slidenum">
              <a:rPr lang="en-GB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© 2024 Access/Macro LLC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C2265D-14C3-FD46-069F-21F9D03DA7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6812" y="-13692"/>
            <a:ext cx="1315152" cy="81008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D1EFE3-00A7-188E-7811-F1C1891B00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2286" y="1695450"/>
            <a:ext cx="5306089" cy="4322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BF75E33B-3750-7222-A7F1-F2BF66CD13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19148" y="1695450"/>
            <a:ext cx="5306089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44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6BCCF1-D157-C595-257F-556117C4A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286" y="576371"/>
            <a:ext cx="10682951" cy="761472"/>
          </a:xfrm>
        </p:spPr>
        <p:txBody>
          <a:bodyPr lIns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SLIDE HEADING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CB456-884B-FDD2-ECAC-3907B1E51072}"/>
              </a:ext>
            </a:extLst>
          </p:cNvPr>
          <p:cNvSpPr/>
          <p:nvPr userDrawn="1"/>
        </p:nvSpPr>
        <p:spPr>
          <a:xfrm>
            <a:off x="0" y="6360289"/>
            <a:ext cx="12192000" cy="497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een circle with white letters&#10;&#10;Description automatically generated">
            <a:extLst>
              <a:ext uri="{FF2B5EF4-FFF2-40B4-BE49-F238E27FC236}">
                <a16:creationId xmlns:a16="http://schemas.microsoft.com/office/drawing/2014/main" id="{0CD57DD0-2654-635F-0E5D-4A4317C8A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37" y="6424914"/>
            <a:ext cx="334701" cy="334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5255B-D41D-B1BE-475E-4ECD22F55516}"/>
              </a:ext>
            </a:extLst>
          </p:cNvPr>
          <p:cNvSpPr txBox="1"/>
          <p:nvPr userDrawn="1"/>
        </p:nvSpPr>
        <p:spPr>
          <a:xfrm>
            <a:off x="684923" y="6474855"/>
            <a:ext cx="2517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0D96EBD6-B880-489D-80AA-3CBC0CF6CF2E}" type="slidenum">
              <a:rPr lang="en-GB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© 2024 Access/Macro LLC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C2265D-14C3-FD46-069F-21F9D03DA7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6812" y="-13692"/>
            <a:ext cx="1315152" cy="81008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D1EFE3-00A7-188E-7811-F1C1891B00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2286" y="1695450"/>
            <a:ext cx="10694526" cy="4322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287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6BCCF1-D157-C595-257F-556117C4A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286" y="576371"/>
            <a:ext cx="10682951" cy="761472"/>
          </a:xfrm>
        </p:spPr>
        <p:txBody>
          <a:bodyPr lIns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SLIDE HEADING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CB456-884B-FDD2-ECAC-3907B1E51072}"/>
              </a:ext>
            </a:extLst>
          </p:cNvPr>
          <p:cNvSpPr/>
          <p:nvPr userDrawn="1"/>
        </p:nvSpPr>
        <p:spPr>
          <a:xfrm>
            <a:off x="0" y="6360289"/>
            <a:ext cx="12192000" cy="497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een circle with white letters&#10;&#10;Description automatically generated">
            <a:extLst>
              <a:ext uri="{FF2B5EF4-FFF2-40B4-BE49-F238E27FC236}">
                <a16:creationId xmlns:a16="http://schemas.microsoft.com/office/drawing/2014/main" id="{0CD57DD0-2654-635F-0E5D-4A4317C8A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37" y="6424914"/>
            <a:ext cx="334701" cy="334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5255B-D41D-B1BE-475E-4ECD22F55516}"/>
              </a:ext>
            </a:extLst>
          </p:cNvPr>
          <p:cNvSpPr txBox="1"/>
          <p:nvPr userDrawn="1"/>
        </p:nvSpPr>
        <p:spPr>
          <a:xfrm>
            <a:off x="684923" y="6474855"/>
            <a:ext cx="2517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0D96EBD6-B880-489D-80AA-3CBC0CF6CF2E}" type="slidenum">
              <a:rPr lang="en-GB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© 2024 Access/Macro LLC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C2265D-14C3-FD46-069F-21F9D03DA7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6812" y="-13692"/>
            <a:ext cx="1315152" cy="81008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D1EFE3-00A7-188E-7811-F1C1891B00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2286" y="1695450"/>
            <a:ext cx="5306089" cy="2193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BF75E33B-3750-7222-A7F1-F2BF66CD13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19148" y="1695450"/>
            <a:ext cx="5306089" cy="2193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5CF69FEF-546C-0EBD-259A-65A87C1845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2286" y="3953719"/>
            <a:ext cx="5306089" cy="2193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3472FE4-2631-E22A-F6E7-9A84D90809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9148" y="3953719"/>
            <a:ext cx="5306089" cy="2193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19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ic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6BCCF1-D157-C595-257F-556117C4A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286" y="576371"/>
            <a:ext cx="10682951" cy="761472"/>
          </a:xfrm>
        </p:spPr>
        <p:txBody>
          <a:bodyPr lIns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SLIDE HEADING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CB456-884B-FDD2-ECAC-3907B1E51072}"/>
              </a:ext>
            </a:extLst>
          </p:cNvPr>
          <p:cNvSpPr/>
          <p:nvPr userDrawn="1"/>
        </p:nvSpPr>
        <p:spPr>
          <a:xfrm>
            <a:off x="0" y="6360289"/>
            <a:ext cx="12192000" cy="497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een circle with white letters&#10;&#10;Description automatically generated">
            <a:extLst>
              <a:ext uri="{FF2B5EF4-FFF2-40B4-BE49-F238E27FC236}">
                <a16:creationId xmlns:a16="http://schemas.microsoft.com/office/drawing/2014/main" id="{0CD57DD0-2654-635F-0E5D-4A4317C8A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37" y="6424914"/>
            <a:ext cx="334701" cy="334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5255B-D41D-B1BE-475E-4ECD22F55516}"/>
              </a:ext>
            </a:extLst>
          </p:cNvPr>
          <p:cNvSpPr txBox="1"/>
          <p:nvPr userDrawn="1"/>
        </p:nvSpPr>
        <p:spPr>
          <a:xfrm>
            <a:off x="684923" y="6474855"/>
            <a:ext cx="2517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0D96EBD6-B880-489D-80AA-3CBC0CF6CF2E}" type="slidenum">
              <a:rPr lang="en-GB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© 2024 Access/Macro LLC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C2265D-14C3-FD46-069F-21F9D03DA7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6812" y="-13692"/>
            <a:ext cx="1315152" cy="81008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D1EFE3-00A7-188E-7811-F1C1891B00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2286" y="1695450"/>
            <a:ext cx="6798620" cy="4322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E950D1-6A17-B2D1-2866-362ACE19F152}"/>
              </a:ext>
            </a:extLst>
          </p:cNvPr>
          <p:cNvSpPr/>
          <p:nvPr userDrawn="1"/>
        </p:nvSpPr>
        <p:spPr>
          <a:xfrm>
            <a:off x="7650480" y="1704022"/>
            <a:ext cx="3786332" cy="431419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F955203-CAF1-9C19-A017-D457E3EAF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1160" y="2508622"/>
            <a:ext cx="3246727" cy="325903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2C5B07F-96D6-BDD8-BDB0-51CC217EBC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1160" y="1983306"/>
            <a:ext cx="3246727" cy="462524"/>
          </a:xfrm>
        </p:spPr>
        <p:txBody>
          <a:bodyPr anchor="b">
            <a:noAutofit/>
          </a:bodyPr>
          <a:lstStyle>
            <a:lvl1pPr>
              <a:defRPr sz="1400" b="1">
                <a:solidFill>
                  <a:schemeClr val="accent3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 Point 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49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674C1-8D72-D29B-B0C2-25F605B5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43255-496D-8BC5-6694-36363F79D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79326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3AE68-8208-7328-222D-DCB32BCF7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E6A65-33B8-4C9F-8C4D-EF7651B095B8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4A7A-BC38-AB66-12FC-D0D1D2073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CB9E2-D5FF-0BFF-48DB-EE6515171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DB404-9DB4-4C67-BC2B-CBEE5C0D9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75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2000" indent="-252000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252000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52000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2000" indent="-252000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3B3435E-E4C2-09A1-7428-DFBFE90BB9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DB4101-8271-CF6F-360F-C0A34BA68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37" y="2576945"/>
            <a:ext cx="5407194" cy="2013527"/>
          </a:xfrm>
        </p:spPr>
        <p:txBody>
          <a:bodyPr/>
          <a:lstStyle/>
          <a:p>
            <a:pPr algn="ctr"/>
            <a:r>
              <a:rPr lang="en-GB" sz="36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Economic </a:t>
            </a:r>
            <a:br>
              <a:rPr lang="en-GB" sz="36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financial outlook</a:t>
            </a:r>
            <a:endParaRPr lang="en-GB" sz="2400" b="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BC03F-52D4-E1ED-CFA3-AE56F25E7977}"/>
              </a:ext>
            </a:extLst>
          </p:cNvPr>
          <p:cNvSpPr txBox="1"/>
          <p:nvPr/>
        </p:nvSpPr>
        <p:spPr>
          <a:xfrm>
            <a:off x="577970" y="6333392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tim@accessmacro.com</a:t>
            </a:r>
          </a:p>
        </p:txBody>
      </p:sp>
    </p:spTree>
    <p:extLst>
      <p:ext uri="{BB962C8B-B14F-4D97-AF65-F5344CB8AC3E}">
        <p14:creationId xmlns:p14="http://schemas.microsoft.com/office/powerpoint/2010/main" val="5795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00488-D531-D2FF-244C-3F5584404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197A8F-1557-AB57-3C0E-016C2DDE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91" y="275665"/>
            <a:ext cx="9681225" cy="57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7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42F1A-3F1F-7F10-A733-080B121C4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D472F28-0DFD-6615-076A-9E270CCF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82" y="295835"/>
            <a:ext cx="10688898" cy="587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A851E-D11C-9D2B-3867-93726708F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ABC59-D235-EE74-3F4C-291ABE227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24" y="174811"/>
            <a:ext cx="9756330" cy="60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116CB-2BAA-46CF-DDA9-3843E03B6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7D6A-BDE1-D4BB-A201-41B02DF6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24" y="104744"/>
            <a:ext cx="11240012" cy="761472"/>
          </a:xfrm>
        </p:spPr>
        <p:txBody>
          <a:bodyPr/>
          <a:lstStyle/>
          <a:p>
            <a:r>
              <a:rPr lang="en-GB" cap="none" dirty="0"/>
              <a:t>Mortgage spread almost back to “normal”</a:t>
            </a:r>
            <a:endParaRPr lang="en-GB" sz="3600" b="1" cap="none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EF8A9C5-6717-C831-43EC-170F88860A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832725"/>
              </p:ext>
            </p:extLst>
          </p:nvPr>
        </p:nvGraphicFramePr>
        <p:xfrm>
          <a:off x="1021080" y="798670"/>
          <a:ext cx="10149840" cy="526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3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504F6-0929-34A7-7477-AB836A835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197A-057E-6312-6D80-1C7B2246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24" y="104744"/>
            <a:ext cx="10988688" cy="761472"/>
          </a:xfrm>
        </p:spPr>
        <p:txBody>
          <a:bodyPr/>
          <a:lstStyle/>
          <a:p>
            <a:r>
              <a:rPr lang="en-GB" sz="3600" b="1" cap="none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leverage volatility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81A1481-E4DA-2E24-C3F8-DCD22BA9937A}"/>
              </a:ext>
            </a:extLst>
          </p:cNvPr>
          <p:cNvGraphicFramePr/>
          <p:nvPr/>
        </p:nvGraphicFramePr>
        <p:xfrm>
          <a:off x="2032000" y="1078302"/>
          <a:ext cx="7853872" cy="506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92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A5D9B-E4F1-4A99-4E8A-7C7100BDB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7B-793C-BE3A-9A8A-A2BBB2F1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24" y="104744"/>
            <a:ext cx="10988688" cy="761472"/>
          </a:xfrm>
        </p:spPr>
        <p:txBody>
          <a:bodyPr/>
          <a:lstStyle/>
          <a:p>
            <a:r>
              <a:rPr lang="en-GB" sz="3600" b="1" cap="none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Substack for the latest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73FCB-9F7A-051A-BF08-6CD487542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75" y="1021337"/>
            <a:ext cx="5175849" cy="51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9529A-A14F-D4F4-95A5-E1362AACD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54C7-0DAF-F1D8-41AF-B0087574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32" y="102164"/>
            <a:ext cx="10988688" cy="761472"/>
          </a:xfrm>
        </p:spPr>
        <p:txBody>
          <a:bodyPr/>
          <a:lstStyle/>
          <a:p>
            <a:r>
              <a:rPr lang="en-GB" cap="none" dirty="0"/>
              <a:t>Consumer spending continues to improve</a:t>
            </a:r>
            <a:endParaRPr lang="en-GB" sz="3600" b="1" cap="none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FD4163-2411-4DEE-897F-00F60F0A2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836407"/>
              </p:ext>
            </p:extLst>
          </p:nvPr>
        </p:nvGraphicFramePr>
        <p:xfrm>
          <a:off x="1021080" y="930871"/>
          <a:ext cx="10149840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1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BF5ED-19DD-AB32-551A-DF2C52C0F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CF476-2F3A-A7BB-8839-4302C382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07" y="98021"/>
            <a:ext cx="11240012" cy="761472"/>
          </a:xfrm>
        </p:spPr>
        <p:txBody>
          <a:bodyPr/>
          <a:lstStyle/>
          <a:p>
            <a:r>
              <a:rPr lang="en-GB" cap="none" dirty="0"/>
              <a:t>The pace of core PCE inflation is easing</a:t>
            </a:r>
            <a:endParaRPr lang="en-GB" sz="3600" b="1" cap="none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48F199-0713-0962-FBA0-85EC7BE419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480151"/>
              </p:ext>
            </p:extLst>
          </p:nvPr>
        </p:nvGraphicFramePr>
        <p:xfrm>
          <a:off x="1021080" y="950976"/>
          <a:ext cx="10149840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6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F3394-A138-02B4-5DE7-BF76794C4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76FF-A899-68B5-92D6-6F29B8A5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07" y="98021"/>
            <a:ext cx="11240012" cy="761472"/>
          </a:xfrm>
        </p:spPr>
        <p:txBody>
          <a:bodyPr/>
          <a:lstStyle/>
          <a:p>
            <a:r>
              <a:rPr lang="en-GB" cap="none" dirty="0"/>
              <a:t>Profits are a big reason tariff inflation is muted</a:t>
            </a:r>
            <a:endParaRPr lang="en-GB" sz="3600" b="1" cap="none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B6EB78-6B5F-CE7E-9416-3958245192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759546"/>
              </p:ext>
            </p:extLst>
          </p:nvPr>
        </p:nvGraphicFramePr>
        <p:xfrm>
          <a:off x="1021080" y="950976"/>
          <a:ext cx="10149840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89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F9075-C706-33C0-60D7-8DD6B0C71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5781-8E4D-7A6B-6E41-99755C5B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12" y="111467"/>
            <a:ext cx="11240012" cy="761472"/>
          </a:xfrm>
        </p:spPr>
        <p:txBody>
          <a:bodyPr/>
          <a:lstStyle/>
          <a:p>
            <a:r>
              <a:rPr lang="en-GB" cap="none" dirty="0"/>
              <a:t>Without a recession, we may not hit 2% in 2026</a:t>
            </a:r>
            <a:endParaRPr lang="en-GB" sz="3600" b="1" cap="none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2A2E89-2068-A8E8-A613-D57ADB030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866365"/>
              </p:ext>
            </p:extLst>
          </p:nvPr>
        </p:nvGraphicFramePr>
        <p:xfrm>
          <a:off x="1021080" y="950976"/>
          <a:ext cx="10149840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263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FF404-ECD3-46F5-6824-AC1CCB35E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D212-7EAD-169E-298A-2655E15D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12" y="111467"/>
            <a:ext cx="11240012" cy="761472"/>
          </a:xfrm>
        </p:spPr>
        <p:txBody>
          <a:bodyPr/>
          <a:lstStyle/>
          <a:p>
            <a:r>
              <a:rPr lang="en-GB" sz="3600" b="1" cap="none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labor market is balancing on one leg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333ABEB-0B31-F988-D769-068436A1FB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975051"/>
              </p:ext>
            </p:extLst>
          </p:nvPr>
        </p:nvGraphicFramePr>
        <p:xfrm>
          <a:off x="1021080" y="1037543"/>
          <a:ext cx="10149840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97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38CE8-A0A2-C770-69BE-136D70F8B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8737-337C-27BC-F94B-B441EDAD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51" y="96368"/>
            <a:ext cx="10988688" cy="761472"/>
          </a:xfrm>
        </p:spPr>
        <p:txBody>
          <a:bodyPr/>
          <a:lstStyle/>
          <a:p>
            <a:r>
              <a:rPr lang="en-GB" cap="none" dirty="0"/>
              <a:t>Monetary policy may be approaching neutral</a:t>
            </a:r>
            <a:endParaRPr lang="en-GB" sz="3600" b="1" cap="none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0A3C277-92F1-47A0-222B-DEAFB6826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264110"/>
              </p:ext>
            </p:extLst>
          </p:nvPr>
        </p:nvGraphicFramePr>
        <p:xfrm>
          <a:off x="923828" y="857840"/>
          <a:ext cx="10149840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4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A3B2D-1737-3D69-C8CF-B1CCC699B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A408E1-B039-6FCB-4A18-47A03803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24" y="104744"/>
            <a:ext cx="11240012" cy="761472"/>
          </a:xfrm>
        </p:spPr>
        <p:txBody>
          <a:bodyPr/>
          <a:lstStyle/>
          <a:p>
            <a:r>
              <a:rPr lang="en-GB" sz="3600" b="1" cap="none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Policymakers are very unsure where they’ll stop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41F6C8-B2BB-BA66-19F3-223193B5A3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139476"/>
              </p:ext>
            </p:extLst>
          </p:nvPr>
        </p:nvGraphicFramePr>
        <p:xfrm>
          <a:off x="693510" y="950976"/>
          <a:ext cx="10149840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67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4FCD1-D5D0-BD73-58AE-096EDFB8F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ADD5-121C-27DA-BAB2-FE4CFE72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24" y="104744"/>
            <a:ext cx="11240012" cy="761472"/>
          </a:xfrm>
        </p:spPr>
        <p:txBody>
          <a:bodyPr/>
          <a:lstStyle/>
          <a:p>
            <a:r>
              <a:rPr lang="en-GB" sz="3600" b="1" cap="none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structural shift in the 10-year under way?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75EB25-90C1-F715-F4D2-9B35B80906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187092"/>
              </p:ext>
            </p:extLst>
          </p:nvPr>
        </p:nvGraphicFramePr>
        <p:xfrm>
          <a:off x="1021080" y="950976"/>
          <a:ext cx="10149840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21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Access Marc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2017"/>
      </a:accent1>
      <a:accent2>
        <a:srgbClr val="0C3B5D"/>
      </a:accent2>
      <a:accent3>
        <a:srgbClr val="176E4D"/>
      </a:accent3>
      <a:accent4>
        <a:srgbClr val="5E7E93"/>
      </a:accent4>
      <a:accent5>
        <a:srgbClr val="B2CBDB"/>
      </a:accent5>
      <a:accent6>
        <a:srgbClr val="AFDCCB"/>
      </a:accent6>
      <a:hlink>
        <a:srgbClr val="0563C1"/>
      </a:hlink>
      <a:folHlink>
        <a:srgbClr val="954F72"/>
      </a:folHlink>
    </a:clrScheme>
    <a:fontScheme name="Access Marci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b9c68e-90e2-483e-bc30-356dca847deb">
      <Terms xmlns="http://schemas.microsoft.com/office/infopath/2007/PartnerControls"/>
    </lcf76f155ced4ddcb4097134ff3c332f>
    <TaxCatchAll xmlns="3f641f95-89bb-49a7-a0f0-3977e15fee6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63CD6805947C459B513B91AEAAD719" ma:contentTypeVersion="13" ma:contentTypeDescription="Create a new document." ma:contentTypeScope="" ma:versionID="f0e96c73eafadc2a5526cde01d57cc6e">
  <xsd:schema xmlns:xsd="http://www.w3.org/2001/XMLSchema" xmlns:xs="http://www.w3.org/2001/XMLSchema" xmlns:p="http://schemas.microsoft.com/office/2006/metadata/properties" xmlns:ns2="1bb9c68e-90e2-483e-bc30-356dca847deb" xmlns:ns3="3f641f95-89bb-49a7-a0f0-3977e15fee6e" targetNamespace="http://schemas.microsoft.com/office/2006/metadata/properties" ma:root="true" ma:fieldsID="b42aed445139270afa28a8d5a8d3fd99" ns2:_="" ns3:_="">
    <xsd:import namespace="1bb9c68e-90e2-483e-bc30-356dca847deb"/>
    <xsd:import namespace="3f641f95-89bb-49a7-a0f0-3977e15fee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9c68e-90e2-483e-bc30-356dca847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1c9494-f143-4bda-a849-c2907d71e2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41f95-89bb-49a7-a0f0-3977e15fee6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769691-abce-4afb-beae-23b36c5167be}" ma:internalName="TaxCatchAll" ma:showField="CatchAllData" ma:web="3f641f95-89bb-49a7-a0f0-3977e15fee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C1FAFA-BEDA-4B81-AD87-FEDE92CA8187}">
  <ds:schemaRefs>
    <ds:schemaRef ds:uri="http://schemas.microsoft.com/office/2006/metadata/properties"/>
    <ds:schemaRef ds:uri="http://schemas.microsoft.com/office/infopath/2007/PartnerControls"/>
    <ds:schemaRef ds:uri="1bb9c68e-90e2-483e-bc30-356dca847deb"/>
    <ds:schemaRef ds:uri="3f641f95-89bb-49a7-a0f0-3977e15fee6e"/>
  </ds:schemaRefs>
</ds:datastoreItem>
</file>

<file path=customXml/itemProps2.xml><?xml version="1.0" encoding="utf-8"?>
<ds:datastoreItem xmlns:ds="http://schemas.openxmlformats.org/officeDocument/2006/customXml" ds:itemID="{181B0E3D-BBC0-4656-96A7-ED3AE60DB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E9E98B-CB5A-43CF-973E-8ED8A30DDA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b9c68e-90e2-483e-bc30-356dca847deb"/>
    <ds:schemaRef ds:uri="3f641f95-89bb-49a7-a0f0-3977e15fee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7922</TotalTime>
  <Words>515</Words>
  <Application>Microsoft Office PowerPoint</Application>
  <PresentationFormat>Widescreen</PresentationFormat>
  <Paragraphs>78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Brookerly</vt:lpstr>
      <vt:lpstr>Gill Sans MT</vt:lpstr>
      <vt:lpstr>1_Office Theme</vt:lpstr>
      <vt:lpstr>2026 Economic  and financial outlook</vt:lpstr>
      <vt:lpstr>Consumer spending continues to improve</vt:lpstr>
      <vt:lpstr>The pace of core PCE inflation is easing</vt:lpstr>
      <vt:lpstr>Profits are a big reason tariff inflation is muted</vt:lpstr>
      <vt:lpstr>Without a recession, we may not hit 2% in 2026</vt:lpstr>
      <vt:lpstr>The labor market is balancing on one leg</vt:lpstr>
      <vt:lpstr>Monetary policy may be approaching neutral</vt:lpstr>
      <vt:lpstr>Policymakers are very unsure where they’ll stop</vt:lpstr>
      <vt:lpstr>Is a structural shift in the 10-year under way?</vt:lpstr>
      <vt:lpstr>PowerPoint Presentation</vt:lpstr>
      <vt:lpstr>PowerPoint Presentation</vt:lpstr>
      <vt:lpstr>PowerPoint Presentation</vt:lpstr>
      <vt:lpstr>Mortgage spread almost back to “normal”</vt:lpstr>
      <vt:lpstr>How to leverage volatility</vt:lpstr>
      <vt:lpstr>Follow us on Substack for the latest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Mahedy</dc:creator>
  <cp:lastModifiedBy>Tim Mahedy</cp:lastModifiedBy>
  <cp:revision>19</cp:revision>
  <dcterms:created xsi:type="dcterms:W3CDTF">2024-10-07T04:54:44Z</dcterms:created>
  <dcterms:modified xsi:type="dcterms:W3CDTF">2026-02-11T14:39:14Z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0x010100A863CD6805947C459B513B91AEAAD719</vt:lpwstr>
  </property>
  <property fmtid="{D5CDD505-2E9C-101B-9397-08002B2CF9AE}" pid="3" name="MediaServiceImageTags">
    <vt:lpwstr/>
  </property>
</Properties>
</file>