
<file path=[Content_Types].xml><?xml version="1.0" encoding="utf-8"?>
<Types xmlns="http://schemas.openxmlformats.org/package/2006/content-types">
  <Default Extension="jpeg" ContentType="image/jpeg"/>
  <Default Extension="png" ContentType="image/png"/>
  <Default Extension="ppm"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7"/>
  </p:notesMasterIdLst>
  <p:sldIdLst>
    <p:sldId id="3825" r:id="rId5"/>
    <p:sldId id="3846" r:id="rId6"/>
    <p:sldId id="3857" r:id="rId7"/>
    <p:sldId id="3828" r:id="rId8"/>
    <p:sldId id="3859" r:id="rId9"/>
    <p:sldId id="3837" r:id="rId10"/>
    <p:sldId id="3836" r:id="rId11"/>
    <p:sldId id="3860" r:id="rId12"/>
    <p:sldId id="3861" r:id="rId13"/>
    <p:sldId id="3850" r:id="rId14"/>
    <p:sldId id="3843" r:id="rId15"/>
    <p:sldId id="3862" r:id="rId16"/>
    <p:sldId id="3851" r:id="rId17"/>
    <p:sldId id="3852" r:id="rId18"/>
    <p:sldId id="3853" r:id="rId19"/>
    <p:sldId id="3854" r:id="rId20"/>
    <p:sldId id="3863" r:id="rId21"/>
    <p:sldId id="3864" r:id="rId22"/>
    <p:sldId id="3865" r:id="rId23"/>
    <p:sldId id="3866" r:id="rId24"/>
    <p:sldId id="3835" r:id="rId25"/>
    <p:sldId id="38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61C7A-75C3-44F7-87C0-65812678B216}" v="14" dt="2024-05-16T05:32:53.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447" autoAdjust="0"/>
  </p:normalViewPr>
  <p:slideViewPr>
    <p:cSldViewPr snapToGrid="0">
      <p:cViewPr>
        <p:scale>
          <a:sx n="50" d="100"/>
          <a:sy n="50" d="100"/>
        </p:scale>
        <p:origin x="2357" y="706"/>
      </p:cViewPr>
      <p:guideLst>
        <p:guide orient="horz" pos="1200"/>
        <p:guide orient="horz" pos="3408"/>
        <p:guide pos="6936"/>
        <p:guide pos="74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bazz, Keyona" userId="e08e1885-2c76-45e3-87fc-7d1cf4f9ecd9" providerId="ADAL" clId="{94161C7A-75C3-44F7-87C0-65812678B216}"/>
    <pc:docChg chg="undo custSel addSld delSld modSld sldOrd">
      <pc:chgData name="Shabazz, Keyona" userId="e08e1885-2c76-45e3-87fc-7d1cf4f9ecd9" providerId="ADAL" clId="{94161C7A-75C3-44F7-87C0-65812678B216}" dt="2024-05-16T06:06:03.122" v="4044" actId="20577"/>
      <pc:docMkLst>
        <pc:docMk/>
      </pc:docMkLst>
      <pc:sldChg chg="del ord">
        <pc:chgData name="Shabazz, Keyona" userId="e08e1885-2c76-45e3-87fc-7d1cf4f9ecd9" providerId="ADAL" clId="{94161C7A-75C3-44F7-87C0-65812678B216}" dt="2024-05-16T05:49:04.238" v="3903" actId="47"/>
        <pc:sldMkLst>
          <pc:docMk/>
          <pc:sldMk cId="1002193766" sldId="3827"/>
        </pc:sldMkLst>
      </pc:sldChg>
      <pc:sldChg chg="modSp mod ord">
        <pc:chgData name="Shabazz, Keyona" userId="e08e1885-2c76-45e3-87fc-7d1cf4f9ecd9" providerId="ADAL" clId="{94161C7A-75C3-44F7-87C0-65812678B216}" dt="2024-05-16T05:47:09.142" v="3899" actId="20577"/>
        <pc:sldMkLst>
          <pc:docMk/>
          <pc:sldMk cId="4283594893" sldId="3828"/>
        </pc:sldMkLst>
        <pc:spChg chg="mod">
          <ac:chgData name="Shabazz, Keyona" userId="e08e1885-2c76-45e3-87fc-7d1cf4f9ecd9" providerId="ADAL" clId="{94161C7A-75C3-44F7-87C0-65812678B216}" dt="2024-05-16T05:40:55.909" v="3849" actId="20577"/>
          <ac:spMkLst>
            <pc:docMk/>
            <pc:sldMk cId="4283594893" sldId="3828"/>
            <ac:spMk id="2" creationId="{1EFC037F-9B04-45A9-8AE6-A8517884947F}"/>
          </ac:spMkLst>
        </pc:spChg>
        <pc:spChg chg="mod">
          <ac:chgData name="Shabazz, Keyona" userId="e08e1885-2c76-45e3-87fc-7d1cf4f9ecd9" providerId="ADAL" clId="{94161C7A-75C3-44F7-87C0-65812678B216}" dt="2024-05-16T05:47:09.142" v="3899" actId="20577"/>
          <ac:spMkLst>
            <pc:docMk/>
            <pc:sldMk cId="4283594893" sldId="3828"/>
            <ac:spMk id="5" creationId="{AB9F710B-2098-790F-6726-6AEC56E2D8DD}"/>
          </ac:spMkLst>
        </pc:spChg>
      </pc:sldChg>
      <pc:sldChg chg="addSp delSp modSp mod ord">
        <pc:chgData name="Shabazz, Keyona" userId="e08e1885-2c76-45e3-87fc-7d1cf4f9ecd9" providerId="ADAL" clId="{94161C7A-75C3-44F7-87C0-65812678B216}" dt="2024-05-16T06:03:05.788" v="4040" actId="478"/>
        <pc:sldMkLst>
          <pc:docMk/>
          <pc:sldMk cId="962258905" sldId="3834"/>
        </pc:sldMkLst>
        <pc:spChg chg="del mod">
          <ac:chgData name="Shabazz, Keyona" userId="e08e1885-2c76-45e3-87fc-7d1cf4f9ecd9" providerId="ADAL" clId="{94161C7A-75C3-44F7-87C0-65812678B216}" dt="2024-05-16T03:25:00.949" v="4" actId="931"/>
          <ac:spMkLst>
            <pc:docMk/>
            <pc:sldMk cId="962258905" sldId="3834"/>
            <ac:spMk id="3" creationId="{21F0B6E0-1F7C-4E6A-87B1-554ADE739CD1}"/>
          </ac:spMkLst>
        </pc:spChg>
        <pc:spChg chg="del">
          <ac:chgData name="Shabazz, Keyona" userId="e08e1885-2c76-45e3-87fc-7d1cf4f9ecd9" providerId="ADAL" clId="{94161C7A-75C3-44F7-87C0-65812678B216}" dt="2024-05-16T06:03:05.788" v="4040" actId="478"/>
          <ac:spMkLst>
            <pc:docMk/>
            <pc:sldMk cId="962258905" sldId="3834"/>
            <ac:spMk id="6" creationId="{7359025F-68D1-4F50-8480-3F981455D4DE}"/>
          </ac:spMkLst>
        </pc:spChg>
        <pc:picChg chg="add mod">
          <ac:chgData name="Shabazz, Keyona" userId="e08e1885-2c76-45e3-87fc-7d1cf4f9ecd9" providerId="ADAL" clId="{94161C7A-75C3-44F7-87C0-65812678B216}" dt="2024-05-16T03:25:03.535" v="5" actId="27614"/>
          <ac:picMkLst>
            <pc:docMk/>
            <pc:sldMk cId="962258905" sldId="3834"/>
            <ac:picMk id="5" creationId="{9F5B41C5-D5B7-969C-C1A0-DD8DA0522145}"/>
          </ac:picMkLst>
        </pc:picChg>
      </pc:sldChg>
      <pc:sldChg chg="addSp delSp modSp mod ord">
        <pc:chgData name="Shabazz, Keyona" userId="e08e1885-2c76-45e3-87fc-7d1cf4f9ecd9" providerId="ADAL" clId="{94161C7A-75C3-44F7-87C0-65812678B216}" dt="2024-05-16T06:02:59.680" v="4039" actId="478"/>
        <pc:sldMkLst>
          <pc:docMk/>
          <pc:sldMk cId="32711539" sldId="3835"/>
        </pc:sldMkLst>
        <pc:spChg chg="del mod">
          <ac:chgData name="Shabazz, Keyona" userId="e08e1885-2c76-45e3-87fc-7d1cf4f9ecd9" providerId="ADAL" clId="{94161C7A-75C3-44F7-87C0-65812678B216}" dt="2024-05-16T03:55:50.484" v="19" actId="931"/>
          <ac:spMkLst>
            <pc:docMk/>
            <pc:sldMk cId="32711539" sldId="3835"/>
            <ac:spMk id="3" creationId="{21F0B6E0-1F7C-4E6A-87B1-554ADE739CD1}"/>
          </ac:spMkLst>
        </pc:spChg>
        <pc:spChg chg="del">
          <ac:chgData name="Shabazz, Keyona" userId="e08e1885-2c76-45e3-87fc-7d1cf4f9ecd9" providerId="ADAL" clId="{94161C7A-75C3-44F7-87C0-65812678B216}" dt="2024-05-16T06:02:59.680" v="4039" actId="478"/>
          <ac:spMkLst>
            <pc:docMk/>
            <pc:sldMk cId="32711539" sldId="3835"/>
            <ac:spMk id="6" creationId="{7359025F-68D1-4F50-8480-3F981455D4DE}"/>
          </ac:spMkLst>
        </pc:spChg>
        <pc:picChg chg="add mod">
          <ac:chgData name="Shabazz, Keyona" userId="e08e1885-2c76-45e3-87fc-7d1cf4f9ecd9" providerId="ADAL" clId="{94161C7A-75C3-44F7-87C0-65812678B216}" dt="2024-05-16T03:55:52.422" v="21" actId="962"/>
          <ac:picMkLst>
            <pc:docMk/>
            <pc:sldMk cId="32711539" sldId="3835"/>
            <ac:picMk id="5" creationId="{34AAD77D-88B3-44F0-2B95-E9612286D18E}"/>
          </ac:picMkLst>
        </pc:picChg>
      </pc:sldChg>
      <pc:sldChg chg="delSp modSp mod ord">
        <pc:chgData name="Shabazz, Keyona" userId="e08e1885-2c76-45e3-87fc-7d1cf4f9ecd9" providerId="ADAL" clId="{94161C7A-75C3-44F7-87C0-65812678B216}" dt="2024-05-16T06:01:58.357" v="4021" actId="478"/>
        <pc:sldMkLst>
          <pc:docMk/>
          <pc:sldMk cId="1281340380" sldId="3836"/>
        </pc:sldMkLst>
        <pc:spChg chg="mod">
          <ac:chgData name="Shabazz, Keyona" userId="e08e1885-2c76-45e3-87fc-7d1cf4f9ecd9" providerId="ADAL" clId="{94161C7A-75C3-44F7-87C0-65812678B216}" dt="2024-05-16T05:44:23.690" v="3888" actId="1076"/>
          <ac:spMkLst>
            <pc:docMk/>
            <pc:sldMk cId="1281340380" sldId="3836"/>
            <ac:spMk id="2" creationId="{B10EF4AC-DA21-5DA7-1E98-25135D6FFB02}"/>
          </ac:spMkLst>
        </pc:spChg>
        <pc:spChg chg="del mod">
          <ac:chgData name="Shabazz, Keyona" userId="e08e1885-2c76-45e3-87fc-7d1cf4f9ecd9" providerId="ADAL" clId="{94161C7A-75C3-44F7-87C0-65812678B216}" dt="2024-05-16T05:44:05.832" v="3887" actId="478"/>
          <ac:spMkLst>
            <pc:docMk/>
            <pc:sldMk cId="1281340380" sldId="3836"/>
            <ac:spMk id="3" creationId="{3627F031-744A-3BBD-E425-CAA074BD5FAA}"/>
          </ac:spMkLst>
        </pc:spChg>
        <pc:spChg chg="mod">
          <ac:chgData name="Shabazz, Keyona" userId="e08e1885-2c76-45e3-87fc-7d1cf4f9ecd9" providerId="ADAL" clId="{94161C7A-75C3-44F7-87C0-65812678B216}" dt="2024-05-16T05:43:34.646" v="3878"/>
          <ac:spMkLst>
            <pc:docMk/>
            <pc:sldMk cId="1281340380" sldId="3836"/>
            <ac:spMk id="4" creationId="{7B290457-2071-4F7C-9327-CE85A282B4D5}"/>
          </ac:spMkLst>
        </pc:spChg>
        <pc:spChg chg="mod">
          <ac:chgData name="Shabazz, Keyona" userId="e08e1885-2c76-45e3-87fc-7d1cf4f9ecd9" providerId="ADAL" clId="{94161C7A-75C3-44F7-87C0-65812678B216}" dt="2024-05-16T05:44:27.931" v="3890" actId="27636"/>
          <ac:spMkLst>
            <pc:docMk/>
            <pc:sldMk cId="1281340380" sldId="3836"/>
            <ac:spMk id="5" creationId="{B67B1E24-2840-4BB0-AE5A-2320A01CB80F}"/>
          </ac:spMkLst>
        </pc:spChg>
        <pc:spChg chg="del">
          <ac:chgData name="Shabazz, Keyona" userId="e08e1885-2c76-45e3-87fc-7d1cf4f9ecd9" providerId="ADAL" clId="{94161C7A-75C3-44F7-87C0-65812678B216}" dt="2024-05-16T06:01:58.357" v="4021" actId="478"/>
          <ac:spMkLst>
            <pc:docMk/>
            <pc:sldMk cId="1281340380" sldId="3836"/>
            <ac:spMk id="16" creationId="{46EEA4F1-5FA3-4EBF-97F1-DF392077DB76}"/>
          </ac:spMkLst>
        </pc:spChg>
        <pc:picChg chg="mod">
          <ac:chgData name="Shabazz, Keyona" userId="e08e1885-2c76-45e3-87fc-7d1cf4f9ecd9" providerId="ADAL" clId="{94161C7A-75C3-44F7-87C0-65812678B216}" dt="2024-05-16T05:44:23.690" v="3888" actId="1076"/>
          <ac:picMkLst>
            <pc:docMk/>
            <pc:sldMk cId="1281340380" sldId="3836"/>
            <ac:picMk id="11" creationId="{759DD474-D676-41A6-A2FB-30B2078418A8}"/>
          </ac:picMkLst>
        </pc:picChg>
        <pc:picChg chg="mod">
          <ac:chgData name="Shabazz, Keyona" userId="e08e1885-2c76-45e3-87fc-7d1cf4f9ecd9" providerId="ADAL" clId="{94161C7A-75C3-44F7-87C0-65812678B216}" dt="2024-05-16T05:44:23.690" v="3888" actId="1076"/>
          <ac:picMkLst>
            <pc:docMk/>
            <pc:sldMk cId="1281340380" sldId="3836"/>
            <ac:picMk id="13" creationId="{D624A4F8-65E3-4A17-A439-FE80714CDE5A}"/>
          </ac:picMkLst>
        </pc:picChg>
      </pc:sldChg>
      <pc:sldChg chg="delSp modSp mod ord">
        <pc:chgData name="Shabazz, Keyona" userId="e08e1885-2c76-45e3-87fc-7d1cf4f9ecd9" providerId="ADAL" clId="{94161C7A-75C3-44F7-87C0-65812678B216}" dt="2024-05-16T06:01:55.217" v="4020" actId="478"/>
        <pc:sldMkLst>
          <pc:docMk/>
          <pc:sldMk cId="1393990547" sldId="3837"/>
        </pc:sldMkLst>
        <pc:spChg chg="mod">
          <ac:chgData name="Shabazz, Keyona" userId="e08e1885-2c76-45e3-87fc-7d1cf4f9ecd9" providerId="ADAL" clId="{94161C7A-75C3-44F7-87C0-65812678B216}" dt="2024-05-16T05:42:48.100" v="3872" actId="1076"/>
          <ac:spMkLst>
            <pc:docMk/>
            <pc:sldMk cId="1393990547" sldId="3837"/>
            <ac:spMk id="4" creationId="{7B290457-2071-4F7C-9327-CE85A282B4D5}"/>
          </ac:spMkLst>
        </pc:spChg>
        <pc:spChg chg="mod">
          <ac:chgData name="Shabazz, Keyona" userId="e08e1885-2c76-45e3-87fc-7d1cf4f9ecd9" providerId="ADAL" clId="{94161C7A-75C3-44F7-87C0-65812678B216}" dt="2024-05-16T05:42:48.100" v="3872" actId="1076"/>
          <ac:spMkLst>
            <pc:docMk/>
            <pc:sldMk cId="1393990547" sldId="3837"/>
            <ac:spMk id="5" creationId="{B67B1E24-2840-4BB0-AE5A-2320A01CB80F}"/>
          </ac:spMkLst>
        </pc:spChg>
        <pc:spChg chg="del">
          <ac:chgData name="Shabazz, Keyona" userId="e08e1885-2c76-45e3-87fc-7d1cf4f9ecd9" providerId="ADAL" clId="{94161C7A-75C3-44F7-87C0-65812678B216}" dt="2024-05-16T06:01:55.217" v="4020" actId="478"/>
          <ac:spMkLst>
            <pc:docMk/>
            <pc:sldMk cId="1393990547" sldId="3837"/>
            <ac:spMk id="16" creationId="{46EEA4F1-5FA3-4EBF-97F1-DF392077DB76}"/>
          </ac:spMkLst>
        </pc:spChg>
      </pc:sldChg>
      <pc:sldChg chg="del">
        <pc:chgData name="Shabazz, Keyona" userId="e08e1885-2c76-45e3-87fc-7d1cf4f9ecd9" providerId="ADAL" clId="{94161C7A-75C3-44F7-87C0-65812678B216}" dt="2024-05-16T05:40:12.049" v="3842" actId="47"/>
        <pc:sldMkLst>
          <pc:docMk/>
          <pc:sldMk cId="1291223806" sldId="3838"/>
        </pc:sldMkLst>
      </pc:sldChg>
      <pc:sldChg chg="del">
        <pc:chgData name="Shabazz, Keyona" userId="e08e1885-2c76-45e3-87fc-7d1cf4f9ecd9" providerId="ADAL" clId="{94161C7A-75C3-44F7-87C0-65812678B216}" dt="2024-05-16T05:40:13.459" v="3843" actId="47"/>
        <pc:sldMkLst>
          <pc:docMk/>
          <pc:sldMk cId="3442605962" sldId="3840"/>
        </pc:sldMkLst>
      </pc:sldChg>
      <pc:sldChg chg="del">
        <pc:chgData name="Shabazz, Keyona" userId="e08e1885-2c76-45e3-87fc-7d1cf4f9ecd9" providerId="ADAL" clId="{94161C7A-75C3-44F7-87C0-65812678B216}" dt="2024-05-16T04:04:44.589" v="26" actId="47"/>
        <pc:sldMkLst>
          <pc:docMk/>
          <pc:sldMk cId="4063842042" sldId="3841"/>
        </pc:sldMkLst>
      </pc:sldChg>
      <pc:sldChg chg="delSp modSp mod ord">
        <pc:chgData name="Shabazz, Keyona" userId="e08e1885-2c76-45e3-87fc-7d1cf4f9ecd9" providerId="ADAL" clId="{94161C7A-75C3-44F7-87C0-65812678B216}" dt="2024-05-16T06:02:14.858" v="4025" actId="478"/>
        <pc:sldMkLst>
          <pc:docMk/>
          <pc:sldMk cId="791631264" sldId="3843"/>
        </pc:sldMkLst>
        <pc:spChg chg="del">
          <ac:chgData name="Shabazz, Keyona" userId="e08e1885-2c76-45e3-87fc-7d1cf4f9ecd9" providerId="ADAL" clId="{94161C7A-75C3-44F7-87C0-65812678B216}" dt="2024-05-16T06:02:14.858" v="4025" actId="478"/>
          <ac:spMkLst>
            <pc:docMk/>
            <pc:sldMk cId="791631264" sldId="3843"/>
            <ac:spMk id="4" creationId="{F88FB4D6-06D6-B6C5-B721-24A80C2E27C2}"/>
          </ac:spMkLst>
        </pc:spChg>
        <pc:spChg chg="mod">
          <ac:chgData name="Shabazz, Keyona" userId="e08e1885-2c76-45e3-87fc-7d1cf4f9ecd9" providerId="ADAL" clId="{94161C7A-75C3-44F7-87C0-65812678B216}" dt="2024-05-16T05:48:23.642" v="3902" actId="207"/>
          <ac:spMkLst>
            <pc:docMk/>
            <pc:sldMk cId="791631264" sldId="3843"/>
            <ac:spMk id="6" creationId="{7AE0CC7D-6EE5-468E-73CD-CC4030F4E507}"/>
          </ac:spMkLst>
        </pc:spChg>
      </pc:sldChg>
      <pc:sldChg chg="del">
        <pc:chgData name="Shabazz, Keyona" userId="e08e1885-2c76-45e3-87fc-7d1cf4f9ecd9" providerId="ADAL" clId="{94161C7A-75C3-44F7-87C0-65812678B216}" dt="2024-05-09T15:06:37.733" v="0" actId="47"/>
        <pc:sldMkLst>
          <pc:docMk/>
          <pc:sldMk cId="3995912786" sldId="3844"/>
        </pc:sldMkLst>
      </pc:sldChg>
      <pc:sldChg chg="del">
        <pc:chgData name="Shabazz, Keyona" userId="e08e1885-2c76-45e3-87fc-7d1cf4f9ecd9" providerId="ADAL" clId="{94161C7A-75C3-44F7-87C0-65812678B216}" dt="2024-05-09T15:06:39.988" v="1" actId="47"/>
        <pc:sldMkLst>
          <pc:docMk/>
          <pc:sldMk cId="3651793339" sldId="3845"/>
        </pc:sldMkLst>
      </pc:sldChg>
      <pc:sldChg chg="delSp mod ord">
        <pc:chgData name="Shabazz, Keyona" userId="e08e1885-2c76-45e3-87fc-7d1cf4f9ecd9" providerId="ADAL" clId="{94161C7A-75C3-44F7-87C0-65812678B216}" dt="2024-05-16T06:01:45.427" v="4018" actId="478"/>
        <pc:sldMkLst>
          <pc:docMk/>
          <pc:sldMk cId="4284295944" sldId="3846"/>
        </pc:sldMkLst>
        <pc:spChg chg="del">
          <ac:chgData name="Shabazz, Keyona" userId="e08e1885-2c76-45e3-87fc-7d1cf4f9ecd9" providerId="ADAL" clId="{94161C7A-75C3-44F7-87C0-65812678B216}" dt="2024-05-16T06:01:45.427" v="4018" actId="478"/>
          <ac:spMkLst>
            <pc:docMk/>
            <pc:sldMk cId="4284295944" sldId="3846"/>
            <ac:spMk id="5" creationId="{64F22809-0F34-15FC-7383-3EA17D1AB852}"/>
          </ac:spMkLst>
        </pc:spChg>
      </pc:sldChg>
      <pc:sldChg chg="addSp modSp del mod">
        <pc:chgData name="Shabazz, Keyona" userId="e08e1885-2c76-45e3-87fc-7d1cf4f9ecd9" providerId="ADAL" clId="{94161C7A-75C3-44F7-87C0-65812678B216}" dt="2024-05-16T05:41:14.891" v="3854" actId="47"/>
        <pc:sldMkLst>
          <pc:docMk/>
          <pc:sldMk cId="275725157" sldId="3847"/>
        </pc:sldMkLst>
        <pc:spChg chg="mod">
          <ac:chgData name="Shabazz, Keyona" userId="e08e1885-2c76-45e3-87fc-7d1cf4f9ecd9" providerId="ADAL" clId="{94161C7A-75C3-44F7-87C0-65812678B216}" dt="2024-05-16T04:27:01.622" v="1155" actId="20577"/>
          <ac:spMkLst>
            <pc:docMk/>
            <pc:sldMk cId="275725157" sldId="3847"/>
            <ac:spMk id="6" creationId="{0D536E06-310E-D8F0-3A1A-FA63160E5AF3}"/>
          </ac:spMkLst>
        </pc:spChg>
        <pc:spChg chg="add mod">
          <ac:chgData name="Shabazz, Keyona" userId="e08e1885-2c76-45e3-87fc-7d1cf4f9ecd9" providerId="ADAL" clId="{94161C7A-75C3-44F7-87C0-65812678B216}" dt="2024-05-16T04:17:24.316" v="635" actId="208"/>
          <ac:spMkLst>
            <pc:docMk/>
            <pc:sldMk cId="275725157" sldId="3847"/>
            <ac:spMk id="7" creationId="{40FD96C9-A371-F632-7AF0-4FB4DC16ABEA}"/>
          </ac:spMkLst>
        </pc:spChg>
      </pc:sldChg>
      <pc:sldChg chg="addSp modSp del mod">
        <pc:chgData name="Shabazz, Keyona" userId="e08e1885-2c76-45e3-87fc-7d1cf4f9ecd9" providerId="ADAL" clId="{94161C7A-75C3-44F7-87C0-65812678B216}" dt="2024-05-16T05:43:04.397" v="3873" actId="47"/>
        <pc:sldMkLst>
          <pc:docMk/>
          <pc:sldMk cId="4116055028" sldId="3848"/>
        </pc:sldMkLst>
        <pc:spChg chg="mod">
          <ac:chgData name="Shabazz, Keyona" userId="e08e1885-2c76-45e3-87fc-7d1cf4f9ecd9" providerId="ADAL" clId="{94161C7A-75C3-44F7-87C0-65812678B216}" dt="2024-05-16T04:17:43.276" v="643" actId="20577"/>
          <ac:spMkLst>
            <pc:docMk/>
            <pc:sldMk cId="4116055028" sldId="3848"/>
            <ac:spMk id="2" creationId="{3BE75F92-7975-B5E8-A86A-EDFE364ECBE3}"/>
          </ac:spMkLst>
        </pc:spChg>
        <pc:spChg chg="mod">
          <ac:chgData name="Shabazz, Keyona" userId="e08e1885-2c76-45e3-87fc-7d1cf4f9ecd9" providerId="ADAL" clId="{94161C7A-75C3-44F7-87C0-65812678B216}" dt="2024-05-16T05:41:56.254" v="3859" actId="1076"/>
          <ac:spMkLst>
            <pc:docMk/>
            <pc:sldMk cId="4116055028" sldId="3848"/>
            <ac:spMk id="6" creationId="{0D536E06-310E-D8F0-3A1A-FA63160E5AF3}"/>
          </ac:spMkLst>
        </pc:spChg>
        <pc:spChg chg="add mod">
          <ac:chgData name="Shabazz, Keyona" userId="e08e1885-2c76-45e3-87fc-7d1cf4f9ecd9" providerId="ADAL" clId="{94161C7A-75C3-44F7-87C0-65812678B216}" dt="2024-05-16T04:18:00.189" v="645"/>
          <ac:spMkLst>
            <pc:docMk/>
            <pc:sldMk cId="4116055028" sldId="3848"/>
            <ac:spMk id="7" creationId="{F35D1753-2427-247E-238E-9118D594CD96}"/>
          </ac:spMkLst>
        </pc:spChg>
      </pc:sldChg>
      <pc:sldChg chg="delSp modSp del mod ord">
        <pc:chgData name="Shabazz, Keyona" userId="e08e1885-2c76-45e3-87fc-7d1cf4f9ecd9" providerId="ADAL" clId="{94161C7A-75C3-44F7-87C0-65812678B216}" dt="2024-05-16T05:44:33.837" v="3891" actId="47"/>
        <pc:sldMkLst>
          <pc:docMk/>
          <pc:sldMk cId="3232839180" sldId="3849"/>
        </pc:sldMkLst>
        <pc:spChg chg="mod">
          <ac:chgData name="Shabazz, Keyona" userId="e08e1885-2c76-45e3-87fc-7d1cf4f9ecd9" providerId="ADAL" clId="{94161C7A-75C3-44F7-87C0-65812678B216}" dt="2024-05-16T04:43:48.041" v="1954" actId="20577"/>
          <ac:spMkLst>
            <pc:docMk/>
            <pc:sldMk cId="3232839180" sldId="3849"/>
            <ac:spMk id="2" creationId="{3BE75F92-7975-B5E8-A86A-EDFE364ECBE3}"/>
          </ac:spMkLst>
        </pc:spChg>
        <pc:spChg chg="del">
          <ac:chgData name="Shabazz, Keyona" userId="e08e1885-2c76-45e3-87fc-7d1cf4f9ecd9" providerId="ADAL" clId="{94161C7A-75C3-44F7-87C0-65812678B216}" dt="2024-05-16T04:31:41.037" v="1402" actId="478"/>
          <ac:spMkLst>
            <pc:docMk/>
            <pc:sldMk cId="3232839180" sldId="3849"/>
            <ac:spMk id="3" creationId="{5EFB57D4-8CB5-C14B-0B56-736813B07FBB}"/>
          </ac:spMkLst>
        </pc:spChg>
        <pc:spChg chg="del">
          <ac:chgData name="Shabazz, Keyona" userId="e08e1885-2c76-45e3-87fc-7d1cf4f9ecd9" providerId="ADAL" clId="{94161C7A-75C3-44F7-87C0-65812678B216}" dt="2024-05-16T04:31:44.221" v="1403" actId="478"/>
          <ac:spMkLst>
            <pc:docMk/>
            <pc:sldMk cId="3232839180" sldId="3849"/>
            <ac:spMk id="4" creationId="{CAB62B7B-AF7C-FCE8-0FFE-F5AEF69A3493}"/>
          </ac:spMkLst>
        </pc:spChg>
        <pc:spChg chg="mod">
          <ac:chgData name="Shabazz, Keyona" userId="e08e1885-2c76-45e3-87fc-7d1cf4f9ecd9" providerId="ADAL" clId="{94161C7A-75C3-44F7-87C0-65812678B216}" dt="2024-05-16T04:40:08.788" v="1901" actId="20577"/>
          <ac:spMkLst>
            <pc:docMk/>
            <pc:sldMk cId="3232839180" sldId="3849"/>
            <ac:spMk id="6" creationId="{0D536E06-310E-D8F0-3A1A-FA63160E5AF3}"/>
          </ac:spMkLst>
        </pc:spChg>
      </pc:sldChg>
      <pc:sldChg chg="delSp modSp mod">
        <pc:chgData name="Shabazz, Keyona" userId="e08e1885-2c76-45e3-87fc-7d1cf4f9ecd9" providerId="ADAL" clId="{94161C7A-75C3-44F7-87C0-65812678B216}" dt="2024-05-16T06:02:11.699" v="4024" actId="478"/>
        <pc:sldMkLst>
          <pc:docMk/>
          <pc:sldMk cId="1936220328" sldId="3850"/>
        </pc:sldMkLst>
        <pc:spChg chg="mod">
          <ac:chgData name="Shabazz, Keyona" userId="e08e1885-2c76-45e3-87fc-7d1cf4f9ecd9" providerId="ADAL" clId="{94161C7A-75C3-44F7-87C0-65812678B216}" dt="2024-05-16T04:52:25.763" v="2381" actId="20577"/>
          <ac:spMkLst>
            <pc:docMk/>
            <pc:sldMk cId="1936220328" sldId="3850"/>
            <ac:spMk id="2" creationId="{3BE75F92-7975-B5E8-A86A-EDFE364ECBE3}"/>
          </ac:spMkLst>
        </pc:spChg>
        <pc:spChg chg="del">
          <ac:chgData name="Shabazz, Keyona" userId="e08e1885-2c76-45e3-87fc-7d1cf4f9ecd9" providerId="ADAL" clId="{94161C7A-75C3-44F7-87C0-65812678B216}" dt="2024-05-16T04:52:33.712" v="2383" actId="478"/>
          <ac:spMkLst>
            <pc:docMk/>
            <pc:sldMk cId="1936220328" sldId="3850"/>
            <ac:spMk id="3" creationId="{5EFB57D4-8CB5-C14B-0B56-736813B07FBB}"/>
          </ac:spMkLst>
        </pc:spChg>
        <pc:spChg chg="del">
          <ac:chgData name="Shabazz, Keyona" userId="e08e1885-2c76-45e3-87fc-7d1cf4f9ecd9" providerId="ADAL" clId="{94161C7A-75C3-44F7-87C0-65812678B216}" dt="2024-05-16T04:52:35.892" v="2384" actId="478"/>
          <ac:spMkLst>
            <pc:docMk/>
            <pc:sldMk cId="1936220328" sldId="3850"/>
            <ac:spMk id="4" creationId="{CAB62B7B-AF7C-FCE8-0FFE-F5AEF69A3493}"/>
          </ac:spMkLst>
        </pc:spChg>
        <pc:spChg chg="del">
          <ac:chgData name="Shabazz, Keyona" userId="e08e1885-2c76-45e3-87fc-7d1cf4f9ecd9" providerId="ADAL" clId="{94161C7A-75C3-44F7-87C0-65812678B216}" dt="2024-05-16T06:02:11.699" v="4024" actId="478"/>
          <ac:spMkLst>
            <pc:docMk/>
            <pc:sldMk cId="1936220328" sldId="3850"/>
            <ac:spMk id="5" creationId="{A666E5E8-40E5-4AB0-8BF0-7AF33510AEB7}"/>
          </ac:spMkLst>
        </pc:spChg>
        <pc:spChg chg="mod">
          <ac:chgData name="Shabazz, Keyona" userId="e08e1885-2c76-45e3-87fc-7d1cf4f9ecd9" providerId="ADAL" clId="{94161C7A-75C3-44F7-87C0-65812678B216}" dt="2024-05-16T04:59:26.411" v="2625" actId="27636"/>
          <ac:spMkLst>
            <pc:docMk/>
            <pc:sldMk cId="1936220328" sldId="3850"/>
            <ac:spMk id="6" creationId="{0D536E06-310E-D8F0-3A1A-FA63160E5AF3}"/>
          </ac:spMkLst>
        </pc:spChg>
      </pc:sldChg>
      <pc:sldChg chg="delSp modSp mod">
        <pc:chgData name="Shabazz, Keyona" userId="e08e1885-2c76-45e3-87fc-7d1cf4f9ecd9" providerId="ADAL" clId="{94161C7A-75C3-44F7-87C0-65812678B216}" dt="2024-05-16T06:02:24.992" v="4029" actId="478"/>
        <pc:sldMkLst>
          <pc:docMk/>
          <pc:sldMk cId="3226609858" sldId="3851"/>
        </pc:sldMkLst>
        <pc:spChg chg="mod">
          <ac:chgData name="Shabazz, Keyona" userId="e08e1885-2c76-45e3-87fc-7d1cf4f9ecd9" providerId="ADAL" clId="{94161C7A-75C3-44F7-87C0-65812678B216}" dt="2024-05-16T05:03:36.149" v="2809" actId="20577"/>
          <ac:spMkLst>
            <pc:docMk/>
            <pc:sldMk cId="3226609858" sldId="3851"/>
            <ac:spMk id="2" creationId="{3BE75F92-7975-B5E8-A86A-EDFE364ECBE3}"/>
          </ac:spMkLst>
        </pc:spChg>
        <pc:spChg chg="del mod">
          <ac:chgData name="Shabazz, Keyona" userId="e08e1885-2c76-45e3-87fc-7d1cf4f9ecd9" providerId="ADAL" clId="{94161C7A-75C3-44F7-87C0-65812678B216}" dt="2024-05-16T05:04:42.819" v="2813" actId="478"/>
          <ac:spMkLst>
            <pc:docMk/>
            <pc:sldMk cId="3226609858" sldId="3851"/>
            <ac:spMk id="3" creationId="{5EFB57D4-8CB5-C14B-0B56-736813B07FBB}"/>
          </ac:spMkLst>
        </pc:spChg>
        <pc:spChg chg="del">
          <ac:chgData name="Shabazz, Keyona" userId="e08e1885-2c76-45e3-87fc-7d1cf4f9ecd9" providerId="ADAL" clId="{94161C7A-75C3-44F7-87C0-65812678B216}" dt="2024-05-16T05:04:45.328" v="2814" actId="478"/>
          <ac:spMkLst>
            <pc:docMk/>
            <pc:sldMk cId="3226609858" sldId="3851"/>
            <ac:spMk id="4" creationId="{CAB62B7B-AF7C-FCE8-0FFE-F5AEF69A3493}"/>
          </ac:spMkLst>
        </pc:spChg>
        <pc:spChg chg="del">
          <ac:chgData name="Shabazz, Keyona" userId="e08e1885-2c76-45e3-87fc-7d1cf4f9ecd9" providerId="ADAL" clId="{94161C7A-75C3-44F7-87C0-65812678B216}" dt="2024-05-16T06:02:24.992" v="4029" actId="478"/>
          <ac:spMkLst>
            <pc:docMk/>
            <pc:sldMk cId="3226609858" sldId="3851"/>
            <ac:spMk id="5" creationId="{A666E5E8-40E5-4AB0-8BF0-7AF33510AEB7}"/>
          </ac:spMkLst>
        </pc:spChg>
        <pc:spChg chg="mod">
          <ac:chgData name="Shabazz, Keyona" userId="e08e1885-2c76-45e3-87fc-7d1cf4f9ecd9" providerId="ADAL" clId="{94161C7A-75C3-44F7-87C0-65812678B216}" dt="2024-05-16T05:08:43.061" v="3092" actId="20577"/>
          <ac:spMkLst>
            <pc:docMk/>
            <pc:sldMk cId="3226609858" sldId="3851"/>
            <ac:spMk id="6" creationId="{0D536E06-310E-D8F0-3A1A-FA63160E5AF3}"/>
          </ac:spMkLst>
        </pc:spChg>
      </pc:sldChg>
      <pc:sldChg chg="delSp modSp mod">
        <pc:chgData name="Shabazz, Keyona" userId="e08e1885-2c76-45e3-87fc-7d1cf4f9ecd9" providerId="ADAL" clId="{94161C7A-75C3-44F7-87C0-65812678B216}" dt="2024-05-16T06:02:28.609" v="4030" actId="478"/>
        <pc:sldMkLst>
          <pc:docMk/>
          <pc:sldMk cId="751289507" sldId="3852"/>
        </pc:sldMkLst>
        <pc:spChg chg="mod">
          <ac:chgData name="Shabazz, Keyona" userId="e08e1885-2c76-45e3-87fc-7d1cf4f9ecd9" providerId="ADAL" clId="{94161C7A-75C3-44F7-87C0-65812678B216}" dt="2024-05-16T05:09:04.927" v="3101" actId="20577"/>
          <ac:spMkLst>
            <pc:docMk/>
            <pc:sldMk cId="751289507" sldId="3852"/>
            <ac:spMk id="2" creationId="{3BE75F92-7975-B5E8-A86A-EDFE364ECBE3}"/>
          </ac:spMkLst>
        </pc:spChg>
        <pc:spChg chg="del">
          <ac:chgData name="Shabazz, Keyona" userId="e08e1885-2c76-45e3-87fc-7d1cf4f9ecd9" providerId="ADAL" clId="{94161C7A-75C3-44F7-87C0-65812678B216}" dt="2024-05-16T05:09:15.241" v="3102" actId="478"/>
          <ac:spMkLst>
            <pc:docMk/>
            <pc:sldMk cId="751289507" sldId="3852"/>
            <ac:spMk id="3" creationId="{5EFB57D4-8CB5-C14B-0B56-736813B07FBB}"/>
          </ac:spMkLst>
        </pc:spChg>
        <pc:spChg chg="del">
          <ac:chgData name="Shabazz, Keyona" userId="e08e1885-2c76-45e3-87fc-7d1cf4f9ecd9" providerId="ADAL" clId="{94161C7A-75C3-44F7-87C0-65812678B216}" dt="2024-05-16T05:09:17.946" v="3103" actId="478"/>
          <ac:spMkLst>
            <pc:docMk/>
            <pc:sldMk cId="751289507" sldId="3852"/>
            <ac:spMk id="4" creationId="{CAB62B7B-AF7C-FCE8-0FFE-F5AEF69A3493}"/>
          </ac:spMkLst>
        </pc:spChg>
        <pc:spChg chg="del">
          <ac:chgData name="Shabazz, Keyona" userId="e08e1885-2c76-45e3-87fc-7d1cf4f9ecd9" providerId="ADAL" clId="{94161C7A-75C3-44F7-87C0-65812678B216}" dt="2024-05-16T06:02:28.609" v="4030" actId="478"/>
          <ac:spMkLst>
            <pc:docMk/>
            <pc:sldMk cId="751289507" sldId="3852"/>
            <ac:spMk id="5" creationId="{A666E5E8-40E5-4AB0-8BF0-7AF33510AEB7}"/>
          </ac:spMkLst>
        </pc:spChg>
        <pc:spChg chg="mod">
          <ac:chgData name="Shabazz, Keyona" userId="e08e1885-2c76-45e3-87fc-7d1cf4f9ecd9" providerId="ADAL" clId="{94161C7A-75C3-44F7-87C0-65812678B216}" dt="2024-05-16T05:20:06.039" v="3475" actId="20577"/>
          <ac:spMkLst>
            <pc:docMk/>
            <pc:sldMk cId="751289507" sldId="3852"/>
            <ac:spMk id="6" creationId="{0D536E06-310E-D8F0-3A1A-FA63160E5AF3}"/>
          </ac:spMkLst>
        </pc:spChg>
      </pc:sldChg>
      <pc:sldChg chg="delSp modSp mod">
        <pc:chgData name="Shabazz, Keyona" userId="e08e1885-2c76-45e3-87fc-7d1cf4f9ecd9" providerId="ADAL" clId="{94161C7A-75C3-44F7-87C0-65812678B216}" dt="2024-05-16T06:02:32.986" v="4032" actId="478"/>
        <pc:sldMkLst>
          <pc:docMk/>
          <pc:sldMk cId="3494909833" sldId="3853"/>
        </pc:sldMkLst>
        <pc:spChg chg="mod">
          <ac:chgData name="Shabazz, Keyona" userId="e08e1885-2c76-45e3-87fc-7d1cf4f9ecd9" providerId="ADAL" clId="{94161C7A-75C3-44F7-87C0-65812678B216}" dt="2024-05-16T05:46:16.969" v="3898" actId="1076"/>
          <ac:spMkLst>
            <pc:docMk/>
            <pc:sldMk cId="3494909833" sldId="3853"/>
            <ac:spMk id="2" creationId="{3BE75F92-7975-B5E8-A86A-EDFE364ECBE3}"/>
          </ac:spMkLst>
        </pc:spChg>
        <pc:spChg chg="del">
          <ac:chgData name="Shabazz, Keyona" userId="e08e1885-2c76-45e3-87fc-7d1cf4f9ecd9" providerId="ADAL" clId="{94161C7A-75C3-44F7-87C0-65812678B216}" dt="2024-05-16T05:11:32.709" v="3154" actId="478"/>
          <ac:spMkLst>
            <pc:docMk/>
            <pc:sldMk cId="3494909833" sldId="3853"/>
            <ac:spMk id="3" creationId="{5EFB57D4-8CB5-C14B-0B56-736813B07FBB}"/>
          </ac:spMkLst>
        </pc:spChg>
        <pc:spChg chg="del">
          <ac:chgData name="Shabazz, Keyona" userId="e08e1885-2c76-45e3-87fc-7d1cf4f9ecd9" providerId="ADAL" clId="{94161C7A-75C3-44F7-87C0-65812678B216}" dt="2024-05-16T05:11:35.104" v="3155" actId="478"/>
          <ac:spMkLst>
            <pc:docMk/>
            <pc:sldMk cId="3494909833" sldId="3853"/>
            <ac:spMk id="4" creationId="{CAB62B7B-AF7C-FCE8-0FFE-F5AEF69A3493}"/>
          </ac:spMkLst>
        </pc:spChg>
        <pc:spChg chg="del mod">
          <ac:chgData name="Shabazz, Keyona" userId="e08e1885-2c76-45e3-87fc-7d1cf4f9ecd9" providerId="ADAL" clId="{94161C7A-75C3-44F7-87C0-65812678B216}" dt="2024-05-16T06:02:32.986" v="4032" actId="478"/>
          <ac:spMkLst>
            <pc:docMk/>
            <pc:sldMk cId="3494909833" sldId="3853"/>
            <ac:spMk id="5" creationId="{A666E5E8-40E5-4AB0-8BF0-7AF33510AEB7}"/>
          </ac:spMkLst>
        </pc:spChg>
        <pc:spChg chg="mod">
          <ac:chgData name="Shabazz, Keyona" userId="e08e1885-2c76-45e3-87fc-7d1cf4f9ecd9" providerId="ADAL" clId="{94161C7A-75C3-44F7-87C0-65812678B216}" dt="2024-05-16T05:46:11.394" v="3897" actId="1076"/>
          <ac:spMkLst>
            <pc:docMk/>
            <pc:sldMk cId="3494909833" sldId="3853"/>
            <ac:spMk id="6" creationId="{0D536E06-310E-D8F0-3A1A-FA63160E5AF3}"/>
          </ac:spMkLst>
        </pc:spChg>
      </pc:sldChg>
      <pc:sldChg chg="addSp delSp modSp mod modClrScheme chgLayout">
        <pc:chgData name="Shabazz, Keyona" userId="e08e1885-2c76-45e3-87fc-7d1cf4f9ecd9" providerId="ADAL" clId="{94161C7A-75C3-44F7-87C0-65812678B216}" dt="2024-05-16T06:02:38.602" v="4034" actId="478"/>
        <pc:sldMkLst>
          <pc:docMk/>
          <pc:sldMk cId="2402802494" sldId="3854"/>
        </pc:sldMkLst>
        <pc:spChg chg="mod ord">
          <ac:chgData name="Shabazz, Keyona" userId="e08e1885-2c76-45e3-87fc-7d1cf4f9ecd9" providerId="ADAL" clId="{94161C7A-75C3-44F7-87C0-65812678B216}" dt="2024-05-16T05:29:33.574" v="3696" actId="700"/>
          <ac:spMkLst>
            <pc:docMk/>
            <pc:sldMk cId="2402802494" sldId="3854"/>
            <ac:spMk id="2" creationId="{3BE75F92-7975-B5E8-A86A-EDFE364ECBE3}"/>
          </ac:spMkLst>
        </pc:spChg>
        <pc:spChg chg="del">
          <ac:chgData name="Shabazz, Keyona" userId="e08e1885-2c76-45e3-87fc-7d1cf4f9ecd9" providerId="ADAL" clId="{94161C7A-75C3-44F7-87C0-65812678B216}" dt="2024-05-16T05:11:57.757" v="3185" actId="478"/>
          <ac:spMkLst>
            <pc:docMk/>
            <pc:sldMk cId="2402802494" sldId="3854"/>
            <ac:spMk id="3" creationId="{5EFB57D4-8CB5-C14B-0B56-736813B07FBB}"/>
          </ac:spMkLst>
        </pc:spChg>
        <pc:spChg chg="del">
          <ac:chgData name="Shabazz, Keyona" userId="e08e1885-2c76-45e3-87fc-7d1cf4f9ecd9" providerId="ADAL" clId="{94161C7A-75C3-44F7-87C0-65812678B216}" dt="2024-05-16T05:12:00.060" v="3186" actId="478"/>
          <ac:spMkLst>
            <pc:docMk/>
            <pc:sldMk cId="2402802494" sldId="3854"/>
            <ac:spMk id="4" creationId="{CAB62B7B-AF7C-FCE8-0FFE-F5AEF69A3493}"/>
          </ac:spMkLst>
        </pc:spChg>
        <pc:spChg chg="del mod ord">
          <ac:chgData name="Shabazz, Keyona" userId="e08e1885-2c76-45e3-87fc-7d1cf4f9ecd9" providerId="ADAL" clId="{94161C7A-75C3-44F7-87C0-65812678B216}" dt="2024-05-16T06:02:38.602" v="4034" actId="478"/>
          <ac:spMkLst>
            <pc:docMk/>
            <pc:sldMk cId="2402802494" sldId="3854"/>
            <ac:spMk id="5" creationId="{A666E5E8-40E5-4AB0-8BF0-7AF33510AEB7}"/>
          </ac:spMkLst>
        </pc:spChg>
        <pc:spChg chg="del mod ord">
          <ac:chgData name="Shabazz, Keyona" userId="e08e1885-2c76-45e3-87fc-7d1cf4f9ecd9" providerId="ADAL" clId="{94161C7A-75C3-44F7-87C0-65812678B216}" dt="2024-05-16T05:28:03.891" v="3663" actId="700"/>
          <ac:spMkLst>
            <pc:docMk/>
            <pc:sldMk cId="2402802494" sldId="3854"/>
            <ac:spMk id="6" creationId="{0D536E06-310E-D8F0-3A1A-FA63160E5AF3}"/>
          </ac:spMkLst>
        </pc:spChg>
        <pc:spChg chg="add mod ord">
          <ac:chgData name="Shabazz, Keyona" userId="e08e1885-2c76-45e3-87fc-7d1cf4f9ecd9" providerId="ADAL" clId="{94161C7A-75C3-44F7-87C0-65812678B216}" dt="2024-05-16T05:31:12.745" v="3713" actId="1076"/>
          <ac:spMkLst>
            <pc:docMk/>
            <pc:sldMk cId="2402802494" sldId="3854"/>
            <ac:spMk id="7" creationId="{7EA5D786-B892-4D0D-F344-510BFE552927}"/>
          </ac:spMkLst>
        </pc:spChg>
        <pc:spChg chg="add del mod ord">
          <ac:chgData name="Shabazz, Keyona" userId="e08e1885-2c76-45e3-87fc-7d1cf4f9ecd9" providerId="ADAL" clId="{94161C7A-75C3-44F7-87C0-65812678B216}" dt="2024-05-16T05:33:47.572" v="3748" actId="255"/>
          <ac:spMkLst>
            <pc:docMk/>
            <pc:sldMk cId="2402802494" sldId="3854"/>
            <ac:spMk id="8" creationId="{7B8515A5-F63D-36F3-4EE0-74BEE8E8100A}"/>
          </ac:spMkLst>
        </pc:spChg>
        <pc:spChg chg="add mod ord">
          <ac:chgData name="Shabazz, Keyona" userId="e08e1885-2c76-45e3-87fc-7d1cf4f9ecd9" providerId="ADAL" clId="{94161C7A-75C3-44F7-87C0-65812678B216}" dt="2024-05-16T05:31:18.285" v="3715" actId="207"/>
          <ac:spMkLst>
            <pc:docMk/>
            <pc:sldMk cId="2402802494" sldId="3854"/>
            <ac:spMk id="9" creationId="{F52848AA-C462-CC51-3774-E0F4AFC9B258}"/>
          </ac:spMkLst>
        </pc:spChg>
        <pc:spChg chg="add mod ord">
          <ac:chgData name="Shabazz, Keyona" userId="e08e1885-2c76-45e3-87fc-7d1cf4f9ecd9" providerId="ADAL" clId="{94161C7A-75C3-44F7-87C0-65812678B216}" dt="2024-05-16T05:31:12.745" v="3713" actId="1076"/>
          <ac:spMkLst>
            <pc:docMk/>
            <pc:sldMk cId="2402802494" sldId="3854"/>
            <ac:spMk id="10" creationId="{8D73D269-4285-3359-00A1-3F4901A66BFD}"/>
          </ac:spMkLst>
        </pc:spChg>
        <pc:picChg chg="add mod">
          <ac:chgData name="Shabazz, Keyona" userId="e08e1885-2c76-45e3-87fc-7d1cf4f9ecd9" providerId="ADAL" clId="{94161C7A-75C3-44F7-87C0-65812678B216}" dt="2024-05-16T05:28:17.911" v="3666"/>
          <ac:picMkLst>
            <pc:docMk/>
            <pc:sldMk cId="2402802494" sldId="3854"/>
            <ac:picMk id="11" creationId="{19D46EE5-FBA2-499B-7800-7742C5ACB116}"/>
          </ac:picMkLst>
        </pc:picChg>
      </pc:sldChg>
      <pc:sldChg chg="del">
        <pc:chgData name="Shabazz, Keyona" userId="e08e1885-2c76-45e3-87fc-7d1cf4f9ecd9" providerId="ADAL" clId="{94161C7A-75C3-44F7-87C0-65812678B216}" dt="2024-05-16T05:39:31.871" v="3838" actId="47"/>
        <pc:sldMkLst>
          <pc:docMk/>
          <pc:sldMk cId="2559980153" sldId="3855"/>
        </pc:sldMkLst>
      </pc:sldChg>
      <pc:sldChg chg="del">
        <pc:chgData name="Shabazz, Keyona" userId="e08e1885-2c76-45e3-87fc-7d1cf4f9ecd9" providerId="ADAL" clId="{94161C7A-75C3-44F7-87C0-65812678B216}" dt="2024-05-16T05:39:32.851" v="3839" actId="47"/>
        <pc:sldMkLst>
          <pc:docMk/>
          <pc:sldMk cId="4269404059" sldId="3856"/>
        </pc:sldMkLst>
      </pc:sldChg>
      <pc:sldChg chg="modSp new mod ord">
        <pc:chgData name="Shabazz, Keyona" userId="e08e1885-2c76-45e3-87fc-7d1cf4f9ecd9" providerId="ADAL" clId="{94161C7A-75C3-44F7-87C0-65812678B216}" dt="2024-05-16T05:45:18.515" v="3895" actId="113"/>
        <pc:sldMkLst>
          <pc:docMk/>
          <pc:sldMk cId="3020122969" sldId="3857"/>
        </pc:sldMkLst>
        <pc:spChg chg="mod">
          <ac:chgData name="Shabazz, Keyona" userId="e08e1885-2c76-45e3-87fc-7d1cf4f9ecd9" providerId="ADAL" clId="{94161C7A-75C3-44F7-87C0-65812678B216}" dt="2024-05-16T05:45:18.515" v="3895" actId="113"/>
          <ac:spMkLst>
            <pc:docMk/>
            <pc:sldMk cId="3020122969" sldId="3857"/>
            <ac:spMk id="2" creationId="{8F7A2E01-592E-5552-479D-F88A8DC51761}"/>
          </ac:spMkLst>
        </pc:spChg>
        <pc:spChg chg="mod">
          <ac:chgData name="Shabazz, Keyona" userId="e08e1885-2c76-45e3-87fc-7d1cf4f9ecd9" providerId="ADAL" clId="{94161C7A-75C3-44F7-87C0-65812678B216}" dt="2024-05-16T05:45:10.698" v="3894" actId="113"/>
          <ac:spMkLst>
            <pc:docMk/>
            <pc:sldMk cId="3020122969" sldId="3857"/>
            <ac:spMk id="3" creationId="{05D463B8-D2DE-DCCE-DE56-B00F8BCCAD7D}"/>
          </ac:spMkLst>
        </pc:spChg>
      </pc:sldChg>
      <pc:sldChg chg="addSp delSp modSp new del mod setBg">
        <pc:chgData name="Shabazz, Keyona" userId="e08e1885-2c76-45e3-87fc-7d1cf4f9ecd9" providerId="ADAL" clId="{94161C7A-75C3-44F7-87C0-65812678B216}" dt="2024-05-16T04:25:20.038" v="1093" actId="47"/>
        <pc:sldMkLst>
          <pc:docMk/>
          <pc:sldMk cId="2171829707" sldId="3858"/>
        </pc:sldMkLst>
        <pc:spChg chg="mod">
          <ac:chgData name="Shabazz, Keyona" userId="e08e1885-2c76-45e3-87fc-7d1cf4f9ecd9" providerId="ADAL" clId="{94161C7A-75C3-44F7-87C0-65812678B216}" dt="2024-05-16T04:23:38.012" v="1082" actId="26606"/>
          <ac:spMkLst>
            <pc:docMk/>
            <pc:sldMk cId="2171829707" sldId="3858"/>
            <ac:spMk id="2" creationId="{70280DF4-5040-EE78-F157-DC5C7138BEB1}"/>
          </ac:spMkLst>
        </pc:spChg>
        <pc:spChg chg="del">
          <ac:chgData name="Shabazz, Keyona" userId="e08e1885-2c76-45e3-87fc-7d1cf4f9ecd9" providerId="ADAL" clId="{94161C7A-75C3-44F7-87C0-65812678B216}" dt="2024-05-16T04:23:28.894" v="1079" actId="931"/>
          <ac:spMkLst>
            <pc:docMk/>
            <pc:sldMk cId="2171829707" sldId="3858"/>
            <ac:spMk id="3" creationId="{F85EFD41-2862-ED33-A5A5-78119F1D4B32}"/>
          </ac:spMkLst>
        </pc:spChg>
        <pc:spChg chg="del mod">
          <ac:chgData name="Shabazz, Keyona" userId="e08e1885-2c76-45e3-87fc-7d1cf4f9ecd9" providerId="ADAL" clId="{94161C7A-75C3-44F7-87C0-65812678B216}" dt="2024-05-16T04:24:08.137" v="1085" actId="478"/>
          <ac:spMkLst>
            <pc:docMk/>
            <pc:sldMk cId="2171829707" sldId="3858"/>
            <ac:spMk id="4" creationId="{8A426DCC-2B46-259B-FBC9-06FFB89B6C8E}"/>
          </ac:spMkLst>
        </pc:spChg>
        <pc:spChg chg="del mod">
          <ac:chgData name="Shabazz, Keyona" userId="e08e1885-2c76-45e3-87fc-7d1cf4f9ecd9" providerId="ADAL" clId="{94161C7A-75C3-44F7-87C0-65812678B216}" dt="2024-05-16T04:24:11.637" v="1086" actId="478"/>
          <ac:spMkLst>
            <pc:docMk/>
            <pc:sldMk cId="2171829707" sldId="3858"/>
            <ac:spMk id="5" creationId="{8A692961-DCA5-923A-D00E-9651B6E7F6F2}"/>
          </ac:spMkLst>
        </pc:spChg>
        <pc:spChg chg="mod">
          <ac:chgData name="Shabazz, Keyona" userId="e08e1885-2c76-45e3-87fc-7d1cf4f9ecd9" providerId="ADAL" clId="{94161C7A-75C3-44F7-87C0-65812678B216}" dt="2024-05-16T04:23:38.012" v="1082" actId="26606"/>
          <ac:spMkLst>
            <pc:docMk/>
            <pc:sldMk cId="2171829707" sldId="3858"/>
            <ac:spMk id="6" creationId="{E821C182-BCD9-8796-FCB7-A062B00AD633}"/>
          </ac:spMkLst>
        </pc:spChg>
        <pc:spChg chg="add">
          <ac:chgData name="Shabazz, Keyona" userId="e08e1885-2c76-45e3-87fc-7d1cf4f9ecd9" providerId="ADAL" clId="{94161C7A-75C3-44F7-87C0-65812678B216}" dt="2024-05-16T04:23:38.012" v="1082" actId="26606"/>
          <ac:spMkLst>
            <pc:docMk/>
            <pc:sldMk cId="2171829707" sldId="3858"/>
            <ac:spMk id="12" creationId="{4C7E8F2C-C584-E10D-3CB9-FC8655CC27D6}"/>
          </ac:spMkLst>
        </pc:spChg>
        <pc:spChg chg="add">
          <ac:chgData name="Shabazz, Keyona" userId="e08e1885-2c76-45e3-87fc-7d1cf4f9ecd9" providerId="ADAL" clId="{94161C7A-75C3-44F7-87C0-65812678B216}" dt="2024-05-16T04:23:38.012" v="1082" actId="26606"/>
          <ac:spMkLst>
            <pc:docMk/>
            <pc:sldMk cId="2171829707" sldId="3858"/>
            <ac:spMk id="15" creationId="{95199994-21AE-49A2-BA0D-12E295989A9A}"/>
          </ac:spMkLst>
        </pc:spChg>
        <pc:spChg chg="add">
          <ac:chgData name="Shabazz, Keyona" userId="e08e1885-2c76-45e3-87fc-7d1cf4f9ecd9" providerId="ADAL" clId="{94161C7A-75C3-44F7-87C0-65812678B216}" dt="2024-05-16T04:23:38.012" v="1082" actId="26606"/>
          <ac:spMkLst>
            <pc:docMk/>
            <pc:sldMk cId="2171829707" sldId="3858"/>
            <ac:spMk id="17" creationId="{A2C34835-4F79-4934-B151-D68E79764C72}"/>
          </ac:spMkLst>
        </pc:spChg>
        <pc:picChg chg="add mod">
          <ac:chgData name="Shabazz, Keyona" userId="e08e1885-2c76-45e3-87fc-7d1cf4f9ecd9" providerId="ADAL" clId="{94161C7A-75C3-44F7-87C0-65812678B216}" dt="2024-05-16T04:23:38.012" v="1082" actId="26606"/>
          <ac:picMkLst>
            <pc:docMk/>
            <pc:sldMk cId="2171829707" sldId="3858"/>
            <ac:picMk id="8" creationId="{E620A9A9-24A9-EAED-CD4A-B5C1DF3C9936}"/>
          </ac:picMkLst>
        </pc:picChg>
      </pc:sldChg>
      <pc:sldChg chg="addSp delSp modSp new mod ord">
        <pc:chgData name="Shabazz, Keyona" userId="e08e1885-2c76-45e3-87fc-7d1cf4f9ecd9" providerId="ADAL" clId="{94161C7A-75C3-44F7-87C0-65812678B216}" dt="2024-05-16T06:04:24.381" v="4041" actId="478"/>
        <pc:sldMkLst>
          <pc:docMk/>
          <pc:sldMk cId="2596598385" sldId="3859"/>
        </pc:sldMkLst>
        <pc:spChg chg="del">
          <ac:chgData name="Shabazz, Keyona" userId="e08e1885-2c76-45e3-87fc-7d1cf4f9ecd9" providerId="ADAL" clId="{94161C7A-75C3-44F7-87C0-65812678B216}" dt="2024-05-16T04:25:17.168" v="1092" actId="478"/>
          <ac:spMkLst>
            <pc:docMk/>
            <pc:sldMk cId="2596598385" sldId="3859"/>
            <ac:spMk id="2" creationId="{65DE0E38-D092-BC18-3B3F-0B3ED60DBEB1}"/>
          </ac:spMkLst>
        </pc:spChg>
        <pc:spChg chg="del">
          <ac:chgData name="Shabazz, Keyona" userId="e08e1885-2c76-45e3-87fc-7d1cf4f9ecd9" providerId="ADAL" clId="{94161C7A-75C3-44F7-87C0-65812678B216}" dt="2024-05-16T06:04:24.381" v="4041" actId="478"/>
          <ac:spMkLst>
            <pc:docMk/>
            <pc:sldMk cId="2596598385" sldId="3859"/>
            <ac:spMk id="3" creationId="{1F115EFA-DD9E-C249-405A-B179B8DF4A85}"/>
          </ac:spMkLst>
        </pc:spChg>
        <pc:spChg chg="del">
          <ac:chgData name="Shabazz, Keyona" userId="e08e1885-2c76-45e3-87fc-7d1cf4f9ecd9" providerId="ADAL" clId="{94161C7A-75C3-44F7-87C0-65812678B216}" dt="2024-05-16T06:01:51.685" v="4019" actId="478"/>
          <ac:spMkLst>
            <pc:docMk/>
            <pc:sldMk cId="2596598385" sldId="3859"/>
            <ac:spMk id="4" creationId="{5CDCCAAC-080E-6316-D4C2-1CE668C3E2D8}"/>
          </ac:spMkLst>
        </pc:spChg>
        <pc:spChg chg="add mod">
          <ac:chgData name="Shabazz, Keyona" userId="e08e1885-2c76-45e3-87fc-7d1cf4f9ecd9" providerId="ADAL" clId="{94161C7A-75C3-44F7-87C0-65812678B216}" dt="2024-05-16T04:27:59.308" v="1184" actId="1076"/>
          <ac:spMkLst>
            <pc:docMk/>
            <pc:sldMk cId="2596598385" sldId="3859"/>
            <ac:spMk id="7" creationId="{CB5EEACA-D92A-07D8-82FD-E77FBA191992}"/>
          </ac:spMkLst>
        </pc:spChg>
        <pc:picChg chg="add">
          <ac:chgData name="Shabazz, Keyona" userId="e08e1885-2c76-45e3-87fc-7d1cf4f9ecd9" providerId="ADAL" clId="{94161C7A-75C3-44F7-87C0-65812678B216}" dt="2024-05-16T04:24:27.676" v="1088"/>
          <ac:picMkLst>
            <pc:docMk/>
            <pc:sldMk cId="2596598385" sldId="3859"/>
            <ac:picMk id="5" creationId="{13D26DA1-DAB7-B690-C00A-9D8D9D76BA43}"/>
          </ac:picMkLst>
        </pc:picChg>
        <pc:picChg chg="add mod">
          <ac:chgData name="Shabazz, Keyona" userId="e08e1885-2c76-45e3-87fc-7d1cf4f9ecd9" providerId="ADAL" clId="{94161C7A-75C3-44F7-87C0-65812678B216}" dt="2024-05-16T04:24:49.313" v="1091" actId="1076"/>
          <ac:picMkLst>
            <pc:docMk/>
            <pc:sldMk cId="2596598385" sldId="3859"/>
            <ac:picMk id="6" creationId="{49F6E2A4-5748-B1DB-176F-72F799C54E5C}"/>
          </ac:picMkLst>
        </pc:picChg>
      </pc:sldChg>
      <pc:sldChg chg="addSp delSp modSp new mod modAnim">
        <pc:chgData name="Shabazz, Keyona" userId="e08e1885-2c76-45e3-87fc-7d1cf4f9ecd9" providerId="ADAL" clId="{94161C7A-75C3-44F7-87C0-65812678B216}" dt="2024-05-16T06:02:01.537" v="4022" actId="478"/>
        <pc:sldMkLst>
          <pc:docMk/>
          <pc:sldMk cId="3889531860" sldId="3860"/>
        </pc:sldMkLst>
        <pc:spChg chg="mod">
          <ac:chgData name="Shabazz, Keyona" userId="e08e1885-2c76-45e3-87fc-7d1cf4f9ecd9" providerId="ADAL" clId="{94161C7A-75C3-44F7-87C0-65812678B216}" dt="2024-05-16T04:40:46.580" v="1940" actId="20577"/>
          <ac:spMkLst>
            <pc:docMk/>
            <pc:sldMk cId="3889531860" sldId="3860"/>
            <ac:spMk id="2" creationId="{C03B8313-CA6D-EA43-8C9B-BF3CDDFBD4F9}"/>
          </ac:spMkLst>
        </pc:spChg>
        <pc:spChg chg="del">
          <ac:chgData name="Shabazz, Keyona" userId="e08e1885-2c76-45e3-87fc-7d1cf4f9ecd9" providerId="ADAL" clId="{94161C7A-75C3-44F7-87C0-65812678B216}" dt="2024-05-16T04:41:29.706" v="1941"/>
          <ac:spMkLst>
            <pc:docMk/>
            <pc:sldMk cId="3889531860" sldId="3860"/>
            <ac:spMk id="3" creationId="{8B0FC122-1134-613B-E2A9-70555FAA30CA}"/>
          </ac:spMkLst>
        </pc:spChg>
        <pc:spChg chg="del">
          <ac:chgData name="Shabazz, Keyona" userId="e08e1885-2c76-45e3-87fc-7d1cf4f9ecd9" providerId="ADAL" clId="{94161C7A-75C3-44F7-87C0-65812678B216}" dt="2024-05-16T04:41:33.388" v="1942" actId="478"/>
          <ac:spMkLst>
            <pc:docMk/>
            <pc:sldMk cId="3889531860" sldId="3860"/>
            <ac:spMk id="4" creationId="{6D655579-1853-1846-D543-B6948CCB0E8C}"/>
          </ac:spMkLst>
        </pc:spChg>
        <pc:spChg chg="del mod">
          <ac:chgData name="Shabazz, Keyona" userId="e08e1885-2c76-45e3-87fc-7d1cf4f9ecd9" providerId="ADAL" clId="{94161C7A-75C3-44F7-87C0-65812678B216}" dt="2024-05-16T04:41:37.335" v="1944" actId="478"/>
          <ac:spMkLst>
            <pc:docMk/>
            <pc:sldMk cId="3889531860" sldId="3860"/>
            <ac:spMk id="5" creationId="{B6EE75B7-E0DC-DC7F-7614-98A93AC4D9A0}"/>
          </ac:spMkLst>
        </pc:spChg>
        <pc:spChg chg="del">
          <ac:chgData name="Shabazz, Keyona" userId="e08e1885-2c76-45e3-87fc-7d1cf4f9ecd9" providerId="ADAL" clId="{94161C7A-75C3-44F7-87C0-65812678B216}" dt="2024-05-16T06:02:01.537" v="4022" actId="478"/>
          <ac:spMkLst>
            <pc:docMk/>
            <pc:sldMk cId="3889531860" sldId="3860"/>
            <ac:spMk id="6" creationId="{FCAF5486-EFD7-4389-53FE-5AB854286CBF}"/>
          </ac:spMkLst>
        </pc:spChg>
        <pc:picChg chg="add mod">
          <ac:chgData name="Shabazz, Keyona" userId="e08e1885-2c76-45e3-87fc-7d1cf4f9ecd9" providerId="ADAL" clId="{94161C7A-75C3-44F7-87C0-65812678B216}" dt="2024-05-16T04:41:29.706" v="1941"/>
          <ac:picMkLst>
            <pc:docMk/>
            <pc:sldMk cId="3889531860" sldId="3860"/>
            <ac:picMk id="7" creationId="{52646F2F-DACF-0E62-1FF7-093AD7DC71BB}"/>
          </ac:picMkLst>
        </pc:picChg>
      </pc:sldChg>
      <pc:sldChg chg="delSp modSp new mod">
        <pc:chgData name="Shabazz, Keyona" userId="e08e1885-2c76-45e3-87fc-7d1cf4f9ecd9" providerId="ADAL" clId="{94161C7A-75C3-44F7-87C0-65812678B216}" dt="2024-05-16T06:02:04.682" v="4023" actId="478"/>
        <pc:sldMkLst>
          <pc:docMk/>
          <pc:sldMk cId="197661140" sldId="3861"/>
        </pc:sldMkLst>
        <pc:spChg chg="mod">
          <ac:chgData name="Shabazz, Keyona" userId="e08e1885-2c76-45e3-87fc-7d1cf4f9ecd9" providerId="ADAL" clId="{94161C7A-75C3-44F7-87C0-65812678B216}" dt="2024-05-16T04:44:24.241" v="1980" actId="20577"/>
          <ac:spMkLst>
            <pc:docMk/>
            <pc:sldMk cId="197661140" sldId="3861"/>
            <ac:spMk id="2" creationId="{7C3582FB-4623-A13F-2953-6D48E1906134}"/>
          </ac:spMkLst>
        </pc:spChg>
        <pc:spChg chg="mod">
          <ac:chgData name="Shabazz, Keyona" userId="e08e1885-2c76-45e3-87fc-7d1cf4f9ecd9" providerId="ADAL" clId="{94161C7A-75C3-44F7-87C0-65812678B216}" dt="2024-05-16T04:52:14.030" v="2364" actId="20577"/>
          <ac:spMkLst>
            <pc:docMk/>
            <pc:sldMk cId="197661140" sldId="3861"/>
            <ac:spMk id="3" creationId="{46DAA706-4165-1886-B501-271482A7E822}"/>
          </ac:spMkLst>
        </pc:spChg>
        <pc:spChg chg="del mod">
          <ac:chgData name="Shabazz, Keyona" userId="e08e1885-2c76-45e3-87fc-7d1cf4f9ecd9" providerId="ADAL" clId="{94161C7A-75C3-44F7-87C0-65812678B216}" dt="2024-05-16T04:44:29.463" v="1982" actId="478"/>
          <ac:spMkLst>
            <pc:docMk/>
            <pc:sldMk cId="197661140" sldId="3861"/>
            <ac:spMk id="4" creationId="{82620B99-2F01-9C57-25F8-CF783F0B9AB1}"/>
          </ac:spMkLst>
        </pc:spChg>
        <pc:spChg chg="del">
          <ac:chgData name="Shabazz, Keyona" userId="e08e1885-2c76-45e3-87fc-7d1cf4f9ecd9" providerId="ADAL" clId="{94161C7A-75C3-44F7-87C0-65812678B216}" dt="2024-05-16T04:44:31.443" v="1983" actId="478"/>
          <ac:spMkLst>
            <pc:docMk/>
            <pc:sldMk cId="197661140" sldId="3861"/>
            <ac:spMk id="5" creationId="{2A711DD9-DBC7-9720-0D7B-1B827CCFC48A}"/>
          </ac:spMkLst>
        </pc:spChg>
        <pc:spChg chg="del">
          <ac:chgData name="Shabazz, Keyona" userId="e08e1885-2c76-45e3-87fc-7d1cf4f9ecd9" providerId="ADAL" clId="{94161C7A-75C3-44F7-87C0-65812678B216}" dt="2024-05-16T06:02:04.682" v="4023" actId="478"/>
          <ac:spMkLst>
            <pc:docMk/>
            <pc:sldMk cId="197661140" sldId="3861"/>
            <ac:spMk id="6" creationId="{862085DB-CB85-9ABB-51F9-D590AF795BB1}"/>
          </ac:spMkLst>
        </pc:spChg>
      </pc:sldChg>
      <pc:sldChg chg="addSp delSp modSp add mod">
        <pc:chgData name="Shabazz, Keyona" userId="e08e1885-2c76-45e3-87fc-7d1cf4f9ecd9" providerId="ADAL" clId="{94161C7A-75C3-44F7-87C0-65812678B216}" dt="2024-05-16T06:02:21.870" v="4028" actId="478"/>
        <pc:sldMkLst>
          <pc:docMk/>
          <pc:sldMk cId="800294491" sldId="3862"/>
        </pc:sldMkLst>
        <pc:spChg chg="mod">
          <ac:chgData name="Shabazz, Keyona" userId="e08e1885-2c76-45e3-87fc-7d1cf4f9ecd9" providerId="ADAL" clId="{94161C7A-75C3-44F7-87C0-65812678B216}" dt="2024-05-16T05:00:05.731" v="2642" actId="20577"/>
          <ac:spMkLst>
            <pc:docMk/>
            <pc:sldMk cId="800294491" sldId="3862"/>
            <ac:spMk id="2" creationId="{3BE75F92-7975-B5E8-A86A-EDFE364ECBE3}"/>
          </ac:spMkLst>
        </pc:spChg>
        <pc:spChg chg="add del mod">
          <ac:chgData name="Shabazz, Keyona" userId="e08e1885-2c76-45e3-87fc-7d1cf4f9ecd9" providerId="ADAL" clId="{94161C7A-75C3-44F7-87C0-65812678B216}" dt="2024-05-16T06:02:19.712" v="4027" actId="478"/>
          <ac:spMkLst>
            <pc:docMk/>
            <pc:sldMk cId="800294491" sldId="3862"/>
            <ac:spMk id="4" creationId="{BA0FF6FA-4AD9-36FF-2BC1-BD03726D782F}"/>
          </ac:spMkLst>
        </pc:spChg>
        <pc:spChg chg="del">
          <ac:chgData name="Shabazz, Keyona" userId="e08e1885-2c76-45e3-87fc-7d1cf4f9ecd9" providerId="ADAL" clId="{94161C7A-75C3-44F7-87C0-65812678B216}" dt="2024-05-16T06:02:21.870" v="4028" actId="478"/>
          <ac:spMkLst>
            <pc:docMk/>
            <pc:sldMk cId="800294491" sldId="3862"/>
            <ac:spMk id="5" creationId="{A666E5E8-40E5-4AB0-8BF0-7AF33510AEB7}"/>
          </ac:spMkLst>
        </pc:spChg>
        <pc:spChg chg="add del mod">
          <ac:chgData name="Shabazz, Keyona" userId="e08e1885-2c76-45e3-87fc-7d1cf4f9ecd9" providerId="ADAL" clId="{94161C7A-75C3-44F7-87C0-65812678B216}" dt="2024-05-16T06:02:19.712" v="4027" actId="478"/>
          <ac:spMkLst>
            <pc:docMk/>
            <pc:sldMk cId="800294491" sldId="3862"/>
            <ac:spMk id="6" creationId="{0D536E06-310E-D8F0-3A1A-FA63160E5AF3}"/>
          </ac:spMkLst>
        </pc:spChg>
      </pc:sldChg>
      <pc:sldChg chg="delSp modSp add mod">
        <pc:chgData name="Shabazz, Keyona" userId="e08e1885-2c76-45e3-87fc-7d1cf4f9ecd9" providerId="ADAL" clId="{94161C7A-75C3-44F7-87C0-65812678B216}" dt="2024-05-16T06:02:42.893" v="4035" actId="478"/>
        <pc:sldMkLst>
          <pc:docMk/>
          <pc:sldMk cId="398601338" sldId="3863"/>
        </pc:sldMkLst>
        <pc:spChg chg="mod">
          <ac:chgData name="Shabazz, Keyona" userId="e08e1885-2c76-45e3-87fc-7d1cf4f9ecd9" providerId="ADAL" clId="{94161C7A-75C3-44F7-87C0-65812678B216}" dt="2024-05-16T05:31:55.703" v="3725" actId="20577"/>
          <ac:spMkLst>
            <pc:docMk/>
            <pc:sldMk cId="398601338" sldId="3863"/>
            <ac:spMk id="2" creationId="{3BE75F92-7975-B5E8-A86A-EDFE364ECBE3}"/>
          </ac:spMkLst>
        </pc:spChg>
        <pc:spChg chg="del">
          <ac:chgData name="Shabazz, Keyona" userId="e08e1885-2c76-45e3-87fc-7d1cf4f9ecd9" providerId="ADAL" clId="{94161C7A-75C3-44F7-87C0-65812678B216}" dt="2024-05-16T06:02:42.893" v="4035" actId="478"/>
          <ac:spMkLst>
            <pc:docMk/>
            <pc:sldMk cId="398601338" sldId="3863"/>
            <ac:spMk id="5" creationId="{A666E5E8-40E5-4AB0-8BF0-7AF33510AEB7}"/>
          </ac:spMkLst>
        </pc:spChg>
        <pc:spChg chg="mod">
          <ac:chgData name="Shabazz, Keyona" userId="e08e1885-2c76-45e3-87fc-7d1cf4f9ecd9" providerId="ADAL" clId="{94161C7A-75C3-44F7-87C0-65812678B216}" dt="2024-05-16T05:33:40.813" v="3747" actId="255"/>
          <ac:spMkLst>
            <pc:docMk/>
            <pc:sldMk cId="398601338" sldId="3863"/>
            <ac:spMk id="8" creationId="{7B8515A5-F63D-36F3-4EE0-74BEE8E8100A}"/>
          </ac:spMkLst>
        </pc:spChg>
        <pc:spChg chg="mod">
          <ac:chgData name="Shabazz, Keyona" userId="e08e1885-2c76-45e3-87fc-7d1cf4f9ecd9" providerId="ADAL" clId="{94161C7A-75C3-44F7-87C0-65812678B216}" dt="2024-05-16T05:33:05.159" v="3744" actId="20577"/>
          <ac:spMkLst>
            <pc:docMk/>
            <pc:sldMk cId="398601338" sldId="3863"/>
            <ac:spMk id="10" creationId="{8D73D269-4285-3359-00A1-3F4901A66BFD}"/>
          </ac:spMkLst>
        </pc:spChg>
      </pc:sldChg>
      <pc:sldChg chg="modSp add del mod">
        <pc:chgData name="Shabazz, Keyona" userId="e08e1885-2c76-45e3-87fc-7d1cf4f9ecd9" providerId="ADAL" clId="{94161C7A-75C3-44F7-87C0-65812678B216}" dt="2024-05-16T05:31:32.815" v="3718" actId="47"/>
        <pc:sldMkLst>
          <pc:docMk/>
          <pc:sldMk cId="3810975237" sldId="3863"/>
        </pc:sldMkLst>
        <pc:spChg chg="mod">
          <ac:chgData name="Shabazz, Keyona" userId="e08e1885-2c76-45e3-87fc-7d1cf4f9ecd9" providerId="ADAL" clId="{94161C7A-75C3-44F7-87C0-65812678B216}" dt="2024-05-16T05:12:17.241" v="3190" actId="20577"/>
          <ac:spMkLst>
            <pc:docMk/>
            <pc:sldMk cId="3810975237" sldId="3863"/>
            <ac:spMk id="2" creationId="{3BE75F92-7975-B5E8-A86A-EDFE364ECBE3}"/>
          </ac:spMkLst>
        </pc:spChg>
      </pc:sldChg>
      <pc:sldChg chg="modSp add del mod">
        <pc:chgData name="Shabazz, Keyona" userId="e08e1885-2c76-45e3-87fc-7d1cf4f9ecd9" providerId="ADAL" clId="{94161C7A-75C3-44F7-87C0-65812678B216}" dt="2024-05-16T05:31:33.312" v="3719" actId="47"/>
        <pc:sldMkLst>
          <pc:docMk/>
          <pc:sldMk cId="1370013083" sldId="3864"/>
        </pc:sldMkLst>
        <pc:spChg chg="mod">
          <ac:chgData name="Shabazz, Keyona" userId="e08e1885-2c76-45e3-87fc-7d1cf4f9ecd9" providerId="ADAL" clId="{94161C7A-75C3-44F7-87C0-65812678B216}" dt="2024-05-16T05:12:22.791" v="3192" actId="20577"/>
          <ac:spMkLst>
            <pc:docMk/>
            <pc:sldMk cId="1370013083" sldId="3864"/>
            <ac:spMk id="2" creationId="{3BE75F92-7975-B5E8-A86A-EDFE364ECBE3}"/>
          </ac:spMkLst>
        </pc:spChg>
      </pc:sldChg>
      <pc:sldChg chg="delSp modSp add mod">
        <pc:chgData name="Shabazz, Keyona" userId="e08e1885-2c76-45e3-87fc-7d1cf4f9ecd9" providerId="ADAL" clId="{94161C7A-75C3-44F7-87C0-65812678B216}" dt="2024-05-16T06:02:46.678" v="4036" actId="478"/>
        <pc:sldMkLst>
          <pc:docMk/>
          <pc:sldMk cId="2200790046" sldId="3864"/>
        </pc:sldMkLst>
        <pc:spChg chg="mod">
          <ac:chgData name="Shabazz, Keyona" userId="e08e1885-2c76-45e3-87fc-7d1cf4f9ecd9" providerId="ADAL" clId="{94161C7A-75C3-44F7-87C0-65812678B216}" dt="2024-05-16T05:33:58.565" v="3750" actId="20577"/>
          <ac:spMkLst>
            <pc:docMk/>
            <pc:sldMk cId="2200790046" sldId="3864"/>
            <ac:spMk id="2" creationId="{3BE75F92-7975-B5E8-A86A-EDFE364ECBE3}"/>
          </ac:spMkLst>
        </pc:spChg>
        <pc:spChg chg="del mod">
          <ac:chgData name="Shabazz, Keyona" userId="e08e1885-2c76-45e3-87fc-7d1cf4f9ecd9" providerId="ADAL" clId="{94161C7A-75C3-44F7-87C0-65812678B216}" dt="2024-05-16T06:02:46.678" v="4036" actId="478"/>
          <ac:spMkLst>
            <pc:docMk/>
            <pc:sldMk cId="2200790046" sldId="3864"/>
            <ac:spMk id="5" creationId="{A666E5E8-40E5-4AB0-8BF0-7AF33510AEB7}"/>
          </ac:spMkLst>
        </pc:spChg>
        <pc:spChg chg="mod">
          <ac:chgData name="Shabazz, Keyona" userId="e08e1885-2c76-45e3-87fc-7d1cf4f9ecd9" providerId="ADAL" clId="{94161C7A-75C3-44F7-87C0-65812678B216}" dt="2024-05-16T05:35:00.730" v="3761" actId="1076"/>
          <ac:spMkLst>
            <pc:docMk/>
            <pc:sldMk cId="2200790046" sldId="3864"/>
            <ac:spMk id="7" creationId="{7EA5D786-B892-4D0D-F344-510BFE552927}"/>
          </ac:spMkLst>
        </pc:spChg>
        <pc:spChg chg="mod">
          <ac:chgData name="Shabazz, Keyona" userId="e08e1885-2c76-45e3-87fc-7d1cf4f9ecd9" providerId="ADAL" clId="{94161C7A-75C3-44F7-87C0-65812678B216}" dt="2024-05-16T05:35:26.493" v="3771" actId="27636"/>
          <ac:spMkLst>
            <pc:docMk/>
            <pc:sldMk cId="2200790046" sldId="3864"/>
            <ac:spMk id="8" creationId="{7B8515A5-F63D-36F3-4EE0-74BEE8E8100A}"/>
          </ac:spMkLst>
        </pc:spChg>
        <pc:spChg chg="mod">
          <ac:chgData name="Shabazz, Keyona" userId="e08e1885-2c76-45e3-87fc-7d1cf4f9ecd9" providerId="ADAL" clId="{94161C7A-75C3-44F7-87C0-65812678B216}" dt="2024-05-16T05:35:00.730" v="3761" actId="1076"/>
          <ac:spMkLst>
            <pc:docMk/>
            <pc:sldMk cId="2200790046" sldId="3864"/>
            <ac:spMk id="9" creationId="{F52848AA-C462-CC51-3774-E0F4AFC9B258}"/>
          </ac:spMkLst>
        </pc:spChg>
        <pc:spChg chg="mod">
          <ac:chgData name="Shabazz, Keyona" userId="e08e1885-2c76-45e3-87fc-7d1cf4f9ecd9" providerId="ADAL" clId="{94161C7A-75C3-44F7-87C0-65812678B216}" dt="2024-05-16T05:36:34.581" v="3819" actId="20577"/>
          <ac:spMkLst>
            <pc:docMk/>
            <pc:sldMk cId="2200790046" sldId="3864"/>
            <ac:spMk id="10" creationId="{8D73D269-4285-3359-00A1-3F4901A66BFD}"/>
          </ac:spMkLst>
        </pc:spChg>
      </pc:sldChg>
      <pc:sldChg chg="modSp add del mod">
        <pc:chgData name="Shabazz, Keyona" userId="e08e1885-2c76-45e3-87fc-7d1cf4f9ecd9" providerId="ADAL" clId="{94161C7A-75C3-44F7-87C0-65812678B216}" dt="2024-05-16T05:31:33.782" v="3720" actId="47"/>
        <pc:sldMkLst>
          <pc:docMk/>
          <pc:sldMk cId="3713408183" sldId="3865"/>
        </pc:sldMkLst>
        <pc:spChg chg="mod">
          <ac:chgData name="Shabazz, Keyona" userId="e08e1885-2c76-45e3-87fc-7d1cf4f9ecd9" providerId="ADAL" clId="{94161C7A-75C3-44F7-87C0-65812678B216}" dt="2024-05-16T05:12:32.567" v="3194" actId="20577"/>
          <ac:spMkLst>
            <pc:docMk/>
            <pc:sldMk cId="3713408183" sldId="3865"/>
            <ac:spMk id="2" creationId="{3BE75F92-7975-B5E8-A86A-EDFE364ECBE3}"/>
          </ac:spMkLst>
        </pc:spChg>
      </pc:sldChg>
      <pc:sldChg chg="delSp modSp add mod">
        <pc:chgData name="Shabazz, Keyona" userId="e08e1885-2c76-45e3-87fc-7d1cf4f9ecd9" providerId="ADAL" clId="{94161C7A-75C3-44F7-87C0-65812678B216}" dt="2024-05-16T06:02:52.506" v="4037" actId="478"/>
        <pc:sldMkLst>
          <pc:docMk/>
          <pc:sldMk cId="3751795559" sldId="3865"/>
        </pc:sldMkLst>
        <pc:spChg chg="mod">
          <ac:chgData name="Shabazz, Keyona" userId="e08e1885-2c76-45e3-87fc-7d1cf4f9ecd9" providerId="ADAL" clId="{94161C7A-75C3-44F7-87C0-65812678B216}" dt="2024-05-16T05:37:58.117" v="3835" actId="1076"/>
          <ac:spMkLst>
            <pc:docMk/>
            <pc:sldMk cId="3751795559" sldId="3865"/>
            <ac:spMk id="2" creationId="{3BE75F92-7975-B5E8-A86A-EDFE364ECBE3}"/>
          </ac:spMkLst>
        </pc:spChg>
        <pc:spChg chg="del">
          <ac:chgData name="Shabazz, Keyona" userId="e08e1885-2c76-45e3-87fc-7d1cf4f9ecd9" providerId="ADAL" clId="{94161C7A-75C3-44F7-87C0-65812678B216}" dt="2024-05-16T06:02:52.506" v="4037" actId="478"/>
          <ac:spMkLst>
            <pc:docMk/>
            <pc:sldMk cId="3751795559" sldId="3865"/>
            <ac:spMk id="5" creationId="{A666E5E8-40E5-4AB0-8BF0-7AF33510AEB7}"/>
          </ac:spMkLst>
        </pc:spChg>
        <pc:spChg chg="mod">
          <ac:chgData name="Shabazz, Keyona" userId="e08e1885-2c76-45e3-87fc-7d1cf4f9ecd9" providerId="ADAL" clId="{94161C7A-75C3-44F7-87C0-65812678B216}" dt="2024-05-16T05:38:04.419" v="3836" actId="1076"/>
          <ac:spMkLst>
            <pc:docMk/>
            <pc:sldMk cId="3751795559" sldId="3865"/>
            <ac:spMk id="7" creationId="{7EA5D786-B892-4D0D-F344-510BFE552927}"/>
          </ac:spMkLst>
        </pc:spChg>
        <pc:spChg chg="mod">
          <ac:chgData name="Shabazz, Keyona" userId="e08e1885-2c76-45e3-87fc-7d1cf4f9ecd9" providerId="ADAL" clId="{94161C7A-75C3-44F7-87C0-65812678B216}" dt="2024-05-16T05:55:15.451" v="3912" actId="20577"/>
          <ac:spMkLst>
            <pc:docMk/>
            <pc:sldMk cId="3751795559" sldId="3865"/>
            <ac:spMk id="8" creationId="{7B8515A5-F63D-36F3-4EE0-74BEE8E8100A}"/>
          </ac:spMkLst>
        </pc:spChg>
        <pc:spChg chg="mod">
          <ac:chgData name="Shabazz, Keyona" userId="e08e1885-2c76-45e3-87fc-7d1cf4f9ecd9" providerId="ADAL" clId="{94161C7A-75C3-44F7-87C0-65812678B216}" dt="2024-05-16T05:38:04.419" v="3836" actId="1076"/>
          <ac:spMkLst>
            <pc:docMk/>
            <pc:sldMk cId="3751795559" sldId="3865"/>
            <ac:spMk id="9" creationId="{F52848AA-C462-CC51-3774-E0F4AFC9B258}"/>
          </ac:spMkLst>
        </pc:spChg>
        <pc:spChg chg="mod">
          <ac:chgData name="Shabazz, Keyona" userId="e08e1885-2c76-45e3-87fc-7d1cf4f9ecd9" providerId="ADAL" clId="{94161C7A-75C3-44F7-87C0-65812678B216}" dt="2024-05-16T05:38:07.657" v="3837" actId="20577"/>
          <ac:spMkLst>
            <pc:docMk/>
            <pc:sldMk cId="3751795559" sldId="3865"/>
            <ac:spMk id="10" creationId="{8D73D269-4285-3359-00A1-3F4901A66BFD}"/>
          </ac:spMkLst>
        </pc:spChg>
      </pc:sldChg>
      <pc:sldChg chg="addSp delSp modSp new mod modClrScheme chgLayout">
        <pc:chgData name="Shabazz, Keyona" userId="e08e1885-2c76-45e3-87fc-7d1cf4f9ecd9" providerId="ADAL" clId="{94161C7A-75C3-44F7-87C0-65812678B216}" dt="2024-05-16T06:06:03.122" v="4044" actId="20577"/>
        <pc:sldMkLst>
          <pc:docMk/>
          <pc:sldMk cId="413642259" sldId="3866"/>
        </pc:sldMkLst>
        <pc:spChg chg="del">
          <ac:chgData name="Shabazz, Keyona" userId="e08e1885-2c76-45e3-87fc-7d1cf4f9ecd9" providerId="ADAL" clId="{94161C7A-75C3-44F7-87C0-65812678B216}" dt="2024-05-16T05:56:06.114" v="3914" actId="478"/>
          <ac:spMkLst>
            <pc:docMk/>
            <pc:sldMk cId="413642259" sldId="3866"/>
            <ac:spMk id="2" creationId="{4735794F-9386-0CD6-8821-E46884EC5083}"/>
          </ac:spMkLst>
        </pc:spChg>
        <pc:spChg chg="del">
          <ac:chgData name="Shabazz, Keyona" userId="e08e1885-2c76-45e3-87fc-7d1cf4f9ecd9" providerId="ADAL" clId="{94161C7A-75C3-44F7-87C0-65812678B216}" dt="2024-05-16T05:56:08.986" v="3915" actId="478"/>
          <ac:spMkLst>
            <pc:docMk/>
            <pc:sldMk cId="413642259" sldId="3866"/>
            <ac:spMk id="3" creationId="{4D1AD073-D228-293B-6095-D6B6F9884150}"/>
          </ac:spMkLst>
        </pc:spChg>
        <pc:spChg chg="del mod ord">
          <ac:chgData name="Shabazz, Keyona" userId="e08e1885-2c76-45e3-87fc-7d1cf4f9ecd9" providerId="ADAL" clId="{94161C7A-75C3-44F7-87C0-65812678B216}" dt="2024-05-16T06:02:56.335" v="4038" actId="478"/>
          <ac:spMkLst>
            <pc:docMk/>
            <pc:sldMk cId="413642259" sldId="3866"/>
            <ac:spMk id="4" creationId="{CE596E5A-C60A-0825-1FF5-F85FE1091134}"/>
          </ac:spMkLst>
        </pc:spChg>
        <pc:spChg chg="add del mod ord">
          <ac:chgData name="Shabazz, Keyona" userId="e08e1885-2c76-45e3-87fc-7d1cf4f9ecd9" providerId="ADAL" clId="{94161C7A-75C3-44F7-87C0-65812678B216}" dt="2024-05-16T05:58:34.150" v="3936" actId="20577"/>
          <ac:spMkLst>
            <pc:docMk/>
            <pc:sldMk cId="413642259" sldId="3866"/>
            <ac:spMk id="5" creationId="{422FAA87-BF53-9D61-D881-47660C546B67}"/>
          </ac:spMkLst>
        </pc:spChg>
        <pc:spChg chg="add mod ord">
          <ac:chgData name="Shabazz, Keyona" userId="e08e1885-2c76-45e3-87fc-7d1cf4f9ecd9" providerId="ADAL" clId="{94161C7A-75C3-44F7-87C0-65812678B216}" dt="2024-05-16T06:06:03.122" v="4044" actId="20577"/>
          <ac:spMkLst>
            <pc:docMk/>
            <pc:sldMk cId="413642259" sldId="3866"/>
            <ac:spMk id="6" creationId="{409367BE-E19F-65BB-8A7D-E75409F9B932}"/>
          </ac:spMkLst>
        </pc:spChg>
      </pc:sldChg>
    </pc:docChg>
  </pc:docChgLst>
  <pc:docChgLst>
    <pc:chgData name="Shabazz, Keyona" userId="e08e1885-2c76-45e3-87fc-7d1cf4f9ecd9" providerId="ADAL" clId="{70765A82-502B-42F5-9345-E754BB1BFE01}"/>
    <pc:docChg chg="undo custSel addSld modSld">
      <pc:chgData name="Shabazz, Keyona" userId="e08e1885-2c76-45e3-87fc-7d1cf4f9ecd9" providerId="ADAL" clId="{70765A82-502B-42F5-9345-E754BB1BFE01}" dt="2024-03-25T17:27:30.200" v="533" actId="20577"/>
      <pc:docMkLst>
        <pc:docMk/>
      </pc:docMkLst>
      <pc:sldChg chg="modSp mod">
        <pc:chgData name="Shabazz, Keyona" userId="e08e1885-2c76-45e3-87fc-7d1cf4f9ecd9" providerId="ADAL" clId="{70765A82-502B-42F5-9345-E754BB1BFE01}" dt="2024-03-25T15:55:34.555" v="96" actId="20577"/>
        <pc:sldMkLst>
          <pc:docMk/>
          <pc:sldMk cId="800962904" sldId="3825"/>
        </pc:sldMkLst>
        <pc:spChg chg="mod">
          <ac:chgData name="Shabazz, Keyona" userId="e08e1885-2c76-45e3-87fc-7d1cf4f9ecd9" providerId="ADAL" clId="{70765A82-502B-42F5-9345-E754BB1BFE01}" dt="2024-03-25T15:54:55.192" v="25" actId="20577"/>
          <ac:spMkLst>
            <pc:docMk/>
            <pc:sldMk cId="800962904" sldId="3825"/>
            <ac:spMk id="2" creationId="{28B08836-40C5-46C2-81BA-21AA27176925}"/>
          </ac:spMkLst>
        </pc:spChg>
        <pc:spChg chg="mod">
          <ac:chgData name="Shabazz, Keyona" userId="e08e1885-2c76-45e3-87fc-7d1cf4f9ecd9" providerId="ADAL" clId="{70765A82-502B-42F5-9345-E754BB1BFE01}" dt="2024-03-25T15:55:34.555" v="96" actId="20577"/>
          <ac:spMkLst>
            <pc:docMk/>
            <pc:sldMk cId="800962904" sldId="3825"/>
            <ac:spMk id="3" creationId="{72CC4EC4-809C-4FD2-AA20-009F08590DA6}"/>
          </ac:spMkLst>
        </pc:spChg>
      </pc:sldChg>
      <pc:sldChg chg="addSp delSp modSp new mod">
        <pc:chgData name="Shabazz, Keyona" userId="e08e1885-2c76-45e3-87fc-7d1cf4f9ecd9" providerId="ADAL" clId="{70765A82-502B-42F5-9345-E754BB1BFE01}" dt="2024-03-25T16:54:51.612" v="116" actId="207"/>
        <pc:sldMkLst>
          <pc:docMk/>
          <pc:sldMk cId="3995912786" sldId="3844"/>
        </pc:sldMkLst>
        <pc:spChg chg="add del mod">
          <ac:chgData name="Shabazz, Keyona" userId="e08e1885-2c76-45e3-87fc-7d1cf4f9ecd9" providerId="ADAL" clId="{70765A82-502B-42F5-9345-E754BB1BFE01}" dt="2024-03-25T16:54:04.137" v="100"/>
          <ac:spMkLst>
            <pc:docMk/>
            <pc:sldMk cId="3995912786" sldId="3844"/>
            <ac:spMk id="5" creationId="{4965E5A2-2C48-1264-B2CA-591AE8A7EE8D}"/>
          </ac:spMkLst>
        </pc:spChg>
        <pc:spChg chg="add mod">
          <ac:chgData name="Shabazz, Keyona" userId="e08e1885-2c76-45e3-87fc-7d1cf4f9ecd9" providerId="ADAL" clId="{70765A82-502B-42F5-9345-E754BB1BFE01}" dt="2024-03-25T16:54:26.383" v="104" actId="208"/>
          <ac:spMkLst>
            <pc:docMk/>
            <pc:sldMk cId="3995912786" sldId="3844"/>
            <ac:spMk id="6" creationId="{DE91DC16-FCB2-7F89-004F-FAFEEA7CD8D1}"/>
          </ac:spMkLst>
        </pc:spChg>
        <pc:spChg chg="add mod">
          <ac:chgData name="Shabazz, Keyona" userId="e08e1885-2c76-45e3-87fc-7d1cf4f9ecd9" providerId="ADAL" clId="{70765A82-502B-42F5-9345-E754BB1BFE01}" dt="2024-03-25T16:54:51.612" v="116" actId="207"/>
          <ac:spMkLst>
            <pc:docMk/>
            <pc:sldMk cId="3995912786" sldId="3844"/>
            <ac:spMk id="7" creationId="{F70C0C98-20A0-A166-03AC-A2E0C3D5C029}"/>
          </ac:spMkLst>
        </pc:spChg>
      </pc:sldChg>
      <pc:sldChg chg="modSp new mod">
        <pc:chgData name="Shabazz, Keyona" userId="e08e1885-2c76-45e3-87fc-7d1cf4f9ecd9" providerId="ADAL" clId="{70765A82-502B-42F5-9345-E754BB1BFE01}" dt="2024-03-25T17:27:30.200" v="533" actId="20577"/>
        <pc:sldMkLst>
          <pc:docMk/>
          <pc:sldMk cId="3651793339" sldId="3845"/>
        </pc:sldMkLst>
        <pc:spChg chg="mod">
          <ac:chgData name="Shabazz, Keyona" userId="e08e1885-2c76-45e3-87fc-7d1cf4f9ecd9" providerId="ADAL" clId="{70765A82-502B-42F5-9345-E754BB1BFE01}" dt="2024-03-25T16:55:16.239" v="127" actId="207"/>
          <ac:spMkLst>
            <pc:docMk/>
            <pc:sldMk cId="3651793339" sldId="3845"/>
            <ac:spMk id="2" creationId="{882EB617-725F-BA80-A229-D3F31E68A7F5}"/>
          </ac:spMkLst>
        </pc:spChg>
        <pc:spChg chg="mod">
          <ac:chgData name="Shabazz, Keyona" userId="e08e1885-2c76-45e3-87fc-7d1cf4f9ecd9" providerId="ADAL" clId="{70765A82-502B-42F5-9345-E754BB1BFE01}" dt="2024-03-25T17:27:30.200" v="533" actId="20577"/>
          <ac:spMkLst>
            <pc:docMk/>
            <pc:sldMk cId="3651793339" sldId="3845"/>
            <ac:spMk id="3" creationId="{7554B355-0265-510A-BC86-9D1B81B2492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F1DCF-CF18-4036-B106-F1AA99CE0A9A}"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56DCF1CA-DEAD-4B4C-B76F-1C7C6AF9C99D}">
      <dgm:prSet/>
      <dgm:spPr/>
      <dgm:t>
        <a:bodyPr/>
        <a:lstStyle/>
        <a:p>
          <a:r>
            <a:rPr lang="en-US" dirty="0"/>
            <a:t>How Anxiety Develops</a:t>
          </a:r>
        </a:p>
      </dgm:t>
    </dgm:pt>
    <dgm:pt modelId="{72ECA390-06A7-401A-B16B-F4F7C23BFAAD}" type="parTrans" cxnId="{E313E762-0200-4A99-9D24-43CECBDAE88D}">
      <dgm:prSet/>
      <dgm:spPr/>
      <dgm:t>
        <a:bodyPr/>
        <a:lstStyle/>
        <a:p>
          <a:endParaRPr lang="en-US"/>
        </a:p>
      </dgm:t>
    </dgm:pt>
    <dgm:pt modelId="{143C5570-FA95-4840-9DD8-2CDFD09A72CB}" type="sibTrans" cxnId="{E313E762-0200-4A99-9D24-43CECBDAE88D}">
      <dgm:prSet/>
      <dgm:spPr/>
      <dgm:t>
        <a:bodyPr/>
        <a:lstStyle/>
        <a:p>
          <a:endParaRPr lang="en-US"/>
        </a:p>
      </dgm:t>
    </dgm:pt>
    <dgm:pt modelId="{2A32DABE-C674-422F-846B-69E33F5A78EF}">
      <dgm:prSet/>
      <dgm:spPr/>
      <dgm:t>
        <a:bodyPr/>
        <a:lstStyle/>
        <a:p>
          <a:r>
            <a:rPr lang="en-US" dirty="0"/>
            <a:t>Anxiety, Needs, and Maladaptive Coping</a:t>
          </a:r>
        </a:p>
      </dgm:t>
    </dgm:pt>
    <dgm:pt modelId="{8B8AE197-C650-425E-A43D-1C76498910CC}" type="parTrans" cxnId="{B0400EDD-5C24-46C4-9529-AFB76B658ADA}">
      <dgm:prSet/>
      <dgm:spPr/>
      <dgm:t>
        <a:bodyPr/>
        <a:lstStyle/>
        <a:p>
          <a:endParaRPr lang="en-US"/>
        </a:p>
      </dgm:t>
    </dgm:pt>
    <dgm:pt modelId="{78F75AF0-E194-428F-8BB8-4081D80873AB}" type="sibTrans" cxnId="{B0400EDD-5C24-46C4-9529-AFB76B658ADA}">
      <dgm:prSet/>
      <dgm:spPr/>
      <dgm:t>
        <a:bodyPr/>
        <a:lstStyle/>
        <a:p>
          <a:endParaRPr lang="en-US"/>
        </a:p>
      </dgm:t>
    </dgm:pt>
    <dgm:pt modelId="{DBEDA102-FE9C-40F6-B70A-8E4892749513}">
      <dgm:prSet/>
      <dgm:spPr/>
      <dgm:t>
        <a:bodyPr/>
        <a:lstStyle/>
        <a:p>
          <a:r>
            <a:rPr lang="en-US" dirty="0"/>
            <a:t>How Math Anxiety Can Develop</a:t>
          </a:r>
        </a:p>
      </dgm:t>
    </dgm:pt>
    <dgm:pt modelId="{34D41924-D533-41CE-8811-C73B7ADF3D21}" type="parTrans" cxnId="{25ED484C-17A3-4E67-A40F-A71CE2F9F4DD}">
      <dgm:prSet/>
      <dgm:spPr/>
      <dgm:t>
        <a:bodyPr/>
        <a:lstStyle/>
        <a:p>
          <a:endParaRPr lang="en-US"/>
        </a:p>
      </dgm:t>
    </dgm:pt>
    <dgm:pt modelId="{855C31F3-AF14-40B1-A66B-5749ABAD6A16}" type="sibTrans" cxnId="{25ED484C-17A3-4E67-A40F-A71CE2F9F4DD}">
      <dgm:prSet/>
      <dgm:spPr/>
      <dgm:t>
        <a:bodyPr/>
        <a:lstStyle/>
        <a:p>
          <a:endParaRPr lang="en-US"/>
        </a:p>
      </dgm:t>
    </dgm:pt>
    <dgm:pt modelId="{22E55DE8-B514-481F-96C9-D4F49B131133}">
      <dgm:prSet/>
      <dgm:spPr/>
      <dgm:t>
        <a:bodyPr/>
        <a:lstStyle/>
        <a:p>
          <a:r>
            <a:rPr lang="en-US" dirty="0"/>
            <a:t>Maladaptive Coping in the Classroom</a:t>
          </a:r>
        </a:p>
      </dgm:t>
    </dgm:pt>
    <dgm:pt modelId="{12C7A62D-62DC-4EFB-9701-0E555F7B25CF}" type="parTrans" cxnId="{8A30157C-1AD0-46D8-8FD1-F0E3081D4289}">
      <dgm:prSet/>
      <dgm:spPr/>
      <dgm:t>
        <a:bodyPr/>
        <a:lstStyle/>
        <a:p>
          <a:endParaRPr lang="en-US"/>
        </a:p>
      </dgm:t>
    </dgm:pt>
    <dgm:pt modelId="{BCC9A4AB-EC28-46CE-BC3B-6E5A15928A8F}" type="sibTrans" cxnId="{8A30157C-1AD0-46D8-8FD1-F0E3081D4289}">
      <dgm:prSet/>
      <dgm:spPr/>
      <dgm:t>
        <a:bodyPr/>
        <a:lstStyle/>
        <a:p>
          <a:endParaRPr lang="en-US"/>
        </a:p>
      </dgm:t>
    </dgm:pt>
    <dgm:pt modelId="{28C52D2C-3D3B-4A1E-95EC-ECA0EB1DC28D}">
      <dgm:prSet/>
      <dgm:spPr/>
      <dgm:t>
        <a:bodyPr/>
        <a:lstStyle/>
        <a:p>
          <a:r>
            <a:rPr lang="en-US" dirty="0"/>
            <a:t>How Math Anxiety Can Affect Learning Outcomes</a:t>
          </a:r>
        </a:p>
      </dgm:t>
    </dgm:pt>
    <dgm:pt modelId="{FDBF587F-4DC5-43DA-9411-D53694E4B4BD}" type="parTrans" cxnId="{9D03E18F-8FC6-4ED0-ADC3-D3E1FF54F9A1}">
      <dgm:prSet/>
      <dgm:spPr/>
      <dgm:t>
        <a:bodyPr/>
        <a:lstStyle/>
        <a:p>
          <a:endParaRPr lang="en-US"/>
        </a:p>
      </dgm:t>
    </dgm:pt>
    <dgm:pt modelId="{64D7D314-1F76-4A2B-9387-5CC9EFE0DFD1}" type="sibTrans" cxnId="{9D03E18F-8FC6-4ED0-ADC3-D3E1FF54F9A1}">
      <dgm:prSet/>
      <dgm:spPr/>
      <dgm:t>
        <a:bodyPr/>
        <a:lstStyle/>
        <a:p>
          <a:endParaRPr lang="en-US"/>
        </a:p>
      </dgm:t>
    </dgm:pt>
    <dgm:pt modelId="{6F489777-1AA0-4548-8E69-ABE0D73A30B2}">
      <dgm:prSet/>
      <dgm:spPr/>
      <dgm:t>
        <a:bodyPr/>
        <a:lstStyle/>
        <a:p>
          <a:r>
            <a:rPr lang="en-US" dirty="0"/>
            <a:t>What Can Educators Do to Account for Math Anxiety?</a:t>
          </a:r>
        </a:p>
      </dgm:t>
    </dgm:pt>
    <dgm:pt modelId="{99312DCF-C9E8-4160-9934-12BE997021BC}" type="parTrans" cxnId="{D69C4B39-9765-4A21-8812-908F25B1916B}">
      <dgm:prSet/>
      <dgm:spPr/>
      <dgm:t>
        <a:bodyPr/>
        <a:lstStyle/>
        <a:p>
          <a:endParaRPr lang="en-US"/>
        </a:p>
      </dgm:t>
    </dgm:pt>
    <dgm:pt modelId="{C0550DA3-8BAF-4F49-924A-4F5B1D0DF3E1}" type="sibTrans" cxnId="{D69C4B39-9765-4A21-8812-908F25B1916B}">
      <dgm:prSet/>
      <dgm:spPr/>
      <dgm:t>
        <a:bodyPr/>
        <a:lstStyle/>
        <a:p>
          <a:endParaRPr lang="en-US"/>
        </a:p>
      </dgm:t>
    </dgm:pt>
    <dgm:pt modelId="{6314A145-ACC4-4A12-98A8-528C8FD17FD8}">
      <dgm:prSet/>
      <dgm:spPr/>
      <dgm:t>
        <a:bodyPr/>
        <a:lstStyle/>
        <a:p>
          <a:r>
            <a:rPr lang="en-US" dirty="0"/>
            <a:t>References, Resources, and Further Learning</a:t>
          </a:r>
        </a:p>
      </dgm:t>
    </dgm:pt>
    <dgm:pt modelId="{A344A181-D1FB-4843-9380-7A82B3A0A0D5}" type="parTrans" cxnId="{AC9B9084-0CE6-4323-AF86-92AFFB5FD7D8}">
      <dgm:prSet/>
      <dgm:spPr/>
      <dgm:t>
        <a:bodyPr/>
        <a:lstStyle/>
        <a:p>
          <a:endParaRPr lang="en-US"/>
        </a:p>
      </dgm:t>
    </dgm:pt>
    <dgm:pt modelId="{A32F839C-0C0A-4EAF-B952-7163D50BAD08}" type="sibTrans" cxnId="{AC9B9084-0CE6-4323-AF86-92AFFB5FD7D8}">
      <dgm:prSet/>
      <dgm:spPr/>
      <dgm:t>
        <a:bodyPr/>
        <a:lstStyle/>
        <a:p>
          <a:endParaRPr lang="en-US"/>
        </a:p>
      </dgm:t>
    </dgm:pt>
    <dgm:pt modelId="{285D94FA-2BEF-4C76-B329-954B446D5CB9}">
      <dgm:prSet/>
      <dgm:spPr/>
      <dgm:t>
        <a:bodyPr/>
        <a:lstStyle/>
        <a:p>
          <a:r>
            <a:rPr lang="en-US" dirty="0"/>
            <a:t>Practices That Exacerbate Math Anxiety </a:t>
          </a:r>
        </a:p>
      </dgm:t>
    </dgm:pt>
    <dgm:pt modelId="{631D18D4-731D-4375-A0DB-BA23FADEB5D6}" type="parTrans" cxnId="{810452EF-688F-4EF0-9279-2A0275EE978D}">
      <dgm:prSet/>
      <dgm:spPr/>
      <dgm:t>
        <a:bodyPr/>
        <a:lstStyle/>
        <a:p>
          <a:endParaRPr lang="en-US"/>
        </a:p>
      </dgm:t>
    </dgm:pt>
    <dgm:pt modelId="{B0C06D52-034D-4A6E-B44A-E8BC33E73545}" type="sibTrans" cxnId="{810452EF-688F-4EF0-9279-2A0275EE978D}">
      <dgm:prSet/>
      <dgm:spPr/>
      <dgm:t>
        <a:bodyPr/>
        <a:lstStyle/>
        <a:p>
          <a:endParaRPr lang="en-US"/>
        </a:p>
      </dgm:t>
    </dgm:pt>
    <dgm:pt modelId="{96CCE8ED-C03F-4CD9-9333-3F20E77C3C0E}" type="pres">
      <dgm:prSet presAssocID="{F2AF1DCF-CF18-4036-B106-F1AA99CE0A9A}" presName="linear" presStyleCnt="0">
        <dgm:presLayoutVars>
          <dgm:animLvl val="lvl"/>
          <dgm:resizeHandles val="exact"/>
        </dgm:presLayoutVars>
      </dgm:prSet>
      <dgm:spPr/>
    </dgm:pt>
    <dgm:pt modelId="{90BC5B54-ACBC-4B3D-88AD-D34DC97F0843}" type="pres">
      <dgm:prSet presAssocID="{56DCF1CA-DEAD-4B4C-B76F-1C7C6AF9C99D}" presName="parentText" presStyleLbl="node1" presStyleIdx="0" presStyleCnt="8">
        <dgm:presLayoutVars>
          <dgm:chMax val="0"/>
          <dgm:bulletEnabled val="1"/>
        </dgm:presLayoutVars>
      </dgm:prSet>
      <dgm:spPr/>
    </dgm:pt>
    <dgm:pt modelId="{C335CA26-9079-4323-8F70-707A2F0E8DBD}" type="pres">
      <dgm:prSet presAssocID="{143C5570-FA95-4840-9DD8-2CDFD09A72CB}" presName="spacer" presStyleCnt="0"/>
      <dgm:spPr/>
    </dgm:pt>
    <dgm:pt modelId="{DF5391EF-E5F9-441F-BF16-003F4450645F}" type="pres">
      <dgm:prSet presAssocID="{2A32DABE-C674-422F-846B-69E33F5A78EF}" presName="parentText" presStyleLbl="node1" presStyleIdx="1" presStyleCnt="8">
        <dgm:presLayoutVars>
          <dgm:chMax val="0"/>
          <dgm:bulletEnabled val="1"/>
        </dgm:presLayoutVars>
      </dgm:prSet>
      <dgm:spPr/>
    </dgm:pt>
    <dgm:pt modelId="{594548D1-281E-403E-9F58-C78F8823C30E}" type="pres">
      <dgm:prSet presAssocID="{78F75AF0-E194-428F-8BB8-4081D80873AB}" presName="spacer" presStyleCnt="0"/>
      <dgm:spPr/>
    </dgm:pt>
    <dgm:pt modelId="{0FA05F68-62B5-4286-9484-0FB45BB11746}" type="pres">
      <dgm:prSet presAssocID="{DBEDA102-FE9C-40F6-B70A-8E4892749513}" presName="parentText" presStyleLbl="node1" presStyleIdx="2" presStyleCnt="8">
        <dgm:presLayoutVars>
          <dgm:chMax val="0"/>
          <dgm:bulletEnabled val="1"/>
        </dgm:presLayoutVars>
      </dgm:prSet>
      <dgm:spPr/>
    </dgm:pt>
    <dgm:pt modelId="{8D804A4B-0795-4573-B311-3874A033E85C}" type="pres">
      <dgm:prSet presAssocID="{855C31F3-AF14-40B1-A66B-5749ABAD6A16}" presName="spacer" presStyleCnt="0"/>
      <dgm:spPr/>
    </dgm:pt>
    <dgm:pt modelId="{F351D68A-9103-4AE4-ACE4-90C5465E8F9F}" type="pres">
      <dgm:prSet presAssocID="{22E55DE8-B514-481F-96C9-D4F49B131133}" presName="parentText" presStyleLbl="node1" presStyleIdx="3" presStyleCnt="8">
        <dgm:presLayoutVars>
          <dgm:chMax val="0"/>
          <dgm:bulletEnabled val="1"/>
        </dgm:presLayoutVars>
      </dgm:prSet>
      <dgm:spPr/>
    </dgm:pt>
    <dgm:pt modelId="{06A22ADE-D783-459F-8525-0A4EC2D34890}" type="pres">
      <dgm:prSet presAssocID="{BCC9A4AB-EC28-46CE-BC3B-6E5A15928A8F}" presName="spacer" presStyleCnt="0"/>
      <dgm:spPr/>
    </dgm:pt>
    <dgm:pt modelId="{6D4013D6-BFCE-45C8-AA6A-130221F3E89F}" type="pres">
      <dgm:prSet presAssocID="{28C52D2C-3D3B-4A1E-95EC-ECA0EB1DC28D}" presName="parentText" presStyleLbl="node1" presStyleIdx="4" presStyleCnt="8">
        <dgm:presLayoutVars>
          <dgm:chMax val="0"/>
          <dgm:bulletEnabled val="1"/>
        </dgm:presLayoutVars>
      </dgm:prSet>
      <dgm:spPr/>
    </dgm:pt>
    <dgm:pt modelId="{50C808CF-2D70-4B8C-B0F3-14DE52DC119E}" type="pres">
      <dgm:prSet presAssocID="{64D7D314-1F76-4A2B-9387-5CC9EFE0DFD1}" presName="spacer" presStyleCnt="0"/>
      <dgm:spPr/>
    </dgm:pt>
    <dgm:pt modelId="{59F54023-609E-4E67-A89C-CC4108CE6D5B}" type="pres">
      <dgm:prSet presAssocID="{285D94FA-2BEF-4C76-B329-954B446D5CB9}" presName="parentText" presStyleLbl="node1" presStyleIdx="5" presStyleCnt="8">
        <dgm:presLayoutVars>
          <dgm:chMax val="0"/>
          <dgm:bulletEnabled val="1"/>
        </dgm:presLayoutVars>
      </dgm:prSet>
      <dgm:spPr/>
    </dgm:pt>
    <dgm:pt modelId="{10D0C517-A070-410E-8749-E15486734DDF}" type="pres">
      <dgm:prSet presAssocID="{B0C06D52-034D-4A6E-B44A-E8BC33E73545}" presName="spacer" presStyleCnt="0"/>
      <dgm:spPr/>
    </dgm:pt>
    <dgm:pt modelId="{39CBC3D1-AEFB-4655-A876-732A48862CEF}" type="pres">
      <dgm:prSet presAssocID="{6F489777-1AA0-4548-8E69-ABE0D73A30B2}" presName="parentText" presStyleLbl="node1" presStyleIdx="6" presStyleCnt="8">
        <dgm:presLayoutVars>
          <dgm:chMax val="0"/>
          <dgm:bulletEnabled val="1"/>
        </dgm:presLayoutVars>
      </dgm:prSet>
      <dgm:spPr/>
    </dgm:pt>
    <dgm:pt modelId="{3AE5B2A3-B76B-4184-877E-17EAC112DA4C}" type="pres">
      <dgm:prSet presAssocID="{C0550DA3-8BAF-4F49-924A-4F5B1D0DF3E1}" presName="spacer" presStyleCnt="0"/>
      <dgm:spPr/>
    </dgm:pt>
    <dgm:pt modelId="{1AA64800-8DBB-45D5-BB3A-BD73F594D6B0}" type="pres">
      <dgm:prSet presAssocID="{6314A145-ACC4-4A12-98A8-528C8FD17FD8}" presName="parentText" presStyleLbl="node1" presStyleIdx="7" presStyleCnt="8" custLinFactY="11778" custLinFactNeighborX="16981" custLinFactNeighborY="100000">
        <dgm:presLayoutVars>
          <dgm:chMax val="0"/>
          <dgm:bulletEnabled val="1"/>
        </dgm:presLayoutVars>
      </dgm:prSet>
      <dgm:spPr/>
    </dgm:pt>
  </dgm:ptLst>
  <dgm:cxnLst>
    <dgm:cxn modelId="{4108E003-3800-4DFD-9D21-1506AE6CCBF1}" type="presOf" srcId="{285D94FA-2BEF-4C76-B329-954B446D5CB9}" destId="{59F54023-609E-4E67-A89C-CC4108CE6D5B}" srcOrd="0" destOrd="0" presId="urn:microsoft.com/office/officeart/2005/8/layout/vList2"/>
    <dgm:cxn modelId="{BA5B8229-3396-4E4F-AF16-1A9B36BE1921}" type="presOf" srcId="{6314A145-ACC4-4A12-98A8-528C8FD17FD8}" destId="{1AA64800-8DBB-45D5-BB3A-BD73F594D6B0}" srcOrd="0" destOrd="0" presId="urn:microsoft.com/office/officeart/2005/8/layout/vList2"/>
    <dgm:cxn modelId="{D69C4B39-9765-4A21-8812-908F25B1916B}" srcId="{F2AF1DCF-CF18-4036-B106-F1AA99CE0A9A}" destId="{6F489777-1AA0-4548-8E69-ABE0D73A30B2}" srcOrd="6" destOrd="0" parTransId="{99312DCF-C9E8-4160-9934-12BE997021BC}" sibTransId="{C0550DA3-8BAF-4F49-924A-4F5B1D0DF3E1}"/>
    <dgm:cxn modelId="{7BB74D5E-E549-47C6-9947-5887DC008DF6}" type="presOf" srcId="{56DCF1CA-DEAD-4B4C-B76F-1C7C6AF9C99D}" destId="{90BC5B54-ACBC-4B3D-88AD-D34DC97F0843}" srcOrd="0" destOrd="0" presId="urn:microsoft.com/office/officeart/2005/8/layout/vList2"/>
    <dgm:cxn modelId="{E313E762-0200-4A99-9D24-43CECBDAE88D}" srcId="{F2AF1DCF-CF18-4036-B106-F1AA99CE0A9A}" destId="{56DCF1CA-DEAD-4B4C-B76F-1C7C6AF9C99D}" srcOrd="0" destOrd="0" parTransId="{72ECA390-06A7-401A-B16B-F4F7C23BFAAD}" sibTransId="{143C5570-FA95-4840-9DD8-2CDFD09A72CB}"/>
    <dgm:cxn modelId="{25ED484C-17A3-4E67-A40F-A71CE2F9F4DD}" srcId="{F2AF1DCF-CF18-4036-B106-F1AA99CE0A9A}" destId="{DBEDA102-FE9C-40F6-B70A-8E4892749513}" srcOrd="2" destOrd="0" parTransId="{34D41924-D533-41CE-8811-C73B7ADF3D21}" sibTransId="{855C31F3-AF14-40B1-A66B-5749ABAD6A16}"/>
    <dgm:cxn modelId="{8A30157C-1AD0-46D8-8FD1-F0E3081D4289}" srcId="{F2AF1DCF-CF18-4036-B106-F1AA99CE0A9A}" destId="{22E55DE8-B514-481F-96C9-D4F49B131133}" srcOrd="3" destOrd="0" parTransId="{12C7A62D-62DC-4EFB-9701-0E555F7B25CF}" sibTransId="{BCC9A4AB-EC28-46CE-BC3B-6E5A15928A8F}"/>
    <dgm:cxn modelId="{0394BC80-49C4-4576-9AF5-32C6F9CBFF14}" type="presOf" srcId="{22E55DE8-B514-481F-96C9-D4F49B131133}" destId="{F351D68A-9103-4AE4-ACE4-90C5465E8F9F}" srcOrd="0" destOrd="0" presId="urn:microsoft.com/office/officeart/2005/8/layout/vList2"/>
    <dgm:cxn modelId="{AC9B9084-0CE6-4323-AF86-92AFFB5FD7D8}" srcId="{F2AF1DCF-CF18-4036-B106-F1AA99CE0A9A}" destId="{6314A145-ACC4-4A12-98A8-528C8FD17FD8}" srcOrd="7" destOrd="0" parTransId="{A344A181-D1FB-4843-9380-7A82B3A0A0D5}" sibTransId="{A32F839C-0C0A-4EAF-B952-7163D50BAD08}"/>
    <dgm:cxn modelId="{9D03E18F-8FC6-4ED0-ADC3-D3E1FF54F9A1}" srcId="{F2AF1DCF-CF18-4036-B106-F1AA99CE0A9A}" destId="{28C52D2C-3D3B-4A1E-95EC-ECA0EB1DC28D}" srcOrd="4" destOrd="0" parTransId="{FDBF587F-4DC5-43DA-9411-D53694E4B4BD}" sibTransId="{64D7D314-1F76-4A2B-9387-5CC9EFE0DFD1}"/>
    <dgm:cxn modelId="{8C37DE9C-BAB3-4689-A515-855AD98A985A}" type="presOf" srcId="{6F489777-1AA0-4548-8E69-ABE0D73A30B2}" destId="{39CBC3D1-AEFB-4655-A876-732A48862CEF}" srcOrd="0" destOrd="0" presId="urn:microsoft.com/office/officeart/2005/8/layout/vList2"/>
    <dgm:cxn modelId="{75FF0CA4-5AFF-47AB-A4BE-CC034C67F447}" type="presOf" srcId="{2A32DABE-C674-422F-846B-69E33F5A78EF}" destId="{DF5391EF-E5F9-441F-BF16-003F4450645F}" srcOrd="0" destOrd="0" presId="urn:microsoft.com/office/officeart/2005/8/layout/vList2"/>
    <dgm:cxn modelId="{A2D0C2C3-B6E2-40AC-87BB-BC4525F453B4}" type="presOf" srcId="{F2AF1DCF-CF18-4036-B106-F1AA99CE0A9A}" destId="{96CCE8ED-C03F-4CD9-9333-3F20E77C3C0E}" srcOrd="0" destOrd="0" presId="urn:microsoft.com/office/officeart/2005/8/layout/vList2"/>
    <dgm:cxn modelId="{B0400EDD-5C24-46C4-9529-AFB76B658ADA}" srcId="{F2AF1DCF-CF18-4036-B106-F1AA99CE0A9A}" destId="{2A32DABE-C674-422F-846B-69E33F5A78EF}" srcOrd="1" destOrd="0" parTransId="{8B8AE197-C650-425E-A43D-1C76498910CC}" sibTransId="{78F75AF0-E194-428F-8BB8-4081D80873AB}"/>
    <dgm:cxn modelId="{810452EF-688F-4EF0-9279-2A0275EE978D}" srcId="{F2AF1DCF-CF18-4036-B106-F1AA99CE0A9A}" destId="{285D94FA-2BEF-4C76-B329-954B446D5CB9}" srcOrd="5" destOrd="0" parTransId="{631D18D4-731D-4375-A0DB-BA23FADEB5D6}" sibTransId="{B0C06D52-034D-4A6E-B44A-E8BC33E73545}"/>
    <dgm:cxn modelId="{8692F2F4-966E-43EB-A854-EE1F6DD41B9B}" type="presOf" srcId="{DBEDA102-FE9C-40F6-B70A-8E4892749513}" destId="{0FA05F68-62B5-4286-9484-0FB45BB11746}" srcOrd="0" destOrd="0" presId="urn:microsoft.com/office/officeart/2005/8/layout/vList2"/>
    <dgm:cxn modelId="{C75BBBF5-0404-47C1-B8DB-224A2FBCA7E6}" type="presOf" srcId="{28C52D2C-3D3B-4A1E-95EC-ECA0EB1DC28D}" destId="{6D4013D6-BFCE-45C8-AA6A-130221F3E89F}" srcOrd="0" destOrd="0" presId="urn:microsoft.com/office/officeart/2005/8/layout/vList2"/>
    <dgm:cxn modelId="{195B4AC0-56B8-4951-9880-A7B930DCFB68}" type="presParOf" srcId="{96CCE8ED-C03F-4CD9-9333-3F20E77C3C0E}" destId="{90BC5B54-ACBC-4B3D-88AD-D34DC97F0843}" srcOrd="0" destOrd="0" presId="urn:microsoft.com/office/officeart/2005/8/layout/vList2"/>
    <dgm:cxn modelId="{B19A7FE1-875F-47CB-8A23-C1AA49E34DA4}" type="presParOf" srcId="{96CCE8ED-C03F-4CD9-9333-3F20E77C3C0E}" destId="{C335CA26-9079-4323-8F70-707A2F0E8DBD}" srcOrd="1" destOrd="0" presId="urn:microsoft.com/office/officeart/2005/8/layout/vList2"/>
    <dgm:cxn modelId="{5B23E088-AEBE-4876-B1D2-7C1421B83542}" type="presParOf" srcId="{96CCE8ED-C03F-4CD9-9333-3F20E77C3C0E}" destId="{DF5391EF-E5F9-441F-BF16-003F4450645F}" srcOrd="2" destOrd="0" presId="urn:microsoft.com/office/officeart/2005/8/layout/vList2"/>
    <dgm:cxn modelId="{6AF122DB-B321-4470-8E17-61D50A0215AA}" type="presParOf" srcId="{96CCE8ED-C03F-4CD9-9333-3F20E77C3C0E}" destId="{594548D1-281E-403E-9F58-C78F8823C30E}" srcOrd="3" destOrd="0" presId="urn:microsoft.com/office/officeart/2005/8/layout/vList2"/>
    <dgm:cxn modelId="{F3E2335C-FA04-402B-9312-CE71818599FE}" type="presParOf" srcId="{96CCE8ED-C03F-4CD9-9333-3F20E77C3C0E}" destId="{0FA05F68-62B5-4286-9484-0FB45BB11746}" srcOrd="4" destOrd="0" presId="urn:microsoft.com/office/officeart/2005/8/layout/vList2"/>
    <dgm:cxn modelId="{F1889437-BD28-4F3F-A616-9640F5861745}" type="presParOf" srcId="{96CCE8ED-C03F-4CD9-9333-3F20E77C3C0E}" destId="{8D804A4B-0795-4573-B311-3874A033E85C}" srcOrd="5" destOrd="0" presId="urn:microsoft.com/office/officeart/2005/8/layout/vList2"/>
    <dgm:cxn modelId="{C2DD9379-FB22-4B6D-BFDC-54E5992C64A3}" type="presParOf" srcId="{96CCE8ED-C03F-4CD9-9333-3F20E77C3C0E}" destId="{F351D68A-9103-4AE4-ACE4-90C5465E8F9F}" srcOrd="6" destOrd="0" presId="urn:microsoft.com/office/officeart/2005/8/layout/vList2"/>
    <dgm:cxn modelId="{799E1F01-B049-4C59-8BFA-09406A608A70}" type="presParOf" srcId="{96CCE8ED-C03F-4CD9-9333-3F20E77C3C0E}" destId="{06A22ADE-D783-459F-8525-0A4EC2D34890}" srcOrd="7" destOrd="0" presId="urn:microsoft.com/office/officeart/2005/8/layout/vList2"/>
    <dgm:cxn modelId="{D07F085F-ED87-4A3B-867F-C84D0AF076E3}" type="presParOf" srcId="{96CCE8ED-C03F-4CD9-9333-3F20E77C3C0E}" destId="{6D4013D6-BFCE-45C8-AA6A-130221F3E89F}" srcOrd="8" destOrd="0" presId="urn:microsoft.com/office/officeart/2005/8/layout/vList2"/>
    <dgm:cxn modelId="{ABA55E69-5370-4DEA-817C-F9D690A24460}" type="presParOf" srcId="{96CCE8ED-C03F-4CD9-9333-3F20E77C3C0E}" destId="{50C808CF-2D70-4B8C-B0F3-14DE52DC119E}" srcOrd="9" destOrd="0" presId="urn:microsoft.com/office/officeart/2005/8/layout/vList2"/>
    <dgm:cxn modelId="{2C5CEFB0-1509-47CE-B873-1D67921C5103}" type="presParOf" srcId="{96CCE8ED-C03F-4CD9-9333-3F20E77C3C0E}" destId="{59F54023-609E-4E67-A89C-CC4108CE6D5B}" srcOrd="10" destOrd="0" presId="urn:microsoft.com/office/officeart/2005/8/layout/vList2"/>
    <dgm:cxn modelId="{C572B499-3AE3-4812-B0BC-56F96F05D151}" type="presParOf" srcId="{96CCE8ED-C03F-4CD9-9333-3F20E77C3C0E}" destId="{10D0C517-A070-410E-8749-E15486734DDF}" srcOrd="11" destOrd="0" presId="urn:microsoft.com/office/officeart/2005/8/layout/vList2"/>
    <dgm:cxn modelId="{8D22CDD7-6572-44BB-A548-3D5C77B2EAB9}" type="presParOf" srcId="{96CCE8ED-C03F-4CD9-9333-3F20E77C3C0E}" destId="{39CBC3D1-AEFB-4655-A876-732A48862CEF}" srcOrd="12" destOrd="0" presId="urn:microsoft.com/office/officeart/2005/8/layout/vList2"/>
    <dgm:cxn modelId="{9F874940-3F5F-45DC-BF21-9D21085DD3CD}" type="presParOf" srcId="{96CCE8ED-C03F-4CD9-9333-3F20E77C3C0E}" destId="{3AE5B2A3-B76B-4184-877E-17EAC112DA4C}" srcOrd="13" destOrd="0" presId="urn:microsoft.com/office/officeart/2005/8/layout/vList2"/>
    <dgm:cxn modelId="{5E4C638F-9E7A-47F2-9E83-6EB6197A7DC0}" type="presParOf" srcId="{96CCE8ED-C03F-4CD9-9333-3F20E77C3C0E}" destId="{1AA64800-8DBB-45D5-BB3A-BD73F594D6B0}"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C5B54-ACBC-4B3D-88AD-D34DC97F0843}">
      <dsp:nvSpPr>
        <dsp:cNvPr id="0" name=""/>
        <dsp:cNvSpPr/>
      </dsp:nvSpPr>
      <dsp:spPr>
        <a:xfrm>
          <a:off x="0" y="20834"/>
          <a:ext cx="7059044"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How Anxiety Develops</a:t>
          </a:r>
        </a:p>
      </dsp:txBody>
      <dsp:txXfrm>
        <a:off x="24588" y="45422"/>
        <a:ext cx="7009868" cy="454509"/>
      </dsp:txXfrm>
    </dsp:sp>
    <dsp:sp modelId="{DF5391EF-E5F9-441F-BF16-003F4450645F}">
      <dsp:nvSpPr>
        <dsp:cNvPr id="0" name=""/>
        <dsp:cNvSpPr/>
      </dsp:nvSpPr>
      <dsp:spPr>
        <a:xfrm>
          <a:off x="0" y="584999"/>
          <a:ext cx="7059044"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Anxiety, Needs, and Maladaptive Coping</a:t>
          </a:r>
        </a:p>
      </dsp:txBody>
      <dsp:txXfrm>
        <a:off x="24588" y="609587"/>
        <a:ext cx="7009868" cy="454509"/>
      </dsp:txXfrm>
    </dsp:sp>
    <dsp:sp modelId="{0FA05F68-62B5-4286-9484-0FB45BB11746}">
      <dsp:nvSpPr>
        <dsp:cNvPr id="0" name=""/>
        <dsp:cNvSpPr/>
      </dsp:nvSpPr>
      <dsp:spPr>
        <a:xfrm>
          <a:off x="0" y="1149164"/>
          <a:ext cx="7059044"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How Math Anxiety Can Develop</a:t>
          </a:r>
        </a:p>
      </dsp:txBody>
      <dsp:txXfrm>
        <a:off x="24588" y="1173752"/>
        <a:ext cx="7009868" cy="454509"/>
      </dsp:txXfrm>
    </dsp:sp>
    <dsp:sp modelId="{F351D68A-9103-4AE4-ACE4-90C5465E8F9F}">
      <dsp:nvSpPr>
        <dsp:cNvPr id="0" name=""/>
        <dsp:cNvSpPr/>
      </dsp:nvSpPr>
      <dsp:spPr>
        <a:xfrm>
          <a:off x="0" y="1713329"/>
          <a:ext cx="7059044"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Maladaptive Coping in the Classroom</a:t>
          </a:r>
        </a:p>
      </dsp:txBody>
      <dsp:txXfrm>
        <a:off x="24588" y="1737917"/>
        <a:ext cx="7009868" cy="454509"/>
      </dsp:txXfrm>
    </dsp:sp>
    <dsp:sp modelId="{6D4013D6-BFCE-45C8-AA6A-130221F3E89F}">
      <dsp:nvSpPr>
        <dsp:cNvPr id="0" name=""/>
        <dsp:cNvSpPr/>
      </dsp:nvSpPr>
      <dsp:spPr>
        <a:xfrm>
          <a:off x="0" y="2277494"/>
          <a:ext cx="7059044"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How Math Anxiety Can Affect Learning Outcomes</a:t>
          </a:r>
        </a:p>
      </dsp:txBody>
      <dsp:txXfrm>
        <a:off x="24588" y="2302082"/>
        <a:ext cx="7009868" cy="454509"/>
      </dsp:txXfrm>
    </dsp:sp>
    <dsp:sp modelId="{59F54023-609E-4E67-A89C-CC4108CE6D5B}">
      <dsp:nvSpPr>
        <dsp:cNvPr id="0" name=""/>
        <dsp:cNvSpPr/>
      </dsp:nvSpPr>
      <dsp:spPr>
        <a:xfrm>
          <a:off x="0" y="2841659"/>
          <a:ext cx="7059044"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Practices That Exacerbate Math Anxiety </a:t>
          </a:r>
        </a:p>
      </dsp:txBody>
      <dsp:txXfrm>
        <a:off x="24588" y="2866247"/>
        <a:ext cx="7009868" cy="454509"/>
      </dsp:txXfrm>
    </dsp:sp>
    <dsp:sp modelId="{39CBC3D1-AEFB-4655-A876-732A48862CEF}">
      <dsp:nvSpPr>
        <dsp:cNvPr id="0" name=""/>
        <dsp:cNvSpPr/>
      </dsp:nvSpPr>
      <dsp:spPr>
        <a:xfrm>
          <a:off x="0" y="3405824"/>
          <a:ext cx="7059044"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What Can Educators Do to Account for Math Anxiety?</a:t>
          </a:r>
        </a:p>
      </dsp:txBody>
      <dsp:txXfrm>
        <a:off x="24588" y="3430412"/>
        <a:ext cx="7009868" cy="454509"/>
      </dsp:txXfrm>
    </dsp:sp>
    <dsp:sp modelId="{1AA64800-8DBB-45D5-BB3A-BD73F594D6B0}">
      <dsp:nvSpPr>
        <dsp:cNvPr id="0" name=""/>
        <dsp:cNvSpPr/>
      </dsp:nvSpPr>
      <dsp:spPr>
        <a:xfrm>
          <a:off x="0" y="3990823"/>
          <a:ext cx="7059044"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References, Resources, and Further Learning</a:t>
          </a:r>
        </a:p>
      </dsp:txBody>
      <dsp:txXfrm>
        <a:off x="24588" y="4015411"/>
        <a:ext cx="7009868"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5/15/2024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5</a:t>
            </a:fld>
            <a:endParaRPr lang="en-US" dirty="0"/>
          </a:p>
        </p:txBody>
      </p:sp>
    </p:spTree>
    <p:extLst>
      <p:ext uri="{BB962C8B-B14F-4D97-AF65-F5344CB8AC3E}">
        <p14:creationId xmlns:p14="http://schemas.microsoft.com/office/powerpoint/2010/main" val="3629718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pm"/><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xml"/><Relationship Id="rId1" Type="http://schemas.openxmlformats.org/officeDocument/2006/relationships/video" Target="https://www.youtube.com/embed/0Of8F66XrC4?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p:txBody>
          <a:bodyPr>
            <a:normAutofit/>
          </a:bodyPr>
          <a:lstStyle/>
          <a:p>
            <a:r>
              <a:rPr lang="en-US" dirty="0"/>
              <a:t>An Understanding of Math Anxiety</a:t>
            </a:r>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dirty="0">
                <a:solidFill>
                  <a:srgbClr val="FFFFFF"/>
                </a:solidFill>
              </a:rPr>
              <a:t>How Emotional Realities Affect Student Learning</a:t>
            </a:r>
          </a:p>
          <a:p>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5F92-7975-B5E8-A86A-EDFE364ECBE3}"/>
              </a:ext>
            </a:extLst>
          </p:cNvPr>
          <p:cNvSpPr>
            <a:spLocks noGrp="1"/>
          </p:cNvSpPr>
          <p:nvPr>
            <p:ph type="title"/>
          </p:nvPr>
        </p:nvSpPr>
        <p:spPr/>
        <p:txBody>
          <a:bodyPr/>
          <a:lstStyle/>
          <a:p>
            <a:pPr lvl="0"/>
            <a:r>
              <a:rPr lang="en-US" dirty="0">
                <a:solidFill>
                  <a:schemeClr val="bg1"/>
                </a:solidFill>
              </a:rPr>
              <a:t>Maladaptive Coping Strategies</a:t>
            </a:r>
          </a:p>
        </p:txBody>
      </p:sp>
      <p:sp>
        <p:nvSpPr>
          <p:cNvPr id="6" name="Content Placeholder 5">
            <a:extLst>
              <a:ext uri="{FF2B5EF4-FFF2-40B4-BE49-F238E27FC236}">
                <a16:creationId xmlns:a16="http://schemas.microsoft.com/office/drawing/2014/main" id="{0D536E06-310E-D8F0-3A1A-FA63160E5AF3}"/>
              </a:ext>
            </a:extLst>
          </p:cNvPr>
          <p:cNvSpPr>
            <a:spLocks noGrp="1"/>
          </p:cNvSpPr>
          <p:nvPr>
            <p:ph idx="1"/>
          </p:nvPr>
        </p:nvSpPr>
        <p:spPr>
          <a:xfrm>
            <a:off x="838200" y="1911095"/>
            <a:ext cx="10759440" cy="4581779"/>
          </a:xfrm>
        </p:spPr>
        <p:txBody>
          <a:bodyPr>
            <a:normAutofit lnSpcReduction="10000"/>
          </a:bodyPr>
          <a:lstStyle/>
          <a:p>
            <a:r>
              <a:rPr lang="en-US" dirty="0">
                <a:solidFill>
                  <a:schemeClr val="bg1"/>
                </a:solidFill>
              </a:rPr>
              <a:t>Maladaptive coping strategies are born from the need to escape stressful, unforgiving realities.</a:t>
            </a:r>
          </a:p>
          <a:p>
            <a:r>
              <a:rPr lang="en-US" dirty="0">
                <a:solidFill>
                  <a:schemeClr val="bg1"/>
                </a:solidFill>
              </a:rPr>
              <a:t>These strategies do not address the circumstances that necessitate coping.</a:t>
            </a:r>
          </a:p>
          <a:p>
            <a:r>
              <a:rPr lang="en-US" dirty="0">
                <a:solidFill>
                  <a:schemeClr val="bg1"/>
                </a:solidFill>
              </a:rPr>
              <a:t>While these strategies do numb the effects of stress, it is at the expense of an individual’s capacity to improve their circumstances through self-advocacy and stress management.</a:t>
            </a:r>
          </a:p>
          <a:p>
            <a:r>
              <a:rPr lang="en-US" dirty="0">
                <a:solidFill>
                  <a:schemeClr val="bg1"/>
                </a:solidFill>
              </a:rPr>
              <a:t>Some of the most common maladaptive coping strategies are procrastination, maladaptive daydreaming, social withdrawal, negative self-talk,  dissociation, binge behaviors, and substance abuse.</a:t>
            </a:r>
          </a:p>
        </p:txBody>
      </p:sp>
    </p:spTree>
    <p:extLst>
      <p:ext uri="{BB962C8B-B14F-4D97-AF65-F5344CB8AC3E}">
        <p14:creationId xmlns:p14="http://schemas.microsoft.com/office/powerpoint/2010/main" val="193622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monster&#10;&#10;Description automatically generated">
            <a:extLst>
              <a:ext uri="{FF2B5EF4-FFF2-40B4-BE49-F238E27FC236}">
                <a16:creationId xmlns:a16="http://schemas.microsoft.com/office/drawing/2014/main" id="{28392E91-5549-3836-1084-35AA43C6CD2D}"/>
              </a:ext>
            </a:extLst>
          </p:cNvPr>
          <p:cNvPicPr>
            <a:picLocks noChangeAspect="1"/>
          </p:cNvPicPr>
          <p:nvPr/>
        </p:nvPicPr>
        <p:blipFill rotWithShape="1">
          <a:blip r:embed="rId2"/>
          <a:srcRect t="19290" r="-2" b="4677"/>
          <a:stretch/>
        </p:blipFill>
        <p:spPr>
          <a:xfrm>
            <a:off x="1251131" y="1048480"/>
            <a:ext cx="9689734" cy="5307870"/>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p:spPr>
      </p:pic>
      <p:sp>
        <p:nvSpPr>
          <p:cNvPr id="6" name="TextBox 5">
            <a:extLst>
              <a:ext uri="{FF2B5EF4-FFF2-40B4-BE49-F238E27FC236}">
                <a16:creationId xmlns:a16="http://schemas.microsoft.com/office/drawing/2014/main" id="{7AE0CC7D-6EE5-468E-73CD-CC4030F4E507}"/>
              </a:ext>
            </a:extLst>
          </p:cNvPr>
          <p:cNvSpPr txBox="1"/>
          <p:nvPr/>
        </p:nvSpPr>
        <p:spPr>
          <a:xfrm>
            <a:off x="8068167" y="6038872"/>
            <a:ext cx="2872698" cy="246221"/>
          </a:xfrm>
          <a:prstGeom prst="rect">
            <a:avLst/>
          </a:prstGeom>
          <a:noFill/>
        </p:spPr>
        <p:txBody>
          <a:bodyPr wrap="square" rtlCol="0">
            <a:spAutoFit/>
          </a:bodyPr>
          <a:lstStyle/>
          <a:p>
            <a:r>
              <a:rPr lang="en-US" sz="1000" dirty="0"/>
              <a:t>PC: </a:t>
            </a:r>
            <a:r>
              <a:rPr lang="en-US" sz="1000" dirty="0" err="1"/>
              <a:t>Mawusi</a:t>
            </a:r>
            <a:r>
              <a:rPr lang="en-US" sz="1000" dirty="0"/>
              <a:t> </a:t>
            </a:r>
            <a:r>
              <a:rPr lang="en-US" sz="1000" dirty="0" err="1"/>
              <a:t>Ohipeni-Ablode</a:t>
            </a:r>
            <a:r>
              <a:rPr lang="en-US" sz="1000" dirty="0"/>
              <a:t> via ResearchGate</a:t>
            </a:r>
          </a:p>
        </p:txBody>
      </p:sp>
      <p:sp>
        <p:nvSpPr>
          <p:cNvPr id="7" name="TextBox 6">
            <a:extLst>
              <a:ext uri="{FF2B5EF4-FFF2-40B4-BE49-F238E27FC236}">
                <a16:creationId xmlns:a16="http://schemas.microsoft.com/office/drawing/2014/main" id="{17FF1EB0-5042-7852-CA14-13B4ADC5C07F}"/>
              </a:ext>
            </a:extLst>
          </p:cNvPr>
          <p:cNvSpPr txBox="1"/>
          <p:nvPr/>
        </p:nvSpPr>
        <p:spPr>
          <a:xfrm>
            <a:off x="1826994" y="136525"/>
            <a:ext cx="8538008" cy="769441"/>
          </a:xfrm>
          <a:prstGeom prst="rect">
            <a:avLst/>
          </a:prstGeom>
          <a:noFill/>
        </p:spPr>
        <p:txBody>
          <a:bodyPr wrap="square" rtlCol="0">
            <a:spAutoFit/>
          </a:bodyPr>
          <a:lstStyle/>
          <a:p>
            <a:r>
              <a:rPr lang="en-US" sz="4400" b="1" dirty="0">
                <a:solidFill>
                  <a:schemeClr val="bg1"/>
                </a:solidFill>
              </a:rPr>
              <a:t>Math Anxiety Cycle of Failure</a:t>
            </a:r>
          </a:p>
        </p:txBody>
      </p:sp>
    </p:spTree>
    <p:extLst>
      <p:ext uri="{BB962C8B-B14F-4D97-AF65-F5344CB8AC3E}">
        <p14:creationId xmlns:p14="http://schemas.microsoft.com/office/powerpoint/2010/main" val="791631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5F92-7975-B5E8-A86A-EDFE364ECBE3}"/>
              </a:ext>
            </a:extLst>
          </p:cNvPr>
          <p:cNvSpPr>
            <a:spLocks noGrp="1"/>
          </p:cNvSpPr>
          <p:nvPr>
            <p:ph type="title"/>
          </p:nvPr>
        </p:nvSpPr>
        <p:spPr/>
        <p:txBody>
          <a:bodyPr/>
          <a:lstStyle/>
          <a:p>
            <a:pPr lvl="0"/>
            <a:r>
              <a:rPr lang="en-US" dirty="0">
                <a:solidFill>
                  <a:schemeClr val="bg1"/>
                </a:solidFill>
              </a:rPr>
              <a:t>Maladaptive Coping in the Classroom</a:t>
            </a:r>
          </a:p>
        </p:txBody>
      </p:sp>
      <p:sp>
        <p:nvSpPr>
          <p:cNvPr id="6" name="Content Placeholder 5">
            <a:extLst>
              <a:ext uri="{FF2B5EF4-FFF2-40B4-BE49-F238E27FC236}">
                <a16:creationId xmlns:a16="http://schemas.microsoft.com/office/drawing/2014/main" id="{0D536E06-310E-D8F0-3A1A-FA63160E5AF3}"/>
              </a:ext>
            </a:extLst>
          </p:cNvPr>
          <p:cNvSpPr>
            <a:spLocks noGrp="1"/>
          </p:cNvSpPr>
          <p:nvPr>
            <p:ph idx="1"/>
          </p:nvPr>
        </p:nvSpPr>
        <p:spPr>
          <a:xfrm>
            <a:off x="838200" y="1911095"/>
            <a:ext cx="10759440" cy="4581779"/>
          </a:xfrm>
        </p:spPr>
        <p:txBody>
          <a:bodyPr>
            <a:normAutofit lnSpcReduction="10000"/>
          </a:bodyPr>
          <a:lstStyle/>
          <a:p>
            <a:r>
              <a:rPr lang="en-US" dirty="0">
                <a:solidFill>
                  <a:schemeClr val="bg1"/>
                </a:solidFill>
              </a:rPr>
              <a:t>In the classroom maladaptive coping strategies might be missed or incorrectly interpreted by the instructor as malicious or intended to offend.</a:t>
            </a:r>
          </a:p>
          <a:p>
            <a:r>
              <a:rPr lang="en-US" dirty="0">
                <a:solidFill>
                  <a:schemeClr val="bg1"/>
                </a:solidFill>
              </a:rPr>
              <a:t>These strategies disrupt learning because they fix the student to their internal stress, preventing them from focusing on their lessons. </a:t>
            </a:r>
          </a:p>
          <a:p>
            <a:r>
              <a:rPr lang="en-US" dirty="0">
                <a:solidFill>
                  <a:schemeClr val="bg1"/>
                </a:solidFill>
              </a:rPr>
              <a:t>These strategies are also disruptive because they reinforce the stress responses and negative associations a student has with math.</a:t>
            </a:r>
          </a:p>
          <a:p>
            <a:r>
              <a:rPr lang="en-US" dirty="0">
                <a:solidFill>
                  <a:schemeClr val="bg1"/>
                </a:solidFill>
              </a:rPr>
              <a:t>Educators must understand how practices can worsen or relieve the stress underlying math anxiety.</a:t>
            </a:r>
          </a:p>
        </p:txBody>
      </p:sp>
    </p:spTree>
    <p:extLst>
      <p:ext uri="{BB962C8B-B14F-4D97-AF65-F5344CB8AC3E}">
        <p14:creationId xmlns:p14="http://schemas.microsoft.com/office/powerpoint/2010/main" val="800294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5F92-7975-B5E8-A86A-EDFE364ECBE3}"/>
              </a:ext>
            </a:extLst>
          </p:cNvPr>
          <p:cNvSpPr>
            <a:spLocks noGrp="1"/>
          </p:cNvSpPr>
          <p:nvPr>
            <p:ph type="title"/>
          </p:nvPr>
        </p:nvSpPr>
        <p:spPr/>
        <p:txBody>
          <a:bodyPr/>
          <a:lstStyle/>
          <a:p>
            <a:pPr lvl="0"/>
            <a:r>
              <a:rPr lang="en-US" dirty="0">
                <a:solidFill>
                  <a:schemeClr val="bg1"/>
                </a:solidFill>
              </a:rPr>
              <a:t>Practices that Exacerbate Math Anxiety</a:t>
            </a:r>
          </a:p>
        </p:txBody>
      </p:sp>
      <p:sp>
        <p:nvSpPr>
          <p:cNvPr id="6" name="Content Placeholder 5">
            <a:extLst>
              <a:ext uri="{FF2B5EF4-FFF2-40B4-BE49-F238E27FC236}">
                <a16:creationId xmlns:a16="http://schemas.microsoft.com/office/drawing/2014/main" id="{0D536E06-310E-D8F0-3A1A-FA63160E5AF3}"/>
              </a:ext>
            </a:extLst>
          </p:cNvPr>
          <p:cNvSpPr>
            <a:spLocks noGrp="1"/>
          </p:cNvSpPr>
          <p:nvPr>
            <p:ph idx="1"/>
          </p:nvPr>
        </p:nvSpPr>
        <p:spPr/>
        <p:txBody>
          <a:bodyPr/>
          <a:lstStyle/>
          <a:p>
            <a:r>
              <a:rPr lang="en-US" dirty="0">
                <a:solidFill>
                  <a:schemeClr val="bg1"/>
                </a:solidFill>
              </a:rPr>
              <a:t>Any practices that are like a student’s past, negative math experiences can exacerbate math anxiety.</a:t>
            </a:r>
          </a:p>
          <a:p>
            <a:r>
              <a:rPr lang="en-US" dirty="0">
                <a:solidFill>
                  <a:schemeClr val="bg1"/>
                </a:solidFill>
              </a:rPr>
              <a:t>Practices that impose authority, create negative public exposure, and/or that don’t account for gaps in a student’s knowledge. </a:t>
            </a:r>
          </a:p>
          <a:p>
            <a:r>
              <a:rPr lang="en-US" dirty="0">
                <a:solidFill>
                  <a:schemeClr val="bg1"/>
                </a:solidFill>
              </a:rPr>
              <a:t>Pressing for student self-disclosure, cold calling, having struggling students work out problems in front of others, and failing to remediate gaps in knowledge can increase student stress and worsen math anxiety.</a:t>
            </a:r>
          </a:p>
        </p:txBody>
      </p:sp>
    </p:spTree>
    <p:extLst>
      <p:ext uri="{BB962C8B-B14F-4D97-AF65-F5344CB8AC3E}">
        <p14:creationId xmlns:p14="http://schemas.microsoft.com/office/powerpoint/2010/main" val="322660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5F92-7975-B5E8-A86A-EDFE364ECBE3}"/>
              </a:ext>
            </a:extLst>
          </p:cNvPr>
          <p:cNvSpPr>
            <a:spLocks noGrp="1"/>
          </p:cNvSpPr>
          <p:nvPr>
            <p:ph type="title"/>
          </p:nvPr>
        </p:nvSpPr>
        <p:spPr/>
        <p:txBody>
          <a:bodyPr/>
          <a:lstStyle/>
          <a:p>
            <a:pPr lvl="0"/>
            <a:r>
              <a:rPr lang="en-US" dirty="0">
                <a:solidFill>
                  <a:schemeClr val="bg1"/>
                </a:solidFill>
              </a:rPr>
              <a:t>Practices That Alleviate Math Anxiety </a:t>
            </a:r>
          </a:p>
        </p:txBody>
      </p:sp>
      <p:sp>
        <p:nvSpPr>
          <p:cNvPr id="6" name="Content Placeholder 5">
            <a:extLst>
              <a:ext uri="{FF2B5EF4-FFF2-40B4-BE49-F238E27FC236}">
                <a16:creationId xmlns:a16="http://schemas.microsoft.com/office/drawing/2014/main" id="{0D536E06-310E-D8F0-3A1A-FA63160E5AF3}"/>
              </a:ext>
            </a:extLst>
          </p:cNvPr>
          <p:cNvSpPr>
            <a:spLocks noGrp="1"/>
          </p:cNvSpPr>
          <p:nvPr>
            <p:ph idx="1"/>
          </p:nvPr>
        </p:nvSpPr>
        <p:spPr>
          <a:xfrm>
            <a:off x="838200" y="1911095"/>
            <a:ext cx="10866120" cy="4581779"/>
          </a:xfrm>
        </p:spPr>
        <p:txBody>
          <a:bodyPr>
            <a:normAutofit/>
          </a:bodyPr>
          <a:lstStyle/>
          <a:p>
            <a:r>
              <a:rPr lang="en-US" dirty="0">
                <a:solidFill>
                  <a:schemeClr val="bg1"/>
                </a:solidFill>
              </a:rPr>
              <a:t>Practices that alleviate the stress of anxiety can also be effective in alleviating math anxiety. These practice include, but are not limited to:</a:t>
            </a:r>
          </a:p>
          <a:p>
            <a:pPr lvl="1"/>
            <a:r>
              <a:rPr lang="en-US" dirty="0">
                <a:solidFill>
                  <a:schemeClr val="bg1"/>
                </a:solidFill>
              </a:rPr>
              <a:t>Approaching students with curiosity and compassion</a:t>
            </a:r>
          </a:p>
          <a:p>
            <a:pPr lvl="1"/>
            <a:r>
              <a:rPr lang="en-US" dirty="0">
                <a:solidFill>
                  <a:schemeClr val="bg1"/>
                </a:solidFill>
              </a:rPr>
              <a:t>Appropriate self-disclosure</a:t>
            </a:r>
          </a:p>
          <a:p>
            <a:pPr lvl="1"/>
            <a:r>
              <a:rPr lang="en-US" dirty="0">
                <a:solidFill>
                  <a:schemeClr val="bg1"/>
                </a:solidFill>
              </a:rPr>
              <a:t>Validating student feelings </a:t>
            </a:r>
          </a:p>
          <a:p>
            <a:pPr lvl="1"/>
            <a:r>
              <a:rPr lang="en-US" dirty="0">
                <a:solidFill>
                  <a:schemeClr val="bg1"/>
                </a:solidFill>
              </a:rPr>
              <a:t>Normalizing mistakes and asking for help </a:t>
            </a:r>
          </a:p>
          <a:p>
            <a:pPr lvl="1"/>
            <a:r>
              <a:rPr lang="en-US" dirty="0">
                <a:solidFill>
                  <a:schemeClr val="bg1"/>
                </a:solidFill>
              </a:rPr>
              <a:t>Teaching mindfulness practices like deep breathing or body scans,</a:t>
            </a:r>
          </a:p>
          <a:p>
            <a:pPr lvl="1"/>
            <a:r>
              <a:rPr lang="en-US" dirty="0">
                <a:solidFill>
                  <a:schemeClr val="bg1"/>
                </a:solidFill>
              </a:rPr>
              <a:t>Paired work with students strong in math</a:t>
            </a:r>
          </a:p>
          <a:p>
            <a:pPr lvl="1"/>
            <a:r>
              <a:rPr lang="en-US" dirty="0">
                <a:solidFill>
                  <a:schemeClr val="bg1"/>
                </a:solidFill>
              </a:rPr>
              <a:t>Having clear expectations, routines, and scaffolding. </a:t>
            </a:r>
          </a:p>
          <a:p>
            <a:endParaRPr lang="en-US" dirty="0">
              <a:solidFill>
                <a:schemeClr val="bg1"/>
              </a:solidFill>
            </a:endParaRPr>
          </a:p>
        </p:txBody>
      </p:sp>
    </p:spTree>
    <p:extLst>
      <p:ext uri="{BB962C8B-B14F-4D97-AF65-F5344CB8AC3E}">
        <p14:creationId xmlns:p14="http://schemas.microsoft.com/office/powerpoint/2010/main" val="751289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5F92-7975-B5E8-A86A-EDFE364ECBE3}"/>
              </a:ext>
            </a:extLst>
          </p:cNvPr>
          <p:cNvSpPr>
            <a:spLocks noGrp="1"/>
          </p:cNvSpPr>
          <p:nvPr>
            <p:ph type="title"/>
          </p:nvPr>
        </p:nvSpPr>
        <p:spPr>
          <a:xfrm>
            <a:off x="838200" y="515365"/>
            <a:ext cx="10515600" cy="1325563"/>
          </a:xfrm>
        </p:spPr>
        <p:txBody>
          <a:bodyPr/>
          <a:lstStyle/>
          <a:p>
            <a:pPr lvl="0"/>
            <a:r>
              <a:rPr lang="en-US" dirty="0">
                <a:solidFill>
                  <a:schemeClr val="bg1"/>
                </a:solidFill>
              </a:rPr>
              <a:t>Instructions for Our Discernment Exercise</a:t>
            </a:r>
          </a:p>
        </p:txBody>
      </p:sp>
      <p:sp>
        <p:nvSpPr>
          <p:cNvPr id="6" name="Content Placeholder 5">
            <a:extLst>
              <a:ext uri="{FF2B5EF4-FFF2-40B4-BE49-F238E27FC236}">
                <a16:creationId xmlns:a16="http://schemas.microsoft.com/office/drawing/2014/main" id="{0D536E06-310E-D8F0-3A1A-FA63160E5AF3}"/>
              </a:ext>
            </a:extLst>
          </p:cNvPr>
          <p:cNvSpPr>
            <a:spLocks noGrp="1"/>
          </p:cNvSpPr>
          <p:nvPr>
            <p:ph idx="1"/>
          </p:nvPr>
        </p:nvSpPr>
        <p:spPr>
          <a:xfrm>
            <a:off x="838200" y="2276221"/>
            <a:ext cx="10515600" cy="3209544"/>
          </a:xfrm>
        </p:spPr>
        <p:txBody>
          <a:bodyPr/>
          <a:lstStyle/>
          <a:p>
            <a:pPr marL="514350" indent="-514350">
              <a:buAutoNum type="arabicPeriod"/>
            </a:pPr>
            <a:r>
              <a:rPr lang="en-US" dirty="0">
                <a:solidFill>
                  <a:schemeClr val="bg1"/>
                </a:solidFill>
              </a:rPr>
              <a:t>Read the scenario</a:t>
            </a:r>
          </a:p>
          <a:p>
            <a:pPr marL="514350" indent="-514350">
              <a:buAutoNum type="arabicPeriod"/>
            </a:pPr>
            <a:r>
              <a:rPr lang="en-US" dirty="0">
                <a:solidFill>
                  <a:schemeClr val="bg1"/>
                </a:solidFill>
              </a:rPr>
              <a:t>Reflect and discuss </a:t>
            </a:r>
          </a:p>
          <a:p>
            <a:pPr marL="514350" indent="-514350">
              <a:buAutoNum type="arabicPeriod"/>
            </a:pPr>
            <a:r>
              <a:rPr lang="en-US" dirty="0">
                <a:solidFill>
                  <a:schemeClr val="bg1"/>
                </a:solidFill>
              </a:rPr>
              <a:t>Share thoughts </a:t>
            </a:r>
          </a:p>
          <a:p>
            <a:pPr marL="514350" indent="-514350">
              <a:buAutoNum type="arabicPeriod"/>
            </a:pPr>
            <a:endParaRPr lang="en-US" dirty="0">
              <a:solidFill>
                <a:schemeClr val="bg1"/>
              </a:solidFill>
            </a:endParaRPr>
          </a:p>
          <a:p>
            <a:pPr marL="0" indent="0">
              <a:buNone/>
            </a:pPr>
            <a:r>
              <a:rPr lang="en-US" dirty="0">
                <a:solidFill>
                  <a:schemeClr val="bg1"/>
                </a:solidFill>
              </a:rPr>
              <a:t>You’re free to free to engage with other people’s responses as well as your own!</a:t>
            </a:r>
          </a:p>
        </p:txBody>
      </p:sp>
    </p:spTree>
    <p:extLst>
      <p:ext uri="{BB962C8B-B14F-4D97-AF65-F5344CB8AC3E}">
        <p14:creationId xmlns:p14="http://schemas.microsoft.com/office/powerpoint/2010/main" val="3494909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5F92-7975-B5E8-A86A-EDFE364ECBE3}"/>
              </a:ext>
            </a:extLst>
          </p:cNvPr>
          <p:cNvSpPr>
            <a:spLocks noGrp="1"/>
          </p:cNvSpPr>
          <p:nvPr>
            <p:ph type="title"/>
          </p:nvPr>
        </p:nvSpPr>
        <p:spPr/>
        <p:txBody>
          <a:bodyPr/>
          <a:lstStyle/>
          <a:p>
            <a:pPr lvl="0"/>
            <a:r>
              <a:rPr lang="en-US" dirty="0">
                <a:solidFill>
                  <a:schemeClr val="bg1"/>
                </a:solidFill>
              </a:rPr>
              <a:t>Math Anxiety Scenario #1</a:t>
            </a:r>
          </a:p>
        </p:txBody>
      </p:sp>
      <p:sp>
        <p:nvSpPr>
          <p:cNvPr id="7" name="Text Placeholder 6">
            <a:extLst>
              <a:ext uri="{FF2B5EF4-FFF2-40B4-BE49-F238E27FC236}">
                <a16:creationId xmlns:a16="http://schemas.microsoft.com/office/drawing/2014/main" id="{7EA5D786-B892-4D0D-F344-510BFE552927}"/>
              </a:ext>
            </a:extLst>
          </p:cNvPr>
          <p:cNvSpPr>
            <a:spLocks noGrp="1"/>
          </p:cNvSpPr>
          <p:nvPr>
            <p:ph type="body" idx="1"/>
          </p:nvPr>
        </p:nvSpPr>
        <p:spPr>
          <a:xfrm>
            <a:off x="836612" y="1278732"/>
            <a:ext cx="5157787" cy="823912"/>
          </a:xfrm>
        </p:spPr>
        <p:txBody>
          <a:bodyPr/>
          <a:lstStyle/>
          <a:p>
            <a:r>
              <a:rPr lang="en-US" dirty="0">
                <a:solidFill>
                  <a:schemeClr val="accent6"/>
                </a:solidFill>
              </a:rPr>
              <a:t>Scenario</a:t>
            </a:r>
          </a:p>
        </p:txBody>
      </p:sp>
      <p:sp>
        <p:nvSpPr>
          <p:cNvPr id="8" name="Content Placeholder 7">
            <a:extLst>
              <a:ext uri="{FF2B5EF4-FFF2-40B4-BE49-F238E27FC236}">
                <a16:creationId xmlns:a16="http://schemas.microsoft.com/office/drawing/2014/main" id="{7B8515A5-F63D-36F3-4EE0-74BEE8E8100A}"/>
              </a:ext>
            </a:extLst>
          </p:cNvPr>
          <p:cNvSpPr>
            <a:spLocks noGrp="1"/>
          </p:cNvSpPr>
          <p:nvPr>
            <p:ph sz="half" idx="2"/>
          </p:nvPr>
        </p:nvSpPr>
        <p:spPr>
          <a:xfrm>
            <a:off x="836612" y="2102644"/>
            <a:ext cx="5157787" cy="3684588"/>
          </a:xfrm>
        </p:spPr>
        <p:txBody>
          <a:bodyPr>
            <a:normAutofit/>
          </a:bodyPr>
          <a:lstStyle/>
          <a:p>
            <a:r>
              <a:rPr lang="en-US" sz="2800" dirty="0">
                <a:solidFill>
                  <a:schemeClr val="bg1"/>
                </a:solidFill>
              </a:rPr>
              <a:t>Mrs. Smith loves using exit tickets as formative assessment. She often gives students two problems to finish in the last five minutes of class. While Miriam always stays until the end of class, she has yet to submit a single exit ticket. </a:t>
            </a:r>
          </a:p>
        </p:txBody>
      </p:sp>
      <p:sp>
        <p:nvSpPr>
          <p:cNvPr id="10" name="Content Placeholder 9">
            <a:extLst>
              <a:ext uri="{FF2B5EF4-FFF2-40B4-BE49-F238E27FC236}">
                <a16:creationId xmlns:a16="http://schemas.microsoft.com/office/drawing/2014/main" id="{8D73D269-4285-3359-00A1-3F4901A66BFD}"/>
              </a:ext>
            </a:extLst>
          </p:cNvPr>
          <p:cNvSpPr>
            <a:spLocks noGrp="1"/>
          </p:cNvSpPr>
          <p:nvPr>
            <p:ph sz="quarter" idx="4"/>
          </p:nvPr>
        </p:nvSpPr>
        <p:spPr>
          <a:xfrm>
            <a:off x="6169024" y="2102644"/>
            <a:ext cx="5596256" cy="4511516"/>
          </a:xfrm>
        </p:spPr>
        <p:txBody>
          <a:bodyPr>
            <a:normAutofit/>
          </a:bodyPr>
          <a:lstStyle/>
          <a:p>
            <a:r>
              <a:rPr lang="en-US" dirty="0">
                <a:solidFill>
                  <a:schemeClr val="bg1"/>
                </a:solidFill>
              </a:rPr>
              <a:t>What maladaptive coping strategy might Miriam be using? </a:t>
            </a:r>
          </a:p>
          <a:p>
            <a:r>
              <a:rPr lang="en-US" dirty="0">
                <a:solidFill>
                  <a:schemeClr val="bg1"/>
                </a:solidFill>
              </a:rPr>
              <a:t>How might that strategy help Miriam feel “safe”? What about this situation might make her feel unsafe? </a:t>
            </a:r>
          </a:p>
          <a:p>
            <a:r>
              <a:rPr lang="en-US" dirty="0">
                <a:solidFill>
                  <a:schemeClr val="bg1"/>
                </a:solidFill>
              </a:rPr>
              <a:t>What are some appropriate ways to broach the subject with Miriam? What makes them appropriate? </a:t>
            </a:r>
          </a:p>
          <a:p>
            <a:r>
              <a:rPr lang="en-US" dirty="0">
                <a:solidFill>
                  <a:schemeClr val="bg1"/>
                </a:solidFill>
              </a:rPr>
              <a:t>What are some inappropriate ways to broach the subject with Miriam? What makes them inappropriate? </a:t>
            </a:r>
          </a:p>
          <a:p>
            <a:endParaRPr lang="en-US" dirty="0">
              <a:solidFill>
                <a:schemeClr val="bg1"/>
              </a:solidFill>
            </a:endParaRPr>
          </a:p>
        </p:txBody>
      </p:sp>
      <p:sp>
        <p:nvSpPr>
          <p:cNvPr id="9" name="Text Placeholder 8">
            <a:extLst>
              <a:ext uri="{FF2B5EF4-FFF2-40B4-BE49-F238E27FC236}">
                <a16:creationId xmlns:a16="http://schemas.microsoft.com/office/drawing/2014/main" id="{F52848AA-C462-CC51-3774-E0F4AFC9B258}"/>
              </a:ext>
            </a:extLst>
          </p:cNvPr>
          <p:cNvSpPr>
            <a:spLocks noGrp="1"/>
          </p:cNvSpPr>
          <p:nvPr>
            <p:ph type="body" sz="quarter" idx="3"/>
          </p:nvPr>
        </p:nvSpPr>
        <p:spPr>
          <a:xfrm>
            <a:off x="6169024" y="1278732"/>
            <a:ext cx="5183188" cy="823912"/>
          </a:xfrm>
        </p:spPr>
        <p:txBody>
          <a:bodyPr/>
          <a:lstStyle/>
          <a:p>
            <a:r>
              <a:rPr lang="en-US" dirty="0">
                <a:solidFill>
                  <a:schemeClr val="accent6"/>
                </a:solidFill>
              </a:rPr>
              <a:t>Questions</a:t>
            </a:r>
          </a:p>
        </p:txBody>
      </p:sp>
    </p:spTree>
    <p:extLst>
      <p:ext uri="{BB962C8B-B14F-4D97-AF65-F5344CB8AC3E}">
        <p14:creationId xmlns:p14="http://schemas.microsoft.com/office/powerpoint/2010/main" val="2402802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5F92-7975-B5E8-A86A-EDFE364ECBE3}"/>
              </a:ext>
            </a:extLst>
          </p:cNvPr>
          <p:cNvSpPr>
            <a:spLocks noGrp="1"/>
          </p:cNvSpPr>
          <p:nvPr>
            <p:ph type="title"/>
          </p:nvPr>
        </p:nvSpPr>
        <p:spPr/>
        <p:txBody>
          <a:bodyPr/>
          <a:lstStyle/>
          <a:p>
            <a:pPr lvl="0"/>
            <a:r>
              <a:rPr lang="en-US" dirty="0">
                <a:solidFill>
                  <a:schemeClr val="bg1"/>
                </a:solidFill>
              </a:rPr>
              <a:t>Math Anxiety Scenario #2</a:t>
            </a:r>
          </a:p>
        </p:txBody>
      </p:sp>
      <p:sp>
        <p:nvSpPr>
          <p:cNvPr id="7" name="Text Placeholder 6">
            <a:extLst>
              <a:ext uri="{FF2B5EF4-FFF2-40B4-BE49-F238E27FC236}">
                <a16:creationId xmlns:a16="http://schemas.microsoft.com/office/drawing/2014/main" id="{7EA5D786-B892-4D0D-F344-510BFE552927}"/>
              </a:ext>
            </a:extLst>
          </p:cNvPr>
          <p:cNvSpPr>
            <a:spLocks noGrp="1"/>
          </p:cNvSpPr>
          <p:nvPr>
            <p:ph type="body" idx="1"/>
          </p:nvPr>
        </p:nvSpPr>
        <p:spPr>
          <a:xfrm>
            <a:off x="836612" y="1278732"/>
            <a:ext cx="5157787" cy="823912"/>
          </a:xfrm>
        </p:spPr>
        <p:txBody>
          <a:bodyPr/>
          <a:lstStyle/>
          <a:p>
            <a:r>
              <a:rPr lang="en-US" dirty="0">
                <a:solidFill>
                  <a:schemeClr val="accent6"/>
                </a:solidFill>
              </a:rPr>
              <a:t>Scenario</a:t>
            </a:r>
          </a:p>
        </p:txBody>
      </p:sp>
      <p:sp>
        <p:nvSpPr>
          <p:cNvPr id="8" name="Content Placeholder 7">
            <a:extLst>
              <a:ext uri="{FF2B5EF4-FFF2-40B4-BE49-F238E27FC236}">
                <a16:creationId xmlns:a16="http://schemas.microsoft.com/office/drawing/2014/main" id="{7B8515A5-F63D-36F3-4EE0-74BEE8E8100A}"/>
              </a:ext>
            </a:extLst>
          </p:cNvPr>
          <p:cNvSpPr>
            <a:spLocks noGrp="1"/>
          </p:cNvSpPr>
          <p:nvPr>
            <p:ph sz="half" idx="2"/>
          </p:nvPr>
        </p:nvSpPr>
        <p:spPr>
          <a:xfrm>
            <a:off x="836612" y="2102644"/>
            <a:ext cx="5157787" cy="3684588"/>
          </a:xfrm>
        </p:spPr>
        <p:txBody>
          <a:bodyPr>
            <a:normAutofit lnSpcReduction="10000"/>
          </a:bodyPr>
          <a:lstStyle/>
          <a:p>
            <a:r>
              <a:rPr lang="en-US" sz="2800" dirty="0">
                <a:solidFill>
                  <a:schemeClr val="bg1"/>
                </a:solidFill>
              </a:rPr>
              <a:t>Mr. Jones frequently cold calls students when reviewing concepts. John always leaves for the bathroom at the start of the review period and returns much later. Sometimes John returns to class high. </a:t>
            </a:r>
          </a:p>
        </p:txBody>
      </p:sp>
      <p:sp>
        <p:nvSpPr>
          <p:cNvPr id="10" name="Content Placeholder 9">
            <a:extLst>
              <a:ext uri="{FF2B5EF4-FFF2-40B4-BE49-F238E27FC236}">
                <a16:creationId xmlns:a16="http://schemas.microsoft.com/office/drawing/2014/main" id="{8D73D269-4285-3359-00A1-3F4901A66BFD}"/>
              </a:ext>
            </a:extLst>
          </p:cNvPr>
          <p:cNvSpPr>
            <a:spLocks noGrp="1"/>
          </p:cNvSpPr>
          <p:nvPr>
            <p:ph sz="quarter" idx="4"/>
          </p:nvPr>
        </p:nvSpPr>
        <p:spPr>
          <a:xfrm>
            <a:off x="6169024" y="2102644"/>
            <a:ext cx="5596256" cy="4511516"/>
          </a:xfrm>
        </p:spPr>
        <p:txBody>
          <a:bodyPr>
            <a:normAutofit lnSpcReduction="10000"/>
          </a:bodyPr>
          <a:lstStyle/>
          <a:p>
            <a:r>
              <a:rPr lang="en-US" dirty="0">
                <a:solidFill>
                  <a:schemeClr val="bg1"/>
                </a:solidFill>
              </a:rPr>
              <a:t>What maladaptive coping strategy might John be using? </a:t>
            </a:r>
          </a:p>
          <a:p>
            <a:r>
              <a:rPr lang="en-US" dirty="0">
                <a:solidFill>
                  <a:schemeClr val="bg1"/>
                </a:solidFill>
              </a:rPr>
              <a:t>What about this scenario may be stressful for John, and why might it be stressful? </a:t>
            </a:r>
          </a:p>
          <a:p>
            <a:r>
              <a:rPr lang="en-US" dirty="0">
                <a:solidFill>
                  <a:schemeClr val="bg1"/>
                </a:solidFill>
              </a:rPr>
              <a:t>Why might John be leaving? Why might John be returning to class intoxicated? </a:t>
            </a:r>
          </a:p>
          <a:p>
            <a:r>
              <a:rPr lang="en-US" dirty="0">
                <a:solidFill>
                  <a:schemeClr val="bg1"/>
                </a:solidFill>
              </a:rPr>
              <a:t>What would be an appropriate course of action and why? </a:t>
            </a:r>
          </a:p>
          <a:p>
            <a:r>
              <a:rPr lang="en-US" dirty="0">
                <a:solidFill>
                  <a:schemeClr val="bg1"/>
                </a:solidFill>
              </a:rPr>
              <a:t>What would be an inappropriate course of action and why?</a:t>
            </a:r>
          </a:p>
          <a:p>
            <a:endParaRPr lang="en-US" dirty="0">
              <a:solidFill>
                <a:schemeClr val="bg1"/>
              </a:solidFill>
            </a:endParaRPr>
          </a:p>
        </p:txBody>
      </p:sp>
      <p:sp>
        <p:nvSpPr>
          <p:cNvPr id="9" name="Text Placeholder 8">
            <a:extLst>
              <a:ext uri="{FF2B5EF4-FFF2-40B4-BE49-F238E27FC236}">
                <a16:creationId xmlns:a16="http://schemas.microsoft.com/office/drawing/2014/main" id="{F52848AA-C462-CC51-3774-E0F4AFC9B258}"/>
              </a:ext>
            </a:extLst>
          </p:cNvPr>
          <p:cNvSpPr>
            <a:spLocks noGrp="1"/>
          </p:cNvSpPr>
          <p:nvPr>
            <p:ph type="body" sz="quarter" idx="3"/>
          </p:nvPr>
        </p:nvSpPr>
        <p:spPr>
          <a:xfrm>
            <a:off x="6169024" y="1278732"/>
            <a:ext cx="5183188" cy="823912"/>
          </a:xfrm>
        </p:spPr>
        <p:txBody>
          <a:bodyPr/>
          <a:lstStyle/>
          <a:p>
            <a:r>
              <a:rPr lang="en-US" dirty="0">
                <a:solidFill>
                  <a:schemeClr val="accent6"/>
                </a:solidFill>
              </a:rPr>
              <a:t>Questions</a:t>
            </a:r>
          </a:p>
        </p:txBody>
      </p:sp>
    </p:spTree>
    <p:extLst>
      <p:ext uri="{BB962C8B-B14F-4D97-AF65-F5344CB8AC3E}">
        <p14:creationId xmlns:p14="http://schemas.microsoft.com/office/powerpoint/2010/main" val="398601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5F92-7975-B5E8-A86A-EDFE364ECBE3}"/>
              </a:ext>
            </a:extLst>
          </p:cNvPr>
          <p:cNvSpPr>
            <a:spLocks noGrp="1"/>
          </p:cNvSpPr>
          <p:nvPr>
            <p:ph type="title"/>
          </p:nvPr>
        </p:nvSpPr>
        <p:spPr/>
        <p:txBody>
          <a:bodyPr/>
          <a:lstStyle/>
          <a:p>
            <a:pPr lvl="0"/>
            <a:r>
              <a:rPr lang="en-US" dirty="0">
                <a:solidFill>
                  <a:schemeClr val="bg1"/>
                </a:solidFill>
              </a:rPr>
              <a:t>Math Anxiety Scenario #3</a:t>
            </a:r>
          </a:p>
        </p:txBody>
      </p:sp>
      <p:sp>
        <p:nvSpPr>
          <p:cNvPr id="7" name="Text Placeholder 6">
            <a:extLst>
              <a:ext uri="{FF2B5EF4-FFF2-40B4-BE49-F238E27FC236}">
                <a16:creationId xmlns:a16="http://schemas.microsoft.com/office/drawing/2014/main" id="{7EA5D786-B892-4D0D-F344-510BFE552927}"/>
              </a:ext>
            </a:extLst>
          </p:cNvPr>
          <p:cNvSpPr>
            <a:spLocks noGrp="1"/>
          </p:cNvSpPr>
          <p:nvPr>
            <p:ph type="body" idx="1"/>
          </p:nvPr>
        </p:nvSpPr>
        <p:spPr>
          <a:xfrm>
            <a:off x="836612" y="1034892"/>
            <a:ext cx="5157787" cy="823912"/>
          </a:xfrm>
        </p:spPr>
        <p:txBody>
          <a:bodyPr/>
          <a:lstStyle/>
          <a:p>
            <a:r>
              <a:rPr lang="en-US" dirty="0">
                <a:solidFill>
                  <a:schemeClr val="accent6"/>
                </a:solidFill>
              </a:rPr>
              <a:t>Scenario</a:t>
            </a:r>
          </a:p>
        </p:txBody>
      </p:sp>
      <p:sp>
        <p:nvSpPr>
          <p:cNvPr id="8" name="Content Placeholder 7">
            <a:extLst>
              <a:ext uri="{FF2B5EF4-FFF2-40B4-BE49-F238E27FC236}">
                <a16:creationId xmlns:a16="http://schemas.microsoft.com/office/drawing/2014/main" id="{7B8515A5-F63D-36F3-4EE0-74BEE8E8100A}"/>
              </a:ext>
            </a:extLst>
          </p:cNvPr>
          <p:cNvSpPr>
            <a:spLocks noGrp="1"/>
          </p:cNvSpPr>
          <p:nvPr>
            <p:ph sz="half" idx="2"/>
          </p:nvPr>
        </p:nvSpPr>
        <p:spPr>
          <a:xfrm>
            <a:off x="836612" y="1858804"/>
            <a:ext cx="5157787" cy="4755356"/>
          </a:xfrm>
        </p:spPr>
        <p:txBody>
          <a:bodyPr>
            <a:normAutofit lnSpcReduction="10000"/>
          </a:bodyPr>
          <a:lstStyle/>
          <a:p>
            <a:r>
              <a:rPr lang="en-US" dirty="0">
                <a:solidFill>
                  <a:schemeClr val="bg1"/>
                </a:solidFill>
              </a:rPr>
              <a:t>Mrs. Mack has noticed a change in Warren’s behavior. One day Mrs. Mack notices him mumbling to himself as he struggles to work through a problem. </a:t>
            </a:r>
          </a:p>
          <a:p>
            <a:r>
              <a:rPr lang="en-US" dirty="0">
                <a:solidFill>
                  <a:schemeClr val="bg1"/>
                </a:solidFill>
              </a:rPr>
              <a:t>When she asks Warren what’s wrong, he replies that he’s “never been good at math” and that he “just needs to suck it up and figure it out”. Mrs. Mack leaves Warren to his thoughts, afraid to make him feel worse by asking more questions. Warren almost rushes from the room once class ends.</a:t>
            </a:r>
          </a:p>
        </p:txBody>
      </p:sp>
      <p:sp>
        <p:nvSpPr>
          <p:cNvPr id="10" name="Content Placeholder 9">
            <a:extLst>
              <a:ext uri="{FF2B5EF4-FFF2-40B4-BE49-F238E27FC236}">
                <a16:creationId xmlns:a16="http://schemas.microsoft.com/office/drawing/2014/main" id="{8D73D269-4285-3359-00A1-3F4901A66BFD}"/>
              </a:ext>
            </a:extLst>
          </p:cNvPr>
          <p:cNvSpPr>
            <a:spLocks noGrp="1"/>
          </p:cNvSpPr>
          <p:nvPr>
            <p:ph sz="quarter" idx="4"/>
          </p:nvPr>
        </p:nvSpPr>
        <p:spPr>
          <a:xfrm>
            <a:off x="6169024" y="1858804"/>
            <a:ext cx="5596256" cy="4511516"/>
          </a:xfrm>
        </p:spPr>
        <p:txBody>
          <a:bodyPr>
            <a:normAutofit lnSpcReduction="10000"/>
          </a:bodyPr>
          <a:lstStyle/>
          <a:p>
            <a:r>
              <a:rPr lang="en-US" dirty="0">
                <a:solidFill>
                  <a:schemeClr val="bg1"/>
                </a:solidFill>
              </a:rPr>
              <a:t>What maladaptive coping strategy might Warren be using? </a:t>
            </a:r>
          </a:p>
          <a:p>
            <a:r>
              <a:rPr lang="en-US" dirty="0">
                <a:solidFill>
                  <a:schemeClr val="bg1"/>
                </a:solidFill>
              </a:rPr>
              <a:t>Why might Warren be feeling agitated? </a:t>
            </a:r>
          </a:p>
          <a:p>
            <a:r>
              <a:rPr lang="en-US" dirty="0">
                <a:solidFill>
                  <a:schemeClr val="bg1"/>
                </a:solidFill>
              </a:rPr>
              <a:t>How can Mrs. Mack share her observations with Warren appropriately? What would make it appropriate?</a:t>
            </a:r>
          </a:p>
          <a:p>
            <a:r>
              <a:rPr lang="en-US" dirty="0">
                <a:solidFill>
                  <a:schemeClr val="bg1"/>
                </a:solidFill>
              </a:rPr>
              <a:t>What things should Mrs. Mack consider before approaching Warren?</a:t>
            </a:r>
          </a:p>
          <a:p>
            <a:endParaRPr lang="en-US" dirty="0">
              <a:solidFill>
                <a:schemeClr val="bg1"/>
              </a:solidFill>
            </a:endParaRPr>
          </a:p>
        </p:txBody>
      </p:sp>
      <p:sp>
        <p:nvSpPr>
          <p:cNvPr id="9" name="Text Placeholder 8">
            <a:extLst>
              <a:ext uri="{FF2B5EF4-FFF2-40B4-BE49-F238E27FC236}">
                <a16:creationId xmlns:a16="http://schemas.microsoft.com/office/drawing/2014/main" id="{F52848AA-C462-CC51-3774-E0F4AFC9B258}"/>
              </a:ext>
            </a:extLst>
          </p:cNvPr>
          <p:cNvSpPr>
            <a:spLocks noGrp="1"/>
          </p:cNvSpPr>
          <p:nvPr>
            <p:ph type="body" sz="quarter" idx="3"/>
          </p:nvPr>
        </p:nvSpPr>
        <p:spPr>
          <a:xfrm>
            <a:off x="6169024" y="1034892"/>
            <a:ext cx="5183188" cy="823912"/>
          </a:xfrm>
        </p:spPr>
        <p:txBody>
          <a:bodyPr/>
          <a:lstStyle/>
          <a:p>
            <a:r>
              <a:rPr lang="en-US" dirty="0">
                <a:solidFill>
                  <a:schemeClr val="accent6"/>
                </a:solidFill>
              </a:rPr>
              <a:t>Questions</a:t>
            </a:r>
          </a:p>
        </p:txBody>
      </p:sp>
    </p:spTree>
    <p:extLst>
      <p:ext uri="{BB962C8B-B14F-4D97-AF65-F5344CB8AC3E}">
        <p14:creationId xmlns:p14="http://schemas.microsoft.com/office/powerpoint/2010/main" val="220079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5F92-7975-B5E8-A86A-EDFE364ECBE3}"/>
              </a:ext>
            </a:extLst>
          </p:cNvPr>
          <p:cNvSpPr>
            <a:spLocks noGrp="1"/>
          </p:cNvSpPr>
          <p:nvPr>
            <p:ph type="title"/>
          </p:nvPr>
        </p:nvSpPr>
        <p:spPr/>
        <p:txBody>
          <a:bodyPr/>
          <a:lstStyle/>
          <a:p>
            <a:pPr lvl="0"/>
            <a:r>
              <a:rPr lang="en-US" dirty="0">
                <a:solidFill>
                  <a:schemeClr val="bg1"/>
                </a:solidFill>
              </a:rPr>
              <a:t>Math Anxiety Scenario #4</a:t>
            </a:r>
          </a:p>
        </p:txBody>
      </p:sp>
      <p:sp>
        <p:nvSpPr>
          <p:cNvPr id="7" name="Text Placeholder 6">
            <a:extLst>
              <a:ext uri="{FF2B5EF4-FFF2-40B4-BE49-F238E27FC236}">
                <a16:creationId xmlns:a16="http://schemas.microsoft.com/office/drawing/2014/main" id="{7EA5D786-B892-4D0D-F344-510BFE552927}"/>
              </a:ext>
            </a:extLst>
          </p:cNvPr>
          <p:cNvSpPr>
            <a:spLocks noGrp="1"/>
          </p:cNvSpPr>
          <p:nvPr>
            <p:ph type="body" idx="1"/>
          </p:nvPr>
        </p:nvSpPr>
        <p:spPr>
          <a:xfrm>
            <a:off x="836612" y="866776"/>
            <a:ext cx="5157787" cy="823912"/>
          </a:xfrm>
        </p:spPr>
        <p:txBody>
          <a:bodyPr/>
          <a:lstStyle/>
          <a:p>
            <a:r>
              <a:rPr lang="en-US" dirty="0">
                <a:solidFill>
                  <a:schemeClr val="accent6"/>
                </a:solidFill>
              </a:rPr>
              <a:t>Scenario</a:t>
            </a:r>
          </a:p>
        </p:txBody>
      </p:sp>
      <p:sp>
        <p:nvSpPr>
          <p:cNvPr id="8" name="Content Placeholder 7">
            <a:extLst>
              <a:ext uri="{FF2B5EF4-FFF2-40B4-BE49-F238E27FC236}">
                <a16:creationId xmlns:a16="http://schemas.microsoft.com/office/drawing/2014/main" id="{7B8515A5-F63D-36F3-4EE0-74BEE8E8100A}"/>
              </a:ext>
            </a:extLst>
          </p:cNvPr>
          <p:cNvSpPr>
            <a:spLocks noGrp="1"/>
          </p:cNvSpPr>
          <p:nvPr>
            <p:ph sz="half" idx="2"/>
          </p:nvPr>
        </p:nvSpPr>
        <p:spPr>
          <a:xfrm>
            <a:off x="836612" y="1690687"/>
            <a:ext cx="5157787" cy="4511515"/>
          </a:xfrm>
        </p:spPr>
        <p:txBody>
          <a:bodyPr>
            <a:normAutofit lnSpcReduction="10000"/>
          </a:bodyPr>
          <a:lstStyle/>
          <a:p>
            <a:r>
              <a:rPr lang="en-US" dirty="0">
                <a:solidFill>
                  <a:schemeClr val="bg1"/>
                </a:solidFill>
              </a:rPr>
              <a:t>Mr. Cruz regularly uses breakout rooms for group practice in his online class. Usually, things go well, but recently students have been complaining about the lack of mutual participation. Students say that Sarah joins the group but refuses to say anything or work on the assignment. Mr. Cruz had already noticed that Sarah attends class and turns in her work regularly. Now he realizes that Sarah works well individually, but not when she’s assigned to a group.</a:t>
            </a:r>
          </a:p>
        </p:txBody>
      </p:sp>
      <p:sp>
        <p:nvSpPr>
          <p:cNvPr id="10" name="Content Placeholder 9">
            <a:extLst>
              <a:ext uri="{FF2B5EF4-FFF2-40B4-BE49-F238E27FC236}">
                <a16:creationId xmlns:a16="http://schemas.microsoft.com/office/drawing/2014/main" id="{8D73D269-4285-3359-00A1-3F4901A66BFD}"/>
              </a:ext>
            </a:extLst>
          </p:cNvPr>
          <p:cNvSpPr>
            <a:spLocks noGrp="1"/>
          </p:cNvSpPr>
          <p:nvPr>
            <p:ph sz="quarter" idx="4"/>
          </p:nvPr>
        </p:nvSpPr>
        <p:spPr>
          <a:xfrm>
            <a:off x="6169024" y="1690688"/>
            <a:ext cx="5596256" cy="4511516"/>
          </a:xfrm>
        </p:spPr>
        <p:txBody>
          <a:bodyPr>
            <a:normAutofit lnSpcReduction="10000"/>
          </a:bodyPr>
          <a:lstStyle/>
          <a:p>
            <a:r>
              <a:rPr lang="en-US" dirty="0">
                <a:solidFill>
                  <a:schemeClr val="bg1"/>
                </a:solidFill>
              </a:rPr>
              <a:t>What maladaptive coping strategy might Sarah be using? </a:t>
            </a:r>
          </a:p>
          <a:p>
            <a:r>
              <a:rPr lang="en-US" dirty="0">
                <a:solidFill>
                  <a:schemeClr val="bg1"/>
                </a:solidFill>
              </a:rPr>
              <a:t>How might that strategy help Sarah feel “safe”? What about this situation might make her feel unsafe? </a:t>
            </a:r>
          </a:p>
          <a:p>
            <a:r>
              <a:rPr lang="en-US" dirty="0">
                <a:solidFill>
                  <a:schemeClr val="bg1"/>
                </a:solidFill>
              </a:rPr>
              <a:t>How can Mr. Cruz appropriately acknowledge and account for Sarah’s aversion to group work? </a:t>
            </a:r>
          </a:p>
          <a:p>
            <a:r>
              <a:rPr lang="en-US" dirty="0">
                <a:solidFill>
                  <a:schemeClr val="bg1"/>
                </a:solidFill>
              </a:rPr>
              <a:t>How can Mr. Cruz approach group work now that he knows about the lack of participation? </a:t>
            </a:r>
          </a:p>
          <a:p>
            <a:r>
              <a:rPr lang="en-US" dirty="0">
                <a:solidFill>
                  <a:schemeClr val="bg1"/>
                </a:solidFill>
              </a:rPr>
              <a:t>What could be the benefits and drawbacks of that new approach?</a:t>
            </a:r>
          </a:p>
          <a:p>
            <a:endParaRPr lang="en-US" dirty="0">
              <a:solidFill>
                <a:schemeClr val="bg1"/>
              </a:solidFill>
            </a:endParaRPr>
          </a:p>
        </p:txBody>
      </p:sp>
      <p:sp>
        <p:nvSpPr>
          <p:cNvPr id="9" name="Text Placeholder 8">
            <a:extLst>
              <a:ext uri="{FF2B5EF4-FFF2-40B4-BE49-F238E27FC236}">
                <a16:creationId xmlns:a16="http://schemas.microsoft.com/office/drawing/2014/main" id="{F52848AA-C462-CC51-3774-E0F4AFC9B258}"/>
              </a:ext>
            </a:extLst>
          </p:cNvPr>
          <p:cNvSpPr>
            <a:spLocks noGrp="1"/>
          </p:cNvSpPr>
          <p:nvPr>
            <p:ph type="body" sz="quarter" idx="3"/>
          </p:nvPr>
        </p:nvSpPr>
        <p:spPr>
          <a:xfrm>
            <a:off x="6169024" y="866776"/>
            <a:ext cx="5183188" cy="823912"/>
          </a:xfrm>
        </p:spPr>
        <p:txBody>
          <a:bodyPr/>
          <a:lstStyle/>
          <a:p>
            <a:r>
              <a:rPr lang="en-US" dirty="0">
                <a:solidFill>
                  <a:schemeClr val="accent6"/>
                </a:solidFill>
              </a:rPr>
              <a:t>Questions</a:t>
            </a:r>
          </a:p>
        </p:txBody>
      </p:sp>
    </p:spTree>
    <p:extLst>
      <p:ext uri="{BB962C8B-B14F-4D97-AF65-F5344CB8AC3E}">
        <p14:creationId xmlns:p14="http://schemas.microsoft.com/office/powerpoint/2010/main" val="375179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F41408-8D81-C2B6-BC84-411038F3328D}"/>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7" name="Title 1">
            <a:extLst>
              <a:ext uri="{FF2B5EF4-FFF2-40B4-BE49-F238E27FC236}">
                <a16:creationId xmlns:a16="http://schemas.microsoft.com/office/drawing/2014/main" id="{D3760084-FFB5-892C-E746-4FCDDE937D33}"/>
              </a:ext>
            </a:extLst>
          </p:cNvPr>
          <p:cNvSpPr>
            <a:spLocks noGrp="1"/>
          </p:cNvSpPr>
          <p:nvPr>
            <p:ph type="title"/>
          </p:nvPr>
        </p:nvSpPr>
        <p:spPr>
          <a:xfrm>
            <a:off x="1390650" y="1189498"/>
            <a:ext cx="3236913" cy="4068763"/>
          </a:xfrm>
        </p:spPr>
        <p:txBody>
          <a:bodyPr/>
          <a:lstStyle/>
          <a:p>
            <a:r>
              <a:rPr lang="en-US" dirty="0">
                <a:solidFill>
                  <a:srgbClr val="FFFFFF"/>
                </a:solidFill>
              </a:rPr>
              <a:t>Contents</a:t>
            </a:r>
            <a:endParaRPr lang="en-US" dirty="0"/>
          </a:p>
        </p:txBody>
      </p:sp>
      <p:graphicFrame>
        <p:nvGraphicFramePr>
          <p:cNvPr id="8" name="Content Placeholder 2">
            <a:extLst>
              <a:ext uri="{FF2B5EF4-FFF2-40B4-BE49-F238E27FC236}">
                <a16:creationId xmlns:a16="http://schemas.microsoft.com/office/drawing/2014/main" id="{0ED0AC35-91FD-B542-7D28-35CC808F76AE}"/>
              </a:ext>
            </a:extLst>
          </p:cNvPr>
          <p:cNvGraphicFramePr>
            <a:graphicFrameLocks/>
          </p:cNvGraphicFramePr>
          <p:nvPr>
            <p:extLst>
              <p:ext uri="{D42A27DB-BD31-4B8C-83A1-F6EECF244321}">
                <p14:modId xmlns:p14="http://schemas.microsoft.com/office/powerpoint/2010/main" val="2562448415"/>
              </p:ext>
            </p:extLst>
          </p:nvPr>
        </p:nvGraphicFramePr>
        <p:xfrm>
          <a:off x="4627563" y="976625"/>
          <a:ext cx="7059044" cy="4494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D22328B3-D467-67AE-A43D-D88355491BEC}"/>
              </a:ext>
            </a:extLst>
          </p:cNvPr>
          <p:cNvSpPr/>
          <p:nvPr/>
        </p:nvSpPr>
        <p:spPr>
          <a:xfrm>
            <a:off x="1682496" y="6356350"/>
            <a:ext cx="1153694" cy="365125"/>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29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2FAA87-BF53-9D61-D881-47660C546B67}"/>
              </a:ext>
            </a:extLst>
          </p:cNvPr>
          <p:cNvSpPr>
            <a:spLocks noGrp="1"/>
          </p:cNvSpPr>
          <p:nvPr>
            <p:ph type="title"/>
          </p:nvPr>
        </p:nvSpPr>
        <p:spPr/>
        <p:txBody>
          <a:bodyPr/>
          <a:lstStyle/>
          <a:p>
            <a:r>
              <a:rPr lang="en-US" dirty="0">
                <a:solidFill>
                  <a:schemeClr val="bg1"/>
                </a:solidFill>
              </a:rPr>
              <a:t>Takeaways</a:t>
            </a:r>
          </a:p>
        </p:txBody>
      </p:sp>
      <p:sp>
        <p:nvSpPr>
          <p:cNvPr id="6" name="Content Placeholder 5">
            <a:extLst>
              <a:ext uri="{FF2B5EF4-FFF2-40B4-BE49-F238E27FC236}">
                <a16:creationId xmlns:a16="http://schemas.microsoft.com/office/drawing/2014/main" id="{409367BE-E19F-65BB-8A7D-E75409F9B932}"/>
              </a:ext>
            </a:extLst>
          </p:cNvPr>
          <p:cNvSpPr>
            <a:spLocks noGrp="1"/>
          </p:cNvSpPr>
          <p:nvPr>
            <p:ph idx="1"/>
          </p:nvPr>
        </p:nvSpPr>
        <p:spPr>
          <a:xfrm>
            <a:off x="838200" y="1911095"/>
            <a:ext cx="10515600" cy="4581779"/>
          </a:xfrm>
        </p:spPr>
        <p:txBody>
          <a:bodyPr>
            <a:normAutofit lnSpcReduction="10000"/>
          </a:bodyPr>
          <a:lstStyle/>
          <a:p>
            <a:r>
              <a:rPr lang="en-US" dirty="0">
                <a:solidFill>
                  <a:schemeClr val="bg1"/>
                </a:solidFill>
              </a:rPr>
              <a:t>Every day, students struggling with math anxiety go to class knowing that it could be one of the most grueling, humiliating experiences of their lives.</a:t>
            </a:r>
          </a:p>
          <a:p>
            <a:r>
              <a:rPr lang="en-US" dirty="0">
                <a:solidFill>
                  <a:schemeClr val="bg1"/>
                </a:solidFill>
              </a:rPr>
              <a:t>These associations lock the body and mind into a near constant state of stress and survival.</a:t>
            </a:r>
          </a:p>
          <a:p>
            <a:r>
              <a:rPr lang="en-US" dirty="0">
                <a:solidFill>
                  <a:schemeClr val="bg1"/>
                </a:solidFill>
              </a:rPr>
              <a:t>These conditions incentive maladaptive coping which keeps students locked into a perpetual cycle of anxiety and poor outcomes.</a:t>
            </a:r>
          </a:p>
          <a:p>
            <a:r>
              <a:rPr lang="en-US" dirty="0">
                <a:solidFill>
                  <a:schemeClr val="bg1"/>
                </a:solidFill>
              </a:rPr>
              <a:t>When we approach math anxiety as an emotional response to overwhelming stress, we can help students build the </a:t>
            </a:r>
            <a:r>
              <a:rPr lang="en-US">
                <a:solidFill>
                  <a:schemeClr val="bg1"/>
                </a:solidFill>
              </a:rPr>
              <a:t>skills they </a:t>
            </a:r>
            <a:r>
              <a:rPr lang="en-US" dirty="0">
                <a:solidFill>
                  <a:schemeClr val="bg1"/>
                </a:solidFill>
              </a:rPr>
              <a:t>need to overcome their obstacles. </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13642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pPr lvl="0"/>
            <a:r>
              <a:rPr lang="en-US" dirty="0"/>
              <a:t>Resources</a:t>
            </a:r>
          </a:p>
        </p:txBody>
      </p:sp>
      <p:pic>
        <p:nvPicPr>
          <p:cNvPr id="5" name="Content Placeholder 4" descr="A qr code on a white background&#10;&#10;Description automatically generated">
            <a:extLst>
              <a:ext uri="{FF2B5EF4-FFF2-40B4-BE49-F238E27FC236}">
                <a16:creationId xmlns:a16="http://schemas.microsoft.com/office/drawing/2014/main" id="{34AAD77D-88B3-44F0-2B95-E9612286D18E}"/>
              </a:ext>
            </a:extLst>
          </p:cNvPr>
          <p:cNvPicPr>
            <a:picLocks noGrp="1" noChangeAspect="1"/>
          </p:cNvPicPr>
          <p:nvPr>
            <p:ph idx="1"/>
          </p:nvPr>
        </p:nvPicPr>
        <p:blipFill>
          <a:blip r:embed="rId2"/>
          <a:stretch>
            <a:fillRect/>
          </a:stretch>
        </p:blipFill>
        <p:spPr>
          <a:xfrm>
            <a:off x="6096000" y="967581"/>
            <a:ext cx="4922838" cy="4922838"/>
          </a:xfrm>
        </p:spPr>
      </p:pic>
    </p:spTree>
    <p:extLst>
      <p:ext uri="{BB962C8B-B14F-4D97-AF65-F5344CB8AC3E}">
        <p14:creationId xmlns:p14="http://schemas.microsoft.com/office/powerpoint/2010/main" val="32711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dirty="0"/>
              <a:t>References</a:t>
            </a:r>
          </a:p>
        </p:txBody>
      </p:sp>
      <p:pic>
        <p:nvPicPr>
          <p:cNvPr id="5" name="Content Placeholder 4" descr="A qr code on a white background&#10;&#10;Description automatically generated">
            <a:extLst>
              <a:ext uri="{FF2B5EF4-FFF2-40B4-BE49-F238E27FC236}">
                <a16:creationId xmlns:a16="http://schemas.microsoft.com/office/drawing/2014/main" id="{9F5B41C5-D5B7-969C-C1A0-DD8DA0522145}"/>
              </a:ext>
            </a:extLst>
          </p:cNvPr>
          <p:cNvPicPr>
            <a:picLocks noGrp="1" noChangeAspect="1"/>
          </p:cNvPicPr>
          <p:nvPr>
            <p:ph idx="1"/>
          </p:nvPr>
        </p:nvPicPr>
        <p:blipFill>
          <a:blip r:embed="rId2"/>
          <a:stretch>
            <a:fillRect/>
          </a:stretch>
        </p:blipFill>
        <p:spPr>
          <a:xfrm>
            <a:off x="6796088" y="1011238"/>
            <a:ext cx="4516437" cy="4516437"/>
          </a:xfrm>
        </p:spPr>
      </p:pic>
      <p:sp>
        <p:nvSpPr>
          <p:cNvPr id="7" name="Content Placeholder 2">
            <a:extLst>
              <a:ext uri="{FF2B5EF4-FFF2-40B4-BE49-F238E27FC236}">
                <a16:creationId xmlns:a16="http://schemas.microsoft.com/office/drawing/2014/main" id="{FF5326ED-5746-324E-1034-F3C97EFD7EB6}"/>
              </a:ext>
            </a:extLst>
          </p:cNvPr>
          <p:cNvSpPr txBox="1">
            <a:spLocks/>
          </p:cNvSpPr>
          <p:nvPr/>
        </p:nvSpPr>
        <p:spPr>
          <a:xfrm>
            <a:off x="6591331" y="5703945"/>
            <a:ext cx="2447544" cy="10175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1"/>
                </a:solidFill>
              </a:rPr>
              <a:t>Questions? Comments?</a:t>
            </a:r>
          </a:p>
          <a:p>
            <a:r>
              <a:rPr lang="en-US" sz="1600" dirty="0">
                <a:solidFill>
                  <a:schemeClr val="bg1"/>
                </a:solidFill>
              </a:rPr>
              <a:t>Keyona Shabazz</a:t>
            </a:r>
          </a:p>
          <a:p>
            <a:r>
              <a:rPr lang="en-US" sz="1600" dirty="0">
                <a:solidFill>
                  <a:schemeClr val="bg1"/>
                </a:solidFill>
              </a:rPr>
              <a:t>kshabazz@carrollcc.edu</a:t>
            </a:r>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A2E01-592E-5552-479D-F88A8DC51761}"/>
              </a:ext>
            </a:extLst>
          </p:cNvPr>
          <p:cNvSpPr>
            <a:spLocks noGrp="1"/>
          </p:cNvSpPr>
          <p:nvPr>
            <p:ph type="title"/>
          </p:nvPr>
        </p:nvSpPr>
        <p:spPr>
          <a:xfrm>
            <a:off x="3319272" y="954024"/>
            <a:ext cx="5559552" cy="844296"/>
          </a:xfrm>
        </p:spPr>
        <p:txBody>
          <a:bodyPr>
            <a:normAutofit fontScale="90000"/>
          </a:bodyPr>
          <a:lstStyle/>
          <a:p>
            <a:r>
              <a:rPr lang="en-US" b="1" dirty="0"/>
              <a:t>Key Terms</a:t>
            </a:r>
          </a:p>
        </p:txBody>
      </p:sp>
      <p:sp>
        <p:nvSpPr>
          <p:cNvPr id="3" name="Text Placeholder 2">
            <a:extLst>
              <a:ext uri="{FF2B5EF4-FFF2-40B4-BE49-F238E27FC236}">
                <a16:creationId xmlns:a16="http://schemas.microsoft.com/office/drawing/2014/main" id="{05D463B8-D2DE-DCCE-DE56-B00F8BCCAD7D}"/>
              </a:ext>
            </a:extLst>
          </p:cNvPr>
          <p:cNvSpPr>
            <a:spLocks noGrp="1"/>
          </p:cNvSpPr>
          <p:nvPr>
            <p:ph type="body" idx="1"/>
          </p:nvPr>
        </p:nvSpPr>
        <p:spPr>
          <a:xfrm>
            <a:off x="3319272" y="1905000"/>
            <a:ext cx="5559552" cy="3206496"/>
          </a:xfrm>
        </p:spPr>
        <p:txBody>
          <a:bodyPr/>
          <a:lstStyle/>
          <a:p>
            <a:pPr marL="342900" indent="-342900" algn="l">
              <a:buFont typeface="Arial" panose="020B0604020202020204" pitchFamily="34" charset="0"/>
              <a:buChar char="•"/>
            </a:pPr>
            <a:r>
              <a:rPr lang="en-US" b="1" dirty="0"/>
              <a:t>Anxiety</a:t>
            </a:r>
          </a:p>
          <a:p>
            <a:pPr marL="342900" indent="-342900" algn="l">
              <a:buFont typeface="Arial" panose="020B0604020202020204" pitchFamily="34" charset="0"/>
              <a:buChar char="•"/>
            </a:pPr>
            <a:r>
              <a:rPr lang="en-US" b="1" dirty="0"/>
              <a:t>Stress</a:t>
            </a:r>
          </a:p>
          <a:p>
            <a:pPr marL="342900" indent="-342900" algn="l">
              <a:buFont typeface="Arial" panose="020B0604020202020204" pitchFamily="34" charset="0"/>
              <a:buChar char="•"/>
            </a:pPr>
            <a:r>
              <a:rPr lang="en-US" b="1" dirty="0"/>
              <a:t>Needs</a:t>
            </a:r>
          </a:p>
          <a:p>
            <a:pPr marL="342900" indent="-342900" algn="l">
              <a:buFont typeface="Arial" panose="020B0604020202020204" pitchFamily="34" charset="0"/>
              <a:buChar char="•"/>
            </a:pPr>
            <a:r>
              <a:rPr lang="en-US" b="1" dirty="0"/>
              <a:t>Safety</a:t>
            </a:r>
          </a:p>
          <a:p>
            <a:pPr marL="342900" indent="-342900" algn="l">
              <a:buFont typeface="Arial" panose="020B0604020202020204" pitchFamily="34" charset="0"/>
              <a:buChar char="•"/>
            </a:pPr>
            <a:r>
              <a:rPr lang="en-US" b="1" dirty="0"/>
              <a:t>Conditioning</a:t>
            </a:r>
          </a:p>
          <a:p>
            <a:pPr marL="342900" indent="-342900" algn="l">
              <a:buFont typeface="Arial" panose="020B0604020202020204" pitchFamily="34" charset="0"/>
              <a:buChar char="•"/>
            </a:pPr>
            <a:r>
              <a:rPr lang="en-US" b="1" dirty="0"/>
              <a:t>Trauma</a:t>
            </a:r>
          </a:p>
          <a:p>
            <a:pPr marL="342900" indent="-342900" algn="l">
              <a:buFont typeface="Arial" panose="020B0604020202020204" pitchFamily="34" charset="0"/>
              <a:buChar char="•"/>
            </a:pPr>
            <a:r>
              <a:rPr lang="en-US" b="1" dirty="0"/>
              <a:t>Maladaptive coping strategies</a:t>
            </a:r>
          </a:p>
        </p:txBody>
      </p:sp>
    </p:spTree>
    <p:extLst>
      <p:ext uri="{BB962C8B-B14F-4D97-AF65-F5344CB8AC3E}">
        <p14:creationId xmlns:p14="http://schemas.microsoft.com/office/powerpoint/2010/main" val="3020122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0" name="Rectangle 19">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838201" y="365125"/>
            <a:ext cx="5393360" cy="1325563"/>
          </a:xfrm>
        </p:spPr>
        <p:txBody>
          <a:bodyPr vert="horz" lIns="91440" tIns="45720" rIns="91440" bIns="45720" rtlCol="0" anchor="ctr">
            <a:normAutofit/>
          </a:bodyPr>
          <a:lstStyle/>
          <a:p>
            <a:pPr algn="l"/>
            <a:r>
              <a:rPr lang="en-US" dirty="0">
                <a:solidFill>
                  <a:schemeClr val="bg1"/>
                </a:solidFill>
              </a:rPr>
              <a:t>How Anxiety </a:t>
            </a:r>
            <a:br>
              <a:rPr lang="en-US" dirty="0">
                <a:solidFill>
                  <a:schemeClr val="bg1"/>
                </a:solidFill>
              </a:rPr>
            </a:br>
            <a:r>
              <a:rPr lang="en-US" dirty="0">
                <a:solidFill>
                  <a:schemeClr val="bg1"/>
                </a:solidFill>
              </a:rPr>
              <a:t>Develops</a:t>
            </a:r>
            <a:endParaRPr lang="en-US" kern="1200" dirty="0">
              <a:latin typeface="+mj-lt"/>
              <a:ea typeface="+mj-ea"/>
              <a:cs typeface="+mj-cs"/>
            </a:endParaRPr>
          </a:p>
        </p:txBody>
      </p:sp>
      <p:sp>
        <p:nvSpPr>
          <p:cNvPr id="22" name="Freeform: Shape 21">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AB9F710B-2098-790F-6726-6AEC56E2D8DD}"/>
              </a:ext>
            </a:extLst>
          </p:cNvPr>
          <p:cNvSpPr>
            <a:spLocks noGrp="1"/>
          </p:cNvSpPr>
          <p:nvPr>
            <p:ph idx="1"/>
          </p:nvPr>
        </p:nvSpPr>
        <p:spPr>
          <a:xfrm>
            <a:off x="838200" y="1825625"/>
            <a:ext cx="5393361" cy="4351338"/>
          </a:xfrm>
        </p:spPr>
        <p:txBody>
          <a:bodyPr vert="horz" lIns="91440" tIns="45720" rIns="91440" bIns="45720" rtlCol="0">
            <a:normAutofit lnSpcReduction="10000"/>
          </a:bodyPr>
          <a:lstStyle/>
          <a:p>
            <a:r>
              <a:rPr lang="en-US" dirty="0">
                <a:solidFill>
                  <a:schemeClr val="bg1"/>
                </a:solidFill>
              </a:rPr>
              <a:t>Math anxiety is one in a subset of anxiety disorders (aka - anxiety).</a:t>
            </a:r>
          </a:p>
          <a:p>
            <a:r>
              <a:rPr lang="en-US" dirty="0">
                <a:solidFill>
                  <a:schemeClr val="bg1"/>
                </a:solidFill>
              </a:rPr>
              <a:t>Anxiety is borne from a “complex interaction of social, psychological, and biological factors” (WHO, 2022).</a:t>
            </a:r>
          </a:p>
          <a:p>
            <a:r>
              <a:rPr lang="en-US" dirty="0">
                <a:solidFill>
                  <a:schemeClr val="bg1"/>
                </a:solidFill>
              </a:rPr>
              <a:t>The greatest, consistent contributor to anxiety is stress.</a:t>
            </a:r>
          </a:p>
          <a:p>
            <a:r>
              <a:rPr lang="en-US" dirty="0">
                <a:solidFill>
                  <a:schemeClr val="bg1"/>
                </a:solidFill>
              </a:rPr>
              <a:t>The presence of stress induces a neurobiological stress response.</a:t>
            </a:r>
          </a:p>
          <a:p>
            <a:r>
              <a:rPr lang="en-US" dirty="0">
                <a:solidFill>
                  <a:schemeClr val="bg1"/>
                </a:solidFill>
              </a:rPr>
              <a:t>Ultimately, stress serves as a means of meeting one’s needs, especially the need for safety.</a:t>
            </a:r>
          </a:p>
          <a:p>
            <a:pPr indent="-228600">
              <a:buFont typeface="Arial" panose="020B0604020202020204" pitchFamily="34" charset="0"/>
              <a:buChar char="•"/>
            </a:pPr>
            <a:endParaRPr lang="en-US" dirty="0">
              <a:solidFill>
                <a:schemeClr val="bg1"/>
              </a:solidFill>
            </a:endParaRPr>
          </a:p>
        </p:txBody>
      </p:sp>
      <p:sp>
        <p:nvSpPr>
          <p:cNvPr id="24" name="Oval 23">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phic 3" descr="Worried face with solid fill with solid fill">
            <a:extLst>
              <a:ext uri="{FF2B5EF4-FFF2-40B4-BE49-F238E27FC236}">
                <a16:creationId xmlns:a16="http://schemas.microsoft.com/office/drawing/2014/main" id="{534F6061-3830-2ADC-B5C8-5ECCCE051FB4}"/>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6706774" y="2392776"/>
            <a:ext cx="2533422" cy="2533422"/>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9" name="Graphic 8" descr="Confused face with solid fill with solid fill">
            <a:extLst>
              <a:ext uri="{FF2B5EF4-FFF2-40B4-BE49-F238E27FC236}">
                <a16:creationId xmlns:a16="http://schemas.microsoft.com/office/drawing/2014/main" id="{C87462CF-37D7-A9B2-58E4-8DE6AD66FFE0}"/>
              </a:ext>
            </a:extLst>
          </p:cNvPr>
          <p:cNvPicPr>
            <a:picLocks noChangeAspect="1"/>
          </p:cNvPicPr>
          <p:nvPr/>
        </p:nvPicPr>
        <p:blipFill>
          <a:blip r:embed="rId4">
            <a:extLst>
              <a:ext uri="{96DAC541-7B7A-43D3-8B79-37D633B846F1}">
                <asvg:svgBlip xmlns:asvg="http://schemas.microsoft.com/office/drawing/2016/SVG/main" r:embed="rId5"/>
              </a:ext>
            </a:extLst>
          </a:blip>
          <a:stretch/>
        </p:blipFill>
        <p:spPr>
          <a:xfrm>
            <a:off x="9508504" y="558913"/>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11" name="Graphic 10" descr="Tired face with solid fill with solid fill">
            <a:extLst>
              <a:ext uri="{FF2B5EF4-FFF2-40B4-BE49-F238E27FC236}">
                <a16:creationId xmlns:a16="http://schemas.microsoft.com/office/drawing/2014/main" id="{95AAD9DC-8A7D-7EBF-F34E-DF1DDA296D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08503"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28" name="Arc 27">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59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F6E2A4-5748-B1DB-176F-72F799C54E5C}"/>
              </a:ext>
            </a:extLst>
          </p:cNvPr>
          <p:cNvPicPr>
            <a:picLocks noChangeAspect="1"/>
          </p:cNvPicPr>
          <p:nvPr/>
        </p:nvPicPr>
        <p:blipFill>
          <a:blip r:embed="rId3"/>
          <a:stretch>
            <a:fillRect/>
          </a:stretch>
        </p:blipFill>
        <p:spPr>
          <a:xfrm>
            <a:off x="2712720" y="488632"/>
            <a:ext cx="6050280" cy="6050280"/>
          </a:xfrm>
          <a:prstGeom prst="rect">
            <a:avLst/>
          </a:prstGeom>
        </p:spPr>
      </p:pic>
      <p:sp>
        <p:nvSpPr>
          <p:cNvPr id="7" name="TextBox 6">
            <a:extLst>
              <a:ext uri="{FF2B5EF4-FFF2-40B4-BE49-F238E27FC236}">
                <a16:creationId xmlns:a16="http://schemas.microsoft.com/office/drawing/2014/main" id="{CB5EEACA-D92A-07D8-82FD-E77FBA191992}"/>
              </a:ext>
            </a:extLst>
          </p:cNvPr>
          <p:cNvSpPr txBox="1"/>
          <p:nvPr/>
        </p:nvSpPr>
        <p:spPr>
          <a:xfrm>
            <a:off x="6568440" y="6184702"/>
            <a:ext cx="3627120" cy="369332"/>
          </a:xfrm>
          <a:prstGeom prst="rect">
            <a:avLst/>
          </a:prstGeom>
          <a:noFill/>
        </p:spPr>
        <p:txBody>
          <a:bodyPr wrap="square" rtlCol="0">
            <a:spAutoFit/>
          </a:bodyPr>
          <a:lstStyle/>
          <a:p>
            <a:r>
              <a:rPr lang="en-US" dirty="0"/>
              <a:t>Simply Psychology</a:t>
            </a:r>
          </a:p>
        </p:txBody>
      </p:sp>
    </p:spTree>
    <p:extLst>
      <p:ext uri="{BB962C8B-B14F-4D97-AF65-F5344CB8AC3E}">
        <p14:creationId xmlns:p14="http://schemas.microsoft.com/office/powerpoint/2010/main" val="259659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483006" y="0"/>
            <a:ext cx="5941986" cy="1325880"/>
          </a:xfrm>
        </p:spPr>
        <p:txBody>
          <a:bodyPr/>
          <a:lstStyle/>
          <a:p>
            <a:pPr lvl="0"/>
            <a:r>
              <a:rPr lang="en-US" dirty="0">
                <a:solidFill>
                  <a:schemeClr val="bg1"/>
                </a:solidFill>
              </a:rPr>
              <a:t>Anxiety &amp; Needs</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483006" y="1018506"/>
            <a:ext cx="6660984" cy="5474369"/>
          </a:xfrm>
        </p:spPr>
        <p:txBody>
          <a:bodyPr>
            <a:normAutofit lnSpcReduction="10000"/>
          </a:bodyPr>
          <a:lstStyle/>
          <a:p>
            <a:pPr marL="342900" indent="-342900">
              <a:buFont typeface="Arial" panose="020B0604020202020204" pitchFamily="34" charset="0"/>
              <a:buChar char="•"/>
            </a:pPr>
            <a:r>
              <a:rPr lang="en-US" dirty="0">
                <a:solidFill>
                  <a:schemeClr val="bg1"/>
                </a:solidFill>
              </a:rPr>
              <a:t>Needs can be defined as the “physiological or psychological [requirements] for the well-being of an organism” (Merriam Webster, 2024).</a:t>
            </a:r>
          </a:p>
          <a:p>
            <a:pPr marL="342900" indent="-342900">
              <a:buFont typeface="Arial" panose="020B0604020202020204" pitchFamily="34" charset="0"/>
              <a:buChar char="•"/>
            </a:pPr>
            <a:r>
              <a:rPr lang="en-US" dirty="0">
                <a:solidFill>
                  <a:schemeClr val="bg1"/>
                </a:solidFill>
              </a:rPr>
              <a:t>These needs are well explored in Abraham Maslow’s “A Theory of Human Motivation” (Maslow, 1943).</a:t>
            </a:r>
          </a:p>
          <a:p>
            <a:pPr marL="342900" indent="-342900">
              <a:buFont typeface="Arial" panose="020B0604020202020204" pitchFamily="34" charset="0"/>
              <a:buChar char="•"/>
            </a:pPr>
            <a:r>
              <a:rPr lang="en-US" dirty="0">
                <a:solidFill>
                  <a:schemeClr val="bg1"/>
                </a:solidFill>
              </a:rPr>
              <a:t>Maslow organizes needs into basic needs and psychological needs. </a:t>
            </a:r>
          </a:p>
          <a:p>
            <a:pPr marL="342900" indent="-342900">
              <a:buFont typeface="Arial" panose="020B0604020202020204" pitchFamily="34" charset="0"/>
              <a:buChar char="•"/>
            </a:pPr>
            <a:r>
              <a:rPr lang="en-US" dirty="0">
                <a:solidFill>
                  <a:schemeClr val="bg1"/>
                </a:solidFill>
              </a:rPr>
              <a:t>Humans organize their behavior around meeting their needs.</a:t>
            </a:r>
          </a:p>
          <a:p>
            <a:pPr marL="342900" indent="-342900">
              <a:buFont typeface="Arial" panose="020B0604020202020204" pitchFamily="34" charset="0"/>
              <a:buChar char="•"/>
            </a:pPr>
            <a:r>
              <a:rPr lang="en-US" dirty="0">
                <a:solidFill>
                  <a:schemeClr val="bg1"/>
                </a:solidFill>
              </a:rPr>
              <a:t>An individual’s every capacity is increasingly dominated by trying to meet unmet needs.</a:t>
            </a:r>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endParaRPr lang="en-US" dirty="0">
              <a:solidFill>
                <a:schemeClr val="bg1"/>
              </a:solidFill>
            </a:endParaRPr>
          </a:p>
          <a:p>
            <a:pPr marL="571500" lvl="1" indent="-342900"/>
            <a:endParaRPr lang="en-US" dirty="0">
              <a:solidFill>
                <a:schemeClr val="bg1"/>
              </a:solidFill>
            </a:endParaRPr>
          </a:p>
        </p:txBody>
      </p:sp>
      <p:pic>
        <p:nvPicPr>
          <p:cNvPr id="11" name="Picture Placeholder 10" descr="Left Brain with solid fi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t="65" b="65"/>
          <a:stretch/>
        </p:blipFill>
        <p:spPr/>
      </p:pic>
      <p:pic>
        <p:nvPicPr>
          <p:cNvPr id="13" name="Picture Placeholder 12" descr="Head with gears with solid fill">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a:blip r:embed="rId4">
            <a:extLst>
              <a:ext uri="{96DAC541-7B7A-43D3-8B79-37D633B846F1}">
                <asvg:svgBlip xmlns:asvg="http://schemas.microsoft.com/office/drawing/2016/SVG/main" r:embed="rId5"/>
              </a:ext>
            </a:extLst>
          </a:blip>
          <a:srcRect/>
          <a:stretch/>
        </p:blipFill>
        <p:spPr/>
      </p:pic>
    </p:spTree>
    <p:extLst>
      <p:ext uri="{BB962C8B-B14F-4D97-AF65-F5344CB8AC3E}">
        <p14:creationId xmlns:p14="http://schemas.microsoft.com/office/powerpoint/2010/main" val="139399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290457-2071-4F7C-9327-CE85A282B4D5}"/>
              </a:ext>
            </a:extLst>
          </p:cNvPr>
          <p:cNvSpPr>
            <a:spLocks noGrp="1"/>
          </p:cNvSpPr>
          <p:nvPr>
            <p:ph type="title"/>
          </p:nvPr>
        </p:nvSpPr>
        <p:spPr>
          <a:xfrm>
            <a:off x="539496" y="365124"/>
            <a:ext cx="5941986" cy="1325880"/>
          </a:xfrm>
        </p:spPr>
        <p:txBody>
          <a:bodyPr/>
          <a:lstStyle/>
          <a:p>
            <a:pPr lvl="0"/>
            <a:r>
              <a:rPr lang="en-US" dirty="0">
                <a:solidFill>
                  <a:schemeClr val="bg1"/>
                </a:solidFill>
              </a:rPr>
              <a:t>Anxiety, Stress, &amp; the Need for Safety</a:t>
            </a:r>
          </a:p>
        </p:txBody>
      </p:sp>
      <p:sp>
        <p:nvSpPr>
          <p:cNvPr id="5" name="Content Placeholder 4">
            <a:extLst>
              <a:ext uri="{FF2B5EF4-FFF2-40B4-BE49-F238E27FC236}">
                <a16:creationId xmlns:a16="http://schemas.microsoft.com/office/drawing/2014/main" id="{B67B1E24-2840-4BB0-AE5A-2320A01CB80F}"/>
              </a:ext>
            </a:extLst>
          </p:cNvPr>
          <p:cNvSpPr>
            <a:spLocks noGrp="1"/>
          </p:cNvSpPr>
          <p:nvPr>
            <p:ph idx="1"/>
          </p:nvPr>
        </p:nvSpPr>
        <p:spPr>
          <a:xfrm>
            <a:off x="539496" y="1691003"/>
            <a:ext cx="6577584" cy="5030471"/>
          </a:xfrm>
        </p:spPr>
        <p:txBody>
          <a:bodyPr>
            <a:normAutofit fontScale="92500"/>
          </a:bodyPr>
          <a:lstStyle/>
          <a:p>
            <a:pPr marL="342900" indent="-342900">
              <a:buFont typeface="Arial" panose="020B0604020202020204" pitchFamily="34" charset="0"/>
              <a:buChar char="•"/>
            </a:pPr>
            <a:r>
              <a:rPr lang="en-US" dirty="0">
                <a:solidFill>
                  <a:schemeClr val="bg1"/>
                </a:solidFill>
              </a:rPr>
              <a:t>Safety can be defined as “a desire for freedom from illness or danger and for a secure, familiar, and predictable environment” (APA, 2018).</a:t>
            </a:r>
          </a:p>
          <a:p>
            <a:pPr marL="342900" indent="-342900">
              <a:buFont typeface="Arial" panose="020B0604020202020204" pitchFamily="34" charset="0"/>
              <a:buChar char="•"/>
            </a:pPr>
            <a:r>
              <a:rPr lang="en-US" dirty="0">
                <a:solidFill>
                  <a:schemeClr val="bg1"/>
                </a:solidFill>
              </a:rPr>
              <a:t>Common threats to safety include poverty, war, violence in the home or the community, sudden disasters, shame, and abuse.</a:t>
            </a:r>
          </a:p>
          <a:p>
            <a:pPr marL="342900" indent="-342900">
              <a:buFont typeface="Arial" panose="020B0604020202020204" pitchFamily="34" charset="0"/>
              <a:buChar char="•"/>
            </a:pPr>
            <a:r>
              <a:rPr lang="en-US" dirty="0">
                <a:solidFill>
                  <a:schemeClr val="bg1"/>
                </a:solidFill>
              </a:rPr>
              <a:t>A lack of safety induces a stress response and disrupts homeostasis.</a:t>
            </a:r>
          </a:p>
          <a:p>
            <a:pPr marL="342900" indent="-342900">
              <a:buFont typeface="Arial" panose="020B0604020202020204" pitchFamily="34" charset="0"/>
              <a:buChar char="•"/>
            </a:pPr>
            <a:r>
              <a:rPr lang="en-US" dirty="0">
                <a:solidFill>
                  <a:schemeClr val="bg1"/>
                </a:solidFill>
              </a:rPr>
              <a:t>When the stress response outlasts its stressors, the response can become conditioned, making individuals feel as though they’re living in a constant survival state.</a:t>
            </a:r>
          </a:p>
          <a:p>
            <a:pPr marL="571500" lvl="1" indent="-342900"/>
            <a:endParaRPr lang="en-US" dirty="0">
              <a:solidFill>
                <a:schemeClr val="bg1"/>
              </a:solidFill>
            </a:endParaRPr>
          </a:p>
        </p:txBody>
      </p:sp>
      <p:pic>
        <p:nvPicPr>
          <p:cNvPr id="11" name="Picture Placeholder 10" descr="Clipboard All Crosses with solid fill">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t="65" b="65"/>
          <a:stretch/>
        </p:blipFill>
        <p:spPr>
          <a:xfrm>
            <a:off x="7851040" y="986758"/>
            <a:ext cx="2207046" cy="2204178"/>
          </a:xfrm>
        </p:spPr>
      </p:pic>
      <p:pic>
        <p:nvPicPr>
          <p:cNvPr id="13" name="Picture Placeholder 12" descr="Heart with pulse with solid fill">
            <a:extLst>
              <a:ext uri="{FF2B5EF4-FFF2-40B4-BE49-F238E27FC236}">
                <a16:creationId xmlns:a16="http://schemas.microsoft.com/office/drawing/2014/main" id="{D624A4F8-65E3-4A17-A439-FE80714CDE5A}"/>
              </a:ext>
            </a:extLst>
          </p:cNvPr>
          <p:cNvPicPr>
            <a:picLocks noGrp="1" noChangeAspect="1"/>
          </p:cNvPicPr>
          <p:nvPr>
            <p:ph type="pic" sz="quarter" idx="14"/>
          </p:nvPr>
        </p:nvPicPr>
        <p:blipFill>
          <a:blip r:embed="rId4">
            <a:extLst>
              <a:ext uri="{96DAC541-7B7A-43D3-8B79-37D633B846F1}">
                <asvg:svgBlip xmlns:asvg="http://schemas.microsoft.com/office/drawing/2016/SVG/main" r:embed="rId5"/>
              </a:ext>
            </a:extLst>
          </a:blip>
          <a:srcRect/>
          <a:stretch/>
        </p:blipFill>
        <p:spPr>
          <a:xfrm>
            <a:off x="9095193" y="2416231"/>
            <a:ext cx="3096807" cy="3096807"/>
          </a:xfrm>
        </p:spPr>
      </p:pic>
      <p:sp>
        <p:nvSpPr>
          <p:cNvPr id="2" name="Rectangle 1">
            <a:extLst>
              <a:ext uri="{FF2B5EF4-FFF2-40B4-BE49-F238E27FC236}">
                <a16:creationId xmlns:a16="http://schemas.microsoft.com/office/drawing/2014/main" id="{B10EF4AC-DA21-5DA7-1E98-25135D6FFB02}"/>
              </a:ext>
            </a:extLst>
          </p:cNvPr>
          <p:cNvSpPr/>
          <p:nvPr/>
        </p:nvSpPr>
        <p:spPr>
          <a:xfrm>
            <a:off x="7284626" y="3459878"/>
            <a:ext cx="1949824" cy="19229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34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8313-CA6D-EA43-8C9B-BF3CDDFBD4F9}"/>
              </a:ext>
            </a:extLst>
          </p:cNvPr>
          <p:cNvSpPr>
            <a:spLocks noGrp="1"/>
          </p:cNvSpPr>
          <p:nvPr>
            <p:ph type="title"/>
          </p:nvPr>
        </p:nvSpPr>
        <p:spPr/>
        <p:txBody>
          <a:bodyPr/>
          <a:lstStyle/>
          <a:p>
            <a:r>
              <a:rPr lang="en-US" dirty="0">
                <a:solidFill>
                  <a:schemeClr val="bg1"/>
                </a:solidFill>
              </a:rPr>
              <a:t>Classical Conditioning – Course Hero</a:t>
            </a:r>
          </a:p>
        </p:txBody>
      </p:sp>
      <p:pic>
        <p:nvPicPr>
          <p:cNvPr id="7" name="Online Media 6" title="Classical Conditioning | Psychology">
            <a:hlinkClick r:id="" action="ppaction://media"/>
            <a:extLst>
              <a:ext uri="{FF2B5EF4-FFF2-40B4-BE49-F238E27FC236}">
                <a16:creationId xmlns:a16="http://schemas.microsoft.com/office/drawing/2014/main" id="{52646F2F-DACF-0E62-1FF7-093AD7DC71BB}"/>
              </a:ext>
            </a:extLst>
          </p:cNvPr>
          <p:cNvPicPr>
            <a:picLocks noGrp="1" noRot="1" noChangeAspect="1"/>
          </p:cNvPicPr>
          <p:nvPr>
            <p:ph idx="1"/>
            <a:videoFile r:link="rId1"/>
          </p:nvPr>
        </p:nvPicPr>
        <p:blipFill>
          <a:blip r:embed="rId3"/>
          <a:stretch>
            <a:fillRect/>
          </a:stretch>
        </p:blipFill>
        <p:spPr>
          <a:xfrm>
            <a:off x="2676525" y="1911350"/>
            <a:ext cx="6835775" cy="3859213"/>
          </a:xfrm>
          <a:prstGeom prst="rect">
            <a:avLst/>
          </a:prstGeom>
        </p:spPr>
      </p:pic>
    </p:spTree>
    <p:extLst>
      <p:ext uri="{BB962C8B-B14F-4D97-AF65-F5344CB8AC3E}">
        <p14:creationId xmlns:p14="http://schemas.microsoft.com/office/powerpoint/2010/main" val="388953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82FB-4623-A13F-2953-6D48E1906134}"/>
              </a:ext>
            </a:extLst>
          </p:cNvPr>
          <p:cNvSpPr>
            <a:spLocks noGrp="1"/>
          </p:cNvSpPr>
          <p:nvPr>
            <p:ph type="title"/>
          </p:nvPr>
        </p:nvSpPr>
        <p:spPr/>
        <p:txBody>
          <a:bodyPr/>
          <a:lstStyle/>
          <a:p>
            <a:r>
              <a:rPr lang="en-US" dirty="0">
                <a:solidFill>
                  <a:schemeClr val="bg1"/>
                </a:solidFill>
              </a:rPr>
              <a:t>Stress, Trauma, &amp; Coping</a:t>
            </a:r>
          </a:p>
        </p:txBody>
      </p:sp>
      <p:sp>
        <p:nvSpPr>
          <p:cNvPr id="3" name="Content Placeholder 2">
            <a:extLst>
              <a:ext uri="{FF2B5EF4-FFF2-40B4-BE49-F238E27FC236}">
                <a16:creationId xmlns:a16="http://schemas.microsoft.com/office/drawing/2014/main" id="{46DAA706-4165-1886-B501-271482A7E822}"/>
              </a:ext>
            </a:extLst>
          </p:cNvPr>
          <p:cNvSpPr>
            <a:spLocks noGrp="1"/>
          </p:cNvSpPr>
          <p:nvPr>
            <p:ph idx="1"/>
          </p:nvPr>
        </p:nvSpPr>
        <p:spPr/>
        <p:txBody>
          <a:bodyPr/>
          <a:lstStyle/>
          <a:p>
            <a:r>
              <a:rPr lang="en-US" dirty="0">
                <a:solidFill>
                  <a:schemeClr val="bg1"/>
                </a:solidFill>
              </a:rPr>
              <a:t>Psychological trauma can be defined as “a person’s experience of emotional distress resulting from an event that overwhelms the capacity to emotionally digest it” (Psychology Today, 2024).</a:t>
            </a:r>
          </a:p>
          <a:p>
            <a:r>
              <a:rPr lang="en-US" dirty="0">
                <a:solidFill>
                  <a:schemeClr val="bg1"/>
                </a:solidFill>
              </a:rPr>
              <a:t>Being routinely overwhelmed by stress and stress responses can become a traumatic experience.</a:t>
            </a:r>
          </a:p>
          <a:p>
            <a:r>
              <a:rPr lang="en-US" dirty="0">
                <a:solidFill>
                  <a:schemeClr val="bg1"/>
                </a:solidFill>
              </a:rPr>
              <a:t>Stress exacerbated by traumatic associations can prime an individual towards maladaptive coping strategies.</a:t>
            </a:r>
          </a:p>
        </p:txBody>
      </p:sp>
    </p:spTree>
    <p:extLst>
      <p:ext uri="{BB962C8B-B14F-4D97-AF65-F5344CB8AC3E}">
        <p14:creationId xmlns:p14="http://schemas.microsoft.com/office/powerpoint/2010/main" val="197661140"/>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{C9A9FE9C-F640-4224-9219-F7B1DC2B3A80}tf78504181_win32</Template>
  <TotalTime>2469</TotalTime>
  <Words>1418</Words>
  <Application>Microsoft Office PowerPoint</Application>
  <PresentationFormat>Widescreen</PresentationFormat>
  <Paragraphs>121</Paragraphs>
  <Slides>22</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Avenir Next LT Pro</vt:lpstr>
      <vt:lpstr>Calibri</vt:lpstr>
      <vt:lpstr>Tw Cen MT</vt:lpstr>
      <vt:lpstr>ShapesVTI</vt:lpstr>
      <vt:lpstr>An Understanding of Math Anxiety</vt:lpstr>
      <vt:lpstr>Contents</vt:lpstr>
      <vt:lpstr>Key Terms</vt:lpstr>
      <vt:lpstr>How Anxiety  Develops</vt:lpstr>
      <vt:lpstr>PowerPoint Presentation</vt:lpstr>
      <vt:lpstr>Anxiety &amp; Needs</vt:lpstr>
      <vt:lpstr>Anxiety, Stress, &amp; the Need for Safety</vt:lpstr>
      <vt:lpstr>Classical Conditioning – Course Hero</vt:lpstr>
      <vt:lpstr>Stress, Trauma, &amp; Coping</vt:lpstr>
      <vt:lpstr>Maladaptive Coping Strategies</vt:lpstr>
      <vt:lpstr>PowerPoint Presentation</vt:lpstr>
      <vt:lpstr>Maladaptive Coping in the Classroom</vt:lpstr>
      <vt:lpstr>Practices that Exacerbate Math Anxiety</vt:lpstr>
      <vt:lpstr>Practices That Alleviate Math Anxiety </vt:lpstr>
      <vt:lpstr>Instructions for Our Discernment Exercise</vt:lpstr>
      <vt:lpstr>Math Anxiety Scenario #1</vt:lpstr>
      <vt:lpstr>Math Anxiety Scenario #2</vt:lpstr>
      <vt:lpstr>Math Anxiety Scenario #3</vt:lpstr>
      <vt:lpstr>Math Anxiety Scenario #4</vt:lpstr>
      <vt:lpstr>Takeaways</vt:lpstr>
      <vt:lpstr>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Anxiety</dc:title>
  <dc:creator>Shabazz, Keyona</dc:creator>
  <cp:lastModifiedBy>Shabazz, Keyona</cp:lastModifiedBy>
  <cp:revision>27</cp:revision>
  <dcterms:created xsi:type="dcterms:W3CDTF">2024-01-16T18:55:31Z</dcterms:created>
  <dcterms:modified xsi:type="dcterms:W3CDTF">2024-05-16T06:06:04Z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