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51"/>
    <p:restoredTop sz="94668"/>
  </p:normalViewPr>
  <p:slideViewPr>
    <p:cSldViewPr snapToGrid="0">
      <p:cViewPr varScale="1">
        <p:scale>
          <a:sx n="33" d="100"/>
          <a:sy n="33" d="100"/>
        </p:scale>
        <p:origin x="200" y="1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5C986D-2815-54DF-7AED-E8102D3F9A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D636153-33D6-DB2F-DD10-DB22DF68A4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8071C63-2031-EEF5-7F40-948BC5C49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21C4345-5AB2-F7DC-6952-2B0D10B2F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8E9104-F5DD-1598-2DE3-F629C2462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8630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3CFEFC-AB7B-A289-CCD5-7FF09B198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767623E-3AD5-ECCB-CFF1-07A9FB38DC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7F2944-4081-27C4-F951-62E525169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3697C2-C3F7-3180-645B-BF6A38DF3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03FCC1-64B8-D90E-2133-1CCCDB3B7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75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5A455D70-DDF4-E447-3C84-4D71CBA7C2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09AB447-B2DB-88FE-374D-C3928E3B97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E147FE-BB96-4048-8040-65C30F2CD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008A61B-14EB-ABE8-31AC-2C9153C0F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E7197C-76EB-222E-04EB-C1C7295DB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1249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625735-1901-45B5-EA39-4B3A3C832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396720-BBF3-7591-4535-4CED8E215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52C10E-3024-4F66-47DB-23C076976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0E6A7FB-971D-4289-9D16-7F029FFD4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F74CBC-202F-1F18-D0EB-CDA9FA448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2690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82D2B3-129A-5B9F-7C1C-B4942C22C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C18BB78-7D28-AF4E-238B-75835127B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4BFD490-2BC7-C423-A3DB-BB2B13980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29EA24-6650-FAAE-F5BF-046825F1BC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ED1136-3236-B44A-DC1E-86B1F15A1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148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629CFA-E972-31A1-713E-D79C5928C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3AEEE5-731B-ED6F-EEC6-7C0299DDE1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4824F51-B946-7516-6387-1A576C04E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9FC36E-5BBD-18C5-AA34-59C5F74EA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3C792B8-4150-C00B-AE0A-FBE080166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DC1A4FD-D2B9-0759-CB35-7C69B35A6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269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4BA64D-DFC2-7D1E-FEE0-09D3B43A8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C226445-0A56-92F6-2F88-2E4B1615C4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89B0817-100F-E64F-C783-451C5F0E5A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1D89979-C33F-D016-6F0C-F34D87EA5B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1BA46EAC-1808-542F-6978-BA91945985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2CCF87A-F65A-510A-B519-47E6E9578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9800A837-FB53-0D99-6D01-8D5D0C3E4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3734F22-0FDB-3560-FBF8-934741063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6948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340FF8-9594-FBF1-F33D-FFE9E51F9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F054514-D4FE-EFEB-D5E8-2A5AF171C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38369BF-ECF0-6EB4-22E2-75E2BB98A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9DF938A-9A54-BBC2-1C07-5A656C545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8409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2671413-4B55-D014-4978-1BFED98CE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E92A490-3987-46E5-51FB-1EB1692F7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7138054-1551-26AF-020F-A023E98BE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40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C61623-661A-B7C0-B0A1-E33A19808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4C4F22F-E735-85B8-0CD5-0AD2935339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BEFC07-5B46-EA71-7840-33672EBA7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86B099F-BFD9-B25F-653D-BB97B2A32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3DFDB2A-33FA-7E90-6DF6-8BC2951E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2FC2A2B-D001-7010-1B7A-4212638AD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682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32F7E1-8683-584A-CB89-26F183EE5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80D7FCF-9C82-587D-631F-B6C329B734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5D2E604-C084-1903-5E28-4877441FA0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ABC1048-E212-926B-563E-4218DB5BC2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70B9AA6-CED8-E995-AFC3-BFF567B93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9F081D5-DFBE-A8D3-FA32-A5BA3C2D4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3142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DF975DE-D5E3-8DD3-D60C-8F53AA4C8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422F34-8D5A-3632-221E-3416B1F4D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714130-39B9-2C16-CC67-54BB2D671B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0C67A-87EA-8F40-B53B-B900DE457A30}" type="datetimeFigureOut">
              <a:rPr lang="de-DE" smtClean="0"/>
              <a:t>24.11.23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BFB41D-3A48-5043-D99C-A1235D66F4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7F570BC-B74F-D950-8987-EFB6AD6C84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E1CB1-0E2A-8F4B-A77A-DA47E0FB80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7565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Screenshot, Weinrot, rot enthält.&#10;&#10;Automatisch generierte Beschreibung">
            <a:extLst>
              <a:ext uri="{FF2B5EF4-FFF2-40B4-BE49-F238E27FC236}">
                <a16:creationId xmlns:a16="http://schemas.microsoft.com/office/drawing/2014/main" id="{D3F9210F-C18C-3055-8B89-6819FA9BBE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98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Text, Screenshot, Grafikdesign, Grafiken enthält.&#10;&#10;Automatisch generierte Beschreibung">
            <a:extLst>
              <a:ext uri="{FF2B5EF4-FFF2-40B4-BE49-F238E27FC236}">
                <a16:creationId xmlns:a16="http://schemas.microsoft.com/office/drawing/2014/main" id="{420E7229-7BEF-6303-A8C6-D23F6D2A92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978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Text, Screenshot, Grafikdesign, Grafiken enthält.&#10;&#10;Automatisch generierte Beschreibung">
            <a:extLst>
              <a:ext uri="{FF2B5EF4-FFF2-40B4-BE49-F238E27FC236}">
                <a16:creationId xmlns:a16="http://schemas.microsoft.com/office/drawing/2014/main" id="{DD248D06-055E-E7DC-6934-8944D34088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229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Text, Screenshot, Grafikdesign, Schrift enthält.&#10;&#10;Automatisch generierte Beschreibung">
            <a:extLst>
              <a:ext uri="{FF2B5EF4-FFF2-40B4-BE49-F238E27FC236}">
                <a16:creationId xmlns:a16="http://schemas.microsoft.com/office/drawing/2014/main" id="{63106945-49BD-6EAC-FD5F-44CA06E32B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202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Text, Screenshot, Schrift, Grafikdesign enthält.&#10;&#10;Automatisch generierte Beschreibung">
            <a:extLst>
              <a:ext uri="{FF2B5EF4-FFF2-40B4-BE49-F238E27FC236}">
                <a16:creationId xmlns:a16="http://schemas.microsoft.com/office/drawing/2014/main" id="{96FEA00F-C5F2-3FD7-1A9E-D9C1B165B2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77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Grafik 4" descr="Ein Bild, das Screenshot, rot, Text, Astronomie enthält.&#10;&#10;Automatisch generierte Beschreibung">
            <a:extLst>
              <a:ext uri="{FF2B5EF4-FFF2-40B4-BE49-F238E27FC236}">
                <a16:creationId xmlns:a16="http://schemas.microsoft.com/office/drawing/2014/main" id="{D27CCCAF-C0AF-21A1-9BF6-C9AA563388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203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Screenshot, rot, Text, Farbigkeit enthält.&#10;&#10;Automatisch generierte Beschreibung">
            <a:extLst>
              <a:ext uri="{FF2B5EF4-FFF2-40B4-BE49-F238E27FC236}">
                <a16:creationId xmlns:a16="http://schemas.microsoft.com/office/drawing/2014/main" id="{54CDD651-71E3-A5B3-F9A2-E311BFF835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423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Screenshot, Text, rot, Farbigkeit enthält.&#10;&#10;Automatisch generierte Beschreibung">
            <a:extLst>
              <a:ext uri="{FF2B5EF4-FFF2-40B4-BE49-F238E27FC236}">
                <a16:creationId xmlns:a16="http://schemas.microsoft.com/office/drawing/2014/main" id="{BB7E0CF0-DFA8-ECD8-8CDA-F25E5FCC60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489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Screenshot, Text, rot, Farbigkeit enthält.&#10;&#10;Automatisch generierte Beschreibung">
            <a:extLst>
              <a:ext uri="{FF2B5EF4-FFF2-40B4-BE49-F238E27FC236}">
                <a16:creationId xmlns:a16="http://schemas.microsoft.com/office/drawing/2014/main" id="{22E44990-5C45-34AA-BDBA-676D40BA36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122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Text, Screenshot, rot, Grafikdesign enthält.&#10;&#10;Automatisch generierte Beschreibung">
            <a:extLst>
              <a:ext uri="{FF2B5EF4-FFF2-40B4-BE49-F238E27FC236}">
                <a16:creationId xmlns:a16="http://schemas.microsoft.com/office/drawing/2014/main" id="{58FDC667-7A71-1925-4BEC-7ABB014B3A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32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Text, Screenshot, rot, Grafikdesign enthält.&#10;&#10;Automatisch generierte Beschreibung">
            <a:extLst>
              <a:ext uri="{FF2B5EF4-FFF2-40B4-BE49-F238E27FC236}">
                <a16:creationId xmlns:a16="http://schemas.microsoft.com/office/drawing/2014/main" id="{5B20F019-545F-D17E-0516-42BFBF5FE4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616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Grafik 2" descr="Ein Bild, das Text, Screenshot, rot, Grafikdesign enthält.&#10;&#10;Automatisch generierte Beschreibung">
            <a:extLst>
              <a:ext uri="{FF2B5EF4-FFF2-40B4-BE49-F238E27FC236}">
                <a16:creationId xmlns:a16="http://schemas.microsoft.com/office/drawing/2014/main" id="{74B421E4-5CB8-75E7-E43C-6923282C29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029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Grafik 4" descr="Ein Bild, das Text, Screenshot, rot, Grafikdesign enthält.&#10;&#10;Automatisch generierte Beschreibung">
            <a:extLst>
              <a:ext uri="{FF2B5EF4-FFF2-40B4-BE49-F238E27FC236}">
                <a16:creationId xmlns:a16="http://schemas.microsoft.com/office/drawing/2014/main" id="{AE1B6243-C03E-E54A-4C35-EBBD95757A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99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Breitbild</PresentationFormat>
  <Paragraphs>0</Paragraphs>
  <Slides>13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Esther Penner</dc:creator>
  <cp:lastModifiedBy>Esther Penner</cp:lastModifiedBy>
  <cp:revision>1</cp:revision>
  <dcterms:created xsi:type="dcterms:W3CDTF">2023-11-24T01:06:33Z</dcterms:created>
  <dcterms:modified xsi:type="dcterms:W3CDTF">2023-11-24T01:10:04Z</dcterms:modified>
</cp:coreProperties>
</file>