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26"/>
  </p:normalViewPr>
  <p:slideViewPr>
    <p:cSldViewPr snapToGrid="0" snapToObjects="1">
      <p:cViewPr varScale="1">
        <p:scale>
          <a:sx n="97" d="100"/>
          <a:sy n="97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694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973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728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3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20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58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5633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22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32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33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441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953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90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52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14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89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122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9C3EAEF7-015B-924B-B5EA-CF4C823AF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41F55D01-705E-6741-B40D-2AE40B2E5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96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39F83E-BADC-8348-B598-35092362F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98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F0946253-D84F-0647-9982-F6546125C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3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F6CA26AB-1CCE-1442-927F-92112CB53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97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A766F82B-13D1-DB48-BBA2-BBFD96579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522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09B9E750-ACCE-F644-AE1B-08D22DC1E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457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4EDFF017-F174-4D42-A2B7-859DC8E19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1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24BB1B25-34D2-3249-907E-B2382FB11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44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DAE9D1FA-C38F-D342-867B-0C3D978A3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436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A39C092B-95D1-A74A-A532-3F59166310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6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, sign&#10;&#10;Description automatically generated">
            <a:extLst>
              <a:ext uri="{FF2B5EF4-FFF2-40B4-BE49-F238E27FC236}">
                <a16:creationId xmlns:a16="http://schemas.microsoft.com/office/drawing/2014/main" id="{4E977F89-DB14-D549-9D07-F1A833147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93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BDB1CF15-0A12-104E-ADB8-BAA1189ED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11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EFC9B137-5C21-D04C-93D7-D4798A07A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953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218E0F5B-6454-6F45-9ABB-F3A1F9795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09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8AE075D2-643D-6442-9159-79833567F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26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02D76C3B-C554-8E40-A3C9-718A93E5B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2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DE5E813E-537D-B944-8995-574D7CC6B4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148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18</Words>
  <Application>Microsoft Macintosh PowerPoint</Application>
  <PresentationFormat>Widescreen</PresentationFormat>
  <Paragraphs>18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12</cp:revision>
  <dcterms:created xsi:type="dcterms:W3CDTF">2019-12-05T19:23:11Z</dcterms:created>
  <dcterms:modified xsi:type="dcterms:W3CDTF">2020-03-12T10:46:47Z</dcterms:modified>
</cp:coreProperties>
</file>