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9" r:id="rId3"/>
    <p:sldId id="272" r:id="rId4"/>
    <p:sldId id="273" r:id="rId5"/>
    <p:sldId id="274" r:id="rId6"/>
    <p:sldId id="275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283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93"/>
    <p:restoredTop sz="94626"/>
  </p:normalViewPr>
  <p:slideViewPr>
    <p:cSldViewPr snapToGrid="0" snapToObjects="1">
      <p:cViewPr varScale="1">
        <p:scale>
          <a:sx n="97" d="100"/>
          <a:sy n="97" d="100"/>
        </p:scale>
        <p:origin x="232" y="7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046AC4-C927-304B-8347-8C39FC4589AB}" type="datetimeFigureOut">
              <a:rPr lang="en-US" smtClean="0"/>
              <a:t>3/12/20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Klicken Sie zum Bearbeiten von Master-Text-Stilen</a:t>
            </a:r>
          </a:p>
          <a:p>
            <a:pPr lvl="1"/>
            <a:r>
              <a:rPr lang="en-US"/>
              <a:t>Zweite Ebene</a:t>
            </a:r>
          </a:p>
          <a:p>
            <a:pPr lvl="2"/>
            <a:r>
              <a:rPr lang="en-US"/>
              <a:t>Dritte Ebene</a:t>
            </a:r>
          </a:p>
          <a:p>
            <a:pPr lvl="3"/>
            <a:r>
              <a:rPr lang="en-US"/>
              <a:t>Vierte Ebene</a:t>
            </a:r>
          </a:p>
          <a:p>
            <a:pPr lvl="4"/>
            <a:r>
              <a:rPr lang="en-US"/>
              <a:t>Fünfte Ebene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EB34AC-D1C3-4146-8733-70223852B5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7435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6324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4902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2536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4239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7749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202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0535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7487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3263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39711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4610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3411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2107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EB34AC-D1C3-4146-8733-70223852B5F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44882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94E50B-B285-0847-AFB0-82B7727780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F76E15-6FB5-964A-BFE8-EED16B83F3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32DAA6-17D4-764B-A7C1-ADFE76EE3D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A1C056-CDDA-324E-9D99-213495821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E00C94-AFC0-2A4E-A0C0-AA18A70A2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5346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CA66DB-E0B4-E04B-A202-5209DA8532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99B385-C81C-3E4E-8EDB-8B087B9894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2CD668-5BF9-1D4D-831D-4118C9E2A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CB9574-4497-B346-9901-FB80265ACA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174991-090B-BA4D-8BD1-AE76697E01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9157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A0B2C53-2B55-BE4F-AB1E-6D33F43C6AD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14930B-1CFB-BD42-9934-8150CBA5E2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ED255F-5F70-834A-AB88-977ECBADE5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7A853C-7C92-4A43-9A27-2F541261AE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87ABCF-E38A-BA45-8F6C-3ED16F80C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583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038A88-836F-7744-9CEF-C02ECE2D66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FBDD98-6870-3441-90C2-A8AE9C25C4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C5024B-6FA1-164A-9DEF-D8E018A1B2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E793FE-446B-F844-807D-C5AF62B94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E2E0C3-3E15-4648-9D75-326C49A5E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301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2B9344-CCFD-F847-977A-339E6E61D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646232-C127-4545-8677-2B65AD9B51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E78491-A02D-CA44-BA66-EA81CE065D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7F0856-724A-9047-86AC-833D4B2E9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FD2108-599C-4B44-87D0-FF5812E92E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59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2DA24B-166D-4A47-BF18-758C58420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C84E55-47EB-5D4D-A6E1-A916AC6C9E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FF50F8-3235-A541-8E37-CE18B75002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44DE0DF-DE91-1042-89DD-B50694C66B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DEEBB2-0A9F-7A4E-9A30-DF1B5F4A2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2C7130-7ADF-6641-9C4D-023F1E8366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380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97E8AE-48D0-CF4E-B1BF-F5836DA6A2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E2998F-DB92-7744-A062-824BC4DEBD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13197B7-6F07-CA45-AFBC-AD55FF1716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0214532-6DA5-2844-9EE1-55245F4204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E63B20F-BAA9-D447-B1E3-5377B646447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92C3764-6AC1-AA48-B1C9-9019E5EAB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5AE0D99-5CCD-EE4D-B463-7311AA14D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0495603-D73C-354A-87F7-389300B814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644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EDD21D-9AD9-0943-AC94-2DB20A2471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F7A7753-8989-694A-9EB2-2D65F54A7C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896701-83EF-8B48-89AC-F143638F8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9D591DD-2795-E34A-A258-B9F03AC6F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9111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A561D61-C95A-FA42-AEFF-36371557F1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7397C53-03D3-1745-9630-00205A5722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4EC475-4149-584F-BA2C-F202517E8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630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F59C15-DC87-3E44-BB6E-D31918B1D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0DD461-C824-234F-9FD9-C541EA9427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1366B4-C99A-A94C-ABF8-886E0D4F32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98D6AA-82A8-E542-BC76-B18CA6927C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A8F615-8422-8446-A10D-5A333CE107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981CAE-DDA6-224B-ACDA-3B7115302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78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4ACC2-B0E1-B54A-B283-DEB34999CA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261CD2-B394-C745-8D00-F3EBDA036B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A64D5D-0B17-4248-AE86-FEB5E402AA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9759F5-E4AC-7A47-883D-94EA57C7D4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9BB19D-19CB-2243-8C44-F7E38063E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EC9AC2-0690-874D-9A0F-13AB9A819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53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D24EFAE-5351-6B42-8B68-E78A3F1AA3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Klicken Sie zum Bearbeiten des Master-Titelstils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1F88BB-ED88-A44F-BE30-0BE22A5255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Klicken Sie zum Bearbeiten von Master-Text-Stilen</a:t>
            </a:r>
          </a:p>
          <a:p>
            <a:pPr lvl="1"/>
            <a:r>
              <a:rPr lang="en-US"/>
              <a:t>Zweite Ebene</a:t>
            </a:r>
          </a:p>
          <a:p>
            <a:pPr lvl="2"/>
            <a:r>
              <a:rPr lang="en-US"/>
              <a:t>Dritte Ebene</a:t>
            </a:r>
          </a:p>
          <a:p>
            <a:pPr lvl="3"/>
            <a:r>
              <a:rPr lang="en-US"/>
              <a:t>Vierte Ebene</a:t>
            </a:r>
          </a:p>
          <a:p>
            <a:pPr lvl="4"/>
            <a:r>
              <a:rPr lang="en-US"/>
              <a:t>Fünfte Ebene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9CA748-B5A5-254A-AFF7-C97F9F4340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86927E-DCF2-B348-8E9A-A7E4C81A0C1F}" type="datetimeFigureOut">
              <a:rPr lang="en-US" smtClean="0"/>
              <a:t>3/12/20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1643D9-D111-D749-828F-38845B0A12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2F891E-BDBA-1445-B4E0-7B4FE6CA66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2DA586-3822-1F46-8A9D-BAB7C7BA8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2530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newspaper&#10;&#10;Description automatically generated">
            <a:extLst>
              <a:ext uri="{FF2B5EF4-FFF2-40B4-BE49-F238E27FC236}">
                <a16:creationId xmlns:a16="http://schemas.microsoft.com/office/drawing/2014/main" id="{5EADD713-FA76-674A-B4B3-DF6B130F2B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2796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1824140C-B751-8345-8AE2-4F214AF70D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9381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newspaper&#10;&#10;Description automatically generated">
            <a:extLst>
              <a:ext uri="{FF2B5EF4-FFF2-40B4-BE49-F238E27FC236}">
                <a16:creationId xmlns:a16="http://schemas.microsoft.com/office/drawing/2014/main" id="{F3271110-7320-1A43-B756-F278EC607B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363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sign&#10;&#10;Description automatically generated">
            <a:extLst>
              <a:ext uri="{FF2B5EF4-FFF2-40B4-BE49-F238E27FC236}">
                <a16:creationId xmlns:a16="http://schemas.microsoft.com/office/drawing/2014/main" id="{6EBC2F4C-3BD0-D843-B2D2-6D336A3EB4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4562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69450DE7-EF48-EE4B-980A-D929A68323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7231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newspaper&#10;&#10;Description automatically generated">
            <a:extLst>
              <a:ext uri="{FF2B5EF4-FFF2-40B4-BE49-F238E27FC236}">
                <a16:creationId xmlns:a16="http://schemas.microsoft.com/office/drawing/2014/main" id="{B726109D-1D83-C343-A74C-3776BF7791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9200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newspaper&#10;&#10;Description automatically generated">
            <a:extLst>
              <a:ext uri="{FF2B5EF4-FFF2-40B4-BE49-F238E27FC236}">
                <a16:creationId xmlns:a16="http://schemas.microsoft.com/office/drawing/2014/main" id="{22326113-D8C5-A34A-B31D-AB443883AB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9725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newspaper&#10;&#10;Description automatically generated">
            <a:extLst>
              <a:ext uri="{FF2B5EF4-FFF2-40B4-BE49-F238E27FC236}">
                <a16:creationId xmlns:a16="http://schemas.microsoft.com/office/drawing/2014/main" id="{AA1A6248-B201-824A-B787-E9B0B97A2F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911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newspaper, sign&#10;&#10;Description automatically generated">
            <a:extLst>
              <a:ext uri="{FF2B5EF4-FFF2-40B4-BE49-F238E27FC236}">
                <a16:creationId xmlns:a16="http://schemas.microsoft.com/office/drawing/2014/main" id="{03262641-BE9A-5746-8B2C-FFE738A437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9449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7A72A67B-A0F4-6440-B7D3-4287F0591F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7420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newspaper&#10;&#10;Description automatically generated">
            <a:extLst>
              <a:ext uri="{FF2B5EF4-FFF2-40B4-BE49-F238E27FC236}">
                <a16:creationId xmlns:a16="http://schemas.microsoft.com/office/drawing/2014/main" id="{4DCA110E-6309-324D-80B0-578697C037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1063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newspaper&#10;&#10;Description automatically generated">
            <a:extLst>
              <a:ext uri="{FF2B5EF4-FFF2-40B4-BE49-F238E27FC236}">
                <a16:creationId xmlns:a16="http://schemas.microsoft.com/office/drawing/2014/main" id="{BA6F92C6-9F6B-F045-AE54-488DBE205C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837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newspaper&#10;&#10;Description automatically generated">
            <a:extLst>
              <a:ext uri="{FF2B5EF4-FFF2-40B4-BE49-F238E27FC236}">
                <a16:creationId xmlns:a16="http://schemas.microsoft.com/office/drawing/2014/main" id="{937F0B1F-32B4-B24D-98FB-FA577AB022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2456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newspaper&#10;&#10;Description automatically generated">
            <a:extLst>
              <a:ext uri="{FF2B5EF4-FFF2-40B4-BE49-F238E27FC236}">
                <a16:creationId xmlns:a16="http://schemas.microsoft.com/office/drawing/2014/main" id="{83545137-7F20-BE41-805D-8B0059AD7A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6255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4981</TotalTime>
  <Words>14</Words>
  <Application>Microsoft Macintosh PowerPoint</Application>
  <PresentationFormat>Widescreen</PresentationFormat>
  <Paragraphs>14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 Istvanik</dc:creator>
  <cp:lastModifiedBy>Fronius, Andreas</cp:lastModifiedBy>
  <cp:revision>19</cp:revision>
  <dcterms:created xsi:type="dcterms:W3CDTF">2019-12-05T19:23:11Z</dcterms:created>
  <dcterms:modified xsi:type="dcterms:W3CDTF">2020-03-12T10:44:18Z</dcterms:modified>
</cp:coreProperties>
</file>