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93"/>
    <p:restoredTop sz="94626"/>
  </p:normalViewPr>
  <p:slideViewPr>
    <p:cSldViewPr snapToGrid="0" snapToObjects="1">
      <p:cViewPr varScale="1">
        <p:scale>
          <a:sx n="97" d="100"/>
          <a:sy n="97" d="100"/>
        </p:scale>
        <p:origin x="232" y="7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46AC4-C927-304B-8347-8C39FC4589A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EB34AC-D1C3-4146-8733-70223852B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743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6324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0814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0529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0843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834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3163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716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4868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9434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8162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621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7378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3970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6527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887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505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0762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32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1328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1475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5837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343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4E50B-B285-0847-AFB0-82B7727780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76E15-6FB5-964A-BFE8-EED16B83F3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32DAA6-17D4-764B-A7C1-ADFE76EE3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1C056-CDDA-324E-9D99-213495821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00C94-AFC0-2A4E-A0C0-AA18A70A2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534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A66DB-E0B4-E04B-A202-5209DA853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9B385-C81C-3E4E-8EDB-8B087B9894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2CD668-5BF9-1D4D-831D-4118C9E2A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B9574-4497-B346-9901-FB80265AC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174991-090B-BA4D-8BD1-AE76697E0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915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0B2C53-2B55-BE4F-AB1E-6D33F43C6A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14930B-1CFB-BD42-9934-8150CBA5E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ED255F-5F70-834A-AB88-977ECBADE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7A853C-7C92-4A43-9A27-2F541261A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7ABCF-E38A-BA45-8F6C-3ED16F80C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583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38A88-836F-7744-9CEF-C02ECE2D6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BDD98-6870-3441-90C2-A8AE9C25C4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5024B-6FA1-164A-9DEF-D8E018A1B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E793FE-446B-F844-807D-C5AF62B94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E2E0C3-3E15-4648-9D75-326C49A5E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301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B9344-CCFD-F847-977A-339E6E61D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646232-C127-4545-8677-2B65AD9B51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E78491-A02D-CA44-BA66-EA81CE065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7F0856-724A-9047-86AC-833D4B2E9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FD2108-599C-4B44-87D0-FF5812E92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59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DA24B-166D-4A47-BF18-758C58420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C84E55-47EB-5D4D-A6E1-A916AC6C9E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F50F8-3235-A541-8E37-CE18B7500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4DE0DF-DE91-1042-89DD-B50694C66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DEEBB2-0A9F-7A4E-9A30-DF1B5F4A2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2C7130-7ADF-6641-9C4D-023F1E836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380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7E8AE-48D0-CF4E-B1BF-F5836DA6A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2998F-DB92-7744-A062-824BC4DEB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3197B7-6F07-CA45-AFBC-AD55FF1716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14532-6DA5-2844-9EE1-55245F420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63B20F-BAA9-D447-B1E3-5377B64644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2C3764-6AC1-AA48-B1C9-9019E5EAB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AE0D99-5CCD-EE4D-B463-7311AA14D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495603-D73C-354A-87F7-389300B81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644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DD21D-9AD9-0943-AC94-2DB20A247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7A7753-8989-694A-9EB2-2D65F54A7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896701-83EF-8B48-89AC-F143638F8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D591DD-2795-E34A-A258-B9F03AC6F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911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561D61-C95A-FA42-AEFF-36371557F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397C53-03D3-1745-9630-00205A572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4EC475-4149-584F-BA2C-F202517E8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30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59C15-DC87-3E44-BB6E-D31918B1D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DD461-C824-234F-9FD9-C541EA9427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1366B4-C99A-A94C-ABF8-886E0D4F32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98D6AA-82A8-E542-BC76-B18CA6927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8F615-8422-8446-A10D-5A333CE10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981CAE-DDA6-224B-ACDA-3B7115302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78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4ACC2-B0E1-B54A-B283-DEB34999C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261CD2-B394-C745-8D00-F3EBDA036B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A64D5D-0B17-4248-AE86-FEB5E402AA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9759F5-E4AC-7A47-883D-94EA57C7D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9BB19D-19CB-2243-8C44-F7E38063E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EC9AC2-0690-874D-9A0F-13AB9A819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53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24EFAE-5351-6B42-8B68-E78A3F1AA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1F88BB-ED88-A44F-BE30-0BE22A525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CA748-B5A5-254A-AFF7-C97F9F4340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643D9-D111-D749-828F-38845B0A12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2F891E-BDBA-1445-B4E0-7B4FE6CA66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530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newspaper&#10;&#10;Description automatically generated">
            <a:extLst>
              <a:ext uri="{FF2B5EF4-FFF2-40B4-BE49-F238E27FC236}">
                <a16:creationId xmlns:a16="http://schemas.microsoft.com/office/drawing/2014/main" id="{356D58BA-5429-EA48-9EE5-CE9BB37EE4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279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F094F6DC-FD17-3744-B5FB-01E88F2D05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3019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wspaper&#10;&#10;Description automatically generated">
            <a:extLst>
              <a:ext uri="{FF2B5EF4-FFF2-40B4-BE49-F238E27FC236}">
                <a16:creationId xmlns:a16="http://schemas.microsoft.com/office/drawing/2014/main" id="{539EDBDF-51BF-4A41-A1FF-25242A68CA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801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23EC67FE-8A51-5042-A294-045559D23A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9412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newspaper&#10;&#10;Description automatically generated">
            <a:extLst>
              <a:ext uri="{FF2B5EF4-FFF2-40B4-BE49-F238E27FC236}">
                <a16:creationId xmlns:a16="http://schemas.microsoft.com/office/drawing/2014/main" id="{2CB115AC-2536-D345-8611-B848914EC2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707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wspaper&#10;&#10;Description automatically generated">
            <a:extLst>
              <a:ext uri="{FF2B5EF4-FFF2-40B4-BE49-F238E27FC236}">
                <a16:creationId xmlns:a16="http://schemas.microsoft.com/office/drawing/2014/main" id="{6A974535-824A-5149-BA07-5C5AD24BAA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647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C67CA1CA-A1E0-1B4E-93EE-FB49B4ACB1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6003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wspaper&#10;&#10;Description automatically generated">
            <a:extLst>
              <a:ext uri="{FF2B5EF4-FFF2-40B4-BE49-F238E27FC236}">
                <a16:creationId xmlns:a16="http://schemas.microsoft.com/office/drawing/2014/main" id="{A280A539-F5BA-9B4B-81A3-6301AEF792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3307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DA42155E-B76E-2840-8979-9289E383D5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1134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text on a white surface&#10;&#10;Description automatically generated">
            <a:extLst>
              <a:ext uri="{FF2B5EF4-FFF2-40B4-BE49-F238E27FC236}">
                <a16:creationId xmlns:a16="http://schemas.microsoft.com/office/drawing/2014/main" id="{43A6C210-B1D2-F94D-920C-7A05D5E4E3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918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wspaper&#10;&#10;Description automatically generated">
            <a:extLst>
              <a:ext uri="{FF2B5EF4-FFF2-40B4-BE49-F238E27FC236}">
                <a16:creationId xmlns:a16="http://schemas.microsoft.com/office/drawing/2014/main" id="{CCA500BE-A93F-0541-9CBB-9A652EE3CB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052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906FA0CC-AB78-454C-BDF0-0514D39FFB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6938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wspaper&#10;&#10;Description automatically generated">
            <a:extLst>
              <a:ext uri="{FF2B5EF4-FFF2-40B4-BE49-F238E27FC236}">
                <a16:creationId xmlns:a16="http://schemas.microsoft.com/office/drawing/2014/main" id="{5E0DE952-47AA-B548-8068-5B1FB17F73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920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B8729F0B-24DD-A748-98F2-2DAE88B9F8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494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newspaper&#10;&#10;Description automatically generated">
            <a:extLst>
              <a:ext uri="{FF2B5EF4-FFF2-40B4-BE49-F238E27FC236}">
                <a16:creationId xmlns:a16="http://schemas.microsoft.com/office/drawing/2014/main" id="{2F585E12-2A6C-E44F-86D6-DBD430C40C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831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newspaper, sign&#10;&#10;Description automatically generated">
            <a:extLst>
              <a:ext uri="{FF2B5EF4-FFF2-40B4-BE49-F238E27FC236}">
                <a16:creationId xmlns:a16="http://schemas.microsoft.com/office/drawing/2014/main" id="{4630C1BF-25A3-B84D-91C8-228D4BDC1A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499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10ECF922-23E3-ED4D-8C40-475EAFF7B8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122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594AEA1C-F512-314E-BAFF-33215753AE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9462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275C8B68-175B-6D43-BE48-A72FAFAC2E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287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newspaper&#10;&#10;Description automatically generated">
            <a:extLst>
              <a:ext uri="{FF2B5EF4-FFF2-40B4-BE49-F238E27FC236}">
                <a16:creationId xmlns:a16="http://schemas.microsoft.com/office/drawing/2014/main" id="{BED8CD0E-A3F8-B14B-9C23-2E4A330FD5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178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FB3F8D5E-298E-AB45-82B7-861323FAFF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67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4B77FFA1-0142-3D41-BD78-E81E43B53C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4673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22</Words>
  <Application>Microsoft Macintosh PowerPoint</Application>
  <PresentationFormat>Widescreen</PresentationFormat>
  <Paragraphs>22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Istvanik</dc:creator>
  <cp:lastModifiedBy>Fronius, Andreas</cp:lastModifiedBy>
  <cp:revision>21</cp:revision>
  <dcterms:created xsi:type="dcterms:W3CDTF">2019-12-05T19:23:11Z</dcterms:created>
  <dcterms:modified xsi:type="dcterms:W3CDTF">2020-03-12T10:55:59Z</dcterms:modified>
</cp:coreProperties>
</file>