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9" r:id="rId3"/>
    <p:sldId id="257" r:id="rId4"/>
    <p:sldId id="272" r:id="rId5"/>
    <p:sldId id="279" r:id="rId6"/>
    <p:sldId id="260" r:id="rId7"/>
    <p:sldId id="262" r:id="rId8"/>
    <p:sldId id="274" r:id="rId9"/>
    <p:sldId id="261" r:id="rId10"/>
    <p:sldId id="268" r:id="rId11"/>
    <p:sldId id="275" r:id="rId12"/>
    <p:sldId id="280" r:id="rId13"/>
    <p:sldId id="270" r:id="rId14"/>
    <p:sldId id="282" r:id="rId15"/>
    <p:sldId id="283" r:id="rId16"/>
    <p:sldId id="281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81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472" y="-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513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58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193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62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363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061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89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3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94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87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2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44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3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257216" y="1617416"/>
            <a:ext cx="114655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 algn="ctr">
              <a:buAutoNum type="arabicPeriod"/>
            </a:pP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Suche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die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Wahrheit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dann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wirst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du die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Wahrheit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auch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verstehen.</a:t>
            </a:r>
          </a:p>
        </p:txBody>
      </p:sp>
    </p:spTree>
    <p:extLst>
      <p:ext uri="{BB962C8B-B14F-4D97-AF65-F5344CB8AC3E}">
        <p14:creationId xmlns:p14="http://schemas.microsoft.com/office/powerpoint/2010/main" val="3202721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42475" y="216591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 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7 »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Bittet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Gott,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geben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!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Sucht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werdet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finden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!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Klopft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an,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Tür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geöffnet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!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8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Denn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bittet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der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bekommt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sucht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der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findet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anklopft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dem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geöffnet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4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Matthäus</a:t>
            </a:r>
            <a:r>
              <a:rPr lang="en-US" sz="2400" dirty="0">
                <a:solidFill>
                  <a:srgbClr val="002060"/>
                </a:solidFill>
                <a:latin typeface="AcmeFont" pitchFamily="2" charset="0"/>
                <a:cs typeface="Arial"/>
              </a:rPr>
              <a:t> 7,7-8 HFA</a:t>
            </a:r>
            <a:endParaRPr lang="en-US" sz="2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9663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257216" y="1617416"/>
            <a:ext cx="114655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2. Du KANNST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Fragen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stellen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Zweifel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bringen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0576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554211" y="0"/>
            <a:ext cx="1064149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002060"/>
                </a:solidFill>
                <a:latin typeface="AcmeFont" pitchFamily="2" charset="0"/>
                <a:cs typeface="Arial"/>
              </a:rPr>
              <a:t>ES GIBT ZWEI ARTEN VON FRAGEN UND ZWEIFELN:</a:t>
            </a:r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b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»Ehrlich«: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Ich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möchte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wirklich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kennen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lernen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stelle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ich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Fragen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, um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meinen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Glauben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meine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Connection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stärken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b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»</a:t>
            </a:r>
            <a:r>
              <a:rPr lang="en-US" sz="32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Unehrlich</a:t>
            </a: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«: 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Ich will Gott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wirklich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NICHT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kennen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. Ich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stelle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Fragen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, um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mich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frei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fühlen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, so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leben,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wie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ich will, und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frei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einer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Connection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2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 sein.</a:t>
            </a:r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8189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02719" y="804569"/>
            <a:ext cx="9469975" cy="406088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Passt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Maßstäben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Welt an,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sondern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lasst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von Gott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verändern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damit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ganzes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Denken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neu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ausgerichtet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 Nur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dann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könnt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beurteilen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Gottes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Wille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was gut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vollkommen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und was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gefällt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Römer</a:t>
            </a: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 12,2 HFA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9799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257216" y="1189845"/>
            <a:ext cx="114655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3.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GANZEM VERSTAND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wird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Connection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ihm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verwandeln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2113266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835117"/>
            <a:ext cx="1064149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PERSÖNLICHE 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Frage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, die ich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habe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, der ich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nachgehen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möchte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</a:p>
          <a:p>
            <a:pPr algn="ctr"/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3602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</p:spTree>
    <p:extLst>
      <p:ext uri="{BB962C8B-B14F-4D97-AF65-F5344CB8AC3E}">
        <p14:creationId xmlns:p14="http://schemas.microsoft.com/office/powerpoint/2010/main" val="92257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37947" y="1591478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brauchen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Anleitungen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um Dinge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richtig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zusammenzubauen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oder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nutzen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. Auch,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wenn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es um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unsere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Beziehung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!</a:t>
            </a:r>
            <a:endParaRPr lang="en-US" sz="6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72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690945" y="1432175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143A8D8-66DA-F240-9916-16BCDC973C83}"/>
              </a:ext>
            </a:extLst>
          </p:cNvPr>
          <p:cNvSpPr/>
          <p:nvPr/>
        </p:nvSpPr>
        <p:spPr>
          <a:xfrm>
            <a:off x="1510890" y="370022"/>
            <a:ext cx="9506640" cy="59091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5ACA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8589A3-8752-3043-99B9-F4B3EA93727F}"/>
              </a:ext>
            </a:extLst>
          </p:cNvPr>
          <p:cNvSpPr/>
          <p:nvPr/>
        </p:nvSpPr>
        <p:spPr>
          <a:xfrm>
            <a:off x="2022645" y="870670"/>
            <a:ext cx="8483130" cy="470898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Du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Herrn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Herzen,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Hingabe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Verstand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aller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Kraft!‹</a:t>
            </a:r>
            <a:endParaRPr lang="en-US" sz="48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Markus 12,30 NGÜ</a:t>
            </a:r>
            <a:endParaRPr lang="en-US" sz="2800" b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820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DEA5A4-8DEE-4C44-8983-015720D742A5}"/>
              </a:ext>
            </a:extLst>
          </p:cNvPr>
          <p:cNvSpPr txBox="1"/>
          <p:nvPr/>
        </p:nvSpPr>
        <p:spPr>
          <a:xfrm>
            <a:off x="198068" y="1364974"/>
            <a:ext cx="114655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WURDEN GESCHAFFEN, UM MIT GOTT ZU CONNECTEN.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Hingabe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Körper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Kraft </a:t>
            </a:r>
          </a:p>
        </p:txBody>
      </p:sp>
    </p:spTree>
    <p:extLst>
      <p:ext uri="{BB962C8B-B14F-4D97-AF65-F5344CB8AC3E}">
        <p14:creationId xmlns:p14="http://schemas.microsoft.com/office/powerpoint/2010/main" val="446130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224573" y="495488"/>
            <a:ext cx="1146553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HABEN EIN HERZ ZUM CONNECTEN</a:t>
            </a:r>
          </a:p>
          <a:p>
            <a:pPr marL="571500" indent="-571500" algn="ctr">
              <a:buFontTx/>
              <a:buChar char="-"/>
            </a:pP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Es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darum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ein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perfektes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Leben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führen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. </a:t>
            </a:r>
          </a:p>
          <a:p>
            <a:pPr marL="571500" indent="-571500" algn="ctr">
              <a:buFontTx/>
              <a:buChar char="-"/>
            </a:pP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Jesus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befreit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von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Schuld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Scham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marL="571500" indent="-571500" algn="ctr">
              <a:buFontTx/>
              <a:buChar char="-"/>
            </a:pP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sind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frei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UNSEREM HERZEN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2769038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102098" y="60405"/>
            <a:ext cx="11465531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haben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einen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VERSTAND um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endParaRPr lang="en-US" sz="115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46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Wenn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 Gott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irgendetwas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fragen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könntest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welche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Frage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würdest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stellen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790338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77704" y="1922782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Handlungen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Emotionen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sogar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Entscheidungen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sollten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dein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davon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abhalten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1818607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»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werdet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Wahrheit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erkennen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, und die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Wahrheit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400" i="1" dirty="0" err="1">
                <a:solidFill>
                  <a:srgbClr val="002060"/>
                </a:solidFill>
                <a:latin typeface="Arial"/>
                <a:cs typeface="Arial"/>
              </a:rPr>
              <a:t>befreien</a:t>
            </a:r>
            <a:r>
              <a:rPr lang="en-US" sz="4400" i="1" dirty="0">
                <a:solidFill>
                  <a:srgbClr val="002060"/>
                </a:solidFill>
                <a:latin typeface="Arial"/>
                <a:cs typeface="Arial"/>
              </a:rPr>
              <a:t>!«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Johannes 8,32 HFA</a:t>
            </a: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2632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462</Words>
  <Application>Microsoft Macintosh PowerPoint</Application>
  <PresentationFormat>Widescreen</PresentationFormat>
  <Paragraphs>68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AcmeFont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15</cp:revision>
  <dcterms:created xsi:type="dcterms:W3CDTF">2019-12-05T19:23:11Z</dcterms:created>
  <dcterms:modified xsi:type="dcterms:W3CDTF">2020-03-12T10:16:25Z</dcterms:modified>
</cp:coreProperties>
</file>