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99" r:id="rId3"/>
    <p:sldId id="300" r:id="rId4"/>
    <p:sldId id="284" r:id="rId5"/>
    <p:sldId id="272" r:id="rId6"/>
    <p:sldId id="279" r:id="rId7"/>
    <p:sldId id="260" r:id="rId8"/>
    <p:sldId id="262" r:id="rId9"/>
    <p:sldId id="289" r:id="rId10"/>
    <p:sldId id="290" r:id="rId11"/>
    <p:sldId id="261" r:id="rId12"/>
    <p:sldId id="301" r:id="rId13"/>
    <p:sldId id="292" r:id="rId14"/>
    <p:sldId id="291" r:id="rId15"/>
    <p:sldId id="293" r:id="rId16"/>
    <p:sldId id="302" r:id="rId17"/>
    <p:sldId id="281" r:id="rId18"/>
    <p:sldId id="303" r:id="rId19"/>
    <p:sldId id="296" r:id="rId20"/>
    <p:sldId id="297" r:id="rId21"/>
    <p:sldId id="298" r:id="rId22"/>
    <p:sldId id="27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81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66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31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5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48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22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84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84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06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243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9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989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3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421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9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16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32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94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870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2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705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531444" y="1882176"/>
            <a:ext cx="1146553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1. Petrus 4,7-11</a:t>
            </a:r>
          </a:p>
        </p:txBody>
      </p:sp>
    </p:spTree>
    <p:extLst>
      <p:ext uri="{BB962C8B-B14F-4D97-AF65-F5344CB8AC3E}">
        <p14:creationId xmlns:p14="http://schemas.microsoft.com/office/powerpoint/2010/main" val="4047567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7 Bald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das Ende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Welt da, an dem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seinem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Ziel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kommt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seid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wachsam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besonnen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werdet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müde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beten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8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Vor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allem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lasst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nach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»Liebe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sieht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Fehler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hinweg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«.</a:t>
            </a:r>
          </a:p>
          <a:p>
            <a:pPr algn="ctr"/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9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Nehmt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gastfreundlich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auf und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klagt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vermehrte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Arbeit.</a:t>
            </a:r>
          </a:p>
          <a:p>
            <a:pPr algn="ctr"/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10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Jeder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soll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dem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Begabung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dienen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die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gegeben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hat.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Wenn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vielfältigen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Gaben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Gottes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Weise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gebraucht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setzt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richtig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28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1. Petrus 4,7-11 HFA</a:t>
            </a:r>
          </a:p>
        </p:txBody>
      </p:sp>
    </p:spTree>
    <p:extLst>
      <p:ext uri="{BB962C8B-B14F-4D97-AF65-F5344CB8AC3E}">
        <p14:creationId xmlns:p14="http://schemas.microsoft.com/office/powerpoint/2010/main" val="2982632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11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Bist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dazu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berufen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vor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Gemeinde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reden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soll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durch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dich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sprechen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Hat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jemand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die Aufgabe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übernommen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Menschen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helfen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arbeite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in der Kraft, die Gott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gibt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So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ehren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wir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allem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wir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haben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und tun. Jesus Christus hat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uns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dies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ermöglicht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Gott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gebührt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alle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Ehre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Macht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2400" b="1" i="1" dirty="0" err="1">
                <a:solidFill>
                  <a:srgbClr val="002060"/>
                </a:solidFill>
                <a:latin typeface="Arial"/>
                <a:cs typeface="Arial"/>
              </a:rPr>
              <a:t>Ewigkeit</a:t>
            </a:r>
            <a:r>
              <a:rPr lang="en-US" sz="2400" b="1" i="1" dirty="0">
                <a:solidFill>
                  <a:srgbClr val="002060"/>
                </a:solidFill>
                <a:latin typeface="Arial"/>
                <a:cs typeface="Arial"/>
              </a:rPr>
              <a:t>. Amen.</a:t>
            </a:r>
          </a:p>
          <a:p>
            <a:pPr algn="ctr"/>
            <a:endParaRPr lang="en-US" sz="24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1. Petrus 4,7-11 HFA</a:t>
            </a:r>
          </a:p>
        </p:txBody>
      </p:sp>
    </p:spTree>
    <p:extLst>
      <p:ext uri="{BB962C8B-B14F-4D97-AF65-F5344CB8AC3E}">
        <p14:creationId xmlns:p14="http://schemas.microsoft.com/office/powerpoint/2010/main" val="1482819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363234" y="214313"/>
            <a:ext cx="114655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1.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indem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u="sng" dirty="0" err="1">
                <a:solidFill>
                  <a:srgbClr val="002060"/>
                </a:solidFill>
                <a:latin typeface="AcmeFont" pitchFamily="2" charset="0"/>
              </a:rPr>
              <a:t>Verstand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u="sng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u="sng" dirty="0" err="1">
                <a:solidFill>
                  <a:srgbClr val="002060"/>
                </a:solidFill>
                <a:latin typeface="AcmeFont" pitchFamily="2" charset="0"/>
              </a:rPr>
              <a:t>Körper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einsetzen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um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anderen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dienen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9222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6"/>
            <a:ext cx="9469975" cy="570181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7 Bald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das Ende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Welt da, an dem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seinem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Ziel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kommt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seid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wachsam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besonnen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werdet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müde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beten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8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Vor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allem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lasst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nach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»Liebe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sieht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Fehler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hinweg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«.</a:t>
            </a: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9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Nehmt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gastfreundlich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auf 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und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klagt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vermehrte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Arbeit.</a:t>
            </a:r>
          </a:p>
          <a:p>
            <a:pPr algn="ctr"/>
            <a:endParaRPr lang="en-US" sz="32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1. Petrus 4,7-11 HFA</a:t>
            </a:r>
            <a:endParaRPr lang="en-US" sz="2800" i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0001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482505" y="1288927"/>
            <a:ext cx="11465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2.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anderen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indem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Gaben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, die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gegeben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hat. </a:t>
            </a:r>
          </a:p>
        </p:txBody>
      </p:sp>
    </p:spTree>
    <p:extLst>
      <p:ext uri="{BB962C8B-B14F-4D97-AF65-F5344CB8AC3E}">
        <p14:creationId xmlns:p14="http://schemas.microsoft.com/office/powerpoint/2010/main" val="3565425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6"/>
            <a:ext cx="9469975" cy="570181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7 Bald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das Ende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dieser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Welt da, an dem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seinem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Ziel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kommt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seid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wachsam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besonnen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werdet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müde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beten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8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Vor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allem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lasst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nach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»Liebe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sieht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Fehler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hinweg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«.</a:t>
            </a: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9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Nehmt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einander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u="sng" dirty="0" err="1">
                <a:solidFill>
                  <a:srgbClr val="002060"/>
                </a:solidFill>
                <a:latin typeface="Arial"/>
                <a:cs typeface="Arial"/>
              </a:rPr>
              <a:t>gastfreundlich</a:t>
            </a:r>
            <a:r>
              <a:rPr lang="en-US" sz="3200" b="1" i="1" u="sng" dirty="0">
                <a:solidFill>
                  <a:srgbClr val="002060"/>
                </a:solidFill>
                <a:latin typeface="Arial"/>
                <a:cs typeface="Arial"/>
              </a:rPr>
              <a:t> auf 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und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klagt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über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3200" b="1" i="1" dirty="0" err="1">
                <a:solidFill>
                  <a:srgbClr val="002060"/>
                </a:solidFill>
                <a:latin typeface="Arial"/>
                <a:cs typeface="Arial"/>
              </a:rPr>
              <a:t>vermehrte</a:t>
            </a:r>
            <a:r>
              <a:rPr lang="en-US" sz="3200" b="1" i="1" dirty="0">
                <a:solidFill>
                  <a:srgbClr val="002060"/>
                </a:solidFill>
                <a:latin typeface="Arial"/>
                <a:cs typeface="Arial"/>
              </a:rPr>
              <a:t> Arbeit.</a:t>
            </a:r>
          </a:p>
          <a:p>
            <a:pPr algn="ctr"/>
            <a:endParaRPr lang="en-US" sz="32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1. Petrus 4,7-11 HFA</a:t>
            </a:r>
            <a:endParaRPr lang="en-US" sz="2800" i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0425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474698" y="112627"/>
            <a:ext cx="1142301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002060"/>
                </a:solidFill>
                <a:latin typeface="AcmeFont" pitchFamily="2" charset="0"/>
                <a:cs typeface="Arial"/>
              </a:rPr>
              <a:t>WAS IST DER UNTERSCHIED ZWISCHEN TALENTEN UND GABEN?</a:t>
            </a:r>
            <a:br>
              <a:rPr lang="en-US" sz="4800" dirty="0">
                <a:solidFill>
                  <a:srgbClr val="002060"/>
                </a:solidFill>
                <a:latin typeface="AcmeFont" pitchFamily="2" charset="0"/>
                <a:cs typeface="Arial"/>
              </a:rPr>
            </a:br>
            <a:br>
              <a:rPr lang="en-US" sz="4000" dirty="0">
                <a:solidFill>
                  <a:srgbClr val="002060"/>
                </a:solidFill>
                <a:latin typeface="AcmeFont" pitchFamily="2" charset="0"/>
                <a:cs typeface="Arial"/>
              </a:rPr>
            </a:b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TALENTE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das du tun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kannst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GABEN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das du tun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musst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TALENTE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ermöglichen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Gutes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tun, GABEN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ermöglichen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Großes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tun.</a:t>
            </a:r>
          </a:p>
          <a:p>
            <a:pPr marL="457200" indent="-457200" algn="ctr"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TALENTE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 dem man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arbeitet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GABEN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sind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etwas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das in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einem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selbst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arbeitet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ctr"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TALENTE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führen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dich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einer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KARRIERE, GABEN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führen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dich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einem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DIENST</a:t>
            </a:r>
          </a:p>
          <a:p>
            <a:pPr marL="457200" indent="-457200" algn="ctr"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 TALENTEN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geht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um POTENTIAL,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GABEN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geht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um BERUFUNG!</a:t>
            </a:r>
            <a:br>
              <a:rPr lang="en-US" sz="4000" dirty="0">
                <a:solidFill>
                  <a:srgbClr val="002060"/>
                </a:solidFill>
                <a:latin typeface="AcmeFont" pitchFamily="2" charset="0"/>
                <a:cs typeface="Arial"/>
              </a:rPr>
            </a:br>
            <a:endParaRPr lang="en-US" sz="4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36027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11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Bist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dazu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berufen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vor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Gemeinde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reden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soll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durch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dich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sprechen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. Hat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jemand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die Aufgabe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übernommen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anderen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Menschen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helfen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dann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arbeite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in der Kraft, die Gott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gibt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. So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ehren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wir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allem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wir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haben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und tun. Jesus Christus hat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uns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dies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ermöglicht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. Gott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gebührt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alle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Ehre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Macht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3000" b="1" i="1" dirty="0" err="1">
                <a:solidFill>
                  <a:srgbClr val="002060"/>
                </a:solidFill>
                <a:latin typeface="Arial"/>
                <a:cs typeface="Arial"/>
              </a:rPr>
              <a:t>Ewigkeit</a:t>
            </a:r>
            <a:r>
              <a:rPr lang="en-US" sz="3000" b="1" i="1" dirty="0">
                <a:solidFill>
                  <a:srgbClr val="002060"/>
                </a:solidFill>
                <a:latin typeface="Arial"/>
                <a:cs typeface="Arial"/>
              </a:rPr>
              <a:t>. Amen.</a:t>
            </a:r>
          </a:p>
          <a:p>
            <a:pPr algn="ctr"/>
            <a:endParaRPr lang="en-US" sz="2400" b="1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1. Petrus 4,7-11 HFA</a:t>
            </a:r>
          </a:p>
        </p:txBody>
      </p:sp>
    </p:spTree>
    <p:extLst>
      <p:ext uri="{BB962C8B-B14F-4D97-AF65-F5344CB8AC3E}">
        <p14:creationId xmlns:p14="http://schemas.microsoft.com/office/powerpoint/2010/main" val="23706747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726469" y="490759"/>
            <a:ext cx="114655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3.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haben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gleichen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Gaben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 Und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auf die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gleiche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Weise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Gott.</a:t>
            </a:r>
          </a:p>
          <a:p>
            <a:pPr marL="1143000" indent="-1143000" algn="ctr">
              <a:buAutoNum type="arabicPeriod"/>
            </a:pPr>
            <a:endParaRPr lang="en-US" sz="72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225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37947" y="1591478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brauchen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Anleitungen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um Dinge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richtig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zusammenzubauen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oder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. Auch,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wenn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es um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unsere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Beziehung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!</a:t>
            </a:r>
            <a:endParaRPr lang="en-US" sz="6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590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726469" y="490759"/>
            <a:ext cx="1146553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Die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Nutzung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deiner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Talente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Gaben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ist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Weg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sich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endParaRPr lang="en-US" sz="54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Gott hat dich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begabt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!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Er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hat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absichtlich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einem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Zweck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AcmeFont" pitchFamily="2" charset="0"/>
              </a:rPr>
              <a:t>getan</a:t>
            </a:r>
            <a:r>
              <a:rPr lang="en-US" sz="54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7151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6007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461445" y="1795653"/>
            <a:ext cx="10641495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002060"/>
                </a:solidFill>
                <a:latin typeface="AcmeFont" pitchFamily="2" charset="0"/>
                <a:cs typeface="Arial"/>
              </a:rPr>
              <a:t>PERSÖNLICHE FRAGE:</a:t>
            </a:r>
            <a:br>
              <a:rPr lang="en-US" sz="40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Sache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der ich gut bin,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bzw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die ich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gerne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tue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ich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anderen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dienen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lang="en-US" sz="5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endParaRPr lang="en-US" sz="4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  <a:p>
            <a:pPr algn="ctr"/>
            <a:br>
              <a:rPr lang="en-US" sz="4000" dirty="0">
                <a:solidFill>
                  <a:srgbClr val="002060"/>
                </a:solidFill>
                <a:latin typeface="AcmeFont" pitchFamily="2" charset="0"/>
                <a:cs typeface="Arial"/>
              </a:rPr>
            </a:br>
            <a:endParaRPr lang="en-US" sz="4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82509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922578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690945" y="1432175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D9F5E58-DD06-E14F-97BC-6A14BECF6D94}"/>
              </a:ext>
            </a:extLst>
          </p:cNvPr>
          <p:cNvSpPr/>
          <p:nvPr/>
        </p:nvSpPr>
        <p:spPr>
          <a:xfrm>
            <a:off x="1510890" y="370022"/>
            <a:ext cx="9506640" cy="59091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5ACA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D0C361-18DD-4546-A011-FBA2553C06BE}"/>
              </a:ext>
            </a:extLst>
          </p:cNvPr>
          <p:cNvSpPr/>
          <p:nvPr/>
        </p:nvSpPr>
        <p:spPr>
          <a:xfrm>
            <a:off x="2022645" y="870670"/>
            <a:ext cx="8483130" cy="470898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aller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Kraft!‹</a:t>
            </a:r>
            <a:endParaRPr lang="en-US" sz="48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Markus 12,30 NGÜ</a:t>
            </a:r>
            <a:endParaRPr lang="en-US" sz="2800" b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5828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224573" y="495488"/>
            <a:ext cx="1146553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HABEN EINEN VERSTAND UM ZU CONNECTEN</a:t>
            </a:r>
            <a:br>
              <a:rPr lang="en-US" sz="3600" dirty="0">
                <a:solidFill>
                  <a:srgbClr val="002060"/>
                </a:solidFill>
                <a:latin typeface="AcmeFont" pitchFamily="2" charset="0"/>
              </a:rPr>
            </a:b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Du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solltest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der WAHRHEIT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nachgehen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Du KANNST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Fragen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Zweifel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bringen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ganzen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Verstand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wird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VERWANDELN. </a:t>
            </a:r>
          </a:p>
          <a:p>
            <a:pPr algn="ctr"/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53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289166" y="103120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237825" y="214313"/>
            <a:ext cx="1146553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u="sng" dirty="0">
                <a:solidFill>
                  <a:srgbClr val="002060"/>
                </a:solidFill>
                <a:latin typeface="AcmeFont" pitchFamily="2" charset="0"/>
              </a:rPr>
              <a:t>Session 1: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WIR WURDEN GESCHAFFEN, UM MIT GOTT ZU CONNECTEN.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Hingabe</a:t>
            </a:r>
            <a:endParaRPr lang="en-US" sz="28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endParaRPr lang="en-US" sz="28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Körper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unserer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Kraft 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AcmeFont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D236EB-9582-8448-B151-EE44FA6DECF1}"/>
              </a:ext>
            </a:extLst>
          </p:cNvPr>
          <p:cNvSpPr txBox="1"/>
          <p:nvPr/>
        </p:nvSpPr>
        <p:spPr>
          <a:xfrm>
            <a:off x="363234" y="3325206"/>
            <a:ext cx="1146553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u="sng" dirty="0">
                <a:solidFill>
                  <a:srgbClr val="002060"/>
                </a:solidFill>
                <a:latin typeface="AcmeFont" pitchFamily="2" charset="0"/>
              </a:rPr>
              <a:t>Session 2: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WIR HABEN EIN HERZ ZUM CONNECTEN</a:t>
            </a:r>
          </a:p>
          <a:p>
            <a:pPr marL="457200" indent="-457200" algn="ctr">
              <a:buFontTx/>
              <a:buChar char="-"/>
            </a:pP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Es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darum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perfektes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Leben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führen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marL="457200" indent="-457200" algn="ctr">
              <a:buFontTx/>
              <a:buChar char="-"/>
            </a:pP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Jesus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befreit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von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Schuld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Scham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marL="457200" indent="-457200" algn="ctr">
              <a:buFontTx/>
              <a:buChar char="-"/>
            </a:pP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sind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frei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UNSEREM HERZEN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30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" y="214313"/>
            <a:ext cx="117033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u="sng" dirty="0">
                <a:solidFill>
                  <a:srgbClr val="002060"/>
                </a:solidFill>
                <a:latin typeface="AcmeFont" pitchFamily="2" charset="0"/>
              </a:rPr>
              <a:t>Session 3: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WIR HABEN EINEN VERSTAND UM ZU CONNECTEN</a:t>
            </a:r>
            <a:br>
              <a:rPr lang="en-US" sz="2800" dirty="0">
                <a:solidFill>
                  <a:srgbClr val="002060"/>
                </a:solidFill>
                <a:latin typeface="AcmeFont" pitchFamily="2" charset="0"/>
              </a:rPr>
            </a:b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Du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solltest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der WAHRHEIT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nachgehen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Du KANNST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Fragen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Zweifel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bringen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Gott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ganzen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Verstand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wird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VERWANDELN. 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0FA617-4D56-0E44-8E7F-48ADD4AAECB2}"/>
              </a:ext>
            </a:extLst>
          </p:cNvPr>
          <p:cNvSpPr txBox="1"/>
          <p:nvPr/>
        </p:nvSpPr>
        <p:spPr>
          <a:xfrm>
            <a:off x="118913" y="2956570"/>
            <a:ext cx="1146553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u="sng" dirty="0">
                <a:solidFill>
                  <a:srgbClr val="002060"/>
                </a:solidFill>
                <a:latin typeface="AcmeFont" pitchFamily="2" charset="0"/>
              </a:rPr>
              <a:t>Session 4: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WIR HABEN EINEN KÖRPER ZUM CONNECTEN</a:t>
            </a:r>
            <a:br>
              <a:rPr lang="en-US" sz="2800" dirty="0">
                <a:solidFill>
                  <a:srgbClr val="002060"/>
                </a:solidFill>
                <a:latin typeface="AcmeFont" pitchFamily="2" charset="0"/>
              </a:rPr>
            </a:b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- Du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solltest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einen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 RHYTMUS der RUHE, 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ERHOLUNG und ERNEUERUNG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</a:rPr>
              <a:t>einhalten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</a:rPr>
              <a:t>.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038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102098" y="60405"/>
            <a:ext cx="11465531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haben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GABEN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zum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endParaRPr lang="en-US" sz="115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46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205040"/>
            <a:ext cx="106414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:</a:t>
            </a:r>
          </a:p>
          <a:p>
            <a:pPr algn="ctr"/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- 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etwas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das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besonders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gut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kannst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  (Talent?) </a:t>
            </a:r>
          </a:p>
          <a:p>
            <a:pPr algn="ctr"/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- 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etwas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das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gerne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tun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würdest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9033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588687" y="205040"/>
            <a:ext cx="1899879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!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1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775252" y="1094750"/>
            <a:ext cx="10641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Viele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von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uns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glauben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,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dass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nur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</a:p>
          <a:p>
            <a:pPr algn="ctr"/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bestimmte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Menschen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Talente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oder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Gaben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haben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, die Gott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gebrauchen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  <a:r>
              <a:rPr lang="en-US" sz="60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kann</a:t>
            </a:r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26675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943</Words>
  <Application>Microsoft Macintosh PowerPoint</Application>
  <PresentationFormat>Widescreen</PresentationFormat>
  <Paragraphs>109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22</cp:revision>
  <dcterms:created xsi:type="dcterms:W3CDTF">2019-12-05T19:23:11Z</dcterms:created>
  <dcterms:modified xsi:type="dcterms:W3CDTF">2020-03-12T10:54:43Z</dcterms:modified>
</cp:coreProperties>
</file>