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256" r:id="rId2"/>
    <p:sldId id="273" r:id="rId3"/>
    <p:sldId id="259" r:id="rId4"/>
    <p:sldId id="261" r:id="rId5"/>
    <p:sldId id="274" r:id="rId6"/>
    <p:sldId id="26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81"/>
    <p:restoredTop sz="94626"/>
  </p:normalViewPr>
  <p:slideViewPr>
    <p:cSldViewPr snapToGrid="0" snapToObjects="1">
      <p:cViewPr varScale="1">
        <p:scale>
          <a:sx n="121" d="100"/>
          <a:sy n="121" d="100"/>
        </p:scale>
        <p:origin x="47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046AC4-C927-304B-8347-8C39FC4589AB}" type="datetimeFigureOut">
              <a:rPr lang="en-US" smtClean="0"/>
              <a:t>3/12/20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Klicken Sie zum Bearbeiten von Master-Text-Stilen</a:t>
            </a:r>
          </a:p>
          <a:p>
            <a:pPr lvl="1"/>
            <a:r>
              <a:rPr lang="en-US"/>
              <a:t>Zweite Ebene</a:t>
            </a:r>
          </a:p>
          <a:p>
            <a:pPr lvl="2"/>
            <a:r>
              <a:rPr lang="en-US"/>
              <a:t>Dritte Ebene</a:t>
            </a:r>
          </a:p>
          <a:p>
            <a:pPr lvl="3"/>
            <a:r>
              <a:rPr lang="en-US"/>
              <a:t>Vierte Ebene</a:t>
            </a:r>
          </a:p>
          <a:p>
            <a:pPr lvl="4"/>
            <a:r>
              <a:rPr lang="en-US"/>
              <a:t>Fünfte Ebene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EB34AC-D1C3-4146-8733-70223852B5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7435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6324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1389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0535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5206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9345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9844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94E50B-B285-0847-AFB0-82B7727780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F76E15-6FB5-964A-BFE8-EED16B83F3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32DAA6-17D4-764B-A7C1-ADFE76EE3D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A1C056-CDDA-324E-9D99-213495821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E00C94-AFC0-2A4E-A0C0-AA18A70A2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5346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CA66DB-E0B4-E04B-A202-5209DA8532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99B385-C81C-3E4E-8EDB-8B087B9894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2CD668-5BF9-1D4D-831D-4118C9E2A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CB9574-4497-B346-9901-FB80265ACA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174991-090B-BA4D-8BD1-AE76697E01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9157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A0B2C53-2B55-BE4F-AB1E-6D33F43C6AD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14930B-1CFB-BD42-9934-8150CBA5E2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ED255F-5F70-834A-AB88-977ECBADE5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7A853C-7C92-4A43-9A27-2F541261AE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87ABCF-E38A-BA45-8F6C-3ED16F80C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583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038A88-836F-7744-9CEF-C02ECE2D66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FBDD98-6870-3441-90C2-A8AE9C25C4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C5024B-6FA1-164A-9DEF-D8E018A1B2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E793FE-446B-F844-807D-C5AF62B94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E2E0C3-3E15-4648-9D75-326C49A5E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301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2B9344-CCFD-F847-977A-339E6E61D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646232-C127-4545-8677-2B65AD9B51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E78491-A02D-CA44-BA66-EA81CE065D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7F0856-724A-9047-86AC-833D4B2E9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FD2108-599C-4B44-87D0-FF5812E92E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59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2DA24B-166D-4A47-BF18-758C58420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C84E55-47EB-5D4D-A6E1-A916AC6C9E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FF50F8-3235-A541-8E37-CE18B75002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44DE0DF-DE91-1042-89DD-B50694C66B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DEEBB2-0A9F-7A4E-9A30-DF1B5F4A2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2C7130-7ADF-6641-9C4D-023F1E8366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380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97E8AE-48D0-CF4E-B1BF-F5836DA6A2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E2998F-DB92-7744-A062-824BC4DEBD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13197B7-6F07-CA45-AFBC-AD55FF1716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0214532-6DA5-2844-9EE1-55245F4204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E63B20F-BAA9-D447-B1E3-5377B646447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92C3764-6AC1-AA48-B1C9-9019E5EAB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5AE0D99-5CCD-EE4D-B463-7311AA14D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0495603-D73C-354A-87F7-389300B814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644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EDD21D-9AD9-0943-AC94-2DB20A2471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F7A7753-8989-694A-9EB2-2D65F54A7C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896701-83EF-8B48-89AC-F143638F8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9D591DD-2795-E34A-A258-B9F03AC6F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9111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A561D61-C95A-FA42-AEFF-36371557F1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7397C53-03D3-1745-9630-00205A5722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4EC475-4149-584F-BA2C-F202517E8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630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F59C15-DC87-3E44-BB6E-D31918B1D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0DD461-C824-234F-9FD9-C541EA9427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1366B4-C99A-A94C-ABF8-886E0D4F32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98D6AA-82A8-E542-BC76-B18CA6927C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A8F615-8422-8446-A10D-5A333CE107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981CAE-DDA6-224B-ACDA-3B7115302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78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4ACC2-B0E1-B54A-B283-DEB34999CA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261CD2-B394-C745-8D00-F3EBDA036B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A64D5D-0B17-4248-AE86-FEB5E402AA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9759F5-E4AC-7A47-883D-94EA57C7D4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9BB19D-19CB-2243-8C44-F7E38063E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EC9AC2-0690-874D-9A0F-13AB9A819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53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D24EFAE-5351-6B42-8B68-E78A3F1AA3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Klicken Sie zum Bearbeiten des Master-Titelstils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1F88BB-ED88-A44F-BE30-0BE22A5255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Klicken Sie zum Bearbeiten von Master-Text-Stilen</a:t>
            </a:r>
          </a:p>
          <a:p>
            <a:pPr lvl="1"/>
            <a:r>
              <a:rPr lang="en-US"/>
              <a:t>Zweite Ebene</a:t>
            </a:r>
          </a:p>
          <a:p>
            <a:pPr lvl="2"/>
            <a:r>
              <a:rPr lang="en-US"/>
              <a:t>Dritte Ebene</a:t>
            </a:r>
          </a:p>
          <a:p>
            <a:pPr lvl="3"/>
            <a:r>
              <a:rPr lang="en-US"/>
              <a:t>Vierte Ebene</a:t>
            </a:r>
          </a:p>
          <a:p>
            <a:pPr lvl="4"/>
            <a:r>
              <a:rPr lang="en-US"/>
              <a:t>Fünfte Ebene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9CA748-B5A5-254A-AFF7-C97F9F4340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1643D9-D111-D749-828F-38845B0A12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2F891E-BDBA-1445-B4E0-7B4FE6CA66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2530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tiff"/><Relationship Id="rId5" Type="http://schemas.openxmlformats.org/officeDocument/2006/relationships/image" Target="../media/image2.tiff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tiff"/><Relationship Id="rId5" Type="http://schemas.openxmlformats.org/officeDocument/2006/relationships/image" Target="../media/image2.tiff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tiff"/><Relationship Id="rId5" Type="http://schemas.openxmlformats.org/officeDocument/2006/relationships/image" Target="../media/image3.tiff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tiff"/><Relationship Id="rId5" Type="http://schemas.openxmlformats.org/officeDocument/2006/relationships/image" Target="../media/image2.tiff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99B0D187-ECB2-BF41-97E9-92B7F716FB1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5590509">
            <a:off x="-929053" y="2529394"/>
            <a:ext cx="5461883" cy="330632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76C92CE-DB83-6843-A5DA-749337E6E30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0819848">
            <a:off x="-515460" y="-435917"/>
            <a:ext cx="5461883" cy="330632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A75E038-BDA8-1346-B4B6-43E1771ED16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t="15139"/>
          <a:stretch/>
        </p:blipFill>
        <p:spPr>
          <a:xfrm rot="1012093">
            <a:off x="3769422" y="-518307"/>
            <a:ext cx="4989577" cy="311064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63FBCE6-0CC3-9F43-8CFC-2E383C3CF27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1402833">
            <a:off x="2752828" y="1750027"/>
            <a:ext cx="5461883" cy="330632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1567BFCE-85E6-404D-BED2-07EF7476335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0819848" flipH="1">
            <a:off x="2896794" y="3372036"/>
            <a:ext cx="4703120" cy="330632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237C6780-3C12-124C-BCBA-C93C42004EB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t="15139"/>
          <a:stretch/>
        </p:blipFill>
        <p:spPr>
          <a:xfrm rot="11833884" flipH="1">
            <a:off x="6785237" y="3654862"/>
            <a:ext cx="4316428" cy="311064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CCB7737-54C5-9742-88FA-5178010739E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5400000">
            <a:off x="7308156" y="169381"/>
            <a:ext cx="5461883" cy="4485182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DF4F665-48EB-364D-9EB2-66AD8C2D761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8829578" y="3551085"/>
            <a:ext cx="3799175" cy="3613981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E2E4302E-0BD5-4F46-BC6F-815E2C03DAD4}"/>
              </a:ext>
            </a:extLst>
          </p:cNvPr>
          <p:cNvSpPr txBox="1"/>
          <p:nvPr/>
        </p:nvSpPr>
        <p:spPr>
          <a:xfrm>
            <a:off x="-1" y="1269457"/>
            <a:ext cx="1146553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dirty="0">
                <a:solidFill>
                  <a:srgbClr val="002060"/>
                </a:solidFill>
                <a:latin typeface="AcmeFont" pitchFamily="2" charset="0"/>
              </a:rPr>
              <a:t>BASICS DES </a:t>
            </a:r>
          </a:p>
          <a:p>
            <a:r>
              <a:rPr lang="en-US" sz="11500" dirty="0">
                <a:solidFill>
                  <a:srgbClr val="002060"/>
                </a:solidFill>
                <a:latin typeface="AcmeFont" pitchFamily="2" charset="0"/>
              </a:rPr>
              <a:t>GLAUBENS</a:t>
            </a:r>
          </a:p>
        </p:txBody>
      </p:sp>
    </p:spTree>
    <p:extLst>
      <p:ext uri="{BB962C8B-B14F-4D97-AF65-F5344CB8AC3E}">
        <p14:creationId xmlns:p14="http://schemas.microsoft.com/office/powerpoint/2010/main" val="28162796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99B0D187-ECB2-BF41-97E9-92B7F716FB1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5590509">
            <a:off x="-929053" y="2529394"/>
            <a:ext cx="5461883" cy="330632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76C92CE-DB83-6843-A5DA-749337E6E30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0819848">
            <a:off x="-515460" y="-435917"/>
            <a:ext cx="5461883" cy="330632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A75E038-BDA8-1346-B4B6-43E1771ED16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t="15139"/>
          <a:stretch/>
        </p:blipFill>
        <p:spPr>
          <a:xfrm rot="1012093">
            <a:off x="3769422" y="-518307"/>
            <a:ext cx="4989577" cy="311064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63FBCE6-0CC3-9F43-8CFC-2E383C3CF27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1402833">
            <a:off x="2752828" y="1750027"/>
            <a:ext cx="5461883" cy="330632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1567BFCE-85E6-404D-BED2-07EF7476335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0819848" flipH="1">
            <a:off x="2896794" y="3372036"/>
            <a:ext cx="4703120" cy="330632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237C6780-3C12-124C-BCBA-C93C42004EB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t="15139"/>
          <a:stretch/>
        </p:blipFill>
        <p:spPr>
          <a:xfrm rot="11833884" flipH="1">
            <a:off x="6785237" y="3654862"/>
            <a:ext cx="4316428" cy="311064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CCB7737-54C5-9742-88FA-5178010739E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5400000">
            <a:off x="7308156" y="169381"/>
            <a:ext cx="5461883" cy="4485182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DF4F665-48EB-364D-9EB2-66AD8C2D761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8829578" y="3551085"/>
            <a:ext cx="3799175" cy="361398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AD35795-B6CD-F742-ADE0-883B6A6644B1}"/>
              </a:ext>
            </a:extLst>
          </p:cNvPr>
          <p:cNvSpPr txBox="1"/>
          <p:nvPr/>
        </p:nvSpPr>
        <p:spPr>
          <a:xfrm>
            <a:off x="0" y="5441229"/>
            <a:ext cx="1146553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002060"/>
                </a:solidFill>
                <a:latin typeface="AcmeFont" pitchFamily="2" charset="0"/>
              </a:rPr>
              <a:t>BASICS</a:t>
            </a:r>
          </a:p>
          <a:p>
            <a:r>
              <a:rPr lang="en-US" sz="4400" dirty="0">
                <a:solidFill>
                  <a:srgbClr val="002060"/>
                </a:solidFill>
                <a:latin typeface="AcmeFont" pitchFamily="2" charset="0"/>
              </a:rPr>
              <a:t>DES GLAUBENS</a:t>
            </a:r>
          </a:p>
        </p:txBody>
      </p:sp>
    </p:spTree>
    <p:extLst>
      <p:ext uri="{BB962C8B-B14F-4D97-AF65-F5344CB8AC3E}">
        <p14:creationId xmlns:p14="http://schemas.microsoft.com/office/powerpoint/2010/main" val="831104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A75E038-BDA8-1346-B4B6-43E1771ED16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alphaModFix amt="35000"/>
          </a:blip>
          <a:srcRect t="15139"/>
          <a:stretch/>
        </p:blipFill>
        <p:spPr>
          <a:xfrm>
            <a:off x="-385813" y="4010830"/>
            <a:ext cx="4989577" cy="311064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CCB7737-54C5-9742-88FA-5178010739E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alphaModFix amt="50000"/>
          </a:blip>
          <a:srcRect t="14063"/>
          <a:stretch/>
        </p:blipFill>
        <p:spPr>
          <a:xfrm rot="5400000">
            <a:off x="7308156" y="169381"/>
            <a:ext cx="5461883" cy="448518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19725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DF4F665-48EB-364D-9EB2-66AD8C2D761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8829578" y="3551085"/>
            <a:ext cx="3799175" cy="361398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4FB0C6E-28FB-B343-B8BC-81A83A16024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5410103" y="3551085"/>
            <a:ext cx="3799175" cy="3613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7326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99B0D187-ECB2-BF41-97E9-92B7F716FB1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5590509">
            <a:off x="-929053" y="2529394"/>
            <a:ext cx="5461883" cy="330632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76C92CE-DB83-6843-A5DA-749337E6E30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0819848">
            <a:off x="-515460" y="-435917"/>
            <a:ext cx="5461883" cy="330632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A75E038-BDA8-1346-B4B6-43E1771ED16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t="15139"/>
          <a:stretch/>
        </p:blipFill>
        <p:spPr>
          <a:xfrm rot="1012093">
            <a:off x="3769422" y="-518307"/>
            <a:ext cx="4989577" cy="311064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63FBCE6-0CC3-9F43-8CFC-2E383C3CF27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1402833">
            <a:off x="2752828" y="1750027"/>
            <a:ext cx="5461883" cy="330632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1567BFCE-85E6-404D-BED2-07EF7476335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0819848" flipH="1">
            <a:off x="2896794" y="3372036"/>
            <a:ext cx="4703120" cy="330632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237C6780-3C12-124C-BCBA-C93C42004EB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t="15139"/>
          <a:stretch/>
        </p:blipFill>
        <p:spPr>
          <a:xfrm rot="11833884" flipH="1">
            <a:off x="6785237" y="3654862"/>
            <a:ext cx="4316428" cy="311064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CCB7737-54C5-9742-88FA-5178010739E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5400000">
            <a:off x="7308156" y="169381"/>
            <a:ext cx="5461883" cy="4485182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DF4F665-48EB-364D-9EB2-66AD8C2D761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8829578" y="3551085"/>
            <a:ext cx="3799175" cy="3613981"/>
          </a:xfrm>
          <a:prstGeom prst="rect">
            <a:avLst/>
          </a:prstGeom>
        </p:spPr>
      </p:pic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EFCD6972-6FBD-0348-B57D-9B45329DA7FF}"/>
              </a:ext>
            </a:extLst>
          </p:cNvPr>
          <p:cNvSpPr/>
          <p:nvPr/>
        </p:nvSpPr>
        <p:spPr>
          <a:xfrm>
            <a:off x="1529222" y="241787"/>
            <a:ext cx="9469975" cy="5487100"/>
          </a:xfrm>
          <a:prstGeom prst="roundRect">
            <a:avLst/>
          </a:prstGeom>
          <a:solidFill>
            <a:schemeClr val="accent1">
              <a:lumMod val="60000"/>
              <a:lumOff val="40000"/>
              <a:alpha val="73000"/>
            </a:schemeClr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rgbClr val="002060"/>
              </a:solidFill>
              <a:latin typeface="AcmeFont" pitchFamily="2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219983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7FC9E19-9FE5-4C4E-A39C-08C86710C674}"/>
              </a:ext>
            </a:extLst>
          </p:cNvPr>
          <p:cNvSpPr/>
          <p:nvPr/>
        </p:nvSpPr>
        <p:spPr>
          <a:xfrm>
            <a:off x="4211100" y="205040"/>
            <a:ext cx="3539752" cy="64479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1300" dirty="0">
                <a:solidFill>
                  <a:schemeClr val="accent1">
                    <a:lumMod val="60000"/>
                    <a:lumOff val="40000"/>
                  </a:schemeClr>
                </a:solidFill>
                <a:latin typeface="AcmeFont" pitchFamily="2" charset="0"/>
              </a:rPr>
              <a:t>?</a:t>
            </a:r>
            <a:endParaRPr lang="en-US" sz="413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4662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4979</TotalTime>
  <Words>13</Words>
  <Application>Microsoft Macintosh PowerPoint</Application>
  <PresentationFormat>Widescreen</PresentationFormat>
  <Paragraphs>11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AcmeFont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 Istvanik</dc:creator>
  <cp:lastModifiedBy>Fronius, Andreas</cp:lastModifiedBy>
  <cp:revision>19</cp:revision>
  <dcterms:created xsi:type="dcterms:W3CDTF">2019-12-05T19:23:11Z</dcterms:created>
  <dcterms:modified xsi:type="dcterms:W3CDTF">2020-03-12T10:24:38Z</dcterms:modified>
</cp:coreProperties>
</file>