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26"/>
  </p:normalViewPr>
  <p:slideViewPr>
    <p:cSldViewPr snapToGrid="0" snapToObjects="1">
      <p:cViewPr varScale="1">
        <p:scale>
          <a:sx n="97" d="100"/>
          <a:sy n="97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95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616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533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40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81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406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635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416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20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09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97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75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933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023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84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8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50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702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44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228846-D36E-D64B-92B5-E4C9B0634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1C71E51F-FFB6-8C4C-8A4B-1F2A614D4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2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58D19AB6-7551-3047-A232-764036724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9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8597A2F5-F753-7144-839C-D36623AF5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149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8BC24710-2627-D54A-A66A-541BE31CF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561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95A40E0E-0AF7-B34E-A25C-922BD67FB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609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D07C82BE-F222-F74C-BD2B-F8C594A17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04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4210DE7-6CF4-2A48-AC6D-61BA01897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9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9774DF-2147-854D-9EF2-31EA9A0F2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00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53D5139-66E9-F640-90FB-CFD2D3028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14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D681C47A-038F-6141-8B6E-81D3E961B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89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D29AC28A-8BBA-6649-9D30-937CEDC63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717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8E84F7-316F-B144-A51B-4A273C6A0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1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, sign&#10;&#10;Description automatically generated">
            <a:extLst>
              <a:ext uri="{FF2B5EF4-FFF2-40B4-BE49-F238E27FC236}">
                <a16:creationId xmlns:a16="http://schemas.microsoft.com/office/drawing/2014/main" id="{F091D4EE-13C3-6D47-AB94-9D5E5C110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54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9500F4-C7D7-E647-8181-6112209C1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66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662C4A7C-23F1-8C46-8DD2-F0A2D05C0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87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89DD485B-C048-5044-9426-CB405B594B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76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2599E07F-8B9A-7C47-99F4-12EFD91F9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369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64F230AD-003B-5D43-846F-D7F253012E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75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3DAEB0C-6297-BF4A-BACA-E3E29DCC4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21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20</Words>
  <Application>Microsoft Macintosh PowerPoint</Application>
  <PresentationFormat>Widescreen</PresentationFormat>
  <Paragraphs>20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16</cp:revision>
  <dcterms:created xsi:type="dcterms:W3CDTF">2019-12-05T19:23:11Z</dcterms:created>
  <dcterms:modified xsi:type="dcterms:W3CDTF">2020-03-12T10:51:07Z</dcterms:modified>
</cp:coreProperties>
</file>