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sldIdLst>
    <p:sldId id="256" r:id="rId2"/>
    <p:sldId id="259" r:id="rId3"/>
    <p:sldId id="257" r:id="rId4"/>
    <p:sldId id="289" r:id="rId5"/>
    <p:sldId id="290" r:id="rId6"/>
    <p:sldId id="284" r:id="rId7"/>
    <p:sldId id="260" r:id="rId8"/>
    <p:sldId id="262" r:id="rId9"/>
    <p:sldId id="285" r:id="rId10"/>
    <p:sldId id="261" r:id="rId11"/>
    <p:sldId id="268" r:id="rId12"/>
    <p:sldId id="275" r:id="rId13"/>
    <p:sldId id="286" r:id="rId14"/>
    <p:sldId id="280" r:id="rId15"/>
    <p:sldId id="282" r:id="rId16"/>
    <p:sldId id="287" r:id="rId17"/>
    <p:sldId id="283" r:id="rId18"/>
    <p:sldId id="288" r:id="rId19"/>
    <p:sldId id="281" r:id="rId20"/>
    <p:sldId id="271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81"/>
    <p:restoredTop sz="94626"/>
  </p:normalViewPr>
  <p:slideViewPr>
    <p:cSldViewPr snapToGrid="0" snapToObjects="1">
      <p:cViewPr varScale="1">
        <p:scale>
          <a:sx n="121" d="100"/>
          <a:sy n="121" d="100"/>
        </p:scale>
        <p:origin x="47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046AC4-C927-304B-8347-8C39FC4589AB}" type="datetimeFigureOut">
              <a:rPr lang="en-US" smtClean="0"/>
              <a:t>3/12/20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EB34AC-D1C3-4146-8733-70223852B5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7435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6324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8311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6513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05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1164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588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162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0871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3636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5004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5061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05357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7893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2425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1329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16821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2956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0626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975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2310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94E50B-B285-0847-AFB0-82B7727780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F76E15-6FB5-964A-BFE8-EED16B83F3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32DAA6-17D4-764B-A7C1-ADFE76EE3D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A1C056-CDDA-324E-9D99-213495821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E00C94-AFC0-2A4E-A0C0-AA18A70A2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5346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CA66DB-E0B4-E04B-A202-5209DA8532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99B385-C81C-3E4E-8EDB-8B087B9894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2CD668-5BF9-1D4D-831D-4118C9E2A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CB9574-4497-B346-9901-FB80265ACA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174991-090B-BA4D-8BD1-AE76697E01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9157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A0B2C53-2B55-BE4F-AB1E-6D33F43C6AD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14930B-1CFB-BD42-9934-8150CBA5E2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ED255F-5F70-834A-AB88-977ECBADE5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7A853C-7C92-4A43-9A27-2F541261AE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87ABCF-E38A-BA45-8F6C-3ED16F80C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583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038A88-836F-7744-9CEF-C02ECE2D66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FBDD98-6870-3441-90C2-A8AE9C25C4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C5024B-6FA1-164A-9DEF-D8E018A1B2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E793FE-446B-F844-807D-C5AF62B94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E2E0C3-3E15-4648-9D75-326C49A5E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301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2B9344-CCFD-F847-977A-339E6E61D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646232-C127-4545-8677-2B65AD9B51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E78491-A02D-CA44-BA66-EA81CE065D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7F0856-724A-9047-86AC-833D4B2E9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FD2108-599C-4B44-87D0-FF5812E92E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59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2DA24B-166D-4A47-BF18-758C58420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C84E55-47EB-5D4D-A6E1-A916AC6C9E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FF50F8-3235-A541-8E37-CE18B75002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44DE0DF-DE91-1042-89DD-B50694C66B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DEEBB2-0A9F-7A4E-9A30-DF1B5F4A2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2C7130-7ADF-6641-9C4D-023F1E8366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380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97E8AE-48D0-CF4E-B1BF-F5836DA6A2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E2998F-DB92-7744-A062-824BC4DEBD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13197B7-6F07-CA45-AFBC-AD55FF1716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0214532-6DA5-2844-9EE1-55245F4204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E63B20F-BAA9-D447-B1E3-5377B646447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92C3764-6AC1-AA48-B1C9-9019E5EAB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5AE0D99-5CCD-EE4D-B463-7311AA14D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0495603-D73C-354A-87F7-389300B814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644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EDD21D-9AD9-0943-AC94-2DB20A2471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F7A7753-8989-694A-9EB2-2D65F54A7C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896701-83EF-8B48-89AC-F143638F8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9D591DD-2795-E34A-A258-B9F03AC6F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9111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A561D61-C95A-FA42-AEFF-36371557F1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7397C53-03D3-1745-9630-00205A5722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4EC475-4149-584F-BA2C-F202517E8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630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F59C15-DC87-3E44-BB6E-D31918B1D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0DD461-C824-234F-9FD9-C541EA9427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1366B4-C99A-A94C-ABF8-886E0D4F32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98D6AA-82A8-E542-BC76-B18CA6927C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A8F615-8422-8446-A10D-5A333CE107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981CAE-DDA6-224B-ACDA-3B7115302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78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4ACC2-B0E1-B54A-B283-DEB34999CA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261CD2-B394-C745-8D00-F3EBDA036B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A64D5D-0B17-4248-AE86-FEB5E402AA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9759F5-E4AC-7A47-883D-94EA57C7D4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9BB19D-19CB-2243-8C44-F7E38063E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EC9AC2-0690-874D-9A0F-13AB9A819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53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D24EFAE-5351-6B42-8B68-E78A3F1AA3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1F88BB-ED88-A44F-BE30-0BE22A5255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9CA748-B5A5-254A-AFF7-C97F9F4340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1643D9-D111-D749-828F-38845B0A12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2F891E-BDBA-1445-B4E0-7B4FE6CA66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2530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tiff"/><Relationship Id="rId5" Type="http://schemas.openxmlformats.org/officeDocument/2006/relationships/image" Target="../media/image2.tiff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microsoft.com/office/2007/relationships/hdphoto" Target="../media/hdphoto3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microsoft.com/office/2007/relationships/hdphoto" Target="../media/hdphoto3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microsoft.com/office/2007/relationships/hdphoto" Target="../media/hdphoto3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microsoft.com/office/2007/relationships/hdphoto" Target="../media/hdphoto3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microsoft.com/office/2007/relationships/hdphoto" Target="../media/hdphoto3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microsoft.com/office/2007/relationships/hdphoto" Target="../media/hdphoto3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microsoft.com/office/2007/relationships/hdphoto" Target="../media/hdphoto3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microsoft.com/office/2007/relationships/hdphoto" Target="../media/hdphoto3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tiff"/><Relationship Id="rId5" Type="http://schemas.openxmlformats.org/officeDocument/2006/relationships/image" Target="../media/image3.tiff"/><Relationship Id="rId4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tif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tiff"/><Relationship Id="rId5" Type="http://schemas.openxmlformats.org/officeDocument/2006/relationships/image" Target="../media/image2.tiff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tiff"/><Relationship Id="rId5" Type="http://schemas.openxmlformats.org/officeDocument/2006/relationships/image" Target="../media/image2.tiff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tiff"/><Relationship Id="rId5" Type="http://schemas.openxmlformats.org/officeDocument/2006/relationships/image" Target="../media/image3.tiff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tiff"/><Relationship Id="rId5" Type="http://schemas.openxmlformats.org/officeDocument/2006/relationships/image" Target="../media/image3.tiff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tiff"/><Relationship Id="rId5" Type="http://schemas.openxmlformats.org/officeDocument/2006/relationships/image" Target="../media/image3.tiff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tiff"/><Relationship Id="rId5" Type="http://schemas.openxmlformats.org/officeDocument/2006/relationships/image" Target="../media/image2.tiff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99B0D187-ECB2-BF41-97E9-92B7F716FB1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5590509">
            <a:off x="-929053" y="2529394"/>
            <a:ext cx="5461883" cy="330632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76C92CE-DB83-6843-A5DA-749337E6E30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0819848">
            <a:off x="-515460" y="-435917"/>
            <a:ext cx="5461883" cy="330632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A75E038-BDA8-1346-B4B6-43E1771ED16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t="15139"/>
          <a:stretch/>
        </p:blipFill>
        <p:spPr>
          <a:xfrm rot="1012093">
            <a:off x="3769422" y="-518307"/>
            <a:ext cx="4989577" cy="311064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63FBCE6-0CC3-9F43-8CFC-2E383C3CF27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1402833">
            <a:off x="2752828" y="1750027"/>
            <a:ext cx="5461883" cy="330632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1567BFCE-85E6-404D-BED2-07EF7476335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0819848" flipH="1">
            <a:off x="2896794" y="3372036"/>
            <a:ext cx="4703120" cy="330632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237C6780-3C12-124C-BCBA-C93C42004EB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t="15139"/>
          <a:stretch/>
        </p:blipFill>
        <p:spPr>
          <a:xfrm rot="11833884" flipH="1">
            <a:off x="6785237" y="3654862"/>
            <a:ext cx="4316428" cy="311064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CCB7737-54C5-9742-88FA-5178010739E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5400000">
            <a:off x="7308156" y="169381"/>
            <a:ext cx="5461883" cy="4485182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DF4F665-48EB-364D-9EB2-66AD8C2D761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8829578" y="3551085"/>
            <a:ext cx="3799175" cy="3613981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E2E4302E-0BD5-4F46-BC6F-815E2C03DAD4}"/>
              </a:ext>
            </a:extLst>
          </p:cNvPr>
          <p:cNvSpPr txBox="1"/>
          <p:nvPr/>
        </p:nvSpPr>
        <p:spPr>
          <a:xfrm>
            <a:off x="-1" y="1269457"/>
            <a:ext cx="1146553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dirty="0">
                <a:solidFill>
                  <a:srgbClr val="002060"/>
                </a:solidFill>
                <a:latin typeface="AcmeFont" pitchFamily="2" charset="0"/>
              </a:rPr>
              <a:t>BASICS</a:t>
            </a:r>
          </a:p>
          <a:p>
            <a:r>
              <a:rPr lang="en-US" sz="11500" dirty="0">
                <a:solidFill>
                  <a:srgbClr val="002060"/>
                </a:solidFill>
                <a:latin typeface="AcmeFont" pitchFamily="2" charset="0"/>
              </a:rPr>
              <a:t>DES GLAUBENS</a:t>
            </a:r>
          </a:p>
        </p:txBody>
      </p:sp>
    </p:spTree>
    <p:extLst>
      <p:ext uri="{BB962C8B-B14F-4D97-AF65-F5344CB8AC3E}">
        <p14:creationId xmlns:p14="http://schemas.microsoft.com/office/powerpoint/2010/main" val="28162796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DF4F665-48EB-364D-9EB2-66AD8C2D761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8829578" y="3551085"/>
            <a:ext cx="3799175" cy="361398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4FB0C6E-28FB-B343-B8BC-81A83A16024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5410103" y="3551085"/>
            <a:ext cx="3799175" cy="361398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117E0AB-62D5-5C42-9BA9-1332944F70D6}"/>
              </a:ext>
            </a:extLst>
          </p:cNvPr>
          <p:cNvSpPr txBox="1"/>
          <p:nvPr/>
        </p:nvSpPr>
        <p:spPr>
          <a:xfrm>
            <a:off x="0" y="5441229"/>
            <a:ext cx="1146553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002060"/>
                </a:solidFill>
                <a:latin typeface="AcmeFont" pitchFamily="2" charset="0"/>
              </a:rPr>
              <a:t>BASICS</a:t>
            </a:r>
          </a:p>
          <a:p>
            <a:r>
              <a:rPr lang="en-US" sz="4400" dirty="0">
                <a:solidFill>
                  <a:srgbClr val="002060"/>
                </a:solidFill>
                <a:latin typeface="AcmeFont" pitchFamily="2" charset="0"/>
              </a:rPr>
              <a:t>DES GLAUBENS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BA015F43-C6A4-C647-B1CC-BDBE4EF28238}"/>
              </a:ext>
            </a:extLst>
          </p:cNvPr>
          <p:cNvSpPr/>
          <p:nvPr/>
        </p:nvSpPr>
        <p:spPr>
          <a:xfrm>
            <a:off x="1529222" y="241787"/>
            <a:ext cx="9469975" cy="5487100"/>
          </a:xfrm>
          <a:prstGeom prst="roundRect">
            <a:avLst/>
          </a:prstGeom>
          <a:solidFill>
            <a:schemeClr val="accent1">
              <a:lumMod val="60000"/>
              <a:lumOff val="40000"/>
              <a:alpha val="73000"/>
            </a:schemeClr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i="1" dirty="0">
                <a:solidFill>
                  <a:srgbClr val="002060"/>
                </a:solidFill>
                <a:latin typeface="Arial"/>
                <a:cs typeface="Arial"/>
              </a:rPr>
              <a:t>Am </a:t>
            </a:r>
            <a:r>
              <a:rPr lang="en-US" sz="3600" i="1" dirty="0" err="1">
                <a:solidFill>
                  <a:srgbClr val="002060"/>
                </a:solidFill>
                <a:latin typeface="Arial"/>
                <a:cs typeface="Arial"/>
              </a:rPr>
              <a:t>siebten</a:t>
            </a:r>
            <a:r>
              <a:rPr lang="en-US" sz="3600" i="1" dirty="0">
                <a:solidFill>
                  <a:srgbClr val="002060"/>
                </a:solidFill>
                <a:latin typeface="Arial"/>
                <a:cs typeface="Arial"/>
              </a:rPr>
              <a:t> Tag </a:t>
            </a:r>
            <a:r>
              <a:rPr lang="en-US" sz="3600" i="1" dirty="0" err="1">
                <a:solidFill>
                  <a:srgbClr val="002060"/>
                </a:solidFill>
                <a:latin typeface="Arial"/>
                <a:cs typeface="Arial"/>
              </a:rPr>
              <a:t>hatte</a:t>
            </a:r>
            <a:r>
              <a:rPr lang="en-US" sz="3600" i="1" dirty="0">
                <a:solidFill>
                  <a:srgbClr val="002060"/>
                </a:solidFill>
                <a:latin typeface="Arial"/>
                <a:cs typeface="Arial"/>
              </a:rPr>
              <a:t> Gott sein </a:t>
            </a:r>
            <a:r>
              <a:rPr lang="en-US" sz="3600" i="1" dirty="0" err="1">
                <a:solidFill>
                  <a:srgbClr val="002060"/>
                </a:solidFill>
                <a:latin typeface="Arial"/>
                <a:cs typeface="Arial"/>
              </a:rPr>
              <a:t>Werk</a:t>
            </a:r>
            <a:r>
              <a:rPr lang="en-US" sz="36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600" i="1" dirty="0" err="1">
                <a:solidFill>
                  <a:srgbClr val="002060"/>
                </a:solidFill>
                <a:latin typeface="Arial"/>
                <a:cs typeface="Arial"/>
              </a:rPr>
              <a:t>vollendet</a:t>
            </a:r>
            <a:r>
              <a:rPr lang="en-US" sz="3600" i="1" dirty="0">
                <a:solidFill>
                  <a:srgbClr val="002060"/>
                </a:solidFill>
                <a:latin typeface="Arial"/>
                <a:cs typeface="Arial"/>
              </a:rPr>
              <a:t> und </a:t>
            </a:r>
            <a:r>
              <a:rPr lang="en-US" sz="3600" i="1" dirty="0" err="1">
                <a:solidFill>
                  <a:srgbClr val="002060"/>
                </a:solidFill>
                <a:latin typeface="Arial"/>
                <a:cs typeface="Arial"/>
              </a:rPr>
              <a:t>ruhte</a:t>
            </a:r>
            <a:r>
              <a:rPr lang="en-US" sz="3600" i="1" dirty="0">
                <a:solidFill>
                  <a:srgbClr val="002060"/>
                </a:solidFill>
                <a:latin typeface="Arial"/>
                <a:cs typeface="Arial"/>
              </a:rPr>
              <a:t> von seiner Arbeit. </a:t>
            </a:r>
            <a:r>
              <a:rPr lang="en-US" sz="3600" i="1" dirty="0" err="1">
                <a:solidFill>
                  <a:srgbClr val="002060"/>
                </a:solidFill>
                <a:latin typeface="Arial"/>
                <a:cs typeface="Arial"/>
              </a:rPr>
              <a:t>Darum</a:t>
            </a:r>
            <a:r>
              <a:rPr lang="en-US" sz="36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600" i="1" dirty="0" err="1">
                <a:solidFill>
                  <a:srgbClr val="002060"/>
                </a:solidFill>
                <a:latin typeface="Arial"/>
                <a:cs typeface="Arial"/>
              </a:rPr>
              <a:t>segnete</a:t>
            </a:r>
            <a:r>
              <a:rPr lang="en-US" sz="36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600" i="1" dirty="0" err="1">
                <a:solidFill>
                  <a:srgbClr val="002060"/>
                </a:solidFill>
                <a:latin typeface="Arial"/>
                <a:cs typeface="Arial"/>
              </a:rPr>
              <a:t>er</a:t>
            </a:r>
            <a:r>
              <a:rPr lang="en-US" sz="3600" i="1" dirty="0">
                <a:solidFill>
                  <a:srgbClr val="002060"/>
                </a:solidFill>
                <a:latin typeface="Arial"/>
                <a:cs typeface="Arial"/>
              </a:rPr>
              <a:t> den </a:t>
            </a:r>
            <a:r>
              <a:rPr lang="en-US" sz="3600" i="1" dirty="0" err="1">
                <a:solidFill>
                  <a:srgbClr val="002060"/>
                </a:solidFill>
                <a:latin typeface="Arial"/>
                <a:cs typeface="Arial"/>
              </a:rPr>
              <a:t>siebten</a:t>
            </a:r>
            <a:r>
              <a:rPr lang="en-US" sz="3600" i="1" dirty="0">
                <a:solidFill>
                  <a:srgbClr val="002060"/>
                </a:solidFill>
                <a:latin typeface="Arial"/>
                <a:cs typeface="Arial"/>
              </a:rPr>
              <a:t> Tag und </a:t>
            </a:r>
            <a:r>
              <a:rPr lang="en-US" sz="3600" i="1" dirty="0" err="1">
                <a:solidFill>
                  <a:srgbClr val="002060"/>
                </a:solidFill>
                <a:latin typeface="Arial"/>
                <a:cs typeface="Arial"/>
              </a:rPr>
              <a:t>sagte</a:t>
            </a:r>
            <a:r>
              <a:rPr lang="en-US" sz="3600" i="1" dirty="0">
                <a:solidFill>
                  <a:srgbClr val="002060"/>
                </a:solidFill>
                <a:latin typeface="Arial"/>
                <a:cs typeface="Arial"/>
              </a:rPr>
              <a:t>: »Dies </a:t>
            </a:r>
            <a:r>
              <a:rPr lang="en-US" sz="3600" i="1" dirty="0" err="1">
                <a:solidFill>
                  <a:srgbClr val="002060"/>
                </a:solidFill>
                <a:latin typeface="Arial"/>
                <a:cs typeface="Arial"/>
              </a:rPr>
              <a:t>ist</a:t>
            </a:r>
            <a:r>
              <a:rPr lang="en-US" sz="36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600" i="1" dirty="0" err="1">
                <a:solidFill>
                  <a:srgbClr val="002060"/>
                </a:solidFill>
                <a:latin typeface="Arial"/>
                <a:cs typeface="Arial"/>
              </a:rPr>
              <a:t>ein</a:t>
            </a:r>
            <a:r>
              <a:rPr lang="en-US" sz="36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600" i="1" dirty="0" err="1">
                <a:solidFill>
                  <a:srgbClr val="002060"/>
                </a:solidFill>
                <a:latin typeface="Arial"/>
                <a:cs typeface="Arial"/>
              </a:rPr>
              <a:t>ganz</a:t>
            </a:r>
            <a:r>
              <a:rPr lang="en-US" sz="36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600" i="1" dirty="0" err="1">
                <a:solidFill>
                  <a:srgbClr val="002060"/>
                </a:solidFill>
                <a:latin typeface="Arial"/>
                <a:cs typeface="Arial"/>
              </a:rPr>
              <a:t>besonderer</a:t>
            </a:r>
            <a:r>
              <a:rPr lang="en-US" sz="3600" i="1" dirty="0">
                <a:solidFill>
                  <a:srgbClr val="002060"/>
                </a:solidFill>
                <a:latin typeface="Arial"/>
                <a:cs typeface="Arial"/>
              </a:rPr>
              <a:t>, </a:t>
            </a:r>
            <a:r>
              <a:rPr lang="en-US" sz="3600" i="1" dirty="0" err="1">
                <a:solidFill>
                  <a:srgbClr val="002060"/>
                </a:solidFill>
                <a:latin typeface="Arial"/>
                <a:cs typeface="Arial"/>
              </a:rPr>
              <a:t>heiliger</a:t>
            </a:r>
            <a:r>
              <a:rPr lang="en-US" sz="3600" i="1" dirty="0">
                <a:solidFill>
                  <a:srgbClr val="002060"/>
                </a:solidFill>
                <a:latin typeface="Arial"/>
                <a:cs typeface="Arial"/>
              </a:rPr>
              <a:t> Tag! </a:t>
            </a:r>
            <a:r>
              <a:rPr lang="en-US" sz="3600" i="1" dirty="0" err="1">
                <a:solidFill>
                  <a:srgbClr val="002060"/>
                </a:solidFill>
                <a:latin typeface="Arial"/>
                <a:cs typeface="Arial"/>
              </a:rPr>
              <a:t>Er</a:t>
            </a:r>
            <a:r>
              <a:rPr lang="en-US" sz="36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600" i="1" dirty="0" err="1">
                <a:solidFill>
                  <a:srgbClr val="002060"/>
                </a:solidFill>
                <a:latin typeface="Arial"/>
                <a:cs typeface="Arial"/>
              </a:rPr>
              <a:t>gehört</a:t>
            </a:r>
            <a:r>
              <a:rPr lang="en-US" sz="3600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600" i="1" dirty="0" err="1">
                <a:solidFill>
                  <a:srgbClr val="002060"/>
                </a:solidFill>
                <a:latin typeface="Arial"/>
                <a:cs typeface="Arial"/>
              </a:rPr>
              <a:t>mir</a:t>
            </a:r>
            <a:r>
              <a:rPr lang="en-US" sz="3600" i="1" dirty="0">
                <a:solidFill>
                  <a:srgbClr val="002060"/>
                </a:solidFill>
                <a:latin typeface="Arial"/>
                <a:cs typeface="Arial"/>
              </a:rPr>
              <a:t>.«</a:t>
            </a:r>
            <a:endParaRPr lang="en-US" sz="4400" i="1" dirty="0">
              <a:solidFill>
                <a:srgbClr val="002060"/>
              </a:solidFill>
              <a:latin typeface="Arial"/>
              <a:cs typeface="Arial"/>
            </a:endParaRPr>
          </a:p>
          <a:p>
            <a:pPr algn="ctr"/>
            <a:endParaRPr lang="en-US" sz="2800" i="1" dirty="0">
              <a:solidFill>
                <a:srgbClr val="002060"/>
              </a:solidFill>
              <a:latin typeface="Arial"/>
              <a:cs typeface="Arial"/>
            </a:endParaRPr>
          </a:p>
          <a:p>
            <a:pPr algn="ctr"/>
            <a:r>
              <a:rPr lang="en-US" sz="2800" dirty="0">
                <a:solidFill>
                  <a:srgbClr val="002060"/>
                </a:solidFill>
                <a:latin typeface="AcmeFont" pitchFamily="2" charset="0"/>
                <a:cs typeface="Arial"/>
              </a:rPr>
              <a:t>1. </a:t>
            </a:r>
            <a:r>
              <a:rPr lang="en-US" sz="2800" dirty="0" err="1">
                <a:solidFill>
                  <a:srgbClr val="002060"/>
                </a:solidFill>
                <a:latin typeface="AcmeFont" pitchFamily="2" charset="0"/>
                <a:cs typeface="Arial"/>
              </a:rPr>
              <a:t>Mose</a:t>
            </a:r>
            <a:r>
              <a:rPr lang="en-US" sz="2800" dirty="0">
                <a:solidFill>
                  <a:srgbClr val="002060"/>
                </a:solidFill>
                <a:latin typeface="AcmeFont" pitchFamily="2" charset="0"/>
                <a:cs typeface="Arial"/>
              </a:rPr>
              <a:t> 2,2-3 HFA</a:t>
            </a:r>
            <a:endParaRPr lang="en-US" sz="2800" i="1" dirty="0">
              <a:solidFill>
                <a:srgbClr val="00206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826325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DF4F665-48EB-364D-9EB2-66AD8C2D761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8829578" y="3551085"/>
            <a:ext cx="3799175" cy="361398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4FB0C6E-28FB-B343-B8BC-81A83A16024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5410103" y="3551085"/>
            <a:ext cx="3799175" cy="361398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62789AC-B2F3-A544-AEA8-229A08899340}"/>
              </a:ext>
            </a:extLst>
          </p:cNvPr>
          <p:cNvSpPr txBox="1"/>
          <p:nvPr/>
        </p:nvSpPr>
        <p:spPr>
          <a:xfrm>
            <a:off x="482505" y="1288927"/>
            <a:ext cx="11465531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1. Gott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schuf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alles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einschliesslich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unseres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Körpers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mit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einem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RHYTMUS der RUHE. </a:t>
            </a:r>
          </a:p>
          <a:p>
            <a:pPr marL="1143000" indent="-1143000" algn="ctr">
              <a:buAutoNum type="arabicPeriod"/>
            </a:pPr>
            <a:endParaRPr lang="en-US" sz="7200" dirty="0">
              <a:solidFill>
                <a:srgbClr val="002060"/>
              </a:solidFill>
              <a:latin typeface="AcmeFo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27216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DF4F665-48EB-364D-9EB2-66AD8C2D761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8829578" y="3551085"/>
            <a:ext cx="3799175" cy="361398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4FB0C6E-28FB-B343-B8BC-81A83A16024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5410103" y="3551085"/>
            <a:ext cx="3799175" cy="361398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117E0AB-62D5-5C42-9BA9-1332944F70D6}"/>
              </a:ext>
            </a:extLst>
          </p:cNvPr>
          <p:cNvSpPr txBox="1"/>
          <p:nvPr/>
        </p:nvSpPr>
        <p:spPr>
          <a:xfrm>
            <a:off x="0" y="5441229"/>
            <a:ext cx="1146553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002060"/>
                </a:solidFill>
                <a:latin typeface="AcmeFont" pitchFamily="2" charset="0"/>
              </a:rPr>
              <a:t>BASICS</a:t>
            </a:r>
          </a:p>
          <a:p>
            <a:r>
              <a:rPr lang="en-US" sz="4400" dirty="0">
                <a:solidFill>
                  <a:srgbClr val="002060"/>
                </a:solidFill>
                <a:latin typeface="AcmeFont" pitchFamily="2" charset="0"/>
              </a:rPr>
              <a:t>DES GLAUBENS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BA015F43-C6A4-C647-B1CC-BDBE4EF28238}"/>
              </a:ext>
            </a:extLst>
          </p:cNvPr>
          <p:cNvSpPr/>
          <p:nvPr/>
        </p:nvSpPr>
        <p:spPr>
          <a:xfrm>
            <a:off x="1542475" y="216590"/>
            <a:ext cx="9469975" cy="6016043"/>
          </a:xfrm>
          <a:prstGeom prst="roundRect">
            <a:avLst/>
          </a:prstGeom>
          <a:solidFill>
            <a:schemeClr val="accent1">
              <a:lumMod val="60000"/>
              <a:lumOff val="40000"/>
              <a:alpha val="73000"/>
            </a:schemeClr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36 Sie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schickten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die Menschen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nach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Hause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und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fuhren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mit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dem Boot, in dem Jesus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saß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, auf den See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hinaus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.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Einige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andere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Boote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folgten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ihnen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.</a:t>
            </a:r>
          </a:p>
          <a:p>
            <a:pPr algn="ctr"/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37 Da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brach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ein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gewaltiger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Sturm los.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Hohe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Wellen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schlugen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ins Boot, es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lief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voll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Wasser und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drohte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zu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sinken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.</a:t>
            </a:r>
          </a:p>
          <a:p>
            <a:pPr algn="ctr"/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38 Jesus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aber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schlief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hinten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im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Boot auf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einem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Kissen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. Da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weckten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ihn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die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Jünger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und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riefen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: »Lehrer,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wir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gehen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unter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!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Kümmert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dich das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denn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gar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nicht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?«</a:t>
            </a:r>
          </a:p>
          <a:p>
            <a:pPr algn="ctr"/>
            <a:endParaRPr lang="en-US" sz="3200" dirty="0">
              <a:solidFill>
                <a:srgbClr val="002060"/>
              </a:solidFill>
              <a:latin typeface="Arial"/>
              <a:cs typeface="Arial"/>
            </a:endParaRPr>
          </a:p>
          <a:p>
            <a:pPr algn="ctr"/>
            <a:r>
              <a:rPr lang="en-US" sz="2400" dirty="0">
                <a:solidFill>
                  <a:srgbClr val="002060"/>
                </a:solidFill>
                <a:latin typeface="AcmeFont" pitchFamily="2" charset="0"/>
                <a:cs typeface="Arial"/>
              </a:rPr>
              <a:t>Markus 4,36-38 HFA</a:t>
            </a:r>
            <a:endParaRPr lang="en-US" sz="2800" i="1" dirty="0">
              <a:solidFill>
                <a:srgbClr val="00206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096630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DF4F665-48EB-364D-9EB2-66AD8C2D761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8829578" y="3551085"/>
            <a:ext cx="3799175" cy="361398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4FB0C6E-28FB-B343-B8BC-81A83A16024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5410103" y="3551085"/>
            <a:ext cx="3799175" cy="361398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117E0AB-62D5-5C42-9BA9-1332944F70D6}"/>
              </a:ext>
            </a:extLst>
          </p:cNvPr>
          <p:cNvSpPr txBox="1"/>
          <p:nvPr/>
        </p:nvSpPr>
        <p:spPr>
          <a:xfrm>
            <a:off x="0" y="5441229"/>
            <a:ext cx="1146553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002060"/>
                </a:solidFill>
                <a:latin typeface="AcmeFont" pitchFamily="2" charset="0"/>
              </a:rPr>
              <a:t>BASICS</a:t>
            </a:r>
          </a:p>
          <a:p>
            <a:r>
              <a:rPr lang="en-US" sz="4400" dirty="0">
                <a:solidFill>
                  <a:srgbClr val="002060"/>
                </a:solidFill>
                <a:latin typeface="AcmeFont" pitchFamily="2" charset="0"/>
              </a:rPr>
              <a:t>DES GLAUBENS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BA015F43-C6A4-C647-B1CC-BDBE4EF28238}"/>
              </a:ext>
            </a:extLst>
          </p:cNvPr>
          <p:cNvSpPr/>
          <p:nvPr/>
        </p:nvSpPr>
        <p:spPr>
          <a:xfrm>
            <a:off x="1542475" y="216590"/>
            <a:ext cx="9469975" cy="6047575"/>
          </a:xfrm>
          <a:prstGeom prst="roundRect">
            <a:avLst/>
          </a:prstGeom>
          <a:solidFill>
            <a:schemeClr val="accent1">
              <a:lumMod val="60000"/>
              <a:lumOff val="40000"/>
              <a:alpha val="73000"/>
            </a:schemeClr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002060"/>
                </a:solidFill>
                <a:latin typeface="Arial"/>
                <a:cs typeface="Arial"/>
              </a:rPr>
              <a:t>8 </a:t>
            </a:r>
            <a:r>
              <a:rPr lang="en-US" sz="2800" dirty="0" err="1">
                <a:solidFill>
                  <a:srgbClr val="002060"/>
                </a:solidFill>
                <a:latin typeface="Arial"/>
                <a:cs typeface="Arial"/>
              </a:rPr>
              <a:t>Denke</a:t>
            </a:r>
            <a:r>
              <a:rPr lang="en-US" sz="2800" dirty="0">
                <a:solidFill>
                  <a:srgbClr val="002060"/>
                </a:solidFill>
                <a:latin typeface="Arial"/>
                <a:cs typeface="Arial"/>
              </a:rPr>
              <a:t> an den Sabbat </a:t>
            </a:r>
            <a:r>
              <a:rPr lang="en-US" sz="2800" dirty="0" err="1">
                <a:solidFill>
                  <a:srgbClr val="002060"/>
                </a:solidFill>
                <a:latin typeface="Arial"/>
                <a:cs typeface="Arial"/>
              </a:rPr>
              <a:t>als</a:t>
            </a:r>
            <a:r>
              <a:rPr lang="en-US" sz="28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"/>
                <a:cs typeface="Arial"/>
              </a:rPr>
              <a:t>einen</a:t>
            </a:r>
            <a:r>
              <a:rPr lang="en-US" sz="2800" dirty="0">
                <a:solidFill>
                  <a:srgbClr val="002060"/>
                </a:solidFill>
                <a:latin typeface="Arial"/>
                <a:cs typeface="Arial"/>
              </a:rPr>
              <a:t> Tag, der </a:t>
            </a:r>
            <a:r>
              <a:rPr lang="en-US" sz="2800" dirty="0" err="1">
                <a:solidFill>
                  <a:srgbClr val="002060"/>
                </a:solidFill>
                <a:latin typeface="Arial"/>
                <a:cs typeface="Arial"/>
              </a:rPr>
              <a:t>mir</a:t>
            </a:r>
            <a:r>
              <a:rPr lang="en-US" sz="28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"/>
                <a:cs typeface="Arial"/>
              </a:rPr>
              <a:t>allein</a:t>
            </a:r>
            <a:r>
              <a:rPr lang="en-US" sz="28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"/>
                <a:cs typeface="Arial"/>
              </a:rPr>
              <a:t>geweiht</a:t>
            </a:r>
            <a:r>
              <a:rPr lang="en-US" sz="28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"/>
                <a:cs typeface="Arial"/>
              </a:rPr>
              <a:t>ist</a:t>
            </a:r>
            <a:r>
              <a:rPr lang="en-US" sz="2800" dirty="0">
                <a:solidFill>
                  <a:srgbClr val="002060"/>
                </a:solidFill>
                <a:latin typeface="Arial"/>
                <a:cs typeface="Arial"/>
              </a:rPr>
              <a:t>!</a:t>
            </a:r>
          </a:p>
          <a:p>
            <a:pPr algn="ctr"/>
            <a:r>
              <a:rPr lang="en-US" sz="2800" dirty="0">
                <a:solidFill>
                  <a:srgbClr val="002060"/>
                </a:solidFill>
                <a:latin typeface="Arial"/>
                <a:cs typeface="Arial"/>
              </a:rPr>
              <a:t>9 </a:t>
            </a:r>
            <a:r>
              <a:rPr lang="en-US" sz="2800" dirty="0" err="1">
                <a:solidFill>
                  <a:srgbClr val="002060"/>
                </a:solidFill>
                <a:latin typeface="Arial"/>
                <a:cs typeface="Arial"/>
              </a:rPr>
              <a:t>Sechs</a:t>
            </a:r>
            <a:r>
              <a:rPr lang="en-US" sz="28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"/>
                <a:cs typeface="Arial"/>
              </a:rPr>
              <a:t>Tage</a:t>
            </a:r>
            <a:r>
              <a:rPr lang="en-US" sz="28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"/>
                <a:cs typeface="Arial"/>
              </a:rPr>
              <a:t>sollst</a:t>
            </a:r>
            <a:r>
              <a:rPr lang="en-US" sz="2800" dirty="0">
                <a:solidFill>
                  <a:srgbClr val="002060"/>
                </a:solidFill>
                <a:latin typeface="Arial"/>
                <a:cs typeface="Arial"/>
              </a:rPr>
              <a:t> du </a:t>
            </a:r>
            <a:r>
              <a:rPr lang="en-US" sz="2800" dirty="0" err="1">
                <a:solidFill>
                  <a:srgbClr val="002060"/>
                </a:solidFill>
                <a:latin typeface="Arial"/>
                <a:cs typeface="Arial"/>
              </a:rPr>
              <a:t>deine</a:t>
            </a:r>
            <a:r>
              <a:rPr lang="en-US" sz="2800" dirty="0">
                <a:solidFill>
                  <a:srgbClr val="002060"/>
                </a:solidFill>
                <a:latin typeface="Arial"/>
                <a:cs typeface="Arial"/>
              </a:rPr>
              <a:t> Arbeit </a:t>
            </a:r>
            <a:r>
              <a:rPr lang="en-US" sz="2800" dirty="0" err="1">
                <a:solidFill>
                  <a:srgbClr val="002060"/>
                </a:solidFill>
                <a:latin typeface="Arial"/>
                <a:cs typeface="Arial"/>
              </a:rPr>
              <a:t>verrichten</a:t>
            </a:r>
            <a:r>
              <a:rPr lang="en-US" sz="2800" dirty="0">
                <a:solidFill>
                  <a:srgbClr val="002060"/>
                </a:solidFill>
                <a:latin typeface="Arial"/>
                <a:cs typeface="Arial"/>
              </a:rPr>
              <a:t>,</a:t>
            </a:r>
          </a:p>
          <a:p>
            <a:pPr algn="ctr"/>
            <a:r>
              <a:rPr lang="en-US" sz="2800" dirty="0">
                <a:solidFill>
                  <a:srgbClr val="002060"/>
                </a:solidFill>
                <a:latin typeface="Arial"/>
                <a:cs typeface="Arial"/>
              </a:rPr>
              <a:t>10 </a:t>
            </a:r>
            <a:r>
              <a:rPr lang="en-US" sz="2800" dirty="0" err="1">
                <a:solidFill>
                  <a:srgbClr val="002060"/>
                </a:solidFill>
                <a:latin typeface="Arial"/>
                <a:cs typeface="Arial"/>
              </a:rPr>
              <a:t>aber</a:t>
            </a:r>
            <a:r>
              <a:rPr lang="en-US" sz="2800" dirty="0">
                <a:solidFill>
                  <a:srgbClr val="002060"/>
                </a:solidFill>
                <a:latin typeface="Arial"/>
                <a:cs typeface="Arial"/>
              </a:rPr>
              <a:t> der </a:t>
            </a:r>
            <a:r>
              <a:rPr lang="en-US" sz="2800" dirty="0" err="1">
                <a:solidFill>
                  <a:srgbClr val="002060"/>
                </a:solidFill>
                <a:latin typeface="Arial"/>
                <a:cs typeface="Arial"/>
              </a:rPr>
              <a:t>siebte</a:t>
            </a:r>
            <a:r>
              <a:rPr lang="en-US" sz="2800" dirty="0">
                <a:solidFill>
                  <a:srgbClr val="002060"/>
                </a:solidFill>
                <a:latin typeface="Arial"/>
                <a:cs typeface="Arial"/>
              </a:rPr>
              <a:t> Tag </a:t>
            </a:r>
            <a:r>
              <a:rPr lang="en-US" sz="2800" dirty="0" err="1">
                <a:solidFill>
                  <a:srgbClr val="002060"/>
                </a:solidFill>
                <a:latin typeface="Arial"/>
                <a:cs typeface="Arial"/>
              </a:rPr>
              <a:t>ist</a:t>
            </a:r>
            <a:r>
              <a:rPr lang="en-US" sz="28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"/>
                <a:cs typeface="Arial"/>
              </a:rPr>
              <a:t>ein</a:t>
            </a:r>
            <a:r>
              <a:rPr lang="en-US" sz="28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"/>
                <a:cs typeface="Arial"/>
              </a:rPr>
              <a:t>Ruhetag</a:t>
            </a:r>
            <a:r>
              <a:rPr lang="en-US" sz="2800" dirty="0">
                <a:solidFill>
                  <a:srgbClr val="002060"/>
                </a:solidFill>
                <a:latin typeface="Arial"/>
                <a:cs typeface="Arial"/>
              </a:rPr>
              <a:t>, der </a:t>
            </a:r>
            <a:r>
              <a:rPr lang="en-US" sz="2800" dirty="0" err="1">
                <a:solidFill>
                  <a:srgbClr val="002060"/>
                </a:solidFill>
                <a:latin typeface="Arial"/>
                <a:cs typeface="Arial"/>
              </a:rPr>
              <a:t>mir</a:t>
            </a:r>
            <a:r>
              <a:rPr lang="en-US" sz="2800" dirty="0">
                <a:solidFill>
                  <a:srgbClr val="002060"/>
                </a:solidFill>
                <a:latin typeface="Arial"/>
                <a:cs typeface="Arial"/>
              </a:rPr>
              <a:t>, dem HERRN, </a:t>
            </a:r>
            <a:r>
              <a:rPr lang="en-US" sz="2800" dirty="0" err="1">
                <a:solidFill>
                  <a:srgbClr val="002060"/>
                </a:solidFill>
                <a:latin typeface="Arial"/>
                <a:cs typeface="Arial"/>
              </a:rPr>
              <a:t>deinem</a:t>
            </a:r>
            <a:r>
              <a:rPr lang="en-US" sz="2800" dirty="0">
                <a:solidFill>
                  <a:srgbClr val="002060"/>
                </a:solidFill>
                <a:latin typeface="Arial"/>
                <a:cs typeface="Arial"/>
              </a:rPr>
              <a:t> Gott, </a:t>
            </a:r>
            <a:r>
              <a:rPr lang="en-US" sz="2800" dirty="0" err="1">
                <a:solidFill>
                  <a:srgbClr val="002060"/>
                </a:solidFill>
                <a:latin typeface="Arial"/>
                <a:cs typeface="Arial"/>
              </a:rPr>
              <a:t>gehört</a:t>
            </a:r>
            <a:r>
              <a:rPr lang="en-US" sz="2800" dirty="0">
                <a:solidFill>
                  <a:srgbClr val="002060"/>
                </a:solidFill>
                <a:latin typeface="Arial"/>
                <a:cs typeface="Arial"/>
              </a:rPr>
              <a:t>. An </a:t>
            </a:r>
            <a:r>
              <a:rPr lang="en-US" sz="2800" dirty="0" err="1">
                <a:solidFill>
                  <a:srgbClr val="002060"/>
                </a:solidFill>
                <a:latin typeface="Arial"/>
                <a:cs typeface="Arial"/>
              </a:rPr>
              <a:t>diesem</a:t>
            </a:r>
            <a:r>
              <a:rPr lang="en-US" sz="2800" dirty="0">
                <a:solidFill>
                  <a:srgbClr val="002060"/>
                </a:solidFill>
                <a:latin typeface="Arial"/>
                <a:cs typeface="Arial"/>
              </a:rPr>
              <a:t> Tag </a:t>
            </a:r>
            <a:r>
              <a:rPr lang="en-US" sz="2800" dirty="0" err="1">
                <a:solidFill>
                  <a:srgbClr val="002060"/>
                </a:solidFill>
                <a:latin typeface="Arial"/>
                <a:cs typeface="Arial"/>
              </a:rPr>
              <a:t>sollst</a:t>
            </a:r>
            <a:r>
              <a:rPr lang="en-US" sz="2800" dirty="0">
                <a:solidFill>
                  <a:srgbClr val="002060"/>
                </a:solidFill>
                <a:latin typeface="Arial"/>
                <a:cs typeface="Arial"/>
              </a:rPr>
              <a:t> du </a:t>
            </a:r>
            <a:r>
              <a:rPr lang="en-US" sz="2800" dirty="0" err="1">
                <a:solidFill>
                  <a:srgbClr val="002060"/>
                </a:solidFill>
                <a:latin typeface="Arial"/>
                <a:cs typeface="Arial"/>
              </a:rPr>
              <a:t>nicht</a:t>
            </a:r>
            <a:r>
              <a:rPr lang="en-US" sz="28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"/>
                <a:cs typeface="Arial"/>
              </a:rPr>
              <a:t>arbeiten</a:t>
            </a:r>
            <a:r>
              <a:rPr lang="en-US" sz="2800" dirty="0">
                <a:solidFill>
                  <a:srgbClr val="002060"/>
                </a:solidFill>
                <a:latin typeface="Arial"/>
                <a:cs typeface="Arial"/>
              </a:rPr>
              <a:t>, </a:t>
            </a:r>
            <a:r>
              <a:rPr lang="en-US" sz="2800" dirty="0" err="1">
                <a:solidFill>
                  <a:srgbClr val="002060"/>
                </a:solidFill>
                <a:latin typeface="Arial"/>
                <a:cs typeface="Arial"/>
              </a:rPr>
              <a:t>weder</a:t>
            </a:r>
            <a:r>
              <a:rPr lang="en-US" sz="2800" dirty="0">
                <a:solidFill>
                  <a:srgbClr val="002060"/>
                </a:solidFill>
                <a:latin typeface="Arial"/>
                <a:cs typeface="Arial"/>
              </a:rPr>
              <a:t> du </a:t>
            </a:r>
            <a:r>
              <a:rPr lang="en-US" sz="2800" dirty="0" err="1">
                <a:solidFill>
                  <a:srgbClr val="002060"/>
                </a:solidFill>
                <a:latin typeface="Arial"/>
                <a:cs typeface="Arial"/>
              </a:rPr>
              <a:t>noch</a:t>
            </a:r>
            <a:r>
              <a:rPr lang="en-US" sz="28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"/>
                <a:cs typeface="Arial"/>
              </a:rPr>
              <a:t>deine</a:t>
            </a:r>
            <a:r>
              <a:rPr lang="en-US" sz="2800" dirty="0">
                <a:solidFill>
                  <a:srgbClr val="002060"/>
                </a:solidFill>
                <a:latin typeface="Arial"/>
                <a:cs typeface="Arial"/>
              </a:rPr>
              <a:t> Kinder, </a:t>
            </a:r>
            <a:r>
              <a:rPr lang="en-US" sz="2800" dirty="0" err="1">
                <a:solidFill>
                  <a:srgbClr val="002060"/>
                </a:solidFill>
                <a:latin typeface="Arial"/>
                <a:cs typeface="Arial"/>
              </a:rPr>
              <a:t>weder</a:t>
            </a:r>
            <a:r>
              <a:rPr lang="en-US" sz="28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"/>
                <a:cs typeface="Arial"/>
              </a:rPr>
              <a:t>dein</a:t>
            </a:r>
            <a:r>
              <a:rPr lang="en-US" sz="2800" dirty="0">
                <a:solidFill>
                  <a:srgbClr val="002060"/>
                </a:solidFill>
                <a:latin typeface="Arial"/>
                <a:cs typeface="Arial"/>
              </a:rPr>
              <a:t> Knecht </a:t>
            </a:r>
            <a:r>
              <a:rPr lang="en-US" sz="2800" dirty="0" err="1">
                <a:solidFill>
                  <a:srgbClr val="002060"/>
                </a:solidFill>
                <a:latin typeface="Arial"/>
                <a:cs typeface="Arial"/>
              </a:rPr>
              <a:t>noch</a:t>
            </a:r>
            <a:r>
              <a:rPr lang="en-US" sz="28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"/>
                <a:cs typeface="Arial"/>
              </a:rPr>
              <a:t>deine</a:t>
            </a:r>
            <a:r>
              <a:rPr lang="en-US" sz="28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"/>
                <a:cs typeface="Arial"/>
              </a:rPr>
              <a:t>Magd</a:t>
            </a:r>
            <a:r>
              <a:rPr lang="en-US" sz="2800" dirty="0">
                <a:solidFill>
                  <a:srgbClr val="002060"/>
                </a:solidFill>
                <a:latin typeface="Arial"/>
                <a:cs typeface="Arial"/>
              </a:rPr>
              <a:t>, </a:t>
            </a:r>
            <a:r>
              <a:rPr lang="en-US" sz="2800" dirty="0" err="1">
                <a:solidFill>
                  <a:srgbClr val="002060"/>
                </a:solidFill>
                <a:latin typeface="Arial"/>
                <a:cs typeface="Arial"/>
              </a:rPr>
              <a:t>auch</a:t>
            </a:r>
            <a:r>
              <a:rPr lang="en-US" sz="28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"/>
                <a:cs typeface="Arial"/>
              </a:rPr>
              <a:t>nicht</a:t>
            </a:r>
            <a:r>
              <a:rPr lang="en-US" sz="28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"/>
                <a:cs typeface="Arial"/>
              </a:rPr>
              <a:t>deine</a:t>
            </a:r>
            <a:r>
              <a:rPr lang="en-US" sz="28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"/>
                <a:cs typeface="Arial"/>
              </a:rPr>
              <a:t>Tiere</a:t>
            </a:r>
            <a:r>
              <a:rPr lang="en-US" sz="28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"/>
                <a:cs typeface="Arial"/>
              </a:rPr>
              <a:t>oder</a:t>
            </a:r>
            <a:r>
              <a:rPr lang="en-US" sz="2800" dirty="0">
                <a:solidFill>
                  <a:srgbClr val="002060"/>
                </a:solidFill>
                <a:latin typeface="Arial"/>
                <a:cs typeface="Arial"/>
              </a:rPr>
              <a:t> der </a:t>
            </a:r>
            <a:r>
              <a:rPr lang="en-US" sz="2800" dirty="0" err="1">
                <a:solidFill>
                  <a:srgbClr val="002060"/>
                </a:solidFill>
                <a:latin typeface="Arial"/>
                <a:cs typeface="Arial"/>
              </a:rPr>
              <a:t>Fremde</a:t>
            </a:r>
            <a:r>
              <a:rPr lang="en-US" sz="2800" dirty="0">
                <a:solidFill>
                  <a:srgbClr val="002060"/>
                </a:solidFill>
                <a:latin typeface="Arial"/>
                <a:cs typeface="Arial"/>
              </a:rPr>
              <a:t>, der </a:t>
            </a:r>
            <a:r>
              <a:rPr lang="en-US" sz="2800" dirty="0" err="1">
                <a:solidFill>
                  <a:srgbClr val="002060"/>
                </a:solidFill>
                <a:latin typeface="Arial"/>
                <a:cs typeface="Arial"/>
              </a:rPr>
              <a:t>bei</a:t>
            </a:r>
            <a:r>
              <a:rPr lang="en-US" sz="28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"/>
                <a:cs typeface="Arial"/>
              </a:rPr>
              <a:t>dir</a:t>
            </a:r>
            <a:r>
              <a:rPr lang="en-US" sz="28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"/>
                <a:cs typeface="Arial"/>
              </a:rPr>
              <a:t>lebt</a:t>
            </a:r>
            <a:r>
              <a:rPr lang="en-US" sz="2800" dirty="0">
                <a:solidFill>
                  <a:srgbClr val="002060"/>
                </a:solidFill>
                <a:latin typeface="Arial"/>
                <a:cs typeface="Arial"/>
              </a:rPr>
              <a:t>.</a:t>
            </a:r>
          </a:p>
          <a:p>
            <a:pPr algn="ctr"/>
            <a:r>
              <a:rPr lang="en-US" sz="2800" dirty="0">
                <a:solidFill>
                  <a:srgbClr val="002060"/>
                </a:solidFill>
                <a:latin typeface="Arial"/>
                <a:cs typeface="Arial"/>
              </a:rPr>
              <a:t>11 </a:t>
            </a:r>
            <a:r>
              <a:rPr lang="en-US" sz="2800" dirty="0" err="1">
                <a:solidFill>
                  <a:srgbClr val="002060"/>
                </a:solidFill>
                <a:latin typeface="Arial"/>
                <a:cs typeface="Arial"/>
              </a:rPr>
              <a:t>Denn</a:t>
            </a:r>
            <a:r>
              <a:rPr lang="en-US" sz="2800" dirty="0">
                <a:solidFill>
                  <a:srgbClr val="002060"/>
                </a:solidFill>
                <a:latin typeface="Arial"/>
                <a:cs typeface="Arial"/>
              </a:rPr>
              <a:t> in </a:t>
            </a:r>
            <a:r>
              <a:rPr lang="en-US" sz="2800" dirty="0" err="1">
                <a:solidFill>
                  <a:srgbClr val="002060"/>
                </a:solidFill>
                <a:latin typeface="Arial"/>
                <a:cs typeface="Arial"/>
              </a:rPr>
              <a:t>sechs</a:t>
            </a:r>
            <a:r>
              <a:rPr lang="en-US" sz="28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"/>
                <a:cs typeface="Arial"/>
              </a:rPr>
              <a:t>Tagen</a:t>
            </a:r>
            <a:r>
              <a:rPr lang="en-US" sz="28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"/>
                <a:cs typeface="Arial"/>
              </a:rPr>
              <a:t>habe</a:t>
            </a:r>
            <a:r>
              <a:rPr lang="en-US" sz="2800" dirty="0">
                <a:solidFill>
                  <a:srgbClr val="002060"/>
                </a:solidFill>
                <a:latin typeface="Arial"/>
                <a:cs typeface="Arial"/>
              </a:rPr>
              <a:t> ich, der HERR, den Himmel, die </a:t>
            </a:r>
            <a:r>
              <a:rPr lang="en-US" sz="2800" dirty="0" err="1">
                <a:solidFill>
                  <a:srgbClr val="002060"/>
                </a:solidFill>
                <a:latin typeface="Arial"/>
                <a:cs typeface="Arial"/>
              </a:rPr>
              <a:t>Erde</a:t>
            </a:r>
            <a:r>
              <a:rPr lang="en-US" sz="2800" dirty="0">
                <a:solidFill>
                  <a:srgbClr val="002060"/>
                </a:solidFill>
                <a:latin typeface="Arial"/>
                <a:cs typeface="Arial"/>
              </a:rPr>
              <a:t> und das Meer </a:t>
            </a:r>
            <a:r>
              <a:rPr lang="en-US" sz="2800" dirty="0" err="1">
                <a:solidFill>
                  <a:srgbClr val="002060"/>
                </a:solidFill>
                <a:latin typeface="Arial"/>
                <a:cs typeface="Arial"/>
              </a:rPr>
              <a:t>geschaffen</a:t>
            </a:r>
            <a:r>
              <a:rPr lang="en-US" sz="2800" dirty="0">
                <a:solidFill>
                  <a:srgbClr val="002060"/>
                </a:solidFill>
                <a:latin typeface="Arial"/>
                <a:cs typeface="Arial"/>
              </a:rPr>
              <a:t> und </a:t>
            </a:r>
            <a:r>
              <a:rPr lang="en-US" sz="2800" dirty="0" err="1">
                <a:solidFill>
                  <a:srgbClr val="002060"/>
                </a:solidFill>
                <a:latin typeface="Arial"/>
                <a:cs typeface="Arial"/>
              </a:rPr>
              <a:t>alles</a:t>
            </a:r>
            <a:r>
              <a:rPr lang="en-US" sz="2800" dirty="0">
                <a:solidFill>
                  <a:srgbClr val="002060"/>
                </a:solidFill>
                <a:latin typeface="Arial"/>
                <a:cs typeface="Arial"/>
              </a:rPr>
              <a:t>, was </a:t>
            </a:r>
            <a:r>
              <a:rPr lang="en-US" sz="2800" dirty="0" err="1">
                <a:solidFill>
                  <a:srgbClr val="002060"/>
                </a:solidFill>
                <a:latin typeface="Arial"/>
                <a:cs typeface="Arial"/>
              </a:rPr>
              <a:t>lebt</a:t>
            </a:r>
            <a:r>
              <a:rPr lang="en-US" sz="2800" dirty="0">
                <a:solidFill>
                  <a:srgbClr val="002060"/>
                </a:solidFill>
                <a:latin typeface="Arial"/>
                <a:cs typeface="Arial"/>
              </a:rPr>
              <a:t>. Aber am </a:t>
            </a:r>
            <a:r>
              <a:rPr lang="en-US" sz="2800" dirty="0" err="1">
                <a:solidFill>
                  <a:srgbClr val="002060"/>
                </a:solidFill>
                <a:latin typeface="Arial"/>
                <a:cs typeface="Arial"/>
              </a:rPr>
              <a:t>siebten</a:t>
            </a:r>
            <a:r>
              <a:rPr lang="en-US" sz="2800" dirty="0">
                <a:solidFill>
                  <a:srgbClr val="002060"/>
                </a:solidFill>
                <a:latin typeface="Arial"/>
                <a:cs typeface="Arial"/>
              </a:rPr>
              <a:t> Tag </a:t>
            </a:r>
            <a:r>
              <a:rPr lang="en-US" sz="2800" dirty="0" err="1">
                <a:solidFill>
                  <a:srgbClr val="002060"/>
                </a:solidFill>
                <a:latin typeface="Arial"/>
                <a:cs typeface="Arial"/>
              </a:rPr>
              <a:t>ruhte</a:t>
            </a:r>
            <a:r>
              <a:rPr lang="en-US" sz="2800" dirty="0">
                <a:solidFill>
                  <a:srgbClr val="002060"/>
                </a:solidFill>
                <a:latin typeface="Arial"/>
                <a:cs typeface="Arial"/>
              </a:rPr>
              <a:t> ich. </a:t>
            </a:r>
            <a:r>
              <a:rPr lang="en-US" sz="2800" dirty="0" err="1">
                <a:solidFill>
                  <a:srgbClr val="002060"/>
                </a:solidFill>
                <a:latin typeface="Arial"/>
                <a:cs typeface="Arial"/>
              </a:rPr>
              <a:t>Darum</a:t>
            </a:r>
            <a:r>
              <a:rPr lang="en-US" sz="28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"/>
                <a:cs typeface="Arial"/>
              </a:rPr>
              <a:t>habe</a:t>
            </a:r>
            <a:r>
              <a:rPr lang="en-US" sz="2800" dirty="0">
                <a:solidFill>
                  <a:srgbClr val="002060"/>
                </a:solidFill>
                <a:latin typeface="Arial"/>
                <a:cs typeface="Arial"/>
              </a:rPr>
              <a:t> ich den Sabbat </a:t>
            </a:r>
            <a:r>
              <a:rPr lang="en-US" sz="2800" dirty="0" err="1">
                <a:solidFill>
                  <a:srgbClr val="002060"/>
                </a:solidFill>
                <a:latin typeface="Arial"/>
                <a:cs typeface="Arial"/>
              </a:rPr>
              <a:t>gesegnet</a:t>
            </a:r>
            <a:r>
              <a:rPr lang="en-US" sz="2800" dirty="0">
                <a:solidFill>
                  <a:srgbClr val="002060"/>
                </a:solidFill>
                <a:latin typeface="Arial"/>
                <a:cs typeface="Arial"/>
              </a:rPr>
              <a:t> und </a:t>
            </a:r>
            <a:r>
              <a:rPr lang="en-US" sz="2800" dirty="0" err="1">
                <a:solidFill>
                  <a:srgbClr val="002060"/>
                </a:solidFill>
                <a:latin typeface="Arial"/>
                <a:cs typeface="Arial"/>
              </a:rPr>
              <a:t>für</a:t>
            </a:r>
            <a:r>
              <a:rPr lang="en-US" sz="28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"/>
                <a:cs typeface="Arial"/>
              </a:rPr>
              <a:t>heilig</a:t>
            </a:r>
            <a:r>
              <a:rPr lang="en-US" sz="28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Arial"/>
                <a:cs typeface="Arial"/>
              </a:rPr>
              <a:t>erklärt</a:t>
            </a:r>
            <a:r>
              <a:rPr lang="en-US" sz="2800" dirty="0">
                <a:solidFill>
                  <a:srgbClr val="002060"/>
                </a:solidFill>
                <a:latin typeface="Arial"/>
                <a:cs typeface="Arial"/>
              </a:rPr>
              <a:t>.</a:t>
            </a:r>
          </a:p>
          <a:p>
            <a:pPr algn="ctr"/>
            <a:endParaRPr lang="en-US" sz="2800" dirty="0">
              <a:solidFill>
                <a:srgbClr val="002060"/>
              </a:solidFill>
              <a:latin typeface="Arial"/>
              <a:cs typeface="Arial"/>
            </a:endParaRPr>
          </a:p>
          <a:p>
            <a:pPr algn="ctr"/>
            <a:r>
              <a:rPr lang="en-US" sz="2400" dirty="0">
                <a:solidFill>
                  <a:srgbClr val="002060"/>
                </a:solidFill>
                <a:latin typeface="AcmeFont" pitchFamily="2" charset="0"/>
                <a:cs typeface="Arial"/>
              </a:rPr>
              <a:t>2. </a:t>
            </a:r>
            <a:r>
              <a:rPr lang="en-US" sz="2400" dirty="0" err="1">
                <a:solidFill>
                  <a:srgbClr val="002060"/>
                </a:solidFill>
                <a:latin typeface="AcmeFont" pitchFamily="2" charset="0"/>
                <a:cs typeface="Arial"/>
              </a:rPr>
              <a:t>Mose</a:t>
            </a:r>
            <a:r>
              <a:rPr lang="en-US" sz="2400" dirty="0">
                <a:solidFill>
                  <a:srgbClr val="002060"/>
                </a:solidFill>
                <a:latin typeface="AcmeFont" pitchFamily="2" charset="0"/>
                <a:cs typeface="Arial"/>
              </a:rPr>
              <a:t> 20,8-11 HFA (10 </a:t>
            </a:r>
            <a:r>
              <a:rPr lang="en-US" sz="2400" dirty="0" err="1">
                <a:solidFill>
                  <a:srgbClr val="002060"/>
                </a:solidFill>
                <a:latin typeface="AcmeFont" pitchFamily="2" charset="0"/>
                <a:cs typeface="Arial"/>
              </a:rPr>
              <a:t>Gebote</a:t>
            </a:r>
            <a:r>
              <a:rPr lang="en-US" sz="2400" dirty="0">
                <a:solidFill>
                  <a:srgbClr val="002060"/>
                </a:solidFill>
                <a:latin typeface="AcmeFont" pitchFamily="2" charset="0"/>
                <a:cs typeface="Arial"/>
              </a:rPr>
              <a:t>)</a:t>
            </a:r>
            <a:endParaRPr lang="en-US" sz="2800" dirty="0">
              <a:solidFill>
                <a:srgbClr val="002060"/>
              </a:solidFill>
              <a:latin typeface="AcmeFont" pitchFamily="2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547597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DF4F665-48EB-364D-9EB2-66AD8C2D761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8829578" y="3551085"/>
            <a:ext cx="3799175" cy="361398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4FB0C6E-28FB-B343-B8BC-81A83A16024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5410103" y="3551085"/>
            <a:ext cx="3799175" cy="361398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62789AC-B2F3-A544-AEA8-229A08899340}"/>
              </a:ext>
            </a:extLst>
          </p:cNvPr>
          <p:cNvSpPr txBox="1"/>
          <p:nvPr/>
        </p:nvSpPr>
        <p:spPr>
          <a:xfrm>
            <a:off x="177703" y="734929"/>
            <a:ext cx="11465531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2. Gott hat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alles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einschliesslich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unseres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Körpers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mit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einem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RHYTMUS der ERHOLUNG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geschaffen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.</a:t>
            </a:r>
          </a:p>
          <a:p>
            <a:pPr algn="ctr"/>
            <a:endParaRPr lang="en-US" sz="7200" dirty="0">
              <a:solidFill>
                <a:srgbClr val="002060"/>
              </a:solidFill>
              <a:latin typeface="AcmeFo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5761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DF4F665-48EB-364D-9EB2-66AD8C2D761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8829578" y="3551085"/>
            <a:ext cx="3799175" cy="361398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4FB0C6E-28FB-B343-B8BC-81A83A16024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5410103" y="3551085"/>
            <a:ext cx="3799175" cy="361398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117E0AB-62D5-5C42-9BA9-1332944F70D6}"/>
              </a:ext>
            </a:extLst>
          </p:cNvPr>
          <p:cNvSpPr txBox="1"/>
          <p:nvPr/>
        </p:nvSpPr>
        <p:spPr>
          <a:xfrm>
            <a:off x="0" y="5441229"/>
            <a:ext cx="1146553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002060"/>
                </a:solidFill>
                <a:latin typeface="AcmeFont" pitchFamily="2" charset="0"/>
              </a:rPr>
              <a:t>BASICS</a:t>
            </a:r>
          </a:p>
          <a:p>
            <a:r>
              <a:rPr lang="en-US" sz="4400" dirty="0">
                <a:solidFill>
                  <a:srgbClr val="002060"/>
                </a:solidFill>
                <a:latin typeface="AcmeFont" pitchFamily="2" charset="0"/>
              </a:rPr>
              <a:t>DES GLAUBENS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BA015F43-C6A4-C647-B1CC-BDBE4EF28238}"/>
              </a:ext>
            </a:extLst>
          </p:cNvPr>
          <p:cNvSpPr/>
          <p:nvPr/>
        </p:nvSpPr>
        <p:spPr>
          <a:xfrm>
            <a:off x="1502719" y="804569"/>
            <a:ext cx="9469975" cy="4881528"/>
          </a:xfrm>
          <a:prstGeom prst="roundRect">
            <a:avLst/>
          </a:prstGeom>
          <a:solidFill>
            <a:schemeClr val="accent1">
              <a:lumMod val="60000"/>
              <a:lumOff val="40000"/>
              <a:alpha val="73000"/>
            </a:schemeClr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19 Oder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habt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ihr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etwa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vergessen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,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dass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euer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Körper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ein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Tempel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des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Heiligen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Geistes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ist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, der in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euch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wohnt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und den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euch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Gott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gegeben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hat?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Ihr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gehört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also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nicht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mehr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euch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selbst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.</a:t>
            </a:r>
          </a:p>
          <a:p>
            <a:pPr algn="ctr"/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20 Gott hat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euch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freigekauft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,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damit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ihr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ihm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gehört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;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lebt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deshalb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so,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dass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ihr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mit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eurem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Körper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Gott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Ehre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bereitet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.</a:t>
            </a:r>
            <a:b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</a:br>
            <a:r>
              <a:rPr lang="en-US" sz="3200" dirty="0">
                <a:solidFill>
                  <a:srgbClr val="002060"/>
                </a:solidFill>
                <a:latin typeface="AcmeFont" pitchFamily="2" charset="0"/>
                <a:cs typeface="Arial"/>
              </a:rPr>
              <a:t> </a:t>
            </a:r>
          </a:p>
          <a:p>
            <a:pPr algn="ctr"/>
            <a:r>
              <a:rPr lang="en-US" sz="3200" dirty="0">
                <a:solidFill>
                  <a:srgbClr val="002060"/>
                </a:solidFill>
                <a:latin typeface="AcmeFont" pitchFamily="2" charset="0"/>
                <a:cs typeface="Arial"/>
              </a:rPr>
              <a:t>1.Korinther 6,19-20 HFA</a:t>
            </a:r>
            <a:endParaRPr lang="en-US" sz="2800" i="1" dirty="0">
              <a:solidFill>
                <a:srgbClr val="00206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297998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DF4F665-48EB-364D-9EB2-66AD8C2D761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8829578" y="3551085"/>
            <a:ext cx="3799175" cy="361398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4FB0C6E-28FB-B343-B8BC-81A83A16024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5410103" y="3551085"/>
            <a:ext cx="3799175" cy="361398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117E0AB-62D5-5C42-9BA9-1332944F70D6}"/>
              </a:ext>
            </a:extLst>
          </p:cNvPr>
          <p:cNvSpPr txBox="1"/>
          <p:nvPr/>
        </p:nvSpPr>
        <p:spPr>
          <a:xfrm>
            <a:off x="0" y="5441229"/>
            <a:ext cx="1146553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002060"/>
                </a:solidFill>
                <a:latin typeface="AcmeFont" pitchFamily="2" charset="0"/>
              </a:rPr>
              <a:t>BASICS</a:t>
            </a:r>
          </a:p>
          <a:p>
            <a:r>
              <a:rPr lang="en-US" sz="4400" dirty="0">
                <a:solidFill>
                  <a:srgbClr val="002060"/>
                </a:solidFill>
                <a:latin typeface="AcmeFont" pitchFamily="2" charset="0"/>
              </a:rPr>
              <a:t>DES GLAUBENS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BA015F43-C6A4-C647-B1CC-BDBE4EF28238}"/>
              </a:ext>
            </a:extLst>
          </p:cNvPr>
          <p:cNvSpPr/>
          <p:nvPr/>
        </p:nvSpPr>
        <p:spPr>
          <a:xfrm>
            <a:off x="1502719" y="804569"/>
            <a:ext cx="9469975" cy="4060883"/>
          </a:xfrm>
          <a:prstGeom prst="roundRect">
            <a:avLst/>
          </a:prstGeom>
          <a:solidFill>
            <a:schemeClr val="accent1">
              <a:lumMod val="60000"/>
              <a:lumOff val="40000"/>
              <a:alpha val="73000"/>
            </a:schemeClr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Ob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ihr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esst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oder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trinkt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oder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was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immer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ihr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sonst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tut –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alles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soll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zur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Ehre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Gottes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geschehen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.</a:t>
            </a:r>
          </a:p>
          <a:p>
            <a:pPr algn="ctr"/>
            <a:endParaRPr lang="en-US" sz="3200" dirty="0">
              <a:solidFill>
                <a:srgbClr val="002060"/>
              </a:solidFill>
              <a:latin typeface="Arial"/>
              <a:cs typeface="Arial"/>
            </a:endParaRPr>
          </a:p>
          <a:p>
            <a:pPr algn="ctr"/>
            <a:r>
              <a:rPr lang="en-US" sz="3200" dirty="0">
                <a:solidFill>
                  <a:srgbClr val="002060"/>
                </a:solidFill>
                <a:latin typeface="AcmeFont" pitchFamily="2" charset="0"/>
                <a:cs typeface="Arial"/>
              </a:rPr>
              <a:t>1. </a:t>
            </a:r>
            <a:r>
              <a:rPr lang="en-US" sz="3200" dirty="0" err="1">
                <a:solidFill>
                  <a:srgbClr val="002060"/>
                </a:solidFill>
                <a:latin typeface="AcmeFont" pitchFamily="2" charset="0"/>
                <a:cs typeface="Arial"/>
              </a:rPr>
              <a:t>Korinther</a:t>
            </a:r>
            <a:r>
              <a:rPr lang="en-US" sz="3200" dirty="0">
                <a:solidFill>
                  <a:srgbClr val="002060"/>
                </a:solidFill>
                <a:latin typeface="AcmeFont" pitchFamily="2" charset="0"/>
                <a:cs typeface="Arial"/>
              </a:rPr>
              <a:t> 10,31 HFA</a:t>
            </a:r>
            <a:endParaRPr lang="en-US" sz="2800" i="1" dirty="0">
              <a:solidFill>
                <a:srgbClr val="00206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085397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DF4F665-48EB-364D-9EB2-66AD8C2D761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8829578" y="3551085"/>
            <a:ext cx="3799175" cy="361398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4FB0C6E-28FB-B343-B8BC-81A83A16024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5410103" y="3551085"/>
            <a:ext cx="3799175" cy="361398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62789AC-B2F3-A544-AEA8-229A08899340}"/>
              </a:ext>
            </a:extLst>
          </p:cNvPr>
          <p:cNvSpPr txBox="1"/>
          <p:nvPr/>
        </p:nvSpPr>
        <p:spPr>
          <a:xfrm>
            <a:off x="128608" y="661357"/>
            <a:ext cx="11934784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3. Gott hat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alles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einschliesslich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unseres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Körpers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mit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einem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 RHYTHMUS der ERNEUERUNG </a:t>
            </a:r>
            <a:r>
              <a:rPr lang="en-US" sz="7200" dirty="0" err="1">
                <a:solidFill>
                  <a:srgbClr val="002060"/>
                </a:solidFill>
                <a:latin typeface="AcmeFont" pitchFamily="2" charset="0"/>
              </a:rPr>
              <a:t>geschaffen</a:t>
            </a:r>
            <a:r>
              <a:rPr lang="en-US" sz="7200" dirty="0">
                <a:solidFill>
                  <a:srgbClr val="002060"/>
                </a:solidFill>
                <a:latin typeface="AcmeFont" pitchFamily="2" charset="0"/>
              </a:rPr>
              <a:t>. </a:t>
            </a:r>
          </a:p>
          <a:p>
            <a:pPr algn="ctr"/>
            <a:endParaRPr lang="en-US" sz="7200" dirty="0">
              <a:solidFill>
                <a:srgbClr val="002060"/>
              </a:solidFill>
              <a:latin typeface="AcmeFo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32661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DF4F665-48EB-364D-9EB2-66AD8C2D761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8829578" y="3551085"/>
            <a:ext cx="3799175" cy="361398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4FB0C6E-28FB-B343-B8BC-81A83A16024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5410103" y="3551085"/>
            <a:ext cx="3799175" cy="361398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117E0AB-62D5-5C42-9BA9-1332944F70D6}"/>
              </a:ext>
            </a:extLst>
          </p:cNvPr>
          <p:cNvSpPr txBox="1"/>
          <p:nvPr/>
        </p:nvSpPr>
        <p:spPr>
          <a:xfrm>
            <a:off x="0" y="5441229"/>
            <a:ext cx="1146553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002060"/>
                </a:solidFill>
                <a:latin typeface="AcmeFont" pitchFamily="2" charset="0"/>
              </a:rPr>
              <a:t>BASICS</a:t>
            </a:r>
          </a:p>
          <a:p>
            <a:r>
              <a:rPr lang="en-US" sz="4400" dirty="0">
                <a:solidFill>
                  <a:srgbClr val="002060"/>
                </a:solidFill>
                <a:latin typeface="AcmeFont" pitchFamily="2" charset="0"/>
              </a:rPr>
              <a:t>DES GLAUBENS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BA015F43-C6A4-C647-B1CC-BDBE4EF28238}"/>
              </a:ext>
            </a:extLst>
          </p:cNvPr>
          <p:cNvSpPr/>
          <p:nvPr/>
        </p:nvSpPr>
        <p:spPr>
          <a:xfrm>
            <a:off x="1502719" y="804569"/>
            <a:ext cx="9469975" cy="4060883"/>
          </a:xfrm>
          <a:prstGeom prst="roundRect">
            <a:avLst/>
          </a:prstGeom>
          <a:solidFill>
            <a:schemeClr val="accent1">
              <a:lumMod val="60000"/>
              <a:lumOff val="40000"/>
              <a:alpha val="73000"/>
            </a:schemeClr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b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</a:br>
            <a:endParaRPr lang="en-US" sz="3200" dirty="0">
              <a:solidFill>
                <a:srgbClr val="002060"/>
              </a:solidFill>
              <a:latin typeface="Arial"/>
              <a:cs typeface="Arial"/>
            </a:endParaRPr>
          </a:p>
          <a:p>
            <a:pPr algn="ctr"/>
            <a:endParaRPr lang="en-US" sz="3200" dirty="0">
              <a:solidFill>
                <a:srgbClr val="002060"/>
              </a:solidFill>
              <a:latin typeface="Arial"/>
              <a:cs typeface="Arial"/>
            </a:endParaRPr>
          </a:p>
          <a:p>
            <a:pPr algn="ctr"/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Aber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alle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, die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ihre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Hoffnung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auf den HERRN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setzen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,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bekommen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neue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Kraft. Sie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sind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wie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Adler,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denen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mächtige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Schwingen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wachsen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. Sie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gehen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und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werden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nicht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müde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,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sie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laufen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und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sind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nicht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Arial"/>
                <a:cs typeface="Arial"/>
              </a:rPr>
              <a:t>erschöpft</a:t>
            </a:r>
            <a:r>
              <a:rPr lang="en-US" sz="3200" dirty="0">
                <a:solidFill>
                  <a:srgbClr val="002060"/>
                </a:solidFill>
                <a:latin typeface="Arial"/>
                <a:cs typeface="Arial"/>
              </a:rPr>
              <a:t>.</a:t>
            </a:r>
          </a:p>
          <a:p>
            <a:pPr algn="ctr"/>
            <a:endParaRPr lang="en-US" sz="3200" dirty="0">
              <a:solidFill>
                <a:srgbClr val="002060"/>
              </a:solidFill>
              <a:latin typeface="Arial"/>
              <a:cs typeface="Arial"/>
            </a:endParaRPr>
          </a:p>
          <a:p>
            <a:pPr algn="ctr"/>
            <a:r>
              <a:rPr lang="en-US" sz="3200" dirty="0" err="1">
                <a:solidFill>
                  <a:srgbClr val="002060"/>
                </a:solidFill>
                <a:latin typeface="AcmeFont" pitchFamily="2" charset="0"/>
                <a:cs typeface="Arial"/>
              </a:rPr>
              <a:t>Jesaja</a:t>
            </a:r>
            <a:r>
              <a:rPr lang="en-US" sz="3200" dirty="0">
                <a:solidFill>
                  <a:srgbClr val="002060"/>
                </a:solidFill>
                <a:latin typeface="AcmeFont" pitchFamily="2" charset="0"/>
                <a:cs typeface="Arial"/>
              </a:rPr>
              <a:t> 40,31 HFA</a:t>
            </a:r>
          </a:p>
          <a:p>
            <a:pPr algn="ctr"/>
            <a:endParaRPr lang="en-US" sz="3200" dirty="0">
              <a:solidFill>
                <a:srgbClr val="002060"/>
              </a:solidFill>
              <a:latin typeface="Arial"/>
              <a:cs typeface="Arial"/>
            </a:endParaRPr>
          </a:p>
          <a:p>
            <a:pPr algn="ctr"/>
            <a:endParaRPr lang="en-US" sz="2800" i="1" dirty="0">
              <a:solidFill>
                <a:srgbClr val="002060"/>
              </a:solidFill>
              <a:latin typeface="Arial"/>
              <a:cs typeface="Arial"/>
            </a:endParaRPr>
          </a:p>
          <a:p>
            <a:pPr algn="ctr"/>
            <a:endParaRPr lang="en-US" sz="2800" i="1" dirty="0">
              <a:solidFill>
                <a:srgbClr val="00206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672451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7FC9E19-9FE5-4C4E-A39C-08C86710C674}"/>
              </a:ext>
            </a:extLst>
          </p:cNvPr>
          <p:cNvSpPr/>
          <p:nvPr/>
        </p:nvSpPr>
        <p:spPr>
          <a:xfrm>
            <a:off x="4211100" y="205040"/>
            <a:ext cx="3539752" cy="64479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1300" dirty="0">
                <a:solidFill>
                  <a:schemeClr val="accent1">
                    <a:lumMod val="60000"/>
                    <a:lumOff val="40000"/>
                  </a:schemeClr>
                </a:solidFill>
                <a:latin typeface="AcmeFont" pitchFamily="2" charset="0"/>
              </a:rPr>
              <a:t>?</a:t>
            </a:r>
            <a:endParaRPr lang="en-US" sz="413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10AAA25-BC72-5745-9C43-0D67177BF6BB}"/>
              </a:ext>
            </a:extLst>
          </p:cNvPr>
          <p:cNvSpPr/>
          <p:nvPr/>
        </p:nvSpPr>
        <p:spPr>
          <a:xfrm>
            <a:off x="660228" y="835117"/>
            <a:ext cx="1064149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dirty="0">
                <a:solidFill>
                  <a:srgbClr val="002060"/>
                </a:solidFill>
                <a:latin typeface="AcmeFont" pitchFamily="2" charset="0"/>
                <a:cs typeface="Arial"/>
              </a:rPr>
              <a:t>PERSÖNLICHE FRAGE:</a:t>
            </a:r>
            <a:br>
              <a:rPr lang="en-US" sz="4400" b="1" dirty="0">
                <a:solidFill>
                  <a:srgbClr val="002060"/>
                </a:solidFill>
                <a:latin typeface="Arial"/>
                <a:cs typeface="Arial"/>
              </a:rPr>
            </a:b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Was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ist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eine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Sache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 in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meinem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 Leben, die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mich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davon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abhält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eine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Ruhephase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einzulegen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?</a:t>
            </a:r>
          </a:p>
          <a:p>
            <a:pPr algn="ctr"/>
            <a:endParaRPr lang="en-US" sz="6000" b="1" dirty="0">
              <a:solidFill>
                <a:srgbClr val="00206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736027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A75E038-BDA8-1346-B4B6-43E1771ED16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alphaModFix amt="35000"/>
          </a:blip>
          <a:srcRect t="15139"/>
          <a:stretch/>
        </p:blipFill>
        <p:spPr>
          <a:xfrm>
            <a:off x="-385813" y="4010830"/>
            <a:ext cx="4989577" cy="311064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CCB7737-54C5-9742-88FA-5178010739E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alphaModFix amt="50000"/>
          </a:blip>
          <a:srcRect t="14063"/>
          <a:stretch/>
        </p:blipFill>
        <p:spPr>
          <a:xfrm rot="5400000">
            <a:off x="7308156" y="169381"/>
            <a:ext cx="5461883" cy="448518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49F6A6F-288E-424B-BB01-4137CE0F3B95}"/>
              </a:ext>
            </a:extLst>
          </p:cNvPr>
          <p:cNvSpPr txBox="1"/>
          <p:nvPr/>
        </p:nvSpPr>
        <p:spPr>
          <a:xfrm>
            <a:off x="137947" y="1591478"/>
            <a:ext cx="11465531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Wir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alle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brauchen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Anleitungen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um Dinge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richtig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zusammenzubauen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oder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zu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nutzen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. Auch,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wenn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es um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unsere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6600" dirty="0" err="1">
                <a:solidFill>
                  <a:srgbClr val="002060"/>
                </a:solidFill>
                <a:latin typeface="AcmeFont" pitchFamily="2" charset="0"/>
              </a:rPr>
              <a:t>Beziehung</a:t>
            </a:r>
            <a:r>
              <a:rPr lang="en-US" sz="66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6600" dirty="0" err="1">
                <a:solidFill>
                  <a:srgbClr val="002060"/>
                </a:solidFill>
                <a:latin typeface="AcmeFont" pitchFamily="2" charset="0"/>
              </a:rPr>
              <a:t>zu</a:t>
            </a:r>
            <a:r>
              <a:rPr lang="en-US" sz="6600" dirty="0">
                <a:solidFill>
                  <a:srgbClr val="002060"/>
                </a:solidFill>
                <a:latin typeface="AcmeFont" pitchFamily="2" charset="0"/>
              </a:rPr>
              <a:t> Gott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AcmeFont" pitchFamily="2" charset="0"/>
              </a:rPr>
              <a:t>geht</a:t>
            </a:r>
            <a:r>
              <a:rPr lang="en-US" sz="4000" dirty="0">
                <a:solidFill>
                  <a:srgbClr val="002060"/>
                </a:solidFill>
                <a:latin typeface="AcmeFont" pitchFamily="2" charset="0"/>
              </a:rPr>
              <a:t>!</a:t>
            </a:r>
            <a:endParaRPr lang="en-US" sz="6600" dirty="0">
              <a:solidFill>
                <a:srgbClr val="002060"/>
              </a:solidFill>
              <a:latin typeface="AcmeFo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19725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99B0D187-ECB2-BF41-97E9-92B7F716FB1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5590509">
            <a:off x="-929053" y="2529394"/>
            <a:ext cx="5461883" cy="330632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76C92CE-DB83-6843-A5DA-749337E6E30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0819848">
            <a:off x="-515460" y="-435917"/>
            <a:ext cx="5461883" cy="330632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A75E038-BDA8-1346-B4B6-43E1771ED16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t="15139"/>
          <a:stretch/>
        </p:blipFill>
        <p:spPr>
          <a:xfrm rot="1012093">
            <a:off x="3769422" y="-518307"/>
            <a:ext cx="4989577" cy="311064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63FBCE6-0CC3-9F43-8CFC-2E383C3CF27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1402833">
            <a:off x="2752828" y="1750027"/>
            <a:ext cx="5461883" cy="330632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1567BFCE-85E6-404D-BED2-07EF7476335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0819848" flipH="1">
            <a:off x="2896794" y="3372036"/>
            <a:ext cx="4703120" cy="330632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237C6780-3C12-124C-BCBA-C93C42004EB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t="15139"/>
          <a:stretch/>
        </p:blipFill>
        <p:spPr>
          <a:xfrm rot="11833884" flipH="1">
            <a:off x="6785237" y="3654862"/>
            <a:ext cx="4316428" cy="311064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CCB7737-54C5-9742-88FA-5178010739E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5400000">
            <a:off x="7308156" y="169381"/>
            <a:ext cx="5461883" cy="4485182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DF4F665-48EB-364D-9EB2-66AD8C2D761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8829578" y="3551085"/>
            <a:ext cx="3799175" cy="3613981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E2E4302E-0BD5-4F46-BC6F-815E2C03DAD4}"/>
              </a:ext>
            </a:extLst>
          </p:cNvPr>
          <p:cNvSpPr txBox="1"/>
          <p:nvPr/>
        </p:nvSpPr>
        <p:spPr>
          <a:xfrm>
            <a:off x="-1" y="1269457"/>
            <a:ext cx="1146553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dirty="0">
                <a:solidFill>
                  <a:srgbClr val="002060"/>
                </a:solidFill>
                <a:latin typeface="AcmeFont" pitchFamily="2" charset="0"/>
              </a:rPr>
              <a:t>BASICS</a:t>
            </a:r>
          </a:p>
          <a:p>
            <a:r>
              <a:rPr lang="en-US" sz="11500">
                <a:solidFill>
                  <a:srgbClr val="002060"/>
                </a:solidFill>
                <a:latin typeface="AcmeFont" pitchFamily="2" charset="0"/>
              </a:rPr>
              <a:t>DES GLAUBENS</a:t>
            </a:r>
            <a:endParaRPr lang="en-US" sz="11500" dirty="0">
              <a:solidFill>
                <a:srgbClr val="002060"/>
              </a:solidFill>
              <a:latin typeface="AcmeFo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25783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99B0D187-ECB2-BF41-97E9-92B7F716FB1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5590509">
            <a:off x="-929053" y="2529394"/>
            <a:ext cx="5461883" cy="330632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76C92CE-DB83-6843-A5DA-749337E6E30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0819848">
            <a:off x="-515460" y="-435917"/>
            <a:ext cx="5461883" cy="330632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A75E038-BDA8-1346-B4B6-43E1771ED16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t="15139"/>
          <a:stretch/>
        </p:blipFill>
        <p:spPr>
          <a:xfrm rot="1012093">
            <a:off x="3769422" y="-518307"/>
            <a:ext cx="4989577" cy="311064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63FBCE6-0CC3-9F43-8CFC-2E383C3CF27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1402833">
            <a:off x="2690945" y="1432175"/>
            <a:ext cx="5461883" cy="330632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1567BFCE-85E6-404D-BED2-07EF7476335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0819848" flipH="1">
            <a:off x="2896794" y="3372036"/>
            <a:ext cx="4703120" cy="330632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237C6780-3C12-124C-BCBA-C93C42004EB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t="15139"/>
          <a:stretch/>
        </p:blipFill>
        <p:spPr>
          <a:xfrm rot="11833884" flipH="1">
            <a:off x="6785237" y="3654862"/>
            <a:ext cx="4316428" cy="311064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CCB7737-54C5-9742-88FA-5178010739E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5400000">
            <a:off x="7308156" y="169381"/>
            <a:ext cx="5461883" cy="4485182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DF4F665-48EB-364D-9EB2-66AD8C2D761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8829578" y="3551085"/>
            <a:ext cx="3799175" cy="361398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1D9F5E58-DD06-E14F-97BC-6A14BECF6D94}"/>
              </a:ext>
            </a:extLst>
          </p:cNvPr>
          <p:cNvSpPr/>
          <p:nvPr/>
        </p:nvSpPr>
        <p:spPr>
          <a:xfrm>
            <a:off x="1510890" y="370022"/>
            <a:ext cx="9506640" cy="5909104"/>
          </a:xfrm>
          <a:prstGeom prst="roundRect">
            <a:avLst/>
          </a:prstGeom>
          <a:solidFill>
            <a:schemeClr val="accent1">
              <a:lumMod val="60000"/>
              <a:lumOff val="40000"/>
              <a:alpha val="73000"/>
            </a:schemeClr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45ACA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3D0C361-18DD-4546-A011-FBA2553C06BE}"/>
              </a:ext>
            </a:extLst>
          </p:cNvPr>
          <p:cNvSpPr/>
          <p:nvPr/>
        </p:nvSpPr>
        <p:spPr>
          <a:xfrm>
            <a:off x="2022645" y="870670"/>
            <a:ext cx="8483130" cy="4708981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Du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sollst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 den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Herrn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,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deinen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 Gott,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lieben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 von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ganzem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 Herzen,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mit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ganzer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Hingabe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,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mit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deinem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ganzen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Verstand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 und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mit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aller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4800" b="1" i="1" dirty="0" err="1">
                <a:solidFill>
                  <a:srgbClr val="002060"/>
                </a:solidFill>
                <a:latin typeface="Arial"/>
                <a:cs typeface="Arial"/>
              </a:rPr>
              <a:t>deiner</a:t>
            </a:r>
            <a:r>
              <a:rPr lang="en-US" sz="4800" b="1" i="1" dirty="0">
                <a:solidFill>
                  <a:srgbClr val="002060"/>
                </a:solidFill>
                <a:latin typeface="Arial"/>
                <a:cs typeface="Arial"/>
              </a:rPr>
              <a:t> Kraft!‹</a:t>
            </a:r>
            <a:endParaRPr lang="en-US" sz="4800" b="1" dirty="0">
              <a:solidFill>
                <a:srgbClr val="002060"/>
              </a:solidFill>
              <a:latin typeface="Arial"/>
              <a:cs typeface="Arial"/>
            </a:endParaRPr>
          </a:p>
          <a:p>
            <a:pPr algn="ctr"/>
            <a:endParaRPr lang="en-US" sz="3200" b="1" dirty="0">
              <a:solidFill>
                <a:srgbClr val="002060"/>
              </a:solidFill>
              <a:latin typeface="Arial"/>
              <a:cs typeface="Arial"/>
            </a:endParaRPr>
          </a:p>
          <a:p>
            <a:pPr algn="ctr"/>
            <a:r>
              <a:rPr lang="en-US" sz="2800" b="1" i="1" dirty="0">
                <a:solidFill>
                  <a:srgbClr val="002060"/>
                </a:solidFill>
                <a:latin typeface="AcmeFont" pitchFamily="2" charset="0"/>
                <a:cs typeface="Arial"/>
              </a:rPr>
              <a:t>Markus 12,30 NGÜ</a:t>
            </a:r>
            <a:endParaRPr lang="en-US" sz="2800" b="1" dirty="0">
              <a:solidFill>
                <a:srgbClr val="002060"/>
              </a:solidFill>
              <a:latin typeface="AcmeFont" pitchFamily="2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888202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A75E038-BDA8-1346-B4B6-43E1771ED16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alphaModFix amt="35000"/>
          </a:blip>
          <a:srcRect t="15139"/>
          <a:stretch/>
        </p:blipFill>
        <p:spPr>
          <a:xfrm>
            <a:off x="-385813" y="4010830"/>
            <a:ext cx="4989577" cy="311064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CCB7737-54C5-9742-88FA-5178010739E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alphaModFix amt="50000"/>
          </a:blip>
          <a:srcRect t="14063"/>
          <a:stretch/>
        </p:blipFill>
        <p:spPr>
          <a:xfrm rot="5400000">
            <a:off x="7308156" y="169381"/>
            <a:ext cx="5461883" cy="448518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1DEA5A4-8DEE-4C44-8983-015720D742A5}"/>
              </a:ext>
            </a:extLst>
          </p:cNvPr>
          <p:cNvSpPr txBox="1"/>
          <p:nvPr/>
        </p:nvSpPr>
        <p:spPr>
          <a:xfrm>
            <a:off x="198068" y="1364974"/>
            <a:ext cx="1146553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u="sng" dirty="0">
                <a:solidFill>
                  <a:srgbClr val="002060"/>
                </a:solidFill>
                <a:latin typeface="AcmeFont" pitchFamily="2" charset="0"/>
              </a:rPr>
              <a:t>RÜCKBLICK:</a:t>
            </a:r>
            <a:endParaRPr lang="en-US" sz="3600" dirty="0">
              <a:solidFill>
                <a:srgbClr val="002060"/>
              </a:solidFill>
              <a:latin typeface="AcmeFont" pitchFamily="2" charset="0"/>
            </a:endParaRPr>
          </a:p>
          <a:p>
            <a:pPr algn="ctr"/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WIR WURDEN GESCHAFFEN, UM MIT GOTT ZU CONNECTEN.</a:t>
            </a:r>
          </a:p>
          <a:p>
            <a:pPr algn="ctr"/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-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Mit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Herz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und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Hingabe</a:t>
            </a:r>
            <a:endParaRPr lang="en-US" sz="3600" dirty="0">
              <a:solidFill>
                <a:srgbClr val="002060"/>
              </a:solidFill>
              <a:latin typeface="AcmeFont" pitchFamily="2" charset="0"/>
            </a:endParaRPr>
          </a:p>
          <a:p>
            <a:pPr algn="ctr"/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-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Mit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unseren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Gedanken</a:t>
            </a:r>
            <a:endParaRPr lang="en-US" sz="3600" dirty="0">
              <a:solidFill>
                <a:srgbClr val="002060"/>
              </a:solidFill>
              <a:latin typeface="AcmeFont" pitchFamily="2" charset="0"/>
            </a:endParaRPr>
          </a:p>
          <a:p>
            <a:pPr algn="ctr"/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-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Mit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unserem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Körper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und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unserer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Kraft </a:t>
            </a:r>
          </a:p>
        </p:txBody>
      </p:sp>
    </p:spTree>
    <p:extLst>
      <p:ext uri="{BB962C8B-B14F-4D97-AF65-F5344CB8AC3E}">
        <p14:creationId xmlns:p14="http://schemas.microsoft.com/office/powerpoint/2010/main" val="41643304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A75E038-BDA8-1346-B4B6-43E1771ED16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alphaModFix amt="35000"/>
          </a:blip>
          <a:srcRect t="15139"/>
          <a:stretch/>
        </p:blipFill>
        <p:spPr>
          <a:xfrm>
            <a:off x="-385813" y="4010830"/>
            <a:ext cx="4989577" cy="311064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CCB7737-54C5-9742-88FA-5178010739E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alphaModFix amt="50000"/>
          </a:blip>
          <a:srcRect t="14063"/>
          <a:stretch/>
        </p:blipFill>
        <p:spPr>
          <a:xfrm rot="5400000">
            <a:off x="7308156" y="169381"/>
            <a:ext cx="5461883" cy="448518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49F6A6F-288E-424B-BB01-4137CE0F3B95}"/>
              </a:ext>
            </a:extLst>
          </p:cNvPr>
          <p:cNvSpPr txBox="1"/>
          <p:nvPr/>
        </p:nvSpPr>
        <p:spPr>
          <a:xfrm>
            <a:off x="224573" y="495488"/>
            <a:ext cx="11465531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u="sng" dirty="0">
                <a:solidFill>
                  <a:srgbClr val="002060"/>
                </a:solidFill>
                <a:latin typeface="AcmeFont" pitchFamily="2" charset="0"/>
              </a:rPr>
              <a:t>RÜCKBLICK:</a:t>
            </a:r>
          </a:p>
          <a:p>
            <a:pPr algn="ctr"/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WIR HABEN EIN HERZ ZUM CONNECTEN</a:t>
            </a:r>
          </a:p>
          <a:p>
            <a:pPr marL="571500" indent="-571500" algn="ctr">
              <a:buFontTx/>
              <a:buChar char="-"/>
            </a:pP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Es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geht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nicht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darum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,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ein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perfektes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Leben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zu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führen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. </a:t>
            </a:r>
          </a:p>
          <a:p>
            <a:pPr marL="571500" indent="-571500" algn="ctr">
              <a:buFontTx/>
              <a:buChar char="-"/>
            </a:pP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Jesus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befreit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unser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Herz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von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Schuld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und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Scham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.</a:t>
            </a:r>
          </a:p>
          <a:p>
            <a:pPr marL="571500" indent="-571500" algn="ctr">
              <a:buFontTx/>
              <a:buChar char="-"/>
            </a:pP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Wir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sind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frei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,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uns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mit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UNSEREM HERZEN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mit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Gott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zu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connecten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! </a:t>
            </a:r>
          </a:p>
        </p:txBody>
      </p:sp>
    </p:spTree>
    <p:extLst>
      <p:ext uri="{BB962C8B-B14F-4D97-AF65-F5344CB8AC3E}">
        <p14:creationId xmlns:p14="http://schemas.microsoft.com/office/powerpoint/2010/main" val="14255805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A75E038-BDA8-1346-B4B6-43E1771ED16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alphaModFix amt="35000"/>
          </a:blip>
          <a:srcRect t="15139"/>
          <a:stretch/>
        </p:blipFill>
        <p:spPr>
          <a:xfrm>
            <a:off x="-385813" y="4010830"/>
            <a:ext cx="4989577" cy="311064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CCB7737-54C5-9742-88FA-5178010739E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alphaModFix amt="50000"/>
          </a:blip>
          <a:srcRect t="14063"/>
          <a:stretch/>
        </p:blipFill>
        <p:spPr>
          <a:xfrm rot="5400000">
            <a:off x="7308156" y="169381"/>
            <a:ext cx="5461883" cy="448518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49F6A6F-288E-424B-BB01-4137CE0F3B95}"/>
              </a:ext>
            </a:extLst>
          </p:cNvPr>
          <p:cNvSpPr txBox="1"/>
          <p:nvPr/>
        </p:nvSpPr>
        <p:spPr>
          <a:xfrm>
            <a:off x="224573" y="495488"/>
            <a:ext cx="11465531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u="sng" dirty="0">
                <a:solidFill>
                  <a:srgbClr val="002060"/>
                </a:solidFill>
                <a:latin typeface="AcmeFont" pitchFamily="2" charset="0"/>
              </a:rPr>
              <a:t>RÜCKBLICK:</a:t>
            </a:r>
          </a:p>
          <a:p>
            <a:pPr algn="ctr"/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WIR HABEN EINEN VERSTAND UM ZU CONNECTEN</a:t>
            </a:r>
            <a:br>
              <a:rPr lang="en-US" sz="3600" dirty="0">
                <a:solidFill>
                  <a:srgbClr val="002060"/>
                </a:solidFill>
                <a:latin typeface="AcmeFont" pitchFamily="2" charset="0"/>
              </a:rPr>
            </a:b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- Du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solltest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der WAHRHEIT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nachgehen</a:t>
            </a:r>
            <a:endParaRPr lang="en-US" sz="3600" dirty="0">
              <a:solidFill>
                <a:srgbClr val="002060"/>
              </a:solidFill>
              <a:latin typeface="AcmeFont" pitchFamily="2" charset="0"/>
            </a:endParaRPr>
          </a:p>
          <a:p>
            <a:pPr algn="ctr"/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- Du KANNST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deine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Fragen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und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Zweifel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zu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Gott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bringen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.</a:t>
            </a:r>
          </a:p>
          <a:p>
            <a:pPr algn="ctr"/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- Gott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mit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unserem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ganzen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Verstand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zu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lieben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,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wird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AcmeFont" pitchFamily="2" charset="0"/>
              </a:rPr>
              <a:t>uns</a:t>
            </a:r>
            <a:r>
              <a:rPr lang="en-US" sz="3600" dirty="0">
                <a:solidFill>
                  <a:srgbClr val="002060"/>
                </a:solidFill>
                <a:latin typeface="AcmeFont" pitchFamily="2" charset="0"/>
              </a:rPr>
              <a:t> VERWANDELN. </a:t>
            </a:r>
          </a:p>
          <a:p>
            <a:pPr algn="ctr"/>
            <a:endParaRPr lang="en-US" sz="3600" dirty="0">
              <a:solidFill>
                <a:srgbClr val="002060"/>
              </a:solidFill>
              <a:latin typeface="AcmeFont" pitchFamily="2" charset="0"/>
            </a:endParaRPr>
          </a:p>
          <a:p>
            <a:pPr algn="ctr"/>
            <a:endParaRPr lang="en-US" sz="3600" dirty="0">
              <a:solidFill>
                <a:srgbClr val="002060"/>
              </a:solidFill>
              <a:latin typeface="AcmeFo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5633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99B0D187-ECB2-BF41-97E9-92B7F716FB1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5590509">
            <a:off x="-929053" y="2529394"/>
            <a:ext cx="5461883" cy="330632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76C92CE-DB83-6843-A5DA-749337E6E30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0819848">
            <a:off x="-515460" y="-435917"/>
            <a:ext cx="5461883" cy="330632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A75E038-BDA8-1346-B4B6-43E1771ED16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t="15139"/>
          <a:stretch/>
        </p:blipFill>
        <p:spPr>
          <a:xfrm rot="1012093">
            <a:off x="3769422" y="-518307"/>
            <a:ext cx="4989577" cy="311064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63FBCE6-0CC3-9F43-8CFC-2E383C3CF27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1402833">
            <a:off x="2752828" y="1750027"/>
            <a:ext cx="5461883" cy="330632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1567BFCE-85E6-404D-BED2-07EF7476335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20819848" flipH="1">
            <a:off x="2896794" y="3372036"/>
            <a:ext cx="4703120" cy="330632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237C6780-3C12-124C-BCBA-C93C42004EB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t="15139"/>
          <a:stretch/>
        </p:blipFill>
        <p:spPr>
          <a:xfrm rot="11833884" flipH="1">
            <a:off x="6785237" y="3654862"/>
            <a:ext cx="4316428" cy="311064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CCB7737-54C5-9742-88FA-5178010739E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063"/>
          <a:stretch/>
        </p:blipFill>
        <p:spPr>
          <a:xfrm rot="5400000">
            <a:off x="7308156" y="169381"/>
            <a:ext cx="5461883" cy="4485182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DF4F665-48EB-364D-9EB2-66AD8C2D761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37287" t="15306" r="-1" b="1"/>
          <a:stretch/>
        </p:blipFill>
        <p:spPr>
          <a:xfrm>
            <a:off x="8829578" y="3551085"/>
            <a:ext cx="3799175" cy="3613981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E2E4302E-0BD5-4F46-BC6F-815E2C03DAD4}"/>
              </a:ext>
            </a:extLst>
          </p:cNvPr>
          <p:cNvSpPr txBox="1"/>
          <p:nvPr/>
        </p:nvSpPr>
        <p:spPr>
          <a:xfrm>
            <a:off x="102098" y="60405"/>
            <a:ext cx="11465531" cy="5401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dirty="0" err="1">
                <a:solidFill>
                  <a:srgbClr val="002060"/>
                </a:solidFill>
                <a:latin typeface="AcmeFont" pitchFamily="2" charset="0"/>
              </a:rPr>
              <a:t>Wir</a:t>
            </a:r>
            <a:r>
              <a:rPr lang="en-US" sz="115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11500" dirty="0" err="1">
                <a:solidFill>
                  <a:srgbClr val="002060"/>
                </a:solidFill>
                <a:latin typeface="AcmeFont" pitchFamily="2" charset="0"/>
              </a:rPr>
              <a:t>haben</a:t>
            </a:r>
            <a:r>
              <a:rPr lang="en-US" sz="11500" dirty="0">
                <a:solidFill>
                  <a:srgbClr val="002060"/>
                </a:solidFill>
                <a:latin typeface="AcmeFont" pitchFamily="2" charset="0"/>
              </a:rPr>
              <a:t> </a:t>
            </a:r>
            <a:r>
              <a:rPr lang="en-US" sz="11500" dirty="0" err="1">
                <a:solidFill>
                  <a:srgbClr val="002060"/>
                </a:solidFill>
                <a:latin typeface="AcmeFont" pitchFamily="2" charset="0"/>
              </a:rPr>
              <a:t>einen</a:t>
            </a:r>
            <a:r>
              <a:rPr lang="en-US" sz="11500" dirty="0">
                <a:solidFill>
                  <a:srgbClr val="002060"/>
                </a:solidFill>
                <a:latin typeface="AcmeFont" pitchFamily="2" charset="0"/>
              </a:rPr>
              <a:t> KÖRPER </a:t>
            </a:r>
            <a:r>
              <a:rPr lang="en-US" sz="11500" dirty="0" err="1">
                <a:solidFill>
                  <a:srgbClr val="002060"/>
                </a:solidFill>
                <a:latin typeface="AcmeFont" pitchFamily="2" charset="0"/>
              </a:rPr>
              <a:t>zum</a:t>
            </a:r>
            <a:endParaRPr lang="en-US" sz="11500" dirty="0">
              <a:solidFill>
                <a:srgbClr val="002060"/>
              </a:solidFill>
              <a:latin typeface="AcmeFont" pitchFamily="2" charset="0"/>
            </a:endParaRPr>
          </a:p>
          <a:p>
            <a:r>
              <a:rPr lang="en-US" sz="11500" dirty="0" err="1">
                <a:solidFill>
                  <a:srgbClr val="002060"/>
                </a:solidFill>
                <a:latin typeface="AcmeFont" pitchFamily="2" charset="0"/>
              </a:rPr>
              <a:t>Connecten</a:t>
            </a:r>
            <a:endParaRPr lang="en-US" sz="11500" dirty="0">
              <a:solidFill>
                <a:srgbClr val="002060"/>
              </a:solidFill>
              <a:latin typeface="AcmeFo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06462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7FC9E19-9FE5-4C4E-A39C-08C86710C674}"/>
              </a:ext>
            </a:extLst>
          </p:cNvPr>
          <p:cNvSpPr/>
          <p:nvPr/>
        </p:nvSpPr>
        <p:spPr>
          <a:xfrm>
            <a:off x="4211100" y="205040"/>
            <a:ext cx="3539752" cy="64479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1300" dirty="0">
                <a:solidFill>
                  <a:schemeClr val="accent1">
                    <a:lumMod val="60000"/>
                    <a:lumOff val="40000"/>
                  </a:schemeClr>
                </a:solidFill>
                <a:latin typeface="AcmeFont" pitchFamily="2" charset="0"/>
              </a:rPr>
              <a:t>?</a:t>
            </a:r>
            <a:endParaRPr lang="en-US" sz="413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10AAA25-BC72-5745-9C43-0D67177BF6BB}"/>
              </a:ext>
            </a:extLst>
          </p:cNvPr>
          <p:cNvSpPr/>
          <p:nvPr/>
        </p:nvSpPr>
        <p:spPr>
          <a:xfrm>
            <a:off x="660228" y="1542079"/>
            <a:ext cx="1064149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dirty="0">
                <a:solidFill>
                  <a:srgbClr val="002060"/>
                </a:solidFill>
                <a:latin typeface="AcmeFont" pitchFamily="2" charset="0"/>
                <a:cs typeface="Arial"/>
              </a:rPr>
              <a:t>GROSSGRUPPENFRAGE :</a:t>
            </a:r>
            <a:br>
              <a:rPr lang="en-US" sz="4400" b="1" dirty="0">
                <a:solidFill>
                  <a:srgbClr val="002060"/>
                </a:solidFill>
                <a:latin typeface="Arial"/>
                <a:cs typeface="Arial"/>
              </a:rPr>
            </a:b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- Was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glaubst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 du,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tust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 du, um dich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mit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 Gott connected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zu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fühlen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7903381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FCF7896-9F87-9A4D-B16D-6BC1FC53E11A}"/>
              </a:ext>
            </a:extLst>
          </p:cNvPr>
          <p:cNvSpPr txBox="1"/>
          <p:nvPr/>
        </p:nvSpPr>
        <p:spPr>
          <a:xfrm>
            <a:off x="144589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63D4E-8F79-CE45-91C5-21B32F15B4EB}"/>
              </a:ext>
            </a:extLst>
          </p:cNvPr>
          <p:cNvSpPr txBox="1"/>
          <p:nvPr/>
        </p:nvSpPr>
        <p:spPr>
          <a:xfrm>
            <a:off x="17545050" y="2143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7FC9E19-9FE5-4C4E-A39C-08C86710C674}"/>
              </a:ext>
            </a:extLst>
          </p:cNvPr>
          <p:cNvSpPr/>
          <p:nvPr/>
        </p:nvSpPr>
        <p:spPr>
          <a:xfrm>
            <a:off x="4211100" y="205040"/>
            <a:ext cx="3539752" cy="64479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1300" dirty="0">
                <a:solidFill>
                  <a:schemeClr val="accent1">
                    <a:lumMod val="60000"/>
                    <a:lumOff val="40000"/>
                  </a:schemeClr>
                </a:solidFill>
                <a:latin typeface="AcmeFont" pitchFamily="2" charset="0"/>
              </a:rPr>
              <a:t>?</a:t>
            </a:r>
            <a:endParaRPr lang="en-US" sz="413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2242D113-0DA3-C54B-B308-93A2A87F450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0400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10AAA25-BC72-5745-9C43-0D67177BF6BB}"/>
              </a:ext>
            </a:extLst>
          </p:cNvPr>
          <p:cNvSpPr/>
          <p:nvPr/>
        </p:nvSpPr>
        <p:spPr>
          <a:xfrm>
            <a:off x="660228" y="1542079"/>
            <a:ext cx="10641495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dirty="0">
                <a:solidFill>
                  <a:srgbClr val="002060"/>
                </a:solidFill>
                <a:latin typeface="AcmeFont" pitchFamily="2" charset="0"/>
                <a:cs typeface="Arial"/>
              </a:rPr>
              <a:t>GROSSGRUPPENFRAGE :</a:t>
            </a:r>
            <a:br>
              <a:rPr lang="en-US" sz="4400" b="1" dirty="0">
                <a:solidFill>
                  <a:srgbClr val="002060"/>
                </a:solidFill>
                <a:latin typeface="Arial"/>
                <a:cs typeface="Arial"/>
              </a:rPr>
            </a:b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- Wie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kannst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 du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deinen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 KÖRPER und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deine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 Kraft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einsetzen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, um dich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mit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 Gott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zu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n-US" sz="6000" b="1" dirty="0" err="1">
                <a:solidFill>
                  <a:srgbClr val="002060"/>
                </a:solidFill>
                <a:latin typeface="Arial"/>
                <a:cs typeface="Arial"/>
              </a:rPr>
              <a:t>connecten</a:t>
            </a:r>
            <a:r>
              <a:rPr lang="en-US" sz="6000" b="1" dirty="0">
                <a:solidFill>
                  <a:srgbClr val="002060"/>
                </a:solidFill>
                <a:latin typeface="Arial"/>
                <a:cs typeface="Arial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5921624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714</Words>
  <Application>Microsoft Macintosh PowerPoint</Application>
  <PresentationFormat>Widescreen</PresentationFormat>
  <Paragraphs>91</Paragraphs>
  <Slides>20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AcmeFont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 Istvanik</dc:creator>
  <cp:lastModifiedBy>Fronius, Andreas</cp:lastModifiedBy>
  <cp:revision>15</cp:revision>
  <dcterms:created xsi:type="dcterms:W3CDTF">2019-12-05T19:23:11Z</dcterms:created>
  <dcterms:modified xsi:type="dcterms:W3CDTF">2020-03-12T10:17:55Z</dcterms:modified>
</cp:coreProperties>
</file>