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9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793"/>
    <p:restoredTop sz="94626"/>
  </p:normalViewPr>
  <p:slideViewPr>
    <p:cSldViewPr snapToGrid="0" snapToObjects="1">
      <p:cViewPr varScale="1">
        <p:scale>
          <a:sx n="97" d="100"/>
          <a:sy n="97" d="100"/>
        </p:scale>
        <p:origin x="232" y="70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E046AC4-C927-304B-8347-8C39FC4589AB}" type="datetimeFigureOut">
              <a:rPr lang="en-US" smtClean="0"/>
              <a:t>3/12/20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DEB34AC-D1C3-4146-8733-70223852B5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67435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DEB34AC-D1C3-4146-8733-70223852B5F9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563246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DEB34AC-D1C3-4146-8733-70223852B5F9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310437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DEB34AC-D1C3-4146-8733-70223852B5F9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926191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DEB34AC-D1C3-4146-8733-70223852B5F9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017079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DEB34AC-D1C3-4146-8733-70223852B5F9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192451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DEB34AC-D1C3-4146-8733-70223852B5F9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349387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DEB34AC-D1C3-4146-8733-70223852B5F9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306112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DEB34AC-D1C3-4146-8733-70223852B5F9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940778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DEB34AC-D1C3-4146-8733-70223852B5F9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648079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DEB34AC-D1C3-4146-8733-70223852B5F9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789588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DEB34AC-D1C3-4146-8733-70223852B5F9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116588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DEB34AC-D1C3-4146-8733-70223852B5F9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520157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DEB34AC-D1C3-4146-8733-70223852B5F9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554007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DEB34AC-D1C3-4146-8733-70223852B5F9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697807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DEB34AC-D1C3-4146-8733-70223852B5F9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800826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DEB34AC-D1C3-4146-8733-70223852B5F9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74322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DEB34AC-D1C3-4146-8733-70223852B5F9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875716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94E50B-B285-0847-AFB0-82B7727780F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5F76E15-6FB5-964A-BFE8-EED16B83F32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832DAA6-17D4-764B-A7C1-ADFE76EE3D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86927E-DCF2-B348-8E9A-A7E4C81A0C1F}" type="datetimeFigureOut">
              <a:rPr lang="en-US" smtClean="0"/>
              <a:t>3/12/20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7A1C056-CDDA-324E-9D99-2134958214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9E00C94-AFC0-2A4E-A0C0-AA18A70A28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2DA586-3822-1F46-8A9D-BAB7C7BA86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35346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CA66DB-E0B4-E04B-A202-5209DA8532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899B385-C81C-3E4E-8EDB-8B087B98946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02CD668-5BF9-1D4D-831D-4118C9E2A8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86927E-DCF2-B348-8E9A-A7E4C81A0C1F}" type="datetimeFigureOut">
              <a:rPr lang="en-US" smtClean="0"/>
              <a:t>3/12/20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ACB9574-4497-B346-9901-FB80265ACA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8174991-090B-BA4D-8BD1-AE76697E01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2DA586-3822-1F46-8A9D-BAB7C7BA86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29157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AA0B2C53-2B55-BE4F-AB1E-6D33F43C6AD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814930B-1CFB-BD42-9934-8150CBA5E23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6ED255F-5F70-834A-AB88-977ECBADE5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86927E-DCF2-B348-8E9A-A7E4C81A0C1F}" type="datetimeFigureOut">
              <a:rPr lang="en-US" smtClean="0"/>
              <a:t>3/12/20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C7A853C-7C92-4A43-9A27-2F541261AE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787ABCF-E38A-BA45-8F6C-3ED16F80C4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2DA586-3822-1F46-8A9D-BAB7C7BA86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75837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038A88-836F-7744-9CEF-C02ECE2D66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8FBDD98-6870-3441-90C2-A8AE9C25C48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2C5024B-6FA1-164A-9DEF-D8E018A1B2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86927E-DCF2-B348-8E9A-A7E4C81A0C1F}" type="datetimeFigureOut">
              <a:rPr lang="en-US" smtClean="0"/>
              <a:t>3/12/20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E793FE-446B-F844-807D-C5AF62B94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3E2E0C3-3E15-4648-9D75-326C49A5E2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2DA586-3822-1F46-8A9D-BAB7C7BA86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33015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2B9344-CCFD-F847-977A-339E6E61D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E646232-C127-4545-8677-2B65AD9B514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4E78491-A02D-CA44-BA66-EA81CE065D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86927E-DCF2-B348-8E9A-A7E4C81A0C1F}" type="datetimeFigureOut">
              <a:rPr lang="en-US" smtClean="0"/>
              <a:t>3/12/20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B7F0856-724A-9047-86AC-833D4B2E99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EFD2108-599C-4B44-87D0-FF5812E92E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2DA586-3822-1F46-8A9D-BAB7C7BA86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5590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2DA24B-166D-4A47-BF18-758C58420D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7C84E55-47EB-5D4D-A6E1-A916AC6C9E0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AFF50F8-3235-A541-8E37-CE18B75002A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44DE0DF-DE91-1042-89DD-B50694C66B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86927E-DCF2-B348-8E9A-A7E4C81A0C1F}" type="datetimeFigureOut">
              <a:rPr lang="en-US" smtClean="0"/>
              <a:t>3/12/20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1DEEBB2-0A9F-7A4E-9A30-DF1B5F4A2E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C2C7130-7ADF-6641-9C4D-023F1E8366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2DA586-3822-1F46-8A9D-BAB7C7BA86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53808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97E8AE-48D0-CF4E-B1BF-F5836DA6A2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4E2998F-DB92-7744-A062-824BC4DEBD8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13197B7-6F07-CA45-AFBC-AD55FF17160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0214532-6DA5-2844-9EE1-55245F42045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E63B20F-BAA9-D447-B1E3-5377B646447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92C3764-6AC1-AA48-B1C9-9019E5EABB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86927E-DCF2-B348-8E9A-A7E4C81A0C1F}" type="datetimeFigureOut">
              <a:rPr lang="en-US" smtClean="0"/>
              <a:t>3/12/20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5AE0D99-5CCD-EE4D-B463-7311AA14D4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0495603-D73C-354A-87F7-389300B814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2DA586-3822-1F46-8A9D-BAB7C7BA86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76441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EDD21D-9AD9-0943-AC94-2DB20A2471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F7A7753-8989-694A-9EB2-2D65F54A7C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86927E-DCF2-B348-8E9A-A7E4C81A0C1F}" type="datetimeFigureOut">
              <a:rPr lang="en-US" smtClean="0"/>
              <a:t>3/12/20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9896701-83EF-8B48-89AC-F143638F8A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9D591DD-2795-E34A-A258-B9F03AC6FB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2DA586-3822-1F46-8A9D-BAB7C7BA86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39111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A561D61-C95A-FA42-AEFF-36371557F1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86927E-DCF2-B348-8E9A-A7E4C81A0C1F}" type="datetimeFigureOut">
              <a:rPr lang="en-US" smtClean="0"/>
              <a:t>3/12/20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7397C53-03D3-1745-9630-00205A5722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94EC475-4149-584F-BA2C-F202517E8E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2DA586-3822-1F46-8A9D-BAB7C7BA86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26302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F59C15-DC87-3E44-BB6E-D31918B1D9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50DD461-C824-234F-9FD9-C541EA9427F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F1366B4-C99A-A94C-ABF8-886E0D4F320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A98D6AA-82A8-E542-BC76-B18CA6927C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86927E-DCF2-B348-8E9A-A7E4C81A0C1F}" type="datetimeFigureOut">
              <a:rPr lang="en-US" smtClean="0"/>
              <a:t>3/12/20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AA8F615-8422-8446-A10D-5A333CE107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D981CAE-DDA6-224B-ACDA-3B7115302A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2DA586-3822-1F46-8A9D-BAB7C7BA86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47812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E4ACC2-B0E1-B54A-B283-DEB34999CA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E261CD2-B394-C745-8D00-F3EBDA036B1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8A64D5D-0B17-4248-AE86-FEB5E402AA0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29759F5-E4AC-7A47-883D-94EA57C7D4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86927E-DCF2-B348-8E9A-A7E4C81A0C1F}" type="datetimeFigureOut">
              <a:rPr lang="en-US" smtClean="0"/>
              <a:t>3/12/20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69BB19D-19CB-2243-8C44-F7E38063EE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5EC9AC2-0690-874D-9A0F-13AB9A8191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2DA586-3822-1F46-8A9D-BAB7C7BA86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0534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D24EFAE-5351-6B42-8B68-E78A3F1AA3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61F88BB-ED88-A44F-BE30-0BE22A52552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D9CA748-B5A5-254A-AFF7-C97F9F43406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786927E-DCF2-B348-8E9A-A7E4C81A0C1F}" type="datetimeFigureOut">
              <a:rPr lang="en-US" smtClean="0"/>
              <a:t>3/12/20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C1643D9-D111-D749-828F-38845B0A125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E2F891E-BDBA-1445-B4E0-7B4FE6CA662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2DA586-3822-1F46-8A9D-BAB7C7BA86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25306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text, newspaper&#10;&#10;Description automatically generated">
            <a:extLst>
              <a:ext uri="{FF2B5EF4-FFF2-40B4-BE49-F238E27FC236}">
                <a16:creationId xmlns:a16="http://schemas.microsoft.com/office/drawing/2014/main" id="{65B469B9-0AD4-614D-A611-9E307AA7676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627965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newspaper&#10;&#10;Description automatically generated">
            <a:extLst>
              <a:ext uri="{FF2B5EF4-FFF2-40B4-BE49-F238E27FC236}">
                <a16:creationId xmlns:a16="http://schemas.microsoft.com/office/drawing/2014/main" id="{42B85917-38DE-6448-9CE6-61B0E752B02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966525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cell phone&#10;&#10;Description automatically generated">
            <a:extLst>
              <a:ext uri="{FF2B5EF4-FFF2-40B4-BE49-F238E27FC236}">
                <a16:creationId xmlns:a16="http://schemas.microsoft.com/office/drawing/2014/main" id="{AD2DE582-302A-5B4A-9659-3E30E87C632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959066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newspaper&#10;&#10;Description automatically generated">
            <a:extLst>
              <a:ext uri="{FF2B5EF4-FFF2-40B4-BE49-F238E27FC236}">
                <a16:creationId xmlns:a16="http://schemas.microsoft.com/office/drawing/2014/main" id="{BB1E3354-3C46-E442-B72F-20A73769BD4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424589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cell phone&#10;&#10;Description automatically generated">
            <a:extLst>
              <a:ext uri="{FF2B5EF4-FFF2-40B4-BE49-F238E27FC236}">
                <a16:creationId xmlns:a16="http://schemas.microsoft.com/office/drawing/2014/main" id="{D2A57237-379E-A94D-A256-2568843CF1E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798919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cell phone&#10;&#10;Description automatically generated">
            <a:extLst>
              <a:ext uri="{FF2B5EF4-FFF2-40B4-BE49-F238E27FC236}">
                <a16:creationId xmlns:a16="http://schemas.microsoft.com/office/drawing/2014/main" id="{AB581B30-1047-6842-B1E9-37AEC156140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03704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close up of a sign&#10;&#10;Description automatically generated">
            <a:extLst>
              <a:ext uri="{FF2B5EF4-FFF2-40B4-BE49-F238E27FC236}">
                <a16:creationId xmlns:a16="http://schemas.microsoft.com/office/drawing/2014/main" id="{5AFD3DA2-C0F8-0744-ACCF-CE26C7A2A5E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016940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newspaper&#10;&#10;Description automatically generated">
            <a:extLst>
              <a:ext uri="{FF2B5EF4-FFF2-40B4-BE49-F238E27FC236}">
                <a16:creationId xmlns:a16="http://schemas.microsoft.com/office/drawing/2014/main" id="{E373BB1B-948F-8C47-B3D3-3470EF05891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123301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text, newspaper&#10;&#10;Description automatically generated">
            <a:extLst>
              <a:ext uri="{FF2B5EF4-FFF2-40B4-BE49-F238E27FC236}">
                <a16:creationId xmlns:a16="http://schemas.microsoft.com/office/drawing/2014/main" id="{13D21237-296D-BE42-BA37-EE946F57AB7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43643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newspaper&#10;&#10;Description automatically generated">
            <a:extLst>
              <a:ext uri="{FF2B5EF4-FFF2-40B4-BE49-F238E27FC236}">
                <a16:creationId xmlns:a16="http://schemas.microsoft.com/office/drawing/2014/main" id="{0CC9E999-CED7-5547-87E6-6B1D45A6E4D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14789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text, newspaper, sign&#10;&#10;Description automatically generated">
            <a:extLst>
              <a:ext uri="{FF2B5EF4-FFF2-40B4-BE49-F238E27FC236}">
                <a16:creationId xmlns:a16="http://schemas.microsoft.com/office/drawing/2014/main" id="{F7445BA1-808A-D945-83CC-439AD6F7EBD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734699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newspaper&#10;&#10;Description automatically generated">
            <a:extLst>
              <a:ext uri="{FF2B5EF4-FFF2-40B4-BE49-F238E27FC236}">
                <a16:creationId xmlns:a16="http://schemas.microsoft.com/office/drawing/2014/main" id="{00CAAB6B-EC71-0341-BE27-8388ECA7B3E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343903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newspaper&#10;&#10;Description automatically generated">
            <a:extLst>
              <a:ext uri="{FF2B5EF4-FFF2-40B4-BE49-F238E27FC236}">
                <a16:creationId xmlns:a16="http://schemas.microsoft.com/office/drawing/2014/main" id="{2BEFAAC6-362B-AB4B-B71C-D8F171B5E0B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092510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close up of a newspaper&#10;&#10;Description automatically generated">
            <a:extLst>
              <a:ext uri="{FF2B5EF4-FFF2-40B4-BE49-F238E27FC236}">
                <a16:creationId xmlns:a16="http://schemas.microsoft.com/office/drawing/2014/main" id="{9BBFE344-CD2A-A44D-87AC-A599254EDE0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537794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cell phone&#10;&#10;Description automatically generated">
            <a:extLst>
              <a:ext uri="{FF2B5EF4-FFF2-40B4-BE49-F238E27FC236}">
                <a16:creationId xmlns:a16="http://schemas.microsoft.com/office/drawing/2014/main" id="{8DD9DAED-6CE5-B143-AE56-03CE1AB285D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449223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newspaper&#10;&#10;Description automatically generated">
            <a:extLst>
              <a:ext uri="{FF2B5EF4-FFF2-40B4-BE49-F238E27FC236}">
                <a16:creationId xmlns:a16="http://schemas.microsoft.com/office/drawing/2014/main" id="{C6BDC134-E510-804B-8FD3-F8E319605ED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091434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cell phone&#10;&#10;Description automatically generated">
            <a:extLst>
              <a:ext uri="{FF2B5EF4-FFF2-40B4-BE49-F238E27FC236}">
                <a16:creationId xmlns:a16="http://schemas.microsoft.com/office/drawing/2014/main" id="{F5002A3E-BA80-1342-B928-E96DE8DFB37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46393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</TotalTime>
  <Words>17</Words>
  <Application>Microsoft Macintosh PowerPoint</Application>
  <PresentationFormat>Widescreen</PresentationFormat>
  <Paragraphs>17</Paragraphs>
  <Slides>17</Slides>
  <Notes>17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1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 Istvanik</dc:creator>
  <cp:lastModifiedBy>Fronius, Andreas</cp:lastModifiedBy>
  <cp:revision>16</cp:revision>
  <dcterms:created xsi:type="dcterms:W3CDTF">2019-12-05T19:23:11Z</dcterms:created>
  <dcterms:modified xsi:type="dcterms:W3CDTF">2020-03-12T10:48:46Z</dcterms:modified>
</cp:coreProperties>
</file>