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f" ContentType="image/tiff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0"/>
  </p:notesMasterIdLst>
  <p:sldIdLst>
    <p:sldId id="256" r:id="rId2"/>
    <p:sldId id="259" r:id="rId3"/>
    <p:sldId id="257" r:id="rId4"/>
    <p:sldId id="272" r:id="rId5"/>
    <p:sldId id="260" r:id="rId6"/>
    <p:sldId id="262" r:id="rId7"/>
    <p:sldId id="273" r:id="rId8"/>
    <p:sldId id="274" r:id="rId9"/>
    <p:sldId id="264" r:id="rId10"/>
    <p:sldId id="261" r:id="rId11"/>
    <p:sldId id="268" r:id="rId12"/>
    <p:sldId id="275" r:id="rId13"/>
    <p:sldId id="277" r:id="rId14"/>
    <p:sldId id="276" r:id="rId15"/>
    <p:sldId id="279" r:id="rId16"/>
    <p:sldId id="278" r:id="rId17"/>
    <p:sldId id="270" r:id="rId18"/>
    <p:sldId id="271" r:id="rId1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781"/>
    <p:restoredTop sz="94626"/>
  </p:normalViewPr>
  <p:slideViewPr>
    <p:cSldViewPr snapToGrid="0" snapToObjects="1">
      <p:cViewPr varScale="1">
        <p:scale>
          <a:sx n="121" d="100"/>
          <a:sy n="121" d="100"/>
        </p:scale>
        <p:origin x="472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E046AC4-C927-304B-8347-8C39FC4589AB}" type="datetimeFigureOut">
              <a:rPr lang="en-US" smtClean="0"/>
              <a:t>3/12/20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DEB34AC-D1C3-4146-8733-70223852B5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67435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DEB34AC-D1C3-4146-8733-70223852B5F9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563246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DEB34AC-D1C3-4146-8733-70223852B5F9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083119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DEB34AC-D1C3-4146-8733-70223852B5F9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565130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DEB34AC-D1C3-4146-8733-70223852B5F9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4056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DEB34AC-D1C3-4146-8733-70223852B5F9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661716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DEB34AC-D1C3-4146-8733-70223852B5F9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100678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DEB34AC-D1C3-4146-8733-70223852B5F9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2195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DEB34AC-D1C3-4146-8733-70223852B5F9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480008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DEB34AC-D1C3-4146-8733-70223852B5F9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619369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DEB34AC-D1C3-4146-8733-70223852B5F9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978931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DEB34AC-D1C3-4146-8733-70223852B5F9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20535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DEB34AC-D1C3-4146-8733-70223852B5F9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424257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DEB34AC-D1C3-4146-8733-70223852B5F9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679462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DEB34AC-D1C3-4146-8733-70223852B5F9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506262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DEB34AC-D1C3-4146-8733-70223852B5F9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79754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DEB34AC-D1C3-4146-8733-70223852B5F9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972491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DEB34AC-D1C3-4146-8733-70223852B5F9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164436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DEB34AC-D1C3-4146-8733-70223852B5F9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002538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94E50B-B285-0847-AFB0-82B7727780F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5F76E15-6FB5-964A-BFE8-EED16B83F32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832DAA6-17D4-764B-A7C1-ADFE76EE3D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86927E-DCF2-B348-8E9A-A7E4C81A0C1F}" type="datetimeFigureOut">
              <a:rPr lang="en-US" smtClean="0"/>
              <a:t>3/12/20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7A1C056-CDDA-324E-9D99-2134958214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9E00C94-AFC0-2A4E-A0C0-AA18A70A28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2DA586-3822-1F46-8A9D-BAB7C7BA86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35346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CA66DB-E0B4-E04B-A202-5209DA8532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899B385-C81C-3E4E-8EDB-8B087B98946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02CD668-5BF9-1D4D-831D-4118C9E2A8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86927E-DCF2-B348-8E9A-A7E4C81A0C1F}" type="datetimeFigureOut">
              <a:rPr lang="en-US" smtClean="0"/>
              <a:t>3/12/20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ACB9574-4497-B346-9901-FB80265ACA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8174991-090B-BA4D-8BD1-AE76697E01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2DA586-3822-1F46-8A9D-BAB7C7BA86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29157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AA0B2C53-2B55-BE4F-AB1E-6D33F43C6AD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814930B-1CFB-BD42-9934-8150CBA5E23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6ED255F-5F70-834A-AB88-977ECBADE5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86927E-DCF2-B348-8E9A-A7E4C81A0C1F}" type="datetimeFigureOut">
              <a:rPr lang="en-US" smtClean="0"/>
              <a:t>3/12/20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C7A853C-7C92-4A43-9A27-2F541261AE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787ABCF-E38A-BA45-8F6C-3ED16F80C4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2DA586-3822-1F46-8A9D-BAB7C7BA86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75837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038A88-836F-7744-9CEF-C02ECE2D66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8FBDD98-6870-3441-90C2-A8AE9C25C48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2C5024B-6FA1-164A-9DEF-D8E018A1B2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86927E-DCF2-B348-8E9A-A7E4C81A0C1F}" type="datetimeFigureOut">
              <a:rPr lang="en-US" smtClean="0"/>
              <a:t>3/12/20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E793FE-446B-F844-807D-C5AF62B94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3E2E0C3-3E15-4648-9D75-326C49A5E2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2DA586-3822-1F46-8A9D-BAB7C7BA86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33015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2B9344-CCFD-F847-977A-339E6E61D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E646232-C127-4545-8677-2B65AD9B514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4E78491-A02D-CA44-BA66-EA81CE065D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86927E-DCF2-B348-8E9A-A7E4C81A0C1F}" type="datetimeFigureOut">
              <a:rPr lang="en-US" smtClean="0"/>
              <a:t>3/12/20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B7F0856-724A-9047-86AC-833D4B2E99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EFD2108-599C-4B44-87D0-FF5812E92E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2DA586-3822-1F46-8A9D-BAB7C7BA86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5590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2DA24B-166D-4A47-BF18-758C58420D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7C84E55-47EB-5D4D-A6E1-A916AC6C9E0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AFF50F8-3235-A541-8E37-CE18B75002A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44DE0DF-DE91-1042-89DD-B50694C66B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86927E-DCF2-B348-8E9A-A7E4C81A0C1F}" type="datetimeFigureOut">
              <a:rPr lang="en-US" smtClean="0"/>
              <a:t>3/12/20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1DEEBB2-0A9F-7A4E-9A30-DF1B5F4A2E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C2C7130-7ADF-6641-9C4D-023F1E8366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2DA586-3822-1F46-8A9D-BAB7C7BA86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53808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97E8AE-48D0-CF4E-B1BF-F5836DA6A2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4E2998F-DB92-7744-A062-824BC4DEBD8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13197B7-6F07-CA45-AFBC-AD55FF17160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0214532-6DA5-2844-9EE1-55245F42045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E63B20F-BAA9-D447-B1E3-5377B646447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92C3764-6AC1-AA48-B1C9-9019E5EABB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86927E-DCF2-B348-8E9A-A7E4C81A0C1F}" type="datetimeFigureOut">
              <a:rPr lang="en-US" smtClean="0"/>
              <a:t>3/12/20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5AE0D99-5CCD-EE4D-B463-7311AA14D4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0495603-D73C-354A-87F7-389300B814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2DA586-3822-1F46-8A9D-BAB7C7BA86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76441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EDD21D-9AD9-0943-AC94-2DB20A2471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F7A7753-8989-694A-9EB2-2D65F54A7C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86927E-DCF2-B348-8E9A-A7E4C81A0C1F}" type="datetimeFigureOut">
              <a:rPr lang="en-US" smtClean="0"/>
              <a:t>3/12/20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9896701-83EF-8B48-89AC-F143638F8A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9D591DD-2795-E34A-A258-B9F03AC6FB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2DA586-3822-1F46-8A9D-BAB7C7BA86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39111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A561D61-C95A-FA42-AEFF-36371557F1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86927E-DCF2-B348-8E9A-A7E4C81A0C1F}" type="datetimeFigureOut">
              <a:rPr lang="en-US" smtClean="0"/>
              <a:t>3/12/20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7397C53-03D3-1745-9630-00205A5722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94EC475-4149-584F-BA2C-F202517E8E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2DA586-3822-1F46-8A9D-BAB7C7BA86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26302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F59C15-DC87-3E44-BB6E-D31918B1D9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50DD461-C824-234F-9FD9-C541EA9427F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F1366B4-C99A-A94C-ABF8-886E0D4F320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A98D6AA-82A8-E542-BC76-B18CA6927C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86927E-DCF2-B348-8E9A-A7E4C81A0C1F}" type="datetimeFigureOut">
              <a:rPr lang="en-US" smtClean="0"/>
              <a:t>3/12/20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AA8F615-8422-8446-A10D-5A333CE107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D981CAE-DDA6-224B-ACDA-3B7115302A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2DA586-3822-1F46-8A9D-BAB7C7BA86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47812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E4ACC2-B0E1-B54A-B283-DEB34999CA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E261CD2-B394-C745-8D00-F3EBDA036B1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8A64D5D-0B17-4248-AE86-FEB5E402AA0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29759F5-E4AC-7A47-883D-94EA57C7D4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86927E-DCF2-B348-8E9A-A7E4C81A0C1F}" type="datetimeFigureOut">
              <a:rPr lang="en-US" smtClean="0"/>
              <a:t>3/12/20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69BB19D-19CB-2243-8C44-F7E38063EE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5EC9AC2-0690-874D-9A0F-13AB9A8191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2DA586-3822-1F46-8A9D-BAB7C7BA86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0534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D24EFAE-5351-6B42-8B68-E78A3F1AA3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61F88BB-ED88-A44F-BE30-0BE22A52552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D9CA748-B5A5-254A-AFF7-C97F9F43406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786927E-DCF2-B348-8E9A-A7E4C81A0C1F}" type="datetimeFigureOut">
              <a:rPr lang="en-US" smtClean="0"/>
              <a:t>3/12/20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C1643D9-D111-D749-828F-38845B0A125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E2F891E-BDBA-1445-B4E0-7B4FE6CA662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2DA586-3822-1F46-8A9D-BAB7C7BA86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25306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4.tif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tiff"/><Relationship Id="rId5" Type="http://schemas.openxmlformats.org/officeDocument/2006/relationships/image" Target="../media/image2.tiff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tiff"/><Relationship Id="rId4" Type="http://schemas.microsoft.com/office/2007/relationships/hdphoto" Target="../media/hdphoto3.wdp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tiff"/><Relationship Id="rId4" Type="http://schemas.microsoft.com/office/2007/relationships/hdphoto" Target="../media/hdphoto3.wdp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tiff"/><Relationship Id="rId4" Type="http://schemas.microsoft.com/office/2007/relationships/hdphoto" Target="../media/hdphoto3.wdp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tiff"/><Relationship Id="rId4" Type="http://schemas.microsoft.com/office/2007/relationships/hdphoto" Target="../media/hdphoto3.wdp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tiff"/><Relationship Id="rId4" Type="http://schemas.microsoft.com/office/2007/relationships/hdphoto" Target="../media/hdphoto3.wdp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tiff"/><Relationship Id="rId4" Type="http://schemas.microsoft.com/office/2007/relationships/hdphoto" Target="../media/hdphoto3.wdp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tiff"/><Relationship Id="rId4" Type="http://schemas.microsoft.com/office/2007/relationships/hdphoto" Target="../media/hdphoto3.wdp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4" Type="http://schemas.microsoft.com/office/2007/relationships/hdphoto" Target="../media/hdphoto3.wdp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4.tiff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tiff"/><Relationship Id="rId5" Type="http://schemas.openxmlformats.org/officeDocument/2006/relationships/image" Target="../media/image2.tiff"/><Relationship Id="rId4" Type="http://schemas.microsoft.com/office/2007/relationships/hdphoto" Target="../media/hdphoto1.wdp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tiff"/><Relationship Id="rId5" Type="http://schemas.openxmlformats.org/officeDocument/2006/relationships/image" Target="../media/image3.tiff"/><Relationship Id="rId4" Type="http://schemas.microsoft.com/office/2007/relationships/hdphoto" Target="../media/hdphoto2.wdp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4.tif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tiff"/><Relationship Id="rId5" Type="http://schemas.openxmlformats.org/officeDocument/2006/relationships/image" Target="../media/image2.tiff"/><Relationship Id="rId4" Type="http://schemas.microsoft.com/office/2007/relationships/hdphoto" Target="../media/hdphoto1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tiff"/><Relationship Id="rId5" Type="http://schemas.openxmlformats.org/officeDocument/2006/relationships/image" Target="../media/image3.tiff"/><Relationship Id="rId4" Type="http://schemas.microsoft.com/office/2007/relationships/hdphoto" Target="../media/hdphoto2.wdp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4.tif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tiff"/><Relationship Id="rId5" Type="http://schemas.openxmlformats.org/officeDocument/2006/relationships/image" Target="../media/image2.tiff"/><Relationship Id="rId4" Type="http://schemas.microsoft.com/office/2007/relationships/hdphoto" Target="../media/hdphoto1.wd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microsoft.com/office/2007/relationships/hdphoto" Target="../media/hdphoto3.wdp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4" Type="http://schemas.microsoft.com/office/2007/relationships/hdphoto" Target="../media/hdphoto3.wdp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tiff"/><Relationship Id="rId5" Type="http://schemas.openxmlformats.org/officeDocument/2006/relationships/image" Target="../media/image3.tiff"/><Relationship Id="rId4" Type="http://schemas.microsoft.com/office/2007/relationships/hdphoto" Target="../media/hdphoto2.wdp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tiff"/><Relationship Id="rId4" Type="http://schemas.microsoft.com/office/2007/relationships/hdphoto" Target="../media/hdphoto3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icture 26">
            <a:extLst>
              <a:ext uri="{FF2B5EF4-FFF2-40B4-BE49-F238E27FC236}">
                <a16:creationId xmlns:a16="http://schemas.microsoft.com/office/drawing/2014/main" id="{2242D113-0DA3-C54B-B308-93A2A87F4504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5">
                <a:shade val="45000"/>
                <a:satMod val="135000"/>
              </a:schemeClr>
              <a:prstClr val="white"/>
            </a:duotone>
            <a:alphaModFix amt="35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FilmGrain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904007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99B0D187-ECB2-BF41-97E9-92B7F716FB10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 t="14063"/>
          <a:stretch/>
        </p:blipFill>
        <p:spPr>
          <a:xfrm rot="5590509">
            <a:off x="-929053" y="2529394"/>
            <a:ext cx="5461883" cy="3306329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F76C92CE-DB83-6843-A5DA-749337E6E307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 t="14063"/>
          <a:stretch/>
        </p:blipFill>
        <p:spPr>
          <a:xfrm rot="20819848">
            <a:off x="-515460" y="-435917"/>
            <a:ext cx="5461883" cy="3306329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AA75E038-BDA8-1346-B4B6-43E1771ED160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1">
                <a:tint val="45000"/>
                <a:satMod val="400000"/>
              </a:schemeClr>
            </a:duotone>
          </a:blip>
          <a:srcRect t="15139"/>
          <a:stretch/>
        </p:blipFill>
        <p:spPr>
          <a:xfrm rot="1012093">
            <a:off x="3769422" y="-518307"/>
            <a:ext cx="4989577" cy="3110640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563FBCE6-0CC3-9F43-8CFC-2E383C3CF278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 t="14063"/>
          <a:stretch/>
        </p:blipFill>
        <p:spPr>
          <a:xfrm rot="21402833">
            <a:off x="2752828" y="1750027"/>
            <a:ext cx="5461883" cy="3306329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1567BFCE-85E6-404D-BED2-07EF7476335C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 t="14063"/>
          <a:stretch/>
        </p:blipFill>
        <p:spPr>
          <a:xfrm rot="20819848" flipH="1">
            <a:off x="2896794" y="3372036"/>
            <a:ext cx="4703120" cy="3306329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237C6780-3C12-124C-BCBA-C93C42004EBA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1">
                <a:tint val="45000"/>
                <a:satMod val="400000"/>
              </a:schemeClr>
            </a:duotone>
          </a:blip>
          <a:srcRect t="15139"/>
          <a:stretch/>
        </p:blipFill>
        <p:spPr>
          <a:xfrm rot="11833884" flipH="1">
            <a:off x="6785237" y="3654862"/>
            <a:ext cx="4316428" cy="3110640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ECCB7737-54C5-9742-88FA-5178010739E9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 t="14063"/>
          <a:stretch/>
        </p:blipFill>
        <p:spPr>
          <a:xfrm rot="5400000">
            <a:off x="7308156" y="169381"/>
            <a:ext cx="5461883" cy="4485182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2DF4F665-48EB-364D-9EB2-66AD8C2D761A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 l="37287" t="15306" r="-1" b="1"/>
          <a:stretch/>
        </p:blipFill>
        <p:spPr>
          <a:xfrm>
            <a:off x="8829578" y="3551085"/>
            <a:ext cx="3799175" cy="3613981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E2E4302E-0BD5-4F46-BC6F-815E2C03DAD4}"/>
              </a:ext>
            </a:extLst>
          </p:cNvPr>
          <p:cNvSpPr txBox="1"/>
          <p:nvPr/>
        </p:nvSpPr>
        <p:spPr>
          <a:xfrm>
            <a:off x="-1" y="1269457"/>
            <a:ext cx="11465531" cy="36317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500" dirty="0">
                <a:solidFill>
                  <a:srgbClr val="002060"/>
                </a:solidFill>
                <a:latin typeface="AcmeFont" pitchFamily="2" charset="0"/>
              </a:rPr>
              <a:t>BASICS </a:t>
            </a:r>
          </a:p>
          <a:p>
            <a:r>
              <a:rPr lang="en-US" sz="11500" dirty="0">
                <a:solidFill>
                  <a:srgbClr val="002060"/>
                </a:solidFill>
                <a:latin typeface="AcmeFont" pitchFamily="2" charset="0"/>
              </a:rPr>
              <a:t>DES GLAUBENS </a:t>
            </a:r>
          </a:p>
        </p:txBody>
      </p:sp>
    </p:spTree>
    <p:extLst>
      <p:ext uri="{BB962C8B-B14F-4D97-AF65-F5344CB8AC3E}">
        <p14:creationId xmlns:p14="http://schemas.microsoft.com/office/powerpoint/2010/main" val="281627965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icture 26">
            <a:extLst>
              <a:ext uri="{FF2B5EF4-FFF2-40B4-BE49-F238E27FC236}">
                <a16:creationId xmlns:a16="http://schemas.microsoft.com/office/drawing/2014/main" id="{2242D113-0DA3-C54B-B308-93A2A87F4504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5">
                <a:shade val="45000"/>
                <a:satMod val="135000"/>
              </a:schemeClr>
              <a:prstClr val="white"/>
            </a:duotone>
            <a:alphaModFix amt="35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FilmGrain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904007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2DF4F665-48EB-364D-9EB2-66AD8C2D761A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 l="37287" t="15306" r="-1" b="1"/>
          <a:stretch/>
        </p:blipFill>
        <p:spPr>
          <a:xfrm>
            <a:off x="8829578" y="3551085"/>
            <a:ext cx="3799175" cy="3613981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6FCF7896-9F87-9A4D-B16D-6BC1FC53E11A}"/>
              </a:ext>
            </a:extLst>
          </p:cNvPr>
          <p:cNvSpPr txBox="1"/>
          <p:nvPr/>
        </p:nvSpPr>
        <p:spPr>
          <a:xfrm>
            <a:off x="14458950" y="214313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E763D4E-8F79-CE45-91C5-21B32F15B4EB}"/>
              </a:ext>
            </a:extLst>
          </p:cNvPr>
          <p:cNvSpPr txBox="1"/>
          <p:nvPr/>
        </p:nvSpPr>
        <p:spPr>
          <a:xfrm>
            <a:off x="17545050" y="214313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54FB0C6E-28FB-B343-B8BC-81A83A160240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 l="37287" t="15306" r="-1" b="1"/>
          <a:stretch/>
        </p:blipFill>
        <p:spPr>
          <a:xfrm>
            <a:off x="5410103" y="3551085"/>
            <a:ext cx="3799175" cy="3613981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4117E0AB-62D5-5C42-9BA9-1332944F70D6}"/>
              </a:ext>
            </a:extLst>
          </p:cNvPr>
          <p:cNvSpPr txBox="1"/>
          <p:nvPr/>
        </p:nvSpPr>
        <p:spPr>
          <a:xfrm>
            <a:off x="0" y="5441229"/>
            <a:ext cx="1146553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rgbClr val="002060"/>
                </a:solidFill>
                <a:latin typeface="AcmeFont" pitchFamily="2" charset="0"/>
              </a:rPr>
              <a:t>BASICS </a:t>
            </a:r>
          </a:p>
          <a:p>
            <a:r>
              <a:rPr lang="en-US" sz="4400" dirty="0">
                <a:solidFill>
                  <a:srgbClr val="002060"/>
                </a:solidFill>
                <a:latin typeface="AcmeFont" pitchFamily="2" charset="0"/>
              </a:rPr>
              <a:t>DES GLAUBENS </a:t>
            </a:r>
          </a:p>
        </p:txBody>
      </p:sp>
      <p:sp>
        <p:nvSpPr>
          <p:cNvPr id="11" name="Rounded Rectangle 10">
            <a:extLst>
              <a:ext uri="{FF2B5EF4-FFF2-40B4-BE49-F238E27FC236}">
                <a16:creationId xmlns:a16="http://schemas.microsoft.com/office/drawing/2014/main" id="{BA015F43-C6A4-C647-B1CC-BDBE4EF28238}"/>
              </a:ext>
            </a:extLst>
          </p:cNvPr>
          <p:cNvSpPr/>
          <p:nvPr/>
        </p:nvSpPr>
        <p:spPr>
          <a:xfrm>
            <a:off x="1529222" y="241786"/>
            <a:ext cx="9469975" cy="5944701"/>
          </a:xfrm>
          <a:prstGeom prst="roundRect">
            <a:avLst/>
          </a:prstGeom>
          <a:solidFill>
            <a:schemeClr val="accent1">
              <a:lumMod val="60000"/>
              <a:lumOff val="40000"/>
              <a:alpha val="73000"/>
            </a:schemeClr>
          </a:solidFill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i="1" dirty="0">
                <a:solidFill>
                  <a:srgbClr val="002060"/>
                </a:solidFill>
                <a:latin typeface="Arial"/>
                <a:cs typeface="Arial"/>
              </a:rPr>
              <a:t>36 </a:t>
            </a:r>
            <a:r>
              <a:rPr lang="en-US" sz="2800" i="1" dirty="0" err="1">
                <a:solidFill>
                  <a:srgbClr val="002060"/>
                </a:solidFill>
                <a:latin typeface="Arial"/>
                <a:cs typeface="Arial"/>
              </a:rPr>
              <a:t>Einmal</a:t>
            </a:r>
            <a:r>
              <a:rPr lang="en-US" sz="2800" i="1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2800" i="1" dirty="0" err="1">
                <a:solidFill>
                  <a:srgbClr val="002060"/>
                </a:solidFill>
                <a:latin typeface="Arial"/>
                <a:cs typeface="Arial"/>
              </a:rPr>
              <a:t>wurde</a:t>
            </a:r>
            <a:r>
              <a:rPr lang="en-US" sz="2800" i="1" dirty="0">
                <a:solidFill>
                  <a:srgbClr val="002060"/>
                </a:solidFill>
                <a:latin typeface="Arial"/>
                <a:cs typeface="Arial"/>
              </a:rPr>
              <a:t> Jesus von </a:t>
            </a:r>
            <a:r>
              <a:rPr lang="en-US" sz="2800" i="1" dirty="0" err="1">
                <a:solidFill>
                  <a:srgbClr val="002060"/>
                </a:solidFill>
                <a:latin typeface="Arial"/>
                <a:cs typeface="Arial"/>
              </a:rPr>
              <a:t>einem</a:t>
            </a:r>
            <a:r>
              <a:rPr lang="en-US" sz="2800" i="1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2800" i="1" dirty="0" err="1">
                <a:solidFill>
                  <a:srgbClr val="002060"/>
                </a:solidFill>
                <a:latin typeface="Arial"/>
                <a:cs typeface="Arial"/>
              </a:rPr>
              <a:t>Pharisäer</a:t>
            </a:r>
            <a:r>
              <a:rPr lang="en-US" sz="2800" i="1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2800" i="1" dirty="0" err="1">
                <a:solidFill>
                  <a:srgbClr val="002060"/>
                </a:solidFill>
                <a:latin typeface="Arial"/>
                <a:cs typeface="Arial"/>
              </a:rPr>
              <a:t>zum</a:t>
            </a:r>
            <a:r>
              <a:rPr lang="en-US" sz="2800" i="1" dirty="0">
                <a:solidFill>
                  <a:srgbClr val="002060"/>
                </a:solidFill>
                <a:latin typeface="Arial"/>
                <a:cs typeface="Arial"/>
              </a:rPr>
              <a:t> Essen </a:t>
            </a:r>
            <a:r>
              <a:rPr lang="en-US" sz="2800" i="1" dirty="0" err="1">
                <a:solidFill>
                  <a:srgbClr val="002060"/>
                </a:solidFill>
                <a:latin typeface="Arial"/>
                <a:cs typeface="Arial"/>
              </a:rPr>
              <a:t>eingeladen</a:t>
            </a:r>
            <a:r>
              <a:rPr lang="en-US" sz="2800" i="1" dirty="0">
                <a:solidFill>
                  <a:srgbClr val="002060"/>
                </a:solidFill>
                <a:latin typeface="Arial"/>
                <a:cs typeface="Arial"/>
              </a:rPr>
              <a:t>. </a:t>
            </a:r>
            <a:r>
              <a:rPr lang="en-US" sz="2800" i="1" dirty="0" err="1">
                <a:solidFill>
                  <a:srgbClr val="002060"/>
                </a:solidFill>
                <a:latin typeface="Arial"/>
                <a:cs typeface="Arial"/>
              </a:rPr>
              <a:t>Er</a:t>
            </a:r>
            <a:r>
              <a:rPr lang="en-US" sz="2800" i="1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2800" i="1" dirty="0" err="1">
                <a:solidFill>
                  <a:srgbClr val="002060"/>
                </a:solidFill>
                <a:latin typeface="Arial"/>
                <a:cs typeface="Arial"/>
              </a:rPr>
              <a:t>ging</a:t>
            </a:r>
            <a:r>
              <a:rPr lang="en-US" sz="2800" i="1" dirty="0">
                <a:solidFill>
                  <a:srgbClr val="002060"/>
                </a:solidFill>
                <a:latin typeface="Arial"/>
                <a:cs typeface="Arial"/>
              </a:rPr>
              <a:t> in das Haus dieses Mannes und </a:t>
            </a:r>
            <a:r>
              <a:rPr lang="en-US" sz="2800" i="1" dirty="0" err="1">
                <a:solidFill>
                  <a:srgbClr val="002060"/>
                </a:solidFill>
                <a:latin typeface="Arial"/>
                <a:cs typeface="Arial"/>
              </a:rPr>
              <a:t>begab</a:t>
            </a:r>
            <a:r>
              <a:rPr lang="en-US" sz="2800" i="1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2800" i="1" dirty="0" err="1">
                <a:solidFill>
                  <a:srgbClr val="002060"/>
                </a:solidFill>
                <a:latin typeface="Arial"/>
                <a:cs typeface="Arial"/>
              </a:rPr>
              <a:t>sich</a:t>
            </a:r>
            <a:r>
              <a:rPr lang="en-US" sz="2800" i="1" dirty="0">
                <a:solidFill>
                  <a:srgbClr val="002060"/>
                </a:solidFill>
                <a:latin typeface="Arial"/>
                <a:cs typeface="Arial"/>
              </a:rPr>
              <a:t> an den Tisch.</a:t>
            </a:r>
          </a:p>
          <a:p>
            <a:pPr algn="ctr"/>
            <a:r>
              <a:rPr lang="en-US" sz="2800" i="1" dirty="0">
                <a:solidFill>
                  <a:srgbClr val="002060"/>
                </a:solidFill>
                <a:latin typeface="Arial"/>
                <a:cs typeface="Arial"/>
              </a:rPr>
              <a:t>37 Da </a:t>
            </a:r>
            <a:r>
              <a:rPr lang="en-US" sz="2800" i="1" dirty="0" err="1">
                <a:solidFill>
                  <a:srgbClr val="002060"/>
                </a:solidFill>
                <a:latin typeface="Arial"/>
                <a:cs typeface="Arial"/>
              </a:rPr>
              <a:t>kam</a:t>
            </a:r>
            <a:r>
              <a:rPr lang="en-US" sz="2800" i="1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2800" i="1" dirty="0" err="1">
                <a:solidFill>
                  <a:srgbClr val="002060"/>
                </a:solidFill>
                <a:latin typeface="Arial"/>
                <a:cs typeface="Arial"/>
              </a:rPr>
              <a:t>eine</a:t>
            </a:r>
            <a:r>
              <a:rPr lang="en-US" sz="2800" i="1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2800" i="1" dirty="0" err="1">
                <a:solidFill>
                  <a:srgbClr val="002060"/>
                </a:solidFill>
                <a:latin typeface="Arial"/>
                <a:cs typeface="Arial"/>
              </a:rPr>
              <a:t>Prostituierte</a:t>
            </a:r>
            <a:r>
              <a:rPr lang="en-US" sz="2800" i="1" dirty="0">
                <a:solidFill>
                  <a:srgbClr val="002060"/>
                </a:solidFill>
                <a:latin typeface="Arial"/>
                <a:cs typeface="Arial"/>
              </a:rPr>
              <a:t> herein, die in der Stadt </a:t>
            </a:r>
            <a:r>
              <a:rPr lang="en-US" sz="2800" i="1" dirty="0" err="1">
                <a:solidFill>
                  <a:srgbClr val="002060"/>
                </a:solidFill>
                <a:latin typeface="Arial"/>
                <a:cs typeface="Arial"/>
              </a:rPr>
              <a:t>lebte</a:t>
            </a:r>
            <a:r>
              <a:rPr lang="en-US" sz="2800" i="1" dirty="0">
                <a:solidFill>
                  <a:srgbClr val="002060"/>
                </a:solidFill>
                <a:latin typeface="Arial"/>
                <a:cs typeface="Arial"/>
              </a:rPr>
              <a:t>. Sie </a:t>
            </a:r>
            <a:r>
              <a:rPr lang="en-US" sz="2800" i="1" dirty="0" err="1">
                <a:solidFill>
                  <a:srgbClr val="002060"/>
                </a:solidFill>
                <a:latin typeface="Arial"/>
                <a:cs typeface="Arial"/>
              </a:rPr>
              <a:t>hatte</a:t>
            </a:r>
            <a:r>
              <a:rPr lang="en-US" sz="2800" i="1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2800" i="1" dirty="0" err="1">
                <a:solidFill>
                  <a:srgbClr val="002060"/>
                </a:solidFill>
                <a:latin typeface="Arial"/>
                <a:cs typeface="Arial"/>
              </a:rPr>
              <a:t>erfahren</a:t>
            </a:r>
            <a:r>
              <a:rPr lang="en-US" sz="2800" i="1" dirty="0">
                <a:solidFill>
                  <a:srgbClr val="002060"/>
                </a:solidFill>
                <a:latin typeface="Arial"/>
                <a:cs typeface="Arial"/>
              </a:rPr>
              <a:t>, </a:t>
            </a:r>
            <a:r>
              <a:rPr lang="en-US" sz="2800" i="1" dirty="0" err="1">
                <a:solidFill>
                  <a:srgbClr val="002060"/>
                </a:solidFill>
                <a:latin typeface="Arial"/>
                <a:cs typeface="Arial"/>
              </a:rPr>
              <a:t>dass</a:t>
            </a:r>
            <a:r>
              <a:rPr lang="en-US" sz="2800" i="1" dirty="0">
                <a:solidFill>
                  <a:srgbClr val="002060"/>
                </a:solidFill>
                <a:latin typeface="Arial"/>
                <a:cs typeface="Arial"/>
              </a:rPr>
              <a:t> Jesus </a:t>
            </a:r>
            <a:r>
              <a:rPr lang="en-US" sz="2800" i="1" dirty="0" err="1">
                <a:solidFill>
                  <a:srgbClr val="002060"/>
                </a:solidFill>
                <a:latin typeface="Arial"/>
                <a:cs typeface="Arial"/>
              </a:rPr>
              <a:t>bei</a:t>
            </a:r>
            <a:r>
              <a:rPr lang="en-US" sz="2800" i="1" dirty="0">
                <a:solidFill>
                  <a:srgbClr val="002060"/>
                </a:solidFill>
                <a:latin typeface="Arial"/>
                <a:cs typeface="Arial"/>
              </a:rPr>
              <a:t> dem </a:t>
            </a:r>
            <a:r>
              <a:rPr lang="en-US" sz="2800" i="1" dirty="0" err="1">
                <a:solidFill>
                  <a:srgbClr val="002060"/>
                </a:solidFill>
                <a:latin typeface="Arial"/>
                <a:cs typeface="Arial"/>
              </a:rPr>
              <a:t>Pharisäer</a:t>
            </a:r>
            <a:r>
              <a:rPr lang="en-US" sz="2800" i="1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2800" i="1" dirty="0" err="1">
                <a:solidFill>
                  <a:srgbClr val="002060"/>
                </a:solidFill>
                <a:latin typeface="Arial"/>
                <a:cs typeface="Arial"/>
              </a:rPr>
              <a:t>eingeladen</a:t>
            </a:r>
            <a:r>
              <a:rPr lang="en-US" sz="2800" i="1" dirty="0">
                <a:solidFill>
                  <a:srgbClr val="002060"/>
                </a:solidFill>
                <a:latin typeface="Arial"/>
                <a:cs typeface="Arial"/>
              </a:rPr>
              <a:t> war. In </a:t>
            </a:r>
            <a:r>
              <a:rPr lang="en-US" sz="2800" i="1" dirty="0" err="1">
                <a:solidFill>
                  <a:srgbClr val="002060"/>
                </a:solidFill>
                <a:latin typeface="Arial"/>
                <a:cs typeface="Arial"/>
              </a:rPr>
              <a:t>ihrer</a:t>
            </a:r>
            <a:r>
              <a:rPr lang="en-US" sz="2800" i="1" dirty="0">
                <a:solidFill>
                  <a:srgbClr val="002060"/>
                </a:solidFill>
                <a:latin typeface="Arial"/>
                <a:cs typeface="Arial"/>
              </a:rPr>
              <a:t> Hand </a:t>
            </a:r>
            <a:r>
              <a:rPr lang="en-US" sz="2800" i="1" dirty="0" err="1">
                <a:solidFill>
                  <a:srgbClr val="002060"/>
                </a:solidFill>
                <a:latin typeface="Arial"/>
                <a:cs typeface="Arial"/>
              </a:rPr>
              <a:t>trug</a:t>
            </a:r>
            <a:r>
              <a:rPr lang="en-US" sz="2800" i="1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2800" i="1" dirty="0" err="1">
                <a:solidFill>
                  <a:srgbClr val="002060"/>
                </a:solidFill>
                <a:latin typeface="Arial"/>
                <a:cs typeface="Arial"/>
              </a:rPr>
              <a:t>sie</a:t>
            </a:r>
            <a:r>
              <a:rPr lang="en-US" sz="2800" i="1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2800" i="1" dirty="0" err="1">
                <a:solidFill>
                  <a:srgbClr val="002060"/>
                </a:solidFill>
                <a:latin typeface="Arial"/>
                <a:cs typeface="Arial"/>
              </a:rPr>
              <a:t>ein</a:t>
            </a:r>
            <a:r>
              <a:rPr lang="en-US" sz="2800" i="1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2800" i="1" dirty="0" err="1">
                <a:solidFill>
                  <a:srgbClr val="002060"/>
                </a:solidFill>
                <a:latin typeface="Arial"/>
                <a:cs typeface="Arial"/>
              </a:rPr>
              <a:t>Fläschchen</a:t>
            </a:r>
            <a:r>
              <a:rPr lang="en-US" sz="2800" i="1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2800" i="1" dirty="0" err="1">
                <a:solidFill>
                  <a:srgbClr val="002060"/>
                </a:solidFill>
                <a:latin typeface="Arial"/>
                <a:cs typeface="Arial"/>
              </a:rPr>
              <a:t>mit</a:t>
            </a:r>
            <a:r>
              <a:rPr lang="en-US" sz="2800" i="1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2800" i="1" dirty="0" err="1">
                <a:solidFill>
                  <a:srgbClr val="002060"/>
                </a:solidFill>
                <a:latin typeface="Arial"/>
                <a:cs typeface="Arial"/>
              </a:rPr>
              <a:t>kostbarem</a:t>
            </a:r>
            <a:r>
              <a:rPr lang="en-US" sz="2800" i="1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2800" i="1" dirty="0" err="1">
                <a:solidFill>
                  <a:srgbClr val="002060"/>
                </a:solidFill>
                <a:latin typeface="Arial"/>
                <a:cs typeface="Arial"/>
              </a:rPr>
              <a:t>Öl</a:t>
            </a:r>
            <a:r>
              <a:rPr lang="en-US" sz="2800" i="1" dirty="0">
                <a:solidFill>
                  <a:srgbClr val="002060"/>
                </a:solidFill>
                <a:latin typeface="Arial"/>
                <a:cs typeface="Arial"/>
              </a:rPr>
              <a:t>.</a:t>
            </a:r>
          </a:p>
          <a:p>
            <a:pPr algn="ctr"/>
            <a:r>
              <a:rPr lang="en-US" sz="2800" i="1" dirty="0">
                <a:solidFill>
                  <a:srgbClr val="002060"/>
                </a:solidFill>
                <a:latin typeface="Arial"/>
                <a:cs typeface="Arial"/>
              </a:rPr>
              <a:t>38 Die Frau </a:t>
            </a:r>
            <a:r>
              <a:rPr lang="en-US" sz="2800" i="1" dirty="0" err="1">
                <a:solidFill>
                  <a:srgbClr val="002060"/>
                </a:solidFill>
                <a:latin typeface="Arial"/>
                <a:cs typeface="Arial"/>
              </a:rPr>
              <a:t>ging</a:t>
            </a:r>
            <a:r>
              <a:rPr lang="en-US" sz="2800" i="1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2800" i="1" dirty="0" err="1">
                <a:solidFill>
                  <a:srgbClr val="002060"/>
                </a:solidFill>
                <a:latin typeface="Arial"/>
                <a:cs typeface="Arial"/>
              </a:rPr>
              <a:t>zu</a:t>
            </a:r>
            <a:r>
              <a:rPr lang="en-US" sz="2800" i="1" dirty="0">
                <a:solidFill>
                  <a:srgbClr val="002060"/>
                </a:solidFill>
                <a:latin typeface="Arial"/>
                <a:cs typeface="Arial"/>
              </a:rPr>
              <a:t> Jesus, </a:t>
            </a:r>
            <a:r>
              <a:rPr lang="en-US" sz="2800" i="1" dirty="0" err="1">
                <a:solidFill>
                  <a:srgbClr val="002060"/>
                </a:solidFill>
                <a:latin typeface="Arial"/>
                <a:cs typeface="Arial"/>
              </a:rPr>
              <a:t>kniete</a:t>
            </a:r>
            <a:r>
              <a:rPr lang="en-US" sz="2800" i="1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2800" i="1" dirty="0" err="1">
                <a:solidFill>
                  <a:srgbClr val="002060"/>
                </a:solidFill>
                <a:latin typeface="Arial"/>
                <a:cs typeface="Arial"/>
              </a:rPr>
              <a:t>bei</a:t>
            </a:r>
            <a:r>
              <a:rPr lang="en-US" sz="2800" i="1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2800" i="1" dirty="0" err="1">
                <a:solidFill>
                  <a:srgbClr val="002060"/>
                </a:solidFill>
                <a:latin typeface="Arial"/>
                <a:cs typeface="Arial"/>
              </a:rPr>
              <a:t>ihm</a:t>
            </a:r>
            <a:r>
              <a:rPr lang="en-US" sz="2800" i="1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2800" i="1" dirty="0" err="1">
                <a:solidFill>
                  <a:srgbClr val="002060"/>
                </a:solidFill>
                <a:latin typeface="Arial"/>
                <a:cs typeface="Arial"/>
              </a:rPr>
              <a:t>nieder</a:t>
            </a:r>
            <a:r>
              <a:rPr lang="en-US" sz="2800" i="1" dirty="0">
                <a:solidFill>
                  <a:srgbClr val="002060"/>
                </a:solidFill>
                <a:latin typeface="Arial"/>
                <a:cs typeface="Arial"/>
              </a:rPr>
              <a:t> und </a:t>
            </a:r>
            <a:r>
              <a:rPr lang="en-US" sz="2800" i="1" dirty="0" err="1">
                <a:solidFill>
                  <a:srgbClr val="002060"/>
                </a:solidFill>
                <a:latin typeface="Arial"/>
                <a:cs typeface="Arial"/>
              </a:rPr>
              <a:t>weinte</a:t>
            </a:r>
            <a:r>
              <a:rPr lang="en-US" sz="2800" i="1" dirty="0">
                <a:solidFill>
                  <a:srgbClr val="002060"/>
                </a:solidFill>
                <a:latin typeface="Arial"/>
                <a:cs typeface="Arial"/>
              </a:rPr>
              <a:t> so </a:t>
            </a:r>
            <a:r>
              <a:rPr lang="en-US" sz="2800" i="1" dirty="0" err="1">
                <a:solidFill>
                  <a:srgbClr val="002060"/>
                </a:solidFill>
                <a:latin typeface="Arial"/>
                <a:cs typeface="Arial"/>
              </a:rPr>
              <a:t>sehr</a:t>
            </a:r>
            <a:r>
              <a:rPr lang="en-US" sz="2800" i="1" dirty="0">
                <a:solidFill>
                  <a:srgbClr val="002060"/>
                </a:solidFill>
                <a:latin typeface="Arial"/>
                <a:cs typeface="Arial"/>
              </a:rPr>
              <a:t>, </a:t>
            </a:r>
            <a:r>
              <a:rPr lang="en-US" sz="2800" i="1" dirty="0" err="1">
                <a:solidFill>
                  <a:srgbClr val="002060"/>
                </a:solidFill>
                <a:latin typeface="Arial"/>
                <a:cs typeface="Arial"/>
              </a:rPr>
              <a:t>dass</a:t>
            </a:r>
            <a:r>
              <a:rPr lang="en-US" sz="2800" i="1" dirty="0">
                <a:solidFill>
                  <a:srgbClr val="002060"/>
                </a:solidFill>
                <a:latin typeface="Arial"/>
                <a:cs typeface="Arial"/>
              </a:rPr>
              <a:t> seine </a:t>
            </a:r>
            <a:r>
              <a:rPr lang="en-US" sz="2800" i="1" dirty="0" err="1">
                <a:solidFill>
                  <a:srgbClr val="002060"/>
                </a:solidFill>
                <a:latin typeface="Arial"/>
                <a:cs typeface="Arial"/>
              </a:rPr>
              <a:t>Füße</a:t>
            </a:r>
            <a:r>
              <a:rPr lang="en-US" sz="2800" i="1" dirty="0">
                <a:solidFill>
                  <a:srgbClr val="002060"/>
                </a:solidFill>
                <a:latin typeface="Arial"/>
                <a:cs typeface="Arial"/>
              </a:rPr>
              <a:t> von </a:t>
            </a:r>
            <a:r>
              <a:rPr lang="en-US" sz="2800" i="1" dirty="0" err="1">
                <a:solidFill>
                  <a:srgbClr val="002060"/>
                </a:solidFill>
                <a:latin typeface="Arial"/>
                <a:cs typeface="Arial"/>
              </a:rPr>
              <a:t>ihren</a:t>
            </a:r>
            <a:r>
              <a:rPr lang="en-US" sz="2800" i="1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2800" i="1" dirty="0" err="1">
                <a:solidFill>
                  <a:srgbClr val="002060"/>
                </a:solidFill>
                <a:latin typeface="Arial"/>
                <a:cs typeface="Arial"/>
              </a:rPr>
              <a:t>Tränen</a:t>
            </a:r>
            <a:r>
              <a:rPr lang="en-US" sz="2800" i="1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2800" i="1" dirty="0" err="1">
                <a:solidFill>
                  <a:srgbClr val="002060"/>
                </a:solidFill>
                <a:latin typeface="Arial"/>
                <a:cs typeface="Arial"/>
              </a:rPr>
              <a:t>nass</a:t>
            </a:r>
            <a:r>
              <a:rPr lang="en-US" sz="2800" i="1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2800" i="1" dirty="0" err="1">
                <a:solidFill>
                  <a:srgbClr val="002060"/>
                </a:solidFill>
                <a:latin typeface="Arial"/>
                <a:cs typeface="Arial"/>
              </a:rPr>
              <a:t>wurden</a:t>
            </a:r>
            <a:r>
              <a:rPr lang="en-US" sz="2800" i="1" dirty="0">
                <a:solidFill>
                  <a:srgbClr val="002060"/>
                </a:solidFill>
                <a:latin typeface="Arial"/>
                <a:cs typeface="Arial"/>
              </a:rPr>
              <a:t>. </a:t>
            </a:r>
            <a:r>
              <a:rPr lang="en-US" sz="2800" i="1" dirty="0" err="1">
                <a:solidFill>
                  <a:srgbClr val="002060"/>
                </a:solidFill>
                <a:latin typeface="Arial"/>
                <a:cs typeface="Arial"/>
              </a:rPr>
              <a:t>Mit</a:t>
            </a:r>
            <a:r>
              <a:rPr lang="en-US" sz="2800" i="1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2800" i="1" dirty="0" err="1">
                <a:solidFill>
                  <a:srgbClr val="002060"/>
                </a:solidFill>
                <a:latin typeface="Arial"/>
                <a:cs typeface="Arial"/>
              </a:rPr>
              <a:t>ihrem</a:t>
            </a:r>
            <a:r>
              <a:rPr lang="en-US" sz="2800" i="1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2800" i="1" dirty="0" err="1">
                <a:solidFill>
                  <a:srgbClr val="002060"/>
                </a:solidFill>
                <a:latin typeface="Arial"/>
                <a:cs typeface="Arial"/>
              </a:rPr>
              <a:t>Haar</a:t>
            </a:r>
            <a:r>
              <a:rPr lang="en-US" sz="2800" i="1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2800" i="1" dirty="0" err="1">
                <a:solidFill>
                  <a:srgbClr val="002060"/>
                </a:solidFill>
                <a:latin typeface="Arial"/>
                <a:cs typeface="Arial"/>
              </a:rPr>
              <a:t>trocknete</a:t>
            </a:r>
            <a:r>
              <a:rPr lang="en-US" sz="2800" i="1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2800" i="1" dirty="0" err="1">
                <a:solidFill>
                  <a:srgbClr val="002060"/>
                </a:solidFill>
                <a:latin typeface="Arial"/>
                <a:cs typeface="Arial"/>
              </a:rPr>
              <a:t>sie</a:t>
            </a:r>
            <a:r>
              <a:rPr lang="en-US" sz="2800" i="1" dirty="0">
                <a:solidFill>
                  <a:srgbClr val="002060"/>
                </a:solidFill>
                <a:latin typeface="Arial"/>
                <a:cs typeface="Arial"/>
              </a:rPr>
              <a:t> die </a:t>
            </a:r>
            <a:r>
              <a:rPr lang="en-US" sz="2800" i="1" dirty="0" err="1">
                <a:solidFill>
                  <a:srgbClr val="002060"/>
                </a:solidFill>
                <a:latin typeface="Arial"/>
                <a:cs typeface="Arial"/>
              </a:rPr>
              <a:t>Füße</a:t>
            </a:r>
            <a:r>
              <a:rPr lang="en-US" sz="2800" i="1" dirty="0">
                <a:solidFill>
                  <a:srgbClr val="002060"/>
                </a:solidFill>
                <a:latin typeface="Arial"/>
                <a:cs typeface="Arial"/>
              </a:rPr>
              <a:t>, </a:t>
            </a:r>
            <a:r>
              <a:rPr lang="en-US" sz="2800" i="1" dirty="0" err="1">
                <a:solidFill>
                  <a:srgbClr val="002060"/>
                </a:solidFill>
                <a:latin typeface="Arial"/>
                <a:cs typeface="Arial"/>
              </a:rPr>
              <a:t>küsste</a:t>
            </a:r>
            <a:r>
              <a:rPr lang="en-US" sz="2800" i="1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2800" i="1" dirty="0" err="1">
                <a:solidFill>
                  <a:srgbClr val="002060"/>
                </a:solidFill>
                <a:latin typeface="Arial"/>
                <a:cs typeface="Arial"/>
              </a:rPr>
              <a:t>sie</a:t>
            </a:r>
            <a:r>
              <a:rPr lang="en-US" sz="2800" i="1" dirty="0">
                <a:solidFill>
                  <a:srgbClr val="002060"/>
                </a:solidFill>
                <a:latin typeface="Arial"/>
                <a:cs typeface="Arial"/>
              </a:rPr>
              <a:t> und </a:t>
            </a:r>
            <a:r>
              <a:rPr lang="en-US" sz="2800" i="1" dirty="0" err="1">
                <a:solidFill>
                  <a:srgbClr val="002060"/>
                </a:solidFill>
                <a:latin typeface="Arial"/>
                <a:cs typeface="Arial"/>
              </a:rPr>
              <a:t>goss</a:t>
            </a:r>
            <a:r>
              <a:rPr lang="en-US" sz="2800" i="1" dirty="0">
                <a:solidFill>
                  <a:srgbClr val="002060"/>
                </a:solidFill>
                <a:latin typeface="Arial"/>
                <a:cs typeface="Arial"/>
              </a:rPr>
              <a:t> das </a:t>
            </a:r>
            <a:r>
              <a:rPr lang="en-US" sz="2800" i="1" dirty="0" err="1">
                <a:solidFill>
                  <a:srgbClr val="002060"/>
                </a:solidFill>
                <a:latin typeface="Arial"/>
                <a:cs typeface="Arial"/>
              </a:rPr>
              <a:t>Öl</a:t>
            </a:r>
            <a:r>
              <a:rPr lang="en-US" sz="2800" i="1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2800" i="1" dirty="0" err="1">
                <a:solidFill>
                  <a:srgbClr val="002060"/>
                </a:solidFill>
                <a:latin typeface="Arial"/>
                <a:cs typeface="Arial"/>
              </a:rPr>
              <a:t>darüber</a:t>
            </a:r>
            <a:r>
              <a:rPr lang="en-US" sz="2800" i="1" dirty="0">
                <a:solidFill>
                  <a:srgbClr val="002060"/>
                </a:solidFill>
                <a:latin typeface="Arial"/>
                <a:cs typeface="Arial"/>
              </a:rPr>
              <a:t>.</a:t>
            </a:r>
          </a:p>
          <a:p>
            <a:pPr algn="ctr"/>
            <a:r>
              <a:rPr lang="en-US" sz="2800" dirty="0">
                <a:solidFill>
                  <a:srgbClr val="002060"/>
                </a:solidFill>
                <a:latin typeface="AcmeFont" pitchFamily="2" charset="0"/>
                <a:cs typeface="Arial"/>
              </a:rPr>
              <a:t> </a:t>
            </a:r>
          </a:p>
          <a:p>
            <a:pPr algn="ctr"/>
            <a:r>
              <a:rPr lang="en-US" sz="2800" dirty="0">
                <a:solidFill>
                  <a:srgbClr val="002060"/>
                </a:solidFill>
                <a:latin typeface="AcmeFont" pitchFamily="2" charset="0"/>
                <a:cs typeface="Arial"/>
              </a:rPr>
              <a:t>Lukas 7,36-38 HFA</a:t>
            </a:r>
          </a:p>
        </p:txBody>
      </p:sp>
    </p:spTree>
    <p:extLst>
      <p:ext uri="{BB962C8B-B14F-4D97-AF65-F5344CB8AC3E}">
        <p14:creationId xmlns:p14="http://schemas.microsoft.com/office/powerpoint/2010/main" val="298263255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icture 26">
            <a:extLst>
              <a:ext uri="{FF2B5EF4-FFF2-40B4-BE49-F238E27FC236}">
                <a16:creationId xmlns:a16="http://schemas.microsoft.com/office/drawing/2014/main" id="{2242D113-0DA3-C54B-B308-93A2A87F4504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5">
                <a:shade val="45000"/>
                <a:satMod val="135000"/>
              </a:schemeClr>
              <a:prstClr val="white"/>
            </a:duotone>
            <a:alphaModFix amt="35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FilmGrain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904007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2DF4F665-48EB-364D-9EB2-66AD8C2D761A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 l="37287" t="15306" r="-1" b="1"/>
          <a:stretch/>
        </p:blipFill>
        <p:spPr>
          <a:xfrm>
            <a:off x="8829578" y="3551085"/>
            <a:ext cx="3799175" cy="3613981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6FCF7896-9F87-9A4D-B16D-6BC1FC53E11A}"/>
              </a:ext>
            </a:extLst>
          </p:cNvPr>
          <p:cNvSpPr txBox="1"/>
          <p:nvPr/>
        </p:nvSpPr>
        <p:spPr>
          <a:xfrm>
            <a:off x="14458950" y="214313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E763D4E-8F79-CE45-91C5-21B32F15B4EB}"/>
              </a:ext>
            </a:extLst>
          </p:cNvPr>
          <p:cNvSpPr txBox="1"/>
          <p:nvPr/>
        </p:nvSpPr>
        <p:spPr>
          <a:xfrm>
            <a:off x="17545050" y="214313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54FB0C6E-28FB-B343-B8BC-81A83A160240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 l="37287" t="15306" r="-1" b="1"/>
          <a:stretch/>
        </p:blipFill>
        <p:spPr>
          <a:xfrm>
            <a:off x="5410103" y="3551085"/>
            <a:ext cx="3799175" cy="3613981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E62789AC-B2F3-A544-AEA8-229A08899340}"/>
              </a:ext>
            </a:extLst>
          </p:cNvPr>
          <p:cNvSpPr txBox="1"/>
          <p:nvPr/>
        </p:nvSpPr>
        <p:spPr>
          <a:xfrm>
            <a:off x="257217" y="1166842"/>
            <a:ext cx="11465531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143000" indent="-1143000" algn="ctr">
              <a:buAutoNum type="arabicPeriod"/>
            </a:pPr>
            <a:r>
              <a:rPr lang="en-US" sz="7200" dirty="0">
                <a:solidFill>
                  <a:srgbClr val="002060"/>
                </a:solidFill>
                <a:latin typeface="AcmeFont" pitchFamily="2" charset="0"/>
              </a:rPr>
              <a:t>Es </a:t>
            </a:r>
            <a:r>
              <a:rPr lang="en-US" sz="7200" dirty="0" err="1">
                <a:solidFill>
                  <a:srgbClr val="002060"/>
                </a:solidFill>
                <a:latin typeface="AcmeFont" pitchFamily="2" charset="0"/>
              </a:rPr>
              <a:t>geht</a:t>
            </a:r>
            <a:r>
              <a:rPr lang="en-US" sz="7200" dirty="0">
                <a:solidFill>
                  <a:srgbClr val="002060"/>
                </a:solidFill>
                <a:latin typeface="AcmeFont" pitchFamily="2" charset="0"/>
              </a:rPr>
              <a:t> </a:t>
            </a:r>
            <a:r>
              <a:rPr lang="en-US" sz="7200" dirty="0" err="1">
                <a:solidFill>
                  <a:srgbClr val="002060"/>
                </a:solidFill>
                <a:latin typeface="AcmeFont" pitchFamily="2" charset="0"/>
              </a:rPr>
              <a:t>nicht</a:t>
            </a:r>
            <a:r>
              <a:rPr lang="en-US" sz="7200" dirty="0">
                <a:solidFill>
                  <a:srgbClr val="002060"/>
                </a:solidFill>
                <a:latin typeface="AcmeFont" pitchFamily="2" charset="0"/>
              </a:rPr>
              <a:t> </a:t>
            </a:r>
            <a:r>
              <a:rPr lang="en-US" sz="7200" dirty="0" err="1">
                <a:solidFill>
                  <a:srgbClr val="002060"/>
                </a:solidFill>
                <a:latin typeface="AcmeFont" pitchFamily="2" charset="0"/>
              </a:rPr>
              <a:t>darum</a:t>
            </a:r>
            <a:r>
              <a:rPr lang="en-US" sz="7200" dirty="0">
                <a:solidFill>
                  <a:srgbClr val="002060"/>
                </a:solidFill>
                <a:latin typeface="AcmeFont" pitchFamily="2" charset="0"/>
              </a:rPr>
              <a:t>, </a:t>
            </a:r>
            <a:r>
              <a:rPr lang="en-US" sz="7200" dirty="0" err="1">
                <a:solidFill>
                  <a:srgbClr val="002060"/>
                </a:solidFill>
                <a:latin typeface="AcmeFont" pitchFamily="2" charset="0"/>
              </a:rPr>
              <a:t>ein</a:t>
            </a:r>
            <a:r>
              <a:rPr lang="en-US" sz="7200" dirty="0">
                <a:solidFill>
                  <a:srgbClr val="002060"/>
                </a:solidFill>
                <a:latin typeface="AcmeFont" pitchFamily="2" charset="0"/>
              </a:rPr>
              <a:t> </a:t>
            </a:r>
            <a:r>
              <a:rPr lang="en-US" sz="7200" dirty="0" err="1">
                <a:solidFill>
                  <a:srgbClr val="002060"/>
                </a:solidFill>
                <a:latin typeface="AcmeFont" pitchFamily="2" charset="0"/>
              </a:rPr>
              <a:t>perfektes</a:t>
            </a:r>
            <a:r>
              <a:rPr lang="en-US" sz="7200" dirty="0">
                <a:solidFill>
                  <a:srgbClr val="002060"/>
                </a:solidFill>
                <a:latin typeface="AcmeFont" pitchFamily="2" charset="0"/>
              </a:rPr>
              <a:t> Leben </a:t>
            </a:r>
            <a:r>
              <a:rPr lang="en-US" sz="7200" dirty="0" err="1">
                <a:solidFill>
                  <a:srgbClr val="002060"/>
                </a:solidFill>
                <a:latin typeface="AcmeFont" pitchFamily="2" charset="0"/>
              </a:rPr>
              <a:t>zu</a:t>
            </a:r>
            <a:r>
              <a:rPr lang="en-US" sz="7200" dirty="0">
                <a:solidFill>
                  <a:srgbClr val="002060"/>
                </a:solidFill>
                <a:latin typeface="AcmeFont" pitchFamily="2" charset="0"/>
              </a:rPr>
              <a:t> </a:t>
            </a:r>
            <a:r>
              <a:rPr lang="en-US" sz="7200" dirty="0" err="1">
                <a:solidFill>
                  <a:srgbClr val="002060"/>
                </a:solidFill>
                <a:latin typeface="AcmeFont" pitchFamily="2" charset="0"/>
              </a:rPr>
              <a:t>führen</a:t>
            </a:r>
            <a:r>
              <a:rPr lang="en-US" sz="7200" dirty="0">
                <a:solidFill>
                  <a:srgbClr val="002060"/>
                </a:solidFill>
                <a:latin typeface="AcmeFont" pitchFamily="2" charset="0"/>
              </a:rPr>
              <a:t>, </a:t>
            </a:r>
            <a:r>
              <a:rPr lang="en-US" sz="7200" dirty="0" err="1">
                <a:solidFill>
                  <a:srgbClr val="002060"/>
                </a:solidFill>
                <a:latin typeface="AcmeFont" pitchFamily="2" charset="0"/>
              </a:rPr>
              <a:t>sondern</a:t>
            </a:r>
            <a:r>
              <a:rPr lang="en-US" sz="7200" dirty="0">
                <a:solidFill>
                  <a:srgbClr val="002060"/>
                </a:solidFill>
                <a:latin typeface="AcmeFont" pitchFamily="2" charset="0"/>
              </a:rPr>
              <a:t> </a:t>
            </a:r>
            <a:r>
              <a:rPr lang="en-US" sz="7200" dirty="0" err="1">
                <a:solidFill>
                  <a:srgbClr val="002060"/>
                </a:solidFill>
                <a:latin typeface="AcmeFont" pitchFamily="2" charset="0"/>
              </a:rPr>
              <a:t>darum</a:t>
            </a:r>
            <a:r>
              <a:rPr lang="en-US" sz="7200" dirty="0">
                <a:solidFill>
                  <a:srgbClr val="002060"/>
                </a:solidFill>
                <a:latin typeface="AcmeFont" pitchFamily="2" charset="0"/>
              </a:rPr>
              <a:t>, Gott </a:t>
            </a:r>
            <a:r>
              <a:rPr lang="en-US" sz="7200" dirty="0" err="1">
                <a:solidFill>
                  <a:srgbClr val="002060"/>
                </a:solidFill>
                <a:latin typeface="AcmeFont" pitchFamily="2" charset="0"/>
              </a:rPr>
              <a:t>dein</a:t>
            </a:r>
            <a:r>
              <a:rPr lang="en-US" sz="7200" dirty="0">
                <a:solidFill>
                  <a:srgbClr val="002060"/>
                </a:solidFill>
                <a:latin typeface="AcmeFont" pitchFamily="2" charset="0"/>
              </a:rPr>
              <a:t> HERZ </a:t>
            </a:r>
            <a:r>
              <a:rPr lang="en-US" sz="7200" dirty="0" err="1">
                <a:solidFill>
                  <a:srgbClr val="002060"/>
                </a:solidFill>
                <a:latin typeface="AcmeFont" pitchFamily="2" charset="0"/>
              </a:rPr>
              <a:t>zu</a:t>
            </a:r>
            <a:r>
              <a:rPr lang="en-US" sz="7200" dirty="0">
                <a:solidFill>
                  <a:srgbClr val="002060"/>
                </a:solidFill>
                <a:latin typeface="AcmeFont" pitchFamily="2" charset="0"/>
              </a:rPr>
              <a:t> </a:t>
            </a:r>
            <a:r>
              <a:rPr lang="en-US" sz="7200" dirty="0" err="1">
                <a:solidFill>
                  <a:srgbClr val="002060"/>
                </a:solidFill>
                <a:latin typeface="AcmeFont" pitchFamily="2" charset="0"/>
              </a:rPr>
              <a:t>schenken</a:t>
            </a:r>
            <a:r>
              <a:rPr lang="en-US" sz="7200" dirty="0">
                <a:solidFill>
                  <a:srgbClr val="002060"/>
                </a:solidFill>
                <a:latin typeface="AcmeFont" pitchFamily="2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20272164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icture 26">
            <a:extLst>
              <a:ext uri="{FF2B5EF4-FFF2-40B4-BE49-F238E27FC236}">
                <a16:creationId xmlns:a16="http://schemas.microsoft.com/office/drawing/2014/main" id="{2242D113-0DA3-C54B-B308-93A2A87F4504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5">
                <a:shade val="45000"/>
                <a:satMod val="135000"/>
              </a:schemeClr>
              <a:prstClr val="white"/>
            </a:duotone>
            <a:alphaModFix amt="35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FilmGrain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904007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2DF4F665-48EB-364D-9EB2-66AD8C2D761A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 l="37287" t="15306" r="-1" b="1"/>
          <a:stretch/>
        </p:blipFill>
        <p:spPr>
          <a:xfrm>
            <a:off x="8829578" y="3551085"/>
            <a:ext cx="3799175" cy="3613981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6FCF7896-9F87-9A4D-B16D-6BC1FC53E11A}"/>
              </a:ext>
            </a:extLst>
          </p:cNvPr>
          <p:cNvSpPr txBox="1"/>
          <p:nvPr/>
        </p:nvSpPr>
        <p:spPr>
          <a:xfrm>
            <a:off x="14458950" y="214313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E763D4E-8F79-CE45-91C5-21B32F15B4EB}"/>
              </a:ext>
            </a:extLst>
          </p:cNvPr>
          <p:cNvSpPr txBox="1"/>
          <p:nvPr/>
        </p:nvSpPr>
        <p:spPr>
          <a:xfrm>
            <a:off x="17545050" y="214313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54FB0C6E-28FB-B343-B8BC-81A83A160240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 l="37287" t="15306" r="-1" b="1"/>
          <a:stretch/>
        </p:blipFill>
        <p:spPr>
          <a:xfrm>
            <a:off x="5410103" y="3551085"/>
            <a:ext cx="3799175" cy="3613981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4117E0AB-62D5-5C42-9BA9-1332944F70D6}"/>
              </a:ext>
            </a:extLst>
          </p:cNvPr>
          <p:cNvSpPr txBox="1"/>
          <p:nvPr/>
        </p:nvSpPr>
        <p:spPr>
          <a:xfrm>
            <a:off x="0" y="5441229"/>
            <a:ext cx="1146553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rgbClr val="002060"/>
                </a:solidFill>
                <a:latin typeface="AcmeFont" pitchFamily="2" charset="0"/>
              </a:rPr>
              <a:t>BASICS</a:t>
            </a:r>
          </a:p>
          <a:p>
            <a:r>
              <a:rPr lang="en-US" sz="4400" dirty="0">
                <a:solidFill>
                  <a:srgbClr val="002060"/>
                </a:solidFill>
                <a:latin typeface="AcmeFont" pitchFamily="2" charset="0"/>
              </a:rPr>
              <a:t>DES GLAUBENS </a:t>
            </a:r>
          </a:p>
        </p:txBody>
      </p:sp>
      <p:sp>
        <p:nvSpPr>
          <p:cNvPr id="11" name="Rounded Rectangle 10">
            <a:extLst>
              <a:ext uri="{FF2B5EF4-FFF2-40B4-BE49-F238E27FC236}">
                <a16:creationId xmlns:a16="http://schemas.microsoft.com/office/drawing/2014/main" id="{BA015F43-C6A4-C647-B1CC-BDBE4EF28238}"/>
              </a:ext>
            </a:extLst>
          </p:cNvPr>
          <p:cNvSpPr/>
          <p:nvPr/>
        </p:nvSpPr>
        <p:spPr>
          <a:xfrm>
            <a:off x="1542475" y="216590"/>
            <a:ext cx="9469975" cy="5969897"/>
          </a:xfrm>
          <a:prstGeom prst="roundRect">
            <a:avLst/>
          </a:prstGeom>
          <a:solidFill>
            <a:schemeClr val="accent1">
              <a:lumMod val="60000"/>
              <a:lumOff val="40000"/>
              <a:alpha val="73000"/>
            </a:schemeClr>
          </a:solidFill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i="1" dirty="0">
              <a:solidFill>
                <a:srgbClr val="002060"/>
              </a:solidFill>
              <a:latin typeface="Arial"/>
              <a:cs typeface="Arial"/>
            </a:endParaRPr>
          </a:p>
          <a:p>
            <a:pPr algn="ctr"/>
            <a:r>
              <a:rPr lang="en-US" sz="2400" i="1" dirty="0">
                <a:solidFill>
                  <a:srgbClr val="002060"/>
                </a:solidFill>
                <a:latin typeface="Arial"/>
                <a:cs typeface="Arial"/>
              </a:rPr>
              <a:t>39 Der </a:t>
            </a:r>
            <a:r>
              <a:rPr lang="en-US" sz="2400" i="1" dirty="0" err="1">
                <a:solidFill>
                  <a:srgbClr val="002060"/>
                </a:solidFill>
                <a:latin typeface="Arial"/>
                <a:cs typeface="Arial"/>
              </a:rPr>
              <a:t>Pharisäer</a:t>
            </a:r>
            <a:r>
              <a:rPr lang="en-US" sz="2400" i="1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2400" i="1" dirty="0" err="1">
                <a:solidFill>
                  <a:srgbClr val="002060"/>
                </a:solidFill>
                <a:latin typeface="Arial"/>
                <a:cs typeface="Arial"/>
              </a:rPr>
              <a:t>hatte</a:t>
            </a:r>
            <a:r>
              <a:rPr lang="en-US" sz="2400" i="1" dirty="0">
                <a:solidFill>
                  <a:srgbClr val="002060"/>
                </a:solidFill>
                <a:latin typeface="Arial"/>
                <a:cs typeface="Arial"/>
              </a:rPr>
              <a:t> das </a:t>
            </a:r>
            <a:r>
              <a:rPr lang="en-US" sz="2400" i="1" dirty="0" err="1">
                <a:solidFill>
                  <a:srgbClr val="002060"/>
                </a:solidFill>
                <a:latin typeface="Arial"/>
                <a:cs typeface="Arial"/>
              </a:rPr>
              <a:t>alles</a:t>
            </a:r>
            <a:r>
              <a:rPr lang="en-US" sz="2400" i="1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2400" i="1" dirty="0" err="1">
                <a:solidFill>
                  <a:srgbClr val="002060"/>
                </a:solidFill>
                <a:latin typeface="Arial"/>
                <a:cs typeface="Arial"/>
              </a:rPr>
              <a:t>beobachtet</a:t>
            </a:r>
            <a:r>
              <a:rPr lang="en-US" sz="2400" i="1" dirty="0">
                <a:solidFill>
                  <a:srgbClr val="002060"/>
                </a:solidFill>
                <a:latin typeface="Arial"/>
                <a:cs typeface="Arial"/>
              </a:rPr>
              <a:t> und </a:t>
            </a:r>
            <a:r>
              <a:rPr lang="en-US" sz="2400" i="1" dirty="0" err="1">
                <a:solidFill>
                  <a:srgbClr val="002060"/>
                </a:solidFill>
                <a:latin typeface="Arial"/>
                <a:cs typeface="Arial"/>
              </a:rPr>
              <a:t>dachte</a:t>
            </a:r>
            <a:r>
              <a:rPr lang="en-US" sz="2400" i="1" dirty="0">
                <a:solidFill>
                  <a:srgbClr val="002060"/>
                </a:solidFill>
                <a:latin typeface="Arial"/>
                <a:cs typeface="Arial"/>
              </a:rPr>
              <a:t>: »</a:t>
            </a:r>
            <a:r>
              <a:rPr lang="en-US" sz="2400" i="1" dirty="0" err="1">
                <a:solidFill>
                  <a:srgbClr val="002060"/>
                </a:solidFill>
                <a:latin typeface="Arial"/>
                <a:cs typeface="Arial"/>
              </a:rPr>
              <a:t>Wenn</a:t>
            </a:r>
            <a:r>
              <a:rPr lang="en-US" sz="2400" i="1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2400" i="1" dirty="0" err="1">
                <a:solidFill>
                  <a:srgbClr val="002060"/>
                </a:solidFill>
                <a:latin typeface="Arial"/>
                <a:cs typeface="Arial"/>
              </a:rPr>
              <a:t>dieser</a:t>
            </a:r>
            <a:r>
              <a:rPr lang="en-US" sz="2400" i="1" dirty="0">
                <a:solidFill>
                  <a:srgbClr val="002060"/>
                </a:solidFill>
                <a:latin typeface="Arial"/>
                <a:cs typeface="Arial"/>
              </a:rPr>
              <a:t> Mann </a:t>
            </a:r>
            <a:r>
              <a:rPr lang="en-US" sz="2400" i="1" dirty="0" err="1">
                <a:solidFill>
                  <a:srgbClr val="002060"/>
                </a:solidFill>
                <a:latin typeface="Arial"/>
                <a:cs typeface="Arial"/>
              </a:rPr>
              <a:t>wirklich</a:t>
            </a:r>
            <a:r>
              <a:rPr lang="en-US" sz="2400" i="1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2400" i="1" dirty="0" err="1">
                <a:solidFill>
                  <a:srgbClr val="002060"/>
                </a:solidFill>
                <a:latin typeface="Arial"/>
                <a:cs typeface="Arial"/>
              </a:rPr>
              <a:t>ein</a:t>
            </a:r>
            <a:r>
              <a:rPr lang="en-US" sz="2400" i="1" dirty="0">
                <a:solidFill>
                  <a:srgbClr val="002060"/>
                </a:solidFill>
                <a:latin typeface="Arial"/>
                <a:cs typeface="Arial"/>
              </a:rPr>
              <a:t> Prophet </a:t>
            </a:r>
            <a:r>
              <a:rPr lang="en-US" sz="2400" i="1" dirty="0" err="1">
                <a:solidFill>
                  <a:srgbClr val="002060"/>
                </a:solidFill>
                <a:latin typeface="Arial"/>
                <a:cs typeface="Arial"/>
              </a:rPr>
              <a:t>wäre</a:t>
            </a:r>
            <a:r>
              <a:rPr lang="en-US" sz="2400" i="1" dirty="0">
                <a:solidFill>
                  <a:srgbClr val="002060"/>
                </a:solidFill>
                <a:latin typeface="Arial"/>
                <a:cs typeface="Arial"/>
              </a:rPr>
              <a:t>, </a:t>
            </a:r>
            <a:r>
              <a:rPr lang="en-US" sz="2400" i="1" dirty="0" err="1">
                <a:solidFill>
                  <a:srgbClr val="002060"/>
                </a:solidFill>
                <a:latin typeface="Arial"/>
                <a:cs typeface="Arial"/>
              </a:rPr>
              <a:t>müsste</a:t>
            </a:r>
            <a:r>
              <a:rPr lang="en-US" sz="2400" i="1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2400" i="1" dirty="0" err="1">
                <a:solidFill>
                  <a:srgbClr val="002060"/>
                </a:solidFill>
                <a:latin typeface="Arial"/>
                <a:cs typeface="Arial"/>
              </a:rPr>
              <a:t>er</a:t>
            </a:r>
            <a:r>
              <a:rPr lang="en-US" sz="2400" i="1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2400" i="1" dirty="0" err="1">
                <a:solidFill>
                  <a:srgbClr val="002060"/>
                </a:solidFill>
                <a:latin typeface="Arial"/>
                <a:cs typeface="Arial"/>
              </a:rPr>
              <a:t>doch</a:t>
            </a:r>
            <a:r>
              <a:rPr lang="en-US" sz="2400" i="1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2400" i="1" dirty="0" err="1">
                <a:solidFill>
                  <a:srgbClr val="002060"/>
                </a:solidFill>
                <a:latin typeface="Arial"/>
                <a:cs typeface="Arial"/>
              </a:rPr>
              <a:t>wissen</a:t>
            </a:r>
            <a:r>
              <a:rPr lang="en-US" sz="2400" i="1" dirty="0">
                <a:solidFill>
                  <a:srgbClr val="002060"/>
                </a:solidFill>
                <a:latin typeface="Arial"/>
                <a:cs typeface="Arial"/>
              </a:rPr>
              <a:t>, was </a:t>
            </a:r>
            <a:r>
              <a:rPr lang="en-US" sz="2400" i="1" dirty="0" err="1">
                <a:solidFill>
                  <a:srgbClr val="002060"/>
                </a:solidFill>
                <a:latin typeface="Arial"/>
                <a:cs typeface="Arial"/>
              </a:rPr>
              <a:t>für</a:t>
            </a:r>
            <a:r>
              <a:rPr lang="en-US" sz="2400" i="1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2400" i="1" dirty="0" err="1">
                <a:solidFill>
                  <a:srgbClr val="002060"/>
                </a:solidFill>
                <a:latin typeface="Arial"/>
                <a:cs typeface="Arial"/>
              </a:rPr>
              <a:t>eine</a:t>
            </a:r>
            <a:r>
              <a:rPr lang="en-US" sz="2400" i="1" dirty="0">
                <a:solidFill>
                  <a:srgbClr val="002060"/>
                </a:solidFill>
                <a:latin typeface="Arial"/>
                <a:cs typeface="Arial"/>
              </a:rPr>
              <a:t> Frau </a:t>
            </a:r>
            <a:r>
              <a:rPr lang="en-US" sz="2400" i="1" dirty="0" err="1">
                <a:solidFill>
                  <a:srgbClr val="002060"/>
                </a:solidFill>
                <a:latin typeface="Arial"/>
                <a:cs typeface="Arial"/>
              </a:rPr>
              <a:t>ihn</a:t>
            </a:r>
            <a:r>
              <a:rPr lang="en-US" sz="2400" i="1" dirty="0">
                <a:solidFill>
                  <a:srgbClr val="002060"/>
                </a:solidFill>
                <a:latin typeface="Arial"/>
                <a:cs typeface="Arial"/>
              </a:rPr>
              <a:t> da </a:t>
            </a:r>
            <a:r>
              <a:rPr lang="en-US" sz="2400" i="1" dirty="0" err="1">
                <a:solidFill>
                  <a:srgbClr val="002060"/>
                </a:solidFill>
                <a:latin typeface="Arial"/>
                <a:cs typeface="Arial"/>
              </a:rPr>
              <a:t>berührt</a:t>
            </a:r>
            <a:r>
              <a:rPr lang="en-US" sz="2400" i="1" dirty="0">
                <a:solidFill>
                  <a:srgbClr val="002060"/>
                </a:solidFill>
                <a:latin typeface="Arial"/>
                <a:cs typeface="Arial"/>
              </a:rPr>
              <a:t>. Sie </a:t>
            </a:r>
            <a:r>
              <a:rPr lang="en-US" sz="2400" i="1" dirty="0" err="1">
                <a:solidFill>
                  <a:srgbClr val="002060"/>
                </a:solidFill>
                <a:latin typeface="Arial"/>
                <a:cs typeface="Arial"/>
              </a:rPr>
              <a:t>ist</a:t>
            </a:r>
            <a:r>
              <a:rPr lang="en-US" sz="2400" i="1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2400" i="1" dirty="0" err="1">
                <a:solidFill>
                  <a:srgbClr val="002060"/>
                </a:solidFill>
                <a:latin typeface="Arial"/>
                <a:cs typeface="Arial"/>
              </a:rPr>
              <a:t>schließlich</a:t>
            </a:r>
            <a:r>
              <a:rPr lang="en-US" sz="2400" i="1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2400" i="1" dirty="0" err="1">
                <a:solidFill>
                  <a:srgbClr val="002060"/>
                </a:solidFill>
                <a:latin typeface="Arial"/>
                <a:cs typeface="Arial"/>
              </a:rPr>
              <a:t>eine</a:t>
            </a:r>
            <a:r>
              <a:rPr lang="en-US" sz="2400" i="1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2400" i="1" dirty="0" err="1">
                <a:solidFill>
                  <a:srgbClr val="002060"/>
                </a:solidFill>
                <a:latin typeface="Arial"/>
                <a:cs typeface="Arial"/>
              </a:rPr>
              <a:t>stadtbekannte</a:t>
            </a:r>
            <a:r>
              <a:rPr lang="en-US" sz="2400" i="1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2400" i="1" dirty="0" err="1">
                <a:solidFill>
                  <a:srgbClr val="002060"/>
                </a:solidFill>
                <a:latin typeface="Arial"/>
                <a:cs typeface="Arial"/>
              </a:rPr>
              <a:t>Hure</a:t>
            </a:r>
            <a:r>
              <a:rPr lang="en-US" sz="2400" i="1" dirty="0">
                <a:solidFill>
                  <a:srgbClr val="002060"/>
                </a:solidFill>
                <a:latin typeface="Arial"/>
                <a:cs typeface="Arial"/>
              </a:rPr>
              <a:t>!«</a:t>
            </a:r>
          </a:p>
          <a:p>
            <a:pPr algn="ctr"/>
            <a:r>
              <a:rPr lang="en-US" sz="2400" i="1" dirty="0">
                <a:solidFill>
                  <a:srgbClr val="002060"/>
                </a:solidFill>
                <a:latin typeface="Arial"/>
                <a:cs typeface="Arial"/>
              </a:rPr>
              <a:t>40 »Simon, ich will </a:t>
            </a:r>
            <a:r>
              <a:rPr lang="en-US" sz="2400" i="1" dirty="0" err="1">
                <a:solidFill>
                  <a:srgbClr val="002060"/>
                </a:solidFill>
                <a:latin typeface="Arial"/>
                <a:cs typeface="Arial"/>
              </a:rPr>
              <a:t>dir</a:t>
            </a:r>
            <a:r>
              <a:rPr lang="en-US" sz="2400" i="1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2400" i="1" dirty="0" err="1">
                <a:solidFill>
                  <a:srgbClr val="002060"/>
                </a:solidFill>
                <a:latin typeface="Arial"/>
                <a:cs typeface="Arial"/>
              </a:rPr>
              <a:t>etwas</a:t>
            </a:r>
            <a:r>
              <a:rPr lang="en-US" sz="2400" i="1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2400" i="1" dirty="0" err="1">
                <a:solidFill>
                  <a:srgbClr val="002060"/>
                </a:solidFill>
                <a:latin typeface="Arial"/>
                <a:cs typeface="Arial"/>
              </a:rPr>
              <a:t>erzählen</a:t>
            </a:r>
            <a:r>
              <a:rPr lang="en-US" sz="2400" i="1" dirty="0">
                <a:solidFill>
                  <a:srgbClr val="002060"/>
                </a:solidFill>
                <a:latin typeface="Arial"/>
                <a:cs typeface="Arial"/>
              </a:rPr>
              <a:t>«, </a:t>
            </a:r>
            <a:r>
              <a:rPr lang="en-US" sz="2400" i="1" dirty="0" err="1">
                <a:solidFill>
                  <a:srgbClr val="002060"/>
                </a:solidFill>
                <a:latin typeface="Arial"/>
                <a:cs typeface="Arial"/>
              </a:rPr>
              <a:t>unterbrach</a:t>
            </a:r>
            <a:r>
              <a:rPr lang="en-US" sz="2400" i="1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2400" i="1" dirty="0" err="1">
                <a:solidFill>
                  <a:srgbClr val="002060"/>
                </a:solidFill>
                <a:latin typeface="Arial"/>
                <a:cs typeface="Arial"/>
              </a:rPr>
              <a:t>ihn</a:t>
            </a:r>
            <a:r>
              <a:rPr lang="en-US" sz="2400" i="1" dirty="0">
                <a:solidFill>
                  <a:srgbClr val="002060"/>
                </a:solidFill>
                <a:latin typeface="Arial"/>
                <a:cs typeface="Arial"/>
              </a:rPr>
              <a:t> Jesus in </a:t>
            </a:r>
            <a:r>
              <a:rPr lang="en-US" sz="2400" i="1" dirty="0" err="1">
                <a:solidFill>
                  <a:srgbClr val="002060"/>
                </a:solidFill>
                <a:latin typeface="Arial"/>
                <a:cs typeface="Arial"/>
              </a:rPr>
              <a:t>seinen</a:t>
            </a:r>
            <a:r>
              <a:rPr lang="en-US" sz="2400" i="1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2400" i="1" dirty="0" err="1">
                <a:solidFill>
                  <a:srgbClr val="002060"/>
                </a:solidFill>
                <a:latin typeface="Arial"/>
                <a:cs typeface="Arial"/>
              </a:rPr>
              <a:t>Gedanken</a:t>
            </a:r>
            <a:r>
              <a:rPr lang="en-US" sz="2400" i="1" dirty="0">
                <a:solidFill>
                  <a:srgbClr val="002060"/>
                </a:solidFill>
                <a:latin typeface="Arial"/>
                <a:cs typeface="Arial"/>
              </a:rPr>
              <a:t>. »Ja, ich </a:t>
            </a:r>
            <a:r>
              <a:rPr lang="en-US" sz="2400" i="1" dirty="0" err="1">
                <a:solidFill>
                  <a:srgbClr val="002060"/>
                </a:solidFill>
                <a:latin typeface="Arial"/>
                <a:cs typeface="Arial"/>
              </a:rPr>
              <a:t>höre</a:t>
            </a:r>
            <a:r>
              <a:rPr lang="en-US" sz="2400" i="1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2400" i="1" dirty="0" err="1">
                <a:solidFill>
                  <a:srgbClr val="002060"/>
                </a:solidFill>
                <a:latin typeface="Arial"/>
                <a:cs typeface="Arial"/>
              </a:rPr>
              <a:t>zu</a:t>
            </a:r>
            <a:r>
              <a:rPr lang="en-US" sz="2400" i="1" dirty="0">
                <a:solidFill>
                  <a:srgbClr val="002060"/>
                </a:solidFill>
                <a:latin typeface="Arial"/>
                <a:cs typeface="Arial"/>
              </a:rPr>
              <a:t>, Lehrer«, </a:t>
            </a:r>
            <a:r>
              <a:rPr lang="en-US" sz="2400" i="1" dirty="0" err="1">
                <a:solidFill>
                  <a:srgbClr val="002060"/>
                </a:solidFill>
                <a:latin typeface="Arial"/>
                <a:cs typeface="Arial"/>
              </a:rPr>
              <a:t>antwortete</a:t>
            </a:r>
            <a:r>
              <a:rPr lang="en-US" sz="2400" i="1" dirty="0">
                <a:solidFill>
                  <a:srgbClr val="002060"/>
                </a:solidFill>
                <a:latin typeface="Arial"/>
                <a:cs typeface="Arial"/>
              </a:rPr>
              <a:t> Simon.</a:t>
            </a:r>
          </a:p>
          <a:p>
            <a:pPr algn="ctr"/>
            <a:r>
              <a:rPr lang="en-US" sz="2400" i="1" dirty="0">
                <a:solidFill>
                  <a:srgbClr val="002060"/>
                </a:solidFill>
                <a:latin typeface="Arial"/>
                <a:cs typeface="Arial"/>
              </a:rPr>
              <a:t>41 »Ein </a:t>
            </a:r>
            <a:r>
              <a:rPr lang="en-US" sz="2400" i="1" dirty="0" err="1">
                <a:solidFill>
                  <a:srgbClr val="002060"/>
                </a:solidFill>
                <a:latin typeface="Arial"/>
                <a:cs typeface="Arial"/>
              </a:rPr>
              <a:t>reicher</a:t>
            </a:r>
            <a:r>
              <a:rPr lang="en-US" sz="2400" i="1" dirty="0">
                <a:solidFill>
                  <a:srgbClr val="002060"/>
                </a:solidFill>
                <a:latin typeface="Arial"/>
                <a:cs typeface="Arial"/>
              </a:rPr>
              <a:t> Mann </a:t>
            </a:r>
            <a:r>
              <a:rPr lang="en-US" sz="2400" i="1" dirty="0" err="1">
                <a:solidFill>
                  <a:srgbClr val="002060"/>
                </a:solidFill>
                <a:latin typeface="Arial"/>
                <a:cs typeface="Arial"/>
              </a:rPr>
              <a:t>hatte</a:t>
            </a:r>
            <a:r>
              <a:rPr lang="en-US" sz="2400" i="1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2400" i="1" dirty="0" err="1">
                <a:solidFill>
                  <a:srgbClr val="002060"/>
                </a:solidFill>
                <a:latin typeface="Arial"/>
                <a:cs typeface="Arial"/>
              </a:rPr>
              <a:t>zwei</a:t>
            </a:r>
            <a:r>
              <a:rPr lang="en-US" sz="2400" i="1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2400" i="1" dirty="0" err="1">
                <a:solidFill>
                  <a:srgbClr val="002060"/>
                </a:solidFill>
                <a:latin typeface="Arial"/>
                <a:cs typeface="Arial"/>
              </a:rPr>
              <a:t>Leuten</a:t>
            </a:r>
            <a:r>
              <a:rPr lang="en-US" sz="2400" i="1" dirty="0">
                <a:solidFill>
                  <a:srgbClr val="002060"/>
                </a:solidFill>
                <a:latin typeface="Arial"/>
                <a:cs typeface="Arial"/>
              </a:rPr>
              <a:t> Geld </a:t>
            </a:r>
            <a:r>
              <a:rPr lang="en-US" sz="2400" i="1" dirty="0" err="1">
                <a:solidFill>
                  <a:srgbClr val="002060"/>
                </a:solidFill>
                <a:latin typeface="Arial"/>
                <a:cs typeface="Arial"/>
              </a:rPr>
              <a:t>geliehen</a:t>
            </a:r>
            <a:r>
              <a:rPr lang="en-US" sz="2400" i="1" dirty="0">
                <a:solidFill>
                  <a:srgbClr val="002060"/>
                </a:solidFill>
                <a:latin typeface="Arial"/>
                <a:cs typeface="Arial"/>
              </a:rPr>
              <a:t>. Der </a:t>
            </a:r>
            <a:r>
              <a:rPr lang="en-US" sz="2400" i="1" dirty="0" err="1">
                <a:solidFill>
                  <a:srgbClr val="002060"/>
                </a:solidFill>
                <a:latin typeface="Arial"/>
                <a:cs typeface="Arial"/>
              </a:rPr>
              <a:t>eine</a:t>
            </a:r>
            <a:r>
              <a:rPr lang="en-US" sz="2400" i="1" dirty="0">
                <a:solidFill>
                  <a:srgbClr val="002060"/>
                </a:solidFill>
                <a:latin typeface="Arial"/>
                <a:cs typeface="Arial"/>
              </a:rPr>
              <a:t> Mann </a:t>
            </a:r>
            <a:r>
              <a:rPr lang="en-US" sz="2400" i="1" dirty="0" err="1">
                <a:solidFill>
                  <a:srgbClr val="002060"/>
                </a:solidFill>
                <a:latin typeface="Arial"/>
                <a:cs typeface="Arial"/>
              </a:rPr>
              <a:t>schuldete</a:t>
            </a:r>
            <a:r>
              <a:rPr lang="en-US" sz="2400" i="1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2400" i="1" dirty="0" err="1">
                <a:solidFill>
                  <a:srgbClr val="002060"/>
                </a:solidFill>
                <a:latin typeface="Arial"/>
                <a:cs typeface="Arial"/>
              </a:rPr>
              <a:t>ihm</a:t>
            </a:r>
            <a:r>
              <a:rPr lang="en-US" sz="2400" i="1" dirty="0">
                <a:solidFill>
                  <a:srgbClr val="002060"/>
                </a:solidFill>
                <a:latin typeface="Arial"/>
                <a:cs typeface="Arial"/>
              </a:rPr>
              <a:t> 500 </a:t>
            </a:r>
            <a:r>
              <a:rPr lang="en-US" sz="2400" i="1" dirty="0" err="1">
                <a:solidFill>
                  <a:srgbClr val="002060"/>
                </a:solidFill>
                <a:latin typeface="Arial"/>
                <a:cs typeface="Arial"/>
              </a:rPr>
              <a:t>Silberstücke</a:t>
            </a:r>
            <a:r>
              <a:rPr lang="en-US" sz="2400" i="1" dirty="0">
                <a:solidFill>
                  <a:srgbClr val="002060"/>
                </a:solidFill>
                <a:latin typeface="Arial"/>
                <a:cs typeface="Arial"/>
              </a:rPr>
              <a:t>, der </a:t>
            </a:r>
            <a:r>
              <a:rPr lang="en-US" sz="2400" i="1" dirty="0" err="1">
                <a:solidFill>
                  <a:srgbClr val="002060"/>
                </a:solidFill>
                <a:latin typeface="Arial"/>
                <a:cs typeface="Arial"/>
              </a:rPr>
              <a:t>andere</a:t>
            </a:r>
            <a:r>
              <a:rPr lang="en-US" sz="2400" i="1" dirty="0">
                <a:solidFill>
                  <a:srgbClr val="002060"/>
                </a:solidFill>
                <a:latin typeface="Arial"/>
                <a:cs typeface="Arial"/>
              </a:rPr>
              <a:t> 50.</a:t>
            </a:r>
          </a:p>
          <a:p>
            <a:pPr algn="ctr"/>
            <a:r>
              <a:rPr lang="en-US" sz="2400" i="1" dirty="0">
                <a:solidFill>
                  <a:srgbClr val="002060"/>
                </a:solidFill>
                <a:latin typeface="Arial"/>
                <a:cs typeface="Arial"/>
              </a:rPr>
              <a:t>42 Weil </a:t>
            </a:r>
            <a:r>
              <a:rPr lang="en-US" sz="2400" i="1" dirty="0" err="1">
                <a:solidFill>
                  <a:srgbClr val="002060"/>
                </a:solidFill>
                <a:latin typeface="Arial"/>
                <a:cs typeface="Arial"/>
              </a:rPr>
              <a:t>sie</a:t>
            </a:r>
            <a:r>
              <a:rPr lang="en-US" sz="2400" i="1" dirty="0">
                <a:solidFill>
                  <a:srgbClr val="002060"/>
                </a:solidFill>
                <a:latin typeface="Arial"/>
                <a:cs typeface="Arial"/>
              </a:rPr>
              <a:t> das Geld </a:t>
            </a:r>
            <a:r>
              <a:rPr lang="en-US" sz="2400" i="1" dirty="0" err="1">
                <a:solidFill>
                  <a:srgbClr val="002060"/>
                </a:solidFill>
                <a:latin typeface="Arial"/>
                <a:cs typeface="Arial"/>
              </a:rPr>
              <a:t>aber</a:t>
            </a:r>
            <a:r>
              <a:rPr lang="en-US" sz="2400" i="1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2400" i="1" dirty="0" err="1">
                <a:solidFill>
                  <a:srgbClr val="002060"/>
                </a:solidFill>
                <a:latin typeface="Arial"/>
                <a:cs typeface="Arial"/>
              </a:rPr>
              <a:t>nicht</a:t>
            </a:r>
            <a:r>
              <a:rPr lang="en-US" sz="2400" i="1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2400" i="1" dirty="0" err="1">
                <a:solidFill>
                  <a:srgbClr val="002060"/>
                </a:solidFill>
                <a:latin typeface="Arial"/>
                <a:cs typeface="Arial"/>
              </a:rPr>
              <a:t>zurückzahlen</a:t>
            </a:r>
            <a:r>
              <a:rPr lang="en-US" sz="2400" i="1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2400" i="1" dirty="0" err="1">
                <a:solidFill>
                  <a:srgbClr val="002060"/>
                </a:solidFill>
                <a:latin typeface="Arial"/>
                <a:cs typeface="Arial"/>
              </a:rPr>
              <a:t>konnten</a:t>
            </a:r>
            <a:r>
              <a:rPr lang="en-US" sz="2400" i="1" dirty="0">
                <a:solidFill>
                  <a:srgbClr val="002060"/>
                </a:solidFill>
                <a:latin typeface="Arial"/>
                <a:cs typeface="Arial"/>
              </a:rPr>
              <a:t>, </a:t>
            </a:r>
            <a:r>
              <a:rPr lang="en-US" sz="2400" i="1" dirty="0" err="1">
                <a:solidFill>
                  <a:srgbClr val="002060"/>
                </a:solidFill>
                <a:latin typeface="Arial"/>
                <a:cs typeface="Arial"/>
              </a:rPr>
              <a:t>schenkte</a:t>
            </a:r>
            <a:r>
              <a:rPr lang="en-US" sz="2400" i="1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2400" i="1" dirty="0" err="1">
                <a:solidFill>
                  <a:srgbClr val="002060"/>
                </a:solidFill>
                <a:latin typeface="Arial"/>
                <a:cs typeface="Arial"/>
              </a:rPr>
              <a:t>er</a:t>
            </a:r>
            <a:r>
              <a:rPr lang="en-US" sz="2400" i="1" dirty="0">
                <a:solidFill>
                  <a:srgbClr val="002060"/>
                </a:solidFill>
                <a:latin typeface="Arial"/>
                <a:cs typeface="Arial"/>
              </a:rPr>
              <a:t> es </a:t>
            </a:r>
            <a:r>
              <a:rPr lang="en-US" sz="2400" i="1" dirty="0" err="1">
                <a:solidFill>
                  <a:srgbClr val="002060"/>
                </a:solidFill>
                <a:latin typeface="Arial"/>
                <a:cs typeface="Arial"/>
              </a:rPr>
              <a:t>beiden</a:t>
            </a:r>
            <a:r>
              <a:rPr lang="en-US" sz="2400" i="1" dirty="0">
                <a:solidFill>
                  <a:srgbClr val="002060"/>
                </a:solidFill>
                <a:latin typeface="Arial"/>
                <a:cs typeface="Arial"/>
              </a:rPr>
              <a:t>. </a:t>
            </a:r>
            <a:r>
              <a:rPr lang="en-US" sz="2400" i="1" dirty="0" err="1">
                <a:solidFill>
                  <a:srgbClr val="002060"/>
                </a:solidFill>
                <a:latin typeface="Arial"/>
                <a:cs typeface="Arial"/>
              </a:rPr>
              <a:t>Welcher</a:t>
            </a:r>
            <a:r>
              <a:rPr lang="en-US" sz="2400" i="1" dirty="0">
                <a:solidFill>
                  <a:srgbClr val="002060"/>
                </a:solidFill>
                <a:latin typeface="Arial"/>
                <a:cs typeface="Arial"/>
              </a:rPr>
              <a:t> der </a:t>
            </a:r>
            <a:r>
              <a:rPr lang="en-US" sz="2400" i="1" dirty="0" err="1">
                <a:solidFill>
                  <a:srgbClr val="002060"/>
                </a:solidFill>
                <a:latin typeface="Arial"/>
                <a:cs typeface="Arial"/>
              </a:rPr>
              <a:t>beiden</a:t>
            </a:r>
            <a:r>
              <a:rPr lang="en-US" sz="2400" i="1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2400" i="1" dirty="0" err="1">
                <a:solidFill>
                  <a:srgbClr val="002060"/>
                </a:solidFill>
                <a:latin typeface="Arial"/>
                <a:cs typeface="Arial"/>
              </a:rPr>
              <a:t>Männer</a:t>
            </a:r>
            <a:r>
              <a:rPr lang="en-US" sz="2400" i="1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2400" i="1" dirty="0" err="1">
                <a:solidFill>
                  <a:srgbClr val="002060"/>
                </a:solidFill>
                <a:latin typeface="Arial"/>
                <a:cs typeface="Arial"/>
              </a:rPr>
              <a:t>wird</a:t>
            </a:r>
            <a:r>
              <a:rPr lang="en-US" sz="2400" i="1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2400" i="1" dirty="0" err="1">
                <a:solidFill>
                  <a:srgbClr val="002060"/>
                </a:solidFill>
                <a:latin typeface="Arial"/>
                <a:cs typeface="Arial"/>
              </a:rPr>
              <a:t>ihm</a:t>
            </a:r>
            <a:r>
              <a:rPr lang="en-US" sz="2400" i="1" dirty="0">
                <a:solidFill>
                  <a:srgbClr val="002060"/>
                </a:solidFill>
                <a:latin typeface="Arial"/>
                <a:cs typeface="Arial"/>
              </a:rPr>
              <a:t> nun am </a:t>
            </a:r>
            <a:r>
              <a:rPr lang="en-US" sz="2400" i="1" dirty="0" err="1">
                <a:solidFill>
                  <a:srgbClr val="002060"/>
                </a:solidFill>
                <a:latin typeface="Arial"/>
                <a:cs typeface="Arial"/>
              </a:rPr>
              <a:t>meisten</a:t>
            </a:r>
            <a:r>
              <a:rPr lang="en-US" sz="2400" i="1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2400" i="1" dirty="0" err="1">
                <a:solidFill>
                  <a:srgbClr val="002060"/>
                </a:solidFill>
                <a:latin typeface="Arial"/>
                <a:cs typeface="Arial"/>
              </a:rPr>
              <a:t>dankbar</a:t>
            </a:r>
            <a:r>
              <a:rPr lang="en-US" sz="2400" i="1" dirty="0">
                <a:solidFill>
                  <a:srgbClr val="002060"/>
                </a:solidFill>
                <a:latin typeface="Arial"/>
                <a:cs typeface="Arial"/>
              </a:rPr>
              <a:t> sein?«  </a:t>
            </a:r>
          </a:p>
          <a:p>
            <a:pPr algn="ctr"/>
            <a:r>
              <a:rPr lang="en-US" sz="2400" i="1" dirty="0">
                <a:solidFill>
                  <a:srgbClr val="002060"/>
                </a:solidFill>
                <a:latin typeface="Arial"/>
                <a:cs typeface="Arial"/>
              </a:rPr>
              <a:t>43 Simon </a:t>
            </a:r>
            <a:r>
              <a:rPr lang="en-US" sz="2400" i="1" dirty="0" err="1">
                <a:solidFill>
                  <a:srgbClr val="002060"/>
                </a:solidFill>
                <a:latin typeface="Arial"/>
                <a:cs typeface="Arial"/>
              </a:rPr>
              <a:t>antwortete</a:t>
            </a:r>
            <a:r>
              <a:rPr lang="en-US" sz="2400" i="1" dirty="0">
                <a:solidFill>
                  <a:srgbClr val="002060"/>
                </a:solidFill>
                <a:latin typeface="Arial"/>
                <a:cs typeface="Arial"/>
              </a:rPr>
              <a:t>: »</a:t>
            </a:r>
            <a:r>
              <a:rPr lang="en-US" sz="2400" i="1" dirty="0" err="1">
                <a:solidFill>
                  <a:srgbClr val="002060"/>
                </a:solidFill>
                <a:latin typeface="Arial"/>
                <a:cs typeface="Arial"/>
              </a:rPr>
              <a:t>Bestimmt</a:t>
            </a:r>
            <a:r>
              <a:rPr lang="en-US" sz="2400" i="1" dirty="0">
                <a:solidFill>
                  <a:srgbClr val="002060"/>
                </a:solidFill>
                <a:latin typeface="Arial"/>
                <a:cs typeface="Arial"/>
              </a:rPr>
              <a:t> der, dem </a:t>
            </a:r>
            <a:r>
              <a:rPr lang="en-US" sz="2400" i="1" dirty="0" err="1">
                <a:solidFill>
                  <a:srgbClr val="002060"/>
                </a:solidFill>
                <a:latin typeface="Arial"/>
                <a:cs typeface="Arial"/>
              </a:rPr>
              <a:t>er</a:t>
            </a:r>
            <a:r>
              <a:rPr lang="en-US" sz="2400" i="1" dirty="0">
                <a:solidFill>
                  <a:srgbClr val="002060"/>
                </a:solidFill>
                <a:latin typeface="Arial"/>
                <a:cs typeface="Arial"/>
              </a:rPr>
              <a:t> die </a:t>
            </a:r>
            <a:r>
              <a:rPr lang="en-US" sz="2400" i="1" dirty="0" err="1">
                <a:solidFill>
                  <a:srgbClr val="002060"/>
                </a:solidFill>
                <a:latin typeface="Arial"/>
                <a:cs typeface="Arial"/>
              </a:rPr>
              <a:t>größere</a:t>
            </a:r>
            <a:r>
              <a:rPr lang="en-US" sz="2400" i="1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2400" i="1" dirty="0" err="1">
                <a:solidFill>
                  <a:srgbClr val="002060"/>
                </a:solidFill>
                <a:latin typeface="Arial"/>
                <a:cs typeface="Arial"/>
              </a:rPr>
              <a:t>Schuld</a:t>
            </a:r>
            <a:r>
              <a:rPr lang="en-US" sz="2400" i="1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2400" i="1" dirty="0" err="1">
                <a:solidFill>
                  <a:srgbClr val="002060"/>
                </a:solidFill>
                <a:latin typeface="Arial"/>
                <a:cs typeface="Arial"/>
              </a:rPr>
              <a:t>erlassen</a:t>
            </a:r>
            <a:r>
              <a:rPr lang="en-US" sz="2400" i="1" dirty="0">
                <a:solidFill>
                  <a:srgbClr val="002060"/>
                </a:solidFill>
                <a:latin typeface="Arial"/>
                <a:cs typeface="Arial"/>
              </a:rPr>
              <a:t> hat.« »Du hast </a:t>
            </a:r>
            <a:r>
              <a:rPr lang="en-US" sz="2400" i="1" dirty="0" err="1">
                <a:solidFill>
                  <a:srgbClr val="002060"/>
                </a:solidFill>
                <a:latin typeface="Arial"/>
                <a:cs typeface="Arial"/>
              </a:rPr>
              <a:t>recht</a:t>
            </a:r>
            <a:r>
              <a:rPr lang="en-US" sz="2400" i="1" dirty="0">
                <a:solidFill>
                  <a:srgbClr val="002060"/>
                </a:solidFill>
                <a:latin typeface="Arial"/>
                <a:cs typeface="Arial"/>
              </a:rPr>
              <a:t>!«, </a:t>
            </a:r>
            <a:r>
              <a:rPr lang="en-US" sz="2400" i="1" dirty="0" err="1">
                <a:solidFill>
                  <a:srgbClr val="002060"/>
                </a:solidFill>
                <a:latin typeface="Arial"/>
                <a:cs typeface="Arial"/>
              </a:rPr>
              <a:t>bestätigte</a:t>
            </a:r>
            <a:r>
              <a:rPr lang="en-US" sz="2400" i="1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2400" i="1" dirty="0" err="1">
                <a:solidFill>
                  <a:srgbClr val="002060"/>
                </a:solidFill>
                <a:latin typeface="Arial"/>
                <a:cs typeface="Arial"/>
              </a:rPr>
              <a:t>ihm</a:t>
            </a:r>
            <a:r>
              <a:rPr lang="en-US" sz="2400" i="1" dirty="0">
                <a:solidFill>
                  <a:srgbClr val="002060"/>
                </a:solidFill>
                <a:latin typeface="Arial"/>
                <a:cs typeface="Arial"/>
              </a:rPr>
              <a:t> Jesus.</a:t>
            </a:r>
            <a:endParaRPr lang="en-US" sz="2800" i="1" dirty="0">
              <a:solidFill>
                <a:srgbClr val="002060"/>
              </a:solidFill>
              <a:latin typeface="AcmeFont" pitchFamily="2" charset="0"/>
              <a:cs typeface="Arial"/>
            </a:endParaRPr>
          </a:p>
          <a:p>
            <a:pPr algn="ctr"/>
            <a:endParaRPr lang="en-US" sz="2800" dirty="0">
              <a:solidFill>
                <a:srgbClr val="002060"/>
              </a:solidFill>
              <a:latin typeface="AcmeFont" pitchFamily="2" charset="0"/>
              <a:cs typeface="Arial"/>
            </a:endParaRPr>
          </a:p>
          <a:p>
            <a:pPr algn="ctr"/>
            <a:r>
              <a:rPr lang="en-US" sz="2800" dirty="0">
                <a:solidFill>
                  <a:srgbClr val="002060"/>
                </a:solidFill>
                <a:latin typeface="AcmeFont" pitchFamily="2" charset="0"/>
                <a:cs typeface="Arial"/>
              </a:rPr>
              <a:t>Lukas 7,39-43 HFA</a:t>
            </a:r>
            <a:endParaRPr lang="en-US" sz="2800" i="1" dirty="0">
              <a:solidFill>
                <a:srgbClr val="002060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60966301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icture 26">
            <a:extLst>
              <a:ext uri="{FF2B5EF4-FFF2-40B4-BE49-F238E27FC236}">
                <a16:creationId xmlns:a16="http://schemas.microsoft.com/office/drawing/2014/main" id="{2242D113-0DA3-C54B-B308-93A2A87F4504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5">
                <a:shade val="45000"/>
                <a:satMod val="135000"/>
              </a:schemeClr>
              <a:prstClr val="white"/>
            </a:duotone>
            <a:alphaModFix amt="35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FilmGrain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904007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2DF4F665-48EB-364D-9EB2-66AD8C2D761A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 l="37287" t="15306" r="-1" b="1"/>
          <a:stretch/>
        </p:blipFill>
        <p:spPr>
          <a:xfrm>
            <a:off x="8829578" y="3551085"/>
            <a:ext cx="3799175" cy="3613981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6FCF7896-9F87-9A4D-B16D-6BC1FC53E11A}"/>
              </a:ext>
            </a:extLst>
          </p:cNvPr>
          <p:cNvSpPr txBox="1"/>
          <p:nvPr/>
        </p:nvSpPr>
        <p:spPr>
          <a:xfrm>
            <a:off x="14458950" y="214313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E763D4E-8F79-CE45-91C5-21B32F15B4EB}"/>
              </a:ext>
            </a:extLst>
          </p:cNvPr>
          <p:cNvSpPr txBox="1"/>
          <p:nvPr/>
        </p:nvSpPr>
        <p:spPr>
          <a:xfrm>
            <a:off x="17545050" y="214313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54FB0C6E-28FB-B343-B8BC-81A83A160240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 l="37287" t="15306" r="-1" b="1"/>
          <a:stretch/>
        </p:blipFill>
        <p:spPr>
          <a:xfrm>
            <a:off x="5410103" y="3551085"/>
            <a:ext cx="3799175" cy="3613981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E62789AC-B2F3-A544-AEA8-229A08899340}"/>
              </a:ext>
            </a:extLst>
          </p:cNvPr>
          <p:cNvSpPr txBox="1"/>
          <p:nvPr/>
        </p:nvSpPr>
        <p:spPr>
          <a:xfrm>
            <a:off x="257217" y="1166842"/>
            <a:ext cx="11465531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200" dirty="0">
                <a:solidFill>
                  <a:srgbClr val="002060"/>
                </a:solidFill>
                <a:latin typeface="AcmeFont" pitchFamily="2" charset="0"/>
              </a:rPr>
              <a:t>2. Jesus </a:t>
            </a:r>
            <a:r>
              <a:rPr lang="en-US" sz="7200" dirty="0" err="1">
                <a:solidFill>
                  <a:srgbClr val="002060"/>
                </a:solidFill>
                <a:latin typeface="AcmeFont" pitchFamily="2" charset="0"/>
              </a:rPr>
              <a:t>befreit</a:t>
            </a:r>
            <a:r>
              <a:rPr lang="en-US" sz="7200" dirty="0">
                <a:solidFill>
                  <a:srgbClr val="002060"/>
                </a:solidFill>
                <a:latin typeface="AcmeFont" pitchFamily="2" charset="0"/>
              </a:rPr>
              <a:t> </a:t>
            </a:r>
            <a:r>
              <a:rPr lang="en-US" sz="7200" dirty="0" err="1">
                <a:solidFill>
                  <a:srgbClr val="002060"/>
                </a:solidFill>
                <a:latin typeface="AcmeFont" pitchFamily="2" charset="0"/>
              </a:rPr>
              <a:t>unser</a:t>
            </a:r>
            <a:r>
              <a:rPr lang="en-US" sz="7200" dirty="0">
                <a:solidFill>
                  <a:srgbClr val="002060"/>
                </a:solidFill>
                <a:latin typeface="AcmeFont" pitchFamily="2" charset="0"/>
              </a:rPr>
              <a:t> </a:t>
            </a:r>
            <a:r>
              <a:rPr lang="en-US" sz="7200" dirty="0" err="1">
                <a:solidFill>
                  <a:srgbClr val="002060"/>
                </a:solidFill>
                <a:latin typeface="AcmeFont" pitchFamily="2" charset="0"/>
              </a:rPr>
              <a:t>Herz</a:t>
            </a:r>
            <a:r>
              <a:rPr lang="en-US" sz="7200" dirty="0">
                <a:solidFill>
                  <a:srgbClr val="002060"/>
                </a:solidFill>
                <a:latin typeface="AcmeFont" pitchFamily="2" charset="0"/>
              </a:rPr>
              <a:t> von der </a:t>
            </a:r>
            <a:r>
              <a:rPr lang="en-US" sz="7200" dirty="0" err="1">
                <a:solidFill>
                  <a:srgbClr val="002060"/>
                </a:solidFill>
                <a:latin typeface="AcmeFont" pitchFamily="2" charset="0"/>
              </a:rPr>
              <a:t>Schuld</a:t>
            </a:r>
            <a:r>
              <a:rPr lang="en-US" sz="7200" dirty="0">
                <a:solidFill>
                  <a:srgbClr val="002060"/>
                </a:solidFill>
                <a:latin typeface="AcmeFont" pitchFamily="2" charset="0"/>
              </a:rPr>
              <a:t> und </a:t>
            </a:r>
            <a:r>
              <a:rPr lang="en-US" sz="7200" dirty="0" err="1">
                <a:solidFill>
                  <a:srgbClr val="002060"/>
                </a:solidFill>
                <a:latin typeface="AcmeFont" pitchFamily="2" charset="0"/>
              </a:rPr>
              <a:t>Scham</a:t>
            </a:r>
            <a:r>
              <a:rPr lang="en-US" sz="7200" dirty="0">
                <a:solidFill>
                  <a:srgbClr val="002060"/>
                </a:solidFill>
                <a:latin typeface="AcmeFont" pitchFamily="2" charset="0"/>
              </a:rPr>
              <a:t>, die </a:t>
            </a:r>
            <a:r>
              <a:rPr lang="en-US" sz="7200" dirty="0" err="1">
                <a:solidFill>
                  <a:srgbClr val="002060"/>
                </a:solidFill>
                <a:latin typeface="AcmeFont" pitchFamily="2" charset="0"/>
              </a:rPr>
              <a:t>unser</a:t>
            </a:r>
            <a:r>
              <a:rPr lang="en-US" sz="7200" dirty="0">
                <a:solidFill>
                  <a:srgbClr val="002060"/>
                </a:solidFill>
                <a:latin typeface="AcmeFont" pitchFamily="2" charset="0"/>
              </a:rPr>
              <a:t> HERZ von Gott </a:t>
            </a:r>
            <a:r>
              <a:rPr lang="en-US" sz="7200" dirty="0" err="1">
                <a:solidFill>
                  <a:srgbClr val="002060"/>
                </a:solidFill>
                <a:latin typeface="AcmeFont" pitchFamily="2" charset="0"/>
              </a:rPr>
              <a:t>trennt</a:t>
            </a:r>
            <a:r>
              <a:rPr lang="en-US" sz="7200" dirty="0">
                <a:solidFill>
                  <a:srgbClr val="002060"/>
                </a:solidFill>
                <a:latin typeface="AcmeFont" pitchFamily="2" charset="0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139844867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icture 26">
            <a:extLst>
              <a:ext uri="{FF2B5EF4-FFF2-40B4-BE49-F238E27FC236}">
                <a16:creationId xmlns:a16="http://schemas.microsoft.com/office/drawing/2014/main" id="{2242D113-0DA3-C54B-B308-93A2A87F4504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5">
                <a:shade val="45000"/>
                <a:satMod val="135000"/>
              </a:schemeClr>
              <a:prstClr val="white"/>
            </a:duotone>
            <a:alphaModFix amt="35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FilmGrain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904007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2DF4F665-48EB-364D-9EB2-66AD8C2D761A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 l="37287" t="15306" r="-1" b="1"/>
          <a:stretch/>
        </p:blipFill>
        <p:spPr>
          <a:xfrm>
            <a:off x="8829578" y="3551085"/>
            <a:ext cx="3799175" cy="3613981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6FCF7896-9F87-9A4D-B16D-6BC1FC53E11A}"/>
              </a:ext>
            </a:extLst>
          </p:cNvPr>
          <p:cNvSpPr txBox="1"/>
          <p:nvPr/>
        </p:nvSpPr>
        <p:spPr>
          <a:xfrm>
            <a:off x="14458950" y="214313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E763D4E-8F79-CE45-91C5-21B32F15B4EB}"/>
              </a:ext>
            </a:extLst>
          </p:cNvPr>
          <p:cNvSpPr txBox="1"/>
          <p:nvPr/>
        </p:nvSpPr>
        <p:spPr>
          <a:xfrm>
            <a:off x="17545050" y="214313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54FB0C6E-28FB-B343-B8BC-81A83A160240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 l="37287" t="15306" r="-1" b="1"/>
          <a:stretch/>
        </p:blipFill>
        <p:spPr>
          <a:xfrm>
            <a:off x="5410103" y="3551085"/>
            <a:ext cx="3799175" cy="3613981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4117E0AB-62D5-5C42-9BA9-1332944F70D6}"/>
              </a:ext>
            </a:extLst>
          </p:cNvPr>
          <p:cNvSpPr txBox="1"/>
          <p:nvPr/>
        </p:nvSpPr>
        <p:spPr>
          <a:xfrm>
            <a:off x="0" y="5441229"/>
            <a:ext cx="1146553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rgbClr val="002060"/>
                </a:solidFill>
                <a:latin typeface="AcmeFont" pitchFamily="2" charset="0"/>
              </a:rPr>
              <a:t>BASICS </a:t>
            </a:r>
          </a:p>
          <a:p>
            <a:r>
              <a:rPr lang="en-US" sz="4400" dirty="0">
                <a:solidFill>
                  <a:srgbClr val="002060"/>
                </a:solidFill>
                <a:latin typeface="AcmeFont" pitchFamily="2" charset="0"/>
              </a:rPr>
              <a:t>DES GLAUBENS </a:t>
            </a:r>
          </a:p>
        </p:txBody>
      </p:sp>
      <p:sp>
        <p:nvSpPr>
          <p:cNvPr id="11" name="Rounded Rectangle 10">
            <a:extLst>
              <a:ext uri="{FF2B5EF4-FFF2-40B4-BE49-F238E27FC236}">
                <a16:creationId xmlns:a16="http://schemas.microsoft.com/office/drawing/2014/main" id="{BA015F43-C6A4-C647-B1CC-BDBE4EF28238}"/>
              </a:ext>
            </a:extLst>
          </p:cNvPr>
          <p:cNvSpPr/>
          <p:nvPr/>
        </p:nvSpPr>
        <p:spPr>
          <a:xfrm>
            <a:off x="1542475" y="216591"/>
            <a:ext cx="9469975" cy="5569848"/>
          </a:xfrm>
          <a:prstGeom prst="roundRect">
            <a:avLst/>
          </a:prstGeom>
          <a:solidFill>
            <a:schemeClr val="accent1">
              <a:lumMod val="60000"/>
              <a:lumOff val="40000"/>
              <a:alpha val="73000"/>
            </a:schemeClr>
          </a:solidFill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i="1" dirty="0">
                <a:solidFill>
                  <a:srgbClr val="002060"/>
                </a:solidFill>
                <a:latin typeface="Arial"/>
                <a:cs typeface="Arial"/>
              </a:rPr>
              <a:t>44 Dann </a:t>
            </a:r>
            <a:r>
              <a:rPr lang="en-US" sz="2400" i="1" dirty="0" err="1">
                <a:solidFill>
                  <a:srgbClr val="002060"/>
                </a:solidFill>
                <a:latin typeface="Arial"/>
                <a:cs typeface="Arial"/>
              </a:rPr>
              <a:t>wandte</a:t>
            </a:r>
            <a:r>
              <a:rPr lang="en-US" sz="2400" i="1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2400" i="1" dirty="0" err="1">
                <a:solidFill>
                  <a:srgbClr val="002060"/>
                </a:solidFill>
                <a:latin typeface="Arial"/>
                <a:cs typeface="Arial"/>
              </a:rPr>
              <a:t>er</a:t>
            </a:r>
            <a:r>
              <a:rPr lang="en-US" sz="2400" i="1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2400" i="1" dirty="0" err="1">
                <a:solidFill>
                  <a:srgbClr val="002060"/>
                </a:solidFill>
                <a:latin typeface="Arial"/>
                <a:cs typeface="Arial"/>
              </a:rPr>
              <a:t>sich</a:t>
            </a:r>
            <a:r>
              <a:rPr lang="en-US" sz="2400" i="1" dirty="0">
                <a:solidFill>
                  <a:srgbClr val="002060"/>
                </a:solidFill>
                <a:latin typeface="Arial"/>
                <a:cs typeface="Arial"/>
              </a:rPr>
              <a:t> der Frau </a:t>
            </a:r>
            <a:r>
              <a:rPr lang="en-US" sz="2400" i="1" dirty="0" err="1">
                <a:solidFill>
                  <a:srgbClr val="002060"/>
                </a:solidFill>
                <a:latin typeface="Arial"/>
                <a:cs typeface="Arial"/>
              </a:rPr>
              <a:t>zu</a:t>
            </a:r>
            <a:r>
              <a:rPr lang="en-US" sz="2400" i="1" dirty="0">
                <a:solidFill>
                  <a:srgbClr val="002060"/>
                </a:solidFill>
                <a:latin typeface="Arial"/>
                <a:cs typeface="Arial"/>
              </a:rPr>
              <a:t> und </a:t>
            </a:r>
            <a:r>
              <a:rPr lang="en-US" sz="2400" i="1" dirty="0" err="1">
                <a:solidFill>
                  <a:srgbClr val="002060"/>
                </a:solidFill>
                <a:latin typeface="Arial"/>
                <a:cs typeface="Arial"/>
              </a:rPr>
              <a:t>sagte</a:t>
            </a:r>
            <a:r>
              <a:rPr lang="en-US" sz="2400" i="1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2400" i="1" dirty="0" err="1">
                <a:solidFill>
                  <a:srgbClr val="002060"/>
                </a:solidFill>
                <a:latin typeface="Arial"/>
                <a:cs typeface="Arial"/>
              </a:rPr>
              <a:t>zu</a:t>
            </a:r>
            <a:r>
              <a:rPr lang="en-US" sz="2400" i="1" dirty="0">
                <a:solidFill>
                  <a:srgbClr val="002060"/>
                </a:solidFill>
                <a:latin typeface="Arial"/>
                <a:cs typeface="Arial"/>
              </a:rPr>
              <a:t> Simon: »</a:t>
            </a:r>
            <a:r>
              <a:rPr lang="en-US" sz="2400" i="1" dirty="0" err="1">
                <a:solidFill>
                  <a:srgbClr val="002060"/>
                </a:solidFill>
                <a:latin typeface="Arial"/>
                <a:cs typeface="Arial"/>
              </a:rPr>
              <a:t>Sieh</a:t>
            </a:r>
            <a:r>
              <a:rPr lang="en-US" sz="2400" i="1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2400" i="1" dirty="0" err="1">
                <a:solidFill>
                  <a:srgbClr val="002060"/>
                </a:solidFill>
                <a:latin typeface="Arial"/>
                <a:cs typeface="Arial"/>
              </a:rPr>
              <a:t>diese</a:t>
            </a:r>
            <a:r>
              <a:rPr lang="en-US" sz="2400" i="1" dirty="0">
                <a:solidFill>
                  <a:srgbClr val="002060"/>
                </a:solidFill>
                <a:latin typeface="Arial"/>
                <a:cs typeface="Arial"/>
              </a:rPr>
              <a:t> Frau an! Ich </a:t>
            </a:r>
            <a:r>
              <a:rPr lang="en-US" sz="2400" i="1" dirty="0" err="1">
                <a:solidFill>
                  <a:srgbClr val="002060"/>
                </a:solidFill>
                <a:latin typeface="Arial"/>
                <a:cs typeface="Arial"/>
              </a:rPr>
              <a:t>kam</a:t>
            </a:r>
            <a:r>
              <a:rPr lang="en-US" sz="2400" i="1" dirty="0">
                <a:solidFill>
                  <a:srgbClr val="002060"/>
                </a:solidFill>
                <a:latin typeface="Arial"/>
                <a:cs typeface="Arial"/>
              </a:rPr>
              <a:t> in </a:t>
            </a:r>
            <a:r>
              <a:rPr lang="en-US" sz="2400" i="1" dirty="0" err="1">
                <a:solidFill>
                  <a:srgbClr val="002060"/>
                </a:solidFill>
                <a:latin typeface="Arial"/>
                <a:cs typeface="Arial"/>
              </a:rPr>
              <a:t>dein</a:t>
            </a:r>
            <a:r>
              <a:rPr lang="en-US" sz="2400" i="1" dirty="0">
                <a:solidFill>
                  <a:srgbClr val="002060"/>
                </a:solidFill>
                <a:latin typeface="Arial"/>
                <a:cs typeface="Arial"/>
              </a:rPr>
              <a:t> Haus, und du hast </a:t>
            </a:r>
            <a:r>
              <a:rPr lang="en-US" sz="2400" i="1" dirty="0" err="1">
                <a:solidFill>
                  <a:srgbClr val="002060"/>
                </a:solidFill>
                <a:latin typeface="Arial"/>
                <a:cs typeface="Arial"/>
              </a:rPr>
              <a:t>mir</a:t>
            </a:r>
            <a:r>
              <a:rPr lang="en-US" sz="2400" i="1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2400" i="1" dirty="0" err="1">
                <a:solidFill>
                  <a:srgbClr val="002060"/>
                </a:solidFill>
                <a:latin typeface="Arial"/>
                <a:cs typeface="Arial"/>
              </a:rPr>
              <a:t>kein</a:t>
            </a:r>
            <a:r>
              <a:rPr lang="en-US" sz="2400" i="1" dirty="0">
                <a:solidFill>
                  <a:srgbClr val="002060"/>
                </a:solidFill>
                <a:latin typeface="Arial"/>
                <a:cs typeface="Arial"/>
              </a:rPr>
              <a:t> Wasser </a:t>
            </a:r>
            <a:r>
              <a:rPr lang="en-US" sz="2400" i="1" dirty="0" err="1">
                <a:solidFill>
                  <a:srgbClr val="002060"/>
                </a:solidFill>
                <a:latin typeface="Arial"/>
                <a:cs typeface="Arial"/>
              </a:rPr>
              <a:t>für</a:t>
            </a:r>
            <a:r>
              <a:rPr lang="en-US" sz="2400" i="1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2400" i="1" dirty="0" err="1">
                <a:solidFill>
                  <a:srgbClr val="002060"/>
                </a:solidFill>
                <a:latin typeface="Arial"/>
                <a:cs typeface="Arial"/>
              </a:rPr>
              <a:t>meine</a:t>
            </a:r>
            <a:r>
              <a:rPr lang="en-US" sz="2400" i="1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2400" i="1" dirty="0" err="1">
                <a:solidFill>
                  <a:srgbClr val="002060"/>
                </a:solidFill>
                <a:latin typeface="Arial"/>
                <a:cs typeface="Arial"/>
              </a:rPr>
              <a:t>Füße</a:t>
            </a:r>
            <a:r>
              <a:rPr lang="en-US" sz="2400" i="1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2400" i="1" dirty="0" err="1">
                <a:solidFill>
                  <a:srgbClr val="002060"/>
                </a:solidFill>
                <a:latin typeface="Arial"/>
                <a:cs typeface="Arial"/>
              </a:rPr>
              <a:t>gegeben</a:t>
            </a:r>
            <a:r>
              <a:rPr lang="en-US" sz="2400" i="1" dirty="0">
                <a:solidFill>
                  <a:srgbClr val="002060"/>
                </a:solidFill>
                <a:latin typeface="Arial"/>
                <a:cs typeface="Arial"/>
              </a:rPr>
              <a:t>, was </a:t>
            </a:r>
            <a:r>
              <a:rPr lang="en-US" sz="2400" i="1" dirty="0" err="1">
                <a:solidFill>
                  <a:srgbClr val="002060"/>
                </a:solidFill>
                <a:latin typeface="Arial"/>
                <a:cs typeface="Arial"/>
              </a:rPr>
              <a:t>doch</a:t>
            </a:r>
            <a:r>
              <a:rPr lang="en-US" sz="2400" i="1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2400" i="1" dirty="0" err="1">
                <a:solidFill>
                  <a:srgbClr val="002060"/>
                </a:solidFill>
                <a:latin typeface="Arial"/>
                <a:cs typeface="Arial"/>
              </a:rPr>
              <a:t>sonst</a:t>
            </a:r>
            <a:r>
              <a:rPr lang="en-US" sz="2400" i="1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2400" i="1" dirty="0" err="1">
                <a:solidFill>
                  <a:srgbClr val="002060"/>
                </a:solidFill>
                <a:latin typeface="Arial"/>
                <a:cs typeface="Arial"/>
              </a:rPr>
              <a:t>selbstverständlich</a:t>
            </a:r>
            <a:r>
              <a:rPr lang="en-US" sz="2400" i="1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2400" i="1" dirty="0" err="1">
                <a:solidFill>
                  <a:srgbClr val="002060"/>
                </a:solidFill>
                <a:latin typeface="Arial"/>
                <a:cs typeface="Arial"/>
              </a:rPr>
              <a:t>ist</a:t>
            </a:r>
            <a:r>
              <a:rPr lang="en-US" sz="2400" i="1" dirty="0">
                <a:solidFill>
                  <a:srgbClr val="002060"/>
                </a:solidFill>
                <a:latin typeface="Arial"/>
                <a:cs typeface="Arial"/>
              </a:rPr>
              <a:t>. Aber </a:t>
            </a:r>
            <a:r>
              <a:rPr lang="en-US" sz="2400" i="1" dirty="0" err="1">
                <a:solidFill>
                  <a:srgbClr val="002060"/>
                </a:solidFill>
                <a:latin typeface="Arial"/>
                <a:cs typeface="Arial"/>
              </a:rPr>
              <a:t>sie</a:t>
            </a:r>
            <a:r>
              <a:rPr lang="en-US" sz="2400" i="1" dirty="0">
                <a:solidFill>
                  <a:srgbClr val="002060"/>
                </a:solidFill>
                <a:latin typeface="Arial"/>
                <a:cs typeface="Arial"/>
              </a:rPr>
              <a:t> hat </a:t>
            </a:r>
            <a:r>
              <a:rPr lang="en-US" sz="2400" i="1" dirty="0" err="1">
                <a:solidFill>
                  <a:srgbClr val="002060"/>
                </a:solidFill>
                <a:latin typeface="Arial"/>
                <a:cs typeface="Arial"/>
              </a:rPr>
              <a:t>meine</a:t>
            </a:r>
            <a:r>
              <a:rPr lang="en-US" sz="2400" i="1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2400" i="1" dirty="0" err="1">
                <a:solidFill>
                  <a:srgbClr val="002060"/>
                </a:solidFill>
                <a:latin typeface="Arial"/>
                <a:cs typeface="Arial"/>
              </a:rPr>
              <a:t>Füße</a:t>
            </a:r>
            <a:r>
              <a:rPr lang="en-US" sz="2400" i="1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2400" i="1" dirty="0" err="1">
                <a:solidFill>
                  <a:srgbClr val="002060"/>
                </a:solidFill>
                <a:latin typeface="Arial"/>
                <a:cs typeface="Arial"/>
              </a:rPr>
              <a:t>mit</a:t>
            </a:r>
            <a:r>
              <a:rPr lang="en-US" sz="2400" i="1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2400" i="1" dirty="0" err="1">
                <a:solidFill>
                  <a:srgbClr val="002060"/>
                </a:solidFill>
                <a:latin typeface="Arial"/>
                <a:cs typeface="Arial"/>
              </a:rPr>
              <a:t>ihren</a:t>
            </a:r>
            <a:r>
              <a:rPr lang="en-US" sz="2400" i="1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2400" i="1" dirty="0" err="1">
                <a:solidFill>
                  <a:srgbClr val="002060"/>
                </a:solidFill>
                <a:latin typeface="Arial"/>
                <a:cs typeface="Arial"/>
              </a:rPr>
              <a:t>Tränen</a:t>
            </a:r>
            <a:r>
              <a:rPr lang="en-US" sz="2400" i="1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2400" i="1" dirty="0" err="1">
                <a:solidFill>
                  <a:srgbClr val="002060"/>
                </a:solidFill>
                <a:latin typeface="Arial"/>
                <a:cs typeface="Arial"/>
              </a:rPr>
              <a:t>gewaschen</a:t>
            </a:r>
            <a:r>
              <a:rPr lang="en-US" sz="2400" i="1" dirty="0">
                <a:solidFill>
                  <a:srgbClr val="002060"/>
                </a:solidFill>
                <a:latin typeface="Arial"/>
                <a:cs typeface="Arial"/>
              </a:rPr>
              <a:t> und </a:t>
            </a:r>
            <a:r>
              <a:rPr lang="en-US" sz="2400" i="1" dirty="0" err="1">
                <a:solidFill>
                  <a:srgbClr val="002060"/>
                </a:solidFill>
                <a:latin typeface="Arial"/>
                <a:cs typeface="Arial"/>
              </a:rPr>
              <a:t>mit</a:t>
            </a:r>
            <a:r>
              <a:rPr lang="en-US" sz="2400" i="1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2400" i="1" dirty="0" err="1">
                <a:solidFill>
                  <a:srgbClr val="002060"/>
                </a:solidFill>
                <a:latin typeface="Arial"/>
                <a:cs typeface="Arial"/>
              </a:rPr>
              <a:t>ihrem</a:t>
            </a:r>
            <a:r>
              <a:rPr lang="en-US" sz="2400" i="1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2400" i="1" dirty="0" err="1">
                <a:solidFill>
                  <a:srgbClr val="002060"/>
                </a:solidFill>
                <a:latin typeface="Arial"/>
                <a:cs typeface="Arial"/>
              </a:rPr>
              <a:t>Haar</a:t>
            </a:r>
            <a:r>
              <a:rPr lang="en-US" sz="2400" i="1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2400" i="1" dirty="0" err="1">
                <a:solidFill>
                  <a:srgbClr val="002060"/>
                </a:solidFill>
                <a:latin typeface="Arial"/>
                <a:cs typeface="Arial"/>
              </a:rPr>
              <a:t>getrocknet</a:t>
            </a:r>
            <a:r>
              <a:rPr lang="en-US" sz="2400" i="1" dirty="0">
                <a:solidFill>
                  <a:srgbClr val="002060"/>
                </a:solidFill>
                <a:latin typeface="Arial"/>
                <a:cs typeface="Arial"/>
              </a:rPr>
              <a:t>.</a:t>
            </a:r>
          </a:p>
          <a:p>
            <a:pPr algn="ctr"/>
            <a:r>
              <a:rPr lang="en-US" sz="2400" i="1" dirty="0">
                <a:solidFill>
                  <a:srgbClr val="002060"/>
                </a:solidFill>
                <a:latin typeface="Arial"/>
                <a:cs typeface="Arial"/>
              </a:rPr>
              <a:t>45 Du hast </a:t>
            </a:r>
            <a:r>
              <a:rPr lang="en-US" sz="2400" i="1" dirty="0" err="1">
                <a:solidFill>
                  <a:srgbClr val="002060"/>
                </a:solidFill>
                <a:latin typeface="Arial"/>
                <a:cs typeface="Arial"/>
              </a:rPr>
              <a:t>mich</a:t>
            </a:r>
            <a:r>
              <a:rPr lang="en-US" sz="2400" i="1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2400" i="1" dirty="0" err="1">
                <a:solidFill>
                  <a:srgbClr val="002060"/>
                </a:solidFill>
                <a:latin typeface="Arial"/>
                <a:cs typeface="Arial"/>
              </a:rPr>
              <a:t>nicht</a:t>
            </a:r>
            <a:r>
              <a:rPr lang="en-US" sz="2400" i="1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2400" i="1" dirty="0" err="1">
                <a:solidFill>
                  <a:srgbClr val="002060"/>
                </a:solidFill>
                <a:latin typeface="Arial"/>
                <a:cs typeface="Arial"/>
              </a:rPr>
              <a:t>mit</a:t>
            </a:r>
            <a:r>
              <a:rPr lang="en-US" sz="2400" i="1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2400" i="1" dirty="0" err="1">
                <a:solidFill>
                  <a:srgbClr val="002060"/>
                </a:solidFill>
                <a:latin typeface="Arial"/>
                <a:cs typeface="Arial"/>
              </a:rPr>
              <a:t>einem</a:t>
            </a:r>
            <a:r>
              <a:rPr lang="en-US" sz="2400" i="1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2400" i="1" dirty="0" err="1">
                <a:solidFill>
                  <a:srgbClr val="002060"/>
                </a:solidFill>
                <a:latin typeface="Arial"/>
                <a:cs typeface="Arial"/>
              </a:rPr>
              <a:t>Kuss</a:t>
            </a:r>
            <a:r>
              <a:rPr lang="en-US" sz="2400" i="1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2400" i="1" dirty="0" err="1">
                <a:solidFill>
                  <a:srgbClr val="002060"/>
                </a:solidFill>
                <a:latin typeface="Arial"/>
                <a:cs typeface="Arial"/>
              </a:rPr>
              <a:t>begrüßt</a:t>
            </a:r>
            <a:r>
              <a:rPr lang="en-US" sz="2400" i="1" dirty="0">
                <a:solidFill>
                  <a:srgbClr val="002060"/>
                </a:solidFill>
                <a:latin typeface="Arial"/>
                <a:cs typeface="Arial"/>
              </a:rPr>
              <a:t>. Aber </a:t>
            </a:r>
            <a:r>
              <a:rPr lang="en-US" sz="2400" i="1" dirty="0" err="1">
                <a:solidFill>
                  <a:srgbClr val="002060"/>
                </a:solidFill>
                <a:latin typeface="Arial"/>
                <a:cs typeface="Arial"/>
              </a:rPr>
              <a:t>seit</a:t>
            </a:r>
            <a:r>
              <a:rPr lang="en-US" sz="2400" i="1" dirty="0">
                <a:solidFill>
                  <a:srgbClr val="002060"/>
                </a:solidFill>
                <a:latin typeface="Arial"/>
                <a:cs typeface="Arial"/>
              </a:rPr>
              <a:t> ich </a:t>
            </a:r>
            <a:r>
              <a:rPr lang="en-US" sz="2400" i="1" dirty="0" err="1">
                <a:solidFill>
                  <a:srgbClr val="002060"/>
                </a:solidFill>
                <a:latin typeface="Arial"/>
                <a:cs typeface="Arial"/>
              </a:rPr>
              <a:t>hier</a:t>
            </a:r>
            <a:r>
              <a:rPr lang="en-US" sz="2400" i="1" dirty="0">
                <a:solidFill>
                  <a:srgbClr val="002060"/>
                </a:solidFill>
                <a:latin typeface="Arial"/>
                <a:cs typeface="Arial"/>
              </a:rPr>
              <a:t> bin, hat </a:t>
            </a:r>
            <a:r>
              <a:rPr lang="en-US" sz="2400" i="1" dirty="0" err="1">
                <a:solidFill>
                  <a:srgbClr val="002060"/>
                </a:solidFill>
                <a:latin typeface="Arial"/>
                <a:cs typeface="Arial"/>
              </a:rPr>
              <a:t>diese</a:t>
            </a:r>
            <a:r>
              <a:rPr lang="en-US" sz="2400" i="1" dirty="0">
                <a:solidFill>
                  <a:srgbClr val="002060"/>
                </a:solidFill>
                <a:latin typeface="Arial"/>
                <a:cs typeface="Arial"/>
              </a:rPr>
              <a:t> Frau gar </a:t>
            </a:r>
            <a:r>
              <a:rPr lang="en-US" sz="2400" i="1" dirty="0" err="1">
                <a:solidFill>
                  <a:srgbClr val="002060"/>
                </a:solidFill>
                <a:latin typeface="Arial"/>
                <a:cs typeface="Arial"/>
              </a:rPr>
              <a:t>nicht</a:t>
            </a:r>
            <a:r>
              <a:rPr lang="en-US" sz="2400" i="1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2400" i="1" dirty="0" err="1">
                <a:solidFill>
                  <a:srgbClr val="002060"/>
                </a:solidFill>
                <a:latin typeface="Arial"/>
                <a:cs typeface="Arial"/>
              </a:rPr>
              <a:t>mehr</a:t>
            </a:r>
            <a:r>
              <a:rPr lang="en-US" sz="2400" i="1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2400" i="1" dirty="0" err="1">
                <a:solidFill>
                  <a:srgbClr val="002060"/>
                </a:solidFill>
                <a:latin typeface="Arial"/>
                <a:cs typeface="Arial"/>
              </a:rPr>
              <a:t>aufgehört</a:t>
            </a:r>
            <a:r>
              <a:rPr lang="en-US" sz="2400" i="1" dirty="0">
                <a:solidFill>
                  <a:srgbClr val="002060"/>
                </a:solidFill>
                <a:latin typeface="Arial"/>
                <a:cs typeface="Arial"/>
              </a:rPr>
              <a:t>, </a:t>
            </a:r>
            <a:r>
              <a:rPr lang="en-US" sz="2400" i="1" dirty="0" err="1">
                <a:solidFill>
                  <a:srgbClr val="002060"/>
                </a:solidFill>
                <a:latin typeface="Arial"/>
                <a:cs typeface="Arial"/>
              </a:rPr>
              <a:t>meine</a:t>
            </a:r>
            <a:r>
              <a:rPr lang="en-US" sz="2400" i="1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2400" i="1" dirty="0" err="1">
                <a:solidFill>
                  <a:srgbClr val="002060"/>
                </a:solidFill>
                <a:latin typeface="Arial"/>
                <a:cs typeface="Arial"/>
              </a:rPr>
              <a:t>Füße</a:t>
            </a:r>
            <a:r>
              <a:rPr lang="en-US" sz="2400" i="1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2400" i="1" dirty="0" err="1">
                <a:solidFill>
                  <a:srgbClr val="002060"/>
                </a:solidFill>
                <a:latin typeface="Arial"/>
                <a:cs typeface="Arial"/>
              </a:rPr>
              <a:t>zu</a:t>
            </a:r>
            <a:r>
              <a:rPr lang="en-US" sz="2400" i="1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2400" i="1" dirty="0" err="1">
                <a:solidFill>
                  <a:srgbClr val="002060"/>
                </a:solidFill>
                <a:latin typeface="Arial"/>
                <a:cs typeface="Arial"/>
              </a:rPr>
              <a:t>küssen</a:t>
            </a:r>
            <a:r>
              <a:rPr lang="en-US" sz="2400" i="1" dirty="0">
                <a:solidFill>
                  <a:srgbClr val="002060"/>
                </a:solidFill>
                <a:latin typeface="Arial"/>
                <a:cs typeface="Arial"/>
              </a:rPr>
              <a:t>.</a:t>
            </a:r>
          </a:p>
          <a:p>
            <a:pPr algn="ctr"/>
            <a:r>
              <a:rPr lang="en-US" sz="2400" i="1" dirty="0">
                <a:solidFill>
                  <a:srgbClr val="002060"/>
                </a:solidFill>
                <a:latin typeface="Arial"/>
                <a:cs typeface="Arial"/>
              </a:rPr>
              <a:t>46 Du hast </a:t>
            </a:r>
            <a:r>
              <a:rPr lang="en-US" sz="2400" i="1" dirty="0" err="1">
                <a:solidFill>
                  <a:srgbClr val="002060"/>
                </a:solidFill>
                <a:latin typeface="Arial"/>
                <a:cs typeface="Arial"/>
              </a:rPr>
              <a:t>meinen</a:t>
            </a:r>
            <a:r>
              <a:rPr lang="en-US" sz="2400" i="1" dirty="0">
                <a:solidFill>
                  <a:srgbClr val="002060"/>
                </a:solidFill>
                <a:latin typeface="Arial"/>
                <a:cs typeface="Arial"/>
              </a:rPr>
              <a:t> Kopf </a:t>
            </a:r>
            <a:r>
              <a:rPr lang="en-US" sz="2400" i="1" dirty="0" err="1">
                <a:solidFill>
                  <a:srgbClr val="002060"/>
                </a:solidFill>
                <a:latin typeface="Arial"/>
                <a:cs typeface="Arial"/>
              </a:rPr>
              <a:t>nicht</a:t>
            </a:r>
            <a:r>
              <a:rPr lang="en-US" sz="2400" i="1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2400" i="1" dirty="0" err="1">
                <a:solidFill>
                  <a:srgbClr val="002060"/>
                </a:solidFill>
                <a:latin typeface="Arial"/>
                <a:cs typeface="Arial"/>
              </a:rPr>
              <a:t>mit</a:t>
            </a:r>
            <a:r>
              <a:rPr lang="en-US" sz="2400" i="1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2400" i="1" dirty="0" err="1">
                <a:solidFill>
                  <a:srgbClr val="002060"/>
                </a:solidFill>
                <a:latin typeface="Arial"/>
                <a:cs typeface="Arial"/>
              </a:rPr>
              <a:t>Öl</a:t>
            </a:r>
            <a:r>
              <a:rPr lang="en-US" sz="2400" i="1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2400" i="1" dirty="0" err="1">
                <a:solidFill>
                  <a:srgbClr val="002060"/>
                </a:solidFill>
                <a:latin typeface="Arial"/>
                <a:cs typeface="Arial"/>
              </a:rPr>
              <a:t>gesalbt</a:t>
            </a:r>
            <a:r>
              <a:rPr lang="en-US" sz="2400" i="1" dirty="0">
                <a:solidFill>
                  <a:srgbClr val="002060"/>
                </a:solidFill>
                <a:latin typeface="Arial"/>
                <a:cs typeface="Arial"/>
              </a:rPr>
              <a:t>, </a:t>
            </a:r>
            <a:r>
              <a:rPr lang="en-US" sz="2400" i="1" dirty="0" err="1">
                <a:solidFill>
                  <a:srgbClr val="002060"/>
                </a:solidFill>
                <a:latin typeface="Arial"/>
                <a:cs typeface="Arial"/>
              </a:rPr>
              <a:t>während</a:t>
            </a:r>
            <a:r>
              <a:rPr lang="en-US" sz="2400" i="1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2400" i="1" dirty="0" err="1">
                <a:solidFill>
                  <a:srgbClr val="002060"/>
                </a:solidFill>
                <a:latin typeface="Arial"/>
                <a:cs typeface="Arial"/>
              </a:rPr>
              <a:t>sie</a:t>
            </a:r>
            <a:r>
              <a:rPr lang="en-US" sz="2400" i="1" dirty="0">
                <a:solidFill>
                  <a:srgbClr val="002060"/>
                </a:solidFill>
                <a:latin typeface="Arial"/>
                <a:cs typeface="Arial"/>
              </a:rPr>
              <a:t> dieses </a:t>
            </a:r>
            <a:r>
              <a:rPr lang="en-US" sz="2400" i="1" dirty="0" err="1">
                <a:solidFill>
                  <a:srgbClr val="002060"/>
                </a:solidFill>
                <a:latin typeface="Arial"/>
                <a:cs typeface="Arial"/>
              </a:rPr>
              <a:t>kostbare</a:t>
            </a:r>
            <a:r>
              <a:rPr lang="en-US" sz="2400" i="1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2400" i="1" dirty="0" err="1">
                <a:solidFill>
                  <a:srgbClr val="002060"/>
                </a:solidFill>
                <a:latin typeface="Arial"/>
                <a:cs typeface="Arial"/>
              </a:rPr>
              <a:t>Öl</a:t>
            </a:r>
            <a:r>
              <a:rPr lang="en-US" sz="2400" i="1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2400" i="1" dirty="0" err="1">
                <a:solidFill>
                  <a:srgbClr val="002060"/>
                </a:solidFill>
                <a:latin typeface="Arial"/>
                <a:cs typeface="Arial"/>
              </a:rPr>
              <a:t>sogar</a:t>
            </a:r>
            <a:r>
              <a:rPr lang="en-US" sz="2400" i="1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2400" i="1" dirty="0" err="1">
                <a:solidFill>
                  <a:srgbClr val="002060"/>
                </a:solidFill>
                <a:latin typeface="Arial"/>
                <a:cs typeface="Arial"/>
              </a:rPr>
              <a:t>über</a:t>
            </a:r>
            <a:r>
              <a:rPr lang="en-US" sz="2400" i="1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2400" i="1" dirty="0" err="1">
                <a:solidFill>
                  <a:srgbClr val="002060"/>
                </a:solidFill>
                <a:latin typeface="Arial"/>
                <a:cs typeface="Arial"/>
              </a:rPr>
              <a:t>meine</a:t>
            </a:r>
            <a:r>
              <a:rPr lang="en-US" sz="2400" i="1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2400" i="1" dirty="0" err="1">
                <a:solidFill>
                  <a:srgbClr val="002060"/>
                </a:solidFill>
                <a:latin typeface="Arial"/>
                <a:cs typeface="Arial"/>
              </a:rPr>
              <a:t>Füße</a:t>
            </a:r>
            <a:r>
              <a:rPr lang="en-US" sz="2400" i="1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2400" i="1" dirty="0" err="1">
                <a:solidFill>
                  <a:srgbClr val="002060"/>
                </a:solidFill>
                <a:latin typeface="Arial"/>
                <a:cs typeface="Arial"/>
              </a:rPr>
              <a:t>gegossen</a:t>
            </a:r>
            <a:r>
              <a:rPr lang="en-US" sz="2400" i="1" dirty="0">
                <a:solidFill>
                  <a:srgbClr val="002060"/>
                </a:solidFill>
                <a:latin typeface="Arial"/>
                <a:cs typeface="Arial"/>
              </a:rPr>
              <a:t> hat. </a:t>
            </a:r>
          </a:p>
          <a:p>
            <a:pPr algn="ctr"/>
            <a:endParaRPr lang="en-US" sz="2800" dirty="0">
              <a:solidFill>
                <a:srgbClr val="002060"/>
              </a:solidFill>
              <a:latin typeface="AcmeFont" pitchFamily="2" charset="0"/>
              <a:cs typeface="Arial"/>
            </a:endParaRPr>
          </a:p>
          <a:p>
            <a:pPr algn="ctr"/>
            <a:r>
              <a:rPr lang="en-US" sz="2800" dirty="0">
                <a:solidFill>
                  <a:srgbClr val="002060"/>
                </a:solidFill>
                <a:latin typeface="AcmeFont" pitchFamily="2" charset="0"/>
                <a:cs typeface="Arial"/>
              </a:rPr>
              <a:t>Lukas 7,44-50</a:t>
            </a:r>
          </a:p>
        </p:txBody>
      </p:sp>
    </p:spTree>
    <p:extLst>
      <p:ext uri="{BB962C8B-B14F-4D97-AF65-F5344CB8AC3E}">
        <p14:creationId xmlns:p14="http://schemas.microsoft.com/office/powerpoint/2010/main" val="82777039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icture 26">
            <a:extLst>
              <a:ext uri="{FF2B5EF4-FFF2-40B4-BE49-F238E27FC236}">
                <a16:creationId xmlns:a16="http://schemas.microsoft.com/office/drawing/2014/main" id="{2242D113-0DA3-C54B-B308-93A2A87F4504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5">
                <a:shade val="45000"/>
                <a:satMod val="135000"/>
              </a:schemeClr>
              <a:prstClr val="white"/>
            </a:duotone>
            <a:alphaModFix amt="35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FilmGrain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904007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2DF4F665-48EB-364D-9EB2-66AD8C2D761A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 l="37287" t="15306" r="-1" b="1"/>
          <a:stretch/>
        </p:blipFill>
        <p:spPr>
          <a:xfrm>
            <a:off x="8829578" y="3551085"/>
            <a:ext cx="3799175" cy="3613981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6FCF7896-9F87-9A4D-B16D-6BC1FC53E11A}"/>
              </a:ext>
            </a:extLst>
          </p:cNvPr>
          <p:cNvSpPr txBox="1"/>
          <p:nvPr/>
        </p:nvSpPr>
        <p:spPr>
          <a:xfrm>
            <a:off x="14458950" y="214313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E763D4E-8F79-CE45-91C5-21B32F15B4EB}"/>
              </a:ext>
            </a:extLst>
          </p:cNvPr>
          <p:cNvSpPr txBox="1"/>
          <p:nvPr/>
        </p:nvSpPr>
        <p:spPr>
          <a:xfrm>
            <a:off x="17545050" y="214313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54FB0C6E-28FB-B343-B8BC-81A83A160240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 l="37287" t="15306" r="-1" b="1"/>
          <a:stretch/>
        </p:blipFill>
        <p:spPr>
          <a:xfrm>
            <a:off x="5410103" y="3551085"/>
            <a:ext cx="3799175" cy="3613981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4117E0AB-62D5-5C42-9BA9-1332944F70D6}"/>
              </a:ext>
            </a:extLst>
          </p:cNvPr>
          <p:cNvSpPr txBox="1"/>
          <p:nvPr/>
        </p:nvSpPr>
        <p:spPr>
          <a:xfrm>
            <a:off x="0" y="5441229"/>
            <a:ext cx="1146553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rgbClr val="002060"/>
                </a:solidFill>
                <a:latin typeface="AcmeFont" pitchFamily="2" charset="0"/>
              </a:rPr>
              <a:t>BASICS </a:t>
            </a:r>
          </a:p>
          <a:p>
            <a:r>
              <a:rPr lang="en-US" sz="4400" dirty="0">
                <a:solidFill>
                  <a:srgbClr val="002060"/>
                </a:solidFill>
                <a:latin typeface="AcmeFont" pitchFamily="2" charset="0"/>
              </a:rPr>
              <a:t>DES GLAUBENS </a:t>
            </a:r>
          </a:p>
        </p:txBody>
      </p:sp>
      <p:sp>
        <p:nvSpPr>
          <p:cNvPr id="11" name="Rounded Rectangle 10">
            <a:extLst>
              <a:ext uri="{FF2B5EF4-FFF2-40B4-BE49-F238E27FC236}">
                <a16:creationId xmlns:a16="http://schemas.microsoft.com/office/drawing/2014/main" id="{BA015F43-C6A4-C647-B1CC-BDBE4EF28238}"/>
              </a:ext>
            </a:extLst>
          </p:cNvPr>
          <p:cNvSpPr/>
          <p:nvPr/>
        </p:nvSpPr>
        <p:spPr>
          <a:xfrm>
            <a:off x="1542475" y="216590"/>
            <a:ext cx="9469975" cy="5208411"/>
          </a:xfrm>
          <a:prstGeom prst="roundRect">
            <a:avLst/>
          </a:prstGeom>
          <a:solidFill>
            <a:schemeClr val="accent1">
              <a:lumMod val="60000"/>
              <a:lumOff val="40000"/>
              <a:alpha val="73000"/>
            </a:schemeClr>
          </a:solidFill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i="1" dirty="0">
                <a:solidFill>
                  <a:srgbClr val="002060"/>
                </a:solidFill>
                <a:latin typeface="Arial"/>
                <a:cs typeface="Arial"/>
              </a:rPr>
              <a:t>47 </a:t>
            </a:r>
            <a:r>
              <a:rPr lang="en-US" sz="2400" i="1" dirty="0" err="1">
                <a:solidFill>
                  <a:srgbClr val="002060"/>
                </a:solidFill>
                <a:latin typeface="Arial"/>
                <a:cs typeface="Arial"/>
              </a:rPr>
              <a:t>Deshalb</a:t>
            </a:r>
            <a:r>
              <a:rPr lang="en-US" sz="2400" i="1" dirty="0">
                <a:solidFill>
                  <a:srgbClr val="002060"/>
                </a:solidFill>
                <a:latin typeface="Arial"/>
                <a:cs typeface="Arial"/>
              </a:rPr>
              <a:t> sage ich </a:t>
            </a:r>
            <a:r>
              <a:rPr lang="en-US" sz="2400" i="1" dirty="0" err="1">
                <a:solidFill>
                  <a:srgbClr val="002060"/>
                </a:solidFill>
                <a:latin typeface="Arial"/>
                <a:cs typeface="Arial"/>
              </a:rPr>
              <a:t>dir</a:t>
            </a:r>
            <a:r>
              <a:rPr lang="en-US" sz="2400" i="1" dirty="0">
                <a:solidFill>
                  <a:srgbClr val="002060"/>
                </a:solidFill>
                <a:latin typeface="Arial"/>
                <a:cs typeface="Arial"/>
              </a:rPr>
              <a:t>: </a:t>
            </a:r>
            <a:r>
              <a:rPr lang="en-US" sz="2400" i="1" dirty="0" err="1">
                <a:solidFill>
                  <a:srgbClr val="002060"/>
                </a:solidFill>
                <a:latin typeface="Arial"/>
                <a:cs typeface="Arial"/>
              </a:rPr>
              <a:t>Ihre</a:t>
            </a:r>
            <a:r>
              <a:rPr lang="en-US" sz="2400" i="1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2400" i="1" dirty="0" err="1">
                <a:solidFill>
                  <a:srgbClr val="002060"/>
                </a:solidFill>
                <a:latin typeface="Arial"/>
                <a:cs typeface="Arial"/>
              </a:rPr>
              <a:t>vielen</a:t>
            </a:r>
            <a:r>
              <a:rPr lang="en-US" sz="2400" i="1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2400" i="1" dirty="0" err="1">
                <a:solidFill>
                  <a:srgbClr val="002060"/>
                </a:solidFill>
                <a:latin typeface="Arial"/>
                <a:cs typeface="Arial"/>
              </a:rPr>
              <a:t>Sünden</a:t>
            </a:r>
            <a:r>
              <a:rPr lang="en-US" sz="2400" i="1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2400" i="1" dirty="0" err="1">
                <a:solidFill>
                  <a:srgbClr val="002060"/>
                </a:solidFill>
                <a:latin typeface="Arial"/>
                <a:cs typeface="Arial"/>
              </a:rPr>
              <a:t>sind</a:t>
            </a:r>
            <a:r>
              <a:rPr lang="en-US" sz="2400" i="1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2400" i="1" dirty="0" err="1">
                <a:solidFill>
                  <a:srgbClr val="002060"/>
                </a:solidFill>
                <a:latin typeface="Arial"/>
                <a:cs typeface="Arial"/>
              </a:rPr>
              <a:t>ihr</a:t>
            </a:r>
            <a:r>
              <a:rPr lang="en-US" sz="2400" i="1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2400" i="1" dirty="0" err="1">
                <a:solidFill>
                  <a:srgbClr val="002060"/>
                </a:solidFill>
                <a:latin typeface="Arial"/>
                <a:cs typeface="Arial"/>
              </a:rPr>
              <a:t>vergeben</a:t>
            </a:r>
            <a:r>
              <a:rPr lang="en-US" sz="2400" i="1" dirty="0">
                <a:solidFill>
                  <a:srgbClr val="002060"/>
                </a:solidFill>
                <a:latin typeface="Arial"/>
                <a:cs typeface="Arial"/>
              </a:rPr>
              <a:t>; und </a:t>
            </a:r>
            <a:r>
              <a:rPr lang="en-US" sz="2400" i="1" dirty="0" err="1">
                <a:solidFill>
                  <a:srgbClr val="002060"/>
                </a:solidFill>
                <a:latin typeface="Arial"/>
                <a:cs typeface="Arial"/>
              </a:rPr>
              <a:t>darum</a:t>
            </a:r>
            <a:r>
              <a:rPr lang="en-US" sz="2400" i="1" dirty="0">
                <a:solidFill>
                  <a:srgbClr val="002060"/>
                </a:solidFill>
                <a:latin typeface="Arial"/>
                <a:cs typeface="Arial"/>
              </a:rPr>
              <a:t> hat </a:t>
            </a:r>
            <a:r>
              <a:rPr lang="en-US" sz="2400" i="1" dirty="0" err="1">
                <a:solidFill>
                  <a:srgbClr val="002060"/>
                </a:solidFill>
                <a:latin typeface="Arial"/>
                <a:cs typeface="Arial"/>
              </a:rPr>
              <a:t>sie</a:t>
            </a:r>
            <a:r>
              <a:rPr lang="en-US" sz="2400" i="1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2400" i="1" dirty="0" err="1">
                <a:solidFill>
                  <a:srgbClr val="002060"/>
                </a:solidFill>
                <a:latin typeface="Arial"/>
                <a:cs typeface="Arial"/>
              </a:rPr>
              <a:t>mir</a:t>
            </a:r>
            <a:r>
              <a:rPr lang="en-US" sz="2400" i="1" dirty="0">
                <a:solidFill>
                  <a:srgbClr val="002060"/>
                </a:solidFill>
                <a:latin typeface="Arial"/>
                <a:cs typeface="Arial"/>
              </a:rPr>
              <a:t> so </a:t>
            </a:r>
            <a:r>
              <a:rPr lang="en-US" sz="2400" i="1" dirty="0" err="1">
                <a:solidFill>
                  <a:srgbClr val="002060"/>
                </a:solidFill>
                <a:latin typeface="Arial"/>
                <a:cs typeface="Arial"/>
              </a:rPr>
              <a:t>viel</a:t>
            </a:r>
            <a:r>
              <a:rPr lang="en-US" sz="2400" i="1" dirty="0">
                <a:solidFill>
                  <a:srgbClr val="002060"/>
                </a:solidFill>
                <a:latin typeface="Arial"/>
                <a:cs typeface="Arial"/>
              </a:rPr>
              <a:t> Liebe </a:t>
            </a:r>
            <a:r>
              <a:rPr lang="en-US" sz="2400" i="1" dirty="0" err="1">
                <a:solidFill>
                  <a:srgbClr val="002060"/>
                </a:solidFill>
                <a:latin typeface="Arial"/>
                <a:cs typeface="Arial"/>
              </a:rPr>
              <a:t>erwiesen</a:t>
            </a:r>
            <a:r>
              <a:rPr lang="en-US" sz="2400" i="1" dirty="0">
                <a:solidFill>
                  <a:srgbClr val="002060"/>
                </a:solidFill>
                <a:latin typeface="Arial"/>
                <a:cs typeface="Arial"/>
              </a:rPr>
              <a:t>. </a:t>
            </a:r>
            <a:r>
              <a:rPr lang="en-US" sz="2400" i="1" dirty="0" err="1">
                <a:solidFill>
                  <a:srgbClr val="002060"/>
                </a:solidFill>
                <a:latin typeface="Arial"/>
                <a:cs typeface="Arial"/>
              </a:rPr>
              <a:t>Wem</a:t>
            </a:r>
            <a:r>
              <a:rPr lang="en-US" sz="2400" i="1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2400" i="1" dirty="0" err="1">
                <a:solidFill>
                  <a:srgbClr val="002060"/>
                </a:solidFill>
                <a:latin typeface="Arial"/>
                <a:cs typeface="Arial"/>
              </a:rPr>
              <a:t>aber</a:t>
            </a:r>
            <a:r>
              <a:rPr lang="en-US" sz="2400" i="1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2400" i="1" dirty="0" err="1">
                <a:solidFill>
                  <a:srgbClr val="002060"/>
                </a:solidFill>
                <a:latin typeface="Arial"/>
                <a:cs typeface="Arial"/>
              </a:rPr>
              <a:t>wenig</a:t>
            </a:r>
            <a:r>
              <a:rPr lang="en-US" sz="2400" i="1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2400" i="1" dirty="0" err="1">
                <a:solidFill>
                  <a:srgbClr val="002060"/>
                </a:solidFill>
                <a:latin typeface="Arial"/>
                <a:cs typeface="Arial"/>
              </a:rPr>
              <a:t>vergeben</a:t>
            </a:r>
            <a:r>
              <a:rPr lang="en-US" sz="2400" i="1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2400" i="1" dirty="0" err="1">
                <a:solidFill>
                  <a:srgbClr val="002060"/>
                </a:solidFill>
                <a:latin typeface="Arial"/>
                <a:cs typeface="Arial"/>
              </a:rPr>
              <a:t>wird</a:t>
            </a:r>
            <a:r>
              <a:rPr lang="en-US" sz="2400" i="1" dirty="0">
                <a:solidFill>
                  <a:srgbClr val="002060"/>
                </a:solidFill>
                <a:latin typeface="Arial"/>
                <a:cs typeface="Arial"/>
              </a:rPr>
              <a:t>, der </a:t>
            </a:r>
            <a:r>
              <a:rPr lang="en-US" sz="2400" i="1" dirty="0" err="1">
                <a:solidFill>
                  <a:srgbClr val="002060"/>
                </a:solidFill>
                <a:latin typeface="Arial"/>
                <a:cs typeface="Arial"/>
              </a:rPr>
              <a:t>liebt</a:t>
            </a:r>
            <a:r>
              <a:rPr lang="en-US" sz="2400" i="1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2400" i="1" dirty="0" err="1">
                <a:solidFill>
                  <a:srgbClr val="002060"/>
                </a:solidFill>
                <a:latin typeface="Arial"/>
                <a:cs typeface="Arial"/>
              </a:rPr>
              <a:t>auch</a:t>
            </a:r>
            <a:r>
              <a:rPr lang="en-US" sz="2400" i="1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2400" i="1" dirty="0" err="1">
                <a:solidFill>
                  <a:srgbClr val="002060"/>
                </a:solidFill>
                <a:latin typeface="Arial"/>
                <a:cs typeface="Arial"/>
              </a:rPr>
              <a:t>wenig</a:t>
            </a:r>
            <a:r>
              <a:rPr lang="en-US" sz="2400" i="1" dirty="0">
                <a:solidFill>
                  <a:srgbClr val="002060"/>
                </a:solidFill>
                <a:latin typeface="Arial"/>
                <a:cs typeface="Arial"/>
              </a:rPr>
              <a:t>.«</a:t>
            </a:r>
          </a:p>
          <a:p>
            <a:pPr algn="ctr"/>
            <a:r>
              <a:rPr lang="en-US" sz="2400" i="1" dirty="0">
                <a:solidFill>
                  <a:srgbClr val="002060"/>
                </a:solidFill>
                <a:latin typeface="Arial"/>
                <a:cs typeface="Arial"/>
              </a:rPr>
              <a:t>48 Zu der Frau </a:t>
            </a:r>
            <a:r>
              <a:rPr lang="en-US" sz="2400" i="1" dirty="0" err="1">
                <a:solidFill>
                  <a:srgbClr val="002060"/>
                </a:solidFill>
                <a:latin typeface="Arial"/>
                <a:cs typeface="Arial"/>
              </a:rPr>
              <a:t>sagte</a:t>
            </a:r>
            <a:r>
              <a:rPr lang="en-US" sz="2400" i="1" dirty="0">
                <a:solidFill>
                  <a:srgbClr val="002060"/>
                </a:solidFill>
                <a:latin typeface="Arial"/>
                <a:cs typeface="Arial"/>
              </a:rPr>
              <a:t> Jesus: »</a:t>
            </a:r>
            <a:r>
              <a:rPr lang="en-US" sz="2400" i="1" dirty="0" err="1">
                <a:solidFill>
                  <a:srgbClr val="002060"/>
                </a:solidFill>
                <a:latin typeface="Arial"/>
                <a:cs typeface="Arial"/>
              </a:rPr>
              <a:t>Deine</a:t>
            </a:r>
            <a:r>
              <a:rPr lang="en-US" sz="2400" i="1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2400" i="1" dirty="0" err="1">
                <a:solidFill>
                  <a:srgbClr val="002060"/>
                </a:solidFill>
                <a:latin typeface="Arial"/>
                <a:cs typeface="Arial"/>
              </a:rPr>
              <a:t>Sünden</a:t>
            </a:r>
            <a:r>
              <a:rPr lang="en-US" sz="2400" i="1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2400" i="1" dirty="0" err="1">
                <a:solidFill>
                  <a:srgbClr val="002060"/>
                </a:solidFill>
                <a:latin typeface="Arial"/>
                <a:cs typeface="Arial"/>
              </a:rPr>
              <a:t>sind</a:t>
            </a:r>
            <a:r>
              <a:rPr lang="en-US" sz="2400" i="1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2400" i="1" dirty="0" err="1">
                <a:solidFill>
                  <a:srgbClr val="002060"/>
                </a:solidFill>
                <a:latin typeface="Arial"/>
                <a:cs typeface="Arial"/>
              </a:rPr>
              <a:t>dir</a:t>
            </a:r>
            <a:r>
              <a:rPr lang="en-US" sz="2400" i="1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2400" i="1" dirty="0" err="1">
                <a:solidFill>
                  <a:srgbClr val="002060"/>
                </a:solidFill>
                <a:latin typeface="Arial"/>
                <a:cs typeface="Arial"/>
              </a:rPr>
              <a:t>vergeben</a:t>
            </a:r>
            <a:r>
              <a:rPr lang="en-US" sz="2400" i="1" dirty="0">
                <a:solidFill>
                  <a:srgbClr val="002060"/>
                </a:solidFill>
                <a:latin typeface="Arial"/>
                <a:cs typeface="Arial"/>
              </a:rPr>
              <a:t>.«</a:t>
            </a:r>
          </a:p>
          <a:p>
            <a:pPr algn="ctr"/>
            <a:r>
              <a:rPr lang="en-US" sz="2400" i="1" dirty="0">
                <a:solidFill>
                  <a:srgbClr val="002060"/>
                </a:solidFill>
                <a:latin typeface="Arial"/>
                <a:cs typeface="Arial"/>
              </a:rPr>
              <a:t>49 Da </a:t>
            </a:r>
            <a:r>
              <a:rPr lang="en-US" sz="2400" i="1" dirty="0" err="1">
                <a:solidFill>
                  <a:srgbClr val="002060"/>
                </a:solidFill>
                <a:latin typeface="Arial"/>
                <a:cs typeface="Arial"/>
              </a:rPr>
              <a:t>tuschelten</a:t>
            </a:r>
            <a:r>
              <a:rPr lang="en-US" sz="2400" i="1" dirty="0">
                <a:solidFill>
                  <a:srgbClr val="002060"/>
                </a:solidFill>
                <a:latin typeface="Arial"/>
                <a:cs typeface="Arial"/>
              </a:rPr>
              <a:t> die </a:t>
            </a:r>
            <a:r>
              <a:rPr lang="en-US" sz="2400" i="1" dirty="0" err="1">
                <a:solidFill>
                  <a:srgbClr val="002060"/>
                </a:solidFill>
                <a:latin typeface="Arial"/>
                <a:cs typeface="Arial"/>
              </a:rPr>
              <a:t>anderen</a:t>
            </a:r>
            <a:r>
              <a:rPr lang="en-US" sz="2400" i="1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2400" i="1" dirty="0" err="1">
                <a:solidFill>
                  <a:srgbClr val="002060"/>
                </a:solidFill>
                <a:latin typeface="Arial"/>
                <a:cs typeface="Arial"/>
              </a:rPr>
              <a:t>Gäste</a:t>
            </a:r>
            <a:r>
              <a:rPr lang="en-US" sz="2400" i="1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2400" i="1" dirty="0" err="1">
                <a:solidFill>
                  <a:srgbClr val="002060"/>
                </a:solidFill>
                <a:latin typeface="Arial"/>
                <a:cs typeface="Arial"/>
              </a:rPr>
              <a:t>untereinander</a:t>
            </a:r>
            <a:r>
              <a:rPr lang="en-US" sz="2400" i="1" dirty="0">
                <a:solidFill>
                  <a:srgbClr val="002060"/>
                </a:solidFill>
                <a:latin typeface="Arial"/>
                <a:cs typeface="Arial"/>
              </a:rPr>
              <a:t>: »Was </a:t>
            </a:r>
            <a:r>
              <a:rPr lang="en-US" sz="2400" i="1" dirty="0" err="1">
                <a:solidFill>
                  <a:srgbClr val="002060"/>
                </a:solidFill>
                <a:latin typeface="Arial"/>
                <a:cs typeface="Arial"/>
              </a:rPr>
              <a:t>ist</a:t>
            </a:r>
            <a:r>
              <a:rPr lang="en-US" sz="2400" i="1" dirty="0">
                <a:solidFill>
                  <a:srgbClr val="002060"/>
                </a:solidFill>
                <a:latin typeface="Arial"/>
                <a:cs typeface="Arial"/>
              </a:rPr>
              <a:t> das </a:t>
            </a:r>
            <a:r>
              <a:rPr lang="en-US" sz="2400" i="1" dirty="0" err="1">
                <a:solidFill>
                  <a:srgbClr val="002060"/>
                </a:solidFill>
                <a:latin typeface="Arial"/>
                <a:cs typeface="Arial"/>
              </a:rPr>
              <a:t>nur</a:t>
            </a:r>
            <a:r>
              <a:rPr lang="en-US" sz="2400" i="1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2400" i="1" dirty="0" err="1">
                <a:solidFill>
                  <a:srgbClr val="002060"/>
                </a:solidFill>
                <a:latin typeface="Arial"/>
                <a:cs typeface="Arial"/>
              </a:rPr>
              <a:t>für</a:t>
            </a:r>
            <a:r>
              <a:rPr lang="en-US" sz="2400" i="1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2400" i="1" dirty="0" err="1">
                <a:solidFill>
                  <a:srgbClr val="002060"/>
                </a:solidFill>
                <a:latin typeface="Arial"/>
                <a:cs typeface="Arial"/>
              </a:rPr>
              <a:t>ein</a:t>
            </a:r>
            <a:r>
              <a:rPr lang="en-US" sz="2400" i="1" dirty="0">
                <a:solidFill>
                  <a:srgbClr val="002060"/>
                </a:solidFill>
                <a:latin typeface="Arial"/>
                <a:cs typeface="Arial"/>
              </a:rPr>
              <a:t> Mensch? </a:t>
            </a:r>
            <a:r>
              <a:rPr lang="en-US" sz="2400" i="1" dirty="0" err="1">
                <a:solidFill>
                  <a:srgbClr val="002060"/>
                </a:solidFill>
                <a:latin typeface="Arial"/>
                <a:cs typeface="Arial"/>
              </a:rPr>
              <a:t>Er</a:t>
            </a:r>
            <a:r>
              <a:rPr lang="en-US" sz="2400" i="1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2400" i="1" dirty="0" err="1">
                <a:solidFill>
                  <a:srgbClr val="002060"/>
                </a:solidFill>
                <a:latin typeface="Arial"/>
                <a:cs typeface="Arial"/>
              </a:rPr>
              <a:t>vergibt</a:t>
            </a:r>
            <a:r>
              <a:rPr lang="en-US" sz="2400" i="1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2400" i="1" dirty="0" err="1">
                <a:solidFill>
                  <a:srgbClr val="002060"/>
                </a:solidFill>
                <a:latin typeface="Arial"/>
                <a:cs typeface="Arial"/>
              </a:rPr>
              <a:t>sogar</a:t>
            </a:r>
            <a:r>
              <a:rPr lang="en-US" sz="2400" i="1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2400" i="1" dirty="0" err="1">
                <a:solidFill>
                  <a:srgbClr val="002060"/>
                </a:solidFill>
                <a:latin typeface="Arial"/>
                <a:cs typeface="Arial"/>
              </a:rPr>
              <a:t>Sünden</a:t>
            </a:r>
            <a:r>
              <a:rPr lang="en-US" sz="2400" i="1" dirty="0">
                <a:solidFill>
                  <a:srgbClr val="002060"/>
                </a:solidFill>
                <a:latin typeface="Arial"/>
                <a:cs typeface="Arial"/>
              </a:rPr>
              <a:t>!«</a:t>
            </a:r>
          </a:p>
          <a:p>
            <a:pPr algn="ctr"/>
            <a:r>
              <a:rPr lang="en-US" sz="2400" i="1" dirty="0">
                <a:solidFill>
                  <a:srgbClr val="002060"/>
                </a:solidFill>
                <a:latin typeface="Arial"/>
                <a:cs typeface="Arial"/>
              </a:rPr>
              <a:t>50 Jesus </a:t>
            </a:r>
            <a:r>
              <a:rPr lang="en-US" sz="2400" i="1" dirty="0" err="1">
                <a:solidFill>
                  <a:srgbClr val="002060"/>
                </a:solidFill>
                <a:latin typeface="Arial"/>
                <a:cs typeface="Arial"/>
              </a:rPr>
              <a:t>aber</a:t>
            </a:r>
            <a:r>
              <a:rPr lang="en-US" sz="2400" i="1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2400" i="1" dirty="0" err="1">
                <a:solidFill>
                  <a:srgbClr val="002060"/>
                </a:solidFill>
                <a:latin typeface="Arial"/>
                <a:cs typeface="Arial"/>
              </a:rPr>
              <a:t>sagte</a:t>
            </a:r>
            <a:r>
              <a:rPr lang="en-US" sz="2400" i="1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2400" i="1" dirty="0" err="1">
                <a:solidFill>
                  <a:srgbClr val="002060"/>
                </a:solidFill>
                <a:latin typeface="Arial"/>
                <a:cs typeface="Arial"/>
              </a:rPr>
              <a:t>zu</a:t>
            </a:r>
            <a:r>
              <a:rPr lang="en-US" sz="2400" i="1" dirty="0">
                <a:solidFill>
                  <a:srgbClr val="002060"/>
                </a:solidFill>
                <a:latin typeface="Arial"/>
                <a:cs typeface="Arial"/>
              </a:rPr>
              <a:t> der Frau: »</a:t>
            </a:r>
            <a:r>
              <a:rPr lang="en-US" sz="2400" i="1" dirty="0" err="1">
                <a:solidFill>
                  <a:srgbClr val="002060"/>
                </a:solidFill>
                <a:latin typeface="Arial"/>
                <a:cs typeface="Arial"/>
              </a:rPr>
              <a:t>Dein</a:t>
            </a:r>
            <a:r>
              <a:rPr lang="en-US" sz="2400" i="1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2400" i="1" dirty="0" err="1">
                <a:solidFill>
                  <a:srgbClr val="002060"/>
                </a:solidFill>
                <a:latin typeface="Arial"/>
                <a:cs typeface="Arial"/>
              </a:rPr>
              <a:t>Glaube</a:t>
            </a:r>
            <a:r>
              <a:rPr lang="en-US" sz="2400" i="1" dirty="0">
                <a:solidFill>
                  <a:srgbClr val="002060"/>
                </a:solidFill>
                <a:latin typeface="Arial"/>
                <a:cs typeface="Arial"/>
              </a:rPr>
              <a:t> hat dich </a:t>
            </a:r>
            <a:r>
              <a:rPr lang="en-US" sz="2400" i="1" dirty="0" err="1">
                <a:solidFill>
                  <a:srgbClr val="002060"/>
                </a:solidFill>
                <a:latin typeface="Arial"/>
                <a:cs typeface="Arial"/>
              </a:rPr>
              <a:t>gerettet</a:t>
            </a:r>
            <a:r>
              <a:rPr lang="en-US" sz="2400" i="1" dirty="0">
                <a:solidFill>
                  <a:srgbClr val="002060"/>
                </a:solidFill>
                <a:latin typeface="Arial"/>
                <a:cs typeface="Arial"/>
              </a:rPr>
              <a:t>! </a:t>
            </a:r>
            <a:r>
              <a:rPr lang="en-US" sz="2400" i="1" dirty="0" err="1">
                <a:solidFill>
                  <a:srgbClr val="002060"/>
                </a:solidFill>
                <a:latin typeface="Arial"/>
                <a:cs typeface="Arial"/>
              </a:rPr>
              <a:t>Geh</a:t>
            </a:r>
            <a:r>
              <a:rPr lang="en-US" sz="2400" i="1" dirty="0">
                <a:solidFill>
                  <a:srgbClr val="002060"/>
                </a:solidFill>
                <a:latin typeface="Arial"/>
                <a:cs typeface="Arial"/>
              </a:rPr>
              <a:t> in Frieden.«</a:t>
            </a:r>
          </a:p>
          <a:p>
            <a:pPr algn="ctr"/>
            <a:endParaRPr lang="en-US" sz="2400" i="1" dirty="0">
              <a:solidFill>
                <a:srgbClr val="002060"/>
              </a:solidFill>
              <a:latin typeface="Arial"/>
              <a:cs typeface="Arial"/>
            </a:endParaRPr>
          </a:p>
          <a:p>
            <a:pPr algn="ctr"/>
            <a:r>
              <a:rPr lang="en-US" sz="2800" dirty="0">
                <a:solidFill>
                  <a:srgbClr val="002060"/>
                </a:solidFill>
                <a:latin typeface="AcmeFont" pitchFamily="2" charset="0"/>
                <a:cs typeface="Arial"/>
              </a:rPr>
              <a:t>Lukas 7,44-50</a:t>
            </a:r>
          </a:p>
        </p:txBody>
      </p:sp>
    </p:spTree>
    <p:extLst>
      <p:ext uri="{BB962C8B-B14F-4D97-AF65-F5344CB8AC3E}">
        <p14:creationId xmlns:p14="http://schemas.microsoft.com/office/powerpoint/2010/main" val="23240685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icture 26">
            <a:extLst>
              <a:ext uri="{FF2B5EF4-FFF2-40B4-BE49-F238E27FC236}">
                <a16:creationId xmlns:a16="http://schemas.microsoft.com/office/drawing/2014/main" id="{2242D113-0DA3-C54B-B308-93A2A87F4504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5">
                <a:shade val="45000"/>
                <a:satMod val="135000"/>
              </a:schemeClr>
              <a:prstClr val="white"/>
            </a:duotone>
            <a:alphaModFix amt="35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FilmGrain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904007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2DF4F665-48EB-364D-9EB2-66AD8C2D761A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 l="37287" t="15306" r="-1" b="1"/>
          <a:stretch/>
        </p:blipFill>
        <p:spPr>
          <a:xfrm>
            <a:off x="8829578" y="3551085"/>
            <a:ext cx="3799175" cy="3613981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6FCF7896-9F87-9A4D-B16D-6BC1FC53E11A}"/>
              </a:ext>
            </a:extLst>
          </p:cNvPr>
          <p:cNvSpPr txBox="1"/>
          <p:nvPr/>
        </p:nvSpPr>
        <p:spPr>
          <a:xfrm>
            <a:off x="14458950" y="214313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E763D4E-8F79-CE45-91C5-21B32F15B4EB}"/>
              </a:ext>
            </a:extLst>
          </p:cNvPr>
          <p:cNvSpPr txBox="1"/>
          <p:nvPr/>
        </p:nvSpPr>
        <p:spPr>
          <a:xfrm>
            <a:off x="17545050" y="214313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54FB0C6E-28FB-B343-B8BC-81A83A160240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 l="37287" t="15306" r="-1" b="1"/>
          <a:stretch/>
        </p:blipFill>
        <p:spPr>
          <a:xfrm>
            <a:off x="5410103" y="3551085"/>
            <a:ext cx="3799175" cy="3613981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E62789AC-B2F3-A544-AEA8-229A08899340}"/>
              </a:ext>
            </a:extLst>
          </p:cNvPr>
          <p:cNvSpPr txBox="1"/>
          <p:nvPr/>
        </p:nvSpPr>
        <p:spPr>
          <a:xfrm>
            <a:off x="230712" y="1590911"/>
            <a:ext cx="11465531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200" dirty="0">
                <a:solidFill>
                  <a:srgbClr val="002060"/>
                </a:solidFill>
                <a:latin typeface="AcmeFont" pitchFamily="2" charset="0"/>
              </a:rPr>
              <a:t>3. </a:t>
            </a:r>
            <a:r>
              <a:rPr lang="en-US" sz="7200" dirty="0" err="1">
                <a:solidFill>
                  <a:srgbClr val="002060"/>
                </a:solidFill>
                <a:latin typeface="AcmeFont" pitchFamily="2" charset="0"/>
              </a:rPr>
              <a:t>Wir</a:t>
            </a:r>
            <a:r>
              <a:rPr lang="en-US" sz="7200" dirty="0">
                <a:solidFill>
                  <a:srgbClr val="002060"/>
                </a:solidFill>
                <a:latin typeface="AcmeFont" pitchFamily="2" charset="0"/>
              </a:rPr>
              <a:t> </a:t>
            </a:r>
            <a:r>
              <a:rPr lang="en-US" sz="7200" dirty="0" err="1">
                <a:solidFill>
                  <a:srgbClr val="002060"/>
                </a:solidFill>
                <a:latin typeface="AcmeFont" pitchFamily="2" charset="0"/>
              </a:rPr>
              <a:t>sind</a:t>
            </a:r>
            <a:r>
              <a:rPr lang="en-US" sz="7200" dirty="0">
                <a:solidFill>
                  <a:srgbClr val="002060"/>
                </a:solidFill>
                <a:latin typeface="AcmeFont" pitchFamily="2" charset="0"/>
              </a:rPr>
              <a:t> </a:t>
            </a:r>
            <a:r>
              <a:rPr lang="en-US" sz="7200" dirty="0" err="1">
                <a:solidFill>
                  <a:srgbClr val="002060"/>
                </a:solidFill>
                <a:latin typeface="AcmeFont" pitchFamily="2" charset="0"/>
              </a:rPr>
              <a:t>frei</a:t>
            </a:r>
            <a:r>
              <a:rPr lang="en-US" sz="7200" dirty="0">
                <a:solidFill>
                  <a:srgbClr val="002060"/>
                </a:solidFill>
                <a:latin typeface="AcmeFont" pitchFamily="2" charset="0"/>
              </a:rPr>
              <a:t>, </a:t>
            </a:r>
            <a:r>
              <a:rPr lang="en-US" sz="7200" dirty="0" err="1">
                <a:solidFill>
                  <a:srgbClr val="002060"/>
                </a:solidFill>
                <a:latin typeface="AcmeFont" pitchFamily="2" charset="0"/>
              </a:rPr>
              <a:t>uns</a:t>
            </a:r>
            <a:r>
              <a:rPr lang="en-US" sz="7200" dirty="0">
                <a:solidFill>
                  <a:srgbClr val="002060"/>
                </a:solidFill>
                <a:latin typeface="AcmeFont" pitchFamily="2" charset="0"/>
              </a:rPr>
              <a:t> </a:t>
            </a:r>
            <a:r>
              <a:rPr lang="en-US" sz="7200" dirty="0" err="1">
                <a:solidFill>
                  <a:srgbClr val="002060"/>
                </a:solidFill>
                <a:latin typeface="AcmeFont" pitchFamily="2" charset="0"/>
              </a:rPr>
              <a:t>mit</a:t>
            </a:r>
            <a:r>
              <a:rPr lang="en-US" sz="7200" dirty="0">
                <a:solidFill>
                  <a:srgbClr val="002060"/>
                </a:solidFill>
                <a:latin typeface="AcmeFont" pitchFamily="2" charset="0"/>
              </a:rPr>
              <a:t> Gott </a:t>
            </a:r>
            <a:r>
              <a:rPr lang="en-US" sz="7200" dirty="0" err="1">
                <a:solidFill>
                  <a:srgbClr val="002060"/>
                </a:solidFill>
                <a:latin typeface="AcmeFont" pitchFamily="2" charset="0"/>
              </a:rPr>
              <a:t>mit</a:t>
            </a:r>
            <a:r>
              <a:rPr lang="en-US" sz="7200" dirty="0">
                <a:solidFill>
                  <a:srgbClr val="002060"/>
                </a:solidFill>
                <a:latin typeface="AcmeFont" pitchFamily="2" charset="0"/>
              </a:rPr>
              <a:t> UNSEREM GANZEN HERZEN </a:t>
            </a:r>
            <a:r>
              <a:rPr lang="en-US" sz="7200" dirty="0" err="1">
                <a:solidFill>
                  <a:srgbClr val="002060"/>
                </a:solidFill>
                <a:latin typeface="AcmeFont" pitchFamily="2" charset="0"/>
              </a:rPr>
              <a:t>zu</a:t>
            </a:r>
            <a:r>
              <a:rPr lang="en-US" sz="7200" dirty="0">
                <a:solidFill>
                  <a:srgbClr val="002060"/>
                </a:solidFill>
                <a:latin typeface="AcmeFont" pitchFamily="2" charset="0"/>
              </a:rPr>
              <a:t> </a:t>
            </a:r>
            <a:r>
              <a:rPr lang="en-US" sz="7200" dirty="0" err="1">
                <a:solidFill>
                  <a:srgbClr val="002060"/>
                </a:solidFill>
                <a:latin typeface="AcmeFont" pitchFamily="2" charset="0"/>
              </a:rPr>
              <a:t>connecten</a:t>
            </a:r>
            <a:r>
              <a:rPr lang="en-US" sz="7200" dirty="0">
                <a:solidFill>
                  <a:srgbClr val="002060"/>
                </a:solidFill>
                <a:latin typeface="AcmeFont" pitchFamily="2" charset="0"/>
              </a:rPr>
              <a:t>! </a:t>
            </a:r>
          </a:p>
        </p:txBody>
      </p:sp>
    </p:spTree>
    <p:extLst>
      <p:ext uri="{BB962C8B-B14F-4D97-AF65-F5344CB8AC3E}">
        <p14:creationId xmlns:p14="http://schemas.microsoft.com/office/powerpoint/2010/main" val="177920381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FCF7896-9F87-9A4D-B16D-6BC1FC53E11A}"/>
              </a:ext>
            </a:extLst>
          </p:cNvPr>
          <p:cNvSpPr txBox="1"/>
          <p:nvPr/>
        </p:nvSpPr>
        <p:spPr>
          <a:xfrm>
            <a:off x="14458950" y="214313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E763D4E-8F79-CE45-91C5-21B32F15B4EB}"/>
              </a:ext>
            </a:extLst>
          </p:cNvPr>
          <p:cNvSpPr txBox="1"/>
          <p:nvPr/>
        </p:nvSpPr>
        <p:spPr>
          <a:xfrm>
            <a:off x="17545050" y="214313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57FC9E19-9FE5-4C4E-A39C-08C86710C674}"/>
              </a:ext>
            </a:extLst>
          </p:cNvPr>
          <p:cNvSpPr/>
          <p:nvPr/>
        </p:nvSpPr>
        <p:spPr>
          <a:xfrm>
            <a:off x="4211100" y="205040"/>
            <a:ext cx="3539752" cy="644791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1300" dirty="0">
                <a:solidFill>
                  <a:schemeClr val="accent1">
                    <a:lumMod val="60000"/>
                    <a:lumOff val="40000"/>
                  </a:schemeClr>
                </a:solidFill>
                <a:latin typeface="AcmeFont" pitchFamily="2" charset="0"/>
              </a:rPr>
              <a:t>?</a:t>
            </a:r>
            <a:endParaRPr lang="en-US" sz="41300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27" name="Picture 26">
            <a:extLst>
              <a:ext uri="{FF2B5EF4-FFF2-40B4-BE49-F238E27FC236}">
                <a16:creationId xmlns:a16="http://schemas.microsoft.com/office/drawing/2014/main" id="{2242D113-0DA3-C54B-B308-93A2A87F4504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5">
                <a:shade val="45000"/>
                <a:satMod val="135000"/>
              </a:schemeClr>
              <a:prstClr val="white"/>
            </a:duotone>
            <a:alphaModFix amt="35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FilmGrain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904007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410AAA25-BC72-5745-9C43-0D67177BF6BB}"/>
              </a:ext>
            </a:extLst>
          </p:cNvPr>
          <p:cNvSpPr/>
          <p:nvPr/>
        </p:nvSpPr>
        <p:spPr>
          <a:xfrm>
            <a:off x="660228" y="1542079"/>
            <a:ext cx="10641495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6000" dirty="0">
                <a:solidFill>
                  <a:srgbClr val="002060"/>
                </a:solidFill>
                <a:latin typeface="AcmeFont" pitchFamily="2" charset="0"/>
                <a:cs typeface="Arial"/>
              </a:rPr>
              <a:t>PERSÖNLICHE FRAGE :</a:t>
            </a:r>
            <a:br>
              <a:rPr lang="en-US" sz="4400" b="1" dirty="0">
                <a:solidFill>
                  <a:srgbClr val="002060"/>
                </a:solidFill>
                <a:latin typeface="Arial"/>
                <a:cs typeface="Arial"/>
              </a:rPr>
            </a:br>
            <a:r>
              <a:rPr lang="en-US" sz="6000" b="1" dirty="0" err="1">
                <a:solidFill>
                  <a:srgbClr val="002060"/>
                </a:solidFill>
                <a:latin typeface="Arial"/>
                <a:cs typeface="Arial"/>
              </a:rPr>
              <a:t>Welche</a:t>
            </a:r>
            <a:r>
              <a:rPr lang="en-US" sz="6000" b="1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6000" b="1" dirty="0" err="1">
                <a:solidFill>
                  <a:srgbClr val="002060"/>
                </a:solidFill>
                <a:latin typeface="Arial"/>
                <a:cs typeface="Arial"/>
              </a:rPr>
              <a:t>Sache</a:t>
            </a:r>
            <a:r>
              <a:rPr lang="en-US" sz="6000" b="1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6000" b="1" dirty="0" err="1">
                <a:solidFill>
                  <a:srgbClr val="002060"/>
                </a:solidFill>
                <a:latin typeface="Arial"/>
                <a:cs typeface="Arial"/>
              </a:rPr>
              <a:t>hält</a:t>
            </a:r>
            <a:r>
              <a:rPr lang="en-US" sz="6000" b="1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6000" b="1" dirty="0" err="1">
                <a:solidFill>
                  <a:srgbClr val="002060"/>
                </a:solidFill>
                <a:latin typeface="Arial"/>
                <a:cs typeface="Arial"/>
              </a:rPr>
              <a:t>dein</a:t>
            </a:r>
            <a:r>
              <a:rPr lang="en-US" sz="6000" b="1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6000" b="1" dirty="0" err="1">
                <a:solidFill>
                  <a:srgbClr val="002060"/>
                </a:solidFill>
                <a:latin typeface="Arial"/>
                <a:cs typeface="Arial"/>
              </a:rPr>
              <a:t>Herz</a:t>
            </a:r>
            <a:r>
              <a:rPr lang="en-US" sz="6000" b="1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6000" b="1" dirty="0" err="1">
                <a:solidFill>
                  <a:srgbClr val="002060"/>
                </a:solidFill>
                <a:latin typeface="Arial"/>
                <a:cs typeface="Arial"/>
              </a:rPr>
              <a:t>davon</a:t>
            </a:r>
            <a:r>
              <a:rPr lang="en-US" sz="6000" b="1">
                <a:solidFill>
                  <a:srgbClr val="002060"/>
                </a:solidFill>
                <a:latin typeface="Arial"/>
                <a:cs typeface="Arial"/>
              </a:rPr>
              <a:t> ab mit</a:t>
            </a:r>
            <a:r>
              <a:rPr lang="en-US" sz="6000" b="1" dirty="0">
                <a:solidFill>
                  <a:srgbClr val="002060"/>
                </a:solidFill>
                <a:latin typeface="Arial"/>
                <a:cs typeface="Arial"/>
              </a:rPr>
              <a:t> Gott </a:t>
            </a:r>
            <a:r>
              <a:rPr lang="en-US" sz="6000" b="1" dirty="0" err="1">
                <a:solidFill>
                  <a:srgbClr val="002060"/>
                </a:solidFill>
                <a:latin typeface="Arial"/>
                <a:cs typeface="Arial"/>
              </a:rPr>
              <a:t>zu</a:t>
            </a:r>
            <a:r>
              <a:rPr lang="en-US" sz="6000" b="1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6000" b="1" dirty="0" err="1">
                <a:solidFill>
                  <a:srgbClr val="002060"/>
                </a:solidFill>
                <a:latin typeface="Arial"/>
                <a:cs typeface="Arial"/>
              </a:rPr>
              <a:t>connecten</a:t>
            </a:r>
            <a:r>
              <a:rPr lang="en-US" sz="6000" b="1" dirty="0">
                <a:solidFill>
                  <a:srgbClr val="002060"/>
                </a:solidFill>
                <a:latin typeface="Arial"/>
                <a:cs typeface="Arial"/>
              </a:rPr>
              <a:t>?</a:t>
            </a:r>
          </a:p>
          <a:p>
            <a:pPr algn="ctr"/>
            <a:endParaRPr lang="en-US" sz="6000" b="1" dirty="0">
              <a:solidFill>
                <a:srgbClr val="002060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73818954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icture 26">
            <a:extLst>
              <a:ext uri="{FF2B5EF4-FFF2-40B4-BE49-F238E27FC236}">
                <a16:creationId xmlns:a16="http://schemas.microsoft.com/office/drawing/2014/main" id="{2242D113-0DA3-C54B-B308-93A2A87F4504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5">
                <a:shade val="45000"/>
                <a:satMod val="135000"/>
              </a:schemeClr>
              <a:prstClr val="white"/>
            </a:duotone>
            <a:alphaModFix amt="35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FilmGrain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904007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99B0D187-ECB2-BF41-97E9-92B7F716FB10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 t="14063"/>
          <a:stretch/>
        </p:blipFill>
        <p:spPr>
          <a:xfrm rot="5590509">
            <a:off x="-929053" y="2529394"/>
            <a:ext cx="5461883" cy="3306329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F76C92CE-DB83-6843-A5DA-749337E6E307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 t="14063"/>
          <a:stretch/>
        </p:blipFill>
        <p:spPr>
          <a:xfrm rot="20819848">
            <a:off x="-515460" y="-435917"/>
            <a:ext cx="5461883" cy="3306329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AA75E038-BDA8-1346-B4B6-43E1771ED160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1">
                <a:tint val="45000"/>
                <a:satMod val="400000"/>
              </a:schemeClr>
            </a:duotone>
          </a:blip>
          <a:srcRect t="15139"/>
          <a:stretch/>
        </p:blipFill>
        <p:spPr>
          <a:xfrm rot="1012093">
            <a:off x="3769422" y="-518307"/>
            <a:ext cx="4989577" cy="3110640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563FBCE6-0CC3-9F43-8CFC-2E383C3CF278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 t="14063"/>
          <a:stretch/>
        </p:blipFill>
        <p:spPr>
          <a:xfrm rot="21402833">
            <a:off x="2752828" y="1750027"/>
            <a:ext cx="5461883" cy="3306329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1567BFCE-85E6-404D-BED2-07EF7476335C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 t="14063"/>
          <a:stretch/>
        </p:blipFill>
        <p:spPr>
          <a:xfrm rot="20819848" flipH="1">
            <a:off x="2896794" y="3372036"/>
            <a:ext cx="4703120" cy="3306329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237C6780-3C12-124C-BCBA-C93C42004EBA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1">
                <a:tint val="45000"/>
                <a:satMod val="400000"/>
              </a:schemeClr>
            </a:duotone>
          </a:blip>
          <a:srcRect t="15139"/>
          <a:stretch/>
        </p:blipFill>
        <p:spPr>
          <a:xfrm rot="11833884" flipH="1">
            <a:off x="6785237" y="3654862"/>
            <a:ext cx="4316428" cy="3110640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ECCB7737-54C5-9742-88FA-5178010739E9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 t="14063"/>
          <a:stretch/>
        </p:blipFill>
        <p:spPr>
          <a:xfrm rot="5400000">
            <a:off x="7308156" y="169381"/>
            <a:ext cx="5461883" cy="4485182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2DF4F665-48EB-364D-9EB2-66AD8C2D761A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 l="37287" t="15306" r="-1" b="1"/>
          <a:stretch/>
        </p:blipFill>
        <p:spPr>
          <a:xfrm>
            <a:off x="8829578" y="3551085"/>
            <a:ext cx="3799175" cy="3613981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E2E4302E-0BD5-4F46-BC6F-815E2C03DAD4}"/>
              </a:ext>
            </a:extLst>
          </p:cNvPr>
          <p:cNvSpPr txBox="1"/>
          <p:nvPr/>
        </p:nvSpPr>
        <p:spPr>
          <a:xfrm>
            <a:off x="-1" y="1269457"/>
            <a:ext cx="11465531" cy="36317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500" dirty="0">
                <a:solidFill>
                  <a:srgbClr val="002060"/>
                </a:solidFill>
                <a:latin typeface="AcmeFont" pitchFamily="2" charset="0"/>
              </a:rPr>
              <a:t>BASICS</a:t>
            </a:r>
          </a:p>
          <a:p>
            <a:r>
              <a:rPr lang="en-US" sz="11500" dirty="0">
                <a:solidFill>
                  <a:srgbClr val="002060"/>
                </a:solidFill>
                <a:latin typeface="AcmeFont" pitchFamily="2" charset="0"/>
              </a:rPr>
              <a:t>DES GLAUBENS</a:t>
            </a:r>
          </a:p>
        </p:txBody>
      </p:sp>
    </p:spTree>
    <p:extLst>
      <p:ext uri="{BB962C8B-B14F-4D97-AF65-F5344CB8AC3E}">
        <p14:creationId xmlns:p14="http://schemas.microsoft.com/office/powerpoint/2010/main" val="92257832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icture 26">
            <a:extLst>
              <a:ext uri="{FF2B5EF4-FFF2-40B4-BE49-F238E27FC236}">
                <a16:creationId xmlns:a16="http://schemas.microsoft.com/office/drawing/2014/main" id="{2242D113-0DA3-C54B-B308-93A2A87F4504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5">
                <a:shade val="45000"/>
                <a:satMod val="135000"/>
              </a:schemeClr>
              <a:prstClr val="white"/>
            </a:duotone>
            <a:alphaModFix amt="35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FilmGrain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904007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AA75E038-BDA8-1346-B4B6-43E1771ED160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1">
                <a:tint val="45000"/>
                <a:satMod val="400000"/>
              </a:schemeClr>
            </a:duotone>
            <a:alphaModFix amt="35000"/>
          </a:blip>
          <a:srcRect t="15139"/>
          <a:stretch/>
        </p:blipFill>
        <p:spPr>
          <a:xfrm>
            <a:off x="-385813" y="4010830"/>
            <a:ext cx="4989577" cy="3110640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ECCB7737-54C5-9742-88FA-5178010739E9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1">
                <a:shade val="45000"/>
                <a:satMod val="135000"/>
              </a:schemeClr>
              <a:prstClr val="white"/>
            </a:duotone>
            <a:alphaModFix amt="50000"/>
          </a:blip>
          <a:srcRect t="14063"/>
          <a:stretch/>
        </p:blipFill>
        <p:spPr>
          <a:xfrm rot="5400000">
            <a:off x="7308156" y="169381"/>
            <a:ext cx="5461883" cy="4485182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6FCF7896-9F87-9A4D-B16D-6BC1FC53E11A}"/>
              </a:ext>
            </a:extLst>
          </p:cNvPr>
          <p:cNvSpPr txBox="1"/>
          <p:nvPr/>
        </p:nvSpPr>
        <p:spPr>
          <a:xfrm>
            <a:off x="14458950" y="214313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E763D4E-8F79-CE45-91C5-21B32F15B4EB}"/>
              </a:ext>
            </a:extLst>
          </p:cNvPr>
          <p:cNvSpPr txBox="1"/>
          <p:nvPr/>
        </p:nvSpPr>
        <p:spPr>
          <a:xfrm>
            <a:off x="17545050" y="214313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49F6A6F-288E-424B-BB01-4137CE0F3B95}"/>
              </a:ext>
            </a:extLst>
          </p:cNvPr>
          <p:cNvSpPr txBox="1"/>
          <p:nvPr/>
        </p:nvSpPr>
        <p:spPr>
          <a:xfrm>
            <a:off x="137947" y="1591478"/>
            <a:ext cx="11465531" cy="23391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err="1">
                <a:solidFill>
                  <a:srgbClr val="002060"/>
                </a:solidFill>
                <a:latin typeface="AcmeFont" pitchFamily="2" charset="0"/>
              </a:rPr>
              <a:t>Wir</a:t>
            </a:r>
            <a:r>
              <a:rPr lang="en-US" sz="4000" dirty="0">
                <a:solidFill>
                  <a:srgbClr val="002060"/>
                </a:solidFill>
                <a:latin typeface="AcmeFont" pitchFamily="2" charset="0"/>
              </a:rPr>
              <a:t> </a:t>
            </a:r>
            <a:r>
              <a:rPr lang="en-US" sz="4000" dirty="0" err="1">
                <a:solidFill>
                  <a:srgbClr val="002060"/>
                </a:solidFill>
                <a:latin typeface="AcmeFont" pitchFamily="2" charset="0"/>
              </a:rPr>
              <a:t>alle</a:t>
            </a:r>
            <a:r>
              <a:rPr lang="en-US" sz="4000" dirty="0">
                <a:solidFill>
                  <a:srgbClr val="002060"/>
                </a:solidFill>
                <a:latin typeface="AcmeFont" pitchFamily="2" charset="0"/>
              </a:rPr>
              <a:t> </a:t>
            </a:r>
            <a:r>
              <a:rPr lang="en-US" sz="4000" dirty="0" err="1">
                <a:solidFill>
                  <a:srgbClr val="002060"/>
                </a:solidFill>
                <a:latin typeface="AcmeFont" pitchFamily="2" charset="0"/>
              </a:rPr>
              <a:t>brauchen</a:t>
            </a:r>
            <a:r>
              <a:rPr lang="en-US" sz="4000" dirty="0">
                <a:solidFill>
                  <a:srgbClr val="002060"/>
                </a:solidFill>
                <a:latin typeface="AcmeFont" pitchFamily="2" charset="0"/>
              </a:rPr>
              <a:t> </a:t>
            </a:r>
            <a:r>
              <a:rPr lang="en-US" sz="4000" dirty="0" err="1">
                <a:solidFill>
                  <a:srgbClr val="002060"/>
                </a:solidFill>
                <a:latin typeface="AcmeFont" pitchFamily="2" charset="0"/>
              </a:rPr>
              <a:t>Anleitungen</a:t>
            </a:r>
            <a:r>
              <a:rPr lang="en-US" sz="4000" dirty="0">
                <a:solidFill>
                  <a:srgbClr val="002060"/>
                </a:solidFill>
                <a:latin typeface="AcmeFont" pitchFamily="2" charset="0"/>
              </a:rPr>
              <a:t> um Dinge </a:t>
            </a:r>
            <a:r>
              <a:rPr lang="en-US" sz="4000" dirty="0" err="1">
                <a:solidFill>
                  <a:srgbClr val="002060"/>
                </a:solidFill>
                <a:latin typeface="AcmeFont" pitchFamily="2" charset="0"/>
              </a:rPr>
              <a:t>richtig</a:t>
            </a:r>
            <a:r>
              <a:rPr lang="en-US" sz="4000" dirty="0">
                <a:solidFill>
                  <a:srgbClr val="002060"/>
                </a:solidFill>
                <a:latin typeface="AcmeFont" pitchFamily="2" charset="0"/>
              </a:rPr>
              <a:t> </a:t>
            </a:r>
            <a:r>
              <a:rPr lang="en-US" sz="4000" dirty="0" err="1">
                <a:solidFill>
                  <a:srgbClr val="002060"/>
                </a:solidFill>
                <a:latin typeface="AcmeFont" pitchFamily="2" charset="0"/>
              </a:rPr>
              <a:t>zusammenzubauen</a:t>
            </a:r>
            <a:r>
              <a:rPr lang="en-US" sz="4000" dirty="0">
                <a:solidFill>
                  <a:srgbClr val="002060"/>
                </a:solidFill>
                <a:latin typeface="AcmeFont" pitchFamily="2" charset="0"/>
              </a:rPr>
              <a:t> </a:t>
            </a:r>
            <a:r>
              <a:rPr lang="en-US" sz="4000" dirty="0" err="1">
                <a:solidFill>
                  <a:srgbClr val="002060"/>
                </a:solidFill>
                <a:latin typeface="AcmeFont" pitchFamily="2" charset="0"/>
              </a:rPr>
              <a:t>oder</a:t>
            </a:r>
            <a:r>
              <a:rPr lang="en-US" sz="4000" dirty="0">
                <a:solidFill>
                  <a:srgbClr val="002060"/>
                </a:solidFill>
                <a:latin typeface="AcmeFont" pitchFamily="2" charset="0"/>
              </a:rPr>
              <a:t> </a:t>
            </a:r>
            <a:r>
              <a:rPr lang="en-US" sz="4000" dirty="0" err="1">
                <a:solidFill>
                  <a:srgbClr val="002060"/>
                </a:solidFill>
                <a:latin typeface="AcmeFont" pitchFamily="2" charset="0"/>
              </a:rPr>
              <a:t>zu</a:t>
            </a:r>
            <a:r>
              <a:rPr lang="en-US" sz="4000" dirty="0">
                <a:solidFill>
                  <a:srgbClr val="002060"/>
                </a:solidFill>
                <a:latin typeface="AcmeFont" pitchFamily="2" charset="0"/>
              </a:rPr>
              <a:t> </a:t>
            </a:r>
            <a:r>
              <a:rPr lang="en-US" sz="4000" dirty="0" err="1">
                <a:solidFill>
                  <a:srgbClr val="002060"/>
                </a:solidFill>
                <a:latin typeface="AcmeFont" pitchFamily="2" charset="0"/>
              </a:rPr>
              <a:t>nutzen</a:t>
            </a:r>
            <a:r>
              <a:rPr lang="en-US" sz="4000" dirty="0">
                <a:solidFill>
                  <a:srgbClr val="002060"/>
                </a:solidFill>
                <a:latin typeface="AcmeFont" pitchFamily="2" charset="0"/>
              </a:rPr>
              <a:t>. Auch, </a:t>
            </a:r>
            <a:r>
              <a:rPr lang="en-US" sz="4000" dirty="0" err="1">
                <a:solidFill>
                  <a:srgbClr val="002060"/>
                </a:solidFill>
                <a:latin typeface="AcmeFont" pitchFamily="2" charset="0"/>
              </a:rPr>
              <a:t>wenn</a:t>
            </a:r>
            <a:r>
              <a:rPr lang="en-US" sz="4000" dirty="0">
                <a:solidFill>
                  <a:srgbClr val="002060"/>
                </a:solidFill>
                <a:latin typeface="AcmeFont" pitchFamily="2" charset="0"/>
              </a:rPr>
              <a:t> es um </a:t>
            </a:r>
            <a:r>
              <a:rPr lang="en-US" sz="4000" dirty="0" err="1">
                <a:solidFill>
                  <a:srgbClr val="002060"/>
                </a:solidFill>
                <a:latin typeface="AcmeFont" pitchFamily="2" charset="0"/>
              </a:rPr>
              <a:t>unsere</a:t>
            </a:r>
            <a:r>
              <a:rPr lang="en-US" sz="4000" dirty="0">
                <a:solidFill>
                  <a:srgbClr val="002060"/>
                </a:solidFill>
                <a:latin typeface="AcmeFont" pitchFamily="2" charset="0"/>
              </a:rPr>
              <a:t> </a:t>
            </a:r>
            <a:r>
              <a:rPr lang="en-US" sz="6600" dirty="0" err="1">
                <a:solidFill>
                  <a:srgbClr val="002060"/>
                </a:solidFill>
                <a:latin typeface="AcmeFont" pitchFamily="2" charset="0"/>
              </a:rPr>
              <a:t>Beziehung</a:t>
            </a:r>
            <a:r>
              <a:rPr lang="en-US" sz="6600" dirty="0">
                <a:solidFill>
                  <a:srgbClr val="002060"/>
                </a:solidFill>
                <a:latin typeface="AcmeFont" pitchFamily="2" charset="0"/>
              </a:rPr>
              <a:t> </a:t>
            </a:r>
            <a:r>
              <a:rPr lang="en-US" sz="6600" dirty="0" err="1">
                <a:solidFill>
                  <a:srgbClr val="002060"/>
                </a:solidFill>
                <a:latin typeface="AcmeFont" pitchFamily="2" charset="0"/>
              </a:rPr>
              <a:t>zu</a:t>
            </a:r>
            <a:r>
              <a:rPr lang="en-US" sz="6600" dirty="0">
                <a:solidFill>
                  <a:srgbClr val="002060"/>
                </a:solidFill>
                <a:latin typeface="AcmeFont" pitchFamily="2" charset="0"/>
              </a:rPr>
              <a:t> Gott</a:t>
            </a:r>
            <a:r>
              <a:rPr lang="en-US" sz="4000" dirty="0">
                <a:solidFill>
                  <a:srgbClr val="002060"/>
                </a:solidFill>
                <a:latin typeface="AcmeFont" pitchFamily="2" charset="0"/>
              </a:rPr>
              <a:t> </a:t>
            </a:r>
            <a:r>
              <a:rPr lang="en-US" sz="4000" dirty="0" err="1">
                <a:solidFill>
                  <a:srgbClr val="002060"/>
                </a:solidFill>
                <a:latin typeface="AcmeFont" pitchFamily="2" charset="0"/>
              </a:rPr>
              <a:t>geht</a:t>
            </a:r>
            <a:r>
              <a:rPr lang="en-US" sz="4000" dirty="0">
                <a:solidFill>
                  <a:srgbClr val="002060"/>
                </a:solidFill>
                <a:latin typeface="AcmeFont" pitchFamily="2" charset="0"/>
              </a:rPr>
              <a:t>!</a:t>
            </a:r>
            <a:endParaRPr lang="en-US" sz="6600" dirty="0">
              <a:solidFill>
                <a:srgbClr val="002060"/>
              </a:solidFill>
              <a:latin typeface="AcmeFont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5197253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icture 26">
            <a:extLst>
              <a:ext uri="{FF2B5EF4-FFF2-40B4-BE49-F238E27FC236}">
                <a16:creationId xmlns:a16="http://schemas.microsoft.com/office/drawing/2014/main" id="{2242D113-0DA3-C54B-B308-93A2A87F4504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5">
                <a:shade val="45000"/>
                <a:satMod val="135000"/>
              </a:schemeClr>
              <a:prstClr val="white"/>
            </a:duotone>
            <a:alphaModFix amt="35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FilmGrain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904007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99B0D187-ECB2-BF41-97E9-92B7F716FB10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 t="14063"/>
          <a:stretch/>
        </p:blipFill>
        <p:spPr>
          <a:xfrm rot="5590509">
            <a:off x="-929053" y="2529394"/>
            <a:ext cx="5461883" cy="3306329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F76C92CE-DB83-6843-A5DA-749337E6E307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 t="14063"/>
          <a:stretch/>
        </p:blipFill>
        <p:spPr>
          <a:xfrm rot="20819848">
            <a:off x="-515460" y="-435917"/>
            <a:ext cx="5461883" cy="3306329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AA75E038-BDA8-1346-B4B6-43E1771ED160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1">
                <a:tint val="45000"/>
                <a:satMod val="400000"/>
              </a:schemeClr>
            </a:duotone>
          </a:blip>
          <a:srcRect t="15139"/>
          <a:stretch/>
        </p:blipFill>
        <p:spPr>
          <a:xfrm rot="1012093">
            <a:off x="3769422" y="-518307"/>
            <a:ext cx="4989577" cy="3110640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563FBCE6-0CC3-9F43-8CFC-2E383C3CF278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 t="14063"/>
          <a:stretch/>
        </p:blipFill>
        <p:spPr>
          <a:xfrm rot="21402833">
            <a:off x="2690945" y="1432175"/>
            <a:ext cx="5461883" cy="3306329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1567BFCE-85E6-404D-BED2-07EF7476335C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 t="14063"/>
          <a:stretch/>
        </p:blipFill>
        <p:spPr>
          <a:xfrm rot="20819848" flipH="1">
            <a:off x="2896794" y="3372036"/>
            <a:ext cx="4703120" cy="3306329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237C6780-3C12-124C-BCBA-C93C42004EBA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1">
                <a:tint val="45000"/>
                <a:satMod val="400000"/>
              </a:schemeClr>
            </a:duotone>
          </a:blip>
          <a:srcRect t="15139"/>
          <a:stretch/>
        </p:blipFill>
        <p:spPr>
          <a:xfrm rot="11833884" flipH="1">
            <a:off x="6785237" y="3654862"/>
            <a:ext cx="4316428" cy="3110640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ECCB7737-54C5-9742-88FA-5178010739E9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 t="14063"/>
          <a:stretch/>
        </p:blipFill>
        <p:spPr>
          <a:xfrm rot="5400000">
            <a:off x="7308156" y="169381"/>
            <a:ext cx="5461883" cy="4485182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2DF4F665-48EB-364D-9EB2-66AD8C2D761A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 l="37287" t="15306" r="-1" b="1"/>
          <a:stretch/>
        </p:blipFill>
        <p:spPr>
          <a:xfrm>
            <a:off x="8829578" y="3551085"/>
            <a:ext cx="3799175" cy="3613981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6FCF7896-9F87-9A4D-B16D-6BC1FC53E11A}"/>
              </a:ext>
            </a:extLst>
          </p:cNvPr>
          <p:cNvSpPr txBox="1"/>
          <p:nvPr/>
        </p:nvSpPr>
        <p:spPr>
          <a:xfrm>
            <a:off x="14458950" y="214313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E763D4E-8F79-CE45-91C5-21B32F15B4EB}"/>
              </a:ext>
            </a:extLst>
          </p:cNvPr>
          <p:cNvSpPr txBox="1"/>
          <p:nvPr/>
        </p:nvSpPr>
        <p:spPr>
          <a:xfrm>
            <a:off x="17545050" y="214313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16" name="Rounded Rectangle 15">
            <a:extLst>
              <a:ext uri="{FF2B5EF4-FFF2-40B4-BE49-F238E27FC236}">
                <a16:creationId xmlns:a16="http://schemas.microsoft.com/office/drawing/2014/main" id="{D32B2DE9-21B7-D34A-8AB0-981A9DC63BFF}"/>
              </a:ext>
            </a:extLst>
          </p:cNvPr>
          <p:cNvSpPr/>
          <p:nvPr/>
        </p:nvSpPr>
        <p:spPr>
          <a:xfrm>
            <a:off x="1510890" y="370022"/>
            <a:ext cx="9506640" cy="5909104"/>
          </a:xfrm>
          <a:prstGeom prst="roundRect">
            <a:avLst/>
          </a:prstGeom>
          <a:solidFill>
            <a:schemeClr val="accent1">
              <a:lumMod val="60000"/>
              <a:lumOff val="40000"/>
              <a:alpha val="73000"/>
            </a:schemeClr>
          </a:solidFill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45ACA1"/>
              </a:solidFill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CD5BEAD2-B8D7-6842-BB70-94F4EDC28163}"/>
              </a:ext>
            </a:extLst>
          </p:cNvPr>
          <p:cNvSpPr/>
          <p:nvPr/>
        </p:nvSpPr>
        <p:spPr>
          <a:xfrm>
            <a:off x="2022645" y="870670"/>
            <a:ext cx="8483130" cy="4708981"/>
          </a:xfrm>
          <a:prstGeom prst="rect">
            <a:avLst/>
          </a:prstGeom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txBody>
          <a:bodyPr wrap="square">
            <a:spAutoFit/>
          </a:bodyPr>
          <a:lstStyle/>
          <a:p>
            <a:pPr algn="ctr"/>
            <a:r>
              <a:rPr lang="en-US" sz="4800" b="1" i="1" dirty="0">
                <a:solidFill>
                  <a:srgbClr val="002060"/>
                </a:solidFill>
                <a:latin typeface="Arial"/>
                <a:cs typeface="Arial"/>
              </a:rPr>
              <a:t>Du </a:t>
            </a:r>
            <a:r>
              <a:rPr lang="en-US" sz="4800" b="1" i="1" dirty="0" err="1">
                <a:solidFill>
                  <a:srgbClr val="002060"/>
                </a:solidFill>
                <a:latin typeface="Arial"/>
                <a:cs typeface="Arial"/>
              </a:rPr>
              <a:t>sollst</a:t>
            </a:r>
            <a:r>
              <a:rPr lang="en-US" sz="4800" b="1" i="1" dirty="0">
                <a:solidFill>
                  <a:srgbClr val="002060"/>
                </a:solidFill>
                <a:latin typeface="Arial"/>
                <a:cs typeface="Arial"/>
              </a:rPr>
              <a:t> den </a:t>
            </a:r>
            <a:r>
              <a:rPr lang="en-US" sz="4800" b="1" i="1" dirty="0" err="1">
                <a:solidFill>
                  <a:srgbClr val="002060"/>
                </a:solidFill>
                <a:latin typeface="Arial"/>
                <a:cs typeface="Arial"/>
              </a:rPr>
              <a:t>Herrn</a:t>
            </a:r>
            <a:r>
              <a:rPr lang="en-US" sz="4800" b="1" i="1" dirty="0">
                <a:solidFill>
                  <a:srgbClr val="002060"/>
                </a:solidFill>
                <a:latin typeface="Arial"/>
                <a:cs typeface="Arial"/>
              </a:rPr>
              <a:t>, </a:t>
            </a:r>
            <a:r>
              <a:rPr lang="en-US" sz="4800" b="1" i="1" dirty="0" err="1">
                <a:solidFill>
                  <a:srgbClr val="002060"/>
                </a:solidFill>
                <a:latin typeface="Arial"/>
                <a:cs typeface="Arial"/>
              </a:rPr>
              <a:t>deinen</a:t>
            </a:r>
            <a:r>
              <a:rPr lang="en-US" sz="4800" b="1" i="1" dirty="0">
                <a:solidFill>
                  <a:srgbClr val="002060"/>
                </a:solidFill>
                <a:latin typeface="Arial"/>
                <a:cs typeface="Arial"/>
              </a:rPr>
              <a:t> Gott, </a:t>
            </a:r>
            <a:r>
              <a:rPr lang="en-US" sz="4800" b="1" i="1" dirty="0" err="1">
                <a:solidFill>
                  <a:srgbClr val="002060"/>
                </a:solidFill>
                <a:latin typeface="Arial"/>
                <a:cs typeface="Arial"/>
              </a:rPr>
              <a:t>lieben</a:t>
            </a:r>
            <a:r>
              <a:rPr lang="en-US" sz="4800" b="1" i="1" dirty="0">
                <a:solidFill>
                  <a:srgbClr val="002060"/>
                </a:solidFill>
                <a:latin typeface="Arial"/>
                <a:cs typeface="Arial"/>
              </a:rPr>
              <a:t> von </a:t>
            </a:r>
            <a:r>
              <a:rPr lang="en-US" sz="4800" b="1" i="1" dirty="0" err="1">
                <a:solidFill>
                  <a:srgbClr val="002060"/>
                </a:solidFill>
                <a:latin typeface="Arial"/>
                <a:cs typeface="Arial"/>
              </a:rPr>
              <a:t>ganzem</a:t>
            </a:r>
            <a:r>
              <a:rPr lang="en-US" sz="4800" b="1" i="1" dirty="0">
                <a:solidFill>
                  <a:srgbClr val="002060"/>
                </a:solidFill>
                <a:latin typeface="Arial"/>
                <a:cs typeface="Arial"/>
              </a:rPr>
              <a:t> Herzen, </a:t>
            </a:r>
            <a:r>
              <a:rPr lang="en-US" sz="4800" b="1" i="1" dirty="0" err="1">
                <a:solidFill>
                  <a:srgbClr val="002060"/>
                </a:solidFill>
                <a:latin typeface="Arial"/>
                <a:cs typeface="Arial"/>
              </a:rPr>
              <a:t>mit</a:t>
            </a:r>
            <a:r>
              <a:rPr lang="en-US" sz="4800" b="1" i="1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4800" b="1" i="1" dirty="0" err="1">
                <a:solidFill>
                  <a:srgbClr val="002060"/>
                </a:solidFill>
                <a:latin typeface="Arial"/>
                <a:cs typeface="Arial"/>
              </a:rPr>
              <a:t>ganzer</a:t>
            </a:r>
            <a:r>
              <a:rPr lang="en-US" sz="4800" b="1" i="1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4800" b="1" i="1" dirty="0" err="1">
                <a:solidFill>
                  <a:srgbClr val="002060"/>
                </a:solidFill>
                <a:latin typeface="Arial"/>
                <a:cs typeface="Arial"/>
              </a:rPr>
              <a:t>Hingabe</a:t>
            </a:r>
            <a:r>
              <a:rPr lang="en-US" sz="4800" b="1" i="1" dirty="0">
                <a:solidFill>
                  <a:srgbClr val="002060"/>
                </a:solidFill>
                <a:latin typeface="Arial"/>
                <a:cs typeface="Arial"/>
              </a:rPr>
              <a:t>, </a:t>
            </a:r>
            <a:r>
              <a:rPr lang="en-US" sz="4800" b="1" i="1" dirty="0" err="1">
                <a:solidFill>
                  <a:srgbClr val="002060"/>
                </a:solidFill>
                <a:latin typeface="Arial"/>
                <a:cs typeface="Arial"/>
              </a:rPr>
              <a:t>mit</a:t>
            </a:r>
            <a:r>
              <a:rPr lang="en-US" sz="4800" b="1" i="1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4800" b="1" i="1" dirty="0" err="1">
                <a:solidFill>
                  <a:srgbClr val="002060"/>
                </a:solidFill>
                <a:latin typeface="Arial"/>
                <a:cs typeface="Arial"/>
              </a:rPr>
              <a:t>deinem</a:t>
            </a:r>
            <a:r>
              <a:rPr lang="en-US" sz="4800" b="1" i="1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4800" b="1" i="1" dirty="0" err="1">
                <a:solidFill>
                  <a:srgbClr val="002060"/>
                </a:solidFill>
                <a:latin typeface="Arial"/>
                <a:cs typeface="Arial"/>
              </a:rPr>
              <a:t>ganzen</a:t>
            </a:r>
            <a:r>
              <a:rPr lang="en-US" sz="4800" b="1" i="1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4800" b="1" i="1" dirty="0" err="1">
                <a:solidFill>
                  <a:srgbClr val="002060"/>
                </a:solidFill>
                <a:latin typeface="Arial"/>
                <a:cs typeface="Arial"/>
              </a:rPr>
              <a:t>Verstand</a:t>
            </a:r>
            <a:r>
              <a:rPr lang="en-US" sz="4800" b="1" i="1" dirty="0">
                <a:solidFill>
                  <a:srgbClr val="002060"/>
                </a:solidFill>
                <a:latin typeface="Arial"/>
                <a:cs typeface="Arial"/>
              </a:rPr>
              <a:t> und </a:t>
            </a:r>
            <a:r>
              <a:rPr lang="en-US" sz="4800" b="1" i="1" dirty="0" err="1">
                <a:solidFill>
                  <a:srgbClr val="002060"/>
                </a:solidFill>
                <a:latin typeface="Arial"/>
                <a:cs typeface="Arial"/>
              </a:rPr>
              <a:t>mit</a:t>
            </a:r>
            <a:r>
              <a:rPr lang="en-US" sz="4800" b="1" i="1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4800" b="1" i="1" dirty="0" err="1">
                <a:solidFill>
                  <a:srgbClr val="002060"/>
                </a:solidFill>
                <a:latin typeface="Arial"/>
                <a:cs typeface="Arial"/>
              </a:rPr>
              <a:t>aller</a:t>
            </a:r>
            <a:r>
              <a:rPr lang="en-US" sz="4800" b="1" i="1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4800" b="1" i="1" dirty="0" err="1">
                <a:solidFill>
                  <a:srgbClr val="002060"/>
                </a:solidFill>
                <a:latin typeface="Arial"/>
                <a:cs typeface="Arial"/>
              </a:rPr>
              <a:t>deiner</a:t>
            </a:r>
            <a:r>
              <a:rPr lang="en-US" sz="4800" b="1" i="1" dirty="0">
                <a:solidFill>
                  <a:srgbClr val="002060"/>
                </a:solidFill>
                <a:latin typeface="Arial"/>
                <a:cs typeface="Arial"/>
              </a:rPr>
              <a:t> Kraft!‹</a:t>
            </a:r>
            <a:endParaRPr lang="en-US" sz="4800" b="1" dirty="0">
              <a:solidFill>
                <a:srgbClr val="002060"/>
              </a:solidFill>
              <a:latin typeface="Arial"/>
              <a:cs typeface="Arial"/>
            </a:endParaRPr>
          </a:p>
          <a:p>
            <a:pPr algn="ctr"/>
            <a:endParaRPr lang="en-US" sz="3200" b="1" dirty="0">
              <a:solidFill>
                <a:srgbClr val="002060"/>
              </a:solidFill>
              <a:latin typeface="Arial"/>
              <a:cs typeface="Arial"/>
            </a:endParaRPr>
          </a:p>
          <a:p>
            <a:pPr algn="ctr"/>
            <a:r>
              <a:rPr lang="en-US" sz="2800" b="1" i="1" dirty="0">
                <a:solidFill>
                  <a:srgbClr val="002060"/>
                </a:solidFill>
                <a:latin typeface="AcmeFont" pitchFamily="2" charset="0"/>
                <a:cs typeface="Arial"/>
              </a:rPr>
              <a:t>Markus 12,30 NGÜ</a:t>
            </a:r>
            <a:endParaRPr lang="en-US" sz="2800" b="1" dirty="0">
              <a:solidFill>
                <a:srgbClr val="002060"/>
              </a:solidFill>
              <a:latin typeface="AcmeFont" pitchFamily="2" charset="0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98882027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icture 26">
            <a:extLst>
              <a:ext uri="{FF2B5EF4-FFF2-40B4-BE49-F238E27FC236}">
                <a16:creationId xmlns:a16="http://schemas.microsoft.com/office/drawing/2014/main" id="{2242D113-0DA3-C54B-B308-93A2A87F4504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5">
                <a:shade val="45000"/>
                <a:satMod val="135000"/>
              </a:schemeClr>
              <a:prstClr val="white"/>
            </a:duotone>
            <a:alphaModFix amt="35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FilmGrain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904007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AA75E038-BDA8-1346-B4B6-43E1771ED160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1">
                <a:tint val="45000"/>
                <a:satMod val="400000"/>
              </a:schemeClr>
            </a:duotone>
            <a:alphaModFix amt="35000"/>
          </a:blip>
          <a:srcRect t="15139"/>
          <a:stretch/>
        </p:blipFill>
        <p:spPr>
          <a:xfrm>
            <a:off x="-385813" y="4010830"/>
            <a:ext cx="4989577" cy="3110640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ECCB7737-54C5-9742-88FA-5178010739E9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1">
                <a:shade val="45000"/>
                <a:satMod val="135000"/>
              </a:schemeClr>
              <a:prstClr val="white"/>
            </a:duotone>
            <a:alphaModFix amt="50000"/>
          </a:blip>
          <a:srcRect t="14063"/>
          <a:stretch/>
        </p:blipFill>
        <p:spPr>
          <a:xfrm rot="5400000">
            <a:off x="7308156" y="169381"/>
            <a:ext cx="5461883" cy="4485182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6FCF7896-9F87-9A4D-B16D-6BC1FC53E11A}"/>
              </a:ext>
            </a:extLst>
          </p:cNvPr>
          <p:cNvSpPr txBox="1"/>
          <p:nvPr/>
        </p:nvSpPr>
        <p:spPr>
          <a:xfrm>
            <a:off x="14458950" y="214313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E763D4E-8F79-CE45-91C5-21B32F15B4EB}"/>
              </a:ext>
            </a:extLst>
          </p:cNvPr>
          <p:cNvSpPr txBox="1"/>
          <p:nvPr/>
        </p:nvSpPr>
        <p:spPr>
          <a:xfrm>
            <a:off x="17545050" y="214313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49F6A6F-288E-424B-BB01-4137CE0F3B95}"/>
              </a:ext>
            </a:extLst>
          </p:cNvPr>
          <p:cNvSpPr txBox="1"/>
          <p:nvPr/>
        </p:nvSpPr>
        <p:spPr>
          <a:xfrm>
            <a:off x="198068" y="1364974"/>
            <a:ext cx="11465531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0" u="sng" dirty="0">
                <a:solidFill>
                  <a:srgbClr val="002060"/>
                </a:solidFill>
                <a:latin typeface="AcmeFont" pitchFamily="2" charset="0"/>
              </a:rPr>
              <a:t>RÜCKBLICK:</a:t>
            </a:r>
            <a:endParaRPr lang="en-US" sz="3600" dirty="0">
              <a:solidFill>
                <a:srgbClr val="002060"/>
              </a:solidFill>
              <a:latin typeface="AcmeFont" pitchFamily="2" charset="0"/>
            </a:endParaRPr>
          </a:p>
          <a:p>
            <a:pPr algn="ctr"/>
            <a:r>
              <a:rPr lang="en-US" sz="3600" dirty="0">
                <a:solidFill>
                  <a:srgbClr val="002060"/>
                </a:solidFill>
                <a:latin typeface="AcmeFont" pitchFamily="2" charset="0"/>
              </a:rPr>
              <a:t>WIR WURDEN GESCHAFFEN, UM MIT GOTT ZU CONNECTEN.</a:t>
            </a:r>
          </a:p>
          <a:p>
            <a:pPr algn="ctr"/>
            <a:r>
              <a:rPr lang="en-US" sz="3600" dirty="0">
                <a:solidFill>
                  <a:srgbClr val="002060"/>
                </a:solidFill>
                <a:latin typeface="AcmeFont" pitchFamily="2" charset="0"/>
              </a:rPr>
              <a:t>- </a:t>
            </a:r>
            <a:r>
              <a:rPr lang="en-US" sz="3600" dirty="0" err="1">
                <a:solidFill>
                  <a:srgbClr val="002060"/>
                </a:solidFill>
                <a:latin typeface="AcmeFont" pitchFamily="2" charset="0"/>
              </a:rPr>
              <a:t>Mit</a:t>
            </a:r>
            <a:r>
              <a:rPr lang="en-US" sz="3600" dirty="0">
                <a:solidFill>
                  <a:srgbClr val="002060"/>
                </a:solidFill>
                <a:latin typeface="AcmeFont" pitchFamily="2" charset="0"/>
              </a:rPr>
              <a:t> </a:t>
            </a:r>
            <a:r>
              <a:rPr lang="en-US" sz="3600" dirty="0" err="1">
                <a:solidFill>
                  <a:srgbClr val="002060"/>
                </a:solidFill>
                <a:latin typeface="AcmeFont" pitchFamily="2" charset="0"/>
              </a:rPr>
              <a:t>Herz</a:t>
            </a:r>
            <a:r>
              <a:rPr lang="en-US" sz="3600" dirty="0">
                <a:solidFill>
                  <a:srgbClr val="002060"/>
                </a:solidFill>
                <a:latin typeface="AcmeFont" pitchFamily="2" charset="0"/>
              </a:rPr>
              <a:t> und </a:t>
            </a:r>
            <a:r>
              <a:rPr lang="en-US" sz="3600" dirty="0" err="1">
                <a:solidFill>
                  <a:srgbClr val="002060"/>
                </a:solidFill>
                <a:latin typeface="AcmeFont" pitchFamily="2" charset="0"/>
              </a:rPr>
              <a:t>Hingabe</a:t>
            </a:r>
            <a:endParaRPr lang="en-US" sz="3600" dirty="0">
              <a:solidFill>
                <a:srgbClr val="002060"/>
              </a:solidFill>
              <a:latin typeface="AcmeFont" pitchFamily="2" charset="0"/>
            </a:endParaRPr>
          </a:p>
          <a:p>
            <a:pPr algn="ctr"/>
            <a:r>
              <a:rPr lang="en-US" sz="3600" dirty="0">
                <a:solidFill>
                  <a:srgbClr val="002060"/>
                </a:solidFill>
                <a:latin typeface="AcmeFont" pitchFamily="2" charset="0"/>
              </a:rPr>
              <a:t>- </a:t>
            </a:r>
            <a:r>
              <a:rPr lang="en-US" sz="3600" dirty="0" err="1">
                <a:solidFill>
                  <a:srgbClr val="002060"/>
                </a:solidFill>
                <a:latin typeface="AcmeFont" pitchFamily="2" charset="0"/>
              </a:rPr>
              <a:t>Mit</a:t>
            </a:r>
            <a:r>
              <a:rPr lang="en-US" sz="3600" dirty="0">
                <a:solidFill>
                  <a:srgbClr val="002060"/>
                </a:solidFill>
                <a:latin typeface="AcmeFont" pitchFamily="2" charset="0"/>
              </a:rPr>
              <a:t> </a:t>
            </a:r>
            <a:r>
              <a:rPr lang="en-US" sz="3600" dirty="0" err="1">
                <a:solidFill>
                  <a:srgbClr val="002060"/>
                </a:solidFill>
                <a:latin typeface="AcmeFont" pitchFamily="2" charset="0"/>
              </a:rPr>
              <a:t>unseren</a:t>
            </a:r>
            <a:r>
              <a:rPr lang="en-US" sz="3600" dirty="0">
                <a:solidFill>
                  <a:srgbClr val="002060"/>
                </a:solidFill>
                <a:latin typeface="AcmeFont" pitchFamily="2" charset="0"/>
              </a:rPr>
              <a:t> </a:t>
            </a:r>
            <a:r>
              <a:rPr lang="en-US" sz="3600" dirty="0" err="1">
                <a:solidFill>
                  <a:srgbClr val="002060"/>
                </a:solidFill>
                <a:latin typeface="AcmeFont" pitchFamily="2" charset="0"/>
              </a:rPr>
              <a:t>Gedanken</a:t>
            </a:r>
            <a:endParaRPr lang="en-US" sz="3600" dirty="0">
              <a:solidFill>
                <a:srgbClr val="002060"/>
              </a:solidFill>
              <a:latin typeface="AcmeFont" pitchFamily="2" charset="0"/>
            </a:endParaRPr>
          </a:p>
          <a:p>
            <a:pPr algn="ctr"/>
            <a:r>
              <a:rPr lang="en-US" sz="3600" dirty="0">
                <a:solidFill>
                  <a:srgbClr val="002060"/>
                </a:solidFill>
                <a:latin typeface="AcmeFont" pitchFamily="2" charset="0"/>
              </a:rPr>
              <a:t>- </a:t>
            </a:r>
            <a:r>
              <a:rPr lang="en-US" sz="3600" dirty="0" err="1">
                <a:solidFill>
                  <a:srgbClr val="002060"/>
                </a:solidFill>
                <a:latin typeface="AcmeFont" pitchFamily="2" charset="0"/>
              </a:rPr>
              <a:t>Mit</a:t>
            </a:r>
            <a:r>
              <a:rPr lang="en-US" sz="3600" dirty="0">
                <a:solidFill>
                  <a:srgbClr val="002060"/>
                </a:solidFill>
                <a:latin typeface="AcmeFont" pitchFamily="2" charset="0"/>
              </a:rPr>
              <a:t> </a:t>
            </a:r>
            <a:r>
              <a:rPr lang="en-US" sz="3600" dirty="0" err="1">
                <a:solidFill>
                  <a:srgbClr val="002060"/>
                </a:solidFill>
                <a:latin typeface="AcmeFont" pitchFamily="2" charset="0"/>
              </a:rPr>
              <a:t>unserem</a:t>
            </a:r>
            <a:r>
              <a:rPr lang="en-US" sz="3600" dirty="0">
                <a:solidFill>
                  <a:srgbClr val="002060"/>
                </a:solidFill>
                <a:latin typeface="AcmeFont" pitchFamily="2" charset="0"/>
              </a:rPr>
              <a:t> </a:t>
            </a:r>
            <a:r>
              <a:rPr lang="en-US" sz="3600" dirty="0" err="1">
                <a:solidFill>
                  <a:srgbClr val="002060"/>
                </a:solidFill>
                <a:latin typeface="AcmeFont" pitchFamily="2" charset="0"/>
              </a:rPr>
              <a:t>Körper</a:t>
            </a:r>
            <a:r>
              <a:rPr lang="en-US" sz="3600" dirty="0">
                <a:solidFill>
                  <a:srgbClr val="002060"/>
                </a:solidFill>
                <a:latin typeface="AcmeFont" pitchFamily="2" charset="0"/>
              </a:rPr>
              <a:t> und </a:t>
            </a:r>
            <a:r>
              <a:rPr lang="en-US" sz="3600" dirty="0" err="1">
                <a:solidFill>
                  <a:srgbClr val="002060"/>
                </a:solidFill>
                <a:latin typeface="AcmeFont" pitchFamily="2" charset="0"/>
              </a:rPr>
              <a:t>unserer</a:t>
            </a:r>
            <a:r>
              <a:rPr lang="en-US" sz="3600" dirty="0">
                <a:solidFill>
                  <a:srgbClr val="002060"/>
                </a:solidFill>
                <a:latin typeface="AcmeFont" pitchFamily="2" charset="0"/>
              </a:rPr>
              <a:t> Kraft </a:t>
            </a:r>
          </a:p>
        </p:txBody>
      </p:sp>
    </p:spTree>
    <p:extLst>
      <p:ext uri="{BB962C8B-B14F-4D97-AF65-F5344CB8AC3E}">
        <p14:creationId xmlns:p14="http://schemas.microsoft.com/office/powerpoint/2010/main" val="44613031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icture 26">
            <a:extLst>
              <a:ext uri="{FF2B5EF4-FFF2-40B4-BE49-F238E27FC236}">
                <a16:creationId xmlns:a16="http://schemas.microsoft.com/office/drawing/2014/main" id="{2242D113-0DA3-C54B-B308-93A2A87F4504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5">
                <a:shade val="45000"/>
                <a:satMod val="135000"/>
              </a:schemeClr>
              <a:prstClr val="white"/>
            </a:duotone>
            <a:alphaModFix amt="35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FilmGrain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904007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99B0D187-ECB2-BF41-97E9-92B7F716FB10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 t="14063"/>
          <a:stretch/>
        </p:blipFill>
        <p:spPr>
          <a:xfrm rot="5590509">
            <a:off x="-929053" y="2529394"/>
            <a:ext cx="5461883" cy="3306329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F76C92CE-DB83-6843-A5DA-749337E6E307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 t="14063"/>
          <a:stretch/>
        </p:blipFill>
        <p:spPr>
          <a:xfrm rot="20819848">
            <a:off x="-515460" y="-435917"/>
            <a:ext cx="5461883" cy="3306329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AA75E038-BDA8-1346-B4B6-43E1771ED160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1">
                <a:tint val="45000"/>
                <a:satMod val="400000"/>
              </a:schemeClr>
            </a:duotone>
          </a:blip>
          <a:srcRect t="15139"/>
          <a:stretch/>
        </p:blipFill>
        <p:spPr>
          <a:xfrm rot="1012093">
            <a:off x="3769422" y="-518307"/>
            <a:ext cx="4989577" cy="3110640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563FBCE6-0CC3-9F43-8CFC-2E383C3CF278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 t="14063"/>
          <a:stretch/>
        </p:blipFill>
        <p:spPr>
          <a:xfrm rot="21402833">
            <a:off x="2752828" y="1750027"/>
            <a:ext cx="5461883" cy="3306329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1567BFCE-85E6-404D-BED2-07EF7476335C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 t="14063"/>
          <a:stretch/>
        </p:blipFill>
        <p:spPr>
          <a:xfrm rot="20819848" flipH="1">
            <a:off x="2896794" y="3372036"/>
            <a:ext cx="4703120" cy="3306329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237C6780-3C12-124C-BCBA-C93C42004EBA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1">
                <a:tint val="45000"/>
                <a:satMod val="400000"/>
              </a:schemeClr>
            </a:duotone>
          </a:blip>
          <a:srcRect t="15139"/>
          <a:stretch/>
        </p:blipFill>
        <p:spPr>
          <a:xfrm rot="11833884" flipH="1">
            <a:off x="6785237" y="3654862"/>
            <a:ext cx="4316428" cy="3110640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ECCB7737-54C5-9742-88FA-5178010739E9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 t="14063"/>
          <a:stretch/>
        </p:blipFill>
        <p:spPr>
          <a:xfrm rot="5400000">
            <a:off x="7308156" y="169381"/>
            <a:ext cx="5461883" cy="4485182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2DF4F665-48EB-364D-9EB2-66AD8C2D761A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 l="37287" t="15306" r="-1" b="1"/>
          <a:stretch/>
        </p:blipFill>
        <p:spPr>
          <a:xfrm>
            <a:off x="8829578" y="3551085"/>
            <a:ext cx="3799175" cy="3613981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E2E4302E-0BD5-4F46-BC6F-815E2C03DAD4}"/>
              </a:ext>
            </a:extLst>
          </p:cNvPr>
          <p:cNvSpPr txBox="1"/>
          <p:nvPr/>
        </p:nvSpPr>
        <p:spPr>
          <a:xfrm>
            <a:off x="102098" y="60405"/>
            <a:ext cx="11465531" cy="54014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500" dirty="0" err="1">
                <a:solidFill>
                  <a:srgbClr val="002060"/>
                </a:solidFill>
                <a:latin typeface="AcmeFont" pitchFamily="2" charset="0"/>
              </a:rPr>
              <a:t>Wir</a:t>
            </a:r>
            <a:r>
              <a:rPr lang="en-US" sz="11500" dirty="0">
                <a:solidFill>
                  <a:srgbClr val="002060"/>
                </a:solidFill>
                <a:latin typeface="AcmeFont" pitchFamily="2" charset="0"/>
              </a:rPr>
              <a:t> </a:t>
            </a:r>
            <a:r>
              <a:rPr lang="en-US" sz="11500" dirty="0" err="1">
                <a:solidFill>
                  <a:srgbClr val="002060"/>
                </a:solidFill>
                <a:latin typeface="AcmeFont" pitchFamily="2" charset="0"/>
              </a:rPr>
              <a:t>haben</a:t>
            </a:r>
            <a:r>
              <a:rPr lang="en-US" sz="11500" dirty="0">
                <a:solidFill>
                  <a:srgbClr val="002060"/>
                </a:solidFill>
                <a:latin typeface="AcmeFont" pitchFamily="2" charset="0"/>
              </a:rPr>
              <a:t> </a:t>
            </a:r>
            <a:r>
              <a:rPr lang="en-US" sz="11500" dirty="0" err="1">
                <a:solidFill>
                  <a:srgbClr val="002060"/>
                </a:solidFill>
                <a:latin typeface="AcmeFont" pitchFamily="2" charset="0"/>
              </a:rPr>
              <a:t>ein</a:t>
            </a:r>
            <a:r>
              <a:rPr lang="en-US" sz="11500" dirty="0">
                <a:solidFill>
                  <a:srgbClr val="002060"/>
                </a:solidFill>
                <a:latin typeface="AcmeFont" pitchFamily="2" charset="0"/>
              </a:rPr>
              <a:t> </a:t>
            </a:r>
            <a:r>
              <a:rPr lang="en-US" sz="11500" dirty="0" err="1">
                <a:solidFill>
                  <a:srgbClr val="002060"/>
                </a:solidFill>
                <a:latin typeface="AcmeFont" pitchFamily="2" charset="0"/>
              </a:rPr>
              <a:t>Herz</a:t>
            </a:r>
            <a:r>
              <a:rPr lang="en-US" sz="11500" dirty="0">
                <a:solidFill>
                  <a:srgbClr val="002060"/>
                </a:solidFill>
                <a:latin typeface="AcmeFont" pitchFamily="2" charset="0"/>
              </a:rPr>
              <a:t> </a:t>
            </a:r>
            <a:r>
              <a:rPr lang="en-US" sz="11500" dirty="0" err="1">
                <a:solidFill>
                  <a:srgbClr val="002060"/>
                </a:solidFill>
                <a:latin typeface="AcmeFont" pitchFamily="2" charset="0"/>
              </a:rPr>
              <a:t>zum</a:t>
            </a:r>
            <a:r>
              <a:rPr lang="en-US" sz="11500" dirty="0">
                <a:solidFill>
                  <a:srgbClr val="002060"/>
                </a:solidFill>
                <a:latin typeface="AcmeFont" pitchFamily="2" charset="0"/>
              </a:rPr>
              <a:t> </a:t>
            </a:r>
            <a:r>
              <a:rPr lang="en-US" sz="11500" dirty="0" err="1">
                <a:solidFill>
                  <a:srgbClr val="002060"/>
                </a:solidFill>
                <a:latin typeface="AcmeFont" pitchFamily="2" charset="0"/>
              </a:rPr>
              <a:t>connecten</a:t>
            </a:r>
            <a:r>
              <a:rPr lang="en-US" sz="11500" dirty="0">
                <a:solidFill>
                  <a:srgbClr val="002060"/>
                </a:solidFill>
                <a:latin typeface="AcmeFont" pitchFamily="2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23064628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FCF7896-9F87-9A4D-B16D-6BC1FC53E11A}"/>
              </a:ext>
            </a:extLst>
          </p:cNvPr>
          <p:cNvSpPr txBox="1"/>
          <p:nvPr/>
        </p:nvSpPr>
        <p:spPr>
          <a:xfrm>
            <a:off x="14458950" y="214313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E763D4E-8F79-CE45-91C5-21B32F15B4EB}"/>
              </a:ext>
            </a:extLst>
          </p:cNvPr>
          <p:cNvSpPr txBox="1"/>
          <p:nvPr/>
        </p:nvSpPr>
        <p:spPr>
          <a:xfrm>
            <a:off x="17545050" y="214313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57FC9E19-9FE5-4C4E-A39C-08C86710C674}"/>
              </a:ext>
            </a:extLst>
          </p:cNvPr>
          <p:cNvSpPr/>
          <p:nvPr/>
        </p:nvSpPr>
        <p:spPr>
          <a:xfrm>
            <a:off x="4211100" y="205040"/>
            <a:ext cx="3539752" cy="644791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1300" dirty="0">
                <a:solidFill>
                  <a:schemeClr val="accent1">
                    <a:lumMod val="60000"/>
                    <a:lumOff val="40000"/>
                  </a:schemeClr>
                </a:solidFill>
                <a:latin typeface="AcmeFont" pitchFamily="2" charset="0"/>
              </a:rPr>
              <a:t>?</a:t>
            </a:r>
            <a:endParaRPr lang="en-US" sz="41300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27" name="Picture 26">
            <a:extLst>
              <a:ext uri="{FF2B5EF4-FFF2-40B4-BE49-F238E27FC236}">
                <a16:creationId xmlns:a16="http://schemas.microsoft.com/office/drawing/2014/main" id="{2242D113-0DA3-C54B-B308-93A2A87F4504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5">
                <a:shade val="45000"/>
                <a:satMod val="135000"/>
              </a:schemeClr>
              <a:prstClr val="white"/>
            </a:duotone>
            <a:alphaModFix amt="35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FilmGrain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904007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410AAA25-BC72-5745-9C43-0D67177BF6BB}"/>
              </a:ext>
            </a:extLst>
          </p:cNvPr>
          <p:cNvSpPr/>
          <p:nvPr/>
        </p:nvSpPr>
        <p:spPr>
          <a:xfrm>
            <a:off x="660228" y="1542079"/>
            <a:ext cx="10641495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6000" dirty="0">
                <a:solidFill>
                  <a:srgbClr val="002060"/>
                </a:solidFill>
                <a:latin typeface="AcmeFont" pitchFamily="2" charset="0"/>
                <a:cs typeface="Arial"/>
              </a:rPr>
              <a:t>GROSSGRUPPENFRAGE :</a:t>
            </a:r>
            <a:br>
              <a:rPr lang="en-US" sz="4400" b="1" dirty="0">
                <a:solidFill>
                  <a:srgbClr val="002060"/>
                </a:solidFill>
                <a:latin typeface="Arial"/>
                <a:cs typeface="Arial"/>
              </a:rPr>
            </a:br>
            <a:r>
              <a:rPr lang="en-US" sz="6000" b="1" dirty="0">
                <a:solidFill>
                  <a:srgbClr val="002060"/>
                </a:solidFill>
                <a:latin typeface="Arial"/>
                <a:cs typeface="Arial"/>
              </a:rPr>
              <a:t>Was </a:t>
            </a:r>
            <a:r>
              <a:rPr lang="en-US" sz="6000" b="1" dirty="0" err="1">
                <a:solidFill>
                  <a:srgbClr val="002060"/>
                </a:solidFill>
                <a:latin typeface="Arial"/>
                <a:cs typeface="Arial"/>
              </a:rPr>
              <a:t>bedeutet</a:t>
            </a:r>
            <a:r>
              <a:rPr lang="en-US" sz="6000" b="1" dirty="0">
                <a:solidFill>
                  <a:srgbClr val="002060"/>
                </a:solidFill>
                <a:latin typeface="Arial"/>
                <a:cs typeface="Arial"/>
              </a:rPr>
              <a:t> es, </a:t>
            </a:r>
            <a:r>
              <a:rPr lang="en-US" sz="6000" b="1" dirty="0" err="1">
                <a:solidFill>
                  <a:srgbClr val="002060"/>
                </a:solidFill>
                <a:latin typeface="Arial"/>
                <a:cs typeface="Arial"/>
              </a:rPr>
              <a:t>jemanden</a:t>
            </a:r>
            <a:r>
              <a:rPr lang="en-US" sz="6000" b="1" dirty="0">
                <a:solidFill>
                  <a:srgbClr val="002060"/>
                </a:solidFill>
                <a:latin typeface="Arial"/>
                <a:cs typeface="Arial"/>
              </a:rPr>
              <a:t> »von </a:t>
            </a:r>
            <a:r>
              <a:rPr lang="en-US" sz="6000" b="1" dirty="0" err="1">
                <a:solidFill>
                  <a:srgbClr val="002060"/>
                </a:solidFill>
                <a:latin typeface="Arial"/>
                <a:cs typeface="Arial"/>
              </a:rPr>
              <a:t>ganzem</a:t>
            </a:r>
            <a:r>
              <a:rPr lang="en-US" sz="6000" b="1" dirty="0">
                <a:solidFill>
                  <a:srgbClr val="002060"/>
                </a:solidFill>
                <a:latin typeface="Arial"/>
                <a:cs typeface="Arial"/>
              </a:rPr>
              <a:t> Herzen« </a:t>
            </a:r>
            <a:r>
              <a:rPr lang="en-US" sz="6000" b="1" dirty="0" err="1">
                <a:solidFill>
                  <a:srgbClr val="002060"/>
                </a:solidFill>
                <a:latin typeface="Arial"/>
                <a:cs typeface="Arial"/>
              </a:rPr>
              <a:t>zu</a:t>
            </a:r>
            <a:r>
              <a:rPr lang="en-US" sz="6000" b="1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6000" b="1" dirty="0" err="1">
                <a:solidFill>
                  <a:srgbClr val="002060"/>
                </a:solidFill>
                <a:latin typeface="Arial"/>
                <a:cs typeface="Arial"/>
              </a:rPr>
              <a:t>lieben</a:t>
            </a:r>
            <a:r>
              <a:rPr lang="en-US" sz="6000" b="1" dirty="0">
                <a:solidFill>
                  <a:srgbClr val="002060"/>
                </a:solidFill>
                <a:latin typeface="Arial"/>
                <a:cs typeface="Arial"/>
              </a:rPr>
              <a:t>?</a:t>
            </a:r>
            <a:endParaRPr lang="en-US" sz="4400" b="1" dirty="0">
              <a:solidFill>
                <a:srgbClr val="002060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79033811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FCF7896-9F87-9A4D-B16D-6BC1FC53E11A}"/>
              </a:ext>
            </a:extLst>
          </p:cNvPr>
          <p:cNvSpPr txBox="1"/>
          <p:nvPr/>
        </p:nvSpPr>
        <p:spPr>
          <a:xfrm>
            <a:off x="14458950" y="214313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E763D4E-8F79-CE45-91C5-21B32F15B4EB}"/>
              </a:ext>
            </a:extLst>
          </p:cNvPr>
          <p:cNvSpPr txBox="1"/>
          <p:nvPr/>
        </p:nvSpPr>
        <p:spPr>
          <a:xfrm>
            <a:off x="17545050" y="214313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57FC9E19-9FE5-4C4E-A39C-08C86710C674}"/>
              </a:ext>
            </a:extLst>
          </p:cNvPr>
          <p:cNvSpPr/>
          <p:nvPr/>
        </p:nvSpPr>
        <p:spPr>
          <a:xfrm>
            <a:off x="4211100" y="205040"/>
            <a:ext cx="3539752" cy="644791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1300" dirty="0">
                <a:solidFill>
                  <a:schemeClr val="accent1">
                    <a:lumMod val="60000"/>
                    <a:lumOff val="40000"/>
                  </a:schemeClr>
                </a:solidFill>
                <a:latin typeface="AcmeFont" pitchFamily="2" charset="0"/>
              </a:rPr>
              <a:t>?</a:t>
            </a:r>
            <a:endParaRPr lang="en-US" sz="41300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27" name="Picture 26">
            <a:extLst>
              <a:ext uri="{FF2B5EF4-FFF2-40B4-BE49-F238E27FC236}">
                <a16:creationId xmlns:a16="http://schemas.microsoft.com/office/drawing/2014/main" id="{2242D113-0DA3-C54B-B308-93A2A87F4504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5">
                <a:shade val="45000"/>
                <a:satMod val="135000"/>
              </a:schemeClr>
              <a:prstClr val="white"/>
            </a:duotone>
            <a:alphaModFix amt="35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FilmGrain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904007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410AAA25-BC72-5745-9C43-0D67177BF6BB}"/>
              </a:ext>
            </a:extLst>
          </p:cNvPr>
          <p:cNvSpPr/>
          <p:nvPr/>
        </p:nvSpPr>
        <p:spPr>
          <a:xfrm>
            <a:off x="660228" y="1542079"/>
            <a:ext cx="10641495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6000" dirty="0">
                <a:solidFill>
                  <a:srgbClr val="002060"/>
                </a:solidFill>
                <a:latin typeface="AcmeFont" pitchFamily="2" charset="0"/>
                <a:cs typeface="Arial"/>
              </a:rPr>
              <a:t>GROSSGRUPPENFRAGE :</a:t>
            </a:r>
            <a:br>
              <a:rPr lang="en-US" sz="4400" b="1" dirty="0">
                <a:solidFill>
                  <a:srgbClr val="002060"/>
                </a:solidFill>
                <a:latin typeface="Arial"/>
                <a:cs typeface="Arial"/>
              </a:rPr>
            </a:br>
            <a:r>
              <a:rPr lang="en-US" sz="6000" b="1" dirty="0">
                <a:solidFill>
                  <a:srgbClr val="002060"/>
                </a:solidFill>
                <a:latin typeface="Arial"/>
                <a:cs typeface="Arial"/>
              </a:rPr>
              <a:t>Was </a:t>
            </a:r>
            <a:r>
              <a:rPr lang="en-US" sz="6000" b="1" dirty="0" err="1">
                <a:solidFill>
                  <a:srgbClr val="002060"/>
                </a:solidFill>
                <a:latin typeface="Arial"/>
                <a:cs typeface="Arial"/>
              </a:rPr>
              <a:t>bedeutet</a:t>
            </a:r>
            <a:r>
              <a:rPr lang="en-US" sz="6000" b="1" dirty="0">
                <a:solidFill>
                  <a:srgbClr val="002060"/>
                </a:solidFill>
                <a:latin typeface="Arial"/>
                <a:cs typeface="Arial"/>
              </a:rPr>
              <a:t> es, Gott »von </a:t>
            </a:r>
            <a:r>
              <a:rPr lang="en-US" sz="6000" b="1" dirty="0" err="1">
                <a:solidFill>
                  <a:srgbClr val="002060"/>
                </a:solidFill>
                <a:latin typeface="Arial"/>
                <a:cs typeface="Arial"/>
              </a:rPr>
              <a:t>ganzem</a:t>
            </a:r>
            <a:r>
              <a:rPr lang="en-US" sz="6000" b="1" dirty="0">
                <a:solidFill>
                  <a:srgbClr val="002060"/>
                </a:solidFill>
                <a:latin typeface="Arial"/>
                <a:cs typeface="Arial"/>
              </a:rPr>
              <a:t> Herzen« </a:t>
            </a:r>
            <a:r>
              <a:rPr lang="en-US" sz="6000" b="1" dirty="0" err="1">
                <a:solidFill>
                  <a:srgbClr val="002060"/>
                </a:solidFill>
                <a:latin typeface="Arial"/>
                <a:cs typeface="Arial"/>
              </a:rPr>
              <a:t>zu</a:t>
            </a:r>
            <a:r>
              <a:rPr lang="en-US" sz="6000" b="1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6000" b="1" dirty="0" err="1">
                <a:solidFill>
                  <a:srgbClr val="002060"/>
                </a:solidFill>
                <a:latin typeface="Arial"/>
                <a:cs typeface="Arial"/>
              </a:rPr>
              <a:t>lieben</a:t>
            </a:r>
            <a:r>
              <a:rPr lang="en-US" sz="6000" b="1" dirty="0">
                <a:solidFill>
                  <a:srgbClr val="002060"/>
                </a:solidFill>
                <a:latin typeface="Arial"/>
                <a:cs typeface="Arial"/>
              </a:rPr>
              <a:t>?</a:t>
            </a:r>
            <a:endParaRPr lang="en-US" sz="4400" b="1" dirty="0">
              <a:solidFill>
                <a:srgbClr val="002060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06585570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icture 26">
            <a:extLst>
              <a:ext uri="{FF2B5EF4-FFF2-40B4-BE49-F238E27FC236}">
                <a16:creationId xmlns:a16="http://schemas.microsoft.com/office/drawing/2014/main" id="{2242D113-0DA3-C54B-B308-93A2A87F4504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5">
                <a:shade val="45000"/>
                <a:satMod val="135000"/>
              </a:schemeClr>
              <a:prstClr val="white"/>
            </a:duotone>
            <a:alphaModFix amt="35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FilmGrain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904007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AA75E038-BDA8-1346-B4B6-43E1771ED160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1">
                <a:tint val="45000"/>
                <a:satMod val="400000"/>
              </a:schemeClr>
            </a:duotone>
            <a:alphaModFix amt="35000"/>
          </a:blip>
          <a:srcRect t="15139"/>
          <a:stretch/>
        </p:blipFill>
        <p:spPr>
          <a:xfrm>
            <a:off x="-385813" y="4010830"/>
            <a:ext cx="4989577" cy="3110640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ECCB7737-54C5-9742-88FA-5178010739E9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1">
                <a:shade val="45000"/>
                <a:satMod val="135000"/>
              </a:schemeClr>
              <a:prstClr val="white"/>
            </a:duotone>
            <a:alphaModFix amt="50000"/>
          </a:blip>
          <a:srcRect t="14063"/>
          <a:stretch/>
        </p:blipFill>
        <p:spPr>
          <a:xfrm rot="5400000">
            <a:off x="7308156" y="169381"/>
            <a:ext cx="5461883" cy="4485182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6FCF7896-9F87-9A4D-B16D-6BC1FC53E11A}"/>
              </a:ext>
            </a:extLst>
          </p:cNvPr>
          <p:cNvSpPr txBox="1"/>
          <p:nvPr/>
        </p:nvSpPr>
        <p:spPr>
          <a:xfrm>
            <a:off x="14458950" y="214313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E763D4E-8F79-CE45-91C5-21B32F15B4EB}"/>
              </a:ext>
            </a:extLst>
          </p:cNvPr>
          <p:cNvSpPr txBox="1"/>
          <p:nvPr/>
        </p:nvSpPr>
        <p:spPr>
          <a:xfrm>
            <a:off x="17545050" y="214313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49F6A6F-288E-424B-BB01-4137CE0F3B95}"/>
              </a:ext>
            </a:extLst>
          </p:cNvPr>
          <p:cNvSpPr txBox="1"/>
          <p:nvPr/>
        </p:nvSpPr>
        <p:spPr>
          <a:xfrm>
            <a:off x="177704" y="1922782"/>
            <a:ext cx="11465531" cy="23391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err="1">
                <a:solidFill>
                  <a:srgbClr val="002060"/>
                </a:solidFill>
                <a:latin typeface="AcmeFont" pitchFamily="2" charset="0"/>
              </a:rPr>
              <a:t>Deine</a:t>
            </a:r>
            <a:r>
              <a:rPr lang="en-US" sz="4000" dirty="0">
                <a:solidFill>
                  <a:srgbClr val="002060"/>
                </a:solidFill>
                <a:latin typeface="AcmeFont" pitchFamily="2" charset="0"/>
              </a:rPr>
              <a:t> </a:t>
            </a:r>
            <a:r>
              <a:rPr lang="en-US" sz="4000" dirty="0" err="1">
                <a:solidFill>
                  <a:srgbClr val="002060"/>
                </a:solidFill>
                <a:latin typeface="AcmeFont" pitchFamily="2" charset="0"/>
              </a:rPr>
              <a:t>Gedanken</a:t>
            </a:r>
            <a:r>
              <a:rPr lang="en-US" sz="4000" dirty="0">
                <a:solidFill>
                  <a:srgbClr val="002060"/>
                </a:solidFill>
                <a:latin typeface="AcmeFont" pitchFamily="2" charset="0"/>
              </a:rPr>
              <a:t>, </a:t>
            </a:r>
            <a:r>
              <a:rPr lang="en-US" sz="4000" dirty="0" err="1">
                <a:solidFill>
                  <a:srgbClr val="002060"/>
                </a:solidFill>
                <a:latin typeface="AcmeFont" pitchFamily="2" charset="0"/>
              </a:rPr>
              <a:t>Handlungen</a:t>
            </a:r>
            <a:r>
              <a:rPr lang="en-US" sz="4000" dirty="0">
                <a:solidFill>
                  <a:srgbClr val="002060"/>
                </a:solidFill>
                <a:latin typeface="AcmeFont" pitchFamily="2" charset="0"/>
              </a:rPr>
              <a:t>, </a:t>
            </a:r>
            <a:r>
              <a:rPr lang="en-US" sz="4000" dirty="0" err="1">
                <a:solidFill>
                  <a:srgbClr val="002060"/>
                </a:solidFill>
                <a:latin typeface="AcmeFont" pitchFamily="2" charset="0"/>
              </a:rPr>
              <a:t>Emotionen</a:t>
            </a:r>
            <a:r>
              <a:rPr lang="en-US" sz="4000" dirty="0">
                <a:solidFill>
                  <a:srgbClr val="002060"/>
                </a:solidFill>
                <a:latin typeface="AcmeFont" pitchFamily="2" charset="0"/>
              </a:rPr>
              <a:t> und </a:t>
            </a:r>
            <a:r>
              <a:rPr lang="en-US" sz="4000" dirty="0" err="1">
                <a:solidFill>
                  <a:srgbClr val="002060"/>
                </a:solidFill>
                <a:latin typeface="AcmeFont" pitchFamily="2" charset="0"/>
              </a:rPr>
              <a:t>sogar</a:t>
            </a:r>
            <a:r>
              <a:rPr lang="en-US" sz="4000" dirty="0">
                <a:solidFill>
                  <a:srgbClr val="002060"/>
                </a:solidFill>
                <a:latin typeface="AcmeFont" pitchFamily="2" charset="0"/>
              </a:rPr>
              <a:t> </a:t>
            </a:r>
            <a:r>
              <a:rPr lang="en-US" sz="4000" dirty="0" err="1">
                <a:solidFill>
                  <a:srgbClr val="002060"/>
                </a:solidFill>
                <a:latin typeface="AcmeFont" pitchFamily="2" charset="0"/>
              </a:rPr>
              <a:t>deine</a:t>
            </a:r>
            <a:r>
              <a:rPr lang="en-US" sz="4000" dirty="0">
                <a:solidFill>
                  <a:srgbClr val="002060"/>
                </a:solidFill>
                <a:latin typeface="AcmeFont" pitchFamily="2" charset="0"/>
              </a:rPr>
              <a:t> </a:t>
            </a:r>
            <a:r>
              <a:rPr lang="en-US" sz="4000" dirty="0" err="1">
                <a:solidFill>
                  <a:srgbClr val="002060"/>
                </a:solidFill>
                <a:latin typeface="AcmeFont" pitchFamily="2" charset="0"/>
              </a:rPr>
              <a:t>Entscheidungen</a:t>
            </a:r>
            <a:r>
              <a:rPr lang="en-US" sz="4000" dirty="0">
                <a:solidFill>
                  <a:srgbClr val="002060"/>
                </a:solidFill>
                <a:latin typeface="AcmeFont" pitchFamily="2" charset="0"/>
              </a:rPr>
              <a:t> </a:t>
            </a:r>
            <a:r>
              <a:rPr lang="en-US" sz="4000" dirty="0" err="1">
                <a:solidFill>
                  <a:srgbClr val="002060"/>
                </a:solidFill>
                <a:latin typeface="AcmeFont" pitchFamily="2" charset="0"/>
              </a:rPr>
              <a:t>sollten</a:t>
            </a:r>
            <a:r>
              <a:rPr lang="en-US" sz="4000" dirty="0">
                <a:solidFill>
                  <a:srgbClr val="002060"/>
                </a:solidFill>
                <a:latin typeface="AcmeFont" pitchFamily="2" charset="0"/>
              </a:rPr>
              <a:t> </a:t>
            </a:r>
            <a:r>
              <a:rPr lang="en-US" sz="4000" dirty="0" err="1">
                <a:solidFill>
                  <a:srgbClr val="002060"/>
                </a:solidFill>
                <a:latin typeface="AcmeFont" pitchFamily="2" charset="0"/>
              </a:rPr>
              <a:t>dein</a:t>
            </a:r>
            <a:r>
              <a:rPr lang="en-US" sz="4000" dirty="0">
                <a:solidFill>
                  <a:srgbClr val="002060"/>
                </a:solidFill>
                <a:latin typeface="AcmeFont" pitchFamily="2" charset="0"/>
              </a:rPr>
              <a:t> </a:t>
            </a:r>
            <a:r>
              <a:rPr lang="en-US" sz="4000" dirty="0" err="1">
                <a:solidFill>
                  <a:srgbClr val="002060"/>
                </a:solidFill>
                <a:latin typeface="AcmeFont" pitchFamily="2" charset="0"/>
              </a:rPr>
              <a:t>Herz</a:t>
            </a:r>
            <a:r>
              <a:rPr lang="en-US" sz="4000" dirty="0">
                <a:solidFill>
                  <a:srgbClr val="002060"/>
                </a:solidFill>
                <a:latin typeface="AcmeFont" pitchFamily="2" charset="0"/>
              </a:rPr>
              <a:t> </a:t>
            </a:r>
            <a:r>
              <a:rPr lang="en-US" sz="4000" dirty="0" err="1">
                <a:solidFill>
                  <a:srgbClr val="002060"/>
                </a:solidFill>
                <a:latin typeface="AcmeFont" pitchFamily="2" charset="0"/>
              </a:rPr>
              <a:t>nicht</a:t>
            </a:r>
            <a:r>
              <a:rPr lang="en-US" sz="4000" dirty="0">
                <a:solidFill>
                  <a:srgbClr val="002060"/>
                </a:solidFill>
                <a:latin typeface="AcmeFont" pitchFamily="2" charset="0"/>
              </a:rPr>
              <a:t> </a:t>
            </a:r>
            <a:r>
              <a:rPr lang="en-US" sz="4000" dirty="0" err="1">
                <a:solidFill>
                  <a:srgbClr val="002060"/>
                </a:solidFill>
                <a:latin typeface="AcmeFont" pitchFamily="2" charset="0"/>
              </a:rPr>
              <a:t>davon</a:t>
            </a:r>
            <a:r>
              <a:rPr lang="en-US" sz="4000" dirty="0">
                <a:solidFill>
                  <a:srgbClr val="002060"/>
                </a:solidFill>
                <a:latin typeface="AcmeFont" pitchFamily="2" charset="0"/>
              </a:rPr>
              <a:t> </a:t>
            </a:r>
            <a:r>
              <a:rPr lang="en-US" sz="4000" dirty="0" err="1">
                <a:solidFill>
                  <a:srgbClr val="002060"/>
                </a:solidFill>
                <a:latin typeface="AcmeFont" pitchFamily="2" charset="0"/>
              </a:rPr>
              <a:t>abhalten</a:t>
            </a:r>
            <a:r>
              <a:rPr lang="en-US" sz="4000" dirty="0">
                <a:solidFill>
                  <a:srgbClr val="002060"/>
                </a:solidFill>
                <a:latin typeface="AcmeFont" pitchFamily="2" charset="0"/>
              </a:rPr>
              <a:t>, </a:t>
            </a:r>
            <a:r>
              <a:rPr lang="en-US" sz="4000" dirty="0" err="1">
                <a:solidFill>
                  <a:srgbClr val="002060"/>
                </a:solidFill>
                <a:latin typeface="AcmeFont" pitchFamily="2" charset="0"/>
              </a:rPr>
              <a:t>sich</a:t>
            </a:r>
            <a:r>
              <a:rPr lang="en-US" sz="4000" dirty="0">
                <a:solidFill>
                  <a:srgbClr val="002060"/>
                </a:solidFill>
                <a:latin typeface="AcmeFont" pitchFamily="2" charset="0"/>
              </a:rPr>
              <a:t> </a:t>
            </a:r>
            <a:r>
              <a:rPr lang="en-US" sz="6600" dirty="0" err="1">
                <a:solidFill>
                  <a:srgbClr val="002060"/>
                </a:solidFill>
                <a:latin typeface="AcmeFont" pitchFamily="2" charset="0"/>
              </a:rPr>
              <a:t>mit</a:t>
            </a:r>
            <a:r>
              <a:rPr lang="en-US" sz="6600" dirty="0">
                <a:solidFill>
                  <a:srgbClr val="002060"/>
                </a:solidFill>
                <a:latin typeface="AcmeFont" pitchFamily="2" charset="0"/>
              </a:rPr>
              <a:t> Gott </a:t>
            </a:r>
            <a:r>
              <a:rPr lang="en-US" sz="6600" dirty="0" err="1">
                <a:solidFill>
                  <a:srgbClr val="002060"/>
                </a:solidFill>
                <a:latin typeface="AcmeFont" pitchFamily="2" charset="0"/>
              </a:rPr>
              <a:t>zu</a:t>
            </a:r>
            <a:r>
              <a:rPr lang="en-US" sz="6600" dirty="0">
                <a:solidFill>
                  <a:srgbClr val="002060"/>
                </a:solidFill>
                <a:latin typeface="AcmeFont" pitchFamily="2" charset="0"/>
              </a:rPr>
              <a:t> </a:t>
            </a:r>
            <a:r>
              <a:rPr lang="en-US" sz="6600" dirty="0" err="1">
                <a:solidFill>
                  <a:srgbClr val="002060"/>
                </a:solidFill>
                <a:latin typeface="AcmeFont" pitchFamily="2" charset="0"/>
              </a:rPr>
              <a:t>connecten</a:t>
            </a:r>
            <a:r>
              <a:rPr lang="en-US" sz="6600" dirty="0">
                <a:solidFill>
                  <a:srgbClr val="002060"/>
                </a:solidFill>
                <a:latin typeface="AcmeFont" pitchFamily="2" charset="0"/>
              </a:rPr>
              <a:t>!</a:t>
            </a:r>
            <a:r>
              <a:rPr lang="en-US" sz="4000" dirty="0">
                <a:solidFill>
                  <a:srgbClr val="002060"/>
                </a:solidFill>
                <a:latin typeface="AcmeFont" pitchFamily="2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81860774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icture 26">
            <a:extLst>
              <a:ext uri="{FF2B5EF4-FFF2-40B4-BE49-F238E27FC236}">
                <a16:creationId xmlns:a16="http://schemas.microsoft.com/office/drawing/2014/main" id="{2242D113-0DA3-C54B-B308-93A2A87F4504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5">
                <a:shade val="45000"/>
                <a:satMod val="135000"/>
              </a:schemeClr>
              <a:prstClr val="white"/>
            </a:duotone>
            <a:alphaModFix amt="35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FilmGrain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904007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2DF4F665-48EB-364D-9EB2-66AD8C2D761A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 l="37287" t="15306" r="-1" b="1"/>
          <a:stretch/>
        </p:blipFill>
        <p:spPr>
          <a:xfrm>
            <a:off x="8829578" y="3551085"/>
            <a:ext cx="3799175" cy="3613981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6FCF7896-9F87-9A4D-B16D-6BC1FC53E11A}"/>
              </a:ext>
            </a:extLst>
          </p:cNvPr>
          <p:cNvSpPr txBox="1"/>
          <p:nvPr/>
        </p:nvSpPr>
        <p:spPr>
          <a:xfrm>
            <a:off x="14458950" y="214313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E763D4E-8F79-CE45-91C5-21B32F15B4EB}"/>
              </a:ext>
            </a:extLst>
          </p:cNvPr>
          <p:cNvSpPr txBox="1"/>
          <p:nvPr/>
        </p:nvSpPr>
        <p:spPr>
          <a:xfrm>
            <a:off x="17545050" y="214313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54FB0C6E-28FB-B343-B8BC-81A83A160240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 l="37287" t="15306" r="-1" b="1"/>
          <a:stretch/>
        </p:blipFill>
        <p:spPr>
          <a:xfrm>
            <a:off x="5410103" y="3551085"/>
            <a:ext cx="3799175" cy="3613981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E62789AC-B2F3-A544-AEA8-229A08899340}"/>
              </a:ext>
            </a:extLst>
          </p:cNvPr>
          <p:cNvSpPr txBox="1"/>
          <p:nvPr/>
        </p:nvSpPr>
        <p:spPr>
          <a:xfrm>
            <a:off x="363234" y="2399517"/>
            <a:ext cx="1146553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600" dirty="0">
                <a:solidFill>
                  <a:srgbClr val="002060"/>
                </a:solidFill>
                <a:latin typeface="AcmeFont" pitchFamily="2" charset="0"/>
              </a:rPr>
              <a:t>LUKAS 7,36-50</a:t>
            </a:r>
          </a:p>
        </p:txBody>
      </p:sp>
    </p:spTree>
    <p:extLst>
      <p:ext uri="{BB962C8B-B14F-4D97-AF65-F5344CB8AC3E}">
        <p14:creationId xmlns:p14="http://schemas.microsoft.com/office/powerpoint/2010/main" val="204051845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100</TotalTime>
  <Words>708</Words>
  <Application>Microsoft Macintosh PowerPoint</Application>
  <PresentationFormat>Widescreen</PresentationFormat>
  <Paragraphs>75</Paragraphs>
  <Slides>18</Slides>
  <Notes>18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3" baseType="lpstr">
      <vt:lpstr>AcmeFont</vt:lpstr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 Istvanik</dc:creator>
  <cp:lastModifiedBy>Fronius, Andreas</cp:lastModifiedBy>
  <cp:revision>11</cp:revision>
  <dcterms:created xsi:type="dcterms:W3CDTF">2019-12-05T19:23:11Z</dcterms:created>
  <dcterms:modified xsi:type="dcterms:W3CDTF">2020-03-12T10:15:09Z</dcterms:modified>
</cp:coreProperties>
</file>