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60" r:id="rId4"/>
    <p:sldId id="257" r:id="rId5"/>
    <p:sldId id="262" r:id="rId6"/>
    <p:sldId id="263" r:id="rId7"/>
    <p:sldId id="264" r:id="rId8"/>
    <p:sldId id="261" r:id="rId9"/>
    <p:sldId id="265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1"/>
    <p:restoredTop sz="94629"/>
  </p:normalViewPr>
  <p:slideViewPr>
    <p:cSldViewPr snapToGrid="0" snapToObjects="1">
      <p:cViewPr varScale="1">
        <p:scale>
          <a:sx n="49" d="100"/>
          <a:sy n="49" d="100"/>
        </p:scale>
        <p:origin x="208" y="1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1115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1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09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193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2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2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7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83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25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31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8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Klicken Sie zum Bearbeiten des Master-Titelstils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DES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GLAUBENS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55726" y="589571"/>
            <a:ext cx="9469975" cy="47685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Passt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Maßstäben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Welt an,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sondern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lasst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von Gott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verändern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damit</a:t>
            </a:r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euer</a:t>
            </a:r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ganzes</a:t>
            </a:r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Denken</a:t>
            </a:r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 neu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ausgerichtet</a:t>
            </a:r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wird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 Nur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könnt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beurteilen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Gottes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Wille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was gut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vollkommen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was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gefällt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r>
              <a:rPr lang="en-US" sz="28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Römer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2800">
                <a:solidFill>
                  <a:srgbClr val="002060"/>
                </a:solidFill>
                <a:latin typeface="AcmeFont" pitchFamily="2" charset="0"/>
                <a:cs typeface="Arial"/>
              </a:rPr>
              <a:t>12,2 HFA</a:t>
            </a:r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6460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363234" y="1842925"/>
            <a:ext cx="11465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3.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&amp;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</a:p>
          <a:p>
            <a:pPr algn="ctr"/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</a:p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KÖRPER &amp; KRAFT</a:t>
            </a:r>
          </a:p>
        </p:txBody>
      </p:sp>
    </p:spTree>
    <p:extLst>
      <p:ext uri="{BB962C8B-B14F-4D97-AF65-F5344CB8AC3E}">
        <p14:creationId xmlns:p14="http://schemas.microsoft.com/office/powerpoint/2010/main" val="3202721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55726" y="589571"/>
            <a:ext cx="9469975" cy="47685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Oder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habt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etwa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vergessen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Körper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Tempel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des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Heiligen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Geistes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der in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wohnt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den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gegeben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hat?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also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mehr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selbst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 Gott hat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freigekauft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damit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;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lebt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so,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eurem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Arial"/>
                <a:cs typeface="Arial"/>
              </a:rPr>
              <a:t>Körper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Ehre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bereitet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1.Korinther 6,19-20 HFA</a:t>
            </a:r>
          </a:p>
        </p:txBody>
      </p:sp>
    </p:spTree>
    <p:extLst>
      <p:ext uri="{BB962C8B-B14F-4D97-AF65-F5344CB8AC3E}">
        <p14:creationId xmlns:p14="http://schemas.microsoft.com/office/powerpoint/2010/main" val="2971292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PERSÖNLICHE FRAGE: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Wie connected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fühlst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dich in letzter Zeit mit Gott?</a:t>
            </a: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8189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DES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GLAUBENS</a:t>
            </a:r>
          </a:p>
        </p:txBody>
      </p:sp>
    </p:spTree>
    <p:extLst>
      <p:ext uri="{BB962C8B-B14F-4D97-AF65-F5344CB8AC3E}">
        <p14:creationId xmlns:p14="http://schemas.microsoft.com/office/powerpoint/2010/main" val="922578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37947" y="1591478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brauchen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Anleitungen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um Dinge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richtig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zusammenzubauen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oder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. Auch,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wenn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es um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unsere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Beziehung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!</a:t>
            </a:r>
            <a:endParaRPr lang="en-US" sz="6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2192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>
                <a:solidFill>
                  <a:srgbClr val="002060"/>
                </a:solidFill>
                <a:latin typeface="AcmeFont" pitchFamily="2" charset="0"/>
              </a:rPr>
              <a:t>Zurück zu den </a:t>
            </a:r>
          </a:p>
          <a:p>
            <a:r>
              <a:rPr lang="en-US" sz="10000" dirty="0">
                <a:solidFill>
                  <a:srgbClr val="002060"/>
                </a:solidFill>
                <a:latin typeface="AcmeFont" pitchFamily="2" charset="0"/>
              </a:rPr>
              <a:t>BASICS DES GLAUBENS</a:t>
            </a:r>
          </a:p>
        </p:txBody>
      </p:sp>
    </p:spTree>
    <p:extLst>
      <p:ext uri="{BB962C8B-B14F-4D97-AF65-F5344CB8AC3E}">
        <p14:creationId xmlns:p14="http://schemas.microsoft.com/office/powerpoint/2010/main" val="2230646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690945" y="1432175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00F43FD-D8DF-1343-ABA5-8B0EC6C7FDF3}"/>
              </a:ext>
            </a:extLst>
          </p:cNvPr>
          <p:cNvSpPr/>
          <p:nvPr/>
        </p:nvSpPr>
        <p:spPr>
          <a:xfrm>
            <a:off x="1510890" y="370022"/>
            <a:ext cx="9506640" cy="59091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5ACA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D19ABE-63C0-614E-97E8-802542C4C70A}"/>
              </a:ext>
            </a:extLst>
          </p:cNvPr>
          <p:cNvSpPr/>
          <p:nvPr/>
        </p:nvSpPr>
        <p:spPr>
          <a:xfrm>
            <a:off x="2022645" y="870670"/>
            <a:ext cx="8483130" cy="470898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aller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Kraft!‹</a:t>
            </a:r>
            <a:endParaRPr lang="en-US" sz="48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rial"/>
                <a:cs typeface="Arial"/>
              </a:rPr>
              <a:t>Markus 12,30 NGÜ</a:t>
            </a:r>
            <a:endParaRPr lang="en-US" sz="28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820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GROSSGRUPPENFRAGE: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Auf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welche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Weisen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connectest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0338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Auf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welche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Weisen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connectest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Gott? </a:t>
            </a:r>
            <a:endParaRPr lang="en-US" sz="44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8468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363234" y="1842925"/>
            <a:ext cx="11465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1.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&amp;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</a:p>
          <a:p>
            <a:pPr lvl="1"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HERZEN und HINGABE</a:t>
            </a:r>
          </a:p>
        </p:txBody>
      </p:sp>
    </p:spTree>
    <p:extLst>
      <p:ext uri="{BB962C8B-B14F-4D97-AF65-F5344CB8AC3E}">
        <p14:creationId xmlns:p14="http://schemas.microsoft.com/office/powerpoint/2010/main" val="2040518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»Lehrer, welches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wichtigste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Gebot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Gesetz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Gottes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?« Jesus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antwortete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: »›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b="1" i="1" u="sng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28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.‹ Das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das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erste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wichtigste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Gebot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Ebenso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wichtig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zweites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: ›Liebe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Mitmenschen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wie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dich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selbst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.‹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Alle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Gebote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alle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Forderungen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Propheten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sind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diesen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beiden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Geboten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i="1" dirty="0" err="1">
                <a:solidFill>
                  <a:srgbClr val="002060"/>
                </a:solidFill>
                <a:latin typeface="Arial"/>
                <a:cs typeface="Arial"/>
              </a:rPr>
              <a:t>enthalten</a:t>
            </a:r>
            <a:r>
              <a:rPr lang="en-US" sz="2800" i="1" dirty="0">
                <a:solidFill>
                  <a:srgbClr val="002060"/>
                </a:solidFill>
                <a:latin typeface="Arial"/>
                <a:cs typeface="Arial"/>
              </a:rPr>
              <a:t>.« </a:t>
            </a:r>
          </a:p>
          <a:p>
            <a:pPr algn="ctr"/>
            <a:r>
              <a:rPr lang="en-US" b="1" i="1" dirty="0">
                <a:solidFill>
                  <a:srgbClr val="002060"/>
                </a:solidFill>
                <a:latin typeface="Arial"/>
                <a:cs typeface="Arial"/>
              </a:rPr>
              <a:t>(*5.Mose 6,5)</a:t>
            </a:r>
            <a:endParaRPr lang="en-US" sz="12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4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4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Matthäus</a:t>
            </a:r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 22,35-40 HFA</a:t>
            </a:r>
            <a:endParaRPr lang="en-US" sz="4000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2632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363234" y="1842925"/>
            <a:ext cx="114655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2.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&amp;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durch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DENKEN</a:t>
            </a:r>
          </a:p>
        </p:txBody>
      </p:sp>
    </p:spTree>
    <p:extLst>
      <p:ext uri="{BB962C8B-B14F-4D97-AF65-F5344CB8AC3E}">
        <p14:creationId xmlns:p14="http://schemas.microsoft.com/office/powerpoint/2010/main" val="1401253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4977</TotalTime>
  <Words>360</Words>
  <Application>Microsoft Macintosh PowerPoint</Application>
  <PresentationFormat>Widescreen</PresentationFormat>
  <Paragraphs>54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18</cp:revision>
  <dcterms:created xsi:type="dcterms:W3CDTF">2019-12-05T19:23:11Z</dcterms:created>
  <dcterms:modified xsi:type="dcterms:W3CDTF">2020-03-12T10:13:09Z</dcterms:modified>
</cp:coreProperties>
</file>