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-1291579"/>
            <a:ext cx="29260800" cy="19507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2921000" y="330200"/>
            <a:ext cx="18542000" cy="9207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idx="13"/>
          </p:nvPr>
        </p:nvSpPr>
        <p:spPr>
          <a:xfrm>
            <a:off x="8016875" y="-63500"/>
            <a:ext cx="19831050" cy="13220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idx="13"/>
          </p:nvPr>
        </p:nvSpPr>
        <p:spPr>
          <a:xfrm>
            <a:off x="9972675" y="2125132"/>
            <a:ext cx="16402050" cy="10934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defRPr sz="3800"/>
            </a:lvl1pPr>
            <a:lvl2pPr marL="1117600" indent="-558800">
              <a:spcBef>
                <a:spcPts val="4500"/>
              </a:spcBef>
              <a:buClrTx/>
              <a:defRPr sz="3800"/>
            </a:lvl2pPr>
            <a:lvl3pPr marL="1676400" indent="-558800">
              <a:spcBef>
                <a:spcPts val="4500"/>
              </a:spcBef>
              <a:buClrTx/>
              <a:defRPr sz="3800"/>
            </a:lvl3pPr>
            <a:lvl4pPr marL="2235200" indent="-558800">
              <a:spcBef>
                <a:spcPts val="4500"/>
              </a:spcBef>
              <a:buClrTx/>
              <a:defRPr sz="3800"/>
            </a:lvl4pPr>
            <a:lvl5pPr marL="2794000" indent="-558800">
              <a:spcBef>
                <a:spcPts val="4500"/>
              </a:spcBef>
              <a:buClrTx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290800" y="6870700"/>
            <a:ext cx="8343900" cy="5562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316200" y="952500"/>
            <a:ext cx="8305800" cy="5537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-1739900" y="-258233"/>
            <a:ext cx="20065999" cy="1337733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jpe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jpe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Sei Einmalig.001.jpeg" descr="Sei Einmalig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Sei Einmalig.010.jpeg" descr="Sei Einmalig.0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Sei Einmalig.011.jpeg" descr="Sei Einmalig.0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Sei Einmalig.013.jpeg" descr="Sei Einmalig.01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Sei Einmalig.014.jpeg" descr="Sei Einmalig.01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Sei Einmalig.016.jpeg" descr="Sei Einmalig.01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5" name="Sei Einmalig.017.jpeg" descr="Sei Einmalig.01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3" name="Sei Einmalig.019.jpeg" descr="Sei Einmalig.01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Sei Einmalig.002.jpeg" descr="Sei Einmalig.0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6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Sei Einmalig.020.jpeg" descr="Sei Einmalig.02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1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5" name="Sei Einmalig.022.jpeg" descr="Sei Einmalig.02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Sei Einmalig.023.jpeg" descr="Sei Einmalig.02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3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6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7" name="Sei Einmalig.025.jpeg" descr="Sei Einmalig.02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0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1" name="Sei Einmalig.026.jpeg" descr="Sei Einmalig.02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4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5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9" name="Sei Einmalig.028.jpeg" descr="Sei Einmalig.02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2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3" name="Sei Einmalig.029.jpeg" descr="Sei Einmalig.02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Sei Einmalig.003.jpeg" descr="Sei Einmalig.0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6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7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0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1" name="Sei Einmalig.031.jpeg" descr="Sei Einmalig.03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4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5" name="Sei Einmalig.032.jpeg" descr="Sei Einmalig.03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8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9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2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3" name="Sei Einmalig.034.jpeg" descr="Sei Einmalig.03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6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7" name="Sei Einmalig.035.jpeg" descr="Sei Einmalig.03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0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1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4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5" name="Sei Einmalig.037.jpeg" descr="Sei Einmalig.03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8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9" name="Sei Einmalig.038.jpeg" descr="Sei Einmalig.03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2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3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Sei Einmalig.004.jpeg" descr="Sei Einmalig.00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6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7" name="Sei Einmalig.001.jpeg" descr="Sei Einmalig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0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1" name="Sei Einmalig.041.jpeg" descr="Sei Einmalig.04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Sei Einmalig.005.jpeg" descr="Sei Einmalig.00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Sei Einmalig.012.jpeg" descr="Sei Einmali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Sei Einmalig.007.jpeg" descr="Sei Einmalig.0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Sei Einmalig.008.jpeg" descr="Sei Einmalig.0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Sei Einmalig.009.jpeg" descr="Sei Einmalig.0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