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theme/themeOverride1.xml" ContentType="application/vnd.openxmlformats-officedocument.themeOverride+xml"/>
  <Override PartName="/ppt/theme/themeOverride2.xml" ContentType="application/vnd.openxmlformats-officedocument.themeOverride+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docProps/custom.xml" ContentType="application/vnd.openxmlformats-officedocument.custom-properties+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Override PartName="/ppt/notesSlides/notesSlide3.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4"/>
  </p:notesMasterIdLst>
  <p:handoutMasterIdLst>
    <p:handoutMasterId r:id="rId15"/>
  </p:handoutMasterIdLst>
  <p:sldIdLst>
    <p:sldId id="284" r:id="rId2"/>
    <p:sldId id="257" r:id="rId3"/>
    <p:sldId id="264" r:id="rId4"/>
    <p:sldId id="280" r:id="rId5"/>
    <p:sldId id="266" r:id="rId6"/>
    <p:sldId id="283" r:id="rId7"/>
    <p:sldId id="282" r:id="rId8"/>
    <p:sldId id="267" r:id="rId9"/>
    <p:sldId id="269" r:id="rId10"/>
    <p:sldId id="272" r:id="rId11"/>
    <p:sldId id="279" r:id="rId12"/>
    <p:sldId id="273" r:id="rId13"/>
  </p:sldIdLst>
  <p:sldSz cx="12192000" cy="6858000"/>
  <p:notesSz cx="6858000" cy="9926638"/>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extLst>
    <p:ext uri="{E76CE94A-603C-4142-B9EB-6D1370010A27}">
      <p14:discardImageEditData xmlns:p14="http://schemas.microsoft.com/office/powerpoint/2010/main" xmlns="" val="0"/>
    </p:ext>
    <p:ext uri="{D31A062A-798A-4329-ABDD-BBA856620510}">
      <p14:defaultImageDpi xmlns:p14="http://schemas.microsoft.com/office/powerpoint/2010/main" xmlns="" val="32767"/>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horzBarState="maximized">
    <p:restoredLeft sz="8306"/>
    <p:restoredTop sz="86408"/>
  </p:normalViewPr>
  <p:slideViewPr>
    <p:cSldViewPr snapToGrid="0" snapToObjects="1">
      <p:cViewPr varScale="1">
        <p:scale>
          <a:sx n="87" d="100"/>
          <a:sy n="87" d="100"/>
        </p:scale>
        <p:origin x="-835" y="-86"/>
      </p:cViewPr>
      <p:guideLst>
        <p:guide orient="horz" pos="2160"/>
        <p:guide pos="3840"/>
      </p:guideLst>
    </p:cSldViewPr>
  </p:slideViewPr>
  <p:outlineViewPr>
    <p:cViewPr>
      <p:scale>
        <a:sx n="33" d="100"/>
        <a:sy n="33" d="100"/>
      </p:scale>
      <p:origin x="0" y="-4360"/>
    </p:cViewPr>
  </p:outlineViewPr>
  <p:notesTextViewPr>
    <p:cViewPr>
      <p:scale>
        <a:sx n="1" d="1"/>
        <a:sy n="1" d="1"/>
      </p:scale>
      <p:origin x="0" y="0"/>
    </p:cViewPr>
  </p:notesTextViewPr>
  <p:sorterViewPr>
    <p:cViewPr>
      <p:scale>
        <a:sx n="66" d="100"/>
        <a:sy n="66"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xmlns="" id="{CF8F13C9-E002-4B18-8CCD-32581FFB8F17}"/>
              </a:ext>
            </a:extLst>
          </p:cNvPr>
          <p:cNvSpPr>
            <a:spLocks noGrp="1"/>
          </p:cNvSpPr>
          <p:nvPr>
            <p:ph type="hdr" sz="quarter"/>
          </p:nvPr>
        </p:nvSpPr>
        <p:spPr>
          <a:xfrm>
            <a:off x="0" y="0"/>
            <a:ext cx="2971800" cy="496888"/>
          </a:xfrm>
          <a:prstGeom prst="rect">
            <a:avLst/>
          </a:prstGeom>
        </p:spPr>
        <p:txBody>
          <a:bodyPr vert="horz" lIns="91440" tIns="45720" rIns="91440" bIns="45720" rtlCol="0"/>
          <a:lstStyle>
            <a:lvl1pPr algn="l">
              <a:defRPr sz="1200"/>
            </a:lvl1pPr>
          </a:lstStyle>
          <a:p>
            <a:pPr algn="ctr"/>
            <a:endParaRPr lang="en-AU" b="1">
              <a:solidFill>
                <a:srgbClr val="FF0000"/>
              </a:solidFill>
              <a:latin typeface="Arial" panose="020B0604020202020204" pitchFamily="34" charset="0"/>
            </a:endParaRPr>
          </a:p>
        </p:txBody>
      </p:sp>
      <p:sp>
        <p:nvSpPr>
          <p:cNvPr id="3" name="Date Placeholder 2">
            <a:extLst>
              <a:ext uri="{FF2B5EF4-FFF2-40B4-BE49-F238E27FC236}">
                <a16:creationId xmlns:a16="http://schemas.microsoft.com/office/drawing/2014/main" xmlns="" id="{44E172DD-2F13-4D9A-BA74-2A145ABDC8CE}"/>
              </a:ext>
            </a:extLst>
          </p:cNvPr>
          <p:cNvSpPr>
            <a:spLocks noGrp="1"/>
          </p:cNvSpPr>
          <p:nvPr>
            <p:ph type="dt" sz="quarter" idx="1"/>
          </p:nvPr>
        </p:nvSpPr>
        <p:spPr>
          <a:xfrm>
            <a:off x="3884613" y="0"/>
            <a:ext cx="2971800" cy="496888"/>
          </a:xfrm>
          <a:prstGeom prst="rect">
            <a:avLst/>
          </a:prstGeom>
        </p:spPr>
        <p:txBody>
          <a:bodyPr vert="horz" lIns="91440" tIns="45720" rIns="91440" bIns="45720" rtlCol="0"/>
          <a:lstStyle>
            <a:lvl1pPr algn="r">
              <a:defRPr sz="1200"/>
            </a:lvl1pPr>
          </a:lstStyle>
          <a:p>
            <a:fld id="{290E0A0E-6700-478C-88E5-D105A0C4D97E}" type="datetimeFigureOut">
              <a:rPr lang="en-AU" smtClean="0"/>
              <a:pPr/>
              <a:t>6/03/2023</a:t>
            </a:fld>
            <a:endParaRPr lang="en-AU"/>
          </a:p>
        </p:txBody>
      </p:sp>
      <p:sp>
        <p:nvSpPr>
          <p:cNvPr id="4" name="Footer Placeholder 3">
            <a:extLst>
              <a:ext uri="{FF2B5EF4-FFF2-40B4-BE49-F238E27FC236}">
                <a16:creationId xmlns:a16="http://schemas.microsoft.com/office/drawing/2014/main" xmlns="" id="{961ECEB4-25A3-4C24-91D6-13C9387AECE2}"/>
              </a:ext>
            </a:extLst>
          </p:cNvPr>
          <p:cNvSpPr>
            <a:spLocks noGrp="1"/>
          </p:cNvSpPr>
          <p:nvPr>
            <p:ph type="ftr" sz="quarter" idx="2"/>
          </p:nvPr>
        </p:nvSpPr>
        <p:spPr>
          <a:xfrm>
            <a:off x="0" y="9429750"/>
            <a:ext cx="2971800" cy="496888"/>
          </a:xfrm>
          <a:prstGeom prst="rect">
            <a:avLst/>
          </a:prstGeom>
        </p:spPr>
        <p:txBody>
          <a:bodyPr vert="horz" lIns="91440" tIns="45720" rIns="91440" bIns="45720" rtlCol="0" anchor="b"/>
          <a:lstStyle>
            <a:lvl1pPr algn="l">
              <a:defRPr sz="1200"/>
            </a:lvl1pPr>
          </a:lstStyle>
          <a:p>
            <a:pPr algn="ctr"/>
            <a:endParaRPr lang="en-AU" b="1">
              <a:solidFill>
                <a:srgbClr val="FF0000"/>
              </a:solidFill>
              <a:latin typeface="Arial" panose="020B0604020202020204" pitchFamily="34" charset="0"/>
            </a:endParaRPr>
          </a:p>
        </p:txBody>
      </p:sp>
      <p:sp>
        <p:nvSpPr>
          <p:cNvPr id="5" name="Slide Number Placeholder 4">
            <a:extLst>
              <a:ext uri="{FF2B5EF4-FFF2-40B4-BE49-F238E27FC236}">
                <a16:creationId xmlns:a16="http://schemas.microsoft.com/office/drawing/2014/main" xmlns="" id="{AD14E0E6-7027-4712-8465-A3F9C1B63B9E}"/>
              </a:ext>
            </a:extLst>
          </p:cNvPr>
          <p:cNvSpPr>
            <a:spLocks noGrp="1"/>
          </p:cNvSpPr>
          <p:nvPr>
            <p:ph type="sldNum" sz="quarter" idx="3"/>
          </p:nvPr>
        </p:nvSpPr>
        <p:spPr>
          <a:xfrm>
            <a:off x="3884613" y="9429750"/>
            <a:ext cx="2971800" cy="496888"/>
          </a:xfrm>
          <a:prstGeom prst="rect">
            <a:avLst/>
          </a:prstGeom>
        </p:spPr>
        <p:txBody>
          <a:bodyPr vert="horz" lIns="91440" tIns="45720" rIns="91440" bIns="45720" rtlCol="0" anchor="b"/>
          <a:lstStyle>
            <a:lvl1pPr algn="r">
              <a:defRPr sz="1200"/>
            </a:lvl1pPr>
          </a:lstStyle>
          <a:p>
            <a:fld id="{11751C5A-3C90-42C6-B813-B160B5D94880}" type="slidenum">
              <a:rPr lang="en-AU" smtClean="0"/>
              <a:pPr/>
              <a:t>‹N›</a:t>
            </a:fld>
            <a:endParaRPr lang="en-AU"/>
          </a:p>
        </p:txBody>
      </p:sp>
    </p:spTree>
    <p:extLst>
      <p:ext uri="{BB962C8B-B14F-4D97-AF65-F5344CB8AC3E}">
        <p14:creationId xmlns:p14="http://schemas.microsoft.com/office/powerpoint/2010/main" xmlns="" val="3671266516"/>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98056"/>
          </a:xfrm>
          <a:prstGeom prst="rect">
            <a:avLst/>
          </a:prstGeom>
        </p:spPr>
        <p:txBody>
          <a:bodyPr vert="horz" lIns="91440" tIns="45720" rIns="91440" bIns="45720" rtlCol="0"/>
          <a:lstStyle>
            <a:lvl1pPr algn="ctr">
              <a:defRPr sz="1200" b="1" i="0" u="none">
                <a:solidFill>
                  <a:srgbClr val="FF0000"/>
                </a:solidFill>
                <a:latin typeface="Arial" panose="020B0604020202020204" pitchFamily="34" charset="0"/>
              </a:defRPr>
            </a:lvl1pPr>
          </a:lstStyle>
          <a:p>
            <a:endParaRPr lang="it-IT"/>
          </a:p>
        </p:txBody>
      </p:sp>
      <p:sp>
        <p:nvSpPr>
          <p:cNvPr id="3" name="Segnaposto data 2"/>
          <p:cNvSpPr>
            <a:spLocks noGrp="1"/>
          </p:cNvSpPr>
          <p:nvPr>
            <p:ph type="dt" idx="1"/>
          </p:nvPr>
        </p:nvSpPr>
        <p:spPr>
          <a:xfrm>
            <a:off x="3884613" y="0"/>
            <a:ext cx="2971800" cy="498056"/>
          </a:xfrm>
          <a:prstGeom prst="rect">
            <a:avLst/>
          </a:prstGeom>
        </p:spPr>
        <p:txBody>
          <a:bodyPr vert="horz" lIns="91440" tIns="45720" rIns="91440" bIns="45720" rtlCol="0"/>
          <a:lstStyle>
            <a:lvl1pPr algn="r">
              <a:defRPr sz="1200"/>
            </a:lvl1pPr>
          </a:lstStyle>
          <a:p>
            <a:fld id="{C0D8E835-7563-B142-8C27-FF9259388B51}" type="datetimeFigureOut">
              <a:rPr lang="it-IT" smtClean="0"/>
              <a:pPr/>
              <a:t>06/03/2023</a:t>
            </a:fld>
            <a:endParaRPr lang="it-IT"/>
          </a:p>
        </p:txBody>
      </p:sp>
      <p:sp>
        <p:nvSpPr>
          <p:cNvPr id="4" name="Segnaposto immagine diapositiva 3"/>
          <p:cNvSpPr>
            <a:spLocks noGrp="1" noRot="1" noChangeAspect="1"/>
          </p:cNvSpPr>
          <p:nvPr>
            <p:ph type="sldImg" idx="2"/>
          </p:nvPr>
        </p:nvSpPr>
        <p:spPr>
          <a:xfrm>
            <a:off x="452438" y="1241425"/>
            <a:ext cx="5953125" cy="3349625"/>
          </a:xfrm>
          <a:prstGeom prst="rect">
            <a:avLst/>
          </a:prstGeom>
          <a:noFill/>
          <a:ln w="12700">
            <a:solidFill>
              <a:prstClr val="black"/>
            </a:solidFill>
          </a:ln>
        </p:spPr>
        <p:txBody>
          <a:bodyPr vert="horz" lIns="91440" tIns="45720" rIns="91440" bIns="45720" rtlCol="0" anchor="ctr"/>
          <a:lstStyle/>
          <a:p>
            <a:endParaRPr lang="it-IT"/>
          </a:p>
        </p:txBody>
      </p:sp>
      <p:sp>
        <p:nvSpPr>
          <p:cNvPr id="5" name="Segnaposto note 4"/>
          <p:cNvSpPr>
            <a:spLocks noGrp="1"/>
          </p:cNvSpPr>
          <p:nvPr>
            <p:ph type="body" sz="quarter" idx="3"/>
          </p:nvPr>
        </p:nvSpPr>
        <p:spPr>
          <a:xfrm>
            <a:off x="685800" y="4777194"/>
            <a:ext cx="5486400" cy="3908614"/>
          </a:xfrm>
          <a:prstGeom prst="rect">
            <a:avLst/>
          </a:prstGeom>
        </p:spPr>
        <p:txBody>
          <a:bodyPr vert="horz" lIns="91440" tIns="45720" rIns="91440" bIns="45720" rtlCol="0"/>
          <a:lstStyle/>
          <a:p>
            <a:pPr lvl="0"/>
            <a:r>
              <a:rPr lang="it-IT"/>
              <a:t>Changing the text styles of the diagram</a:t>
            </a:r>
          </a:p>
          <a:p>
            <a:pPr lvl="1"/>
            <a:r>
              <a:rPr lang="it-IT"/>
              <a:t>Second level</a:t>
            </a:r>
          </a:p>
          <a:p>
            <a:pPr lvl="2"/>
            <a:r>
              <a:rPr lang="it-IT"/>
              <a:t>Third level</a:t>
            </a:r>
          </a:p>
          <a:p>
            <a:pPr lvl="3"/>
            <a:r>
              <a:rPr lang="it-IT"/>
              <a:t>Fourth level</a:t>
            </a:r>
          </a:p>
          <a:p>
            <a:pPr lvl="4"/>
            <a:r>
              <a:rPr lang="it-IT"/>
              <a:t>Fifth level</a:t>
            </a:r>
          </a:p>
        </p:txBody>
      </p:sp>
      <p:sp>
        <p:nvSpPr>
          <p:cNvPr id="6" name="Segnaposto piè di pagina 5"/>
          <p:cNvSpPr>
            <a:spLocks noGrp="1"/>
          </p:cNvSpPr>
          <p:nvPr>
            <p:ph type="ftr" sz="quarter" idx="4"/>
          </p:nvPr>
        </p:nvSpPr>
        <p:spPr>
          <a:xfrm>
            <a:off x="0" y="9428584"/>
            <a:ext cx="2971800" cy="498055"/>
          </a:xfrm>
          <a:prstGeom prst="rect">
            <a:avLst/>
          </a:prstGeom>
        </p:spPr>
        <p:txBody>
          <a:bodyPr vert="horz" lIns="91440" tIns="45720" rIns="91440" bIns="45720" rtlCol="0" anchor="b"/>
          <a:lstStyle>
            <a:lvl1pPr algn="ctr">
              <a:defRPr sz="1200" b="1" i="0" u="none">
                <a:solidFill>
                  <a:srgbClr val="FF0000"/>
                </a:solidFill>
                <a:latin typeface="Arial" panose="020B0604020202020204" pitchFamily="34" charset="0"/>
              </a:defRPr>
            </a:lvl1pPr>
          </a:lstStyle>
          <a:p>
            <a:endParaRPr lang="it-IT"/>
          </a:p>
        </p:txBody>
      </p:sp>
      <p:sp>
        <p:nvSpPr>
          <p:cNvPr id="7" name="Segnaposto numero diapositiva 6"/>
          <p:cNvSpPr>
            <a:spLocks noGrp="1"/>
          </p:cNvSpPr>
          <p:nvPr>
            <p:ph type="sldNum" sz="quarter" idx="5"/>
          </p:nvPr>
        </p:nvSpPr>
        <p:spPr>
          <a:xfrm>
            <a:off x="3884613" y="9428584"/>
            <a:ext cx="2971800" cy="498055"/>
          </a:xfrm>
          <a:prstGeom prst="rect">
            <a:avLst/>
          </a:prstGeom>
        </p:spPr>
        <p:txBody>
          <a:bodyPr vert="horz" lIns="91440" tIns="45720" rIns="91440" bIns="45720" rtlCol="0" anchor="b"/>
          <a:lstStyle>
            <a:lvl1pPr algn="r">
              <a:defRPr sz="1200"/>
            </a:lvl1pPr>
          </a:lstStyle>
          <a:p>
            <a:fld id="{E214AB95-605D-7145-857C-A4FB9F66C06C}" type="slidenum">
              <a:rPr lang="it-IT" smtClean="0"/>
              <a:pPr/>
              <a:t>‹N›</a:t>
            </a:fld>
            <a:endParaRPr lang="it-IT"/>
          </a:p>
        </p:txBody>
      </p:sp>
    </p:spTree>
    <p:extLst>
      <p:ext uri="{BB962C8B-B14F-4D97-AF65-F5344CB8AC3E}">
        <p14:creationId xmlns:p14="http://schemas.microsoft.com/office/powerpoint/2010/main" xmlns="" val="1803769949"/>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numero diapositiva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214AB95-605D-7145-857C-A4FB9F66C06C}"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5" name="Footer Placeholder 4">
            <a:extLst>
              <a:ext uri="{FF2B5EF4-FFF2-40B4-BE49-F238E27FC236}">
                <a16:creationId xmlns:a16="http://schemas.microsoft.com/office/drawing/2014/main" xmlns="" id="{777392F2-00F7-40F4-8EBA-766C9D8CEA99}"/>
              </a:ext>
            </a:extLst>
          </p:cNvPr>
          <p:cNvSpPr>
            <a:spLocks noGrp="1"/>
          </p:cNvSpPr>
          <p:nvPr>
            <p:ph type="ftr" sz="quarter" idx="4"/>
          </p:nvPr>
        </p:nvSpPr>
        <p:spPr>
          <a:xfrm>
            <a:off x="0" y="9428584"/>
            <a:ext cx="2971800" cy="498055"/>
          </a:xfrm>
        </p:spPr>
        <p:txBody>
          <a:bodyPr/>
          <a:lstStyle/>
          <a:p>
            <a:endParaRPr lang="en-AU"/>
          </a:p>
        </p:txBody>
      </p:sp>
      <p:sp>
        <p:nvSpPr>
          <p:cNvPr id="6" name="Header Placeholder 5">
            <a:extLst>
              <a:ext uri="{FF2B5EF4-FFF2-40B4-BE49-F238E27FC236}">
                <a16:creationId xmlns:a16="http://schemas.microsoft.com/office/drawing/2014/main" xmlns="" id="{221FF029-1380-4858-A53C-1FC9D1A80C02}"/>
              </a:ext>
            </a:extLst>
          </p:cNvPr>
          <p:cNvSpPr>
            <a:spLocks noGrp="1"/>
          </p:cNvSpPr>
          <p:nvPr>
            <p:ph type="hdr" sz="quarter"/>
          </p:nvPr>
        </p:nvSpPr>
        <p:spPr>
          <a:xfrm>
            <a:off x="0" y="0"/>
            <a:ext cx="2971800" cy="498056"/>
          </a:xfrm>
        </p:spPr>
        <p:txBody>
          <a:bodyPr/>
          <a:lstStyle/>
          <a:p>
            <a:endParaRPr lang="en-AU"/>
          </a:p>
        </p:txBody>
      </p:sp>
    </p:spTree>
    <p:extLst>
      <p:ext uri="{BB962C8B-B14F-4D97-AF65-F5344CB8AC3E}">
        <p14:creationId xmlns:p14="http://schemas.microsoft.com/office/powerpoint/2010/main" xmlns="" val="81853832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
        <p:nvSpPr>
          <p:cNvPr id="4" name="Slide Number Placeholder 3"/>
          <p:cNvSpPr>
            <a:spLocks noGrp="1"/>
          </p:cNvSpPr>
          <p:nvPr>
            <p:ph type="sldNum" sz="quarter" idx="5"/>
          </p:nvPr>
        </p:nvSpPr>
        <p:spPr/>
        <p:txBody>
          <a:bodyPr/>
          <a:lstStyle/>
          <a:p>
            <a:fld id="{E214AB95-605D-7145-857C-A4FB9F66C06C}" type="slidenum">
              <a:rPr lang="it-IT" smtClean="0"/>
              <a:pPr/>
              <a:t>10</a:t>
            </a:fld>
            <a:endParaRPr lang="it-IT"/>
          </a:p>
        </p:txBody>
      </p:sp>
      <p:sp>
        <p:nvSpPr>
          <p:cNvPr id="5" name="Footer Placeholder 4">
            <a:extLst>
              <a:ext uri="{FF2B5EF4-FFF2-40B4-BE49-F238E27FC236}">
                <a16:creationId xmlns:a16="http://schemas.microsoft.com/office/drawing/2014/main" xmlns="" id="{524A602D-4581-4F0C-9C1B-E9FD679DF647}"/>
              </a:ext>
            </a:extLst>
          </p:cNvPr>
          <p:cNvSpPr>
            <a:spLocks noGrp="1"/>
          </p:cNvSpPr>
          <p:nvPr>
            <p:ph type="ftr" sz="quarter" idx="4"/>
          </p:nvPr>
        </p:nvSpPr>
        <p:spPr>
          <a:xfrm>
            <a:off x="0" y="9428584"/>
            <a:ext cx="2971800" cy="498055"/>
          </a:xfrm>
        </p:spPr>
        <p:txBody>
          <a:bodyPr/>
          <a:lstStyle/>
          <a:p>
            <a:endParaRPr lang="en-AU"/>
          </a:p>
        </p:txBody>
      </p:sp>
      <p:sp>
        <p:nvSpPr>
          <p:cNvPr id="6" name="Header Placeholder 5">
            <a:extLst>
              <a:ext uri="{FF2B5EF4-FFF2-40B4-BE49-F238E27FC236}">
                <a16:creationId xmlns:a16="http://schemas.microsoft.com/office/drawing/2014/main" xmlns="" id="{0D25D5F9-C928-43EE-9DD2-37E9AF046971}"/>
              </a:ext>
            </a:extLst>
          </p:cNvPr>
          <p:cNvSpPr>
            <a:spLocks noGrp="1"/>
          </p:cNvSpPr>
          <p:nvPr>
            <p:ph type="hdr" sz="quarter"/>
          </p:nvPr>
        </p:nvSpPr>
        <p:spPr>
          <a:xfrm>
            <a:off x="0" y="0"/>
            <a:ext cx="2971800" cy="498056"/>
          </a:xfrm>
        </p:spPr>
        <p:txBody>
          <a:bodyPr/>
          <a:lstStyle/>
          <a:p>
            <a:endParaRPr lang="en-AU"/>
          </a:p>
        </p:txBody>
      </p:sp>
    </p:spTree>
    <p:extLst>
      <p:ext uri="{BB962C8B-B14F-4D97-AF65-F5344CB8AC3E}">
        <p14:creationId xmlns:p14="http://schemas.microsoft.com/office/powerpoint/2010/main" xmlns="" val="210905540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
        <p:nvSpPr>
          <p:cNvPr id="4" name="Slide Number Placeholder 3"/>
          <p:cNvSpPr>
            <a:spLocks noGrp="1"/>
          </p:cNvSpPr>
          <p:nvPr>
            <p:ph type="sldNum" sz="quarter" idx="5"/>
          </p:nvPr>
        </p:nvSpPr>
        <p:spPr/>
        <p:txBody>
          <a:bodyPr/>
          <a:lstStyle/>
          <a:p>
            <a:fld id="{E214AB95-605D-7145-857C-A4FB9F66C06C}" type="slidenum">
              <a:rPr lang="it-IT" smtClean="0"/>
              <a:pPr/>
              <a:t>11</a:t>
            </a:fld>
            <a:endParaRPr lang="it-IT"/>
          </a:p>
        </p:txBody>
      </p:sp>
      <p:sp>
        <p:nvSpPr>
          <p:cNvPr id="5" name="Footer Placeholder 4">
            <a:extLst>
              <a:ext uri="{FF2B5EF4-FFF2-40B4-BE49-F238E27FC236}">
                <a16:creationId xmlns:a16="http://schemas.microsoft.com/office/drawing/2014/main" xmlns="" id="{BE17E35B-3ACB-4719-8C78-8ABCAF6210C7}"/>
              </a:ext>
            </a:extLst>
          </p:cNvPr>
          <p:cNvSpPr>
            <a:spLocks noGrp="1"/>
          </p:cNvSpPr>
          <p:nvPr>
            <p:ph type="ftr" sz="quarter" idx="4"/>
          </p:nvPr>
        </p:nvSpPr>
        <p:spPr>
          <a:xfrm>
            <a:off x="0" y="9428584"/>
            <a:ext cx="2971800" cy="498055"/>
          </a:xfrm>
        </p:spPr>
        <p:txBody>
          <a:bodyPr/>
          <a:lstStyle/>
          <a:p>
            <a:endParaRPr lang="en-AU"/>
          </a:p>
        </p:txBody>
      </p:sp>
      <p:sp>
        <p:nvSpPr>
          <p:cNvPr id="6" name="Header Placeholder 5">
            <a:extLst>
              <a:ext uri="{FF2B5EF4-FFF2-40B4-BE49-F238E27FC236}">
                <a16:creationId xmlns:a16="http://schemas.microsoft.com/office/drawing/2014/main" xmlns="" id="{66D7AC18-FFAE-4919-B78F-27EE6856D2FB}"/>
              </a:ext>
            </a:extLst>
          </p:cNvPr>
          <p:cNvSpPr>
            <a:spLocks noGrp="1"/>
          </p:cNvSpPr>
          <p:nvPr>
            <p:ph type="hdr" sz="quarter"/>
          </p:nvPr>
        </p:nvSpPr>
        <p:spPr>
          <a:xfrm>
            <a:off x="0" y="0"/>
            <a:ext cx="2971800" cy="498056"/>
          </a:xfrm>
        </p:spPr>
        <p:txBody>
          <a:bodyPr/>
          <a:lstStyle/>
          <a:p>
            <a:endParaRPr lang="en-AU"/>
          </a:p>
        </p:txBody>
      </p:sp>
    </p:spTree>
    <p:extLst>
      <p:ext uri="{BB962C8B-B14F-4D97-AF65-F5344CB8AC3E}">
        <p14:creationId xmlns:p14="http://schemas.microsoft.com/office/powerpoint/2010/main" xmlns="" val="52149221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
        <p:nvSpPr>
          <p:cNvPr id="4" name="Slide Number Placeholder 3"/>
          <p:cNvSpPr>
            <a:spLocks noGrp="1"/>
          </p:cNvSpPr>
          <p:nvPr>
            <p:ph type="sldNum" sz="quarter" idx="5"/>
          </p:nvPr>
        </p:nvSpPr>
        <p:spPr/>
        <p:txBody>
          <a:bodyPr/>
          <a:lstStyle/>
          <a:p>
            <a:fld id="{E214AB95-605D-7145-857C-A4FB9F66C06C}" type="slidenum">
              <a:rPr lang="it-IT" smtClean="0"/>
              <a:pPr/>
              <a:t>12</a:t>
            </a:fld>
            <a:endParaRPr lang="it-IT"/>
          </a:p>
        </p:txBody>
      </p:sp>
      <p:sp>
        <p:nvSpPr>
          <p:cNvPr id="5" name="Footer Placeholder 4">
            <a:extLst>
              <a:ext uri="{FF2B5EF4-FFF2-40B4-BE49-F238E27FC236}">
                <a16:creationId xmlns:a16="http://schemas.microsoft.com/office/drawing/2014/main" xmlns="" id="{056271FC-5886-4D0C-A72C-145DC69D5E60}"/>
              </a:ext>
            </a:extLst>
          </p:cNvPr>
          <p:cNvSpPr>
            <a:spLocks noGrp="1"/>
          </p:cNvSpPr>
          <p:nvPr>
            <p:ph type="ftr" sz="quarter" idx="4"/>
          </p:nvPr>
        </p:nvSpPr>
        <p:spPr>
          <a:xfrm>
            <a:off x="0" y="9428584"/>
            <a:ext cx="2971800" cy="498055"/>
          </a:xfrm>
        </p:spPr>
        <p:txBody>
          <a:bodyPr/>
          <a:lstStyle/>
          <a:p>
            <a:endParaRPr lang="en-AU"/>
          </a:p>
        </p:txBody>
      </p:sp>
      <p:sp>
        <p:nvSpPr>
          <p:cNvPr id="6" name="Header Placeholder 5">
            <a:extLst>
              <a:ext uri="{FF2B5EF4-FFF2-40B4-BE49-F238E27FC236}">
                <a16:creationId xmlns:a16="http://schemas.microsoft.com/office/drawing/2014/main" xmlns="" id="{75C66255-BA00-4D91-A121-005F9C8D6204}"/>
              </a:ext>
            </a:extLst>
          </p:cNvPr>
          <p:cNvSpPr>
            <a:spLocks noGrp="1"/>
          </p:cNvSpPr>
          <p:nvPr>
            <p:ph type="hdr" sz="quarter"/>
          </p:nvPr>
        </p:nvSpPr>
        <p:spPr>
          <a:xfrm>
            <a:off x="0" y="0"/>
            <a:ext cx="2971800" cy="498056"/>
          </a:xfrm>
        </p:spPr>
        <p:txBody>
          <a:bodyPr/>
          <a:lstStyle/>
          <a:p>
            <a:endParaRPr lang="en-AU"/>
          </a:p>
        </p:txBody>
      </p:sp>
    </p:spTree>
    <p:extLst>
      <p:ext uri="{BB962C8B-B14F-4D97-AF65-F5344CB8AC3E}">
        <p14:creationId xmlns:p14="http://schemas.microsoft.com/office/powerpoint/2010/main" xmlns="" val="273194742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
        <p:nvSpPr>
          <p:cNvPr id="4" name="Slide Number Placeholder 3"/>
          <p:cNvSpPr>
            <a:spLocks noGrp="1"/>
          </p:cNvSpPr>
          <p:nvPr>
            <p:ph type="sldNum" sz="quarter" idx="5"/>
          </p:nvPr>
        </p:nvSpPr>
        <p:spPr/>
        <p:txBody>
          <a:bodyPr/>
          <a:lstStyle/>
          <a:p>
            <a:fld id="{E214AB95-605D-7145-857C-A4FB9F66C06C}" type="slidenum">
              <a:rPr lang="it-IT" smtClean="0"/>
              <a:pPr/>
              <a:t>2</a:t>
            </a:fld>
            <a:endParaRPr lang="it-IT"/>
          </a:p>
        </p:txBody>
      </p:sp>
      <p:sp>
        <p:nvSpPr>
          <p:cNvPr id="5" name="Footer Placeholder 4">
            <a:extLst>
              <a:ext uri="{FF2B5EF4-FFF2-40B4-BE49-F238E27FC236}">
                <a16:creationId xmlns:a16="http://schemas.microsoft.com/office/drawing/2014/main" xmlns="" id="{B13F6687-6016-4B7F-B0E0-570EDC9C0A02}"/>
              </a:ext>
            </a:extLst>
          </p:cNvPr>
          <p:cNvSpPr>
            <a:spLocks noGrp="1"/>
          </p:cNvSpPr>
          <p:nvPr>
            <p:ph type="ftr" sz="quarter" idx="4"/>
          </p:nvPr>
        </p:nvSpPr>
        <p:spPr>
          <a:xfrm>
            <a:off x="0" y="9428584"/>
            <a:ext cx="2971800" cy="498055"/>
          </a:xfrm>
        </p:spPr>
        <p:txBody>
          <a:bodyPr/>
          <a:lstStyle/>
          <a:p>
            <a:endParaRPr lang="en-AU"/>
          </a:p>
        </p:txBody>
      </p:sp>
      <p:sp>
        <p:nvSpPr>
          <p:cNvPr id="6" name="Header Placeholder 5">
            <a:extLst>
              <a:ext uri="{FF2B5EF4-FFF2-40B4-BE49-F238E27FC236}">
                <a16:creationId xmlns:a16="http://schemas.microsoft.com/office/drawing/2014/main" xmlns="" id="{649BC4C3-09E9-466F-B9B8-0BC807F70FC3}"/>
              </a:ext>
            </a:extLst>
          </p:cNvPr>
          <p:cNvSpPr>
            <a:spLocks noGrp="1"/>
          </p:cNvSpPr>
          <p:nvPr>
            <p:ph type="hdr" sz="quarter"/>
          </p:nvPr>
        </p:nvSpPr>
        <p:spPr>
          <a:xfrm>
            <a:off x="0" y="0"/>
            <a:ext cx="2971800" cy="498056"/>
          </a:xfrm>
        </p:spPr>
        <p:txBody>
          <a:bodyPr/>
          <a:lstStyle/>
          <a:p>
            <a:endParaRPr lang="en-AU"/>
          </a:p>
        </p:txBody>
      </p:sp>
    </p:spTree>
    <p:extLst>
      <p:ext uri="{BB962C8B-B14F-4D97-AF65-F5344CB8AC3E}">
        <p14:creationId xmlns:p14="http://schemas.microsoft.com/office/powerpoint/2010/main" xmlns="" val="297030039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
        <p:nvSpPr>
          <p:cNvPr id="4" name="Slide Number Placeholder 3"/>
          <p:cNvSpPr>
            <a:spLocks noGrp="1"/>
          </p:cNvSpPr>
          <p:nvPr>
            <p:ph type="sldNum" sz="quarter" idx="5"/>
          </p:nvPr>
        </p:nvSpPr>
        <p:spPr/>
        <p:txBody>
          <a:bodyPr/>
          <a:lstStyle/>
          <a:p>
            <a:fld id="{E214AB95-605D-7145-857C-A4FB9F66C06C}" type="slidenum">
              <a:rPr lang="it-IT" smtClean="0"/>
              <a:pPr/>
              <a:t>3</a:t>
            </a:fld>
            <a:endParaRPr lang="it-IT"/>
          </a:p>
        </p:txBody>
      </p:sp>
      <p:sp>
        <p:nvSpPr>
          <p:cNvPr id="5" name="Footer Placeholder 4">
            <a:extLst>
              <a:ext uri="{FF2B5EF4-FFF2-40B4-BE49-F238E27FC236}">
                <a16:creationId xmlns:a16="http://schemas.microsoft.com/office/drawing/2014/main" xmlns="" id="{663C1E7D-FEEF-4905-B9D0-E3E5B5023D4A}"/>
              </a:ext>
            </a:extLst>
          </p:cNvPr>
          <p:cNvSpPr>
            <a:spLocks noGrp="1"/>
          </p:cNvSpPr>
          <p:nvPr>
            <p:ph type="ftr" sz="quarter" idx="4"/>
          </p:nvPr>
        </p:nvSpPr>
        <p:spPr>
          <a:xfrm>
            <a:off x="0" y="9428584"/>
            <a:ext cx="2971800" cy="498055"/>
          </a:xfrm>
        </p:spPr>
        <p:txBody>
          <a:bodyPr/>
          <a:lstStyle/>
          <a:p>
            <a:endParaRPr lang="en-AU"/>
          </a:p>
        </p:txBody>
      </p:sp>
      <p:sp>
        <p:nvSpPr>
          <p:cNvPr id="6" name="Header Placeholder 5">
            <a:extLst>
              <a:ext uri="{FF2B5EF4-FFF2-40B4-BE49-F238E27FC236}">
                <a16:creationId xmlns:a16="http://schemas.microsoft.com/office/drawing/2014/main" xmlns="" id="{5330DC6C-BF64-4A9D-A91C-031E00E5F257}"/>
              </a:ext>
            </a:extLst>
          </p:cNvPr>
          <p:cNvSpPr>
            <a:spLocks noGrp="1"/>
          </p:cNvSpPr>
          <p:nvPr>
            <p:ph type="hdr" sz="quarter"/>
          </p:nvPr>
        </p:nvSpPr>
        <p:spPr>
          <a:xfrm>
            <a:off x="0" y="0"/>
            <a:ext cx="2971800" cy="498056"/>
          </a:xfrm>
        </p:spPr>
        <p:txBody>
          <a:bodyPr/>
          <a:lstStyle/>
          <a:p>
            <a:endParaRPr lang="en-AU"/>
          </a:p>
        </p:txBody>
      </p:sp>
    </p:spTree>
    <p:extLst>
      <p:ext uri="{BB962C8B-B14F-4D97-AF65-F5344CB8AC3E}">
        <p14:creationId xmlns:p14="http://schemas.microsoft.com/office/powerpoint/2010/main" xmlns="" val="143083597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
        <p:nvSpPr>
          <p:cNvPr id="4" name="Slide Number Placeholder 3"/>
          <p:cNvSpPr>
            <a:spLocks noGrp="1"/>
          </p:cNvSpPr>
          <p:nvPr>
            <p:ph type="sldNum" sz="quarter" idx="5"/>
          </p:nvPr>
        </p:nvSpPr>
        <p:spPr/>
        <p:txBody>
          <a:bodyPr/>
          <a:lstStyle/>
          <a:p>
            <a:fld id="{E214AB95-605D-7145-857C-A4FB9F66C06C}" type="slidenum">
              <a:rPr lang="it-IT" smtClean="0"/>
              <a:pPr/>
              <a:t>4</a:t>
            </a:fld>
            <a:endParaRPr lang="it-IT"/>
          </a:p>
        </p:txBody>
      </p:sp>
      <p:sp>
        <p:nvSpPr>
          <p:cNvPr id="5" name="Footer Placeholder 4">
            <a:extLst>
              <a:ext uri="{FF2B5EF4-FFF2-40B4-BE49-F238E27FC236}">
                <a16:creationId xmlns:a16="http://schemas.microsoft.com/office/drawing/2014/main" xmlns="" id="{6E438F83-DCD1-481F-BC0F-FB0F58B9CC6D}"/>
              </a:ext>
            </a:extLst>
          </p:cNvPr>
          <p:cNvSpPr>
            <a:spLocks noGrp="1"/>
          </p:cNvSpPr>
          <p:nvPr>
            <p:ph type="ftr" sz="quarter" idx="4"/>
          </p:nvPr>
        </p:nvSpPr>
        <p:spPr>
          <a:xfrm>
            <a:off x="0" y="9428584"/>
            <a:ext cx="2971800" cy="498055"/>
          </a:xfrm>
        </p:spPr>
        <p:txBody>
          <a:bodyPr/>
          <a:lstStyle/>
          <a:p>
            <a:endParaRPr lang="en-AU"/>
          </a:p>
        </p:txBody>
      </p:sp>
      <p:sp>
        <p:nvSpPr>
          <p:cNvPr id="6" name="Header Placeholder 5">
            <a:extLst>
              <a:ext uri="{FF2B5EF4-FFF2-40B4-BE49-F238E27FC236}">
                <a16:creationId xmlns:a16="http://schemas.microsoft.com/office/drawing/2014/main" xmlns="" id="{06FC07FC-153A-4E46-9BD5-9CFBFE4FDDE0}"/>
              </a:ext>
            </a:extLst>
          </p:cNvPr>
          <p:cNvSpPr>
            <a:spLocks noGrp="1"/>
          </p:cNvSpPr>
          <p:nvPr>
            <p:ph type="hdr" sz="quarter"/>
          </p:nvPr>
        </p:nvSpPr>
        <p:spPr>
          <a:xfrm>
            <a:off x="0" y="0"/>
            <a:ext cx="2971800" cy="498056"/>
          </a:xfrm>
        </p:spPr>
        <p:txBody>
          <a:bodyPr/>
          <a:lstStyle/>
          <a:p>
            <a:endParaRPr lang="en-AU"/>
          </a:p>
        </p:txBody>
      </p:sp>
    </p:spTree>
    <p:extLst>
      <p:ext uri="{BB962C8B-B14F-4D97-AF65-F5344CB8AC3E}">
        <p14:creationId xmlns:p14="http://schemas.microsoft.com/office/powerpoint/2010/main" xmlns="" val="80343231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
        <p:nvSpPr>
          <p:cNvPr id="4" name="Slide Number Placeholder 3"/>
          <p:cNvSpPr>
            <a:spLocks noGrp="1"/>
          </p:cNvSpPr>
          <p:nvPr>
            <p:ph type="sldNum" sz="quarter" idx="5"/>
          </p:nvPr>
        </p:nvSpPr>
        <p:spPr/>
        <p:txBody>
          <a:bodyPr/>
          <a:lstStyle/>
          <a:p>
            <a:fld id="{E214AB95-605D-7145-857C-A4FB9F66C06C}" type="slidenum">
              <a:rPr lang="it-IT" smtClean="0"/>
              <a:pPr/>
              <a:t>5</a:t>
            </a:fld>
            <a:endParaRPr lang="it-IT"/>
          </a:p>
        </p:txBody>
      </p:sp>
      <p:sp>
        <p:nvSpPr>
          <p:cNvPr id="5" name="Footer Placeholder 4">
            <a:extLst>
              <a:ext uri="{FF2B5EF4-FFF2-40B4-BE49-F238E27FC236}">
                <a16:creationId xmlns:a16="http://schemas.microsoft.com/office/drawing/2014/main" xmlns="" id="{B72130FC-925B-4DE2-A2B7-C11DC17D3EE5}"/>
              </a:ext>
            </a:extLst>
          </p:cNvPr>
          <p:cNvSpPr>
            <a:spLocks noGrp="1"/>
          </p:cNvSpPr>
          <p:nvPr>
            <p:ph type="ftr" sz="quarter" idx="4"/>
          </p:nvPr>
        </p:nvSpPr>
        <p:spPr>
          <a:xfrm>
            <a:off x="0" y="9428584"/>
            <a:ext cx="2971800" cy="498055"/>
          </a:xfrm>
        </p:spPr>
        <p:txBody>
          <a:bodyPr/>
          <a:lstStyle/>
          <a:p>
            <a:endParaRPr lang="en-AU"/>
          </a:p>
        </p:txBody>
      </p:sp>
      <p:sp>
        <p:nvSpPr>
          <p:cNvPr id="6" name="Header Placeholder 5">
            <a:extLst>
              <a:ext uri="{FF2B5EF4-FFF2-40B4-BE49-F238E27FC236}">
                <a16:creationId xmlns:a16="http://schemas.microsoft.com/office/drawing/2014/main" xmlns="" id="{4D7B8DE4-AEDC-42B7-A8E3-B524F084E03D}"/>
              </a:ext>
            </a:extLst>
          </p:cNvPr>
          <p:cNvSpPr>
            <a:spLocks noGrp="1"/>
          </p:cNvSpPr>
          <p:nvPr>
            <p:ph type="hdr" sz="quarter"/>
          </p:nvPr>
        </p:nvSpPr>
        <p:spPr>
          <a:xfrm>
            <a:off x="0" y="0"/>
            <a:ext cx="2971800" cy="498056"/>
          </a:xfrm>
        </p:spPr>
        <p:txBody>
          <a:bodyPr/>
          <a:lstStyle/>
          <a:p>
            <a:endParaRPr lang="en-AU"/>
          </a:p>
        </p:txBody>
      </p:sp>
    </p:spTree>
    <p:extLst>
      <p:ext uri="{BB962C8B-B14F-4D97-AF65-F5344CB8AC3E}">
        <p14:creationId xmlns:p14="http://schemas.microsoft.com/office/powerpoint/2010/main" xmlns="" val="186724343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
        <p:nvSpPr>
          <p:cNvPr id="4" name="Slide Number Placeholder 3"/>
          <p:cNvSpPr>
            <a:spLocks noGrp="1"/>
          </p:cNvSpPr>
          <p:nvPr>
            <p:ph type="sldNum" sz="quarter" idx="5"/>
          </p:nvPr>
        </p:nvSpPr>
        <p:spPr/>
        <p:txBody>
          <a:bodyPr/>
          <a:lstStyle/>
          <a:p>
            <a:fld id="{E214AB95-605D-7145-857C-A4FB9F66C06C}" type="slidenum">
              <a:rPr lang="it-IT" smtClean="0"/>
              <a:pPr/>
              <a:t>6</a:t>
            </a:fld>
            <a:endParaRPr lang="it-IT"/>
          </a:p>
        </p:txBody>
      </p:sp>
      <p:sp>
        <p:nvSpPr>
          <p:cNvPr id="5" name="Footer Placeholder 4">
            <a:extLst>
              <a:ext uri="{FF2B5EF4-FFF2-40B4-BE49-F238E27FC236}">
                <a16:creationId xmlns:a16="http://schemas.microsoft.com/office/drawing/2014/main" xmlns="" id="{A6C2008C-9846-40C4-B8B3-49ECD31803F3}"/>
              </a:ext>
            </a:extLst>
          </p:cNvPr>
          <p:cNvSpPr>
            <a:spLocks noGrp="1"/>
          </p:cNvSpPr>
          <p:nvPr>
            <p:ph type="ftr" sz="quarter" idx="4"/>
          </p:nvPr>
        </p:nvSpPr>
        <p:spPr>
          <a:xfrm>
            <a:off x="0" y="9428584"/>
            <a:ext cx="2971800" cy="498055"/>
          </a:xfrm>
        </p:spPr>
        <p:txBody>
          <a:bodyPr/>
          <a:lstStyle/>
          <a:p>
            <a:endParaRPr lang="en-AU"/>
          </a:p>
        </p:txBody>
      </p:sp>
      <p:sp>
        <p:nvSpPr>
          <p:cNvPr id="6" name="Header Placeholder 5">
            <a:extLst>
              <a:ext uri="{FF2B5EF4-FFF2-40B4-BE49-F238E27FC236}">
                <a16:creationId xmlns:a16="http://schemas.microsoft.com/office/drawing/2014/main" xmlns="" id="{AF43A490-DE68-4EED-A4DF-F4932CB7C679}"/>
              </a:ext>
            </a:extLst>
          </p:cNvPr>
          <p:cNvSpPr>
            <a:spLocks noGrp="1"/>
          </p:cNvSpPr>
          <p:nvPr>
            <p:ph type="hdr" sz="quarter"/>
          </p:nvPr>
        </p:nvSpPr>
        <p:spPr>
          <a:xfrm>
            <a:off x="0" y="0"/>
            <a:ext cx="2971800" cy="498056"/>
          </a:xfrm>
        </p:spPr>
        <p:txBody>
          <a:bodyPr/>
          <a:lstStyle/>
          <a:p>
            <a:endParaRPr lang="en-AU"/>
          </a:p>
        </p:txBody>
      </p:sp>
    </p:spTree>
    <p:extLst>
      <p:ext uri="{BB962C8B-B14F-4D97-AF65-F5344CB8AC3E}">
        <p14:creationId xmlns:p14="http://schemas.microsoft.com/office/powerpoint/2010/main" xmlns="" val="342301990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
        <p:nvSpPr>
          <p:cNvPr id="4" name="Slide Number Placeholder 3"/>
          <p:cNvSpPr>
            <a:spLocks noGrp="1"/>
          </p:cNvSpPr>
          <p:nvPr>
            <p:ph type="sldNum" sz="quarter" idx="5"/>
          </p:nvPr>
        </p:nvSpPr>
        <p:spPr/>
        <p:txBody>
          <a:bodyPr/>
          <a:lstStyle/>
          <a:p>
            <a:fld id="{E214AB95-605D-7145-857C-A4FB9F66C06C}" type="slidenum">
              <a:rPr lang="it-IT" smtClean="0"/>
              <a:pPr/>
              <a:t>7</a:t>
            </a:fld>
            <a:endParaRPr lang="it-IT"/>
          </a:p>
        </p:txBody>
      </p:sp>
      <p:sp>
        <p:nvSpPr>
          <p:cNvPr id="5" name="Footer Placeholder 4">
            <a:extLst>
              <a:ext uri="{FF2B5EF4-FFF2-40B4-BE49-F238E27FC236}">
                <a16:creationId xmlns:a16="http://schemas.microsoft.com/office/drawing/2014/main" xmlns="" id="{47775724-3CA1-4936-B01F-8E47A8835DD3}"/>
              </a:ext>
            </a:extLst>
          </p:cNvPr>
          <p:cNvSpPr>
            <a:spLocks noGrp="1"/>
          </p:cNvSpPr>
          <p:nvPr>
            <p:ph type="ftr" sz="quarter" idx="4"/>
          </p:nvPr>
        </p:nvSpPr>
        <p:spPr>
          <a:xfrm>
            <a:off x="0" y="9428584"/>
            <a:ext cx="2971800" cy="498055"/>
          </a:xfrm>
        </p:spPr>
        <p:txBody>
          <a:bodyPr/>
          <a:lstStyle/>
          <a:p>
            <a:endParaRPr lang="en-AU"/>
          </a:p>
        </p:txBody>
      </p:sp>
      <p:sp>
        <p:nvSpPr>
          <p:cNvPr id="6" name="Header Placeholder 5">
            <a:extLst>
              <a:ext uri="{FF2B5EF4-FFF2-40B4-BE49-F238E27FC236}">
                <a16:creationId xmlns:a16="http://schemas.microsoft.com/office/drawing/2014/main" xmlns="" id="{5F76F9BB-708C-42BA-9BF6-C89F3C9C7734}"/>
              </a:ext>
            </a:extLst>
          </p:cNvPr>
          <p:cNvSpPr>
            <a:spLocks noGrp="1"/>
          </p:cNvSpPr>
          <p:nvPr>
            <p:ph type="hdr" sz="quarter"/>
          </p:nvPr>
        </p:nvSpPr>
        <p:spPr>
          <a:xfrm>
            <a:off x="0" y="0"/>
            <a:ext cx="2971800" cy="498056"/>
          </a:xfrm>
        </p:spPr>
        <p:txBody>
          <a:bodyPr/>
          <a:lstStyle/>
          <a:p>
            <a:endParaRPr lang="en-AU"/>
          </a:p>
        </p:txBody>
      </p:sp>
    </p:spTree>
    <p:extLst>
      <p:ext uri="{BB962C8B-B14F-4D97-AF65-F5344CB8AC3E}">
        <p14:creationId xmlns:p14="http://schemas.microsoft.com/office/powerpoint/2010/main" xmlns="" val="156453906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
        <p:nvSpPr>
          <p:cNvPr id="4" name="Slide Number Placeholder 3"/>
          <p:cNvSpPr>
            <a:spLocks noGrp="1"/>
          </p:cNvSpPr>
          <p:nvPr>
            <p:ph type="sldNum" sz="quarter" idx="5"/>
          </p:nvPr>
        </p:nvSpPr>
        <p:spPr/>
        <p:txBody>
          <a:bodyPr/>
          <a:lstStyle/>
          <a:p>
            <a:fld id="{E214AB95-605D-7145-857C-A4FB9F66C06C}" type="slidenum">
              <a:rPr lang="it-IT" smtClean="0"/>
              <a:pPr/>
              <a:t>8</a:t>
            </a:fld>
            <a:endParaRPr lang="it-IT"/>
          </a:p>
        </p:txBody>
      </p:sp>
      <p:sp>
        <p:nvSpPr>
          <p:cNvPr id="5" name="Footer Placeholder 4">
            <a:extLst>
              <a:ext uri="{FF2B5EF4-FFF2-40B4-BE49-F238E27FC236}">
                <a16:creationId xmlns:a16="http://schemas.microsoft.com/office/drawing/2014/main" xmlns="" id="{E8118C0C-F70C-4303-94E1-49E4A8E9F72D}"/>
              </a:ext>
            </a:extLst>
          </p:cNvPr>
          <p:cNvSpPr>
            <a:spLocks noGrp="1"/>
          </p:cNvSpPr>
          <p:nvPr>
            <p:ph type="ftr" sz="quarter" idx="4"/>
          </p:nvPr>
        </p:nvSpPr>
        <p:spPr>
          <a:xfrm>
            <a:off x="0" y="9428584"/>
            <a:ext cx="2971800" cy="498055"/>
          </a:xfrm>
        </p:spPr>
        <p:txBody>
          <a:bodyPr/>
          <a:lstStyle/>
          <a:p>
            <a:endParaRPr lang="en-AU"/>
          </a:p>
        </p:txBody>
      </p:sp>
      <p:sp>
        <p:nvSpPr>
          <p:cNvPr id="6" name="Header Placeholder 5">
            <a:extLst>
              <a:ext uri="{FF2B5EF4-FFF2-40B4-BE49-F238E27FC236}">
                <a16:creationId xmlns:a16="http://schemas.microsoft.com/office/drawing/2014/main" xmlns="" id="{0A352EC4-404C-4291-9A81-E3BE7CA6492E}"/>
              </a:ext>
            </a:extLst>
          </p:cNvPr>
          <p:cNvSpPr>
            <a:spLocks noGrp="1"/>
          </p:cNvSpPr>
          <p:nvPr>
            <p:ph type="hdr" sz="quarter"/>
          </p:nvPr>
        </p:nvSpPr>
        <p:spPr>
          <a:xfrm>
            <a:off x="0" y="0"/>
            <a:ext cx="2971800" cy="498056"/>
          </a:xfrm>
        </p:spPr>
        <p:txBody>
          <a:bodyPr/>
          <a:lstStyle/>
          <a:p>
            <a:endParaRPr lang="en-AU"/>
          </a:p>
        </p:txBody>
      </p:sp>
    </p:spTree>
    <p:extLst>
      <p:ext uri="{BB962C8B-B14F-4D97-AF65-F5344CB8AC3E}">
        <p14:creationId xmlns:p14="http://schemas.microsoft.com/office/powerpoint/2010/main" xmlns="" val="92709714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
        <p:nvSpPr>
          <p:cNvPr id="4" name="Slide Number Placeholder 3"/>
          <p:cNvSpPr>
            <a:spLocks noGrp="1"/>
          </p:cNvSpPr>
          <p:nvPr>
            <p:ph type="sldNum" sz="quarter" idx="5"/>
          </p:nvPr>
        </p:nvSpPr>
        <p:spPr/>
        <p:txBody>
          <a:bodyPr/>
          <a:lstStyle/>
          <a:p>
            <a:fld id="{E214AB95-605D-7145-857C-A4FB9F66C06C}" type="slidenum">
              <a:rPr lang="it-IT" smtClean="0"/>
              <a:pPr/>
              <a:t>9</a:t>
            </a:fld>
            <a:endParaRPr lang="it-IT"/>
          </a:p>
        </p:txBody>
      </p:sp>
      <p:sp>
        <p:nvSpPr>
          <p:cNvPr id="5" name="Footer Placeholder 4">
            <a:extLst>
              <a:ext uri="{FF2B5EF4-FFF2-40B4-BE49-F238E27FC236}">
                <a16:creationId xmlns:a16="http://schemas.microsoft.com/office/drawing/2014/main" xmlns="" id="{6029B740-0597-4803-AA1C-2FFBB7D4B783}"/>
              </a:ext>
            </a:extLst>
          </p:cNvPr>
          <p:cNvSpPr>
            <a:spLocks noGrp="1"/>
          </p:cNvSpPr>
          <p:nvPr>
            <p:ph type="ftr" sz="quarter" idx="4"/>
          </p:nvPr>
        </p:nvSpPr>
        <p:spPr>
          <a:xfrm>
            <a:off x="0" y="9428584"/>
            <a:ext cx="2971800" cy="498055"/>
          </a:xfrm>
        </p:spPr>
        <p:txBody>
          <a:bodyPr/>
          <a:lstStyle/>
          <a:p>
            <a:endParaRPr lang="en-AU"/>
          </a:p>
        </p:txBody>
      </p:sp>
      <p:sp>
        <p:nvSpPr>
          <p:cNvPr id="6" name="Header Placeholder 5">
            <a:extLst>
              <a:ext uri="{FF2B5EF4-FFF2-40B4-BE49-F238E27FC236}">
                <a16:creationId xmlns:a16="http://schemas.microsoft.com/office/drawing/2014/main" xmlns="" id="{3527A108-604F-4714-8E6B-2A1AE9284E61}"/>
              </a:ext>
            </a:extLst>
          </p:cNvPr>
          <p:cNvSpPr>
            <a:spLocks noGrp="1"/>
          </p:cNvSpPr>
          <p:nvPr>
            <p:ph type="hdr" sz="quarter"/>
          </p:nvPr>
        </p:nvSpPr>
        <p:spPr>
          <a:xfrm>
            <a:off x="0" y="0"/>
            <a:ext cx="2971800" cy="498056"/>
          </a:xfrm>
        </p:spPr>
        <p:txBody>
          <a:bodyPr/>
          <a:lstStyle/>
          <a:p>
            <a:endParaRPr lang="en-AU"/>
          </a:p>
        </p:txBody>
      </p:sp>
    </p:spTree>
    <p:extLst>
      <p:ext uri="{BB962C8B-B14F-4D97-AF65-F5344CB8AC3E}">
        <p14:creationId xmlns:p14="http://schemas.microsoft.com/office/powerpoint/2010/main" xmlns="" val="143113994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xmlns="" id="{FEFDAC97-B944-8749-857D-B1B0647382B8}"/>
              </a:ext>
            </a:extLst>
          </p:cNvPr>
          <p:cNvSpPr>
            <a:spLocks noGrp="1"/>
          </p:cNvSpPr>
          <p:nvPr>
            <p:ph type="ctrTitle"/>
          </p:nvPr>
        </p:nvSpPr>
        <p:spPr>
          <a:xfrm>
            <a:off x="1524000" y="1122363"/>
            <a:ext cx="9144000" cy="2387600"/>
          </a:xfrm>
        </p:spPr>
        <p:txBody>
          <a:bodyPr anchor="b"/>
          <a:lstStyle>
            <a:lvl1pPr algn="ctr">
              <a:defRPr sz="6000"/>
            </a:lvl1pPr>
          </a:lstStyle>
          <a:p>
            <a:r>
              <a:rPr lang="it-IT"/>
              <a:t>Fare clic per modificare lo stile del titolo</a:t>
            </a:r>
          </a:p>
        </p:txBody>
      </p:sp>
      <p:sp>
        <p:nvSpPr>
          <p:cNvPr id="3" name="Sottotitolo 2">
            <a:extLst>
              <a:ext uri="{FF2B5EF4-FFF2-40B4-BE49-F238E27FC236}">
                <a16:creationId xmlns:a16="http://schemas.microsoft.com/office/drawing/2014/main" xmlns="" id="{1D37D7AC-2E62-254D-9C9D-73BDBE987AA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a:t>Fare clic per modificare lo stile del sottotitolo dello schema</a:t>
            </a:r>
          </a:p>
        </p:txBody>
      </p:sp>
      <p:sp>
        <p:nvSpPr>
          <p:cNvPr id="4" name="Segnaposto data 3">
            <a:extLst>
              <a:ext uri="{FF2B5EF4-FFF2-40B4-BE49-F238E27FC236}">
                <a16:creationId xmlns:a16="http://schemas.microsoft.com/office/drawing/2014/main" xmlns="" id="{0DAA67E4-DFFC-874A-9EE4-F46224EE3FEE}"/>
              </a:ext>
            </a:extLst>
          </p:cNvPr>
          <p:cNvSpPr>
            <a:spLocks noGrp="1"/>
          </p:cNvSpPr>
          <p:nvPr>
            <p:ph type="dt" sz="half" idx="10"/>
          </p:nvPr>
        </p:nvSpPr>
        <p:spPr/>
        <p:txBody>
          <a:bodyPr/>
          <a:lstStyle/>
          <a:p>
            <a:fld id="{61E3B622-4CE3-E747-9505-B6D1EE975DCD}" type="datetimeFigureOut">
              <a:rPr lang="it-IT" smtClean="0"/>
              <a:pPr/>
              <a:t>06/03/2023</a:t>
            </a:fld>
            <a:endParaRPr lang="it-IT"/>
          </a:p>
        </p:txBody>
      </p:sp>
      <p:sp>
        <p:nvSpPr>
          <p:cNvPr id="5" name="Segnaposto piè di pagina 4">
            <a:extLst>
              <a:ext uri="{FF2B5EF4-FFF2-40B4-BE49-F238E27FC236}">
                <a16:creationId xmlns:a16="http://schemas.microsoft.com/office/drawing/2014/main" xmlns="" id="{14597FE6-8276-C74D-92A6-ADE0AE66204A}"/>
              </a:ext>
            </a:extLst>
          </p:cNvPr>
          <p:cNvSpPr>
            <a:spLocks noGrp="1"/>
          </p:cNvSpPr>
          <p:nvPr>
            <p:ph type="ftr" sz="quarter" idx="11"/>
          </p:nvPr>
        </p:nvSpPr>
        <p:spPr/>
        <p:txBody>
          <a:bodyPr/>
          <a:lstStyle>
            <a:lvl1pPr algn="ctr">
              <a:defRPr sz="1200" b="1" i="0" u="none">
                <a:solidFill>
                  <a:srgbClr val="FF0000"/>
                </a:solidFill>
                <a:latin typeface="Arial" panose="020B0604020202020204" pitchFamily="34" charset="0"/>
              </a:defRPr>
            </a:lvl1pPr>
          </a:lstStyle>
          <a:p>
            <a:endParaRPr lang="it-IT"/>
          </a:p>
        </p:txBody>
      </p:sp>
      <p:sp>
        <p:nvSpPr>
          <p:cNvPr id="6" name="Segnaposto numero diapositiva 5">
            <a:extLst>
              <a:ext uri="{FF2B5EF4-FFF2-40B4-BE49-F238E27FC236}">
                <a16:creationId xmlns:a16="http://schemas.microsoft.com/office/drawing/2014/main" xmlns="" id="{0672F965-3874-CC40-959D-4E880F26B43D}"/>
              </a:ext>
            </a:extLst>
          </p:cNvPr>
          <p:cNvSpPr>
            <a:spLocks noGrp="1"/>
          </p:cNvSpPr>
          <p:nvPr>
            <p:ph type="sldNum" sz="quarter" idx="12"/>
          </p:nvPr>
        </p:nvSpPr>
        <p:spPr/>
        <p:txBody>
          <a:bodyPr/>
          <a:lstStyle/>
          <a:p>
            <a:fld id="{201E4CE2-1AF9-7F49-B8EF-DBF3FD8C9D61}" type="slidenum">
              <a:rPr lang="it-IT" smtClean="0"/>
              <a:pPr/>
              <a:t>‹N›</a:t>
            </a:fld>
            <a:endParaRPr lang="it-IT"/>
          </a:p>
        </p:txBody>
      </p:sp>
    </p:spTree>
    <p:extLst>
      <p:ext uri="{BB962C8B-B14F-4D97-AF65-F5344CB8AC3E}">
        <p14:creationId xmlns:p14="http://schemas.microsoft.com/office/powerpoint/2010/main" xmlns="" val="1320165646"/>
      </p:ext>
    </p:extLst>
  </p:cSld>
  <p:clrMapOvr>
    <a:masterClrMapping/>
  </p:clrMapOvr>
  <p:hf sldNum="0"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xmlns="" id="{63EC7C87-27B4-4044-A79B-E0A7A2A7F2CF}"/>
              </a:ext>
            </a:extLst>
          </p:cNvPr>
          <p:cNvSpPr>
            <a:spLocks noGrp="1"/>
          </p:cNvSpPr>
          <p:nvPr>
            <p:ph type="title"/>
          </p:nvPr>
        </p:nvSpPr>
        <p:spPr/>
        <p:txBody>
          <a:bodyPr/>
          <a:lstStyle/>
          <a:p>
            <a:r>
              <a:rPr lang="it-IT"/>
              <a:t>Fare clic per modificare lo stile del titolo</a:t>
            </a:r>
          </a:p>
        </p:txBody>
      </p:sp>
      <p:sp>
        <p:nvSpPr>
          <p:cNvPr id="3" name="Segnaposto testo verticale 2">
            <a:extLst>
              <a:ext uri="{FF2B5EF4-FFF2-40B4-BE49-F238E27FC236}">
                <a16:creationId xmlns:a16="http://schemas.microsoft.com/office/drawing/2014/main" xmlns="" id="{6CF110BA-ABBD-C348-8D87-0FC988D84BE4}"/>
              </a:ext>
            </a:extLst>
          </p:cNvPr>
          <p:cNvSpPr>
            <a:spLocks noGrp="1"/>
          </p:cNvSpPr>
          <p:nvPr>
            <p:ph type="body" orient="vert" idx="1"/>
          </p:nvPr>
        </p:nvSpPr>
        <p:spPr/>
        <p:txBody>
          <a:bodyPr vert="eaVert"/>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xmlns="" id="{BE7AC8C1-3773-B940-9377-99432340568F}"/>
              </a:ext>
            </a:extLst>
          </p:cNvPr>
          <p:cNvSpPr>
            <a:spLocks noGrp="1"/>
          </p:cNvSpPr>
          <p:nvPr>
            <p:ph type="dt" sz="half" idx="10"/>
          </p:nvPr>
        </p:nvSpPr>
        <p:spPr/>
        <p:txBody>
          <a:bodyPr/>
          <a:lstStyle/>
          <a:p>
            <a:fld id="{61E3B622-4CE3-E747-9505-B6D1EE975DCD}" type="datetimeFigureOut">
              <a:rPr lang="it-IT" smtClean="0"/>
              <a:pPr/>
              <a:t>06/03/2023</a:t>
            </a:fld>
            <a:endParaRPr lang="it-IT"/>
          </a:p>
        </p:txBody>
      </p:sp>
      <p:sp>
        <p:nvSpPr>
          <p:cNvPr id="5" name="Segnaposto piè di pagina 4">
            <a:extLst>
              <a:ext uri="{FF2B5EF4-FFF2-40B4-BE49-F238E27FC236}">
                <a16:creationId xmlns:a16="http://schemas.microsoft.com/office/drawing/2014/main" xmlns="" id="{9EA75B49-7A7F-9A42-8D15-05550A4E14F2}"/>
              </a:ext>
            </a:extLst>
          </p:cNvPr>
          <p:cNvSpPr>
            <a:spLocks noGrp="1"/>
          </p:cNvSpPr>
          <p:nvPr>
            <p:ph type="ftr" sz="quarter" idx="11"/>
          </p:nvPr>
        </p:nvSpPr>
        <p:spPr/>
        <p:txBody>
          <a:bodyPr/>
          <a:lstStyle>
            <a:lvl1pPr algn="ctr">
              <a:defRPr sz="1200" b="1" i="0" u="none">
                <a:solidFill>
                  <a:srgbClr val="FF0000"/>
                </a:solidFill>
                <a:latin typeface="Arial" panose="020B0604020202020204" pitchFamily="34" charset="0"/>
              </a:defRPr>
            </a:lvl1pPr>
          </a:lstStyle>
          <a:p>
            <a:endParaRPr lang="it-IT"/>
          </a:p>
        </p:txBody>
      </p:sp>
      <p:sp>
        <p:nvSpPr>
          <p:cNvPr id="6" name="Segnaposto numero diapositiva 5">
            <a:extLst>
              <a:ext uri="{FF2B5EF4-FFF2-40B4-BE49-F238E27FC236}">
                <a16:creationId xmlns:a16="http://schemas.microsoft.com/office/drawing/2014/main" xmlns="" id="{BE97612F-6F56-E548-80B2-9437881E0482}"/>
              </a:ext>
            </a:extLst>
          </p:cNvPr>
          <p:cNvSpPr>
            <a:spLocks noGrp="1"/>
          </p:cNvSpPr>
          <p:nvPr>
            <p:ph type="sldNum" sz="quarter" idx="12"/>
          </p:nvPr>
        </p:nvSpPr>
        <p:spPr/>
        <p:txBody>
          <a:bodyPr/>
          <a:lstStyle/>
          <a:p>
            <a:fld id="{201E4CE2-1AF9-7F49-B8EF-DBF3FD8C9D61}" type="slidenum">
              <a:rPr lang="it-IT" smtClean="0"/>
              <a:pPr/>
              <a:t>‹N›</a:t>
            </a:fld>
            <a:endParaRPr lang="it-IT"/>
          </a:p>
        </p:txBody>
      </p:sp>
    </p:spTree>
    <p:extLst>
      <p:ext uri="{BB962C8B-B14F-4D97-AF65-F5344CB8AC3E}">
        <p14:creationId xmlns:p14="http://schemas.microsoft.com/office/powerpoint/2010/main" xmlns="" val="4214546868"/>
      </p:ext>
    </p:extLst>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a:extLst>
              <a:ext uri="{FF2B5EF4-FFF2-40B4-BE49-F238E27FC236}">
                <a16:creationId xmlns:a16="http://schemas.microsoft.com/office/drawing/2014/main" xmlns="" id="{4C4DA871-5F3B-1F49-BB06-5B2BE16BE11A}"/>
              </a:ext>
            </a:extLst>
          </p:cNvPr>
          <p:cNvSpPr>
            <a:spLocks noGrp="1"/>
          </p:cNvSpPr>
          <p:nvPr>
            <p:ph type="title" orient="vert"/>
          </p:nvPr>
        </p:nvSpPr>
        <p:spPr>
          <a:xfrm>
            <a:off x="8724900" y="365125"/>
            <a:ext cx="2628900" cy="5811838"/>
          </a:xfrm>
        </p:spPr>
        <p:txBody>
          <a:bodyPr vert="eaVert"/>
          <a:lstStyle/>
          <a:p>
            <a:r>
              <a:rPr lang="it-IT"/>
              <a:t>Fare clic per modificare lo stile del titolo</a:t>
            </a:r>
          </a:p>
        </p:txBody>
      </p:sp>
      <p:sp>
        <p:nvSpPr>
          <p:cNvPr id="3" name="Segnaposto testo verticale 2">
            <a:extLst>
              <a:ext uri="{FF2B5EF4-FFF2-40B4-BE49-F238E27FC236}">
                <a16:creationId xmlns:a16="http://schemas.microsoft.com/office/drawing/2014/main" xmlns="" id="{5F3C1B37-D7B6-064E-9910-FD15B3519C82}"/>
              </a:ext>
            </a:extLst>
          </p:cNvPr>
          <p:cNvSpPr>
            <a:spLocks noGrp="1"/>
          </p:cNvSpPr>
          <p:nvPr>
            <p:ph type="body" orient="vert" idx="1"/>
          </p:nvPr>
        </p:nvSpPr>
        <p:spPr>
          <a:xfrm>
            <a:off x="838200" y="365125"/>
            <a:ext cx="7734300" cy="5811838"/>
          </a:xfrm>
        </p:spPr>
        <p:txBody>
          <a:bodyPr vert="eaVert"/>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xmlns="" id="{D1A83411-3F54-F146-93A4-C2B7457CB7F7}"/>
              </a:ext>
            </a:extLst>
          </p:cNvPr>
          <p:cNvSpPr>
            <a:spLocks noGrp="1"/>
          </p:cNvSpPr>
          <p:nvPr>
            <p:ph type="dt" sz="half" idx="10"/>
          </p:nvPr>
        </p:nvSpPr>
        <p:spPr/>
        <p:txBody>
          <a:bodyPr/>
          <a:lstStyle/>
          <a:p>
            <a:fld id="{61E3B622-4CE3-E747-9505-B6D1EE975DCD}" type="datetimeFigureOut">
              <a:rPr lang="it-IT" smtClean="0"/>
              <a:pPr/>
              <a:t>06/03/2023</a:t>
            </a:fld>
            <a:endParaRPr lang="it-IT"/>
          </a:p>
        </p:txBody>
      </p:sp>
      <p:sp>
        <p:nvSpPr>
          <p:cNvPr id="5" name="Segnaposto piè di pagina 4">
            <a:extLst>
              <a:ext uri="{FF2B5EF4-FFF2-40B4-BE49-F238E27FC236}">
                <a16:creationId xmlns:a16="http://schemas.microsoft.com/office/drawing/2014/main" xmlns="" id="{4D940F90-E3CB-8B46-BF4B-ADA0B36FA424}"/>
              </a:ext>
            </a:extLst>
          </p:cNvPr>
          <p:cNvSpPr>
            <a:spLocks noGrp="1"/>
          </p:cNvSpPr>
          <p:nvPr>
            <p:ph type="ftr" sz="quarter" idx="11"/>
          </p:nvPr>
        </p:nvSpPr>
        <p:spPr/>
        <p:txBody>
          <a:bodyPr/>
          <a:lstStyle>
            <a:lvl1pPr algn="ctr">
              <a:defRPr sz="1200" b="1" i="0" u="none">
                <a:solidFill>
                  <a:srgbClr val="FF0000"/>
                </a:solidFill>
                <a:latin typeface="Arial" panose="020B0604020202020204" pitchFamily="34" charset="0"/>
              </a:defRPr>
            </a:lvl1pPr>
          </a:lstStyle>
          <a:p>
            <a:endParaRPr lang="it-IT"/>
          </a:p>
        </p:txBody>
      </p:sp>
      <p:sp>
        <p:nvSpPr>
          <p:cNvPr id="6" name="Segnaposto numero diapositiva 5">
            <a:extLst>
              <a:ext uri="{FF2B5EF4-FFF2-40B4-BE49-F238E27FC236}">
                <a16:creationId xmlns:a16="http://schemas.microsoft.com/office/drawing/2014/main" xmlns="" id="{C9B15494-755C-0D4E-B8F0-AD0724B7D690}"/>
              </a:ext>
            </a:extLst>
          </p:cNvPr>
          <p:cNvSpPr>
            <a:spLocks noGrp="1"/>
          </p:cNvSpPr>
          <p:nvPr>
            <p:ph type="sldNum" sz="quarter" idx="12"/>
          </p:nvPr>
        </p:nvSpPr>
        <p:spPr/>
        <p:txBody>
          <a:bodyPr/>
          <a:lstStyle/>
          <a:p>
            <a:fld id="{201E4CE2-1AF9-7F49-B8EF-DBF3FD8C9D61}" type="slidenum">
              <a:rPr lang="it-IT" smtClean="0"/>
              <a:pPr/>
              <a:t>‹N›</a:t>
            </a:fld>
            <a:endParaRPr lang="it-IT"/>
          </a:p>
        </p:txBody>
      </p:sp>
    </p:spTree>
    <p:extLst>
      <p:ext uri="{BB962C8B-B14F-4D97-AF65-F5344CB8AC3E}">
        <p14:creationId xmlns:p14="http://schemas.microsoft.com/office/powerpoint/2010/main" xmlns="" val="441400257"/>
      </p:ext>
    </p:extLst>
  </p:cSld>
  <p:clrMapOvr>
    <a:masterClrMapping/>
  </p:clrMapOvr>
  <p:hf sldNum="0"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xmlns="" id="{C246321E-1A00-9E48-B03F-C026C21E4C77}"/>
              </a:ext>
            </a:extLst>
          </p:cNvPr>
          <p:cNvSpPr>
            <a:spLocks noGrp="1"/>
          </p:cNvSpPr>
          <p:nvPr>
            <p:ph type="title"/>
          </p:nvPr>
        </p:nvSpPr>
        <p:spPr/>
        <p:txBody>
          <a:bodyPr/>
          <a:lstStyle/>
          <a:p>
            <a:r>
              <a:rPr lang="it-IT"/>
              <a:t>Fare clic per modificare lo stile del titolo</a:t>
            </a:r>
          </a:p>
        </p:txBody>
      </p:sp>
      <p:sp>
        <p:nvSpPr>
          <p:cNvPr id="3" name="Segnaposto contenuto 2">
            <a:extLst>
              <a:ext uri="{FF2B5EF4-FFF2-40B4-BE49-F238E27FC236}">
                <a16:creationId xmlns:a16="http://schemas.microsoft.com/office/drawing/2014/main" xmlns="" id="{CB237A67-A815-F543-B051-38F07B4B9EA7}"/>
              </a:ext>
            </a:extLst>
          </p:cNvPr>
          <p:cNvSpPr>
            <a:spLocks noGrp="1"/>
          </p:cNvSpPr>
          <p:nvPr>
            <p:ph idx="1"/>
          </p:nvPr>
        </p:nvSpPr>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xmlns="" id="{28F50DCF-7B9A-A443-ADF4-2390F03B59E6}"/>
              </a:ext>
            </a:extLst>
          </p:cNvPr>
          <p:cNvSpPr>
            <a:spLocks noGrp="1"/>
          </p:cNvSpPr>
          <p:nvPr>
            <p:ph type="dt" sz="half" idx="10"/>
          </p:nvPr>
        </p:nvSpPr>
        <p:spPr/>
        <p:txBody>
          <a:bodyPr/>
          <a:lstStyle/>
          <a:p>
            <a:fld id="{61E3B622-4CE3-E747-9505-B6D1EE975DCD}" type="datetimeFigureOut">
              <a:rPr lang="it-IT" smtClean="0"/>
              <a:pPr/>
              <a:t>06/03/2023</a:t>
            </a:fld>
            <a:endParaRPr lang="it-IT"/>
          </a:p>
        </p:txBody>
      </p:sp>
      <p:sp>
        <p:nvSpPr>
          <p:cNvPr id="5" name="Segnaposto piè di pagina 4">
            <a:extLst>
              <a:ext uri="{FF2B5EF4-FFF2-40B4-BE49-F238E27FC236}">
                <a16:creationId xmlns:a16="http://schemas.microsoft.com/office/drawing/2014/main" xmlns="" id="{128C5A53-8217-4F4B-9EA5-AF110BA21D79}"/>
              </a:ext>
            </a:extLst>
          </p:cNvPr>
          <p:cNvSpPr>
            <a:spLocks noGrp="1"/>
          </p:cNvSpPr>
          <p:nvPr>
            <p:ph type="ftr" sz="quarter" idx="11"/>
          </p:nvPr>
        </p:nvSpPr>
        <p:spPr/>
        <p:txBody>
          <a:bodyPr/>
          <a:lstStyle>
            <a:lvl1pPr algn="ctr">
              <a:defRPr sz="1200" b="1" i="0" u="none">
                <a:solidFill>
                  <a:srgbClr val="FF0000"/>
                </a:solidFill>
                <a:latin typeface="Arial" panose="020B0604020202020204" pitchFamily="34" charset="0"/>
              </a:defRPr>
            </a:lvl1pPr>
          </a:lstStyle>
          <a:p>
            <a:endParaRPr lang="it-IT"/>
          </a:p>
        </p:txBody>
      </p:sp>
      <p:sp>
        <p:nvSpPr>
          <p:cNvPr id="6" name="Segnaposto numero diapositiva 5">
            <a:extLst>
              <a:ext uri="{FF2B5EF4-FFF2-40B4-BE49-F238E27FC236}">
                <a16:creationId xmlns:a16="http://schemas.microsoft.com/office/drawing/2014/main" xmlns="" id="{479D24D8-E91A-584F-9FBB-CF2919C0E46D}"/>
              </a:ext>
            </a:extLst>
          </p:cNvPr>
          <p:cNvSpPr>
            <a:spLocks noGrp="1"/>
          </p:cNvSpPr>
          <p:nvPr>
            <p:ph type="sldNum" sz="quarter" idx="12"/>
          </p:nvPr>
        </p:nvSpPr>
        <p:spPr/>
        <p:txBody>
          <a:bodyPr/>
          <a:lstStyle/>
          <a:p>
            <a:fld id="{201E4CE2-1AF9-7F49-B8EF-DBF3FD8C9D61}" type="slidenum">
              <a:rPr lang="it-IT" smtClean="0"/>
              <a:pPr/>
              <a:t>‹N›</a:t>
            </a:fld>
            <a:endParaRPr lang="it-IT"/>
          </a:p>
        </p:txBody>
      </p:sp>
    </p:spTree>
    <p:extLst>
      <p:ext uri="{BB962C8B-B14F-4D97-AF65-F5344CB8AC3E}">
        <p14:creationId xmlns:p14="http://schemas.microsoft.com/office/powerpoint/2010/main" xmlns="" val="2740393362"/>
      </p:ext>
    </p:extLst>
  </p:cSld>
  <p:clrMapOvr>
    <a:masterClrMapping/>
  </p:clrMapOvr>
  <p:hf sldNum="0"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xmlns="" id="{11B35FC2-61CF-BE49-B5DF-41C82C90E952}"/>
              </a:ext>
            </a:extLst>
          </p:cNvPr>
          <p:cNvSpPr>
            <a:spLocks noGrp="1"/>
          </p:cNvSpPr>
          <p:nvPr>
            <p:ph type="title"/>
          </p:nvPr>
        </p:nvSpPr>
        <p:spPr>
          <a:xfrm>
            <a:off x="831850" y="1709738"/>
            <a:ext cx="10515600" cy="2852737"/>
          </a:xfrm>
        </p:spPr>
        <p:txBody>
          <a:bodyPr anchor="b"/>
          <a:lstStyle>
            <a:lvl1pPr>
              <a:defRPr sz="6000"/>
            </a:lvl1pPr>
          </a:lstStyle>
          <a:p>
            <a:r>
              <a:rPr lang="it-IT"/>
              <a:t>Fare clic per modificare lo stile del titolo</a:t>
            </a:r>
          </a:p>
        </p:txBody>
      </p:sp>
      <p:sp>
        <p:nvSpPr>
          <p:cNvPr id="3" name="Segnaposto testo 2">
            <a:extLst>
              <a:ext uri="{FF2B5EF4-FFF2-40B4-BE49-F238E27FC236}">
                <a16:creationId xmlns:a16="http://schemas.microsoft.com/office/drawing/2014/main" xmlns="" id="{AA890659-AACD-1B41-9C6A-EB268E9AE881}"/>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it-IT"/>
              <a:t>Modifica gli stili del testo dello schema</a:t>
            </a:r>
          </a:p>
        </p:txBody>
      </p:sp>
      <p:sp>
        <p:nvSpPr>
          <p:cNvPr id="4" name="Segnaposto data 3">
            <a:extLst>
              <a:ext uri="{FF2B5EF4-FFF2-40B4-BE49-F238E27FC236}">
                <a16:creationId xmlns:a16="http://schemas.microsoft.com/office/drawing/2014/main" xmlns="" id="{8E71EED2-6EF6-1344-A604-5E51D241CBD3}"/>
              </a:ext>
            </a:extLst>
          </p:cNvPr>
          <p:cNvSpPr>
            <a:spLocks noGrp="1"/>
          </p:cNvSpPr>
          <p:nvPr>
            <p:ph type="dt" sz="half" idx="10"/>
          </p:nvPr>
        </p:nvSpPr>
        <p:spPr/>
        <p:txBody>
          <a:bodyPr/>
          <a:lstStyle/>
          <a:p>
            <a:fld id="{61E3B622-4CE3-E747-9505-B6D1EE975DCD}" type="datetimeFigureOut">
              <a:rPr lang="it-IT" smtClean="0"/>
              <a:pPr/>
              <a:t>06/03/2023</a:t>
            </a:fld>
            <a:endParaRPr lang="it-IT"/>
          </a:p>
        </p:txBody>
      </p:sp>
      <p:sp>
        <p:nvSpPr>
          <p:cNvPr id="5" name="Segnaposto piè di pagina 4">
            <a:extLst>
              <a:ext uri="{FF2B5EF4-FFF2-40B4-BE49-F238E27FC236}">
                <a16:creationId xmlns:a16="http://schemas.microsoft.com/office/drawing/2014/main" xmlns="" id="{7F2890D6-606B-9944-8F3C-F40ECA8B4CEB}"/>
              </a:ext>
            </a:extLst>
          </p:cNvPr>
          <p:cNvSpPr>
            <a:spLocks noGrp="1"/>
          </p:cNvSpPr>
          <p:nvPr>
            <p:ph type="ftr" sz="quarter" idx="11"/>
          </p:nvPr>
        </p:nvSpPr>
        <p:spPr/>
        <p:txBody>
          <a:bodyPr/>
          <a:lstStyle>
            <a:lvl1pPr algn="ctr">
              <a:defRPr sz="1200" b="1" i="0" u="none">
                <a:solidFill>
                  <a:srgbClr val="FF0000"/>
                </a:solidFill>
                <a:latin typeface="Arial" panose="020B0604020202020204" pitchFamily="34" charset="0"/>
              </a:defRPr>
            </a:lvl1pPr>
          </a:lstStyle>
          <a:p>
            <a:endParaRPr lang="it-IT"/>
          </a:p>
        </p:txBody>
      </p:sp>
      <p:sp>
        <p:nvSpPr>
          <p:cNvPr id="6" name="Segnaposto numero diapositiva 5">
            <a:extLst>
              <a:ext uri="{FF2B5EF4-FFF2-40B4-BE49-F238E27FC236}">
                <a16:creationId xmlns:a16="http://schemas.microsoft.com/office/drawing/2014/main" xmlns="" id="{A398698F-B4A5-0042-9078-746C4033348D}"/>
              </a:ext>
            </a:extLst>
          </p:cNvPr>
          <p:cNvSpPr>
            <a:spLocks noGrp="1"/>
          </p:cNvSpPr>
          <p:nvPr>
            <p:ph type="sldNum" sz="quarter" idx="12"/>
          </p:nvPr>
        </p:nvSpPr>
        <p:spPr/>
        <p:txBody>
          <a:bodyPr/>
          <a:lstStyle/>
          <a:p>
            <a:fld id="{201E4CE2-1AF9-7F49-B8EF-DBF3FD8C9D61}" type="slidenum">
              <a:rPr lang="it-IT" smtClean="0"/>
              <a:pPr/>
              <a:t>‹N›</a:t>
            </a:fld>
            <a:endParaRPr lang="it-IT"/>
          </a:p>
        </p:txBody>
      </p:sp>
    </p:spTree>
    <p:extLst>
      <p:ext uri="{BB962C8B-B14F-4D97-AF65-F5344CB8AC3E}">
        <p14:creationId xmlns:p14="http://schemas.microsoft.com/office/powerpoint/2010/main" xmlns="" val="2571785414"/>
      </p:ext>
    </p:extLst>
  </p:cSld>
  <p:clrMapOvr>
    <a:masterClrMapping/>
  </p:clrMapOvr>
  <p:hf sldNum="0"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xmlns="" id="{73A184EA-DCD2-6945-B8AC-178A4FE1A87A}"/>
              </a:ext>
            </a:extLst>
          </p:cNvPr>
          <p:cNvSpPr>
            <a:spLocks noGrp="1"/>
          </p:cNvSpPr>
          <p:nvPr>
            <p:ph type="title"/>
          </p:nvPr>
        </p:nvSpPr>
        <p:spPr/>
        <p:txBody>
          <a:bodyPr/>
          <a:lstStyle/>
          <a:p>
            <a:r>
              <a:rPr lang="it-IT"/>
              <a:t>Fare clic per modificare lo stile del titolo</a:t>
            </a:r>
          </a:p>
        </p:txBody>
      </p:sp>
      <p:sp>
        <p:nvSpPr>
          <p:cNvPr id="3" name="Segnaposto contenuto 2">
            <a:extLst>
              <a:ext uri="{FF2B5EF4-FFF2-40B4-BE49-F238E27FC236}">
                <a16:creationId xmlns:a16="http://schemas.microsoft.com/office/drawing/2014/main" xmlns="" id="{435F9294-95FE-C744-AC3D-BAE900897408}"/>
              </a:ext>
            </a:extLst>
          </p:cNvPr>
          <p:cNvSpPr>
            <a:spLocks noGrp="1"/>
          </p:cNvSpPr>
          <p:nvPr>
            <p:ph sz="half" idx="1"/>
          </p:nvPr>
        </p:nvSpPr>
        <p:spPr>
          <a:xfrm>
            <a:off x="838200" y="1825625"/>
            <a:ext cx="5181600" cy="4351338"/>
          </a:xfrm>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a:extLst>
              <a:ext uri="{FF2B5EF4-FFF2-40B4-BE49-F238E27FC236}">
                <a16:creationId xmlns:a16="http://schemas.microsoft.com/office/drawing/2014/main" xmlns="" id="{16F00A44-FAEE-7F46-B19A-3F68BCCC98AC}"/>
              </a:ext>
            </a:extLst>
          </p:cNvPr>
          <p:cNvSpPr>
            <a:spLocks noGrp="1"/>
          </p:cNvSpPr>
          <p:nvPr>
            <p:ph sz="half" idx="2"/>
          </p:nvPr>
        </p:nvSpPr>
        <p:spPr>
          <a:xfrm>
            <a:off x="6172200" y="1825625"/>
            <a:ext cx="5181600" cy="4351338"/>
          </a:xfrm>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data 4">
            <a:extLst>
              <a:ext uri="{FF2B5EF4-FFF2-40B4-BE49-F238E27FC236}">
                <a16:creationId xmlns:a16="http://schemas.microsoft.com/office/drawing/2014/main" xmlns="" id="{1BF7F2EC-DBA0-9E49-8A01-29BEFFB2221D}"/>
              </a:ext>
            </a:extLst>
          </p:cNvPr>
          <p:cNvSpPr>
            <a:spLocks noGrp="1"/>
          </p:cNvSpPr>
          <p:nvPr>
            <p:ph type="dt" sz="half" idx="10"/>
          </p:nvPr>
        </p:nvSpPr>
        <p:spPr/>
        <p:txBody>
          <a:bodyPr/>
          <a:lstStyle/>
          <a:p>
            <a:fld id="{61E3B622-4CE3-E747-9505-B6D1EE975DCD}" type="datetimeFigureOut">
              <a:rPr lang="it-IT" smtClean="0"/>
              <a:pPr/>
              <a:t>06/03/2023</a:t>
            </a:fld>
            <a:endParaRPr lang="it-IT"/>
          </a:p>
        </p:txBody>
      </p:sp>
      <p:sp>
        <p:nvSpPr>
          <p:cNvPr id="6" name="Segnaposto piè di pagina 5">
            <a:extLst>
              <a:ext uri="{FF2B5EF4-FFF2-40B4-BE49-F238E27FC236}">
                <a16:creationId xmlns:a16="http://schemas.microsoft.com/office/drawing/2014/main" xmlns="" id="{4E1D96C9-077B-E64B-9970-4D7971382C3A}"/>
              </a:ext>
            </a:extLst>
          </p:cNvPr>
          <p:cNvSpPr>
            <a:spLocks noGrp="1"/>
          </p:cNvSpPr>
          <p:nvPr>
            <p:ph type="ftr" sz="quarter" idx="11"/>
          </p:nvPr>
        </p:nvSpPr>
        <p:spPr/>
        <p:txBody>
          <a:bodyPr/>
          <a:lstStyle>
            <a:lvl1pPr algn="ctr">
              <a:defRPr sz="1200" b="1" i="0" u="none">
                <a:solidFill>
                  <a:srgbClr val="FF0000"/>
                </a:solidFill>
                <a:latin typeface="Arial" panose="020B0604020202020204" pitchFamily="34" charset="0"/>
              </a:defRPr>
            </a:lvl1pPr>
          </a:lstStyle>
          <a:p>
            <a:endParaRPr lang="it-IT"/>
          </a:p>
        </p:txBody>
      </p:sp>
      <p:sp>
        <p:nvSpPr>
          <p:cNvPr id="7" name="Segnaposto numero diapositiva 6">
            <a:extLst>
              <a:ext uri="{FF2B5EF4-FFF2-40B4-BE49-F238E27FC236}">
                <a16:creationId xmlns:a16="http://schemas.microsoft.com/office/drawing/2014/main" xmlns="" id="{28DF1622-0B06-224B-9D4E-0AF8056D4EC9}"/>
              </a:ext>
            </a:extLst>
          </p:cNvPr>
          <p:cNvSpPr>
            <a:spLocks noGrp="1"/>
          </p:cNvSpPr>
          <p:nvPr>
            <p:ph type="sldNum" sz="quarter" idx="12"/>
          </p:nvPr>
        </p:nvSpPr>
        <p:spPr/>
        <p:txBody>
          <a:bodyPr/>
          <a:lstStyle/>
          <a:p>
            <a:fld id="{201E4CE2-1AF9-7F49-B8EF-DBF3FD8C9D61}" type="slidenum">
              <a:rPr lang="it-IT" smtClean="0"/>
              <a:pPr/>
              <a:t>‹N›</a:t>
            </a:fld>
            <a:endParaRPr lang="it-IT"/>
          </a:p>
        </p:txBody>
      </p:sp>
    </p:spTree>
    <p:extLst>
      <p:ext uri="{BB962C8B-B14F-4D97-AF65-F5344CB8AC3E}">
        <p14:creationId xmlns:p14="http://schemas.microsoft.com/office/powerpoint/2010/main" xmlns="" val="3230968604"/>
      </p:ext>
    </p:extLst>
  </p:cSld>
  <p:clrMapOvr>
    <a:masterClrMapping/>
  </p:clrMapOvr>
  <p:hf sldNum="0"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xmlns="" id="{26C3E97E-D5C1-934B-9500-34438B617D0D}"/>
              </a:ext>
            </a:extLst>
          </p:cNvPr>
          <p:cNvSpPr>
            <a:spLocks noGrp="1"/>
          </p:cNvSpPr>
          <p:nvPr>
            <p:ph type="title"/>
          </p:nvPr>
        </p:nvSpPr>
        <p:spPr>
          <a:xfrm>
            <a:off x="839788" y="365125"/>
            <a:ext cx="10515600" cy="1325563"/>
          </a:xfrm>
        </p:spPr>
        <p:txBody>
          <a:bodyPr/>
          <a:lstStyle/>
          <a:p>
            <a:r>
              <a:rPr lang="it-IT"/>
              <a:t>Fare clic per modificare lo stile del titolo</a:t>
            </a:r>
          </a:p>
        </p:txBody>
      </p:sp>
      <p:sp>
        <p:nvSpPr>
          <p:cNvPr id="3" name="Segnaposto testo 2">
            <a:extLst>
              <a:ext uri="{FF2B5EF4-FFF2-40B4-BE49-F238E27FC236}">
                <a16:creationId xmlns:a16="http://schemas.microsoft.com/office/drawing/2014/main" xmlns="" id="{B87DF826-F400-FB4A-9D55-7363A5FA012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Modifica gli stili del testo dello schema</a:t>
            </a:r>
          </a:p>
        </p:txBody>
      </p:sp>
      <p:sp>
        <p:nvSpPr>
          <p:cNvPr id="4" name="Segnaposto contenuto 3">
            <a:extLst>
              <a:ext uri="{FF2B5EF4-FFF2-40B4-BE49-F238E27FC236}">
                <a16:creationId xmlns:a16="http://schemas.microsoft.com/office/drawing/2014/main" xmlns="" id="{652C2DC4-692F-474D-8FB3-CA5A99F35D08}"/>
              </a:ext>
            </a:extLst>
          </p:cNvPr>
          <p:cNvSpPr>
            <a:spLocks noGrp="1"/>
          </p:cNvSpPr>
          <p:nvPr>
            <p:ph sz="half" idx="2"/>
          </p:nvPr>
        </p:nvSpPr>
        <p:spPr>
          <a:xfrm>
            <a:off x="839788" y="2505075"/>
            <a:ext cx="5157787" cy="3684588"/>
          </a:xfrm>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testo 4">
            <a:extLst>
              <a:ext uri="{FF2B5EF4-FFF2-40B4-BE49-F238E27FC236}">
                <a16:creationId xmlns:a16="http://schemas.microsoft.com/office/drawing/2014/main" xmlns="" id="{69420EE9-F47E-0848-B517-395D2F47B92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Modifica gli stili del testo dello schema</a:t>
            </a:r>
          </a:p>
        </p:txBody>
      </p:sp>
      <p:sp>
        <p:nvSpPr>
          <p:cNvPr id="6" name="Segnaposto contenuto 5">
            <a:extLst>
              <a:ext uri="{FF2B5EF4-FFF2-40B4-BE49-F238E27FC236}">
                <a16:creationId xmlns:a16="http://schemas.microsoft.com/office/drawing/2014/main" xmlns="" id="{F61642B6-2747-B649-BDF1-9BA8E5AE0DEC}"/>
              </a:ext>
            </a:extLst>
          </p:cNvPr>
          <p:cNvSpPr>
            <a:spLocks noGrp="1"/>
          </p:cNvSpPr>
          <p:nvPr>
            <p:ph sz="quarter" idx="4"/>
          </p:nvPr>
        </p:nvSpPr>
        <p:spPr>
          <a:xfrm>
            <a:off x="6172200" y="2505075"/>
            <a:ext cx="5183188" cy="3684588"/>
          </a:xfrm>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7" name="Segnaposto data 6">
            <a:extLst>
              <a:ext uri="{FF2B5EF4-FFF2-40B4-BE49-F238E27FC236}">
                <a16:creationId xmlns:a16="http://schemas.microsoft.com/office/drawing/2014/main" xmlns="" id="{F5AE0BF4-7581-5345-9542-342E9F651207}"/>
              </a:ext>
            </a:extLst>
          </p:cNvPr>
          <p:cNvSpPr>
            <a:spLocks noGrp="1"/>
          </p:cNvSpPr>
          <p:nvPr>
            <p:ph type="dt" sz="half" idx="10"/>
          </p:nvPr>
        </p:nvSpPr>
        <p:spPr/>
        <p:txBody>
          <a:bodyPr/>
          <a:lstStyle/>
          <a:p>
            <a:fld id="{61E3B622-4CE3-E747-9505-B6D1EE975DCD}" type="datetimeFigureOut">
              <a:rPr lang="it-IT" smtClean="0"/>
              <a:pPr/>
              <a:t>06/03/2023</a:t>
            </a:fld>
            <a:endParaRPr lang="it-IT"/>
          </a:p>
        </p:txBody>
      </p:sp>
      <p:sp>
        <p:nvSpPr>
          <p:cNvPr id="8" name="Segnaposto piè di pagina 7">
            <a:extLst>
              <a:ext uri="{FF2B5EF4-FFF2-40B4-BE49-F238E27FC236}">
                <a16:creationId xmlns:a16="http://schemas.microsoft.com/office/drawing/2014/main" xmlns="" id="{118858F4-F482-9B46-A3B8-986B9CC98724}"/>
              </a:ext>
            </a:extLst>
          </p:cNvPr>
          <p:cNvSpPr>
            <a:spLocks noGrp="1"/>
          </p:cNvSpPr>
          <p:nvPr>
            <p:ph type="ftr" sz="quarter" idx="11"/>
          </p:nvPr>
        </p:nvSpPr>
        <p:spPr/>
        <p:txBody>
          <a:bodyPr/>
          <a:lstStyle>
            <a:lvl1pPr algn="ctr">
              <a:defRPr sz="1200" b="1" i="0" u="none">
                <a:solidFill>
                  <a:srgbClr val="FF0000"/>
                </a:solidFill>
                <a:latin typeface="Arial" panose="020B0604020202020204" pitchFamily="34" charset="0"/>
              </a:defRPr>
            </a:lvl1pPr>
          </a:lstStyle>
          <a:p>
            <a:endParaRPr lang="it-IT"/>
          </a:p>
        </p:txBody>
      </p:sp>
      <p:sp>
        <p:nvSpPr>
          <p:cNvPr id="9" name="Segnaposto numero diapositiva 8">
            <a:extLst>
              <a:ext uri="{FF2B5EF4-FFF2-40B4-BE49-F238E27FC236}">
                <a16:creationId xmlns:a16="http://schemas.microsoft.com/office/drawing/2014/main" xmlns="" id="{D49E5B16-1154-6A48-B891-295EB2869460}"/>
              </a:ext>
            </a:extLst>
          </p:cNvPr>
          <p:cNvSpPr>
            <a:spLocks noGrp="1"/>
          </p:cNvSpPr>
          <p:nvPr>
            <p:ph type="sldNum" sz="quarter" idx="12"/>
          </p:nvPr>
        </p:nvSpPr>
        <p:spPr/>
        <p:txBody>
          <a:bodyPr/>
          <a:lstStyle/>
          <a:p>
            <a:fld id="{201E4CE2-1AF9-7F49-B8EF-DBF3FD8C9D61}" type="slidenum">
              <a:rPr lang="it-IT" smtClean="0"/>
              <a:pPr/>
              <a:t>‹N›</a:t>
            </a:fld>
            <a:endParaRPr lang="it-IT"/>
          </a:p>
        </p:txBody>
      </p:sp>
    </p:spTree>
    <p:extLst>
      <p:ext uri="{BB962C8B-B14F-4D97-AF65-F5344CB8AC3E}">
        <p14:creationId xmlns:p14="http://schemas.microsoft.com/office/powerpoint/2010/main" xmlns="" val="1905306888"/>
      </p:ext>
    </p:extLst>
  </p:cSld>
  <p:clrMapOvr>
    <a:masterClrMapping/>
  </p:clrMapOvr>
  <p:hf sldNum="0"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xmlns="" id="{4FB2FA40-A2F0-7342-98BC-F1E5F4284627}"/>
              </a:ext>
            </a:extLst>
          </p:cNvPr>
          <p:cNvSpPr>
            <a:spLocks noGrp="1"/>
          </p:cNvSpPr>
          <p:nvPr>
            <p:ph type="title"/>
          </p:nvPr>
        </p:nvSpPr>
        <p:spPr/>
        <p:txBody>
          <a:bodyPr/>
          <a:lstStyle/>
          <a:p>
            <a:r>
              <a:rPr lang="it-IT"/>
              <a:t>Fare clic per modificare lo stile del titolo</a:t>
            </a:r>
          </a:p>
        </p:txBody>
      </p:sp>
      <p:sp>
        <p:nvSpPr>
          <p:cNvPr id="3" name="Segnaposto data 2">
            <a:extLst>
              <a:ext uri="{FF2B5EF4-FFF2-40B4-BE49-F238E27FC236}">
                <a16:creationId xmlns:a16="http://schemas.microsoft.com/office/drawing/2014/main" xmlns="" id="{722F6C0C-4B23-EE47-875A-1A60041AAF86}"/>
              </a:ext>
            </a:extLst>
          </p:cNvPr>
          <p:cNvSpPr>
            <a:spLocks noGrp="1"/>
          </p:cNvSpPr>
          <p:nvPr>
            <p:ph type="dt" sz="half" idx="10"/>
          </p:nvPr>
        </p:nvSpPr>
        <p:spPr/>
        <p:txBody>
          <a:bodyPr/>
          <a:lstStyle/>
          <a:p>
            <a:fld id="{61E3B622-4CE3-E747-9505-B6D1EE975DCD}" type="datetimeFigureOut">
              <a:rPr lang="it-IT" smtClean="0"/>
              <a:pPr/>
              <a:t>06/03/2023</a:t>
            </a:fld>
            <a:endParaRPr lang="it-IT"/>
          </a:p>
        </p:txBody>
      </p:sp>
      <p:sp>
        <p:nvSpPr>
          <p:cNvPr id="4" name="Segnaposto piè di pagina 3">
            <a:extLst>
              <a:ext uri="{FF2B5EF4-FFF2-40B4-BE49-F238E27FC236}">
                <a16:creationId xmlns:a16="http://schemas.microsoft.com/office/drawing/2014/main" xmlns="" id="{2700483F-D7E9-0441-977A-5B61C48FBE9B}"/>
              </a:ext>
            </a:extLst>
          </p:cNvPr>
          <p:cNvSpPr>
            <a:spLocks noGrp="1"/>
          </p:cNvSpPr>
          <p:nvPr>
            <p:ph type="ftr" sz="quarter" idx="11"/>
          </p:nvPr>
        </p:nvSpPr>
        <p:spPr/>
        <p:txBody>
          <a:bodyPr/>
          <a:lstStyle>
            <a:lvl1pPr algn="ctr">
              <a:defRPr sz="1200" b="1" i="0" u="none">
                <a:solidFill>
                  <a:srgbClr val="FF0000"/>
                </a:solidFill>
                <a:latin typeface="Arial" panose="020B0604020202020204" pitchFamily="34" charset="0"/>
              </a:defRPr>
            </a:lvl1pPr>
          </a:lstStyle>
          <a:p>
            <a:endParaRPr lang="it-IT"/>
          </a:p>
        </p:txBody>
      </p:sp>
      <p:sp>
        <p:nvSpPr>
          <p:cNvPr id="5" name="Segnaposto numero diapositiva 4">
            <a:extLst>
              <a:ext uri="{FF2B5EF4-FFF2-40B4-BE49-F238E27FC236}">
                <a16:creationId xmlns:a16="http://schemas.microsoft.com/office/drawing/2014/main" xmlns="" id="{86B24BF7-B901-E84A-8CD5-65857E5E7607}"/>
              </a:ext>
            </a:extLst>
          </p:cNvPr>
          <p:cNvSpPr>
            <a:spLocks noGrp="1"/>
          </p:cNvSpPr>
          <p:nvPr>
            <p:ph type="sldNum" sz="quarter" idx="12"/>
          </p:nvPr>
        </p:nvSpPr>
        <p:spPr/>
        <p:txBody>
          <a:bodyPr/>
          <a:lstStyle/>
          <a:p>
            <a:fld id="{201E4CE2-1AF9-7F49-B8EF-DBF3FD8C9D61}" type="slidenum">
              <a:rPr lang="it-IT" smtClean="0"/>
              <a:pPr/>
              <a:t>‹N›</a:t>
            </a:fld>
            <a:endParaRPr lang="it-IT"/>
          </a:p>
        </p:txBody>
      </p:sp>
    </p:spTree>
    <p:extLst>
      <p:ext uri="{BB962C8B-B14F-4D97-AF65-F5344CB8AC3E}">
        <p14:creationId xmlns:p14="http://schemas.microsoft.com/office/powerpoint/2010/main" xmlns="" val="3935363686"/>
      </p:ext>
    </p:extLst>
  </p:cSld>
  <p:clrMapOvr>
    <a:masterClrMapping/>
  </p:clrMapOvr>
  <p:hf sldNum="0"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a:extLst>
              <a:ext uri="{FF2B5EF4-FFF2-40B4-BE49-F238E27FC236}">
                <a16:creationId xmlns:a16="http://schemas.microsoft.com/office/drawing/2014/main" xmlns="" id="{3F1CF023-BAA7-2B49-9F29-7A07CDC3C61F}"/>
              </a:ext>
            </a:extLst>
          </p:cNvPr>
          <p:cNvSpPr>
            <a:spLocks noGrp="1"/>
          </p:cNvSpPr>
          <p:nvPr>
            <p:ph type="dt" sz="half" idx="10"/>
          </p:nvPr>
        </p:nvSpPr>
        <p:spPr/>
        <p:txBody>
          <a:bodyPr/>
          <a:lstStyle/>
          <a:p>
            <a:fld id="{61E3B622-4CE3-E747-9505-B6D1EE975DCD}" type="datetimeFigureOut">
              <a:rPr lang="it-IT" smtClean="0"/>
              <a:pPr/>
              <a:t>06/03/2023</a:t>
            </a:fld>
            <a:endParaRPr lang="it-IT"/>
          </a:p>
        </p:txBody>
      </p:sp>
      <p:sp>
        <p:nvSpPr>
          <p:cNvPr id="3" name="Segnaposto piè di pagina 2">
            <a:extLst>
              <a:ext uri="{FF2B5EF4-FFF2-40B4-BE49-F238E27FC236}">
                <a16:creationId xmlns:a16="http://schemas.microsoft.com/office/drawing/2014/main" xmlns="" id="{37195AED-CA9D-1244-A072-536E8CADC096}"/>
              </a:ext>
            </a:extLst>
          </p:cNvPr>
          <p:cNvSpPr>
            <a:spLocks noGrp="1"/>
          </p:cNvSpPr>
          <p:nvPr>
            <p:ph type="ftr" sz="quarter" idx="11"/>
          </p:nvPr>
        </p:nvSpPr>
        <p:spPr/>
        <p:txBody>
          <a:bodyPr/>
          <a:lstStyle>
            <a:lvl1pPr algn="ctr">
              <a:defRPr sz="1200" b="1" i="0" u="none">
                <a:solidFill>
                  <a:srgbClr val="FF0000"/>
                </a:solidFill>
                <a:latin typeface="Arial" panose="020B0604020202020204" pitchFamily="34" charset="0"/>
              </a:defRPr>
            </a:lvl1pPr>
          </a:lstStyle>
          <a:p>
            <a:endParaRPr lang="it-IT"/>
          </a:p>
        </p:txBody>
      </p:sp>
      <p:sp>
        <p:nvSpPr>
          <p:cNvPr id="4" name="Segnaposto numero diapositiva 3">
            <a:extLst>
              <a:ext uri="{FF2B5EF4-FFF2-40B4-BE49-F238E27FC236}">
                <a16:creationId xmlns:a16="http://schemas.microsoft.com/office/drawing/2014/main" xmlns="" id="{9534D7A2-55DF-1E41-90E3-31BA29BCC1A2}"/>
              </a:ext>
            </a:extLst>
          </p:cNvPr>
          <p:cNvSpPr>
            <a:spLocks noGrp="1"/>
          </p:cNvSpPr>
          <p:nvPr>
            <p:ph type="sldNum" sz="quarter" idx="12"/>
          </p:nvPr>
        </p:nvSpPr>
        <p:spPr/>
        <p:txBody>
          <a:bodyPr/>
          <a:lstStyle/>
          <a:p>
            <a:fld id="{201E4CE2-1AF9-7F49-B8EF-DBF3FD8C9D61}" type="slidenum">
              <a:rPr lang="it-IT" smtClean="0"/>
              <a:pPr/>
              <a:t>‹N›</a:t>
            </a:fld>
            <a:endParaRPr lang="it-IT"/>
          </a:p>
        </p:txBody>
      </p:sp>
    </p:spTree>
    <p:extLst>
      <p:ext uri="{BB962C8B-B14F-4D97-AF65-F5344CB8AC3E}">
        <p14:creationId xmlns:p14="http://schemas.microsoft.com/office/powerpoint/2010/main" xmlns="" val="2120066490"/>
      </p:ext>
    </p:extLst>
  </p:cSld>
  <p:clrMapOvr>
    <a:masterClrMapping/>
  </p:clrMapOvr>
  <p:hf sldNum="0"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xmlns="" id="{2A067ABD-BD38-334F-947F-DB0D60D03A66}"/>
              </a:ext>
            </a:extLst>
          </p:cNvPr>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a:t>
            </a:r>
          </a:p>
        </p:txBody>
      </p:sp>
      <p:sp>
        <p:nvSpPr>
          <p:cNvPr id="3" name="Segnaposto contenuto 2">
            <a:extLst>
              <a:ext uri="{FF2B5EF4-FFF2-40B4-BE49-F238E27FC236}">
                <a16:creationId xmlns:a16="http://schemas.microsoft.com/office/drawing/2014/main" xmlns="" id="{550644E6-8436-AD48-87A5-BE1F50A10FF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testo 3">
            <a:extLst>
              <a:ext uri="{FF2B5EF4-FFF2-40B4-BE49-F238E27FC236}">
                <a16:creationId xmlns:a16="http://schemas.microsoft.com/office/drawing/2014/main" xmlns="" id="{5C08690A-3347-B94B-8D41-EC44D21C767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Modifica gli stili del testo dello schema</a:t>
            </a:r>
          </a:p>
        </p:txBody>
      </p:sp>
      <p:sp>
        <p:nvSpPr>
          <p:cNvPr id="5" name="Segnaposto data 4">
            <a:extLst>
              <a:ext uri="{FF2B5EF4-FFF2-40B4-BE49-F238E27FC236}">
                <a16:creationId xmlns:a16="http://schemas.microsoft.com/office/drawing/2014/main" xmlns="" id="{A5BB36EF-B94C-0049-A02B-2FCB41811CBA}"/>
              </a:ext>
            </a:extLst>
          </p:cNvPr>
          <p:cNvSpPr>
            <a:spLocks noGrp="1"/>
          </p:cNvSpPr>
          <p:nvPr>
            <p:ph type="dt" sz="half" idx="10"/>
          </p:nvPr>
        </p:nvSpPr>
        <p:spPr/>
        <p:txBody>
          <a:bodyPr/>
          <a:lstStyle/>
          <a:p>
            <a:fld id="{61E3B622-4CE3-E747-9505-B6D1EE975DCD}" type="datetimeFigureOut">
              <a:rPr lang="it-IT" smtClean="0"/>
              <a:pPr/>
              <a:t>06/03/2023</a:t>
            </a:fld>
            <a:endParaRPr lang="it-IT"/>
          </a:p>
        </p:txBody>
      </p:sp>
      <p:sp>
        <p:nvSpPr>
          <p:cNvPr id="6" name="Segnaposto piè di pagina 5">
            <a:extLst>
              <a:ext uri="{FF2B5EF4-FFF2-40B4-BE49-F238E27FC236}">
                <a16:creationId xmlns:a16="http://schemas.microsoft.com/office/drawing/2014/main" xmlns="" id="{1BE94222-7E59-8348-8C7E-BC187732F45C}"/>
              </a:ext>
            </a:extLst>
          </p:cNvPr>
          <p:cNvSpPr>
            <a:spLocks noGrp="1"/>
          </p:cNvSpPr>
          <p:nvPr>
            <p:ph type="ftr" sz="quarter" idx="11"/>
          </p:nvPr>
        </p:nvSpPr>
        <p:spPr/>
        <p:txBody>
          <a:bodyPr/>
          <a:lstStyle>
            <a:lvl1pPr algn="ctr">
              <a:defRPr sz="1200" b="1" i="0" u="none">
                <a:solidFill>
                  <a:srgbClr val="FF0000"/>
                </a:solidFill>
                <a:latin typeface="Arial" panose="020B0604020202020204" pitchFamily="34" charset="0"/>
              </a:defRPr>
            </a:lvl1pPr>
          </a:lstStyle>
          <a:p>
            <a:endParaRPr lang="it-IT"/>
          </a:p>
        </p:txBody>
      </p:sp>
      <p:sp>
        <p:nvSpPr>
          <p:cNvPr id="7" name="Segnaposto numero diapositiva 6">
            <a:extLst>
              <a:ext uri="{FF2B5EF4-FFF2-40B4-BE49-F238E27FC236}">
                <a16:creationId xmlns:a16="http://schemas.microsoft.com/office/drawing/2014/main" xmlns="" id="{35A0F3D0-59B9-8346-AF12-17DD2B2C2FF4}"/>
              </a:ext>
            </a:extLst>
          </p:cNvPr>
          <p:cNvSpPr>
            <a:spLocks noGrp="1"/>
          </p:cNvSpPr>
          <p:nvPr>
            <p:ph type="sldNum" sz="quarter" idx="12"/>
          </p:nvPr>
        </p:nvSpPr>
        <p:spPr/>
        <p:txBody>
          <a:bodyPr/>
          <a:lstStyle/>
          <a:p>
            <a:fld id="{201E4CE2-1AF9-7F49-B8EF-DBF3FD8C9D61}" type="slidenum">
              <a:rPr lang="it-IT" smtClean="0"/>
              <a:pPr/>
              <a:t>‹N›</a:t>
            </a:fld>
            <a:endParaRPr lang="it-IT"/>
          </a:p>
        </p:txBody>
      </p:sp>
    </p:spTree>
    <p:extLst>
      <p:ext uri="{BB962C8B-B14F-4D97-AF65-F5344CB8AC3E}">
        <p14:creationId xmlns:p14="http://schemas.microsoft.com/office/powerpoint/2010/main" xmlns="" val="6885249"/>
      </p:ext>
    </p:extLst>
  </p:cSld>
  <p:clrMapOvr>
    <a:masterClrMapping/>
  </p:clrMapOvr>
  <p:hf sldNum="0"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xmlns="" id="{21EE54C3-E0FD-814D-A65E-9BD34AB2DFBC}"/>
              </a:ext>
            </a:extLst>
          </p:cNvPr>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a:t>
            </a:r>
          </a:p>
        </p:txBody>
      </p:sp>
      <p:sp>
        <p:nvSpPr>
          <p:cNvPr id="3" name="Segnaposto immagine 2">
            <a:extLst>
              <a:ext uri="{FF2B5EF4-FFF2-40B4-BE49-F238E27FC236}">
                <a16:creationId xmlns:a16="http://schemas.microsoft.com/office/drawing/2014/main" xmlns="" id="{E8150444-EA40-8042-BB7F-5D923B3F9E4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a:extLst>
              <a:ext uri="{FF2B5EF4-FFF2-40B4-BE49-F238E27FC236}">
                <a16:creationId xmlns:a16="http://schemas.microsoft.com/office/drawing/2014/main" xmlns="" id="{F10A04F0-9F43-4844-A4E6-4787B68331C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Modifica gli stili del testo dello schema</a:t>
            </a:r>
          </a:p>
        </p:txBody>
      </p:sp>
      <p:sp>
        <p:nvSpPr>
          <p:cNvPr id="5" name="Segnaposto data 4">
            <a:extLst>
              <a:ext uri="{FF2B5EF4-FFF2-40B4-BE49-F238E27FC236}">
                <a16:creationId xmlns:a16="http://schemas.microsoft.com/office/drawing/2014/main" xmlns="" id="{0A87C205-7AAD-B841-B720-44FA7756158F}"/>
              </a:ext>
            </a:extLst>
          </p:cNvPr>
          <p:cNvSpPr>
            <a:spLocks noGrp="1"/>
          </p:cNvSpPr>
          <p:nvPr>
            <p:ph type="dt" sz="half" idx="10"/>
          </p:nvPr>
        </p:nvSpPr>
        <p:spPr/>
        <p:txBody>
          <a:bodyPr/>
          <a:lstStyle/>
          <a:p>
            <a:fld id="{61E3B622-4CE3-E747-9505-B6D1EE975DCD}" type="datetimeFigureOut">
              <a:rPr lang="it-IT" smtClean="0"/>
              <a:pPr/>
              <a:t>06/03/2023</a:t>
            </a:fld>
            <a:endParaRPr lang="it-IT"/>
          </a:p>
        </p:txBody>
      </p:sp>
      <p:sp>
        <p:nvSpPr>
          <p:cNvPr id="6" name="Segnaposto piè di pagina 5">
            <a:extLst>
              <a:ext uri="{FF2B5EF4-FFF2-40B4-BE49-F238E27FC236}">
                <a16:creationId xmlns:a16="http://schemas.microsoft.com/office/drawing/2014/main" xmlns="" id="{EF51015A-99F8-CB42-A61C-7CD60721AAED}"/>
              </a:ext>
            </a:extLst>
          </p:cNvPr>
          <p:cNvSpPr>
            <a:spLocks noGrp="1"/>
          </p:cNvSpPr>
          <p:nvPr>
            <p:ph type="ftr" sz="quarter" idx="11"/>
          </p:nvPr>
        </p:nvSpPr>
        <p:spPr/>
        <p:txBody>
          <a:bodyPr/>
          <a:lstStyle>
            <a:lvl1pPr algn="ctr">
              <a:defRPr sz="1200" b="1" i="0" u="none">
                <a:solidFill>
                  <a:srgbClr val="FF0000"/>
                </a:solidFill>
                <a:latin typeface="Arial" panose="020B0604020202020204" pitchFamily="34" charset="0"/>
              </a:defRPr>
            </a:lvl1pPr>
          </a:lstStyle>
          <a:p>
            <a:endParaRPr lang="it-IT"/>
          </a:p>
        </p:txBody>
      </p:sp>
      <p:sp>
        <p:nvSpPr>
          <p:cNvPr id="7" name="Segnaposto numero diapositiva 6">
            <a:extLst>
              <a:ext uri="{FF2B5EF4-FFF2-40B4-BE49-F238E27FC236}">
                <a16:creationId xmlns:a16="http://schemas.microsoft.com/office/drawing/2014/main" xmlns="" id="{8A7DE1D9-F8C0-494F-A68C-D70F42C282D3}"/>
              </a:ext>
            </a:extLst>
          </p:cNvPr>
          <p:cNvSpPr>
            <a:spLocks noGrp="1"/>
          </p:cNvSpPr>
          <p:nvPr>
            <p:ph type="sldNum" sz="quarter" idx="12"/>
          </p:nvPr>
        </p:nvSpPr>
        <p:spPr/>
        <p:txBody>
          <a:bodyPr/>
          <a:lstStyle/>
          <a:p>
            <a:fld id="{201E4CE2-1AF9-7F49-B8EF-DBF3FD8C9D61}" type="slidenum">
              <a:rPr lang="it-IT" smtClean="0"/>
              <a:pPr/>
              <a:t>‹N›</a:t>
            </a:fld>
            <a:endParaRPr lang="it-IT"/>
          </a:p>
        </p:txBody>
      </p:sp>
    </p:spTree>
    <p:extLst>
      <p:ext uri="{BB962C8B-B14F-4D97-AF65-F5344CB8AC3E}">
        <p14:creationId xmlns:p14="http://schemas.microsoft.com/office/powerpoint/2010/main" xmlns="" val="1625883958"/>
      </p:ext>
    </p:extLst>
  </p:cSld>
  <p:clrMapOvr>
    <a:masterClrMapping/>
  </p:clrMapOvr>
  <p:hf sldNum="0"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a:extLst>
              <a:ext uri="{FF2B5EF4-FFF2-40B4-BE49-F238E27FC236}">
                <a16:creationId xmlns:a16="http://schemas.microsoft.com/office/drawing/2014/main" xmlns="" id="{3511BC2F-7399-7F4E-ADFD-5E5D62E5954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it-IT"/>
              <a:t>Click to change the title style</a:t>
            </a:r>
          </a:p>
        </p:txBody>
      </p:sp>
      <p:sp>
        <p:nvSpPr>
          <p:cNvPr id="3" name="Segnaposto testo 2">
            <a:extLst>
              <a:ext uri="{FF2B5EF4-FFF2-40B4-BE49-F238E27FC236}">
                <a16:creationId xmlns:a16="http://schemas.microsoft.com/office/drawing/2014/main" xmlns="" id="{6E5DFB5C-D09C-9A4A-811B-EF2273BDA6F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it-IT"/>
              <a:t>Change the text styles of the diagram</a:t>
            </a:r>
          </a:p>
          <a:p>
            <a:pPr lvl="1"/>
            <a:r>
              <a:rPr lang="it-IT"/>
              <a:t>Second level</a:t>
            </a:r>
          </a:p>
          <a:p>
            <a:pPr lvl="2"/>
            <a:r>
              <a:rPr lang="it-IT"/>
              <a:t>Third level</a:t>
            </a:r>
          </a:p>
          <a:p>
            <a:pPr lvl="3"/>
            <a:r>
              <a:rPr lang="it-IT"/>
              <a:t>Fourth level</a:t>
            </a:r>
          </a:p>
          <a:p>
            <a:pPr lvl="4"/>
            <a:r>
              <a:rPr lang="it-IT"/>
              <a:t>Fifth level</a:t>
            </a:r>
          </a:p>
        </p:txBody>
      </p:sp>
      <p:sp>
        <p:nvSpPr>
          <p:cNvPr id="4" name="Segnaposto data 3">
            <a:extLst>
              <a:ext uri="{FF2B5EF4-FFF2-40B4-BE49-F238E27FC236}">
                <a16:creationId xmlns:a16="http://schemas.microsoft.com/office/drawing/2014/main" xmlns="" id="{383AD432-4E7A-D748-9255-05CC169B656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1E3B622-4CE3-E747-9505-B6D1EE975DCD}" type="datetimeFigureOut">
              <a:rPr lang="it-IT" smtClean="0"/>
              <a:pPr/>
              <a:t>06/03/2023</a:t>
            </a:fld>
            <a:endParaRPr lang="it-IT"/>
          </a:p>
        </p:txBody>
      </p:sp>
      <p:sp>
        <p:nvSpPr>
          <p:cNvPr id="5" name="Segnaposto piè di pagina 4">
            <a:extLst>
              <a:ext uri="{FF2B5EF4-FFF2-40B4-BE49-F238E27FC236}">
                <a16:creationId xmlns:a16="http://schemas.microsoft.com/office/drawing/2014/main" xmlns="" id="{B383F156-38CF-A942-9BDB-6201D88DD3B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b="1" i="0" u="none">
                <a:solidFill>
                  <a:srgbClr val="FF0000"/>
                </a:solidFill>
                <a:latin typeface="Arial" panose="020B0604020202020204" pitchFamily="34" charset="0"/>
              </a:defRPr>
            </a:lvl1pPr>
          </a:lstStyle>
          <a:p>
            <a:endParaRPr lang="it-IT"/>
          </a:p>
        </p:txBody>
      </p:sp>
      <p:sp>
        <p:nvSpPr>
          <p:cNvPr id="6" name="Segnaposto numero diapositiva 5">
            <a:extLst>
              <a:ext uri="{FF2B5EF4-FFF2-40B4-BE49-F238E27FC236}">
                <a16:creationId xmlns:a16="http://schemas.microsoft.com/office/drawing/2014/main" xmlns="" id="{76772DFB-092A-6642-BF40-8F4E76BBB66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01E4CE2-1AF9-7F49-B8EF-DBF3FD8C9D61}" type="slidenum">
              <a:rPr lang="it-IT" smtClean="0"/>
              <a:pPr/>
              <a:t>‹N›</a:t>
            </a:fld>
            <a:endParaRPr lang="it-IT"/>
          </a:p>
        </p:txBody>
      </p:sp>
      <p:sp>
        <p:nvSpPr>
          <p:cNvPr id="7" name="JS SlideHeader">
            <a:extLst>
              <a:ext uri="{FF2B5EF4-FFF2-40B4-BE49-F238E27FC236}">
                <a16:creationId xmlns:a16="http://schemas.microsoft.com/office/drawing/2014/main" xmlns="" id="{96D9D875-9DC1-4C4B-B4D9-6803F69049D7}"/>
              </a:ext>
            </a:extLst>
          </p:cNvPr>
          <p:cNvSpPr txBox="1"/>
          <p:nvPr userDrawn="1"/>
        </p:nvSpPr>
        <p:spPr>
          <a:xfrm>
            <a:off x="1219200" y="63500"/>
            <a:ext cx="9753600" cy="276999"/>
          </a:xfrm>
          <a:prstGeom prst="rect">
            <a:avLst/>
          </a:prstGeom>
          <a:noFill/>
        </p:spPr>
        <p:txBody>
          <a:bodyPr vert="horz" rtlCol="0">
            <a:spAutoFit/>
          </a:bodyPr>
          <a:lstStyle/>
          <a:p>
            <a:pPr algn="ctr"/>
            <a:endParaRPr lang="en-AU" sz="1200" b="1" i="0" u="none">
              <a:solidFill>
                <a:srgbClr val="FF0000"/>
              </a:solidFill>
              <a:latin typeface="Arial" panose="020B0604020202020204" pitchFamily="34" charset="0"/>
            </a:endParaRPr>
          </a:p>
        </p:txBody>
      </p:sp>
    </p:spTree>
    <p:extLst>
      <p:ext uri="{BB962C8B-B14F-4D97-AF65-F5344CB8AC3E}">
        <p14:creationId xmlns:p14="http://schemas.microsoft.com/office/powerpoint/2010/main" xmlns="" val="82734082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2.xml"/><Relationship Id="rId1" Type="http://schemas.openxmlformats.org/officeDocument/2006/relationships/themeOverride" Target="../theme/themeOverride1.xml"/></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2.xml"/><Relationship Id="rId1" Type="http://schemas.openxmlformats.org/officeDocument/2006/relationships/themeOverride" Target="../theme/themeOverride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xmlns="" id="{08C8EEAA-FB96-6049-9029-2AD45C3EA3F5}"/>
              </a:ext>
            </a:extLst>
          </p:cNvPr>
          <p:cNvSpPr>
            <a:spLocks noGrp="1"/>
          </p:cNvSpPr>
          <p:nvPr>
            <p:ph type="ctrTitle"/>
          </p:nvPr>
        </p:nvSpPr>
        <p:spPr>
          <a:xfrm>
            <a:off x="1449355" y="972589"/>
            <a:ext cx="9144000" cy="2537374"/>
          </a:xfrm>
        </p:spPr>
        <p:txBody>
          <a:bodyPr>
            <a:normAutofit fontScale="90000"/>
          </a:bodyPr>
          <a:lstStyle/>
          <a:p>
            <a:r>
              <a:rPr lang="it-IT" sz="1600" dirty="0"/>
              <a:t/>
            </a:r>
            <a:br>
              <a:rPr lang="it-IT" sz="1600" dirty="0"/>
            </a:br>
            <a:r>
              <a:rPr lang="it-IT" sz="1600" dirty="0"/>
              <a:t/>
            </a:r>
            <a:br>
              <a:rPr lang="it-IT" sz="1600" dirty="0"/>
            </a:br>
            <a:r>
              <a:rPr lang="en-AU" sz="1600" b="1" dirty="0">
                <a:latin typeface="Times New Roman" panose="02020603050405020304" pitchFamily="18" charset="0"/>
                <a:cs typeface="Times New Roman" panose="02020603050405020304" pitchFamily="18" charset="0"/>
              </a:rPr>
              <a:t/>
            </a:r>
            <a:br>
              <a:rPr lang="en-AU" sz="1600" b="1" dirty="0">
                <a:latin typeface="Times New Roman" panose="02020603050405020304" pitchFamily="18" charset="0"/>
                <a:cs typeface="Times New Roman" panose="02020603050405020304" pitchFamily="18" charset="0"/>
              </a:rPr>
            </a:br>
            <a:r>
              <a:rPr lang="en-AU" sz="2000" dirty="0">
                <a:latin typeface="Times New Roman" panose="02020603050405020304" pitchFamily="18" charset="0"/>
                <a:cs typeface="Times New Roman" panose="02020603050405020304" pitchFamily="18" charset="0"/>
              </a:rPr>
              <a:t>Made to Last?</a:t>
            </a:r>
            <a:br>
              <a:rPr lang="en-AU" sz="2000" dirty="0">
                <a:latin typeface="Times New Roman" panose="02020603050405020304" pitchFamily="18" charset="0"/>
                <a:cs typeface="Times New Roman" panose="02020603050405020304" pitchFamily="18" charset="0"/>
              </a:rPr>
            </a:br>
            <a:r>
              <a:rPr lang="en-AU" sz="2000" dirty="0">
                <a:latin typeface="Times New Roman" panose="02020603050405020304" pitchFamily="18" charset="0"/>
                <a:cs typeface="Times New Roman" panose="02020603050405020304" pitchFamily="18" charset="0"/>
              </a:rPr>
              <a:t/>
            </a:r>
            <a:br>
              <a:rPr lang="en-AU" sz="2000" dirty="0">
                <a:latin typeface="Times New Roman" panose="02020603050405020304" pitchFamily="18" charset="0"/>
                <a:cs typeface="Times New Roman" panose="02020603050405020304" pitchFamily="18" charset="0"/>
              </a:rPr>
            </a:br>
            <a:r>
              <a:rPr lang="en-AU" sz="2000" dirty="0">
                <a:latin typeface="Times New Roman" panose="02020603050405020304" pitchFamily="18" charset="0"/>
                <a:cs typeface="Times New Roman" panose="02020603050405020304" pitchFamily="18" charset="0"/>
              </a:rPr>
              <a:t>Windfall Profit Taxation in Europe (and Beyond) </a:t>
            </a:r>
            <a:r>
              <a:rPr lang="en-AU" sz="2000" b="1" dirty="0">
                <a:latin typeface="Times New Roman" panose="02020603050405020304" pitchFamily="18" charset="0"/>
                <a:cs typeface="Times New Roman" panose="02020603050405020304" pitchFamily="18" charset="0"/>
              </a:rPr>
              <a:t/>
            </a:r>
            <a:br>
              <a:rPr lang="en-AU" sz="2000" b="1" dirty="0">
                <a:latin typeface="Times New Roman" panose="02020603050405020304" pitchFamily="18" charset="0"/>
                <a:cs typeface="Times New Roman" panose="02020603050405020304" pitchFamily="18" charset="0"/>
              </a:rPr>
            </a:br>
            <a:r>
              <a:rPr lang="en-AU" sz="2000" dirty="0">
                <a:latin typeface="Times New Roman" panose="02020603050405020304" pitchFamily="18" charset="0"/>
                <a:cs typeface="Times New Roman" panose="02020603050405020304" pitchFamily="18" charset="0"/>
              </a:rPr>
              <a:t/>
            </a:r>
            <a:br>
              <a:rPr lang="en-AU" sz="2000" dirty="0">
                <a:latin typeface="Times New Roman" panose="02020603050405020304" pitchFamily="18" charset="0"/>
                <a:cs typeface="Times New Roman" panose="02020603050405020304" pitchFamily="18" charset="0"/>
              </a:rPr>
            </a:br>
            <a:r>
              <a:rPr lang="en-AU" sz="2000" dirty="0">
                <a:latin typeface="Times New Roman" panose="02020603050405020304" pitchFamily="18" charset="0"/>
                <a:cs typeface="Times New Roman" panose="02020603050405020304" pitchFamily="18" charset="0"/>
              </a:rPr>
              <a:t>University of Ferrara - 9 March 2023</a:t>
            </a:r>
            <a:r>
              <a:rPr lang="it-IT" dirty="0"/>
              <a:t/>
            </a:r>
            <a:br>
              <a:rPr lang="it-IT" dirty="0"/>
            </a:br>
            <a:endParaRPr lang="it-IT" dirty="0"/>
          </a:p>
        </p:txBody>
      </p:sp>
      <p:sp>
        <p:nvSpPr>
          <p:cNvPr id="3" name="Sottotitolo 2">
            <a:extLst>
              <a:ext uri="{FF2B5EF4-FFF2-40B4-BE49-F238E27FC236}">
                <a16:creationId xmlns:a16="http://schemas.microsoft.com/office/drawing/2014/main" xmlns="" id="{285EE7A1-BA38-FD4B-8155-63D8A25E8B39}"/>
              </a:ext>
            </a:extLst>
          </p:cNvPr>
          <p:cNvSpPr>
            <a:spLocks noGrp="1"/>
          </p:cNvSpPr>
          <p:nvPr>
            <p:ph type="subTitle" idx="1"/>
          </p:nvPr>
        </p:nvSpPr>
        <p:spPr/>
        <p:txBody>
          <a:bodyPr>
            <a:noAutofit/>
          </a:body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AU" sz="1800" b="1" i="1"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Inequality: regulating the extra-profit tax, a hypothetical remedy.</a:t>
            </a:r>
          </a:p>
          <a:p>
            <a:r>
              <a:rPr lang="en-AU" sz="1800" b="1" i="1" dirty="0">
                <a:latin typeface="Times New Roman" panose="02020603050405020304" pitchFamily="18" charset="0"/>
                <a:cs typeface="Times New Roman" panose="02020603050405020304" pitchFamily="18" charset="0"/>
              </a:rPr>
              <a:t> </a:t>
            </a:r>
            <a:endParaRPr lang="en-AU" sz="1800" b="1" dirty="0">
              <a:latin typeface="Times New Roman" panose="02020603050405020304" pitchFamily="18" charset="0"/>
              <a:cs typeface="Times New Roman" panose="02020603050405020304" pitchFamily="18" charset="0"/>
            </a:endParaRPr>
          </a:p>
          <a:p>
            <a:r>
              <a:rPr lang="en-AU" sz="1800" b="1" dirty="0">
                <a:latin typeface="Times New Roman" panose="02020603050405020304" pitchFamily="18" charset="0"/>
                <a:cs typeface="Times New Roman" panose="02020603050405020304" pitchFamily="18" charset="0"/>
              </a:rPr>
              <a:t>Dr. Maria </a:t>
            </a:r>
            <a:r>
              <a:rPr lang="en-AU" sz="1800" b="1" dirty="0" err="1">
                <a:latin typeface="Times New Roman" panose="02020603050405020304" pitchFamily="18" charset="0"/>
                <a:cs typeface="Times New Roman" panose="02020603050405020304" pitchFamily="18" charset="0"/>
              </a:rPr>
              <a:t>Viscolo</a:t>
            </a:r>
            <a:endParaRPr lang="en-AU" sz="1800" b="1" dirty="0">
              <a:latin typeface="Times New Roman" panose="02020603050405020304" pitchFamily="18" charset="0"/>
              <a:cs typeface="Times New Roman" panose="02020603050405020304" pitchFamily="18" charset="0"/>
            </a:endParaRPr>
          </a:p>
          <a:p>
            <a:r>
              <a:rPr lang="en-AU" sz="1800" b="1" dirty="0">
                <a:latin typeface="Times New Roman" panose="02020603050405020304" pitchFamily="18" charset="0"/>
                <a:cs typeface="Times New Roman" panose="02020603050405020304" pitchFamily="18" charset="0"/>
              </a:rPr>
              <a:t/>
            </a:r>
            <a:br>
              <a:rPr lang="en-AU" sz="1800" b="1" dirty="0">
                <a:latin typeface="Times New Roman" panose="02020603050405020304" pitchFamily="18" charset="0"/>
                <a:cs typeface="Times New Roman" panose="02020603050405020304" pitchFamily="18" charset="0"/>
              </a:rPr>
            </a:br>
            <a:r>
              <a:rPr lang="en-AU" sz="1800" b="1" dirty="0">
                <a:latin typeface="Times New Roman" panose="02020603050405020304" pitchFamily="18" charset="0"/>
                <a:cs typeface="Times New Roman" panose="02020603050405020304" pitchFamily="18" charset="0"/>
              </a:rPr>
              <a:t>Ph.D. in Economic Sciences</a:t>
            </a:r>
            <a:endParaRPr lang="en-AU" sz="1800" dirty="0"/>
          </a:p>
        </p:txBody>
      </p:sp>
      <p:pic>
        <p:nvPicPr>
          <p:cNvPr id="4" name="image3.png">
            <a:extLst>
              <a:ext uri="{FF2B5EF4-FFF2-40B4-BE49-F238E27FC236}">
                <a16:creationId xmlns:a16="http://schemas.microsoft.com/office/drawing/2014/main" xmlns="" id="{61803557-FFE2-EB44-9A61-B1D69BA83233}"/>
              </a:ext>
            </a:extLst>
          </p:cNvPr>
          <p:cNvPicPr/>
          <p:nvPr/>
        </p:nvPicPr>
        <p:blipFill>
          <a:blip r:embed="rId3"/>
          <a:srcRect/>
          <a:stretch>
            <a:fillRect/>
          </a:stretch>
        </p:blipFill>
        <p:spPr>
          <a:xfrm>
            <a:off x="9201277" y="346097"/>
            <a:ext cx="1944414" cy="820420"/>
          </a:xfrm>
          <a:prstGeom prst="rect">
            <a:avLst/>
          </a:prstGeom>
          <a:ln/>
        </p:spPr>
      </p:pic>
      <p:pic>
        <p:nvPicPr>
          <p:cNvPr id="1026" name="Picture 2" descr="Associazione Italiana dei Professori e degli Studiosi di Diritto Tributario  - Associazione Professori">
            <a:extLst>
              <a:ext uri="{FF2B5EF4-FFF2-40B4-BE49-F238E27FC236}">
                <a16:creationId xmlns:a16="http://schemas.microsoft.com/office/drawing/2014/main" xmlns="" id="{0D5565D7-BE9F-7CFA-DA6F-1887A0B9713E}"/>
              </a:ext>
            </a:extLst>
          </p:cNvPr>
          <p:cNvPicPr>
            <a:picLocks noChangeAspect="1" noChangeArrowheads="1"/>
          </p:cNvPicPr>
          <p:nvPr/>
        </p:nvPicPr>
        <p:blipFill>
          <a:blip r:embed="rId4">
            <a:extLst>
              <a:ext uri="{28A0092B-C50C-407E-A947-70E740481C1C}">
                <a14:useLocalDpi xmlns:a14="http://schemas.microsoft.com/office/drawing/2010/main" xmlns="" val="0"/>
              </a:ext>
            </a:extLst>
          </a:blip>
          <a:srcRect/>
          <a:stretch>
            <a:fillRect/>
          </a:stretch>
        </p:blipFill>
        <p:spPr bwMode="auto">
          <a:xfrm>
            <a:off x="4771831" y="294840"/>
            <a:ext cx="2226128" cy="871677"/>
          </a:xfrm>
          <a:prstGeom prst="rect">
            <a:avLst/>
          </a:prstGeom>
          <a:noFill/>
          <a:extLst>
            <a:ext uri="{909E8E84-426E-40DD-AFC4-6F175D3DCCD1}">
              <a14:hiddenFill xmlns:a14="http://schemas.microsoft.com/office/drawing/2010/main" xmlns="">
                <a:solidFill>
                  <a:srgbClr val="FFFFFF"/>
                </a:solidFill>
              </a14:hiddenFill>
            </a:ext>
          </a:extLst>
        </p:spPr>
      </p:pic>
      <p:pic>
        <p:nvPicPr>
          <p:cNvPr id="1028" name="Picture 4" descr="Italian Hub">
            <a:extLst>
              <a:ext uri="{FF2B5EF4-FFF2-40B4-BE49-F238E27FC236}">
                <a16:creationId xmlns:a16="http://schemas.microsoft.com/office/drawing/2014/main" xmlns="" id="{05728BB0-9996-5C14-40F3-D57ED66C8219}"/>
              </a:ext>
            </a:extLst>
          </p:cNvPr>
          <p:cNvPicPr>
            <a:picLocks noChangeAspect="1" noChangeArrowheads="1"/>
          </p:cNvPicPr>
          <p:nvPr/>
        </p:nvPicPr>
        <p:blipFill>
          <a:blip r:embed="rId5" cstate="print">
            <a:extLst>
              <a:ext uri="{28A0092B-C50C-407E-A947-70E740481C1C}">
                <a14:useLocalDpi xmlns:a14="http://schemas.microsoft.com/office/drawing/2010/main" xmlns="" val="0"/>
              </a:ext>
            </a:extLst>
          </a:blip>
          <a:srcRect/>
          <a:stretch>
            <a:fillRect/>
          </a:stretch>
        </p:blipFill>
        <p:spPr bwMode="auto">
          <a:xfrm>
            <a:off x="600083" y="318003"/>
            <a:ext cx="1698543" cy="2039385"/>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xmlns="" val="202068807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xmlns="" id="{9ED1755A-6244-A944-B7BA-59E33CDD9A9A}"/>
              </a:ext>
            </a:extLst>
          </p:cNvPr>
          <p:cNvSpPr>
            <a:spLocks noGrp="1"/>
          </p:cNvSpPr>
          <p:nvPr>
            <p:ph type="title"/>
          </p:nvPr>
        </p:nvSpPr>
        <p:spPr>
          <a:xfrm>
            <a:off x="838200" y="1007706"/>
            <a:ext cx="10515600" cy="774441"/>
          </a:xfrm>
        </p:spPr>
        <p:txBody>
          <a:bodyPr>
            <a:noAutofit/>
          </a:bodyPr>
          <a:lstStyle/>
          <a:p>
            <a:pPr>
              <a:lnSpc>
                <a:spcPct val="107000"/>
              </a:lnSpc>
              <a:spcAft>
                <a:spcPts val="800"/>
              </a:spcAft>
            </a:pPr>
            <a:r>
              <a:rPr lang="it-IT" sz="3600" b="1" dirty="0">
                <a:solidFill>
                  <a:srgbClr val="222222"/>
                </a:solidFill>
                <a:effectLst/>
                <a:latin typeface="Times New Roman" panose="02020603050405020304" pitchFamily="18" charset="0"/>
                <a:ea typeface="Times New Roman" panose="02020603050405020304" pitchFamily="18" charset="0"/>
                <a:cs typeface="Times New Roman" panose="02020603050405020304" pitchFamily="18" charset="0"/>
              </a:rPr>
              <a:t/>
            </a:r>
            <a:br>
              <a:rPr lang="it-IT" sz="3600" b="1" dirty="0">
                <a:solidFill>
                  <a:srgbClr val="222222"/>
                </a:solidFill>
                <a:effectLst/>
                <a:latin typeface="Times New Roman" panose="02020603050405020304" pitchFamily="18" charset="0"/>
                <a:ea typeface="Times New Roman" panose="02020603050405020304" pitchFamily="18" charset="0"/>
                <a:cs typeface="Times New Roman" panose="02020603050405020304" pitchFamily="18" charset="0"/>
              </a:rPr>
            </a:br>
            <a:r>
              <a:rPr lang="it-IT" sz="3600" dirty="0"/>
              <a:t/>
            </a:r>
            <a:br>
              <a:rPr lang="it-IT" sz="3600" dirty="0"/>
            </a:br>
            <a:endParaRPr lang="it-IT" sz="3600" b="1" dirty="0"/>
          </a:p>
        </p:txBody>
      </p:sp>
      <p:sp>
        <p:nvSpPr>
          <p:cNvPr id="3" name="Segnaposto contenuto 2">
            <a:extLst>
              <a:ext uri="{FF2B5EF4-FFF2-40B4-BE49-F238E27FC236}">
                <a16:creationId xmlns:a16="http://schemas.microsoft.com/office/drawing/2014/main" xmlns="" id="{4F986A8D-FDB3-7A43-97E0-C8A2468C6082}"/>
              </a:ext>
            </a:extLst>
          </p:cNvPr>
          <p:cNvSpPr>
            <a:spLocks noGrp="1"/>
          </p:cNvSpPr>
          <p:nvPr>
            <p:ph idx="1"/>
          </p:nvPr>
        </p:nvSpPr>
        <p:spPr>
          <a:xfrm>
            <a:off x="838200" y="2442676"/>
            <a:ext cx="10515600" cy="2895147"/>
          </a:xfrm>
        </p:spPr>
        <p:txBody>
          <a:bodyPr>
            <a:normAutofit/>
          </a:bodyPr>
          <a:lstStyle/>
          <a:p>
            <a:pPr marL="0" indent="0" algn="just">
              <a:lnSpc>
                <a:spcPct val="107000"/>
              </a:lnSpc>
              <a:spcAft>
                <a:spcPts val="800"/>
              </a:spcAft>
              <a:buNone/>
            </a:pPr>
            <a:endParaRPr lang="it-IT" sz="2900" dirty="0">
              <a:latin typeface="Times New Roman" panose="02020603050405020304" pitchFamily="18" charset="0"/>
              <a:cs typeface="Times New Roman" panose="02020603050405020304" pitchFamily="18" charset="0"/>
            </a:endParaRPr>
          </a:p>
          <a:p>
            <a:endParaRPr lang="it-IT" dirty="0"/>
          </a:p>
          <a:p>
            <a:pPr marL="0" indent="0">
              <a:buNone/>
            </a:pPr>
            <a:endParaRPr lang="it-IT" dirty="0">
              <a:latin typeface="Times New Roman" panose="02020603050405020304" pitchFamily="18" charset="0"/>
              <a:cs typeface="Times New Roman" panose="02020603050405020304" pitchFamily="18" charset="0"/>
            </a:endParaRPr>
          </a:p>
        </p:txBody>
      </p:sp>
      <p:sp>
        <p:nvSpPr>
          <p:cNvPr id="5" name="CasellaDiTesto 4">
            <a:extLst>
              <a:ext uri="{FF2B5EF4-FFF2-40B4-BE49-F238E27FC236}">
                <a16:creationId xmlns:a16="http://schemas.microsoft.com/office/drawing/2014/main" xmlns="" id="{CCB2CCC9-C292-09F0-C263-8A096D2950CB}"/>
              </a:ext>
            </a:extLst>
          </p:cNvPr>
          <p:cNvSpPr txBox="1"/>
          <p:nvPr/>
        </p:nvSpPr>
        <p:spPr>
          <a:xfrm>
            <a:off x="3047301" y="862559"/>
            <a:ext cx="5777917" cy="873572"/>
          </a:xfrm>
          <a:prstGeom prst="rect">
            <a:avLst/>
          </a:prstGeom>
          <a:noFill/>
        </p:spPr>
        <p:txBody>
          <a:bodyPr wrap="square">
            <a:spAutoFit/>
          </a:bodyPr>
          <a:lstStyle/>
          <a:p>
            <a:pPr algn="ctr">
              <a:lnSpc>
                <a:spcPct val="150000"/>
              </a:lnSpc>
              <a:spcAft>
                <a:spcPts val="800"/>
              </a:spcAft>
            </a:pPr>
            <a:r>
              <a:rPr lang="it-IT" sz="1800" b="1" kern="1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Taxation</a:t>
            </a:r>
            <a:r>
              <a:rPr lang="it-IT" sz="1800" b="1"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on extra-profits, </a:t>
            </a:r>
            <a:r>
              <a:rPr lang="it-IT" sz="1800" b="1" kern="1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lack</a:t>
            </a:r>
            <a:r>
              <a:rPr lang="it-IT" sz="1800" b="1"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of tax </a:t>
            </a:r>
            <a:r>
              <a:rPr lang="it-IT" sz="1800" b="1" kern="1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harmonisation</a:t>
            </a:r>
            <a:r>
              <a:rPr lang="it-IT" b="1" kern="1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a:t>
            </a:r>
            <a:r>
              <a:rPr lang="it-IT" sz="1800" b="1" dirty="0">
                <a:solidFill>
                  <a:srgbClr val="000000"/>
                </a:solidFill>
                <a:effectLst/>
                <a:latin typeface="Times New Roman" panose="02020603050405020304" pitchFamily="18" charset="0"/>
                <a:ea typeface="Calibri" panose="020F0502020204030204" pitchFamily="34" charset="0"/>
              </a:rPr>
              <a:t> </a:t>
            </a:r>
            <a:r>
              <a:rPr lang="it-IT" sz="1800" b="1" dirty="0" err="1">
                <a:solidFill>
                  <a:srgbClr val="000000"/>
                </a:solidFill>
                <a:effectLst/>
                <a:latin typeface="Times New Roman" panose="02020603050405020304" pitchFamily="18" charset="0"/>
                <a:ea typeface="Calibri" panose="020F0502020204030204" pitchFamily="34" charset="0"/>
              </a:rPr>
              <a:t>remedies</a:t>
            </a:r>
            <a:r>
              <a:rPr lang="it-IT" sz="1800" b="1" dirty="0">
                <a:solidFill>
                  <a:srgbClr val="000000"/>
                </a:solidFill>
                <a:effectLst/>
                <a:latin typeface="Times New Roman" panose="02020603050405020304" pitchFamily="18" charset="0"/>
                <a:ea typeface="Calibri" panose="020F0502020204030204" pitchFamily="34" charset="0"/>
              </a:rPr>
              <a:t> to tackle </a:t>
            </a:r>
            <a:r>
              <a:rPr lang="it-IT" sz="1800" b="1" dirty="0" err="1">
                <a:solidFill>
                  <a:srgbClr val="000000"/>
                </a:solidFill>
                <a:effectLst/>
                <a:latin typeface="Times New Roman" panose="02020603050405020304" pitchFamily="18" charset="0"/>
                <a:ea typeface="Calibri" panose="020F0502020204030204" pitchFamily="34" charset="0"/>
              </a:rPr>
              <a:t>inequality</a:t>
            </a:r>
            <a:r>
              <a:rPr lang="it-IT" sz="1800" b="1" dirty="0">
                <a:solidFill>
                  <a:srgbClr val="000000"/>
                </a:solidFill>
                <a:effectLst/>
                <a:latin typeface="Times New Roman" panose="02020603050405020304" pitchFamily="18" charset="0"/>
                <a:ea typeface="Calibri" panose="020F0502020204030204" pitchFamily="34" charset="0"/>
              </a:rPr>
              <a:t>.</a:t>
            </a:r>
            <a:r>
              <a:rPr lang="it-IT" sz="1800" b="1"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(4)</a:t>
            </a:r>
            <a:endParaRPr lang="it-IT" sz="1600" b="1" kern="100" dirty="0">
              <a:effectLst/>
              <a:latin typeface="Times New Roman" panose="02020603050405020304" pitchFamily="18" charset="0"/>
              <a:ea typeface="Calibri" panose="020F0502020204030204" pitchFamily="34" charset="0"/>
              <a:cs typeface="Calibri Light" panose="020F0302020204030204" pitchFamily="34" charset="0"/>
            </a:endParaRPr>
          </a:p>
        </p:txBody>
      </p:sp>
      <p:sp>
        <p:nvSpPr>
          <p:cNvPr id="7" name="CasellaDiTesto 6">
            <a:extLst>
              <a:ext uri="{FF2B5EF4-FFF2-40B4-BE49-F238E27FC236}">
                <a16:creationId xmlns:a16="http://schemas.microsoft.com/office/drawing/2014/main" xmlns="" id="{B6536F5F-B659-D85D-F541-7A8577492551}"/>
              </a:ext>
            </a:extLst>
          </p:cNvPr>
          <p:cNvSpPr txBox="1"/>
          <p:nvPr/>
        </p:nvSpPr>
        <p:spPr>
          <a:xfrm>
            <a:off x="1317770" y="2009568"/>
            <a:ext cx="9556460" cy="1704569"/>
          </a:xfrm>
          <a:prstGeom prst="rect">
            <a:avLst/>
          </a:prstGeom>
          <a:noFill/>
        </p:spPr>
        <p:txBody>
          <a:bodyPr wrap="square">
            <a:spAutoFit/>
          </a:bodyPr>
          <a:lstStyle/>
          <a:p>
            <a:pPr algn="just">
              <a:lnSpc>
                <a:spcPct val="150000"/>
              </a:lnSpc>
              <a:spcAft>
                <a:spcPts val="800"/>
              </a:spcAft>
            </a:pPr>
            <a:r>
              <a:rPr lang="en-AU" sz="1800"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If there had been an alignment dictated by the European Union for this tax on extra-profits by determining the tax rates, the taxable base, and the methods of allocation, positive results could have been obtained even in the short term, both with reference to revenue and with reference to distribution to those in conditions of objective difficulty.</a:t>
            </a:r>
            <a:endParaRPr lang="en-AU" sz="1600" kern="100" dirty="0">
              <a:effectLst/>
              <a:latin typeface="Times New Roman" panose="02020603050405020304" pitchFamily="18" charset="0"/>
              <a:ea typeface="Calibri" panose="020F0502020204030204" pitchFamily="34" charset="0"/>
              <a:cs typeface="Calibri Light" panose="020F0302020204030204" pitchFamily="34" charset="0"/>
            </a:endParaRPr>
          </a:p>
        </p:txBody>
      </p:sp>
    </p:spTree>
    <p:extLst>
      <p:ext uri="{BB962C8B-B14F-4D97-AF65-F5344CB8AC3E}">
        <p14:creationId xmlns:p14="http://schemas.microsoft.com/office/powerpoint/2010/main" xmlns="" val="229890005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xmlns="" id="{E7BD6444-8777-0A46-9D0A-95490E42358C}"/>
              </a:ext>
            </a:extLst>
          </p:cNvPr>
          <p:cNvSpPr>
            <a:spLocks noGrp="1"/>
          </p:cNvSpPr>
          <p:nvPr>
            <p:ph type="title"/>
          </p:nvPr>
        </p:nvSpPr>
        <p:spPr/>
        <p:txBody>
          <a:bodyPr>
            <a:noAutofit/>
          </a:bodyPr>
          <a:lstStyle/>
          <a:p>
            <a:pPr algn="ctr"/>
            <a:r>
              <a:rPr lang="it-IT" sz="1800" b="1"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Future </a:t>
            </a:r>
            <a:r>
              <a:rPr lang="it-IT" sz="1800" b="1" kern="1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Research</a:t>
            </a:r>
            <a:endParaRPr lang="it-IT" sz="3600" dirty="0"/>
          </a:p>
        </p:txBody>
      </p:sp>
      <p:sp>
        <p:nvSpPr>
          <p:cNvPr id="3" name="Segnaposto contenuto 2">
            <a:extLst>
              <a:ext uri="{FF2B5EF4-FFF2-40B4-BE49-F238E27FC236}">
                <a16:creationId xmlns:a16="http://schemas.microsoft.com/office/drawing/2014/main" xmlns="" id="{6613DF05-64EE-4B43-A8C8-4EA8A7881766}"/>
              </a:ext>
            </a:extLst>
          </p:cNvPr>
          <p:cNvSpPr>
            <a:spLocks noGrp="1"/>
          </p:cNvSpPr>
          <p:nvPr>
            <p:ph idx="1"/>
          </p:nvPr>
        </p:nvSpPr>
        <p:spPr>
          <a:xfrm>
            <a:off x="838200" y="1993576"/>
            <a:ext cx="10515600" cy="4351338"/>
          </a:xfrm>
        </p:spPr>
        <p:txBody>
          <a:bodyPr>
            <a:normAutofit/>
          </a:bodyPr>
          <a:lstStyle/>
          <a:p>
            <a:pPr algn="just">
              <a:lnSpc>
                <a:spcPct val="150000"/>
              </a:lnSpc>
              <a:spcAft>
                <a:spcPts val="800"/>
              </a:spcAft>
            </a:pPr>
            <a:r>
              <a:rPr lang="en-AU" sz="1800"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What is needed is a uniform and equal application of this tax on extra-profits in all European countries so as not to have a negative impact on the principle of fair competition, all the more so because of the nature of the network services inherent in the energy supply, a circumstance which, if not considered as a whole, could generate </a:t>
            </a:r>
            <a:r>
              <a:rPr lang="en-AU" sz="1800" kern="1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spillover</a:t>
            </a:r>
            <a:r>
              <a:rPr lang="en-AU" sz="1800"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effects.</a:t>
            </a:r>
            <a:endParaRPr lang="en-AU" sz="1800" kern="100" dirty="0">
              <a:effectLst/>
              <a:latin typeface="Times New Roman" panose="02020603050405020304" pitchFamily="18" charset="0"/>
              <a:ea typeface="Calibri" panose="020F0502020204030204" pitchFamily="34" charset="0"/>
              <a:cs typeface="Calibri Light" panose="020F0302020204030204" pitchFamily="34" charset="0"/>
            </a:endParaRPr>
          </a:p>
          <a:p>
            <a:pPr algn="just">
              <a:lnSpc>
                <a:spcPct val="150000"/>
              </a:lnSpc>
              <a:spcAft>
                <a:spcPts val="800"/>
              </a:spcAft>
            </a:pPr>
            <a:r>
              <a:rPr lang="en-AU" sz="1800"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A European policy of sharing taxes on extra-profits must be directed towards a regulation both in the forecasting and in the punctual allocation of the revenue; the creation of a valid instrument to operate whenever there are unexpected profits (extraordinary nature), could respond to guarantees of speed and certainty in the adoption of measures aimed at the distribution of the revenue deriving from taxation.</a:t>
            </a:r>
            <a:endParaRPr lang="en-AU" sz="1800" kern="100" dirty="0">
              <a:effectLst/>
              <a:latin typeface="Times New Roman" panose="02020603050405020304" pitchFamily="18" charset="0"/>
              <a:ea typeface="Calibri" panose="020F0502020204030204" pitchFamily="34" charset="0"/>
              <a:cs typeface="Calibri Light" panose="020F0302020204030204" pitchFamily="34" charset="0"/>
            </a:endParaRPr>
          </a:p>
          <a:p>
            <a:pPr marL="0" indent="0">
              <a:buNone/>
            </a:pPr>
            <a:endParaRPr lang="it-IT" dirty="0"/>
          </a:p>
        </p:txBody>
      </p:sp>
    </p:spTree>
    <p:extLst>
      <p:ext uri="{BB962C8B-B14F-4D97-AF65-F5344CB8AC3E}">
        <p14:creationId xmlns:p14="http://schemas.microsoft.com/office/powerpoint/2010/main" xmlns="" val="66327370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xmlns="" id="{EBEA5735-D954-5B43-9BF8-3F3F0D516711}"/>
              </a:ext>
            </a:extLst>
          </p:cNvPr>
          <p:cNvSpPr>
            <a:spLocks noGrp="1"/>
          </p:cNvSpPr>
          <p:nvPr>
            <p:ph type="title"/>
          </p:nvPr>
        </p:nvSpPr>
        <p:spPr/>
        <p:txBody>
          <a:bodyPr>
            <a:noAutofit/>
          </a:bodyPr>
          <a:lstStyle/>
          <a:p>
            <a:pPr algn="ctr"/>
            <a:r>
              <a:rPr lang="it-IT" sz="1800" b="1"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Future </a:t>
            </a:r>
            <a:r>
              <a:rPr lang="it-IT" sz="1800" b="1" kern="1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Research</a:t>
            </a:r>
            <a:endParaRPr lang="it-IT" sz="3600" dirty="0">
              <a:latin typeface="Times New Roman" panose="02020603050405020304" pitchFamily="18" charset="0"/>
              <a:cs typeface="Times New Roman" panose="02020603050405020304" pitchFamily="18" charset="0"/>
            </a:endParaRPr>
          </a:p>
        </p:txBody>
      </p:sp>
      <p:sp>
        <p:nvSpPr>
          <p:cNvPr id="3" name="Segnaposto contenuto 2">
            <a:extLst>
              <a:ext uri="{FF2B5EF4-FFF2-40B4-BE49-F238E27FC236}">
                <a16:creationId xmlns:a16="http://schemas.microsoft.com/office/drawing/2014/main" xmlns="" id="{EC2FC75B-36F3-B147-B63B-6CFEF59367B8}"/>
              </a:ext>
            </a:extLst>
          </p:cNvPr>
          <p:cNvSpPr>
            <a:spLocks noGrp="1"/>
          </p:cNvSpPr>
          <p:nvPr>
            <p:ph idx="1"/>
          </p:nvPr>
        </p:nvSpPr>
        <p:spPr>
          <a:xfrm>
            <a:off x="838200" y="2077551"/>
            <a:ext cx="10515600" cy="3595461"/>
          </a:xfrm>
        </p:spPr>
        <p:txBody>
          <a:bodyPr>
            <a:normAutofit/>
          </a:bodyPr>
          <a:lstStyle/>
          <a:p>
            <a:pPr algn="just">
              <a:lnSpc>
                <a:spcPct val="150000"/>
              </a:lnSpc>
              <a:spcAft>
                <a:spcPts val="800"/>
              </a:spcAft>
            </a:pPr>
            <a:r>
              <a:rPr lang="en-AU" sz="1800"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The creation of an automatic mechanism that intervenes every time there is a greater windfall profit and consequently a greater ability to pay on the part of energy companies can lead to a legitimate redistribution in favour of the poorest by considering it appropriate that part of the revenue from the tax measures borne by companies in the sector be allocated to the final customers, in poor conditions, who have borne the burden.</a:t>
            </a:r>
            <a:endParaRPr lang="en-AU" sz="1800" kern="100" dirty="0">
              <a:effectLst/>
              <a:latin typeface="Times New Roman" panose="02020603050405020304" pitchFamily="18" charset="0"/>
              <a:ea typeface="Calibri" panose="020F0502020204030204" pitchFamily="34" charset="0"/>
              <a:cs typeface="Calibri Light" panose="020F0302020204030204" pitchFamily="34" charset="0"/>
            </a:endParaRPr>
          </a:p>
          <a:p>
            <a:pPr algn="just">
              <a:lnSpc>
                <a:spcPct val="150000"/>
              </a:lnSpc>
              <a:spcAft>
                <a:spcPts val="800"/>
              </a:spcAft>
            </a:pPr>
            <a:r>
              <a:rPr lang="en-AU" sz="1800"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Tackling inequality is not an easy matter, not least because of the many causes that generate its effects, but the proper functioning of every democracy and every economy is closely dependent on its reduction as an indispensable factor of social progress</a:t>
            </a:r>
            <a:endParaRPr lang="en-AU" sz="1800" kern="100" dirty="0">
              <a:effectLst/>
              <a:latin typeface="Times New Roman" panose="02020603050405020304" pitchFamily="18" charset="0"/>
              <a:ea typeface="Calibri" panose="020F0502020204030204" pitchFamily="34" charset="0"/>
              <a:cs typeface="Calibri Light" panose="020F0302020204030204" pitchFamily="34" charset="0"/>
            </a:endParaRPr>
          </a:p>
          <a:p>
            <a:pPr algn="just"/>
            <a:endParaRPr lang="it-IT"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xmlns="" val="108597010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xmlns="" id="{9ACF62BD-84F5-F54E-8707-7021EE5C14FF}"/>
              </a:ext>
            </a:extLst>
          </p:cNvPr>
          <p:cNvSpPr>
            <a:spLocks noGrp="1"/>
          </p:cNvSpPr>
          <p:nvPr>
            <p:ph type="title"/>
          </p:nvPr>
        </p:nvSpPr>
        <p:spPr>
          <a:xfrm>
            <a:off x="772886" y="538616"/>
            <a:ext cx="10515600" cy="1325563"/>
          </a:xfrm>
        </p:spPr>
        <p:txBody>
          <a:bodyPr>
            <a:normAutofit fontScale="90000"/>
          </a:bodyPr>
          <a:lstStyle/>
          <a:p>
            <a:pPr algn="ctr">
              <a:lnSpc>
                <a:spcPct val="107000"/>
              </a:lnSpc>
              <a:spcAft>
                <a:spcPts val="800"/>
              </a:spcAft>
            </a:pPr>
            <a:r>
              <a:rPr lang="it-IT" sz="4000" b="1" dirty="0">
                <a:solidFill>
                  <a:srgbClr val="222222"/>
                </a:solidFill>
                <a:effectLst/>
                <a:latin typeface="Times New Roman" panose="02020603050405020304" pitchFamily="18" charset="0"/>
                <a:ea typeface="Times New Roman" panose="02020603050405020304" pitchFamily="18" charset="0"/>
                <a:cs typeface="Times New Roman" panose="02020603050405020304" pitchFamily="18" charset="0"/>
              </a:rPr>
              <a:t/>
            </a:r>
            <a:br>
              <a:rPr lang="it-IT" sz="4000" b="1" dirty="0">
                <a:solidFill>
                  <a:srgbClr val="222222"/>
                </a:solidFill>
                <a:effectLst/>
                <a:latin typeface="Times New Roman" panose="02020603050405020304" pitchFamily="18" charset="0"/>
                <a:ea typeface="Times New Roman" panose="02020603050405020304" pitchFamily="18" charset="0"/>
                <a:cs typeface="Times New Roman" panose="02020603050405020304" pitchFamily="18" charset="0"/>
              </a:rPr>
            </a:br>
            <a:r>
              <a:rPr lang="en-AU" sz="1800" b="1"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Introduction</a:t>
            </a:r>
            <a:r>
              <a:rPr lang="it-IT" sz="1800" kern="100" dirty="0">
                <a:effectLst/>
                <a:latin typeface="Times New Roman" panose="02020603050405020304" pitchFamily="18" charset="0"/>
                <a:ea typeface="Calibri" panose="020F0502020204030204" pitchFamily="34" charset="0"/>
                <a:cs typeface="Calibri Light" panose="020F0302020204030204" pitchFamily="34" charset="0"/>
              </a:rPr>
              <a:t/>
            </a:r>
            <a:br>
              <a:rPr lang="it-IT" sz="1800" kern="100" dirty="0">
                <a:effectLst/>
                <a:latin typeface="Times New Roman" panose="02020603050405020304" pitchFamily="18" charset="0"/>
                <a:ea typeface="Calibri" panose="020F0502020204030204" pitchFamily="34" charset="0"/>
                <a:cs typeface="Calibri Light" panose="020F0302020204030204" pitchFamily="34" charset="0"/>
              </a:rPr>
            </a:br>
            <a:r>
              <a:rPr lang="it-IT" sz="4000" dirty="0">
                <a:effectLst/>
                <a:latin typeface="Calibri" panose="020F0502020204030204" pitchFamily="34" charset="0"/>
                <a:ea typeface="Calibri" panose="020F0502020204030204" pitchFamily="34" charset="0"/>
                <a:cs typeface="Times New Roman" panose="02020603050405020304" pitchFamily="18" charset="0"/>
              </a:rPr>
              <a:t/>
            </a:r>
            <a:br>
              <a:rPr lang="it-IT" sz="4000" dirty="0">
                <a:effectLst/>
                <a:latin typeface="Calibri" panose="020F0502020204030204" pitchFamily="34" charset="0"/>
                <a:ea typeface="Calibri" panose="020F0502020204030204" pitchFamily="34" charset="0"/>
                <a:cs typeface="Times New Roman" panose="02020603050405020304" pitchFamily="18" charset="0"/>
              </a:rPr>
            </a:br>
            <a:endParaRPr lang="it-IT" b="1" dirty="0">
              <a:latin typeface="Times New Roman" panose="02020603050405020304" pitchFamily="18" charset="0"/>
              <a:cs typeface="Times New Roman" panose="02020603050405020304" pitchFamily="18" charset="0"/>
            </a:endParaRPr>
          </a:p>
        </p:txBody>
      </p:sp>
      <p:sp>
        <p:nvSpPr>
          <p:cNvPr id="3" name="Segnaposto contenuto 2">
            <a:extLst>
              <a:ext uri="{FF2B5EF4-FFF2-40B4-BE49-F238E27FC236}">
                <a16:creationId xmlns:a16="http://schemas.microsoft.com/office/drawing/2014/main" xmlns="" id="{D1C5AA50-A5F6-FB4B-936F-5A2770DA621B}"/>
              </a:ext>
            </a:extLst>
          </p:cNvPr>
          <p:cNvSpPr>
            <a:spLocks noGrp="1"/>
          </p:cNvSpPr>
          <p:nvPr>
            <p:ph idx="1"/>
          </p:nvPr>
        </p:nvSpPr>
        <p:spPr>
          <a:xfrm>
            <a:off x="838200" y="1353362"/>
            <a:ext cx="10515600" cy="4966022"/>
          </a:xfrm>
        </p:spPr>
        <p:txBody>
          <a:bodyPr vert="horz" lIns="91440" tIns="45720" rIns="91440" bIns="45720" rtlCol="0">
            <a:noAutofit/>
          </a:bodyPr>
          <a:lstStyle/>
          <a:p>
            <a:pPr algn="just">
              <a:lnSpc>
                <a:spcPct val="150000"/>
              </a:lnSpc>
              <a:spcAft>
                <a:spcPts val="800"/>
              </a:spcAft>
            </a:pPr>
            <a:r>
              <a:rPr lang="it-IT" sz="1800" kern="100" dirty="0">
                <a:solidFill>
                  <a:srgbClr val="000000"/>
                </a:solidFill>
                <a:latin typeface="Times New Roman" panose="02020603050405020304" pitchFamily="18" charset="0"/>
                <a:cs typeface="Times New Roman" panose="02020603050405020304" pitchFamily="18" charset="0"/>
              </a:rPr>
              <a:t>The exponential increase in inequality has been constant over the years, due to the effects of the global economic crisis between 2007 and 2013, amplified by the Covid-19 pandemic, and exacerbated by the war in Ukraine; while it is well known that every state has a responsibility to remove the causes of distributive injustice and to prevent - if it is still possible - inequality from becoming a real threat to </a:t>
            </a:r>
            <a:r>
              <a:rPr lang="en-GB" sz="1800" kern="100" dirty="0">
                <a:solidFill>
                  <a:srgbClr val="000000"/>
                </a:solidFill>
                <a:latin typeface="Times New Roman" panose="02020603050405020304" pitchFamily="18" charset="0"/>
                <a:cs typeface="Times New Roman" panose="02020603050405020304" pitchFamily="18" charset="0"/>
              </a:rPr>
              <a:t>democracies</a:t>
            </a:r>
            <a:r>
              <a:rPr lang="it-IT" sz="1800" kern="100" dirty="0">
                <a:solidFill>
                  <a:srgbClr val="000000"/>
                </a:solidFill>
                <a:latin typeface="Times New Roman" panose="02020603050405020304" pitchFamily="18" charset="0"/>
                <a:cs typeface="Times New Roman" panose="02020603050405020304" pitchFamily="18" charset="0"/>
              </a:rPr>
              <a:t>, the distribution of tax levies, if it were to be done reasonably, is one of the appropriate tools for overcoming economic and social distortions also from a solidaristic, egalitarian and constitutionally guaranteed perspective</a:t>
            </a:r>
          </a:p>
          <a:p>
            <a:pPr algn="just">
              <a:lnSpc>
                <a:spcPct val="150000"/>
              </a:lnSpc>
              <a:spcAft>
                <a:spcPts val="800"/>
              </a:spcAft>
            </a:pPr>
            <a:r>
              <a:rPr lang="en-AU" sz="1800" kern="100" dirty="0">
                <a:solidFill>
                  <a:srgbClr val="000000"/>
                </a:solidFill>
                <a:latin typeface="Times New Roman" panose="02020603050405020304" pitchFamily="18" charset="0"/>
                <a:cs typeface="Times New Roman" panose="02020603050405020304" pitchFamily="18" charset="0"/>
              </a:rPr>
              <a:t>After briefly attempting to reconstruct the causes of inequality, the aim of this paper is to show how inequality can be reduced through income redistribution and, consequently, how the redistribution of the extra profits generated by a certain category of companies in a certain period of time as a consequence of extraordinary events can be considered 'fair'. </a:t>
            </a:r>
          </a:p>
          <a:p>
            <a:pPr algn="just">
              <a:lnSpc>
                <a:spcPct val="150000"/>
              </a:lnSpc>
              <a:spcAft>
                <a:spcPts val="800"/>
              </a:spcAft>
            </a:pPr>
            <a:endParaRPr lang="it-IT" sz="1800" kern="100"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xmlns="" val="97825854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xmlns="" id="{846CB72A-CC6B-874F-A804-0A7E7E6C98F7}"/>
              </a:ext>
            </a:extLst>
          </p:cNvPr>
          <p:cNvSpPr>
            <a:spLocks noGrp="1"/>
          </p:cNvSpPr>
          <p:nvPr>
            <p:ph type="title"/>
          </p:nvPr>
        </p:nvSpPr>
        <p:spPr>
          <a:xfrm>
            <a:off x="655320" y="340187"/>
            <a:ext cx="10515600" cy="1325563"/>
          </a:xfrm>
        </p:spPr>
        <p:txBody>
          <a:bodyPr>
            <a:normAutofit/>
          </a:bodyPr>
          <a:lstStyle/>
          <a:p>
            <a:pPr algn="ctr">
              <a:lnSpc>
                <a:spcPct val="107000"/>
              </a:lnSpc>
              <a:spcAft>
                <a:spcPts val="800"/>
              </a:spcAft>
            </a:pPr>
            <a:r>
              <a:rPr lang="it-IT" sz="1800" b="1" kern="1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Introduction</a:t>
            </a:r>
            <a:r>
              <a:rPr lang="it-IT" sz="1800" kern="100" dirty="0">
                <a:effectLst/>
                <a:latin typeface="Times New Roman" panose="02020603050405020304" pitchFamily="18" charset="0"/>
                <a:ea typeface="Calibri" panose="020F0502020204030204" pitchFamily="34" charset="0"/>
                <a:cs typeface="Calibri Light" panose="020F0302020204030204" pitchFamily="34" charset="0"/>
              </a:rPr>
              <a:t/>
            </a:r>
            <a:br>
              <a:rPr lang="it-IT" sz="1800" kern="100" dirty="0">
                <a:effectLst/>
                <a:latin typeface="Times New Roman" panose="02020603050405020304" pitchFamily="18" charset="0"/>
                <a:ea typeface="Calibri" panose="020F0502020204030204" pitchFamily="34" charset="0"/>
                <a:cs typeface="Calibri Light" panose="020F0302020204030204" pitchFamily="34" charset="0"/>
              </a:rPr>
            </a:br>
            <a:endParaRPr lang="it-IT" sz="3600" b="1" dirty="0">
              <a:latin typeface="Times New Roman" panose="02020603050405020304" pitchFamily="18" charset="0"/>
              <a:cs typeface="Times New Roman" panose="02020603050405020304" pitchFamily="18" charset="0"/>
            </a:endParaRPr>
          </a:p>
        </p:txBody>
      </p:sp>
      <p:sp>
        <p:nvSpPr>
          <p:cNvPr id="3" name="Segnaposto contenuto 2">
            <a:extLst>
              <a:ext uri="{FF2B5EF4-FFF2-40B4-BE49-F238E27FC236}">
                <a16:creationId xmlns:a16="http://schemas.microsoft.com/office/drawing/2014/main" xmlns="" id="{CEB21708-EC80-A747-AD36-7FDBFFE86933}"/>
              </a:ext>
            </a:extLst>
          </p:cNvPr>
          <p:cNvSpPr>
            <a:spLocks noGrp="1"/>
          </p:cNvSpPr>
          <p:nvPr>
            <p:ph idx="1"/>
          </p:nvPr>
        </p:nvSpPr>
        <p:spPr>
          <a:xfrm>
            <a:off x="838200" y="1363908"/>
            <a:ext cx="10515600" cy="4852063"/>
          </a:xfrm>
        </p:spPr>
        <p:txBody>
          <a:bodyPr>
            <a:noAutofit/>
          </a:bodyPr>
          <a:lstStyle/>
          <a:p>
            <a:pPr algn="just">
              <a:lnSpc>
                <a:spcPct val="150000"/>
              </a:lnSpc>
              <a:spcAft>
                <a:spcPts val="800"/>
              </a:spcAft>
            </a:pPr>
            <a:r>
              <a:rPr lang="en-AU" sz="1800"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An attempt will be made to prove how the taxation of extra profits and the consequent redistribution - if implemented on a broad scale with transparent, legitimate and timely legislative provisions - is able to reduce inequalities by reaping positive results. The legislative measures put in place at this early stage at the international level by Europe, and by individual countries, have not had the hoped-for effects, also due to the lack of consensus. </a:t>
            </a:r>
            <a:endParaRPr lang="en-AU" sz="1800" kern="100" dirty="0">
              <a:effectLst/>
              <a:latin typeface="Times New Roman" panose="02020603050405020304" pitchFamily="18" charset="0"/>
              <a:ea typeface="Calibri" panose="020F0502020204030204" pitchFamily="34" charset="0"/>
              <a:cs typeface="Calibri Light" panose="020F0302020204030204" pitchFamily="34" charset="0"/>
            </a:endParaRPr>
          </a:p>
          <a:p>
            <a:pPr algn="just">
              <a:lnSpc>
                <a:spcPct val="150000"/>
              </a:lnSpc>
            </a:pPr>
            <a:r>
              <a:rPr lang="it-IT" sz="1800" dirty="0">
                <a:solidFill>
                  <a:srgbClr val="000000"/>
                </a:solidFill>
                <a:effectLst/>
                <a:latin typeface="Times New Roman" panose="02020603050405020304" pitchFamily="18" charset="0"/>
                <a:ea typeface="Calibri" panose="020F0502020204030204" pitchFamily="34" charset="0"/>
              </a:rPr>
              <a:t>It would be necessary to foresee a regulation and control of the global markets aimed at limiting the differential between income and wealth, between countries, and between social groups within each individual state; the provision of taxing a highly profitable sector, such as energy companies, with an extraordinary contribution does not imply a violation of rules, but in the event of a concrete harmonisation of the provision of the contribution, the results could be positive and concrete, guaranteeing the achievement of social justice </a:t>
            </a:r>
            <a:r>
              <a:rPr lang="en-AU" sz="1800" dirty="0">
                <a:solidFill>
                  <a:srgbClr val="000000"/>
                </a:solidFill>
                <a:effectLst/>
                <a:latin typeface="Times New Roman" panose="02020603050405020304" pitchFamily="18" charset="0"/>
                <a:ea typeface="Calibri" panose="020F0502020204030204" pitchFamily="34" charset="0"/>
              </a:rPr>
              <a:t>objectives</a:t>
            </a:r>
            <a:endParaRPr lang="en-AU" sz="1600" dirty="0">
              <a:effectLst/>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xmlns="" val="102591984"/>
      </p:ext>
    </p:extLst>
  </p:cSld>
  <p:clrMapOvr>
    <a:overrideClrMapping bg1="lt1" tx1="dk1" bg2="lt2" tx2="dk2" accent1="accent1" accent2="accent2" accent3="accent3" accent4="accent4" accent5="accent5" accent6="accent6" hlink="hlink" folHlink="folHlink"/>
  </p:clrMapOvr>
</p:sld>
</file>

<file path=ppt/slides/slide4.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xmlns="" id="{56967BD7-B624-474A-8132-947795767428}"/>
              </a:ext>
            </a:extLst>
          </p:cNvPr>
          <p:cNvSpPr>
            <a:spLocks noGrp="1"/>
          </p:cNvSpPr>
          <p:nvPr>
            <p:ph type="title"/>
          </p:nvPr>
        </p:nvSpPr>
        <p:spPr/>
        <p:txBody>
          <a:bodyPr>
            <a:normAutofit/>
          </a:bodyPr>
          <a:lstStyle/>
          <a:p>
            <a:pPr algn="ctr"/>
            <a:r>
              <a:rPr lang="it-IT" sz="1800" b="1" kern="1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Inequality</a:t>
            </a:r>
            <a:r>
              <a:rPr lang="it-IT" sz="1800" b="1"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and some </a:t>
            </a:r>
            <a:r>
              <a:rPr lang="it-IT" sz="1800" b="1" kern="1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determinants</a:t>
            </a:r>
            <a:r>
              <a:rPr lang="it-IT" sz="1800" b="1"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.(1)</a:t>
            </a:r>
            <a:r>
              <a:rPr lang="it-IT" sz="1800" kern="100" dirty="0">
                <a:effectLst/>
                <a:latin typeface="Times New Roman" panose="02020603050405020304" pitchFamily="18" charset="0"/>
                <a:ea typeface="Calibri" panose="020F0502020204030204" pitchFamily="34" charset="0"/>
                <a:cs typeface="Calibri Light" panose="020F0302020204030204" pitchFamily="34" charset="0"/>
              </a:rPr>
              <a:t/>
            </a:r>
            <a:br>
              <a:rPr lang="it-IT" sz="1800" kern="100" dirty="0">
                <a:effectLst/>
                <a:latin typeface="Times New Roman" panose="02020603050405020304" pitchFamily="18" charset="0"/>
                <a:ea typeface="Calibri" panose="020F0502020204030204" pitchFamily="34" charset="0"/>
                <a:cs typeface="Calibri Light" panose="020F0302020204030204" pitchFamily="34" charset="0"/>
              </a:rPr>
            </a:br>
            <a:endParaRPr lang="it-IT" sz="1800" dirty="0"/>
          </a:p>
        </p:txBody>
      </p:sp>
      <p:sp>
        <p:nvSpPr>
          <p:cNvPr id="3" name="Segnaposto contenuto 2">
            <a:extLst>
              <a:ext uri="{FF2B5EF4-FFF2-40B4-BE49-F238E27FC236}">
                <a16:creationId xmlns:a16="http://schemas.microsoft.com/office/drawing/2014/main" xmlns="" id="{DA834CBA-5FDC-D649-9F51-4D8631426A4D}"/>
              </a:ext>
            </a:extLst>
          </p:cNvPr>
          <p:cNvSpPr>
            <a:spLocks noGrp="1"/>
          </p:cNvSpPr>
          <p:nvPr>
            <p:ph idx="1"/>
          </p:nvPr>
        </p:nvSpPr>
        <p:spPr>
          <a:xfrm>
            <a:off x="838199" y="1825624"/>
            <a:ext cx="10613995" cy="3571999"/>
          </a:xfrm>
        </p:spPr>
        <p:txBody>
          <a:bodyPr>
            <a:normAutofit fontScale="70000" lnSpcReduction="20000"/>
          </a:bodyPr>
          <a:lstStyle/>
          <a:p>
            <a:pPr marL="0" indent="0" algn="just">
              <a:lnSpc>
                <a:spcPct val="150000"/>
              </a:lnSpc>
              <a:spcAft>
                <a:spcPts val="800"/>
              </a:spcAft>
              <a:buNone/>
            </a:pPr>
            <a:r>
              <a:rPr lang="en-AU" sz="2600" kern="100" dirty="0">
                <a:solidFill>
                  <a:srgbClr val="000000"/>
                </a:solidFill>
                <a:latin typeface="Times New Roman" panose="02020603050405020304" pitchFamily="18" charset="0"/>
                <a:cs typeface="Times New Roman" panose="02020603050405020304" pitchFamily="18" charset="0"/>
              </a:rPr>
              <a:t>An optimal income distribution would not generate inequality but such a distribution assumption is abstract and does not occur in the real world (Sen 1976). This problem, both economic and social, for the economist-philosopher has its basis in the need to answer the question "equality of what?" since the notion of inequality based only on the distribution of resources and income is insufficient with respect to the various indicators of well-being.</a:t>
            </a:r>
          </a:p>
          <a:p>
            <a:pPr marL="0" indent="0" algn="just">
              <a:lnSpc>
                <a:spcPct val="160000"/>
              </a:lnSpc>
              <a:spcAft>
                <a:spcPts val="800"/>
              </a:spcAft>
              <a:buNone/>
            </a:pPr>
            <a:r>
              <a:rPr lang="en-AU" sz="2600" kern="100" dirty="0">
                <a:solidFill>
                  <a:srgbClr val="000000"/>
                </a:solidFill>
                <a:latin typeface="Times New Roman" panose="02020603050405020304" pitchFamily="18" charset="0"/>
                <a:cs typeface="Times New Roman" panose="02020603050405020304" pitchFamily="18" charset="0"/>
              </a:rPr>
              <a:t>One is aware that the estimation of inequality poses complex problems and the vast scientific literature on the subject has shown how this measurement is affected by the effects of the solutions given to the measurement as well as the various factors that strongly influence its origin.</a:t>
            </a:r>
          </a:p>
          <a:p>
            <a:pPr marL="0" indent="0" algn="just">
              <a:lnSpc>
                <a:spcPct val="107000"/>
              </a:lnSpc>
              <a:spcAft>
                <a:spcPts val="800"/>
              </a:spcAft>
              <a:buNone/>
            </a:pPr>
            <a:endParaRPr lang="it-IT" sz="1800" dirty="0">
              <a:effectLst/>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xmlns="" val="1396067842"/>
      </p:ext>
    </p:extLst>
  </p:cSld>
  <p:clrMapOvr>
    <a:overrideClrMapping bg1="lt1" tx1="dk1" bg2="lt2" tx2="dk2" accent1="accent1" accent2="accent2" accent3="accent3" accent4="accent4" accent5="accent5" accent6="accent6" hlink="hlink" folHlink="folHlink"/>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xmlns="" id="{04F12053-FAAD-8542-BC72-53930F4701CC}"/>
              </a:ext>
            </a:extLst>
          </p:cNvPr>
          <p:cNvSpPr>
            <a:spLocks noGrp="1"/>
          </p:cNvSpPr>
          <p:nvPr>
            <p:ph type="title"/>
          </p:nvPr>
        </p:nvSpPr>
        <p:spPr/>
        <p:txBody>
          <a:bodyPr>
            <a:noAutofit/>
          </a:bodyPr>
          <a:lstStyle/>
          <a:p>
            <a:pPr algn="ctr">
              <a:lnSpc>
                <a:spcPct val="107000"/>
              </a:lnSpc>
              <a:spcAft>
                <a:spcPts val="800"/>
              </a:spcAft>
            </a:pPr>
            <a:r>
              <a:rPr lang="it-IT" sz="1800" b="1" dirty="0" err="1">
                <a:solidFill>
                  <a:srgbClr val="000000"/>
                </a:solidFill>
                <a:effectLst/>
                <a:latin typeface="Times New Roman" panose="02020603050405020304" pitchFamily="18" charset="0"/>
                <a:ea typeface="Calibri" panose="020F0502020204030204" pitchFamily="34" charset="0"/>
              </a:rPr>
              <a:t>Inequality</a:t>
            </a:r>
            <a:r>
              <a:rPr lang="it-IT" sz="1800" b="1" dirty="0">
                <a:solidFill>
                  <a:srgbClr val="000000"/>
                </a:solidFill>
                <a:effectLst/>
                <a:latin typeface="Times New Roman" panose="02020603050405020304" pitchFamily="18" charset="0"/>
                <a:ea typeface="Calibri" panose="020F0502020204030204" pitchFamily="34" charset="0"/>
              </a:rPr>
              <a:t> and some </a:t>
            </a:r>
            <a:r>
              <a:rPr lang="it-IT" sz="1800" b="1" dirty="0" err="1">
                <a:solidFill>
                  <a:srgbClr val="000000"/>
                </a:solidFill>
                <a:effectLst/>
                <a:latin typeface="Times New Roman" panose="02020603050405020304" pitchFamily="18" charset="0"/>
                <a:ea typeface="Calibri" panose="020F0502020204030204" pitchFamily="34" charset="0"/>
              </a:rPr>
              <a:t>determinants</a:t>
            </a:r>
            <a:r>
              <a:rPr lang="it-IT" sz="1800" b="1" dirty="0">
                <a:solidFill>
                  <a:srgbClr val="000000"/>
                </a:solidFill>
                <a:effectLst/>
                <a:latin typeface="Times New Roman" panose="02020603050405020304" pitchFamily="18" charset="0"/>
                <a:ea typeface="Calibri" panose="020F0502020204030204" pitchFamily="34" charset="0"/>
              </a:rPr>
              <a:t>. (2)</a:t>
            </a:r>
            <a:endParaRPr lang="it-IT" sz="3600" b="1" dirty="0">
              <a:latin typeface="Times New Roman" panose="02020603050405020304" pitchFamily="18" charset="0"/>
              <a:cs typeface="Times New Roman" panose="02020603050405020304" pitchFamily="18" charset="0"/>
            </a:endParaRPr>
          </a:p>
        </p:txBody>
      </p:sp>
      <p:sp>
        <p:nvSpPr>
          <p:cNvPr id="3" name="Segnaposto contenuto 2">
            <a:extLst>
              <a:ext uri="{FF2B5EF4-FFF2-40B4-BE49-F238E27FC236}">
                <a16:creationId xmlns:a16="http://schemas.microsoft.com/office/drawing/2014/main" xmlns="" id="{1CB898A2-A355-504D-ABFD-40C0D5028BF0}"/>
              </a:ext>
            </a:extLst>
          </p:cNvPr>
          <p:cNvSpPr>
            <a:spLocks noGrp="1"/>
          </p:cNvSpPr>
          <p:nvPr>
            <p:ph idx="1"/>
          </p:nvPr>
        </p:nvSpPr>
        <p:spPr>
          <a:xfrm>
            <a:off x="838200" y="1568741"/>
            <a:ext cx="10515600" cy="4924134"/>
          </a:xfrm>
        </p:spPr>
        <p:txBody>
          <a:bodyPr>
            <a:noAutofit/>
          </a:bodyPr>
          <a:lstStyle/>
          <a:p>
            <a:pPr marL="0" indent="0" algn="just">
              <a:lnSpc>
                <a:spcPct val="150000"/>
              </a:lnSpc>
              <a:spcAft>
                <a:spcPts val="800"/>
              </a:spcAft>
              <a:buNone/>
            </a:pPr>
            <a:r>
              <a:rPr lang="en-AU" sz="1800"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The first on which the literature has focused attention are the descriptive indices applicable to income, wealth and any other quantitative characteristic, of which the Gini index is a typical example; the second are the ethical indices that identify inequality with the loss of social welfare and an example is the Atkinson index. </a:t>
            </a:r>
            <a:endParaRPr lang="en-AU" sz="1800" kern="100" dirty="0">
              <a:effectLst/>
              <a:latin typeface="Times New Roman" panose="02020603050405020304" pitchFamily="18" charset="0"/>
              <a:ea typeface="Calibri" panose="020F0502020204030204" pitchFamily="34" charset="0"/>
              <a:cs typeface="Calibri Light" panose="020F0302020204030204" pitchFamily="34" charset="0"/>
            </a:endParaRPr>
          </a:p>
          <a:p>
            <a:pPr marL="0" indent="0" algn="just">
              <a:lnSpc>
                <a:spcPct val="150000"/>
              </a:lnSpc>
              <a:spcAft>
                <a:spcPts val="800"/>
              </a:spcAft>
              <a:buNone/>
            </a:pPr>
            <a:r>
              <a:rPr lang="en-AU" sz="1800"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The purpose of these indices is to measure the distribution of income, to see when it is unequal and then to make corrections; The increase in collective well-being generated by economic growth is not infrequently counterbalanced by an increase in inequality, especially in those at the bottom of the social scale. An automatic correction tool could trigger - once a threshold, considered a limit, has been reached - the activation of measures aimed at tempering the increase in income and wealth inequalities generated in a given period of time by the effect of extraordinary and unforeseeable events that have affected market forces (e.g. a pandemic; a large-scale war). </a:t>
            </a:r>
            <a:endParaRPr lang="en-AU" sz="1800" kern="100" dirty="0">
              <a:effectLst/>
              <a:latin typeface="Times New Roman" panose="02020603050405020304" pitchFamily="18" charset="0"/>
              <a:ea typeface="Calibri" panose="020F0502020204030204" pitchFamily="34" charset="0"/>
              <a:cs typeface="Calibri Light" panose="020F0302020204030204" pitchFamily="34" charset="0"/>
            </a:endParaRPr>
          </a:p>
          <a:p>
            <a:pPr marL="0" indent="0" algn="just">
              <a:lnSpc>
                <a:spcPct val="107000"/>
              </a:lnSpc>
              <a:spcAft>
                <a:spcPts val="800"/>
              </a:spcAft>
              <a:buNone/>
            </a:pPr>
            <a:endParaRPr lang="it-IT" sz="1800" dirty="0">
              <a:effectLst/>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xmlns="" val="27508189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xmlns="" id="{1CB898A2-A355-504D-ABFD-40C0D5028BF0}"/>
              </a:ext>
            </a:extLst>
          </p:cNvPr>
          <p:cNvSpPr>
            <a:spLocks noGrp="1"/>
          </p:cNvSpPr>
          <p:nvPr>
            <p:ph idx="1"/>
          </p:nvPr>
        </p:nvSpPr>
        <p:spPr>
          <a:xfrm>
            <a:off x="981162" y="1690688"/>
            <a:ext cx="10229675" cy="3378462"/>
          </a:xfrm>
        </p:spPr>
        <p:txBody>
          <a:bodyPr>
            <a:noAutofit/>
          </a:bodyPr>
          <a:lstStyle/>
          <a:p>
            <a:pPr marL="0" indent="0" algn="just">
              <a:lnSpc>
                <a:spcPct val="150000"/>
              </a:lnSpc>
              <a:spcAft>
                <a:spcPts val="800"/>
              </a:spcAft>
              <a:buNone/>
            </a:pPr>
            <a:r>
              <a:rPr lang="en-AU" sz="1800" dirty="0">
                <a:solidFill>
                  <a:srgbClr val="000000"/>
                </a:solidFill>
                <a:effectLst/>
                <a:latin typeface="Times New Roman" panose="02020603050405020304" pitchFamily="18" charset="0"/>
                <a:ea typeface="Calibri" panose="020F0502020204030204" pitchFamily="34" charset="0"/>
              </a:rPr>
              <a:t>A mention in this reconstruction seems useful to the considerations of Nobel Prize winner Joseph E. Stiglitz with respect to the somewhat outdated belief that 'a rising tide lifts all boats, big and small', i.e. that economic growth brings greater wealth and a higher standard of living to all social classes, because the resources given to the rich would inevitably be 'filtered' to the rest of the population. Well, Stiglitz criticises this belief, which is also belied by the numbers, and in his small volume: Reversing the course. Inequality and </a:t>
            </a:r>
            <a:r>
              <a:rPr lang="en-AU" sz="1800">
                <a:solidFill>
                  <a:srgbClr val="000000"/>
                </a:solidFill>
                <a:effectLst/>
                <a:latin typeface="Times New Roman" panose="02020603050405020304" pitchFamily="18" charset="0"/>
                <a:ea typeface="Calibri" panose="020F0502020204030204" pitchFamily="34" charset="0"/>
              </a:rPr>
              <a:t>Economic </a:t>
            </a:r>
            <a:r>
              <a:rPr lang="en-AU" sz="1800" smtClean="0">
                <a:solidFill>
                  <a:srgbClr val="000000"/>
                </a:solidFill>
                <a:effectLst/>
                <a:latin typeface="Times New Roman" panose="02020603050405020304" pitchFamily="18" charset="0"/>
                <a:ea typeface="Calibri" panose="020F0502020204030204" pitchFamily="34" charset="0"/>
              </a:rPr>
              <a:t>Growth </a:t>
            </a:r>
            <a:r>
              <a:rPr lang="en-AU" sz="1800" dirty="0">
                <a:solidFill>
                  <a:srgbClr val="000000"/>
                </a:solidFill>
                <a:effectLst/>
                <a:latin typeface="Times New Roman" panose="02020603050405020304" pitchFamily="18" charset="0"/>
                <a:ea typeface="Calibri" panose="020F0502020204030204" pitchFamily="34" charset="0"/>
              </a:rPr>
              <a:t>he points out how in the end "the high tide has only lifted the big yachts, leaving many of the smaller boats to crash against the rocks" and then recommends a series of measures to increase equality and economic well-being.</a:t>
            </a:r>
            <a:endParaRPr lang="en-AU" sz="1600" dirty="0">
              <a:effectLst/>
              <a:latin typeface="Times New Roman" panose="02020603050405020304" pitchFamily="18" charset="0"/>
              <a:ea typeface="Calibri" panose="020F0502020204030204" pitchFamily="34" charset="0"/>
              <a:cs typeface="Times New Roman" panose="02020603050405020304" pitchFamily="18" charset="0"/>
            </a:endParaRPr>
          </a:p>
        </p:txBody>
      </p:sp>
      <p:sp>
        <p:nvSpPr>
          <p:cNvPr id="5" name="Titolo 4">
            <a:extLst>
              <a:ext uri="{FF2B5EF4-FFF2-40B4-BE49-F238E27FC236}">
                <a16:creationId xmlns:a16="http://schemas.microsoft.com/office/drawing/2014/main" xmlns="" id="{8F0D436B-7F2A-AF7B-CFFA-6490F0F7D13E}"/>
              </a:ext>
            </a:extLst>
          </p:cNvPr>
          <p:cNvSpPr>
            <a:spLocks noGrp="1"/>
          </p:cNvSpPr>
          <p:nvPr>
            <p:ph type="title"/>
          </p:nvPr>
        </p:nvSpPr>
        <p:spPr/>
        <p:txBody>
          <a:bodyPr>
            <a:normAutofit/>
          </a:bodyPr>
          <a:lstStyle/>
          <a:p>
            <a:pPr algn="ctr"/>
            <a:r>
              <a:rPr lang="it-IT" sz="1800" b="1" kern="1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Inequality</a:t>
            </a:r>
            <a:r>
              <a:rPr lang="it-IT" sz="1800" b="1"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and some </a:t>
            </a:r>
            <a:r>
              <a:rPr lang="it-IT" sz="1800" b="1" kern="1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determinants</a:t>
            </a:r>
            <a:r>
              <a:rPr lang="it-IT" sz="1800" b="1" kern="1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(3)</a:t>
            </a:r>
            <a:endParaRPr lang="it-IT" dirty="0"/>
          </a:p>
        </p:txBody>
      </p:sp>
    </p:spTree>
    <p:extLst>
      <p:ext uri="{BB962C8B-B14F-4D97-AF65-F5344CB8AC3E}">
        <p14:creationId xmlns:p14="http://schemas.microsoft.com/office/powerpoint/2010/main" xmlns="" val="419151276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xmlns="" id="{8BADC83A-B04D-1449-BDF0-41330185CF77}"/>
              </a:ext>
            </a:extLst>
          </p:cNvPr>
          <p:cNvSpPr>
            <a:spLocks noGrp="1"/>
          </p:cNvSpPr>
          <p:nvPr>
            <p:ph type="title"/>
          </p:nvPr>
        </p:nvSpPr>
        <p:spPr>
          <a:xfrm>
            <a:off x="838200" y="131860"/>
            <a:ext cx="10515600" cy="1325563"/>
          </a:xfrm>
        </p:spPr>
        <p:txBody>
          <a:bodyPr>
            <a:noAutofit/>
          </a:bodyPr>
          <a:lstStyle/>
          <a:p>
            <a:pPr algn="ctr"/>
            <a:r>
              <a:rPr lang="en-AU" sz="1800" b="1" dirty="0">
                <a:solidFill>
                  <a:srgbClr val="000000"/>
                </a:solidFill>
                <a:effectLst/>
                <a:latin typeface="Times New Roman" panose="02020603050405020304" pitchFamily="18" charset="0"/>
                <a:ea typeface="Calibri" panose="020F0502020204030204" pitchFamily="34" charset="0"/>
              </a:rPr>
              <a:t>Taxation on extra-profits, lack of tax harmonisation,</a:t>
            </a:r>
            <a:r>
              <a:rPr lang="it-IT" sz="1800" b="1" dirty="0">
                <a:solidFill>
                  <a:srgbClr val="000000"/>
                </a:solidFill>
                <a:effectLst/>
                <a:latin typeface="Times New Roman" panose="02020603050405020304" pitchFamily="18" charset="0"/>
                <a:ea typeface="Calibri" panose="020F0502020204030204" pitchFamily="34" charset="0"/>
              </a:rPr>
              <a:t> </a:t>
            </a:r>
            <a:r>
              <a:rPr lang="it-IT" sz="1800" b="1" dirty="0" err="1">
                <a:solidFill>
                  <a:srgbClr val="000000"/>
                </a:solidFill>
                <a:effectLst/>
                <a:latin typeface="Times New Roman" panose="02020603050405020304" pitchFamily="18" charset="0"/>
                <a:ea typeface="Calibri" panose="020F0502020204030204" pitchFamily="34" charset="0"/>
              </a:rPr>
              <a:t>remedies</a:t>
            </a:r>
            <a:r>
              <a:rPr lang="it-IT" sz="1800" b="1" dirty="0">
                <a:solidFill>
                  <a:srgbClr val="000000"/>
                </a:solidFill>
                <a:effectLst/>
                <a:latin typeface="Times New Roman" panose="02020603050405020304" pitchFamily="18" charset="0"/>
                <a:ea typeface="Calibri" panose="020F0502020204030204" pitchFamily="34" charset="0"/>
              </a:rPr>
              <a:t> to tackle </a:t>
            </a:r>
            <a:r>
              <a:rPr lang="it-IT" sz="1800" b="1" dirty="0" err="1">
                <a:solidFill>
                  <a:srgbClr val="000000"/>
                </a:solidFill>
                <a:effectLst/>
                <a:latin typeface="Times New Roman" panose="02020603050405020304" pitchFamily="18" charset="0"/>
                <a:ea typeface="Calibri" panose="020F0502020204030204" pitchFamily="34" charset="0"/>
              </a:rPr>
              <a:t>inequality</a:t>
            </a:r>
            <a:r>
              <a:rPr lang="it-IT" sz="1800" b="1" dirty="0">
                <a:solidFill>
                  <a:srgbClr val="000000"/>
                </a:solidFill>
                <a:effectLst/>
                <a:latin typeface="Times New Roman" panose="02020603050405020304" pitchFamily="18" charset="0"/>
                <a:ea typeface="Calibri" panose="020F0502020204030204" pitchFamily="34" charset="0"/>
              </a:rPr>
              <a:t>.</a:t>
            </a:r>
            <a:r>
              <a:rPr lang="en-AU" sz="1800" b="1" dirty="0">
                <a:solidFill>
                  <a:srgbClr val="000000"/>
                </a:solidFill>
                <a:effectLst/>
                <a:latin typeface="Times New Roman" panose="02020603050405020304" pitchFamily="18" charset="0"/>
                <a:ea typeface="Calibri" panose="020F0502020204030204" pitchFamily="34" charset="0"/>
              </a:rPr>
              <a:t> (1)</a:t>
            </a:r>
            <a:endParaRPr lang="en-AU" sz="3600" b="1" dirty="0"/>
          </a:p>
        </p:txBody>
      </p:sp>
      <p:sp>
        <p:nvSpPr>
          <p:cNvPr id="3" name="Segnaposto contenuto 2">
            <a:extLst>
              <a:ext uri="{FF2B5EF4-FFF2-40B4-BE49-F238E27FC236}">
                <a16:creationId xmlns:a16="http://schemas.microsoft.com/office/drawing/2014/main" xmlns="" id="{C6D1946E-5441-B54E-8215-01D04A6AFD3B}"/>
              </a:ext>
            </a:extLst>
          </p:cNvPr>
          <p:cNvSpPr>
            <a:spLocks noGrp="1"/>
          </p:cNvSpPr>
          <p:nvPr>
            <p:ph idx="1"/>
          </p:nvPr>
        </p:nvSpPr>
        <p:spPr>
          <a:xfrm>
            <a:off x="838200" y="1350627"/>
            <a:ext cx="10515600" cy="5174459"/>
          </a:xfrm>
        </p:spPr>
        <p:txBody>
          <a:bodyPr>
            <a:noAutofit/>
          </a:bodyPr>
          <a:lstStyle/>
          <a:p>
            <a:pPr marL="0" indent="0" algn="just">
              <a:lnSpc>
                <a:spcPct val="150000"/>
              </a:lnSpc>
              <a:spcAft>
                <a:spcPts val="800"/>
              </a:spcAft>
              <a:buNone/>
            </a:pPr>
            <a:r>
              <a:rPr lang="en-AU" sz="1800" dirty="0">
                <a:solidFill>
                  <a:srgbClr val="000000"/>
                </a:solidFill>
                <a:effectLst/>
                <a:latin typeface="Times New Roman" panose="02020603050405020304" pitchFamily="18" charset="0"/>
                <a:ea typeface="Calibri" panose="020F0502020204030204" pitchFamily="34" charset="0"/>
              </a:rPr>
              <a:t>In the historical context in which we have found ourselves facing uninterrupted economic crises that have profoundly changed the situation, severely weakening social structures - most recently the war in Ukraine - the tax on extra profits introduced to compensate for the profits of energy companies that, thanks to the increase in gas prices, have earned more than expected was immediately welcomed because it was aimed at obtaining an immediate increase in revenue for citizens who, on the contrary, have incurred higher costs with the increase in energy prices.</a:t>
            </a:r>
          </a:p>
          <a:p>
            <a:pPr marL="0" indent="0" algn="just">
              <a:lnSpc>
                <a:spcPct val="150000"/>
              </a:lnSpc>
              <a:spcAft>
                <a:spcPts val="800"/>
              </a:spcAft>
              <a:buNone/>
            </a:pPr>
            <a:r>
              <a:rPr lang="en-AU" sz="1800"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In a first version envisaged by the Aid decree, the tax amounted to 10% of the companies' turnover, in the version definitively approved with the </a:t>
            </a:r>
            <a:r>
              <a:rPr lang="en-AU" sz="1800" i="1"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bis</a:t>
            </a:r>
            <a:r>
              <a:rPr lang="en-AU" sz="1800"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Aid decree it rose to 25%; taxing a highly profitable sector for the Italian legislator did not entail any violation of primary rules, but rather, the difficulties were generated by the precise identification of the taxable persons, of the taxable base, of the extraordinary nature of the contribution and precisely with regard to this aspect, the Budget Law 2023 - subsequent to the Decrees - has punctually mentioned the temporary nature of the tax.</a:t>
            </a:r>
            <a:endParaRPr lang="en-AU" sz="1800" kern="100" dirty="0">
              <a:effectLst/>
              <a:latin typeface="Times New Roman" panose="02020603050405020304" pitchFamily="18" charset="0"/>
              <a:ea typeface="Calibri" panose="020F0502020204030204" pitchFamily="34" charset="0"/>
              <a:cs typeface="Calibri Light" panose="020F0302020204030204" pitchFamily="34" charset="0"/>
            </a:endParaRPr>
          </a:p>
          <a:p>
            <a:pPr marL="0" indent="0" algn="just">
              <a:lnSpc>
                <a:spcPct val="107000"/>
              </a:lnSpc>
              <a:spcAft>
                <a:spcPts val="800"/>
              </a:spcAft>
              <a:buNone/>
            </a:pPr>
            <a:endParaRPr lang="it-IT" sz="1800" dirty="0">
              <a:effectLst/>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xmlns="" val="376939632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xmlns="" id="{8BADC83A-B04D-1449-BDF0-41330185CF77}"/>
              </a:ext>
            </a:extLst>
          </p:cNvPr>
          <p:cNvSpPr>
            <a:spLocks noGrp="1"/>
          </p:cNvSpPr>
          <p:nvPr>
            <p:ph type="title"/>
          </p:nvPr>
        </p:nvSpPr>
        <p:spPr>
          <a:xfrm>
            <a:off x="838200" y="131860"/>
            <a:ext cx="10515600" cy="1325563"/>
          </a:xfrm>
        </p:spPr>
        <p:txBody>
          <a:bodyPr>
            <a:normAutofit fontScale="90000"/>
          </a:bodyPr>
          <a:lstStyle/>
          <a:p>
            <a:pPr algn="ctr"/>
            <a:r>
              <a:rPr lang="it-IT" b="1" dirty="0">
                <a:latin typeface="Times New Roman" panose="02020603050405020304" pitchFamily="18" charset="0"/>
                <a:cs typeface="Times New Roman" panose="02020603050405020304" pitchFamily="18" charset="0"/>
              </a:rPr>
              <a:t/>
            </a:r>
            <a:br>
              <a:rPr lang="it-IT" b="1" dirty="0">
                <a:latin typeface="Times New Roman" panose="02020603050405020304" pitchFamily="18" charset="0"/>
                <a:cs typeface="Times New Roman" panose="02020603050405020304" pitchFamily="18" charset="0"/>
              </a:rPr>
            </a:br>
            <a:r>
              <a:rPr lang="it-IT" sz="1800" b="1" kern="1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Taxation</a:t>
            </a:r>
            <a:r>
              <a:rPr lang="it-IT" sz="1800" b="1"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on extra-profits, </a:t>
            </a:r>
            <a:r>
              <a:rPr lang="it-IT" sz="1800" b="1" kern="1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lack</a:t>
            </a:r>
            <a:r>
              <a:rPr lang="it-IT" sz="1800" b="1"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of tax </a:t>
            </a:r>
            <a:r>
              <a:rPr lang="it-IT" sz="1800" b="1" kern="1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harmonisation</a:t>
            </a:r>
            <a:r>
              <a:rPr lang="it-IT" sz="1800" b="1" kern="1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a:t>
            </a:r>
            <a:r>
              <a:rPr lang="it-IT" sz="1800" b="1"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it-IT" sz="1800" b="1" dirty="0" err="1">
                <a:solidFill>
                  <a:srgbClr val="000000"/>
                </a:solidFill>
                <a:effectLst/>
                <a:latin typeface="Times New Roman" panose="02020603050405020304" pitchFamily="18" charset="0"/>
                <a:ea typeface="Calibri" panose="020F0502020204030204" pitchFamily="34" charset="0"/>
              </a:rPr>
              <a:t>remedies</a:t>
            </a:r>
            <a:r>
              <a:rPr lang="it-IT" sz="1800" b="1" dirty="0">
                <a:solidFill>
                  <a:srgbClr val="000000"/>
                </a:solidFill>
                <a:effectLst/>
                <a:latin typeface="Times New Roman" panose="02020603050405020304" pitchFamily="18" charset="0"/>
                <a:ea typeface="Calibri" panose="020F0502020204030204" pitchFamily="34" charset="0"/>
              </a:rPr>
              <a:t> to tackle </a:t>
            </a:r>
            <a:r>
              <a:rPr lang="it-IT" sz="1800" b="1" dirty="0" err="1">
                <a:solidFill>
                  <a:srgbClr val="000000"/>
                </a:solidFill>
                <a:effectLst/>
                <a:latin typeface="Times New Roman" panose="02020603050405020304" pitchFamily="18" charset="0"/>
                <a:ea typeface="Calibri" panose="020F0502020204030204" pitchFamily="34" charset="0"/>
              </a:rPr>
              <a:t>inequality</a:t>
            </a:r>
            <a:r>
              <a:rPr lang="it-IT" sz="1800" b="1" dirty="0">
                <a:solidFill>
                  <a:srgbClr val="000000"/>
                </a:solidFill>
                <a:effectLst/>
                <a:latin typeface="Times New Roman" panose="02020603050405020304" pitchFamily="18" charset="0"/>
                <a:ea typeface="Calibri" panose="020F0502020204030204" pitchFamily="34" charset="0"/>
              </a:rPr>
              <a:t>.</a:t>
            </a:r>
            <a:r>
              <a:rPr lang="it-IT" sz="1800" b="1"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(2)</a:t>
            </a:r>
            <a:r>
              <a:rPr lang="it-IT" sz="1800" b="1" kern="100" dirty="0">
                <a:effectLst/>
                <a:latin typeface="Times New Roman" panose="02020603050405020304" pitchFamily="18" charset="0"/>
                <a:ea typeface="Calibri" panose="020F0502020204030204" pitchFamily="34" charset="0"/>
                <a:cs typeface="Calibri Light" panose="020F0302020204030204" pitchFamily="34" charset="0"/>
              </a:rPr>
              <a:t/>
            </a:r>
            <a:br>
              <a:rPr lang="it-IT" sz="1800" b="1" kern="100" dirty="0">
                <a:effectLst/>
                <a:latin typeface="Times New Roman" panose="02020603050405020304" pitchFamily="18" charset="0"/>
                <a:ea typeface="Calibri" panose="020F0502020204030204" pitchFamily="34" charset="0"/>
                <a:cs typeface="Calibri Light" panose="020F0302020204030204" pitchFamily="34" charset="0"/>
              </a:rPr>
            </a:br>
            <a:endParaRPr lang="it-IT" sz="4000" b="1" dirty="0"/>
          </a:p>
        </p:txBody>
      </p:sp>
      <p:sp>
        <p:nvSpPr>
          <p:cNvPr id="3" name="Segnaposto contenuto 2">
            <a:extLst>
              <a:ext uri="{FF2B5EF4-FFF2-40B4-BE49-F238E27FC236}">
                <a16:creationId xmlns:a16="http://schemas.microsoft.com/office/drawing/2014/main" xmlns="" id="{C6D1946E-5441-B54E-8215-01D04A6AFD3B}"/>
              </a:ext>
            </a:extLst>
          </p:cNvPr>
          <p:cNvSpPr>
            <a:spLocks noGrp="1"/>
          </p:cNvSpPr>
          <p:nvPr>
            <p:ph idx="1"/>
          </p:nvPr>
        </p:nvSpPr>
        <p:spPr>
          <a:xfrm>
            <a:off x="754660" y="1457423"/>
            <a:ext cx="10682680" cy="3347207"/>
          </a:xfrm>
        </p:spPr>
        <p:txBody>
          <a:bodyPr>
            <a:noAutofit/>
          </a:bodyPr>
          <a:lstStyle/>
          <a:p>
            <a:pPr marL="0" indent="0" algn="just">
              <a:lnSpc>
                <a:spcPct val="150000"/>
              </a:lnSpc>
              <a:spcAft>
                <a:spcPts val="800"/>
              </a:spcAft>
              <a:buNone/>
            </a:pPr>
            <a:r>
              <a:rPr lang="en-AU" sz="1800"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Well, while in Italy, and also in other European countries such as Spain, France, Hungary, and Germany, similar measures were hypothesised and in part envisaged, i.e., taxing the higher revenues of energy companies to reduce citizens' bills, which did not produce the hypothesised result despite responding to a need for redistribution linked to the crisis, the Council of the European Union with the regulation of 7 October 2022, published in the Official Journal of the European Union no. 2022/1854, adopted a series of exceptional measures and interventions aimed at coping with the increase in energy prices.  This Regulation introduced a set of measures whose purpose was to provide a unified and well-coordinated Union-wide response to the sharp rise in electricity prices and its impact on households and industry. </a:t>
            </a:r>
            <a:endParaRPr lang="en-AU" sz="1800" kern="100" dirty="0">
              <a:effectLst/>
              <a:latin typeface="Times New Roman" panose="02020603050405020304" pitchFamily="18" charset="0"/>
              <a:ea typeface="Calibri" panose="020F0502020204030204" pitchFamily="34" charset="0"/>
              <a:cs typeface="Calibri Light" panose="020F0302020204030204" pitchFamily="34" charset="0"/>
            </a:endParaRPr>
          </a:p>
          <a:p>
            <a:pPr marL="0" indent="0" algn="just">
              <a:lnSpc>
                <a:spcPct val="107000"/>
              </a:lnSpc>
              <a:spcAft>
                <a:spcPts val="800"/>
              </a:spcAft>
              <a:buNone/>
            </a:pPr>
            <a:endParaRPr lang="it-IT" sz="1800" dirty="0">
              <a:effectLst/>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xmlns="" val="187829584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xmlns="" id="{75DB7A7A-0C61-1942-863A-975FBA1B960E}"/>
              </a:ext>
            </a:extLst>
          </p:cNvPr>
          <p:cNvSpPr>
            <a:spLocks noGrp="1"/>
          </p:cNvSpPr>
          <p:nvPr>
            <p:ph type="title"/>
          </p:nvPr>
        </p:nvSpPr>
        <p:spPr>
          <a:xfrm>
            <a:off x="590204" y="357447"/>
            <a:ext cx="10763596" cy="1333241"/>
          </a:xfrm>
        </p:spPr>
        <p:txBody>
          <a:bodyPr>
            <a:noAutofit/>
          </a:bodyPr>
          <a:lstStyle/>
          <a:p>
            <a:pPr algn="ctr"/>
            <a:r>
              <a:rPr lang="it-IT" sz="1800" b="1" kern="1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Taxation</a:t>
            </a:r>
            <a:r>
              <a:rPr lang="it-IT" sz="1800" b="1"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on extra-profits, </a:t>
            </a:r>
            <a:r>
              <a:rPr lang="it-IT" sz="1800" b="1" kern="1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lack</a:t>
            </a:r>
            <a:r>
              <a:rPr lang="it-IT" sz="1800" b="1"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of tax </a:t>
            </a:r>
            <a:r>
              <a:rPr lang="it-IT" sz="1800" b="1" kern="1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harmonisation</a:t>
            </a:r>
            <a:r>
              <a:rPr lang="it-IT" sz="1800" b="1" kern="1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a:t>
            </a:r>
            <a:r>
              <a:rPr lang="it-IT" sz="1800" b="1" dirty="0">
                <a:solidFill>
                  <a:srgbClr val="000000"/>
                </a:solidFill>
                <a:effectLst/>
                <a:latin typeface="Times New Roman" panose="02020603050405020304" pitchFamily="18" charset="0"/>
                <a:ea typeface="Calibri" panose="020F0502020204030204" pitchFamily="34" charset="0"/>
              </a:rPr>
              <a:t> </a:t>
            </a:r>
            <a:r>
              <a:rPr lang="it-IT" sz="1800" b="1" dirty="0" err="1">
                <a:solidFill>
                  <a:srgbClr val="000000"/>
                </a:solidFill>
                <a:effectLst/>
                <a:latin typeface="Times New Roman" panose="02020603050405020304" pitchFamily="18" charset="0"/>
                <a:ea typeface="Calibri" panose="020F0502020204030204" pitchFamily="34" charset="0"/>
              </a:rPr>
              <a:t>remedies</a:t>
            </a:r>
            <a:r>
              <a:rPr lang="it-IT" sz="1800" b="1" dirty="0">
                <a:solidFill>
                  <a:srgbClr val="000000"/>
                </a:solidFill>
                <a:effectLst/>
                <a:latin typeface="Times New Roman" panose="02020603050405020304" pitchFamily="18" charset="0"/>
                <a:ea typeface="Calibri" panose="020F0502020204030204" pitchFamily="34" charset="0"/>
              </a:rPr>
              <a:t> to tackle </a:t>
            </a:r>
            <a:r>
              <a:rPr lang="it-IT" sz="1800" b="1" dirty="0" err="1">
                <a:solidFill>
                  <a:srgbClr val="000000"/>
                </a:solidFill>
                <a:effectLst/>
                <a:latin typeface="Times New Roman" panose="02020603050405020304" pitchFamily="18" charset="0"/>
                <a:ea typeface="Calibri" panose="020F0502020204030204" pitchFamily="34" charset="0"/>
              </a:rPr>
              <a:t>inequality</a:t>
            </a:r>
            <a:r>
              <a:rPr lang="it-IT" sz="1800" b="1" dirty="0">
                <a:solidFill>
                  <a:srgbClr val="000000"/>
                </a:solidFill>
                <a:effectLst/>
                <a:latin typeface="Times New Roman" panose="02020603050405020304" pitchFamily="18" charset="0"/>
                <a:ea typeface="Calibri" panose="020F0502020204030204" pitchFamily="34" charset="0"/>
              </a:rPr>
              <a:t>.</a:t>
            </a:r>
            <a:r>
              <a:rPr lang="it-IT" sz="1800" b="1"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(3)</a:t>
            </a:r>
            <a:endParaRPr lang="it-IT" sz="3600" b="1" dirty="0">
              <a:latin typeface="Times New Roman" panose="02020603050405020304" pitchFamily="18" charset="0"/>
              <a:cs typeface="Times New Roman" panose="02020603050405020304" pitchFamily="18" charset="0"/>
            </a:endParaRPr>
          </a:p>
        </p:txBody>
      </p:sp>
      <p:sp>
        <p:nvSpPr>
          <p:cNvPr id="3" name="Segnaposto contenuto 2">
            <a:extLst>
              <a:ext uri="{FF2B5EF4-FFF2-40B4-BE49-F238E27FC236}">
                <a16:creationId xmlns:a16="http://schemas.microsoft.com/office/drawing/2014/main" xmlns="" id="{D9BC3F9D-8D6D-3D42-85BA-D973AE68463B}"/>
              </a:ext>
            </a:extLst>
          </p:cNvPr>
          <p:cNvSpPr>
            <a:spLocks noGrp="1"/>
          </p:cNvSpPr>
          <p:nvPr>
            <p:ph idx="1"/>
          </p:nvPr>
        </p:nvSpPr>
        <p:spPr>
          <a:xfrm>
            <a:off x="773084" y="1812309"/>
            <a:ext cx="10397836" cy="2857346"/>
          </a:xfrm>
        </p:spPr>
        <p:txBody>
          <a:bodyPr>
            <a:normAutofit/>
          </a:bodyPr>
          <a:lstStyle/>
          <a:p>
            <a:pPr marL="0" indent="0">
              <a:lnSpc>
                <a:spcPct val="150000"/>
              </a:lnSpc>
              <a:buNone/>
            </a:pPr>
            <a:r>
              <a:rPr lang="it-IT" sz="1800" dirty="0">
                <a:solidFill>
                  <a:srgbClr val="000000"/>
                </a:solidFill>
                <a:effectLst/>
                <a:latin typeface="Times New Roman" panose="02020603050405020304" pitchFamily="18" charset="0"/>
                <a:ea typeface="Calibri" panose="020F0502020204030204" pitchFamily="34" charset="0"/>
              </a:rPr>
              <a:t>The </a:t>
            </a:r>
            <a:r>
              <a:rPr lang="it-IT" sz="1800" dirty="0" err="1">
                <a:solidFill>
                  <a:srgbClr val="000000"/>
                </a:solidFill>
                <a:effectLst/>
                <a:latin typeface="Times New Roman" panose="02020603050405020304" pitchFamily="18" charset="0"/>
                <a:ea typeface="Calibri" panose="020F0502020204030204" pitchFamily="34" charset="0"/>
              </a:rPr>
              <a:t>regulation</a:t>
            </a:r>
            <a:r>
              <a:rPr lang="it-IT" sz="1800" dirty="0">
                <a:solidFill>
                  <a:srgbClr val="000000"/>
                </a:solidFill>
                <a:effectLst/>
                <a:latin typeface="Times New Roman" panose="02020603050405020304" pitchFamily="18" charset="0"/>
                <a:ea typeface="Calibri" panose="020F0502020204030204" pitchFamily="34" charset="0"/>
              </a:rPr>
              <a:t> </a:t>
            </a:r>
            <a:r>
              <a:rPr lang="it-IT" sz="1800" dirty="0" err="1">
                <a:solidFill>
                  <a:srgbClr val="000000"/>
                </a:solidFill>
                <a:effectLst/>
                <a:latin typeface="Times New Roman" panose="02020603050405020304" pitchFamily="18" charset="0"/>
                <a:ea typeface="Calibri" panose="020F0502020204030204" pitchFamily="34" charset="0"/>
              </a:rPr>
              <a:t>provided</a:t>
            </a:r>
            <a:r>
              <a:rPr lang="it-IT" sz="1800" dirty="0">
                <a:solidFill>
                  <a:srgbClr val="000000"/>
                </a:solidFill>
                <a:effectLst/>
                <a:latin typeface="Times New Roman" panose="02020603050405020304" pitchFamily="18" charset="0"/>
                <a:ea typeface="Calibri" panose="020F0502020204030204" pitchFamily="34" charset="0"/>
              </a:rPr>
              <a:t> for </a:t>
            </a:r>
            <a:r>
              <a:rPr lang="it-IT" sz="1800" dirty="0" err="1">
                <a:solidFill>
                  <a:srgbClr val="000000"/>
                </a:solidFill>
                <a:effectLst/>
                <a:latin typeface="Times New Roman" panose="02020603050405020304" pitchFamily="18" charset="0"/>
                <a:ea typeface="Calibri" panose="020F0502020204030204" pitchFamily="34" charset="0"/>
              </a:rPr>
              <a:t>three</a:t>
            </a:r>
            <a:r>
              <a:rPr lang="it-IT" sz="1800" dirty="0">
                <a:solidFill>
                  <a:srgbClr val="000000"/>
                </a:solidFill>
                <a:effectLst/>
                <a:latin typeface="Times New Roman" panose="02020603050405020304" pitchFamily="18" charset="0"/>
                <a:ea typeface="Calibri" panose="020F0502020204030204" pitchFamily="34" charset="0"/>
              </a:rPr>
              <a:t> </a:t>
            </a:r>
            <a:r>
              <a:rPr lang="it-IT" sz="1800" dirty="0" err="1">
                <a:solidFill>
                  <a:srgbClr val="000000"/>
                </a:solidFill>
                <a:effectLst/>
                <a:latin typeface="Times New Roman" panose="02020603050405020304" pitchFamily="18" charset="0"/>
                <a:ea typeface="Calibri" panose="020F0502020204030204" pitchFamily="34" charset="0"/>
              </a:rPr>
              <a:t>types</a:t>
            </a:r>
            <a:r>
              <a:rPr lang="it-IT" sz="1800" dirty="0">
                <a:solidFill>
                  <a:srgbClr val="000000"/>
                </a:solidFill>
                <a:effectLst/>
                <a:latin typeface="Times New Roman" panose="02020603050405020304" pitchFamily="18" charset="0"/>
                <a:ea typeface="Calibri" panose="020F0502020204030204" pitchFamily="34" charset="0"/>
              </a:rPr>
              <a:t> of </a:t>
            </a:r>
            <a:r>
              <a:rPr lang="it-IT" sz="1800" dirty="0" err="1">
                <a:solidFill>
                  <a:srgbClr val="000000"/>
                </a:solidFill>
                <a:effectLst/>
                <a:latin typeface="Times New Roman" panose="02020603050405020304" pitchFamily="18" charset="0"/>
                <a:ea typeface="Calibri" panose="020F0502020204030204" pitchFamily="34" charset="0"/>
              </a:rPr>
              <a:t>complementary</a:t>
            </a:r>
            <a:r>
              <a:rPr lang="it-IT" sz="1800" dirty="0">
                <a:solidFill>
                  <a:srgbClr val="000000"/>
                </a:solidFill>
                <a:effectLst/>
                <a:latin typeface="Times New Roman" panose="02020603050405020304" pitchFamily="18" charset="0"/>
                <a:ea typeface="Calibri" panose="020F0502020204030204" pitchFamily="34" charset="0"/>
              </a:rPr>
              <a:t> </a:t>
            </a:r>
            <a:r>
              <a:rPr lang="it-IT" sz="1800" dirty="0" err="1">
                <a:solidFill>
                  <a:srgbClr val="000000"/>
                </a:solidFill>
                <a:effectLst/>
                <a:latin typeface="Times New Roman" panose="02020603050405020304" pitchFamily="18" charset="0"/>
                <a:ea typeface="Calibri" panose="020F0502020204030204" pitchFamily="34" charset="0"/>
              </a:rPr>
              <a:t>intervention</a:t>
            </a:r>
            <a:r>
              <a:rPr lang="it-IT" sz="1800" dirty="0">
                <a:solidFill>
                  <a:srgbClr val="000000"/>
                </a:solidFill>
                <a:effectLst/>
                <a:latin typeface="Times New Roman" panose="02020603050405020304" pitchFamily="18" charset="0"/>
                <a:ea typeface="Calibri" panose="020F0502020204030204" pitchFamily="34" charset="0"/>
              </a:rPr>
              <a:t> to the </a:t>
            </a:r>
            <a:r>
              <a:rPr lang="it-IT" sz="1800" dirty="0" err="1">
                <a:solidFill>
                  <a:srgbClr val="000000"/>
                </a:solidFill>
                <a:effectLst/>
                <a:latin typeface="Times New Roman" panose="02020603050405020304" pitchFamily="18" charset="0"/>
                <a:ea typeface="Calibri" panose="020F0502020204030204" pitchFamily="34" charset="0"/>
              </a:rPr>
              <a:t>solidarity</a:t>
            </a:r>
            <a:r>
              <a:rPr lang="it-IT" sz="1800" dirty="0">
                <a:solidFill>
                  <a:srgbClr val="000000"/>
                </a:solidFill>
                <a:effectLst/>
                <a:latin typeface="Times New Roman" panose="02020603050405020304" pitchFamily="18" charset="0"/>
                <a:ea typeface="Calibri" panose="020F0502020204030204" pitchFamily="34" charset="0"/>
              </a:rPr>
              <a:t> </a:t>
            </a:r>
            <a:r>
              <a:rPr lang="it-IT" sz="1800" dirty="0" err="1">
                <a:solidFill>
                  <a:srgbClr val="000000"/>
                </a:solidFill>
                <a:effectLst/>
                <a:latin typeface="Times New Roman" panose="02020603050405020304" pitchFamily="18" charset="0"/>
                <a:ea typeface="Calibri" panose="020F0502020204030204" pitchFamily="34" charset="0"/>
              </a:rPr>
              <a:t>contribution</a:t>
            </a:r>
            <a:r>
              <a:rPr lang="it-IT" sz="1800" dirty="0">
                <a:solidFill>
                  <a:srgbClr val="000000"/>
                </a:solidFill>
                <a:effectLst/>
                <a:latin typeface="Times New Roman" panose="02020603050405020304" pitchFamily="18" charset="0"/>
                <a:ea typeface="Calibri" panose="020F0502020204030204" pitchFamily="34" charset="0"/>
              </a:rPr>
              <a:t>, </a:t>
            </a:r>
            <a:r>
              <a:rPr lang="it-IT" sz="1800" dirty="0" err="1">
                <a:solidFill>
                  <a:srgbClr val="000000"/>
                </a:solidFill>
                <a:effectLst/>
                <a:latin typeface="Times New Roman" panose="02020603050405020304" pitchFamily="18" charset="0"/>
                <a:ea typeface="Calibri" panose="020F0502020204030204" pitchFamily="34" charset="0"/>
              </a:rPr>
              <a:t>however</a:t>
            </a:r>
            <a:r>
              <a:rPr lang="it-IT" sz="1800" dirty="0">
                <a:solidFill>
                  <a:srgbClr val="000000"/>
                </a:solidFill>
                <a:effectLst/>
                <a:latin typeface="Times New Roman" panose="02020603050405020304" pitchFamily="18" charset="0"/>
                <a:ea typeface="Calibri" panose="020F0502020204030204" pitchFamily="34" charset="0"/>
              </a:rPr>
              <a:t>, the </a:t>
            </a:r>
            <a:r>
              <a:rPr lang="it-IT" sz="1800" dirty="0" err="1">
                <a:solidFill>
                  <a:srgbClr val="000000"/>
                </a:solidFill>
                <a:effectLst/>
                <a:latin typeface="Times New Roman" panose="02020603050405020304" pitchFamily="18" charset="0"/>
                <a:ea typeface="Calibri" panose="020F0502020204030204" pitchFamily="34" charset="0"/>
              </a:rPr>
              <a:t>provisions</a:t>
            </a:r>
            <a:r>
              <a:rPr lang="it-IT" sz="1800" dirty="0">
                <a:solidFill>
                  <a:srgbClr val="000000"/>
                </a:solidFill>
                <a:effectLst/>
                <a:latin typeface="Times New Roman" panose="02020603050405020304" pitchFamily="18" charset="0"/>
                <a:ea typeface="Calibri" panose="020F0502020204030204" pitchFamily="34" charset="0"/>
              </a:rPr>
              <a:t> </a:t>
            </a:r>
            <a:r>
              <a:rPr lang="it-IT" sz="1800" dirty="0" err="1">
                <a:solidFill>
                  <a:srgbClr val="000000"/>
                </a:solidFill>
                <a:effectLst/>
                <a:latin typeface="Times New Roman" panose="02020603050405020304" pitchFamily="18" charset="0"/>
                <a:ea typeface="Calibri" panose="020F0502020204030204" pitchFamily="34" charset="0"/>
              </a:rPr>
              <a:t>contained</a:t>
            </a:r>
            <a:r>
              <a:rPr lang="it-IT" sz="1800" dirty="0">
                <a:solidFill>
                  <a:srgbClr val="000000"/>
                </a:solidFill>
                <a:effectLst/>
                <a:latin typeface="Times New Roman" panose="02020603050405020304" pitchFamily="18" charset="0"/>
                <a:ea typeface="Calibri" panose="020F0502020204030204" pitchFamily="34" charset="0"/>
              </a:rPr>
              <a:t> in </a:t>
            </a:r>
            <a:r>
              <a:rPr lang="it-IT" sz="1800" dirty="0" err="1">
                <a:solidFill>
                  <a:srgbClr val="000000"/>
                </a:solidFill>
                <a:effectLst/>
                <a:latin typeface="Times New Roman" panose="02020603050405020304" pitchFamily="18" charset="0"/>
                <a:ea typeface="Calibri" panose="020F0502020204030204" pitchFamily="34" charset="0"/>
              </a:rPr>
              <a:t>Article</a:t>
            </a:r>
            <a:r>
              <a:rPr lang="it-IT" sz="1800" dirty="0">
                <a:solidFill>
                  <a:srgbClr val="000000"/>
                </a:solidFill>
                <a:effectLst/>
                <a:latin typeface="Times New Roman" panose="02020603050405020304" pitchFamily="18" charset="0"/>
                <a:ea typeface="Calibri" panose="020F0502020204030204" pitchFamily="34" charset="0"/>
              </a:rPr>
              <a:t> 14(1) and (2) </a:t>
            </a:r>
            <a:r>
              <a:rPr lang="it-IT" sz="1800" dirty="0" err="1">
                <a:solidFill>
                  <a:srgbClr val="000000"/>
                </a:solidFill>
                <a:effectLst/>
                <a:latin typeface="Times New Roman" panose="02020603050405020304" pitchFamily="18" charset="0"/>
                <a:ea typeface="Calibri" panose="020F0502020204030204" pitchFamily="34" charset="0"/>
              </a:rPr>
              <a:t>of</a:t>
            </a:r>
            <a:r>
              <a:rPr lang="it-IT" sz="1800" kern="1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has</a:t>
            </a:r>
            <a:r>
              <a:rPr lang="it-IT" sz="1800"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it-IT" sz="1800" kern="1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left</a:t>
            </a:r>
            <a:r>
              <a:rPr lang="it-IT" sz="1800"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it-IT" sz="1800" kern="1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margins</a:t>
            </a:r>
            <a:r>
              <a:rPr lang="it-IT" sz="1800"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in the </a:t>
            </a:r>
            <a:r>
              <a:rPr lang="it-IT" sz="1800" kern="1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determinations</a:t>
            </a:r>
            <a:r>
              <a:rPr lang="it-IT" sz="1800"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to the </a:t>
            </a:r>
            <a:r>
              <a:rPr lang="it-IT" sz="1800" kern="1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Member</a:t>
            </a:r>
            <a:r>
              <a:rPr lang="it-IT" sz="1800"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States </a:t>
            </a:r>
            <a:r>
              <a:rPr lang="it-IT" sz="1800" kern="1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that</a:t>
            </a:r>
            <a:r>
              <a:rPr lang="it-IT" sz="1800"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are </a:t>
            </a:r>
            <a:r>
              <a:rPr lang="it-IT" sz="1800" kern="1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unsuitable</a:t>
            </a:r>
            <a:r>
              <a:rPr lang="it-IT" sz="1800"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to </a:t>
            </a:r>
            <a:r>
              <a:rPr lang="it-IT" sz="1800" kern="1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harmonise</a:t>
            </a:r>
            <a:r>
              <a:rPr lang="it-IT" sz="1800"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the </a:t>
            </a:r>
            <a:r>
              <a:rPr lang="it-IT" sz="1800" kern="1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application</a:t>
            </a:r>
            <a:r>
              <a:rPr lang="it-IT" sz="1800"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of the </a:t>
            </a:r>
            <a:r>
              <a:rPr lang="it-IT" sz="1800" kern="1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provisions</a:t>
            </a:r>
            <a:r>
              <a:rPr lang="it-IT" sz="1800"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and to </a:t>
            </a:r>
            <a:r>
              <a:rPr lang="it-IT" sz="1800" kern="1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achieve</a:t>
            </a:r>
            <a:r>
              <a:rPr lang="it-IT" sz="1800"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an </a:t>
            </a:r>
            <a:r>
              <a:rPr lang="it-IT" sz="1800" kern="1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effective</a:t>
            </a:r>
            <a:r>
              <a:rPr lang="it-IT" sz="1800"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it-IT" sz="1800" kern="1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homogeneous</a:t>
            </a:r>
            <a:r>
              <a:rPr lang="it-IT" sz="1800"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it-IT" sz="1800" kern="1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result</a:t>
            </a:r>
            <a:r>
              <a:rPr lang="it-IT" sz="1800"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on the </a:t>
            </a:r>
            <a:r>
              <a:rPr lang="it-IT" sz="1800" kern="1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European</a:t>
            </a:r>
            <a:r>
              <a:rPr lang="it-IT" sz="1800"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it-IT" sz="1800" kern="1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territory</a:t>
            </a:r>
            <a:r>
              <a:rPr lang="it-IT" sz="1800"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a:t>
            </a:r>
            <a:endParaRPr lang="it-IT" sz="1800" kern="100" dirty="0">
              <a:effectLst/>
              <a:latin typeface="Times New Roman" panose="02020603050405020304" pitchFamily="18" charset="0"/>
              <a:ea typeface="Calibri" panose="020F0502020204030204" pitchFamily="34" charset="0"/>
              <a:cs typeface="Calibri Light" panose="020F0302020204030204" pitchFamily="34" charset="0"/>
            </a:endParaRPr>
          </a:p>
          <a:p>
            <a:pPr marL="0" indent="0">
              <a:lnSpc>
                <a:spcPct val="150000"/>
              </a:lnSpc>
              <a:buNone/>
            </a:pPr>
            <a:r>
              <a:rPr lang="it-IT" sz="1800" dirty="0">
                <a:solidFill>
                  <a:srgbClr val="000000"/>
                </a:solidFill>
                <a:effectLst/>
                <a:latin typeface="Times New Roman" panose="02020603050405020304" pitchFamily="18" charset="0"/>
                <a:ea typeface="Calibri" panose="020F0502020204030204" pitchFamily="34" charset="0"/>
              </a:rPr>
              <a:t> </a:t>
            </a:r>
            <a:endParaRPr lang="it-IT" dirty="0"/>
          </a:p>
        </p:txBody>
      </p:sp>
    </p:spTree>
    <p:extLst>
      <p:ext uri="{BB962C8B-B14F-4D97-AF65-F5344CB8AC3E}">
        <p14:creationId xmlns:p14="http://schemas.microsoft.com/office/powerpoint/2010/main" xmlns="" val="94479653"/>
      </p:ext>
    </p:extLst>
  </p:cSld>
  <p:clrMapOvr>
    <a:masterClrMapping/>
  </p:clrMapOvr>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Override1.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themeOverride>
</file>

<file path=ppt/theme/themeOverride2.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themeOverride>
</file>

<file path=docProps/app.xml><?xml version="1.0" encoding="utf-8"?>
<Properties xmlns="http://schemas.openxmlformats.org/officeDocument/2006/extended-properties" xmlns:vt="http://schemas.openxmlformats.org/officeDocument/2006/docPropsVTypes">
  <Template/>
  <TotalTime>279</TotalTime>
  <Words>1626</Words>
  <Application>Microsoft Office PowerPoint</Application>
  <PresentationFormat>Personalizzato</PresentationFormat>
  <Paragraphs>49</Paragraphs>
  <Slides>12</Slides>
  <Notes>12</Notes>
  <HiddenSlides>0</HiddenSlides>
  <MMClips>0</MMClips>
  <ScaleCrop>false</ScaleCrop>
  <HeadingPairs>
    <vt:vector size="4" baseType="variant">
      <vt:variant>
        <vt:lpstr>Tema</vt:lpstr>
      </vt:variant>
      <vt:variant>
        <vt:i4>1</vt:i4>
      </vt:variant>
      <vt:variant>
        <vt:lpstr>Titoli diapositive</vt:lpstr>
      </vt:variant>
      <vt:variant>
        <vt:i4>12</vt:i4>
      </vt:variant>
    </vt:vector>
  </HeadingPairs>
  <TitlesOfParts>
    <vt:vector size="13" baseType="lpstr">
      <vt:lpstr>Tema di Office</vt:lpstr>
      <vt:lpstr>   Made to Last?  Windfall Profit Taxation in Europe (and Beyond)   University of Ferrara - 9 March 2023 </vt:lpstr>
      <vt:lpstr> Introduction  </vt:lpstr>
      <vt:lpstr>Introduction </vt:lpstr>
      <vt:lpstr>Inequality and some determinants.(1) </vt:lpstr>
      <vt:lpstr>Inequality and some determinants. (2)</vt:lpstr>
      <vt:lpstr>Inequality and some determinants. (3)</vt:lpstr>
      <vt:lpstr>Taxation on extra-profits, lack of tax harmonisation, remedies to tackle inequality. (1)</vt:lpstr>
      <vt:lpstr> Taxation on extra-profits, lack of tax harmonisation, remedies to tackle inequality.(2) </vt:lpstr>
      <vt:lpstr>Taxation on extra-profits, lack of tax harmonisation, remedies to tackle inequality.(3)</vt:lpstr>
      <vt:lpstr>  </vt:lpstr>
      <vt:lpstr>Future Research</vt:lpstr>
      <vt:lpstr>Future Research</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Made to Last? Windfall Profit Taxation in Europe (and Beyond)  University of Ferrara March 9th 2023 - 10.00</dc:title>
  <dc:creator>FRANCESCO PAOLO SCHIAVONE</dc:creator>
  <cp:keywords>, docId:2B5B05D5D58A321B61332BE01A54D88A [SEC=OFFICIAL]</cp:keywords>
  <cp:lastModifiedBy>Vincenzo Viscolo</cp:lastModifiedBy>
  <cp:revision>278</cp:revision>
  <cp:lastPrinted>2023-03-04T11:34:19Z</cp:lastPrinted>
  <dcterms:created xsi:type="dcterms:W3CDTF">2023-02-02T15:40:00Z</dcterms:created>
  <dcterms:modified xsi:type="dcterms:W3CDTF">2023-03-06T17:21:54Z</dcterms:modified>
  <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PM_ProtectiveMarkingImage_Header">
    <vt:lpwstr>C:\Program Files (x86)\Common Files\janusNET Shared\janusSEAL\Images\DocumentSlashBlue.png</vt:lpwstr>
  </property>
  <property fmtid="{D5CDD505-2E9C-101B-9397-08002B2CF9AE}" pid="3" name="PM_Caveats_Count">
    <vt:lpwstr>0</vt:lpwstr>
  </property>
  <property fmtid="{D5CDD505-2E9C-101B-9397-08002B2CF9AE}" pid="4" name="PM_DisplayValueSecClassificationWithQualifier">
    <vt:lpwstr>OFFICIAL</vt:lpwstr>
  </property>
  <property fmtid="{D5CDD505-2E9C-101B-9397-08002B2CF9AE}" pid="5" name="PM_Qualifier">
    <vt:lpwstr/>
  </property>
  <property fmtid="{D5CDD505-2E9C-101B-9397-08002B2CF9AE}" pid="6" name="PM_SecurityClassification">
    <vt:lpwstr>OFFICIAL</vt:lpwstr>
  </property>
  <property fmtid="{D5CDD505-2E9C-101B-9397-08002B2CF9AE}" pid="7" name="PM_InsertionValue">
    <vt:lpwstr>OFFICIAL</vt:lpwstr>
  </property>
  <property fmtid="{D5CDD505-2E9C-101B-9397-08002B2CF9AE}" pid="8" name="PM_Originating_FileId">
    <vt:lpwstr>4440C0858D2C45DBBACE5C26A129F5BA</vt:lpwstr>
  </property>
  <property fmtid="{D5CDD505-2E9C-101B-9397-08002B2CF9AE}" pid="9" name="PM_ProtectiveMarkingValue_Footer">
    <vt:lpwstr>OFFICIAL</vt:lpwstr>
  </property>
  <property fmtid="{D5CDD505-2E9C-101B-9397-08002B2CF9AE}" pid="10" name="PM_Originator_Hash_SHA1">
    <vt:lpwstr>91BE73D01D632BB045B901873384281C5587F040</vt:lpwstr>
  </property>
  <property fmtid="{D5CDD505-2E9C-101B-9397-08002B2CF9AE}" pid="11" name="PM_OriginationTimeStamp">
    <vt:lpwstr>2023-03-03T15:07:56Z</vt:lpwstr>
  </property>
  <property fmtid="{D5CDD505-2E9C-101B-9397-08002B2CF9AE}" pid="12" name="PM_ProtectiveMarkingValue_Header">
    <vt:lpwstr>OFFICIAL</vt:lpwstr>
  </property>
  <property fmtid="{D5CDD505-2E9C-101B-9397-08002B2CF9AE}" pid="13" name="PM_ProtectiveMarkingImage_Footer">
    <vt:lpwstr>C:\Program Files (x86)\Common Files\janusNET Shared\janusSEAL\Images\DocumentSlashBlue.png</vt:lpwstr>
  </property>
  <property fmtid="{D5CDD505-2E9C-101B-9397-08002B2CF9AE}" pid="14" name="PM_Namespace">
    <vt:lpwstr>gov.au</vt:lpwstr>
  </property>
  <property fmtid="{D5CDD505-2E9C-101B-9397-08002B2CF9AE}" pid="15" name="PM_Version">
    <vt:lpwstr>2018.4</vt:lpwstr>
  </property>
  <property fmtid="{D5CDD505-2E9C-101B-9397-08002B2CF9AE}" pid="16" name="PM_Note">
    <vt:lpwstr/>
  </property>
  <property fmtid="{D5CDD505-2E9C-101B-9397-08002B2CF9AE}" pid="17" name="PM_Markers">
    <vt:lpwstr/>
  </property>
  <property fmtid="{D5CDD505-2E9C-101B-9397-08002B2CF9AE}" pid="18" name="PM_Display">
    <vt:lpwstr>OFFICIAL</vt:lpwstr>
  </property>
  <property fmtid="{D5CDD505-2E9C-101B-9397-08002B2CF9AE}" pid="19" name="PMUuid">
    <vt:lpwstr>ABBFF5E2-9674-55C9-B08D-C9980002FD58</vt:lpwstr>
  </property>
  <property fmtid="{D5CDD505-2E9C-101B-9397-08002B2CF9AE}" pid="20" name="PMUuidVer">
    <vt:lpwstr>2022.1</vt:lpwstr>
  </property>
  <property fmtid="{D5CDD505-2E9C-101B-9397-08002B2CF9AE}" pid="21" name="PM_Hash_Version">
    <vt:lpwstr>2018.0</vt:lpwstr>
  </property>
  <property fmtid="{D5CDD505-2E9C-101B-9397-08002B2CF9AE}" pid="22" name="PM_Hash_Salt_Prev">
    <vt:lpwstr>06756A5651D715C01CFF5B5970E8A080</vt:lpwstr>
  </property>
  <property fmtid="{D5CDD505-2E9C-101B-9397-08002B2CF9AE}" pid="23" name="PM_Hash_Salt">
    <vt:lpwstr>06756A5651D715C01CFF5B5970E8A080</vt:lpwstr>
  </property>
  <property fmtid="{D5CDD505-2E9C-101B-9397-08002B2CF9AE}" pid="24" name="PM_Hash_SHA1">
    <vt:lpwstr>9527B1F88A8B15467D067E18820EF08E416C8585</vt:lpwstr>
  </property>
  <property fmtid="{D5CDD505-2E9C-101B-9397-08002B2CF9AE}" pid="25" name="PM_OriginatorUserAccountName_SHA256">
    <vt:lpwstr>F0B6C9C66AA5B7EEA1CBBE65111A0D1B8F94066E44738863516657B511D1B955</vt:lpwstr>
  </property>
  <property fmtid="{D5CDD505-2E9C-101B-9397-08002B2CF9AE}" pid="26" name="PM_OriginatorDomainName_SHA256">
    <vt:lpwstr>6F3591835F3B2A8A025B00B5BA6418010DA3A17C9C26EA9C049FFD28039489A2</vt:lpwstr>
  </property>
  <property fmtid="{D5CDD505-2E9C-101B-9397-08002B2CF9AE}" pid="27" name="PM_PrintOutPlacement_PPT">
    <vt:lpwstr/>
  </property>
</Properties>
</file>