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302" r:id="rId6"/>
    <p:sldId id="303" r:id="rId7"/>
    <p:sldId id="312" r:id="rId8"/>
    <p:sldId id="285" r:id="rId9"/>
    <p:sldId id="313" r:id="rId10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" orient="horz" pos="1896" userDrawn="1">
          <p15:clr>
            <a:srgbClr val="A4A3A4"/>
          </p15:clr>
        </p15:guide>
        <p15:guide id="6" orient="horz" pos="3504" userDrawn="1">
          <p15:clr>
            <a:srgbClr val="A4A3A4"/>
          </p15:clr>
        </p15:guide>
        <p15:guide id="7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Author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88A6"/>
    <a:srgbClr val="090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4" autoAdjust="0"/>
    <p:restoredTop sz="93595" autoAdjust="0"/>
  </p:normalViewPr>
  <p:slideViewPr>
    <p:cSldViewPr snapToGrid="0">
      <p:cViewPr varScale="1">
        <p:scale>
          <a:sx n="104" d="100"/>
          <a:sy n="104" d="100"/>
        </p:scale>
        <p:origin x="942" y="114"/>
      </p:cViewPr>
      <p:guideLst>
        <p:guide orient="horz" pos="1896"/>
        <p:guide orient="horz" pos="3504"/>
        <p:guide pos="3840"/>
      </p:guideLst>
    </p:cSldViewPr>
  </p:slideViewPr>
  <p:outlineViewPr>
    <p:cViewPr>
      <p:scale>
        <a:sx n="33" d="100"/>
        <a:sy n="33" d="100"/>
      </p:scale>
      <p:origin x="0" y="-223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3031A82-4A00-4794-A488-59AC186D7C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1C85656-A361-4B32-99B1-66591145F7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F319BF9-5142-45DD-A02D-39B73BEE3721}" type="datetime1">
              <a:rPr lang="it-IT" smtClean="0"/>
              <a:t>07/11/2024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51AFD4F-E871-421C-96C6-CCFAA872CB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0FE0EF6-A335-4727-9E75-458707395E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7C8AB8-F519-4C44-A217-B2548CA6E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409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84CA0-8C4D-4C69-AFAD-FC3E93CE983A}" type="datetime1">
              <a:rPr lang="it-IT" smtClean="0"/>
              <a:pPr/>
              <a:t>07/11/2024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2303549-A82F-409E-AD53-534267A0E10B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086649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2303549-A82F-409E-AD53-534267A0E10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455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303549-A82F-409E-AD53-534267A0E10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9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303549-A82F-409E-AD53-534267A0E10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327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8D234-AFB9-D5BF-CCF7-A30C1DCF9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5C3621C-A929-876C-A8F8-7FBE619758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214651E-D769-DD45-5F12-C0E833317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FD27365-9771-4CD7-C668-C9224B8F42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303549-A82F-409E-AD53-534267A0E10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816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303549-A82F-409E-AD53-534267A0E10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83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42F56-7497-30F4-7BE7-DCB348DE0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668861E-4B58-8D77-F55C-A03F53CE8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1EFC209-D09F-C018-9770-27499DE811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770D6F-8191-31A6-EA60-CAA285C341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2303549-A82F-409E-AD53-534267A0E10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8411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immagine 15">
            <a:extLst>
              <a:ext uri="{FF2B5EF4-FFF2-40B4-BE49-F238E27FC236}">
                <a16:creationId xmlns:a16="http://schemas.microsoft.com/office/drawing/2014/main" id="{D379641C-8260-44A4-9F71-E216C07A38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0 w 12188952"/>
              <a:gd name="connsiteY0" fmla="*/ 0 h 6858000"/>
              <a:gd name="connsiteX1" fmla="*/ 12188952 w 12188952"/>
              <a:gd name="connsiteY1" fmla="*/ 0 h 6858000"/>
              <a:gd name="connsiteX2" fmla="*/ 12188952 w 12188952"/>
              <a:gd name="connsiteY2" fmla="*/ 6858000 h 6858000"/>
              <a:gd name="connsiteX3" fmla="*/ 0 w 12188952"/>
              <a:gd name="connsiteY3" fmla="*/ 6858000 h 6858000"/>
              <a:gd name="connsiteX4" fmla="*/ 0 w 12188952"/>
              <a:gd name="connsiteY4" fmla="*/ 4416742 h 6858000"/>
              <a:gd name="connsiteX5" fmla="*/ 9142476 w 12188952"/>
              <a:gd name="connsiteY5" fmla="*/ 4416742 h 6858000"/>
              <a:gd name="connsiteX6" fmla="*/ 9142476 w 12188952"/>
              <a:gd name="connsiteY6" fmla="*/ 4188142 h 6858000"/>
              <a:gd name="connsiteX7" fmla="*/ 0 w 12188952"/>
              <a:gd name="connsiteY7" fmla="*/ 41881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4416742"/>
                </a:lnTo>
                <a:lnTo>
                  <a:pt x="9142476" y="4416742"/>
                </a:lnTo>
                <a:lnTo>
                  <a:pt x="9142476" y="4188142"/>
                </a:lnTo>
                <a:lnTo>
                  <a:pt x="0" y="418814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4636008"/>
            <a:ext cx="9144000" cy="1107959"/>
          </a:xfrm>
        </p:spPr>
        <p:txBody>
          <a:bodyPr rtlCol="0" anchor="b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779D466B-640E-419A-8701-FA39B12DD9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248" y="5742432"/>
            <a:ext cx="7953375" cy="457200"/>
          </a:xfrm>
        </p:spPr>
        <p:txBody>
          <a:bodyPr rtlCol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  <a:latin typeface="+mn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80659D50-D55F-4F3D-8F15-5B1F1F2B4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188142"/>
            <a:ext cx="914400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 di merc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CB2621B9-2641-4DA3-B7D6-D577C25CF2E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1030351 w 12188952"/>
              <a:gd name="connsiteY0" fmla="*/ 3231845 h 6858000"/>
              <a:gd name="connsiteX1" fmla="*/ 1030351 w 12188952"/>
              <a:gd name="connsiteY1" fmla="*/ 3460445 h 6858000"/>
              <a:gd name="connsiteX2" fmla="*/ 11122333 w 12188952"/>
              <a:gd name="connsiteY2" fmla="*/ 3460445 h 6858000"/>
              <a:gd name="connsiteX3" fmla="*/ 11122333 w 12188952"/>
              <a:gd name="connsiteY3" fmla="*/ 3231845 h 6858000"/>
              <a:gd name="connsiteX4" fmla="*/ 0 w 12188952"/>
              <a:gd name="connsiteY4" fmla="*/ 0 h 6858000"/>
              <a:gd name="connsiteX5" fmla="*/ 12188952 w 12188952"/>
              <a:gd name="connsiteY5" fmla="*/ 0 h 6858000"/>
              <a:gd name="connsiteX6" fmla="*/ 12188952 w 12188952"/>
              <a:gd name="connsiteY6" fmla="*/ 6858000 h 6858000"/>
              <a:gd name="connsiteX7" fmla="*/ 0 w 1218895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1030351" y="3231845"/>
                </a:moveTo>
                <a:lnTo>
                  <a:pt x="1030351" y="3460445"/>
                </a:lnTo>
                <a:lnTo>
                  <a:pt x="11122333" y="3460445"/>
                </a:lnTo>
                <a:lnTo>
                  <a:pt x="11122333" y="3231845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FAI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6" name="Segnaposto testo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69848" y="2121408"/>
            <a:ext cx="2560320" cy="914400"/>
          </a:xfrm>
          <a:prstGeom prst="rect">
            <a:avLst/>
          </a:prstGeom>
          <a:noFill/>
        </p:spPr>
        <p:txBody>
          <a:bodyPr rtlCol="0" anchor="b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6000">
                <a:ln w="15875">
                  <a:solidFill>
                    <a:schemeClr val="bg1">
                      <a:lumMod val="85000"/>
                    </a:schemeClr>
                  </a:solidFill>
                </a:ln>
                <a:noFill/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noProof="0"/>
              <a:t>1</a:t>
            </a:r>
          </a:p>
        </p:txBody>
      </p:sp>
      <p:sp>
        <p:nvSpPr>
          <p:cNvPr id="17" name="Segnaposto testo 9">
            <a:extLst>
              <a:ext uri="{FF2B5EF4-FFF2-40B4-BE49-F238E27FC236}">
                <a16:creationId xmlns:a16="http://schemas.microsoft.com/office/drawing/2014/main" id="{4E9F4FE1-F54C-4B3C-9CED-6C3058B0035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800600" y="2121408"/>
            <a:ext cx="2560320" cy="914400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6000" dirty="0">
                <a:ln w="15875">
                  <a:solidFill>
                    <a:schemeClr val="bg1">
                      <a:lumMod val="85000"/>
                    </a:schemeClr>
                  </a:solidFill>
                </a:ln>
                <a:noFill/>
                <a:latin typeface="+mj-lt"/>
              </a:defRPr>
            </a:lvl1pPr>
          </a:lstStyle>
          <a:p>
            <a:pPr marL="266700" lvl="0" indent="-266700" algn="ctr" rtl="0"/>
            <a:r>
              <a:rPr lang="it-IT" noProof="0"/>
              <a:t>2</a:t>
            </a:r>
          </a:p>
        </p:txBody>
      </p:sp>
      <p:sp>
        <p:nvSpPr>
          <p:cNvPr id="18" name="Segnaposto testo 9">
            <a:extLst>
              <a:ext uri="{FF2B5EF4-FFF2-40B4-BE49-F238E27FC236}">
                <a16:creationId xmlns:a16="http://schemas.microsoft.com/office/drawing/2014/main" id="{26328AB3-6C8E-4BB6-9C01-852150BDFE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531351" y="2121408"/>
            <a:ext cx="2592505" cy="914400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6000" dirty="0">
                <a:ln w="15875">
                  <a:solidFill>
                    <a:schemeClr val="bg1">
                      <a:lumMod val="85000"/>
                    </a:schemeClr>
                  </a:solidFill>
                </a:ln>
                <a:noFill/>
                <a:latin typeface="+mj-lt"/>
              </a:defRPr>
            </a:lvl1pPr>
          </a:lstStyle>
          <a:p>
            <a:pPr marL="266700" lvl="0" indent="-266700" algn="ctr" rtl="0"/>
            <a:r>
              <a:rPr lang="it-IT" noProof="0"/>
              <a:t>3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31369B8-B3F7-44DF-975B-57630CED624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069848" y="3730752"/>
            <a:ext cx="2560320" cy="118872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3" name="Segnaposto testo 3">
            <a:extLst>
              <a:ext uri="{FF2B5EF4-FFF2-40B4-BE49-F238E27FC236}">
                <a16:creationId xmlns:a16="http://schemas.microsoft.com/office/drawing/2014/main" id="{8199533E-4480-4EF0-855E-F0FC142777B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800600" y="3730752"/>
            <a:ext cx="2560320" cy="118872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4" name="Segnaposto testo 3">
            <a:extLst>
              <a:ext uri="{FF2B5EF4-FFF2-40B4-BE49-F238E27FC236}">
                <a16:creationId xmlns:a16="http://schemas.microsoft.com/office/drawing/2014/main" id="{58E1CB88-990B-431E-A733-AF73E309054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531352" y="3730752"/>
            <a:ext cx="2560320" cy="118872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5" name="Segnaposto data 4">
            <a:extLst>
              <a:ext uri="{FF2B5EF4-FFF2-40B4-BE49-F238E27FC236}">
                <a16:creationId xmlns:a16="http://schemas.microsoft.com/office/drawing/2014/main" id="{DCF4F2F5-E92C-4ECF-9FDE-3E0CE4FBFCA8}"/>
              </a:ext>
            </a:extLst>
          </p:cNvPr>
          <p:cNvSpPr>
            <a:spLocks noGrp="1"/>
          </p:cNvSpPr>
          <p:nvPr>
            <p:ph type="dt" sz="half" idx="38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825807F6-AD25-4B86-8D5C-5DBE4B0D3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1875" y="3231845"/>
            <a:ext cx="10091982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2946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 nostra concorre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7A6EC474-5258-4E26-A871-01200EC785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2816352 w 12188952"/>
              <a:gd name="connsiteY0" fmla="*/ 1690688 h 6858000"/>
              <a:gd name="connsiteX1" fmla="*/ 2816352 w 12188952"/>
              <a:gd name="connsiteY1" fmla="*/ 5576888 h 6858000"/>
              <a:gd name="connsiteX2" fmla="*/ 3044952 w 12188952"/>
              <a:gd name="connsiteY2" fmla="*/ 5576888 h 6858000"/>
              <a:gd name="connsiteX3" fmla="*/ 3044952 w 12188952"/>
              <a:gd name="connsiteY3" fmla="*/ 1690688 h 6858000"/>
              <a:gd name="connsiteX4" fmla="*/ 0 w 12188952"/>
              <a:gd name="connsiteY4" fmla="*/ 0 h 6858000"/>
              <a:gd name="connsiteX5" fmla="*/ 12188952 w 12188952"/>
              <a:gd name="connsiteY5" fmla="*/ 0 h 6858000"/>
              <a:gd name="connsiteX6" fmla="*/ 12188952 w 12188952"/>
              <a:gd name="connsiteY6" fmla="*/ 6858000 h 6858000"/>
              <a:gd name="connsiteX7" fmla="*/ 0 w 1218895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2816352" y="1690688"/>
                </a:moveTo>
                <a:lnTo>
                  <a:pt x="2816352" y="5576888"/>
                </a:lnTo>
                <a:lnTo>
                  <a:pt x="3044952" y="5576888"/>
                </a:lnTo>
                <a:lnTo>
                  <a:pt x="3044952" y="1690688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1" name="Segnaposto testo 6">
            <a:extLst>
              <a:ext uri="{FF2B5EF4-FFF2-40B4-BE49-F238E27FC236}">
                <a16:creationId xmlns:a16="http://schemas.microsoft.com/office/drawing/2014/main" id="{4F54F31D-9C5E-4286-8D0E-6318D6D19D1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048000" y="1690688"/>
            <a:ext cx="9144000" cy="3886200"/>
          </a:xfrm>
          <a:solidFill>
            <a:schemeClr val="bg1">
              <a:alpha val="93000"/>
            </a:schemeClr>
          </a:solidFill>
        </p:spPr>
        <p:txBody>
          <a:bodyPr lIns="411480" tIns="566928" rIns="4937760" bIns="3063240" rtlCol="0" anchor="b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83280" y="365125"/>
            <a:ext cx="7894320" cy="1325563"/>
          </a:xfrm>
        </p:spPr>
        <p:txBody>
          <a:bodyPr rtlCol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IL TITOLO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392488" y="2686050"/>
            <a:ext cx="3657600" cy="2743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629525" y="1919288"/>
            <a:ext cx="3657600" cy="640080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629525" y="2686050"/>
            <a:ext cx="3657600" cy="2743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F0D2B628-14C7-401D-8451-24C64BCF3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17876" y="1690688"/>
            <a:ext cx="228600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507469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cre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egnaposto immagine 27">
            <a:extLst>
              <a:ext uri="{FF2B5EF4-FFF2-40B4-BE49-F238E27FC236}">
                <a16:creationId xmlns:a16="http://schemas.microsoft.com/office/drawing/2014/main" id="{121B4B07-1B80-41CF-89AC-82A7628C9D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7789164 w 12188952"/>
              <a:gd name="connsiteY0" fmla="*/ 2468880 h 6858000"/>
              <a:gd name="connsiteX1" fmla="*/ 7789164 w 12188952"/>
              <a:gd name="connsiteY1" fmla="*/ 2697480 h 6858000"/>
              <a:gd name="connsiteX2" fmla="*/ 10715244 w 12188952"/>
              <a:gd name="connsiteY2" fmla="*/ 2697480 h 6858000"/>
              <a:gd name="connsiteX3" fmla="*/ 10715244 w 12188952"/>
              <a:gd name="connsiteY3" fmla="*/ 2468880 h 6858000"/>
              <a:gd name="connsiteX4" fmla="*/ 4634484 w 12188952"/>
              <a:gd name="connsiteY4" fmla="*/ 2468880 h 6858000"/>
              <a:gd name="connsiteX5" fmla="*/ 4634484 w 12188952"/>
              <a:gd name="connsiteY5" fmla="*/ 2697480 h 6858000"/>
              <a:gd name="connsiteX6" fmla="*/ 7560564 w 12188952"/>
              <a:gd name="connsiteY6" fmla="*/ 2697480 h 6858000"/>
              <a:gd name="connsiteX7" fmla="*/ 7560564 w 12188952"/>
              <a:gd name="connsiteY7" fmla="*/ 2468880 h 6858000"/>
              <a:gd name="connsiteX8" fmla="*/ 1443228 w 12188952"/>
              <a:gd name="connsiteY8" fmla="*/ 2468880 h 6858000"/>
              <a:gd name="connsiteX9" fmla="*/ 1443228 w 12188952"/>
              <a:gd name="connsiteY9" fmla="*/ 2697480 h 6858000"/>
              <a:gd name="connsiteX10" fmla="*/ 4369308 w 12188952"/>
              <a:gd name="connsiteY10" fmla="*/ 2697480 h 6858000"/>
              <a:gd name="connsiteX11" fmla="*/ 4369308 w 12188952"/>
              <a:gd name="connsiteY11" fmla="*/ 2468880 h 6858000"/>
              <a:gd name="connsiteX12" fmla="*/ 0 w 12188952"/>
              <a:gd name="connsiteY12" fmla="*/ 0 h 6858000"/>
              <a:gd name="connsiteX13" fmla="*/ 12188952 w 12188952"/>
              <a:gd name="connsiteY13" fmla="*/ 0 h 6858000"/>
              <a:gd name="connsiteX14" fmla="*/ 12188952 w 12188952"/>
              <a:gd name="connsiteY14" fmla="*/ 6858000 h 6858000"/>
              <a:gd name="connsiteX15" fmla="*/ 0 w 12188952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88952" h="6858000">
                <a:moveTo>
                  <a:pt x="7789164" y="2468880"/>
                </a:moveTo>
                <a:lnTo>
                  <a:pt x="7789164" y="2697480"/>
                </a:lnTo>
                <a:lnTo>
                  <a:pt x="10715244" y="2697480"/>
                </a:lnTo>
                <a:lnTo>
                  <a:pt x="10715244" y="2468880"/>
                </a:lnTo>
                <a:close/>
                <a:moveTo>
                  <a:pt x="4634484" y="2468880"/>
                </a:moveTo>
                <a:lnTo>
                  <a:pt x="4634484" y="2697480"/>
                </a:lnTo>
                <a:lnTo>
                  <a:pt x="7560564" y="2697480"/>
                </a:lnTo>
                <a:lnTo>
                  <a:pt x="7560564" y="2468880"/>
                </a:lnTo>
                <a:close/>
                <a:moveTo>
                  <a:pt x="1443228" y="2468880"/>
                </a:moveTo>
                <a:lnTo>
                  <a:pt x="1443228" y="2697480"/>
                </a:lnTo>
                <a:lnTo>
                  <a:pt x="4369308" y="2697480"/>
                </a:lnTo>
                <a:lnTo>
                  <a:pt x="4369308" y="2468880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8840922-E552-4901-81AD-E458DA6BF7F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66800" y="1525143"/>
            <a:ext cx="10058400" cy="54864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400">
                <a:latin typeface="+mj-lt"/>
              </a:defRPr>
            </a:lvl2pPr>
            <a:lvl3pPr marL="914400" indent="0" algn="ctr">
              <a:buNone/>
              <a:defRPr sz="2400">
                <a:latin typeface="+mj-lt"/>
              </a:defRPr>
            </a:lvl3pPr>
            <a:lvl4pPr marL="1371600" indent="0" algn="ctr">
              <a:buNone/>
              <a:defRPr sz="2400">
                <a:latin typeface="+mj-lt"/>
              </a:defRPr>
            </a:lvl4pPr>
            <a:lvl5pPr marL="1828800" indent="0" algn="ctr">
              <a:buNone/>
              <a:defRPr sz="24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17" name="Segnaposto data 6">
            <a:extLst>
              <a:ext uri="{FF2B5EF4-FFF2-40B4-BE49-F238E27FC236}">
                <a16:creationId xmlns:a16="http://schemas.microsoft.com/office/drawing/2014/main" id="{5DC05003-DC7F-4DC2-9902-F09425302D88}"/>
              </a:ext>
            </a:extLst>
          </p:cNvPr>
          <p:cNvSpPr>
            <a:spLocks noGrp="1"/>
          </p:cNvSpPr>
          <p:nvPr>
            <p:ph type="dt" sz="half" idx="4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16" name="Segnaposto testo 8">
            <a:extLst>
              <a:ext uri="{FF2B5EF4-FFF2-40B4-BE49-F238E27FC236}">
                <a16:creationId xmlns:a16="http://schemas.microsoft.com/office/drawing/2014/main" id="{7E5DD934-36C9-4200-9B07-20B7B5F9B9D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444752" y="2697480"/>
            <a:ext cx="2926080" cy="2504064"/>
          </a:xfrm>
          <a:solidFill>
            <a:schemeClr val="bg1">
              <a:alpha val="90000"/>
            </a:schemeClr>
          </a:solidFill>
        </p:spPr>
        <p:txBody>
          <a:bodyPr tIns="502920"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2</a:t>
            </a:r>
          </a:p>
        </p:txBody>
      </p:sp>
      <p:sp>
        <p:nvSpPr>
          <p:cNvPr id="18" name="Segnaposto testo 8">
            <a:extLst>
              <a:ext uri="{FF2B5EF4-FFF2-40B4-BE49-F238E27FC236}">
                <a16:creationId xmlns:a16="http://schemas.microsoft.com/office/drawing/2014/main" id="{6131369D-6688-434C-89C0-00892AA26C8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636008" y="2697587"/>
            <a:ext cx="2926080" cy="2505345"/>
          </a:xfrm>
          <a:solidFill>
            <a:schemeClr val="bg1">
              <a:alpha val="90000"/>
            </a:schemeClr>
          </a:solidFill>
        </p:spPr>
        <p:txBody>
          <a:bodyPr tIns="502920"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3</a:t>
            </a:r>
          </a:p>
        </p:txBody>
      </p:sp>
      <p:sp>
        <p:nvSpPr>
          <p:cNvPr id="19" name="Segnaposto testo 8">
            <a:extLst>
              <a:ext uri="{FF2B5EF4-FFF2-40B4-BE49-F238E27FC236}">
                <a16:creationId xmlns:a16="http://schemas.microsoft.com/office/drawing/2014/main" id="{255864CA-BF08-4C2C-88EB-589BDFBE27B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790688" y="2697587"/>
            <a:ext cx="2926080" cy="2505345"/>
          </a:xfrm>
          <a:solidFill>
            <a:schemeClr val="bg1">
              <a:alpha val="90000"/>
            </a:schemeClr>
          </a:solidFill>
        </p:spPr>
        <p:txBody>
          <a:bodyPr tIns="502920"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4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9B0287FA-646A-4E57-8C1A-1931B75F1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6008" y="2468880"/>
            <a:ext cx="29260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3ED43C36-F674-49C6-8542-3721B150B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790688" y="2468880"/>
            <a:ext cx="29260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DCCF3302-2960-44AC-A88C-4C2817511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4752" y="2468880"/>
            <a:ext cx="29260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Segnaposto testo 10">
            <a:extLst>
              <a:ext uri="{FF2B5EF4-FFF2-40B4-BE49-F238E27FC236}">
                <a16:creationId xmlns:a16="http://schemas.microsoft.com/office/drawing/2014/main" id="{39809F78-EA1B-4C23-A53E-7DE8B4A6AE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673352" y="3584448"/>
            <a:ext cx="2468880" cy="1371600"/>
          </a:xfrm>
        </p:spPr>
        <p:txBody>
          <a:bodyPr rtlCol="0"/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Descrizione punto elenco</a:t>
            </a:r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873775" y="3584448"/>
            <a:ext cx="2468880" cy="1371600"/>
          </a:xfrm>
        </p:spPr>
        <p:txBody>
          <a:bodyPr rtlCol="0"/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Descrizione punto elenco</a:t>
            </a:r>
          </a:p>
        </p:txBody>
      </p:sp>
      <p:sp>
        <p:nvSpPr>
          <p:cNvPr id="14" name="Segnaposto testo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9288" y="3584448"/>
            <a:ext cx="2468880" cy="1371600"/>
          </a:xfrm>
        </p:spPr>
        <p:txBody>
          <a:bodyPr rtlCol="0"/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Descrizione punto elenco</a:t>
            </a:r>
          </a:p>
        </p:txBody>
      </p:sp>
    </p:spTree>
    <p:extLst>
      <p:ext uri="{BB962C8B-B14F-4D97-AF65-F5344CB8AC3E}">
        <p14:creationId xmlns:p14="http://schemas.microsoft.com/office/powerpoint/2010/main" val="30995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6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5" name="Segnaposto testo 5">
            <a:extLst>
              <a:ext uri="{FF2B5EF4-FFF2-40B4-BE49-F238E27FC236}">
                <a16:creationId xmlns:a16="http://schemas.microsoft.com/office/drawing/2014/main" id="{5487709A-3CB5-4242-9D31-5DAC5D0494A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09000" y="2130552"/>
            <a:ext cx="2011680" cy="27432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quadrante</a:t>
            </a:r>
          </a:p>
        </p:txBody>
      </p:sp>
      <p:sp>
        <p:nvSpPr>
          <p:cNvPr id="16" name="Segnaposto testo 5">
            <a:extLst>
              <a:ext uri="{FF2B5EF4-FFF2-40B4-BE49-F238E27FC236}">
                <a16:creationId xmlns:a16="http://schemas.microsoft.com/office/drawing/2014/main" id="{D81AA656-0DD9-4717-8FC2-4C8C03D063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09000" y="5184648"/>
            <a:ext cx="2011680" cy="27432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quadrante</a:t>
            </a:r>
          </a:p>
        </p:txBody>
      </p:sp>
      <p:sp>
        <p:nvSpPr>
          <p:cNvPr id="17" name="Segnaposto testo 5">
            <a:extLst>
              <a:ext uri="{FF2B5EF4-FFF2-40B4-BE49-F238E27FC236}">
                <a16:creationId xmlns:a16="http://schemas.microsoft.com/office/drawing/2014/main" id="{970652C9-A2DF-48D4-9530-B3F495F7A4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1248" y="3273552"/>
            <a:ext cx="2011680" cy="27432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quadrante</a:t>
            </a:r>
          </a:p>
        </p:txBody>
      </p:sp>
      <p:sp>
        <p:nvSpPr>
          <p:cNvPr id="18" name="Segnaposto testo 5">
            <a:extLst>
              <a:ext uri="{FF2B5EF4-FFF2-40B4-BE49-F238E27FC236}">
                <a16:creationId xmlns:a16="http://schemas.microsoft.com/office/drawing/2014/main" id="{FBD279E7-C7DE-4501-9F36-BA9F05FFFF5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45168" y="3273552"/>
            <a:ext cx="2011680" cy="274320"/>
          </a:xfr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quadrante</a:t>
            </a:r>
          </a:p>
        </p:txBody>
      </p: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514BA6D1-4FDE-40E9-9F24-4719889A55F7}"/>
              </a:ext>
            </a:extLst>
          </p:cNvPr>
          <p:cNvCxnSpPr>
            <a:cxnSpLocks/>
          </p:cNvCxnSpPr>
          <p:nvPr userDrawn="1"/>
        </p:nvCxnSpPr>
        <p:spPr>
          <a:xfrm>
            <a:off x="929640" y="3631616"/>
            <a:ext cx="10332720" cy="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41A3B553-82A9-403C-B8D4-D8C8A4A395B7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73690"/>
            <a:ext cx="0" cy="256032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egnaposto data 4">
            <a:extLst>
              <a:ext uri="{FF2B5EF4-FFF2-40B4-BE49-F238E27FC236}">
                <a16:creationId xmlns:a16="http://schemas.microsoft.com/office/drawing/2014/main" id="{25C7676A-1D83-4D31-9C74-59C46F152534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</p:spTree>
    <p:extLst>
      <p:ext uri="{BB962C8B-B14F-4D97-AF65-F5344CB8AC3E}">
        <p14:creationId xmlns:p14="http://schemas.microsoft.com/office/powerpoint/2010/main" val="487901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933902"/>
            <a:ext cx="5157787" cy="567697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933902"/>
            <a:ext cx="5183188" cy="567697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DF6BB91-26DF-45B2-B1D3-508C39F349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6613" y="1482296"/>
            <a:ext cx="8321040" cy="365125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j-lt"/>
              </a:defRPr>
            </a:lvl1pPr>
            <a:lvl2pPr marL="457200" indent="0">
              <a:buNone/>
              <a:defRPr sz="2000">
                <a:latin typeface="+mj-lt"/>
              </a:defRPr>
            </a:lvl2pPr>
            <a:lvl3pPr marL="914400" indent="0">
              <a:buNone/>
              <a:defRPr sz="2000">
                <a:latin typeface="+mj-lt"/>
              </a:defRPr>
            </a:lvl3pPr>
            <a:lvl4pPr marL="1371600" indent="0">
              <a:buNone/>
              <a:defRPr sz="2000">
                <a:latin typeface="+mj-lt"/>
              </a:defRPr>
            </a:lvl4pPr>
            <a:lvl5pPr marL="1828800" indent="0">
              <a:buNone/>
              <a:defRPr sz="20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</p:spTree>
    <p:extLst>
      <p:ext uri="{BB962C8B-B14F-4D97-AF65-F5344CB8AC3E}">
        <p14:creationId xmlns:p14="http://schemas.microsoft.com/office/powerpoint/2010/main" val="69263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quenza tempor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FAI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38" name="Segnaposto testo 10">
            <a:extLst>
              <a:ext uri="{FF2B5EF4-FFF2-40B4-BE49-F238E27FC236}">
                <a16:creationId xmlns:a16="http://schemas.microsoft.com/office/drawing/2014/main" id="{51F6740D-79A8-4846-A90A-F1FF9BBDD00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422952"/>
            <a:ext cx="731520" cy="457200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Anno</a:t>
            </a:r>
          </a:p>
        </p:txBody>
      </p:sp>
      <p:sp>
        <p:nvSpPr>
          <p:cNvPr id="39" name="Segnaposto testo 10">
            <a:extLst>
              <a:ext uri="{FF2B5EF4-FFF2-40B4-BE49-F238E27FC236}">
                <a16:creationId xmlns:a16="http://schemas.microsoft.com/office/drawing/2014/main" id="{93E06E79-FBB7-4594-8FC7-631D174541D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0" name="Segnaposto testo 10">
            <a:extLst>
              <a:ext uri="{FF2B5EF4-FFF2-40B4-BE49-F238E27FC236}">
                <a16:creationId xmlns:a16="http://schemas.microsoft.com/office/drawing/2014/main" id="{5B6D7F47-7406-4B82-8180-F3AD59BC65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1" name="Segnaposto testo 10">
            <a:extLst>
              <a:ext uri="{FF2B5EF4-FFF2-40B4-BE49-F238E27FC236}">
                <a16:creationId xmlns:a16="http://schemas.microsoft.com/office/drawing/2014/main" id="{5B79AE07-3E86-4374-9F86-8B70E8158AB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2" name="Segnaposto testo 10">
            <a:extLst>
              <a:ext uri="{FF2B5EF4-FFF2-40B4-BE49-F238E27FC236}">
                <a16:creationId xmlns:a16="http://schemas.microsoft.com/office/drawing/2014/main" id="{C939686F-A239-4AFE-AF56-38497CCD749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3" name="Segnaposto testo 10">
            <a:extLst>
              <a:ext uri="{FF2B5EF4-FFF2-40B4-BE49-F238E27FC236}">
                <a16:creationId xmlns:a16="http://schemas.microsoft.com/office/drawing/2014/main" id="{A634BB4E-B10D-4761-A0B8-EBC734EC96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24228"/>
            <a:ext cx="731520" cy="457200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Anno</a:t>
            </a:r>
          </a:p>
        </p:txBody>
      </p:sp>
      <p:sp>
        <p:nvSpPr>
          <p:cNvPr id="44" name="Segnaposto testo 10">
            <a:extLst>
              <a:ext uri="{FF2B5EF4-FFF2-40B4-BE49-F238E27FC236}">
                <a16:creationId xmlns:a16="http://schemas.microsoft.com/office/drawing/2014/main" id="{869255BD-A63E-4BFC-9D2A-E5EABC1DCD8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5" name="Segnaposto testo 10">
            <a:extLst>
              <a:ext uri="{FF2B5EF4-FFF2-40B4-BE49-F238E27FC236}">
                <a16:creationId xmlns:a16="http://schemas.microsoft.com/office/drawing/2014/main" id="{31C27FFA-6FA2-4F90-9543-8AE7E5B90E4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6" name="Segnaposto testo 10">
            <a:extLst>
              <a:ext uri="{FF2B5EF4-FFF2-40B4-BE49-F238E27FC236}">
                <a16:creationId xmlns:a16="http://schemas.microsoft.com/office/drawing/2014/main" id="{DAA9F46A-F074-488E-91DA-AAC5D23406E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7" name="Segnaposto testo 10">
            <a:extLst>
              <a:ext uri="{FF2B5EF4-FFF2-40B4-BE49-F238E27FC236}">
                <a16:creationId xmlns:a16="http://schemas.microsoft.com/office/drawing/2014/main" id="{24F6FE0C-DA66-4BE4-B1CB-AE552497A03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8" name="Segnaposto testo 10">
            <a:extLst>
              <a:ext uri="{FF2B5EF4-FFF2-40B4-BE49-F238E27FC236}">
                <a16:creationId xmlns:a16="http://schemas.microsoft.com/office/drawing/2014/main" id="{E02CB3CF-9E17-4C7C-913F-21EFADB96CB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49" name="Segnaposto testo 10">
            <a:extLst>
              <a:ext uri="{FF2B5EF4-FFF2-40B4-BE49-F238E27FC236}">
                <a16:creationId xmlns:a16="http://schemas.microsoft.com/office/drawing/2014/main" id="{D3AC456D-7AB5-4BB9-8F76-B607929996B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0" name="Segnaposto testo 10">
            <a:extLst>
              <a:ext uri="{FF2B5EF4-FFF2-40B4-BE49-F238E27FC236}">
                <a16:creationId xmlns:a16="http://schemas.microsoft.com/office/drawing/2014/main" id="{C5E41A6A-28FF-4A75-BA52-2FA05EE92EC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1" name="Segnaposto testo 10">
            <a:extLst>
              <a:ext uri="{FF2B5EF4-FFF2-40B4-BE49-F238E27FC236}">
                <a16:creationId xmlns:a16="http://schemas.microsoft.com/office/drawing/2014/main" id="{7A1FCD8B-8332-4362-80BA-3DBB4442605C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7039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2" name="Segnaposto testo 10">
            <a:extLst>
              <a:ext uri="{FF2B5EF4-FFF2-40B4-BE49-F238E27FC236}">
                <a16:creationId xmlns:a16="http://schemas.microsoft.com/office/drawing/2014/main" id="{F2B53D10-BB76-4138-AAB8-844DCD895BD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3" name="Segnaposto testo 10">
            <a:extLst>
              <a:ext uri="{FF2B5EF4-FFF2-40B4-BE49-F238E27FC236}">
                <a16:creationId xmlns:a16="http://schemas.microsoft.com/office/drawing/2014/main" id="{A14739AB-36C4-4467-BA10-CEA1DF2894E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4" name="Segnaposto testo 10">
            <a:extLst>
              <a:ext uri="{FF2B5EF4-FFF2-40B4-BE49-F238E27FC236}">
                <a16:creationId xmlns:a16="http://schemas.microsoft.com/office/drawing/2014/main" id="{024E2A82-D649-44D9-BAA0-65A603E113B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5" name="Segnaposto testo 10">
            <a:extLst>
              <a:ext uri="{FF2B5EF4-FFF2-40B4-BE49-F238E27FC236}">
                <a16:creationId xmlns:a16="http://schemas.microsoft.com/office/drawing/2014/main" id="{5E9DBCF1-3DA9-4975-9B75-DEFC550B69C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6" name="Segnaposto testo 10">
            <a:extLst>
              <a:ext uri="{FF2B5EF4-FFF2-40B4-BE49-F238E27FC236}">
                <a16:creationId xmlns:a16="http://schemas.microsoft.com/office/drawing/2014/main" id="{CD04D2E9-E8EB-43F6-9734-AE8BEED8D89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7" name="Segnaposto testo 10">
            <a:extLst>
              <a:ext uri="{FF2B5EF4-FFF2-40B4-BE49-F238E27FC236}">
                <a16:creationId xmlns:a16="http://schemas.microsoft.com/office/drawing/2014/main" id="{DCAF80E4-457C-461E-9E59-6EA9934B8F5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8" name="Segnaposto testo 10">
            <a:extLst>
              <a:ext uri="{FF2B5EF4-FFF2-40B4-BE49-F238E27FC236}">
                <a16:creationId xmlns:a16="http://schemas.microsoft.com/office/drawing/2014/main" id="{8A2813EA-E62D-4E2E-A97F-38974F23C88E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59" name="Segnaposto testo 10">
            <a:extLst>
              <a:ext uri="{FF2B5EF4-FFF2-40B4-BE49-F238E27FC236}">
                <a16:creationId xmlns:a16="http://schemas.microsoft.com/office/drawing/2014/main" id="{0A4E7225-8A60-45A3-ACE7-2D6D1EA3306D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60" name="Segnaposto testo 10">
            <a:extLst>
              <a:ext uri="{FF2B5EF4-FFF2-40B4-BE49-F238E27FC236}">
                <a16:creationId xmlns:a16="http://schemas.microsoft.com/office/drawing/2014/main" id="{FD6DF9FE-80AE-43C3-B35A-B0B773A636E5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61" name="Segnaposto testo 10">
            <a:extLst>
              <a:ext uri="{FF2B5EF4-FFF2-40B4-BE49-F238E27FC236}">
                <a16:creationId xmlns:a16="http://schemas.microsoft.com/office/drawing/2014/main" id="{725DE269-1E5D-4437-B997-CCFE8800082F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62" name="Segnaposto testo 10">
            <a:extLst>
              <a:ext uri="{FF2B5EF4-FFF2-40B4-BE49-F238E27FC236}">
                <a16:creationId xmlns:a16="http://schemas.microsoft.com/office/drawing/2014/main" id="{EAE25BBD-7B98-417B-B9FC-B2DF70FAFDC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63" name="Segnaposto testo 10">
            <a:extLst>
              <a:ext uri="{FF2B5EF4-FFF2-40B4-BE49-F238E27FC236}">
                <a16:creationId xmlns:a16="http://schemas.microsoft.com/office/drawing/2014/main" id="{0A4DF189-5583-4731-8F70-2578793E024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35745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MM</a:t>
            </a:r>
          </a:p>
        </p:txBody>
      </p:sp>
      <p:sp>
        <p:nvSpPr>
          <p:cNvPr id="65" name="Segnaposto testo 3">
            <a:extLst>
              <a:ext uri="{FF2B5EF4-FFF2-40B4-BE49-F238E27FC236}">
                <a16:creationId xmlns:a16="http://schemas.microsoft.com/office/drawing/2014/main" id="{06405A2E-994F-49B5-ABCB-1CA1FCEB08C7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360987" y="2055840"/>
            <a:ext cx="1828800" cy="696885"/>
          </a:xfrm>
          <a:noFill/>
          <a:ln w="12700">
            <a:solidFill>
              <a:schemeClr val="accent3"/>
            </a:solidFill>
          </a:ln>
        </p:spPr>
        <p:txBody>
          <a:bodyPr tIns="36000" rtlCol="0" anchor="ctr" anchorCtr="1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elemento</a:t>
            </a:r>
          </a:p>
        </p:txBody>
      </p:sp>
      <p:sp>
        <p:nvSpPr>
          <p:cNvPr id="67" name="Segnaposto data 4">
            <a:extLst>
              <a:ext uri="{FF2B5EF4-FFF2-40B4-BE49-F238E27FC236}">
                <a16:creationId xmlns:a16="http://schemas.microsoft.com/office/drawing/2014/main" id="{33000A7A-B075-4FF0-8FCA-89256A1A66C8}"/>
              </a:ext>
            </a:extLst>
          </p:cNvPr>
          <p:cNvSpPr>
            <a:spLocks noGrp="1"/>
          </p:cNvSpPr>
          <p:nvPr>
            <p:ph type="dt" sz="half" idx="61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7AB03C7-C423-4EA2-AC0C-C153413E216C}"/>
              </a:ext>
            </a:extLst>
          </p:cNvPr>
          <p:cNvSpPr/>
          <p:nvPr userDrawn="1"/>
        </p:nvSpPr>
        <p:spPr>
          <a:xfrm>
            <a:off x="929640" y="3943857"/>
            <a:ext cx="1033272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270281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65760"/>
            <a:ext cx="10515600" cy="1325563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35702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4 pers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it-IT" noProof="0"/>
              <a:t>FAI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28" name="Segnaposto immagine 27">
            <a:extLst>
              <a:ext uri="{FF2B5EF4-FFF2-40B4-BE49-F238E27FC236}">
                <a16:creationId xmlns:a16="http://schemas.microsoft.com/office/drawing/2014/main" id="{8A4789F7-47F3-492F-8AE6-209A1044F3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2047876"/>
            <a:ext cx="2103120" cy="2913793"/>
          </a:xfrm>
          <a:custGeom>
            <a:avLst/>
            <a:gdLst>
              <a:gd name="connsiteX0" fmla="*/ 0 w 2103120"/>
              <a:gd name="connsiteY0" fmla="*/ 0 h 2913793"/>
              <a:gd name="connsiteX1" fmla="*/ 2103120 w 2103120"/>
              <a:gd name="connsiteY1" fmla="*/ 0 h 2913793"/>
              <a:gd name="connsiteX2" fmla="*/ 2103120 w 2103120"/>
              <a:gd name="connsiteY2" fmla="*/ 2913793 h 2913793"/>
              <a:gd name="connsiteX3" fmla="*/ 0 w 2103120"/>
              <a:gd name="connsiteY3" fmla="*/ 2913793 h 2913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3120" h="2913793">
                <a:moveTo>
                  <a:pt x="0" y="0"/>
                </a:moveTo>
                <a:lnTo>
                  <a:pt x="2103120" y="0"/>
                </a:lnTo>
                <a:lnTo>
                  <a:pt x="2103120" y="2913793"/>
                </a:lnTo>
                <a:lnTo>
                  <a:pt x="0" y="2913793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51E566A4-E145-4128-B0EB-DEE6D486BE8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11352" y="5257800"/>
            <a:ext cx="2103120" cy="27432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0B143611-92A8-4EFD-9C6A-0D18F4DE15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1352" y="5551170"/>
            <a:ext cx="2103120" cy="36576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id="{25A9EE92-C505-4777-B442-72C5A0BDC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67760" y="2047875"/>
            <a:ext cx="2103120" cy="3017520"/>
          </a:xfrm>
          <a:custGeom>
            <a:avLst/>
            <a:gdLst>
              <a:gd name="connsiteX0" fmla="*/ 0 w 2103120"/>
              <a:gd name="connsiteY0" fmla="*/ 0 h 3017520"/>
              <a:gd name="connsiteX1" fmla="*/ 2103120 w 2103120"/>
              <a:gd name="connsiteY1" fmla="*/ 0 h 3017520"/>
              <a:gd name="connsiteX2" fmla="*/ 2103120 w 2103120"/>
              <a:gd name="connsiteY2" fmla="*/ 3017520 h 3017520"/>
              <a:gd name="connsiteX3" fmla="*/ 2102104 w 2103120"/>
              <a:gd name="connsiteY3" fmla="*/ 3017520 h 3017520"/>
              <a:gd name="connsiteX4" fmla="*/ 2102104 w 2103120"/>
              <a:gd name="connsiteY4" fmla="*/ 2910625 h 3017520"/>
              <a:gd name="connsiteX5" fmla="*/ 0 w 2103120"/>
              <a:gd name="connsiteY5" fmla="*/ 2910625 h 301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3017520">
                <a:moveTo>
                  <a:pt x="0" y="0"/>
                </a:moveTo>
                <a:lnTo>
                  <a:pt x="2103120" y="0"/>
                </a:lnTo>
                <a:lnTo>
                  <a:pt x="2103120" y="3017520"/>
                </a:lnTo>
                <a:lnTo>
                  <a:pt x="2102104" y="3017520"/>
                </a:lnTo>
                <a:lnTo>
                  <a:pt x="2102104" y="2910625"/>
                </a:lnTo>
                <a:lnTo>
                  <a:pt x="0" y="291062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3" name="Segnaposto testo 8">
            <a:extLst>
              <a:ext uri="{FF2B5EF4-FFF2-40B4-BE49-F238E27FC236}">
                <a16:creationId xmlns:a16="http://schemas.microsoft.com/office/drawing/2014/main" id="{0224436F-4BCF-481B-B0A9-C4AE888185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66744" y="5257800"/>
            <a:ext cx="2103120" cy="27432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4" name="Segnaposto testo 10">
            <a:extLst>
              <a:ext uri="{FF2B5EF4-FFF2-40B4-BE49-F238E27FC236}">
                <a16:creationId xmlns:a16="http://schemas.microsoft.com/office/drawing/2014/main" id="{CE81F848-2A43-484F-8AB0-8E45A15079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66744" y="5551170"/>
            <a:ext cx="2103120" cy="36576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6" name="Segnaposto immagine 25">
            <a:extLst>
              <a:ext uri="{FF2B5EF4-FFF2-40B4-BE49-F238E27FC236}">
                <a16:creationId xmlns:a16="http://schemas.microsoft.com/office/drawing/2014/main" id="{B98E2731-9AE8-4D4E-969E-814287EE84A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21120" y="2047875"/>
            <a:ext cx="2103120" cy="3017520"/>
          </a:xfrm>
          <a:custGeom>
            <a:avLst/>
            <a:gdLst>
              <a:gd name="connsiteX0" fmla="*/ 0 w 2103120"/>
              <a:gd name="connsiteY0" fmla="*/ 0 h 3017520"/>
              <a:gd name="connsiteX1" fmla="*/ 2103120 w 2103120"/>
              <a:gd name="connsiteY1" fmla="*/ 0 h 3017520"/>
              <a:gd name="connsiteX2" fmla="*/ 2103120 w 2103120"/>
              <a:gd name="connsiteY2" fmla="*/ 3017520 h 3017520"/>
              <a:gd name="connsiteX3" fmla="*/ 2100725 w 2103120"/>
              <a:gd name="connsiteY3" fmla="*/ 3017520 h 3017520"/>
              <a:gd name="connsiteX4" fmla="*/ 2100725 w 2103120"/>
              <a:gd name="connsiteY4" fmla="*/ 2910625 h 3017520"/>
              <a:gd name="connsiteX5" fmla="*/ 0 w 2103120"/>
              <a:gd name="connsiteY5" fmla="*/ 2910625 h 301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3017520">
                <a:moveTo>
                  <a:pt x="0" y="0"/>
                </a:moveTo>
                <a:lnTo>
                  <a:pt x="2103120" y="0"/>
                </a:lnTo>
                <a:lnTo>
                  <a:pt x="2103120" y="3017520"/>
                </a:lnTo>
                <a:lnTo>
                  <a:pt x="2100725" y="3017520"/>
                </a:lnTo>
                <a:lnTo>
                  <a:pt x="2100725" y="2910625"/>
                </a:lnTo>
                <a:lnTo>
                  <a:pt x="0" y="291062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6" name="Segnaposto testo 8">
            <a:extLst>
              <a:ext uri="{FF2B5EF4-FFF2-40B4-BE49-F238E27FC236}">
                <a16:creationId xmlns:a16="http://schemas.microsoft.com/office/drawing/2014/main" id="{AB0DA7E8-8D66-4F86-86F2-604044642B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19088" y="5257800"/>
            <a:ext cx="2103120" cy="27432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7" name="Segnaposto testo 10">
            <a:extLst>
              <a:ext uri="{FF2B5EF4-FFF2-40B4-BE49-F238E27FC236}">
                <a16:creationId xmlns:a16="http://schemas.microsoft.com/office/drawing/2014/main" id="{3DC8F7DC-7D79-452D-89D4-DC0155C9686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9088" y="5551170"/>
            <a:ext cx="2103120" cy="36576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ACF06764-EDD6-4592-AF7B-7BF92AF387F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74480" y="2047875"/>
            <a:ext cx="2103120" cy="3017520"/>
          </a:xfrm>
          <a:custGeom>
            <a:avLst/>
            <a:gdLst>
              <a:gd name="connsiteX0" fmla="*/ 0 w 2103120"/>
              <a:gd name="connsiteY0" fmla="*/ 0 h 3017520"/>
              <a:gd name="connsiteX1" fmla="*/ 2103120 w 2103120"/>
              <a:gd name="connsiteY1" fmla="*/ 0 h 3017520"/>
              <a:gd name="connsiteX2" fmla="*/ 2103120 w 2103120"/>
              <a:gd name="connsiteY2" fmla="*/ 2910625 h 3017520"/>
              <a:gd name="connsiteX3" fmla="*/ 2268 w 2103120"/>
              <a:gd name="connsiteY3" fmla="*/ 2910625 h 3017520"/>
              <a:gd name="connsiteX4" fmla="*/ 2268 w 2103120"/>
              <a:gd name="connsiteY4" fmla="*/ 3017520 h 3017520"/>
              <a:gd name="connsiteX5" fmla="*/ 0 w 2103120"/>
              <a:gd name="connsiteY5" fmla="*/ 3017520 h 301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3017520">
                <a:moveTo>
                  <a:pt x="0" y="0"/>
                </a:moveTo>
                <a:lnTo>
                  <a:pt x="2103120" y="0"/>
                </a:lnTo>
                <a:lnTo>
                  <a:pt x="2103120" y="2910625"/>
                </a:lnTo>
                <a:lnTo>
                  <a:pt x="2268" y="2910625"/>
                </a:lnTo>
                <a:lnTo>
                  <a:pt x="2268" y="3017520"/>
                </a:lnTo>
                <a:lnTo>
                  <a:pt x="0" y="301752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9" name="Segnaposto testo 8">
            <a:extLst>
              <a:ext uri="{FF2B5EF4-FFF2-40B4-BE49-F238E27FC236}">
                <a16:creationId xmlns:a16="http://schemas.microsoft.com/office/drawing/2014/main" id="{0810DF3C-ABDE-477A-AAF0-72B27ED1749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71432" y="5257800"/>
            <a:ext cx="2103120" cy="27432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0" name="Segnaposto testo 10">
            <a:extLst>
              <a:ext uri="{FF2B5EF4-FFF2-40B4-BE49-F238E27FC236}">
                <a16:creationId xmlns:a16="http://schemas.microsoft.com/office/drawing/2014/main" id="{EBB0D63B-5F58-422A-A566-A7DE54E85F3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71432" y="5551170"/>
            <a:ext cx="2103120" cy="36576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EBFF9948-88DC-4F9B-ADAB-743B4534E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4961668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74AB8730-C1E9-4C39-AD6B-791ECCB2A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66744" y="4958500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FD0B1428-A83E-4197-AB02-D6F4EE2027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8725" y="4958500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24BAF707-3808-4238-963B-95584798B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76748" y="4958500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56699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8 pers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it-IT" noProof="0"/>
              <a:t>FAI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44" name="Segnaposto immagine 43">
            <a:extLst>
              <a:ext uri="{FF2B5EF4-FFF2-40B4-BE49-F238E27FC236}">
                <a16:creationId xmlns:a16="http://schemas.microsoft.com/office/drawing/2014/main" id="{D0D0D822-3E52-4D3E-BD04-0A87AF2312B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2047875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264244 h 1371600"/>
              <a:gd name="connsiteX3" fmla="*/ 142 w 2103120"/>
              <a:gd name="connsiteY3" fmla="*/ 1264244 h 1371600"/>
              <a:gd name="connsiteX4" fmla="*/ 142 w 2103120"/>
              <a:gd name="connsiteY4" fmla="*/ 1371600 h 1371600"/>
              <a:gd name="connsiteX5" fmla="*/ 0 w 2103120"/>
              <a:gd name="connsiteY5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264244"/>
                </a:lnTo>
                <a:lnTo>
                  <a:pt x="142" y="1264244"/>
                </a:lnTo>
                <a:lnTo>
                  <a:pt x="142" y="137160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51E566A4-E145-4128-B0EB-DEE6D486BE8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11352" y="3524652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0B143611-92A8-4EFD-9C6A-0D18F4DE15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1352" y="3774234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3" name="Segnaposto immagine 42">
            <a:extLst>
              <a:ext uri="{FF2B5EF4-FFF2-40B4-BE49-F238E27FC236}">
                <a16:creationId xmlns:a16="http://schemas.microsoft.com/office/drawing/2014/main" id="{F1850C15-0C47-405D-A6CC-FC41802A67C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67760" y="2047875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371600 h 1371600"/>
              <a:gd name="connsiteX3" fmla="*/ 2102683 w 2103120"/>
              <a:gd name="connsiteY3" fmla="*/ 1371600 h 1371600"/>
              <a:gd name="connsiteX4" fmla="*/ 2102683 w 2103120"/>
              <a:gd name="connsiteY4" fmla="*/ 1266213 h 1371600"/>
              <a:gd name="connsiteX5" fmla="*/ 0 w 2103120"/>
              <a:gd name="connsiteY5" fmla="*/ 126621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371600"/>
                </a:lnTo>
                <a:lnTo>
                  <a:pt x="2102683" y="1371600"/>
                </a:lnTo>
                <a:lnTo>
                  <a:pt x="2102683" y="1266213"/>
                </a:lnTo>
                <a:lnTo>
                  <a:pt x="0" y="1266213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3" name="Segnaposto testo 8">
            <a:extLst>
              <a:ext uri="{FF2B5EF4-FFF2-40B4-BE49-F238E27FC236}">
                <a16:creationId xmlns:a16="http://schemas.microsoft.com/office/drawing/2014/main" id="{0224436F-4BCF-481B-B0A9-C4AE888185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66744" y="3524652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4" name="Segnaposto testo 10">
            <a:extLst>
              <a:ext uri="{FF2B5EF4-FFF2-40B4-BE49-F238E27FC236}">
                <a16:creationId xmlns:a16="http://schemas.microsoft.com/office/drawing/2014/main" id="{CE81F848-2A43-484F-8AB0-8E45A15079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66744" y="3774234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2" name="Segnaposto immagine 41">
            <a:extLst>
              <a:ext uri="{FF2B5EF4-FFF2-40B4-BE49-F238E27FC236}">
                <a16:creationId xmlns:a16="http://schemas.microsoft.com/office/drawing/2014/main" id="{4BE5C88B-BE08-4186-BF4E-95E5811D187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21120" y="2047875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371600 h 1371600"/>
              <a:gd name="connsiteX3" fmla="*/ 2100867 w 2103120"/>
              <a:gd name="connsiteY3" fmla="*/ 1371600 h 1371600"/>
              <a:gd name="connsiteX4" fmla="*/ 2100867 w 2103120"/>
              <a:gd name="connsiteY4" fmla="*/ 1266213 h 1371600"/>
              <a:gd name="connsiteX5" fmla="*/ 0 w 2103120"/>
              <a:gd name="connsiteY5" fmla="*/ 126621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371600"/>
                </a:lnTo>
                <a:lnTo>
                  <a:pt x="2100867" y="1371600"/>
                </a:lnTo>
                <a:lnTo>
                  <a:pt x="2100867" y="1266213"/>
                </a:lnTo>
                <a:lnTo>
                  <a:pt x="0" y="1266213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6" name="Segnaposto testo 8">
            <a:extLst>
              <a:ext uri="{FF2B5EF4-FFF2-40B4-BE49-F238E27FC236}">
                <a16:creationId xmlns:a16="http://schemas.microsoft.com/office/drawing/2014/main" id="{AB0DA7E8-8D66-4F86-86F2-604044642B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19088" y="3524652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7" name="Segnaposto testo 10">
            <a:extLst>
              <a:ext uri="{FF2B5EF4-FFF2-40B4-BE49-F238E27FC236}">
                <a16:creationId xmlns:a16="http://schemas.microsoft.com/office/drawing/2014/main" id="{3DC8F7DC-7D79-452D-89D4-DC0155C9686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9088" y="3774234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CF3E2C3A-A072-436A-8C0E-682F06540C4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74480" y="2047875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371600 h 1371600"/>
              <a:gd name="connsiteX3" fmla="*/ 2101667 w 2103120"/>
              <a:gd name="connsiteY3" fmla="*/ 1371600 h 1371600"/>
              <a:gd name="connsiteX4" fmla="*/ 2101667 w 2103120"/>
              <a:gd name="connsiteY4" fmla="*/ 1266213 h 1371600"/>
              <a:gd name="connsiteX5" fmla="*/ 0 w 2103120"/>
              <a:gd name="connsiteY5" fmla="*/ 126621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371600"/>
                </a:lnTo>
                <a:lnTo>
                  <a:pt x="2101667" y="1371600"/>
                </a:lnTo>
                <a:lnTo>
                  <a:pt x="2101667" y="1266213"/>
                </a:lnTo>
                <a:lnTo>
                  <a:pt x="0" y="1266213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9" name="Segnaposto testo 8">
            <a:extLst>
              <a:ext uri="{FF2B5EF4-FFF2-40B4-BE49-F238E27FC236}">
                <a16:creationId xmlns:a16="http://schemas.microsoft.com/office/drawing/2014/main" id="{0810DF3C-ABDE-477A-AAF0-72B27ED1749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71432" y="3524652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0" name="Segnaposto testo 10">
            <a:extLst>
              <a:ext uri="{FF2B5EF4-FFF2-40B4-BE49-F238E27FC236}">
                <a16:creationId xmlns:a16="http://schemas.microsoft.com/office/drawing/2014/main" id="{EBB0D63B-5F58-422A-A566-A7DE54E85F3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71432" y="3774234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5" name="Segnaposto immagine 44">
            <a:extLst>
              <a:ext uri="{FF2B5EF4-FFF2-40B4-BE49-F238E27FC236}">
                <a16:creationId xmlns:a16="http://schemas.microsoft.com/office/drawing/2014/main" id="{20DAF781-CA6C-43D3-B553-E58DBF509A4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17448" y="4261336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276026 h 1371600"/>
              <a:gd name="connsiteX3" fmla="*/ 624 w 2103120"/>
              <a:gd name="connsiteY3" fmla="*/ 1276026 h 1371600"/>
              <a:gd name="connsiteX4" fmla="*/ 624 w 2103120"/>
              <a:gd name="connsiteY4" fmla="*/ 1371600 h 1371600"/>
              <a:gd name="connsiteX5" fmla="*/ 0 w 2103120"/>
              <a:gd name="connsiteY5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276026"/>
                </a:lnTo>
                <a:lnTo>
                  <a:pt x="624" y="1276026"/>
                </a:lnTo>
                <a:lnTo>
                  <a:pt x="624" y="137160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2" name="Segnaposto testo 8">
            <a:extLst>
              <a:ext uri="{FF2B5EF4-FFF2-40B4-BE49-F238E27FC236}">
                <a16:creationId xmlns:a16="http://schemas.microsoft.com/office/drawing/2014/main" id="{E502DEDD-A955-4A8D-9A05-828A01CE551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573811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3" name="Segnaposto testo 10">
            <a:extLst>
              <a:ext uri="{FF2B5EF4-FFF2-40B4-BE49-F238E27FC236}">
                <a16:creationId xmlns:a16="http://schemas.microsoft.com/office/drawing/2014/main" id="{E76CEA8C-8899-44E0-9F47-106A711A4CC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600134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6" name="Segnaposto immagine 45">
            <a:extLst>
              <a:ext uri="{FF2B5EF4-FFF2-40B4-BE49-F238E27FC236}">
                <a16:creationId xmlns:a16="http://schemas.microsoft.com/office/drawing/2014/main" id="{4DE21878-7282-49DF-A1B3-B38F5A85F71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70808" y="4261336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371600 h 1371600"/>
              <a:gd name="connsiteX3" fmla="*/ 2102728 w 2103120"/>
              <a:gd name="connsiteY3" fmla="*/ 1371600 h 1371600"/>
              <a:gd name="connsiteX4" fmla="*/ 2102728 w 2103120"/>
              <a:gd name="connsiteY4" fmla="*/ 1277995 h 1371600"/>
              <a:gd name="connsiteX5" fmla="*/ 0 w 2103120"/>
              <a:gd name="connsiteY5" fmla="*/ 1277995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371600"/>
                </a:lnTo>
                <a:lnTo>
                  <a:pt x="2102728" y="1371600"/>
                </a:lnTo>
                <a:lnTo>
                  <a:pt x="2102728" y="1277995"/>
                </a:lnTo>
                <a:lnTo>
                  <a:pt x="0" y="127799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5" name="Segnaposto testo 8">
            <a:extLst>
              <a:ext uri="{FF2B5EF4-FFF2-40B4-BE49-F238E27FC236}">
                <a16:creationId xmlns:a16="http://schemas.microsoft.com/office/drawing/2014/main" id="{3179BABC-F01C-4C09-BE82-C1C218CA476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69792" y="573811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6" name="Segnaposto testo 10">
            <a:extLst>
              <a:ext uri="{FF2B5EF4-FFF2-40B4-BE49-F238E27FC236}">
                <a16:creationId xmlns:a16="http://schemas.microsoft.com/office/drawing/2014/main" id="{7B1CE826-A5B2-4507-ADB0-BD2BFE4B8BB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69792" y="600134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7" name="Segnaposto immagine 46">
            <a:extLst>
              <a:ext uri="{FF2B5EF4-FFF2-40B4-BE49-F238E27FC236}">
                <a16:creationId xmlns:a16="http://schemas.microsoft.com/office/drawing/2014/main" id="{09624F3D-E589-4C68-B98A-566CCAAA98D1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424168" y="4261336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371600 h 1371600"/>
              <a:gd name="connsiteX3" fmla="*/ 2098017 w 2103120"/>
              <a:gd name="connsiteY3" fmla="*/ 1371600 h 1371600"/>
              <a:gd name="connsiteX4" fmla="*/ 2098017 w 2103120"/>
              <a:gd name="connsiteY4" fmla="*/ 1277995 h 1371600"/>
              <a:gd name="connsiteX5" fmla="*/ 0 w 2103120"/>
              <a:gd name="connsiteY5" fmla="*/ 1277995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371600"/>
                </a:lnTo>
                <a:lnTo>
                  <a:pt x="2098017" y="1371600"/>
                </a:lnTo>
                <a:lnTo>
                  <a:pt x="2098017" y="1277995"/>
                </a:lnTo>
                <a:lnTo>
                  <a:pt x="0" y="127799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8" name="Segnaposto testo 8">
            <a:extLst>
              <a:ext uri="{FF2B5EF4-FFF2-40B4-BE49-F238E27FC236}">
                <a16:creationId xmlns:a16="http://schemas.microsoft.com/office/drawing/2014/main" id="{6F19331A-27CF-4270-B991-C2E97C6E6CA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422136" y="573811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9" name="Segnaposto testo 10">
            <a:extLst>
              <a:ext uri="{FF2B5EF4-FFF2-40B4-BE49-F238E27FC236}">
                <a16:creationId xmlns:a16="http://schemas.microsoft.com/office/drawing/2014/main" id="{C123301D-8AA0-4C65-B928-3902E4793B5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422136" y="600134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8" name="Segnaposto immagine 47">
            <a:extLst>
              <a:ext uri="{FF2B5EF4-FFF2-40B4-BE49-F238E27FC236}">
                <a16:creationId xmlns:a16="http://schemas.microsoft.com/office/drawing/2014/main" id="{09B16E22-2B7C-413C-9283-51DBE7DF0F6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77528" y="4261336"/>
            <a:ext cx="2103120" cy="1371600"/>
          </a:xfrm>
          <a:custGeom>
            <a:avLst/>
            <a:gdLst>
              <a:gd name="connsiteX0" fmla="*/ 0 w 2103120"/>
              <a:gd name="connsiteY0" fmla="*/ 0 h 1371600"/>
              <a:gd name="connsiteX1" fmla="*/ 2103120 w 2103120"/>
              <a:gd name="connsiteY1" fmla="*/ 0 h 1371600"/>
              <a:gd name="connsiteX2" fmla="*/ 2103120 w 2103120"/>
              <a:gd name="connsiteY2" fmla="*/ 1371600 h 1371600"/>
              <a:gd name="connsiteX3" fmla="*/ 2097024 w 2103120"/>
              <a:gd name="connsiteY3" fmla="*/ 1371600 h 1371600"/>
              <a:gd name="connsiteX4" fmla="*/ 2097024 w 2103120"/>
              <a:gd name="connsiteY4" fmla="*/ 1277995 h 1371600"/>
              <a:gd name="connsiteX5" fmla="*/ 0 w 2103120"/>
              <a:gd name="connsiteY5" fmla="*/ 1277995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3120" h="1371600">
                <a:moveTo>
                  <a:pt x="0" y="0"/>
                </a:moveTo>
                <a:lnTo>
                  <a:pt x="2103120" y="0"/>
                </a:lnTo>
                <a:lnTo>
                  <a:pt x="2103120" y="1371600"/>
                </a:lnTo>
                <a:lnTo>
                  <a:pt x="2097024" y="1371600"/>
                </a:lnTo>
                <a:lnTo>
                  <a:pt x="2097024" y="1277995"/>
                </a:lnTo>
                <a:lnTo>
                  <a:pt x="0" y="127799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>
              <a:defRPr sz="18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31" name="Segnaposto testo 8">
            <a:extLst>
              <a:ext uri="{FF2B5EF4-FFF2-40B4-BE49-F238E27FC236}">
                <a16:creationId xmlns:a16="http://schemas.microsoft.com/office/drawing/2014/main" id="{9E095B1F-8D49-4766-951D-A60C5BA5DB4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74480" y="573811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32" name="Segnaposto testo 10">
            <a:extLst>
              <a:ext uri="{FF2B5EF4-FFF2-40B4-BE49-F238E27FC236}">
                <a16:creationId xmlns:a16="http://schemas.microsoft.com/office/drawing/2014/main" id="{A3C30BF1-DCAF-4FF7-AE62-42A77BBB551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74480" y="6001343"/>
            <a:ext cx="2103120" cy="228600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554DA5CF-5D2A-43B4-85A8-340C8F7BB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542" y="3312119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26B1FEE3-D401-47CB-80E6-52D6DF510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67323" y="3314088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98D86A78-C607-45C6-8641-1AF4A5F07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8867" y="3314088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B84BFDA8-0351-4C99-8911-2034DAE3D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73027" y="3314088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1896FDB4-943E-4915-BFB5-FBF28C1F0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8072" y="5537362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4" name="Rettangolo 53">
            <a:extLst>
              <a:ext uri="{FF2B5EF4-FFF2-40B4-BE49-F238E27FC236}">
                <a16:creationId xmlns:a16="http://schemas.microsoft.com/office/drawing/2014/main" id="{8DE6F848-8616-4A39-B962-93F75C471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70416" y="5539331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506A04BD-9213-47EF-B5B0-2684E430D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065" y="5539331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7869DE2A-F897-46B0-B840-A25978924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71432" y="5539331"/>
            <a:ext cx="21031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82421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n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7" y="365760"/>
            <a:ext cx="10515600" cy="1325563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9DD0C4E2-C56D-415A-A93E-7E5A3DD9BB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4333934"/>
            <a:ext cx="2286000" cy="54864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3466F58-8094-496E-8FA6-A2A07D706E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5235467"/>
            <a:ext cx="2286000" cy="7315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27ECF580-8E4E-43A8-957B-F86F1C61ADA4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914400" y="2004810"/>
            <a:ext cx="2286000" cy="21717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0" name="Segnaposto testo 10">
            <a:extLst>
              <a:ext uri="{FF2B5EF4-FFF2-40B4-BE49-F238E27FC236}">
                <a16:creationId xmlns:a16="http://schemas.microsoft.com/office/drawing/2014/main" id="{58B05749-818D-4447-958A-FEF293220AE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02736" y="4333934"/>
            <a:ext cx="2286000" cy="54864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21" name="Segnaposto testo 12">
            <a:extLst>
              <a:ext uri="{FF2B5EF4-FFF2-40B4-BE49-F238E27FC236}">
                <a16:creationId xmlns:a16="http://schemas.microsoft.com/office/drawing/2014/main" id="{7F20B9D5-25D9-47F8-A972-A75CCB164FD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02736" y="5235467"/>
            <a:ext cx="2286000" cy="7315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2" name="Segnaposto contenuto 6">
            <a:extLst>
              <a:ext uri="{FF2B5EF4-FFF2-40B4-BE49-F238E27FC236}">
                <a16:creationId xmlns:a16="http://schemas.microsoft.com/office/drawing/2014/main" id="{41B075AD-BF48-4749-9202-8150B2107377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603626" y="2004810"/>
            <a:ext cx="2286000" cy="21717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3" name="Segnaposto testo 10">
            <a:extLst>
              <a:ext uri="{FF2B5EF4-FFF2-40B4-BE49-F238E27FC236}">
                <a16:creationId xmlns:a16="http://schemas.microsoft.com/office/drawing/2014/main" id="{95B953E6-3C98-4798-A4E9-1B1440A15A5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982077" y="4333934"/>
            <a:ext cx="2286000" cy="54864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24" name="Segnaposto testo 12">
            <a:extLst>
              <a:ext uri="{FF2B5EF4-FFF2-40B4-BE49-F238E27FC236}">
                <a16:creationId xmlns:a16="http://schemas.microsoft.com/office/drawing/2014/main" id="{65B3E813-F032-4E15-B3D8-B0B967E1840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82077" y="5235467"/>
            <a:ext cx="2286000" cy="7315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5" name="Segnaposto contenuto 6">
            <a:extLst>
              <a:ext uri="{FF2B5EF4-FFF2-40B4-BE49-F238E27FC236}">
                <a16:creationId xmlns:a16="http://schemas.microsoft.com/office/drawing/2014/main" id="{3A1AE7A9-C278-4553-BA87-9A37448FE96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982077" y="2004810"/>
            <a:ext cx="2286000" cy="21717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6" name="Segnaposto testo 10">
            <a:extLst>
              <a:ext uri="{FF2B5EF4-FFF2-40B4-BE49-F238E27FC236}">
                <a16:creationId xmlns:a16="http://schemas.microsoft.com/office/drawing/2014/main" id="{1408D2FA-A2B1-4447-8C50-0F16D70CE9D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91072" y="4333934"/>
            <a:ext cx="2286000" cy="54864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27" name="Segnaposto testo 12">
            <a:extLst>
              <a:ext uri="{FF2B5EF4-FFF2-40B4-BE49-F238E27FC236}">
                <a16:creationId xmlns:a16="http://schemas.microsoft.com/office/drawing/2014/main" id="{68834F1C-0151-4D96-9804-08CAEEDB34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91072" y="5235467"/>
            <a:ext cx="2286000" cy="7315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8" name="Segnaposto contenuto 6">
            <a:extLst>
              <a:ext uri="{FF2B5EF4-FFF2-40B4-BE49-F238E27FC236}">
                <a16:creationId xmlns:a16="http://schemas.microsoft.com/office/drawing/2014/main" id="{DB26BE5E-69FC-43BF-BD74-25B62546B252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6292852" y="2004810"/>
            <a:ext cx="2286000" cy="21717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9" name="Segnaposto testo 12">
            <a:extLst>
              <a:ext uri="{FF2B5EF4-FFF2-40B4-BE49-F238E27FC236}">
                <a16:creationId xmlns:a16="http://schemas.microsoft.com/office/drawing/2014/main" id="{E9D71C6C-8090-42D9-AA7D-9D858A08982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4400" y="4912335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30" name="Segnaposto testo 12">
            <a:extLst>
              <a:ext uri="{FF2B5EF4-FFF2-40B4-BE49-F238E27FC236}">
                <a16:creationId xmlns:a16="http://schemas.microsoft.com/office/drawing/2014/main" id="{ADBCB0A2-01FA-4A56-9187-2141478D277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602736" y="4912335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31" name="Segnaposto testo 12">
            <a:extLst>
              <a:ext uri="{FF2B5EF4-FFF2-40B4-BE49-F238E27FC236}">
                <a16:creationId xmlns:a16="http://schemas.microsoft.com/office/drawing/2014/main" id="{A8DA037D-3115-4D06-B62B-8B2361C1B73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982077" y="4912335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32" name="Segnaposto testo 12">
            <a:extLst>
              <a:ext uri="{FF2B5EF4-FFF2-40B4-BE49-F238E27FC236}">
                <a16:creationId xmlns:a16="http://schemas.microsoft.com/office/drawing/2014/main" id="{2CE21E27-DF2A-4809-8004-DBD3CB8C9D7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91072" y="4912335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16286683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 sia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D0D8038A-5827-4846-97D5-0DEF7A92C9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8600" y="0"/>
            <a:ext cx="11961876" cy="6858000"/>
          </a:xfrm>
          <a:custGeom>
            <a:avLst/>
            <a:gdLst>
              <a:gd name="connsiteX0" fmla="*/ 0 w 11961876"/>
              <a:gd name="connsiteY0" fmla="*/ 0 h 6858000"/>
              <a:gd name="connsiteX1" fmla="*/ 11961876 w 11961876"/>
              <a:gd name="connsiteY1" fmla="*/ 0 h 6858000"/>
              <a:gd name="connsiteX2" fmla="*/ 11961876 w 11961876"/>
              <a:gd name="connsiteY2" fmla="*/ 6858000 h 6858000"/>
              <a:gd name="connsiteX3" fmla="*/ 0 w 1196187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61876" h="6858000">
                <a:moveTo>
                  <a:pt x="0" y="0"/>
                </a:moveTo>
                <a:lnTo>
                  <a:pt x="11961876" y="0"/>
                </a:lnTo>
                <a:lnTo>
                  <a:pt x="119618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2578608"/>
            <a:ext cx="4297680" cy="914400"/>
          </a:xfrm>
        </p:spPr>
        <p:txBody>
          <a:bodyPr rtlCol="0" anchor="b" anchorCtr="0"/>
          <a:lstStyle/>
          <a:p>
            <a:pPr rtl="0"/>
            <a:r>
              <a:rPr lang="it-IT" noProof="0"/>
              <a:t>FAI CLIC PER MODIFICARE IL TITOLO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3721608"/>
            <a:ext cx="4297680" cy="2286000"/>
          </a:xfrm>
        </p:spPr>
        <p:txBody>
          <a:bodyPr rtlCol="0">
            <a:normAutofit/>
          </a:bodyPr>
          <a:lstStyle>
            <a:lvl1pPr marL="0" indent="0">
              <a:lnSpc>
                <a:spcPts val="2400"/>
              </a:lnSpc>
              <a:buNone/>
              <a:defRPr sz="1400"/>
            </a:lvl1pPr>
            <a:lvl2pPr marL="457200" indent="0">
              <a:lnSpc>
                <a:spcPct val="100000"/>
              </a:lnSpc>
              <a:buNone/>
              <a:defRPr sz="1600"/>
            </a:lvl2pPr>
            <a:lvl3pPr marL="914400" indent="0">
              <a:lnSpc>
                <a:spcPct val="100000"/>
              </a:lnSpc>
              <a:buNone/>
              <a:defRPr sz="1600"/>
            </a:lvl3pPr>
            <a:lvl4pPr marL="1371600" indent="0">
              <a:lnSpc>
                <a:spcPct val="100000"/>
              </a:lnSpc>
              <a:buNone/>
              <a:defRPr sz="1600"/>
            </a:lvl4pPr>
            <a:lvl5pPr marL="1828800" indent="0">
              <a:lnSpc>
                <a:spcPct val="100000"/>
              </a:lnSpc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E3A951D3-FDD2-4A48-9F77-7EB69F3AA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0D24C9D2-B921-4FAF-8173-CF9B37D4F8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713720" y="-68580"/>
            <a:ext cx="1737360" cy="6858000"/>
          </a:xfrm>
        </p:spPr>
        <p:txBody>
          <a:bodyPr vert="vert270" rtlCol="0" anchor="t">
            <a:noAutofit/>
          </a:bodyPr>
          <a:lstStyle>
            <a:lvl1pPr marL="0" indent="0">
              <a:spcBef>
                <a:spcPts val="0"/>
              </a:spcBef>
              <a:buNone/>
              <a:defRPr sz="13500" cap="all" baseline="0">
                <a:solidFill>
                  <a:schemeClr val="bg1">
                    <a:lumMod val="9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pPr lvl="0" rtl="0"/>
            <a:r>
              <a:rPr lang="it-IT" noProof="0"/>
              <a:t>Informazioni</a:t>
            </a:r>
          </a:p>
        </p:txBody>
      </p:sp>
    </p:spTree>
    <p:extLst>
      <p:ext uri="{BB962C8B-B14F-4D97-AF65-F5344CB8AC3E}">
        <p14:creationId xmlns:p14="http://schemas.microsoft.com/office/powerpoint/2010/main" val="36448595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epi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0F1B0119-8B53-4329-89FD-7688250A12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81369"/>
            <a:ext cx="11274552" cy="2743200"/>
          </a:xfrm>
          <a:custGeom>
            <a:avLst/>
            <a:gdLst>
              <a:gd name="connsiteX0" fmla="*/ 0 w 11274552"/>
              <a:gd name="connsiteY0" fmla="*/ 0 h 2743200"/>
              <a:gd name="connsiteX1" fmla="*/ 11274552 w 11274552"/>
              <a:gd name="connsiteY1" fmla="*/ 0 h 2743200"/>
              <a:gd name="connsiteX2" fmla="*/ 11274552 w 11274552"/>
              <a:gd name="connsiteY2" fmla="*/ 2743200 h 2743200"/>
              <a:gd name="connsiteX3" fmla="*/ 5730217 w 11274552"/>
              <a:gd name="connsiteY3" fmla="*/ 2743200 h 2743200"/>
              <a:gd name="connsiteX4" fmla="*/ 5730217 w 11274552"/>
              <a:gd name="connsiteY4" fmla="*/ 1118831 h 2743200"/>
              <a:gd name="connsiteX5" fmla="*/ 5522399 w 11274552"/>
              <a:gd name="connsiteY5" fmla="*/ 1118831 h 2743200"/>
              <a:gd name="connsiteX6" fmla="*/ 5522399 w 11274552"/>
              <a:gd name="connsiteY6" fmla="*/ 2743200 h 2743200"/>
              <a:gd name="connsiteX7" fmla="*/ 0 w 11274552"/>
              <a:gd name="connsiteY7" fmla="*/ 27432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74552" h="2743200">
                <a:moveTo>
                  <a:pt x="0" y="0"/>
                </a:moveTo>
                <a:lnTo>
                  <a:pt x="11274552" y="0"/>
                </a:lnTo>
                <a:lnTo>
                  <a:pt x="11274552" y="2743200"/>
                </a:lnTo>
                <a:lnTo>
                  <a:pt x="5730217" y="2743200"/>
                </a:lnTo>
                <a:lnTo>
                  <a:pt x="5730217" y="1118831"/>
                </a:lnTo>
                <a:lnTo>
                  <a:pt x="5522399" y="1118831"/>
                </a:lnTo>
                <a:lnTo>
                  <a:pt x="5522399" y="2743200"/>
                </a:lnTo>
                <a:lnTo>
                  <a:pt x="0" y="27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592386"/>
            <a:ext cx="4572000" cy="1325563"/>
          </a:xfrm>
        </p:spPr>
        <p:txBody>
          <a:bodyPr rtlCol="0"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15" name="Segnaposto testo 12">
            <a:extLst>
              <a:ext uri="{FF2B5EF4-FFF2-40B4-BE49-F238E27FC236}">
                <a16:creationId xmlns:a16="http://schemas.microsoft.com/office/drawing/2014/main" id="{FEDD6309-46B2-4D7D-A1E2-8F04609BF7B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89391" y="3546349"/>
            <a:ext cx="5248656" cy="192024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95C8E637-78B0-4855-A6B1-C2DE56F364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81123" y="1600200"/>
            <a:ext cx="207818" cy="37351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Segnaposto testo 12">
            <a:extLst>
              <a:ext uri="{FF2B5EF4-FFF2-40B4-BE49-F238E27FC236}">
                <a16:creationId xmlns:a16="http://schemas.microsoft.com/office/drawing/2014/main" id="{89A89CDF-EE53-4D5A-BA2F-B21F454E10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39512" y="5503164"/>
            <a:ext cx="6958584" cy="1371600"/>
          </a:xfrm>
        </p:spPr>
        <p:txBody>
          <a:bodyPr vert="horz" bIns="0" rtlCol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0" cap="all" baseline="0">
                <a:solidFill>
                  <a:schemeClr val="bg1">
                    <a:lumMod val="9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pPr lvl="0" rtl="0"/>
            <a:r>
              <a:rPr lang="it-IT" noProof="0"/>
              <a:t>Riepilogo</a:t>
            </a:r>
          </a:p>
        </p:txBody>
      </p:sp>
    </p:spTree>
    <p:extLst>
      <p:ext uri="{BB962C8B-B14F-4D97-AF65-F5344CB8AC3E}">
        <p14:creationId xmlns:p14="http://schemas.microsoft.com/office/powerpoint/2010/main" val="4266790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84ED48F4-DBCF-44E9-BDD6-E6E63CAB73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0 w 12188952"/>
              <a:gd name="connsiteY0" fmla="*/ 0 h 6858000"/>
              <a:gd name="connsiteX1" fmla="*/ 12188952 w 12188952"/>
              <a:gd name="connsiteY1" fmla="*/ 0 h 6858000"/>
              <a:gd name="connsiteX2" fmla="*/ 12188952 w 12188952"/>
              <a:gd name="connsiteY2" fmla="*/ 3423562 h 6858000"/>
              <a:gd name="connsiteX3" fmla="*/ 7502172 w 12188952"/>
              <a:gd name="connsiteY3" fmla="*/ 3423562 h 6858000"/>
              <a:gd name="connsiteX4" fmla="*/ 7502172 w 12188952"/>
              <a:gd name="connsiteY4" fmla="*/ 3652162 h 6858000"/>
              <a:gd name="connsiteX5" fmla="*/ 12188952 w 12188952"/>
              <a:gd name="connsiteY5" fmla="*/ 3652162 h 6858000"/>
              <a:gd name="connsiteX6" fmla="*/ 12188952 w 12188952"/>
              <a:gd name="connsiteY6" fmla="*/ 6858000 h 6858000"/>
              <a:gd name="connsiteX7" fmla="*/ 0 w 1218895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3423562"/>
                </a:lnTo>
                <a:lnTo>
                  <a:pt x="7502172" y="3423562"/>
                </a:lnTo>
                <a:lnTo>
                  <a:pt x="7502172" y="3652162"/>
                </a:lnTo>
                <a:lnTo>
                  <a:pt x="12188952" y="3652162"/>
                </a:lnTo>
                <a:lnTo>
                  <a:pt x="121889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77D5655F-601C-49CF-925B-4467144804D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467603" y="4681728"/>
            <a:ext cx="3838731" cy="16459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600"/>
            </a:lvl2pPr>
            <a:lvl3pPr marL="914400" indent="0">
              <a:lnSpc>
                <a:spcPct val="100000"/>
              </a:lnSpc>
              <a:buNone/>
              <a:defRPr sz="1600"/>
            </a:lvl3pPr>
            <a:lvl4pPr marL="1371600" indent="0">
              <a:lnSpc>
                <a:spcPct val="100000"/>
              </a:lnSpc>
              <a:buNone/>
              <a:defRPr sz="1600"/>
            </a:lvl4pPr>
            <a:lvl5pPr marL="1828800" indent="0">
              <a:lnSpc>
                <a:spcPct val="100000"/>
              </a:lnSpc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3A4EE02-E082-4906-9F26-21DA131BE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03696" y="3423562"/>
            <a:ext cx="46867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D49F40A-2F72-4059-80C0-FD3038B0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5854" y="3941064"/>
            <a:ext cx="3840480" cy="640080"/>
          </a:xfrm>
        </p:spPr>
        <p:txBody>
          <a:bodyPr rtlCol="0" anchor="t"/>
          <a:lstStyle>
            <a:lvl1pPr>
              <a:spcBef>
                <a:spcPts val="1000"/>
              </a:spcBef>
              <a:defRPr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831765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3A79566-C1F8-443D-A135-C6688984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14/7/20XX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5CF363-F733-460B-9E71-BF70442A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3B0FA47-58F4-4B95-AD52-4EFE7977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89493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B4411E-20EA-4627-8A68-17038DCE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74E5B2-1EB9-4222-8FAB-65BDC9A9500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C197C18-82B5-4EB5-9010-63FFB7F5316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732AD86-1F8B-4DE6-9736-793E1781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14/7/20XX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60A3B3-8B02-4D8B-A982-7C7CA03A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9C9CBB-7187-447C-9F33-04CFDCD0B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925D6D-4906-4DAB-B1BA-9436026FE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9975A10-62C2-4D29-B192-A142562FE0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3B58235-2C90-48E1-8A68-7413F78398F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2FCAF9B-D406-4E4F-B804-AF188F651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14/7/20XX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7E5FF7C-B4CA-48C1-B1A5-2AA329D3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AABB43-2086-4CDB-B2A4-E51E7D83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47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egnaposto immagine 25">
            <a:extLst>
              <a:ext uri="{FF2B5EF4-FFF2-40B4-BE49-F238E27FC236}">
                <a16:creationId xmlns:a16="http://schemas.microsoft.com/office/drawing/2014/main" id="{6A9CEDC6-C07A-4AA6-A03A-799447ACA93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10025044 w 12188952"/>
              <a:gd name="connsiteY0" fmla="*/ 1464945 h 6858000"/>
              <a:gd name="connsiteX1" fmla="*/ 10025044 w 12188952"/>
              <a:gd name="connsiteY1" fmla="*/ 6219825 h 6858000"/>
              <a:gd name="connsiteX2" fmla="*/ 10253644 w 12188952"/>
              <a:gd name="connsiteY2" fmla="*/ 6219825 h 6858000"/>
              <a:gd name="connsiteX3" fmla="*/ 10253644 w 12188952"/>
              <a:gd name="connsiteY3" fmla="*/ 1464945 h 6858000"/>
              <a:gd name="connsiteX4" fmla="*/ 0 w 12188952"/>
              <a:gd name="connsiteY4" fmla="*/ 0 h 6858000"/>
              <a:gd name="connsiteX5" fmla="*/ 12188952 w 12188952"/>
              <a:gd name="connsiteY5" fmla="*/ 0 h 6858000"/>
              <a:gd name="connsiteX6" fmla="*/ 12188952 w 12188952"/>
              <a:gd name="connsiteY6" fmla="*/ 6858000 h 6858000"/>
              <a:gd name="connsiteX7" fmla="*/ 0 w 1218895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10025044" y="1464945"/>
                </a:moveTo>
                <a:lnTo>
                  <a:pt x="10025044" y="6219825"/>
                </a:lnTo>
                <a:lnTo>
                  <a:pt x="10253644" y="6219825"/>
                </a:lnTo>
                <a:lnTo>
                  <a:pt x="10253644" y="1464945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27109C03-4D2D-4A2D-AC74-49353ED38B5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0" y="1465263"/>
            <a:ext cx="10026650" cy="4754562"/>
          </a:xfrm>
          <a:solidFill>
            <a:schemeClr val="bg1">
              <a:alpha val="93000"/>
            </a:schemeClr>
          </a:solidFill>
        </p:spPr>
        <p:txBody>
          <a:bodyPr lIns="1005840" tIns="502920"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365125"/>
            <a:ext cx="8562475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23" name="Segnaposto testo 12">
            <a:extLst>
              <a:ext uri="{FF2B5EF4-FFF2-40B4-BE49-F238E27FC236}">
                <a16:creationId xmlns:a16="http://schemas.microsoft.com/office/drawing/2014/main" id="{9EDE4DA5-D561-434E-9452-95025C316A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734040" y="-68580"/>
            <a:ext cx="1737360" cy="6858000"/>
          </a:xfrm>
        </p:spPr>
        <p:txBody>
          <a:bodyPr vert="vert270" rtlCol="0" anchor="t">
            <a:noAutofit/>
          </a:bodyPr>
          <a:lstStyle>
            <a:lvl1pPr marL="0" indent="0">
              <a:spcBef>
                <a:spcPts val="0"/>
              </a:spcBef>
              <a:buNone/>
              <a:defRPr sz="13000" cap="all" baseline="0">
                <a:solidFill>
                  <a:schemeClr val="bg1">
                    <a:lumMod val="9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pPr lvl="0" rtl="0"/>
            <a:r>
              <a:rPr lang="it-IT" noProof="0"/>
              <a:t>Problema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3A8936FC-DF00-4C6C-A5FA-13B0BFCC3E58}"/>
              </a:ext>
            </a:extLst>
          </p:cNvPr>
          <p:cNvSpPr/>
          <p:nvPr userDrawn="1"/>
        </p:nvSpPr>
        <p:spPr>
          <a:xfrm>
            <a:off x="10026568" y="1464945"/>
            <a:ext cx="228600" cy="4754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C25BE32D-3FC4-4B1B-808E-E2897BC2F7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274" y="2242336"/>
            <a:ext cx="3886200" cy="9144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5" name="Segnaposto testo 10">
            <a:extLst>
              <a:ext uri="{FF2B5EF4-FFF2-40B4-BE49-F238E27FC236}">
                <a16:creationId xmlns:a16="http://schemas.microsoft.com/office/drawing/2014/main" id="{413E5A31-C8FF-4B6C-AE00-99F8578963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4525" y="3218688"/>
            <a:ext cx="388620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6" name="Segnaposto testo 13">
            <a:extLst>
              <a:ext uri="{FF2B5EF4-FFF2-40B4-BE49-F238E27FC236}">
                <a16:creationId xmlns:a16="http://schemas.microsoft.com/office/drawing/2014/main" id="{99346137-3239-4162-9799-29D8E0B44CA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14399" y="3545967"/>
            <a:ext cx="3886200" cy="9144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7" name="Segnaposto testo 10">
            <a:extLst>
              <a:ext uri="{FF2B5EF4-FFF2-40B4-BE49-F238E27FC236}">
                <a16:creationId xmlns:a16="http://schemas.microsoft.com/office/drawing/2014/main" id="{BDD18F8A-C2BE-429D-BB7C-9390EEEE52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90801" y="1916113"/>
            <a:ext cx="388620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8" name="Segnaposto testo 13">
            <a:extLst>
              <a:ext uri="{FF2B5EF4-FFF2-40B4-BE49-F238E27FC236}">
                <a16:creationId xmlns:a16="http://schemas.microsoft.com/office/drawing/2014/main" id="{AFDC9EA4-0AAA-467C-9B89-6966F6E4BB0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90675" y="2242336"/>
            <a:ext cx="3886200" cy="9144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9" name="Segnaposto testo 10">
            <a:extLst>
              <a:ext uri="{FF2B5EF4-FFF2-40B4-BE49-F238E27FC236}">
                <a16:creationId xmlns:a16="http://schemas.microsoft.com/office/drawing/2014/main" id="{31ECD896-8F8E-404E-BBAD-FBFCBBE3DFE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90801" y="3218688"/>
            <a:ext cx="388620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0" name="Segnaposto testo 13">
            <a:extLst>
              <a:ext uri="{FF2B5EF4-FFF2-40B4-BE49-F238E27FC236}">
                <a16:creationId xmlns:a16="http://schemas.microsoft.com/office/drawing/2014/main" id="{6BEE435C-8719-41E1-838A-87FB6B0BA23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90675" y="3545967"/>
            <a:ext cx="3886200" cy="9144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1" name="Segnaposto testo 10">
            <a:extLst>
              <a:ext uri="{FF2B5EF4-FFF2-40B4-BE49-F238E27FC236}">
                <a16:creationId xmlns:a16="http://schemas.microsoft.com/office/drawing/2014/main" id="{9DAC0554-380F-4627-9E3C-FCDA9EE3B9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525" y="4709160"/>
            <a:ext cx="388620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2" name="Segnaposto testo 13">
            <a:extLst>
              <a:ext uri="{FF2B5EF4-FFF2-40B4-BE49-F238E27FC236}">
                <a16:creationId xmlns:a16="http://schemas.microsoft.com/office/drawing/2014/main" id="{32C9479E-1665-465C-9B07-8AC7E3F4B6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399" y="5036439"/>
            <a:ext cx="3886200" cy="737604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288361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>
            <a:extLst>
              <a:ext uri="{FF2B5EF4-FFF2-40B4-BE49-F238E27FC236}">
                <a16:creationId xmlns:a16="http://schemas.microsoft.com/office/drawing/2014/main" id="{FF067F4C-584F-4D26-A9F4-7E8E3F096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59926" y="1569034"/>
            <a:ext cx="7193874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9" name="Segnaposto immagine 10">
            <a:extLst>
              <a:ext uri="{FF2B5EF4-FFF2-40B4-BE49-F238E27FC236}">
                <a16:creationId xmlns:a16="http://schemas.microsoft.com/office/drawing/2014/main" id="{6C968367-11F9-40B5-B54F-1555B837CA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3630" y="548640"/>
            <a:ext cx="4389120" cy="576072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55363" y="365125"/>
            <a:ext cx="5103007" cy="1325563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78C38614-0243-4ABA-A367-8875F339D65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53182" y="2093976"/>
            <a:ext cx="512064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C25BE32D-3FC4-4B1B-808E-E2897BC2F7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53056" y="2422684"/>
            <a:ext cx="5120640" cy="64008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5" name="Segnaposto testo 10">
            <a:extLst>
              <a:ext uri="{FF2B5EF4-FFF2-40B4-BE49-F238E27FC236}">
                <a16:creationId xmlns:a16="http://schemas.microsoft.com/office/drawing/2014/main" id="{413E5A31-C8FF-4B6C-AE00-99F8578963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53307" y="3227832"/>
            <a:ext cx="512064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6" name="Segnaposto testo 13">
            <a:extLst>
              <a:ext uri="{FF2B5EF4-FFF2-40B4-BE49-F238E27FC236}">
                <a16:creationId xmlns:a16="http://schemas.microsoft.com/office/drawing/2014/main" id="{99346137-3239-4162-9799-29D8E0B44CA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53181" y="3559290"/>
            <a:ext cx="5120640" cy="45720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1" name="Segnaposto testo 10">
            <a:extLst>
              <a:ext uri="{FF2B5EF4-FFF2-40B4-BE49-F238E27FC236}">
                <a16:creationId xmlns:a16="http://schemas.microsoft.com/office/drawing/2014/main" id="{005E970C-F216-4C13-B637-2CD29EB1F7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49167" y="4059936"/>
            <a:ext cx="512064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2" name="Segnaposto testo 13">
            <a:extLst>
              <a:ext uri="{FF2B5EF4-FFF2-40B4-BE49-F238E27FC236}">
                <a16:creationId xmlns:a16="http://schemas.microsoft.com/office/drawing/2014/main" id="{FD54B08D-52AA-478D-9A22-40F57CEFF5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49041" y="4388168"/>
            <a:ext cx="5120640" cy="64008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3" name="Segnaposto testo 10">
            <a:extLst>
              <a:ext uri="{FF2B5EF4-FFF2-40B4-BE49-F238E27FC236}">
                <a16:creationId xmlns:a16="http://schemas.microsoft.com/office/drawing/2014/main" id="{78434772-1E65-4475-A328-95A7B244579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49292" y="5202936"/>
            <a:ext cx="5120640" cy="32004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accent1"/>
                </a:solidFill>
                <a:latin typeface="+mj-lt"/>
              </a:defRPr>
            </a:lvl2pPr>
            <a:lvl3pPr marL="914400" indent="0">
              <a:buNone/>
              <a:defRPr sz="2000">
                <a:solidFill>
                  <a:schemeClr val="accent1"/>
                </a:solidFill>
                <a:latin typeface="+mj-lt"/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  <a:latin typeface="+mj-lt"/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4" name="Segnaposto testo 13">
            <a:extLst>
              <a:ext uri="{FF2B5EF4-FFF2-40B4-BE49-F238E27FC236}">
                <a16:creationId xmlns:a16="http://schemas.microsoft.com/office/drawing/2014/main" id="{16497897-EF41-49AE-B577-23E1843D2DE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49166" y="5535502"/>
            <a:ext cx="5120640" cy="640080"/>
          </a:xfrm>
        </p:spPr>
        <p:txBody>
          <a:bodyPr rtlCol="0"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130744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a del prod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immagine 21">
            <a:extLst>
              <a:ext uri="{FF2B5EF4-FFF2-40B4-BE49-F238E27FC236}">
                <a16:creationId xmlns:a16="http://schemas.microsoft.com/office/drawing/2014/main" id="{02412796-7042-4809-B0D2-CA19D0001B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0 w 12188952"/>
              <a:gd name="connsiteY0" fmla="*/ 0 h 6858000"/>
              <a:gd name="connsiteX1" fmla="*/ 12188952 w 12188952"/>
              <a:gd name="connsiteY1" fmla="*/ 0 h 6858000"/>
              <a:gd name="connsiteX2" fmla="*/ 12188952 w 12188952"/>
              <a:gd name="connsiteY2" fmla="*/ 6858000 h 6858000"/>
              <a:gd name="connsiteX3" fmla="*/ 0 w 12188952"/>
              <a:gd name="connsiteY3" fmla="*/ 6858000 h 6858000"/>
              <a:gd name="connsiteX4" fmla="*/ 0 w 12188952"/>
              <a:gd name="connsiteY4" fmla="*/ 2560590 h 6858000"/>
              <a:gd name="connsiteX5" fmla="*/ 4876038 w 12188952"/>
              <a:gd name="connsiteY5" fmla="*/ 2560590 h 6858000"/>
              <a:gd name="connsiteX6" fmla="*/ 4876038 w 12188952"/>
              <a:gd name="connsiteY6" fmla="*/ 2331990 h 6858000"/>
              <a:gd name="connsiteX7" fmla="*/ 0 w 12188952"/>
              <a:gd name="connsiteY7" fmla="*/ 233199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2560590"/>
                </a:lnTo>
                <a:lnTo>
                  <a:pt x="4876038" y="2560590"/>
                </a:lnTo>
                <a:lnTo>
                  <a:pt x="4876038" y="2331990"/>
                </a:lnTo>
                <a:lnTo>
                  <a:pt x="0" y="233199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858957"/>
            <a:ext cx="4032504" cy="1325563"/>
          </a:xfrm>
        </p:spPr>
        <p:txBody>
          <a:bodyPr rtlCol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9DD0C4E2-C56D-415A-A93E-7E5A3DD9BB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38800" y="1173329"/>
            <a:ext cx="27432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3466F58-8094-496E-8FA6-A2A07D706E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38800" y="1522412"/>
            <a:ext cx="2743200" cy="9144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4" name="Segnaposto testo 10">
            <a:extLst>
              <a:ext uri="{FF2B5EF4-FFF2-40B4-BE49-F238E27FC236}">
                <a16:creationId xmlns:a16="http://schemas.microsoft.com/office/drawing/2014/main" id="{35CDA3A0-B53D-4D18-9792-E99DB7DFDFC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38800" y="2743993"/>
            <a:ext cx="27432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15" name="Segnaposto testo 12">
            <a:extLst>
              <a:ext uri="{FF2B5EF4-FFF2-40B4-BE49-F238E27FC236}">
                <a16:creationId xmlns:a16="http://schemas.microsoft.com/office/drawing/2014/main" id="{FEDD6309-46B2-4D7D-A1E2-8F04609BF7B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38800" y="3074026"/>
            <a:ext cx="2743200" cy="9144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6" name="Segnaposto testo 10">
            <a:extLst>
              <a:ext uri="{FF2B5EF4-FFF2-40B4-BE49-F238E27FC236}">
                <a16:creationId xmlns:a16="http://schemas.microsoft.com/office/drawing/2014/main" id="{DF7E20CD-913D-437E-9659-9C125387ECA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86038" y="1182807"/>
            <a:ext cx="27432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17" name="Segnaposto testo 12">
            <a:extLst>
              <a:ext uri="{FF2B5EF4-FFF2-40B4-BE49-F238E27FC236}">
                <a16:creationId xmlns:a16="http://schemas.microsoft.com/office/drawing/2014/main" id="{DB390311-D71A-47E1-A6A4-FC51999254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86038" y="1531890"/>
            <a:ext cx="2743200" cy="9144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8" name="Segnaposto testo 10">
            <a:extLst>
              <a:ext uri="{FF2B5EF4-FFF2-40B4-BE49-F238E27FC236}">
                <a16:creationId xmlns:a16="http://schemas.microsoft.com/office/drawing/2014/main" id="{A6F112C5-2301-4903-8FFC-3D13F2BD7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686038" y="2753471"/>
            <a:ext cx="27432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 cap="all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sottotitolo</a:t>
            </a:r>
          </a:p>
        </p:txBody>
      </p:sp>
      <p:sp>
        <p:nvSpPr>
          <p:cNvPr id="19" name="Segnaposto testo 12">
            <a:extLst>
              <a:ext uri="{FF2B5EF4-FFF2-40B4-BE49-F238E27FC236}">
                <a16:creationId xmlns:a16="http://schemas.microsoft.com/office/drawing/2014/main" id="{867721ED-86DF-4220-A638-CB65E0B5B12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686038" y="3083504"/>
            <a:ext cx="2743200" cy="9144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620BB15-729F-4427-9DF3-6861F012AE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31990"/>
            <a:ext cx="4877562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ntaggi del prod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77E32A88-04B9-4879-A7DA-64134B3784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8600" y="0"/>
            <a:ext cx="11961876" cy="6858000"/>
          </a:xfrm>
          <a:custGeom>
            <a:avLst/>
            <a:gdLst>
              <a:gd name="connsiteX0" fmla="*/ 0 w 11961876"/>
              <a:gd name="connsiteY0" fmla="*/ 0 h 6858000"/>
              <a:gd name="connsiteX1" fmla="*/ 11961876 w 11961876"/>
              <a:gd name="connsiteY1" fmla="*/ 0 h 6858000"/>
              <a:gd name="connsiteX2" fmla="*/ 11961876 w 11961876"/>
              <a:gd name="connsiteY2" fmla="*/ 6858000 h 6858000"/>
              <a:gd name="connsiteX3" fmla="*/ 0 w 1196187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61876" h="6858000">
                <a:moveTo>
                  <a:pt x="0" y="0"/>
                </a:moveTo>
                <a:lnTo>
                  <a:pt x="11961876" y="0"/>
                </a:lnTo>
                <a:lnTo>
                  <a:pt x="119618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8" y="365760"/>
            <a:ext cx="6400800" cy="1325563"/>
          </a:xfrm>
        </p:spPr>
        <p:txBody>
          <a:bodyPr rtlCol="0"/>
          <a:lstStyle/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1" y="2000292"/>
            <a:ext cx="3162299" cy="3409907"/>
          </a:xfrm>
        </p:spPr>
        <p:txBody>
          <a:bodyPr rtlCol="0">
            <a:norm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5FFA2B6-6061-4DC2-8233-A48FB7AA8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Segnaposto testo 12">
            <a:extLst>
              <a:ext uri="{FF2B5EF4-FFF2-40B4-BE49-F238E27FC236}">
                <a16:creationId xmlns:a16="http://schemas.microsoft.com/office/drawing/2014/main" id="{4A219D8E-BB95-4BDA-98A2-097D1BFA74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39512" y="5513832"/>
            <a:ext cx="6958584" cy="1371600"/>
          </a:xfrm>
        </p:spPr>
        <p:txBody>
          <a:bodyPr vert="horz" bIns="0" rtlCol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0" cap="all" baseline="0">
                <a:solidFill>
                  <a:schemeClr val="bg1">
                    <a:lumMod val="95000"/>
                  </a:schemeClr>
                </a:solidFill>
                <a:latin typeface="Source Sans Pro ExtraLight" panose="020B0303030403020204" pitchFamily="34" charset="0"/>
                <a:ea typeface="Source Sans Pro ExtraLight" panose="020B0303030403020204" pitchFamily="34" charset="0"/>
              </a:defRPr>
            </a:lvl1pPr>
          </a:lstStyle>
          <a:p>
            <a:pPr lvl="0" rtl="0"/>
            <a:r>
              <a:rPr lang="it-IT" noProof="0"/>
              <a:t>Vantaggi</a:t>
            </a:r>
          </a:p>
        </p:txBody>
      </p:sp>
    </p:spTree>
    <p:extLst>
      <p:ext uri="{BB962C8B-B14F-4D97-AF65-F5344CB8AC3E}">
        <p14:creationId xmlns:p14="http://schemas.microsoft.com/office/powerpoint/2010/main" val="22784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ruzione di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05A412B8-4256-47AC-A275-1AC354C4C6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0 w 12188952"/>
              <a:gd name="connsiteY0" fmla="*/ 0 h 6858000"/>
              <a:gd name="connsiteX1" fmla="*/ 12188952 w 12188952"/>
              <a:gd name="connsiteY1" fmla="*/ 0 h 6858000"/>
              <a:gd name="connsiteX2" fmla="*/ 12188952 w 12188952"/>
              <a:gd name="connsiteY2" fmla="*/ 6858000 h 6858000"/>
              <a:gd name="connsiteX3" fmla="*/ 0 w 12188952"/>
              <a:gd name="connsiteY3" fmla="*/ 6858000 h 6858000"/>
              <a:gd name="connsiteX4" fmla="*/ 0 w 12188952"/>
              <a:gd name="connsiteY4" fmla="*/ 4926523 h 6858000"/>
              <a:gd name="connsiteX5" fmla="*/ 9142476 w 12188952"/>
              <a:gd name="connsiteY5" fmla="*/ 4926523 h 6858000"/>
              <a:gd name="connsiteX6" fmla="*/ 9142476 w 12188952"/>
              <a:gd name="connsiteY6" fmla="*/ 4697923 h 6858000"/>
              <a:gd name="connsiteX7" fmla="*/ 0 w 12188952"/>
              <a:gd name="connsiteY7" fmla="*/ 469792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4926523"/>
                </a:lnTo>
                <a:lnTo>
                  <a:pt x="9142476" y="4926523"/>
                </a:lnTo>
                <a:lnTo>
                  <a:pt x="9142476" y="4697923"/>
                </a:lnTo>
                <a:lnTo>
                  <a:pt x="0" y="4697923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5084064"/>
            <a:ext cx="8311896" cy="1049254"/>
          </a:xfrm>
        </p:spPr>
        <p:txBody>
          <a:bodyPr rtlCol="0" anchor="b">
            <a:normAutofit/>
          </a:bodyPr>
          <a:lstStyle>
            <a:lvl1pPr algn="r"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FAI CLIC PER MODIFICARE IL 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B05F6-A3ED-45AB-B103-D5E34BFD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029C1C-740D-4213-96FE-1FAA3072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4E8801-7449-48B4-8D64-BCE20D08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DBCBD4E-87D0-4BA6-A1B4-3DC9452A3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97923"/>
            <a:ext cx="914400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59165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ello di busin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B695704B-E527-4A3C-9B8B-CDEB8724F0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6858000"/>
          </a:xfrm>
          <a:custGeom>
            <a:avLst/>
            <a:gdLst>
              <a:gd name="connsiteX0" fmla="*/ 7789164 w 12188952"/>
              <a:gd name="connsiteY0" fmla="*/ 2258568 h 6858000"/>
              <a:gd name="connsiteX1" fmla="*/ 7789164 w 12188952"/>
              <a:gd name="connsiteY1" fmla="*/ 2487168 h 6858000"/>
              <a:gd name="connsiteX2" fmla="*/ 10715244 w 12188952"/>
              <a:gd name="connsiteY2" fmla="*/ 2487168 h 6858000"/>
              <a:gd name="connsiteX3" fmla="*/ 10715244 w 12188952"/>
              <a:gd name="connsiteY3" fmla="*/ 2258568 h 6858000"/>
              <a:gd name="connsiteX4" fmla="*/ 4634484 w 12188952"/>
              <a:gd name="connsiteY4" fmla="*/ 2258568 h 6858000"/>
              <a:gd name="connsiteX5" fmla="*/ 4634484 w 12188952"/>
              <a:gd name="connsiteY5" fmla="*/ 2487168 h 6858000"/>
              <a:gd name="connsiteX6" fmla="*/ 7560564 w 12188952"/>
              <a:gd name="connsiteY6" fmla="*/ 2487168 h 6858000"/>
              <a:gd name="connsiteX7" fmla="*/ 7560564 w 12188952"/>
              <a:gd name="connsiteY7" fmla="*/ 2258568 h 6858000"/>
              <a:gd name="connsiteX8" fmla="*/ 1443228 w 12188952"/>
              <a:gd name="connsiteY8" fmla="*/ 2258568 h 6858000"/>
              <a:gd name="connsiteX9" fmla="*/ 1443228 w 12188952"/>
              <a:gd name="connsiteY9" fmla="*/ 2487168 h 6858000"/>
              <a:gd name="connsiteX10" fmla="*/ 4369308 w 12188952"/>
              <a:gd name="connsiteY10" fmla="*/ 2487168 h 6858000"/>
              <a:gd name="connsiteX11" fmla="*/ 4369308 w 12188952"/>
              <a:gd name="connsiteY11" fmla="*/ 2258568 h 6858000"/>
              <a:gd name="connsiteX12" fmla="*/ 0 w 12188952"/>
              <a:gd name="connsiteY12" fmla="*/ 0 h 6858000"/>
              <a:gd name="connsiteX13" fmla="*/ 12188952 w 12188952"/>
              <a:gd name="connsiteY13" fmla="*/ 0 h 6858000"/>
              <a:gd name="connsiteX14" fmla="*/ 12188952 w 12188952"/>
              <a:gd name="connsiteY14" fmla="*/ 6858000 h 6858000"/>
              <a:gd name="connsiteX15" fmla="*/ 0 w 12188952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88952" h="6858000">
                <a:moveTo>
                  <a:pt x="7789164" y="2258568"/>
                </a:moveTo>
                <a:lnTo>
                  <a:pt x="7789164" y="2487168"/>
                </a:lnTo>
                <a:lnTo>
                  <a:pt x="10715244" y="2487168"/>
                </a:lnTo>
                <a:lnTo>
                  <a:pt x="10715244" y="2258568"/>
                </a:lnTo>
                <a:close/>
                <a:moveTo>
                  <a:pt x="4634484" y="2258568"/>
                </a:moveTo>
                <a:lnTo>
                  <a:pt x="4634484" y="2487168"/>
                </a:lnTo>
                <a:lnTo>
                  <a:pt x="7560564" y="2487168"/>
                </a:lnTo>
                <a:lnTo>
                  <a:pt x="7560564" y="2258568"/>
                </a:lnTo>
                <a:close/>
                <a:moveTo>
                  <a:pt x="1443228" y="2258568"/>
                </a:moveTo>
                <a:lnTo>
                  <a:pt x="1443228" y="2487168"/>
                </a:lnTo>
                <a:lnTo>
                  <a:pt x="4369308" y="2487168"/>
                </a:lnTo>
                <a:lnTo>
                  <a:pt x="4369308" y="2258568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444752" y="2487165"/>
            <a:ext cx="2926080" cy="2714379"/>
          </a:xfrm>
          <a:solidFill>
            <a:schemeClr val="bg1">
              <a:alpha val="85000"/>
            </a:schemeClr>
          </a:solidFill>
        </p:spPr>
        <p:txBody>
          <a:bodyPr tIns="429768"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2</a:t>
            </a:r>
          </a:p>
        </p:txBody>
      </p:sp>
      <p:sp>
        <p:nvSpPr>
          <p:cNvPr id="10" name="Segnaposto testo 10">
            <a:extLst>
              <a:ext uri="{FF2B5EF4-FFF2-40B4-BE49-F238E27FC236}">
                <a16:creationId xmlns:a16="http://schemas.microsoft.com/office/drawing/2014/main" id="{39809F78-EA1B-4C23-A53E-7DE8B4A6AE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673352" y="3374136"/>
            <a:ext cx="2468880" cy="1371600"/>
          </a:xfrm>
        </p:spPr>
        <p:txBody>
          <a:bodyPr rtlCol="0"/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Descrizione punto elenco</a:t>
            </a:r>
          </a:p>
        </p:txBody>
      </p:sp>
      <p:sp>
        <p:nvSpPr>
          <p:cNvPr id="11" name="Segnaposto testo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636008" y="2487165"/>
            <a:ext cx="2926080" cy="2715768"/>
          </a:xfrm>
          <a:solidFill>
            <a:schemeClr val="bg1">
              <a:alpha val="85000"/>
            </a:schemeClr>
          </a:solidFill>
        </p:spPr>
        <p:txBody>
          <a:bodyPr tIns="429768" rtlCol="0"/>
          <a:lstStyle>
            <a:lvl1pPr marL="0" indent="0" algn="ctr"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3</a:t>
            </a:r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873775" y="3374136"/>
            <a:ext cx="2468880" cy="1371600"/>
          </a:xfrm>
        </p:spPr>
        <p:txBody>
          <a:bodyPr rtlCol="0"/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Descrizione punto elenco</a:t>
            </a:r>
          </a:p>
        </p:txBody>
      </p:sp>
      <p:sp>
        <p:nvSpPr>
          <p:cNvPr id="13" name="Segnaposto testo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790688" y="2487165"/>
            <a:ext cx="2926080" cy="2715768"/>
          </a:xfrm>
          <a:solidFill>
            <a:schemeClr val="bg1">
              <a:alpha val="85000"/>
            </a:schemeClr>
          </a:solidFill>
        </p:spPr>
        <p:txBody>
          <a:bodyPr tIns="429768" rtlCol="0"/>
          <a:lstStyle>
            <a:lvl1pPr marL="0" indent="0" algn="ctr">
              <a:buFont typeface="Arial" panose="020B0604020202020204" pitchFamily="34" charset="0"/>
              <a:buNone/>
              <a:defRPr sz="18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4</a:t>
            </a:r>
          </a:p>
        </p:txBody>
      </p:sp>
      <p:sp>
        <p:nvSpPr>
          <p:cNvPr id="14" name="Segnaposto testo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9288" y="3374136"/>
            <a:ext cx="2468880" cy="1371600"/>
          </a:xfrm>
        </p:spPr>
        <p:txBody>
          <a:bodyPr rtlCol="0"/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it-IT" noProof="0"/>
              <a:t>Descrizione punto elenco</a:t>
            </a:r>
          </a:p>
        </p:txBody>
      </p:sp>
      <p:sp>
        <p:nvSpPr>
          <p:cNvPr id="16" name="Segnaposto data 4">
            <a:extLst>
              <a:ext uri="{FF2B5EF4-FFF2-40B4-BE49-F238E27FC236}">
                <a16:creationId xmlns:a16="http://schemas.microsoft.com/office/drawing/2014/main" id="{C0256D1E-8A29-4C0A-8641-E823E877CF86}"/>
              </a:ext>
            </a:extLst>
          </p:cNvPr>
          <p:cNvSpPr>
            <a:spLocks noGrp="1"/>
          </p:cNvSpPr>
          <p:nvPr>
            <p:ph type="dt" sz="half" idx="39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370B45ED-DCCD-4701-9ACC-9C83B74D1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4752" y="2258568"/>
            <a:ext cx="29260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09508955-3B0C-44CA-B1F9-AD0E70CDB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6008" y="2258568"/>
            <a:ext cx="29260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8612ACAA-EEDE-4C74-AF6C-6A7D06F7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790688" y="2258568"/>
            <a:ext cx="2926080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8602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a del merc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immagine 10">
            <a:extLst>
              <a:ext uri="{FF2B5EF4-FFF2-40B4-BE49-F238E27FC236}">
                <a16:creationId xmlns:a16="http://schemas.microsoft.com/office/drawing/2014/main" id="{27AEA2E6-E265-44DE-9F3F-657ECFF5D13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524" y="0"/>
            <a:ext cx="12188952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C37569F-733B-494F-B7CB-2318052090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0" y="2258568"/>
            <a:ext cx="12190476" cy="2743200"/>
          </a:xfrm>
          <a:solidFill>
            <a:schemeClr val="accent2">
              <a:alpha val="95000"/>
            </a:schemeClr>
          </a:solidFill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it-IT" noProof="0"/>
              <a:t>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FAI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6" name="Segnaposto testo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67130" y="2752344"/>
            <a:ext cx="2560320" cy="603504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noProof="0"/>
              <a:t>1</a:t>
            </a:r>
          </a:p>
        </p:txBody>
      </p:sp>
      <p:sp>
        <p:nvSpPr>
          <p:cNvPr id="17" name="Segnaposto testo 9">
            <a:extLst>
              <a:ext uri="{FF2B5EF4-FFF2-40B4-BE49-F238E27FC236}">
                <a16:creationId xmlns:a16="http://schemas.microsoft.com/office/drawing/2014/main" id="{4E9F4FE1-F54C-4B3C-9CED-6C3058B0035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815840" y="2752344"/>
            <a:ext cx="2560320" cy="603504"/>
          </a:xfrm>
          <a:prstGeom prst="rect">
            <a:avLst/>
          </a:prstGeom>
          <a:noFill/>
        </p:spPr>
        <p:txBody>
          <a:bodyPr vert="horz" lIns="0" tIns="0" rIns="0" bIns="0" rtlCol="0"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marL="266700" lvl="0" indent="-266700" algn="ctr" rtl="0"/>
            <a:r>
              <a:rPr lang="it-IT" noProof="0"/>
              <a:t>2</a:t>
            </a:r>
          </a:p>
        </p:txBody>
      </p:sp>
      <p:sp>
        <p:nvSpPr>
          <p:cNvPr id="18" name="Segnaposto testo 9">
            <a:extLst>
              <a:ext uri="{FF2B5EF4-FFF2-40B4-BE49-F238E27FC236}">
                <a16:creationId xmlns:a16="http://schemas.microsoft.com/office/drawing/2014/main" id="{26328AB3-6C8E-4BB6-9C01-852150BDFE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867194" y="2752344"/>
            <a:ext cx="2560320" cy="603504"/>
          </a:xfrm>
          <a:prstGeom prst="rect">
            <a:avLst/>
          </a:prstGeom>
          <a:noFill/>
        </p:spPr>
        <p:txBody>
          <a:bodyPr vert="horz" lIns="0" tIns="0" rIns="0" bIns="0" rtlCol="0"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marL="266700" lvl="0" indent="-266700" algn="ctr" rtl="0"/>
            <a:r>
              <a:rPr lang="it-IT" noProof="0"/>
              <a:t>3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31369B8-B3F7-44DF-975B-57630CED624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767130" y="3502152"/>
            <a:ext cx="2560320" cy="13716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3" name="Segnaposto testo 3">
            <a:extLst>
              <a:ext uri="{FF2B5EF4-FFF2-40B4-BE49-F238E27FC236}">
                <a16:creationId xmlns:a16="http://schemas.microsoft.com/office/drawing/2014/main" id="{8199533E-4480-4EF0-855E-F0FC142777B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815840" y="3502152"/>
            <a:ext cx="2560320" cy="13716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24" name="Segnaposto testo 3">
            <a:extLst>
              <a:ext uri="{FF2B5EF4-FFF2-40B4-BE49-F238E27FC236}">
                <a16:creationId xmlns:a16="http://schemas.microsoft.com/office/drawing/2014/main" id="{58E1CB88-990B-431E-A733-AF73E309054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867194" y="3502152"/>
            <a:ext cx="2560320" cy="13716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it-IT" noProof="0"/>
              <a:t>FARE CLIC PER MODIFICARE IL TESTO</a:t>
            </a:r>
          </a:p>
        </p:txBody>
      </p:sp>
      <p:sp>
        <p:nvSpPr>
          <p:cNvPr id="15" name="Segnaposto data 4">
            <a:extLst>
              <a:ext uri="{FF2B5EF4-FFF2-40B4-BE49-F238E27FC236}">
                <a16:creationId xmlns:a16="http://schemas.microsoft.com/office/drawing/2014/main" id="{DCF4F2F5-E92C-4ECF-9FDE-3E0CE4FBFCA8}"/>
              </a:ext>
            </a:extLst>
          </p:cNvPr>
          <p:cNvSpPr>
            <a:spLocks noGrp="1"/>
          </p:cNvSpPr>
          <p:nvPr>
            <p:ph type="dt" sz="half" idx="38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</p:spTree>
    <p:extLst>
      <p:ext uri="{BB962C8B-B14F-4D97-AF65-F5344CB8AC3E}">
        <p14:creationId xmlns:p14="http://schemas.microsoft.com/office/powerpoint/2010/main" val="287640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14/7/20XX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85" r:id="rId4"/>
    <p:sldLayoutId id="2147483650" r:id="rId5"/>
    <p:sldLayoutId id="2147483669" r:id="rId6"/>
    <p:sldLayoutId id="2147483651" r:id="rId7"/>
    <p:sldLayoutId id="2147483671" r:id="rId8"/>
    <p:sldLayoutId id="2147483683" r:id="rId9"/>
    <p:sldLayoutId id="2147483687" r:id="rId10"/>
    <p:sldLayoutId id="2147483672" r:id="rId11"/>
    <p:sldLayoutId id="2147483680" r:id="rId12"/>
    <p:sldLayoutId id="2147483678" r:id="rId13"/>
    <p:sldLayoutId id="2147483653" r:id="rId14"/>
    <p:sldLayoutId id="2147483677" r:id="rId15"/>
    <p:sldLayoutId id="2147483673" r:id="rId16"/>
    <p:sldLayoutId id="2147483654" r:id="rId17"/>
    <p:sldLayoutId id="2147483674" r:id="rId18"/>
    <p:sldLayoutId id="2147483675" r:id="rId19"/>
    <p:sldLayoutId id="2147483676" r:id="rId20"/>
    <p:sldLayoutId id="2147483668" r:id="rId21"/>
    <p:sldLayoutId id="2147483652" r:id="rId22"/>
    <p:sldLayoutId id="2147483656" r:id="rId23"/>
    <p:sldLayoutId id="2147483657" r:id="rId2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36" userDrawn="1">
          <p15:clr>
            <a:srgbClr val="5ACBF0"/>
          </p15:clr>
        </p15:guide>
        <p15:guide id="2" pos="2568" userDrawn="1">
          <p15:clr>
            <a:srgbClr val="5ACBF0"/>
          </p15:clr>
        </p15:guide>
        <p15:guide id="3" pos="5760" userDrawn="1">
          <p15:clr>
            <a:srgbClr val="F26B43"/>
          </p15:clr>
        </p15:guide>
        <p15:guide id="4" pos="1920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pos="576" userDrawn="1">
          <p15:clr>
            <a:srgbClr val="000000"/>
          </p15:clr>
        </p15:guide>
        <p15:guide id="7" pos="7104" userDrawn="1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egnaposto immagine 7" descr="foto di un ponte con cavi">
            <a:extLst>
              <a:ext uri="{FF2B5EF4-FFF2-40B4-BE49-F238E27FC236}">
                <a16:creationId xmlns:a16="http://schemas.microsoft.com/office/drawing/2014/main" id="{96D6DE01-D902-4482-9C44-25411826C9A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8000"/>
          </a:xfrm>
        </p:spPr>
      </p:pic>
      <p:sp>
        <p:nvSpPr>
          <p:cNvPr id="7" name="Titolo 6">
            <a:extLst>
              <a:ext uri="{FF2B5EF4-FFF2-40B4-BE49-F238E27FC236}">
                <a16:creationId xmlns:a16="http://schemas.microsoft.com/office/drawing/2014/main" id="{9C522CE7-8601-4799-A188-72F4C128D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636008"/>
            <a:ext cx="9144000" cy="1107959"/>
          </a:xfrm>
        </p:spPr>
        <p:txBody>
          <a:bodyPr rtlCol="0" anchor="b">
            <a:normAutofit/>
          </a:bodyPr>
          <a:lstStyle/>
          <a:p>
            <a:pPr rtl="0"/>
            <a:r>
              <a:rPr lang="it-IT" sz="2400" dirty="0"/>
              <a:t>L'interpretazione sammarinese dell'art. 18 della Convenzione. Riflessioni a margine della Circolare esplicativa della Segreteria di Stato per le Finanze e il Bilancio 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B95A575-4944-44FE-8343-886F3F6289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1248" y="5742432"/>
            <a:ext cx="7953375" cy="457200"/>
          </a:xfrm>
        </p:spPr>
        <p:txBody>
          <a:bodyPr rtlCol="0"/>
          <a:lstStyle/>
          <a:p>
            <a:pPr rtl="0"/>
            <a:r>
              <a:rPr lang="it-IT" dirty="0"/>
              <a:t>Avv. Amos Capicchioni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egnaposto immagine 9" descr="immagine di un grafico a barre">
            <a:extLst>
              <a:ext uri="{FF2B5EF4-FFF2-40B4-BE49-F238E27FC236}">
                <a16:creationId xmlns:a16="http://schemas.microsoft.com/office/drawing/2014/main" id="{B1240E7A-9EE3-4AD7-AC70-53A1C0C7D52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8000"/>
          </a:xfr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490"/>
            <a:ext cx="8562475" cy="1325563"/>
          </a:xfrm>
        </p:spPr>
        <p:txBody>
          <a:bodyPr rtlCol="0">
            <a:normAutofit/>
          </a:bodyPr>
          <a:lstStyle/>
          <a:p>
            <a:pPr rtl="0"/>
            <a:r>
              <a:rPr lang="it-IT" sz="3200" dirty="0"/>
              <a:t>La circolare n. 14227/2014 e l’art. 18 della Convenzione</a:t>
            </a:r>
          </a:p>
        </p:txBody>
      </p:sp>
      <p:sp>
        <p:nvSpPr>
          <p:cNvPr id="41" name="Segnaposto testo 40">
            <a:extLst>
              <a:ext uri="{FF2B5EF4-FFF2-40B4-BE49-F238E27FC236}">
                <a16:creationId xmlns:a16="http://schemas.microsoft.com/office/drawing/2014/main" id="{96363A03-E425-4DF0-A245-F0EEE2D043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0" y="1465263"/>
            <a:ext cx="10026650" cy="4754562"/>
          </a:xfrm>
        </p:spPr>
        <p:txBody>
          <a:bodyPr rtlCol="0"/>
          <a:lstStyle/>
          <a:p>
            <a:pPr rtl="0"/>
            <a:r>
              <a:rPr lang="it-IT" dirty="0"/>
              <a:t>L’art. 18, PRIMO COMMA</a:t>
            </a:r>
          </a:p>
        </p:txBody>
      </p:sp>
      <p:sp>
        <p:nvSpPr>
          <p:cNvPr id="44" name="Segnaposto testo 43">
            <a:extLst>
              <a:ext uri="{FF2B5EF4-FFF2-40B4-BE49-F238E27FC236}">
                <a16:creationId xmlns:a16="http://schemas.microsoft.com/office/drawing/2014/main" id="{980B2038-1B53-491E-BC2F-148E99EFDB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4274" y="2220356"/>
            <a:ext cx="8562474" cy="770148"/>
          </a:xfrm>
        </p:spPr>
        <p:txBody>
          <a:bodyPr rtlCol="0">
            <a:normAutofit/>
          </a:bodyPr>
          <a:lstStyle/>
          <a:p>
            <a:pPr algn="just" rtl="0"/>
            <a:r>
              <a:rPr lang="it-IT" i="1" dirty="0"/>
              <a:t>«Fatte salve le disposizioni del paragrafo 2 dell’art. 19, le pensioni e le altre remunerazioni analoghe, pagate ad un residente di uno Stato contraente in relazione ad un cessato impiego, sono imponibili soltanto in questo Stato». </a:t>
            </a:r>
          </a:p>
        </p:txBody>
      </p:sp>
      <p:sp>
        <p:nvSpPr>
          <p:cNvPr id="45" name="Segnaposto testo 44">
            <a:extLst>
              <a:ext uri="{FF2B5EF4-FFF2-40B4-BE49-F238E27FC236}">
                <a16:creationId xmlns:a16="http://schemas.microsoft.com/office/drawing/2014/main" id="{F970A788-9414-4536-9C00-F0C8714580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4525" y="3218688"/>
            <a:ext cx="3886200" cy="320040"/>
          </a:xfrm>
        </p:spPr>
        <p:txBody>
          <a:bodyPr rtlCol="0"/>
          <a:lstStyle/>
          <a:p>
            <a:pPr rtl="0"/>
            <a:r>
              <a:rPr lang="it-IT" dirty="0"/>
              <a:t>L’Art. 18, terzo comma</a:t>
            </a:r>
          </a:p>
        </p:txBody>
      </p:sp>
      <p:sp>
        <p:nvSpPr>
          <p:cNvPr id="46" name="Segnaposto testo 45">
            <a:extLst>
              <a:ext uri="{FF2B5EF4-FFF2-40B4-BE49-F238E27FC236}">
                <a16:creationId xmlns:a16="http://schemas.microsoft.com/office/drawing/2014/main" id="{F845A907-CC82-47DD-86EC-58C44C2EA6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4398" y="3545966"/>
            <a:ext cx="8562349" cy="600225"/>
          </a:xfrm>
        </p:spPr>
        <p:txBody>
          <a:bodyPr rtlCol="0">
            <a:noAutofit/>
          </a:bodyPr>
          <a:lstStyle/>
          <a:p>
            <a:pPr algn="just" rtl="0"/>
            <a:r>
              <a:rPr lang="it-IT" i="1" dirty="0"/>
              <a:t>«Nonostante le disposizioni del paragrafo 1 del presente articolo, le pensioni e altri pagamenti analoghi ricevuti nell’ambito </a:t>
            </a:r>
            <a:r>
              <a:rPr lang="it-IT" i="1" u="sng" dirty="0"/>
              <a:t>della legislazione di sicurezza sociale </a:t>
            </a:r>
            <a:r>
              <a:rPr lang="it-IT" i="1" dirty="0"/>
              <a:t>di uno Stato contraente sono imponibili soltanto in detto Stato».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DEF3428C-82C8-426A-8AA5-06D4123935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4524" y="4428975"/>
            <a:ext cx="5077713" cy="320040"/>
          </a:xfrm>
        </p:spPr>
        <p:txBody>
          <a:bodyPr rtlCol="0"/>
          <a:lstStyle/>
          <a:p>
            <a:pPr rtl="0"/>
            <a:r>
              <a:rPr lang="it-IT" dirty="0"/>
              <a:t>inversione del principio di tassazione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8B178A14-FF95-463C-89E7-D71BB431EA6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14398" y="4791473"/>
            <a:ext cx="8562349" cy="1230982"/>
          </a:xfrm>
        </p:spPr>
        <p:txBody>
          <a:bodyPr rtlCol="0">
            <a:normAutofit/>
          </a:bodyPr>
          <a:lstStyle/>
          <a:p>
            <a:pPr algn="just" rtl="0"/>
            <a:r>
              <a:rPr lang="it-IT" dirty="0"/>
              <a:t>Secondo quanto sostenuto dal dott. Fabrizio </a:t>
            </a:r>
            <a:r>
              <a:rPr lang="it-IT" dirty="0" err="1"/>
              <a:t>Cremoni</a:t>
            </a:r>
            <a:r>
              <a:rPr lang="it-IT" dirty="0"/>
              <a:t> in un articolo pubblicato su </a:t>
            </a:r>
            <a:r>
              <a:rPr lang="it-IT" i="1" dirty="0"/>
              <a:t>Fixing</a:t>
            </a:r>
            <a:r>
              <a:rPr lang="it-IT" dirty="0"/>
              <a:t>: «</a:t>
            </a:r>
            <a:r>
              <a:rPr lang="it-IT" i="1" dirty="0"/>
              <a:t>Accade quindi che il terzo comma prevede che, in deroga al primo comma, le pensioni e le altre remunerazioni analoghe ricevute nell’ambito della sicurezza sociale debbano essere tassate solo alla fonte, dallo Stato da cui provengono</a:t>
            </a:r>
            <a:r>
              <a:rPr lang="it-IT" dirty="0"/>
              <a:t>». </a:t>
            </a:r>
          </a:p>
          <a:p>
            <a:pPr algn="just" rtl="0"/>
            <a:r>
              <a:rPr lang="it-IT" dirty="0"/>
              <a:t>In pratica, spiegava il dott. </a:t>
            </a:r>
            <a:r>
              <a:rPr lang="it-IT" dirty="0" err="1"/>
              <a:t>Cremoni</a:t>
            </a:r>
            <a:r>
              <a:rPr lang="it-IT" dirty="0"/>
              <a:t>: «</a:t>
            </a:r>
            <a:r>
              <a:rPr lang="it-IT" i="1" dirty="0"/>
              <a:t>il terzo comma prevale sul primo e inverte il principio di tassazione»</a:t>
            </a:r>
            <a:r>
              <a:rPr lang="it-IT" dirty="0"/>
              <a:t>.</a:t>
            </a:r>
          </a:p>
          <a:p>
            <a:pPr rtl="0"/>
            <a:endParaRPr lang="it-IT" dirty="0"/>
          </a:p>
        </p:txBody>
      </p:sp>
      <p:sp>
        <p:nvSpPr>
          <p:cNvPr id="149" name="Segnaposto data 148">
            <a:extLst>
              <a:ext uri="{FF2B5EF4-FFF2-40B4-BE49-F238E27FC236}">
                <a16:creationId xmlns:a16="http://schemas.microsoft.com/office/drawing/2014/main" id="{9598B89F-8751-4A36-9936-166C1658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it-IT" dirty="0"/>
              <a:t>13/11/2024</a:t>
            </a:r>
          </a:p>
        </p:txBody>
      </p:sp>
      <p:sp>
        <p:nvSpPr>
          <p:cNvPr id="150" name="Segnaposto piè di pagina 149">
            <a:extLst>
              <a:ext uri="{FF2B5EF4-FFF2-40B4-BE49-F238E27FC236}">
                <a16:creationId xmlns:a16="http://schemas.microsoft.com/office/drawing/2014/main" id="{BF3830E9-8071-46F4-9061-47A9D5272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pPr rtl="0"/>
            <a:r>
              <a:rPr lang="it-IT" dirty="0"/>
              <a:t>L'interpretazione sammarinese dell'art. 18 della Convenzione. </a:t>
            </a:r>
          </a:p>
          <a:p>
            <a:pPr rtl="0"/>
            <a:r>
              <a:rPr lang="it-IT" dirty="0"/>
              <a:t>Riflessioni a margine della Circolare esplicativa della Segreteria di Stato per le Finanze e il Bilancio </a:t>
            </a:r>
          </a:p>
        </p:txBody>
      </p:sp>
      <p:sp>
        <p:nvSpPr>
          <p:cNvPr id="152" name="Segnaposto testo 151">
            <a:extLst>
              <a:ext uri="{FF2B5EF4-FFF2-40B4-BE49-F238E27FC236}">
                <a16:creationId xmlns:a16="http://schemas.microsoft.com/office/drawing/2014/main" id="{3C4F874E-995C-4034-ACF3-1F09DDFD1EF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365866" y="-50292"/>
            <a:ext cx="1737360" cy="6858000"/>
          </a:xfrm>
        </p:spPr>
        <p:txBody>
          <a:bodyPr rtlCol="0"/>
          <a:lstStyle/>
          <a:p>
            <a:pPr algn="just" rtl="0"/>
            <a:r>
              <a:rPr lang="it-IT" sz="4200" dirty="0"/>
              <a:t>LA MATERIA DEL CONTENDERE</a:t>
            </a:r>
          </a:p>
        </p:txBody>
      </p:sp>
    </p:spTree>
    <p:extLst>
      <p:ext uri="{BB962C8B-B14F-4D97-AF65-F5344CB8AC3E}">
        <p14:creationId xmlns:p14="http://schemas.microsoft.com/office/powerpoint/2010/main" val="32383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031FE9-9059-4FE8-B4AC-9771F23A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5363" y="228550"/>
            <a:ext cx="5103007" cy="1325563"/>
          </a:xfrm>
        </p:spPr>
        <p:txBody>
          <a:bodyPr rtlCol="0">
            <a:normAutofit/>
          </a:bodyPr>
          <a:lstStyle/>
          <a:p>
            <a:pPr rtl="0"/>
            <a:r>
              <a:rPr lang="it-IT" dirty="0"/>
              <a:t>LA CIRCOLARE </a:t>
            </a:r>
            <a:br>
              <a:rPr lang="it-IT" dirty="0"/>
            </a:br>
            <a:r>
              <a:rPr lang="it-IT" dirty="0"/>
              <a:t>N. 14227/2014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A2EB3F-4D60-451F-8F45-7D6654D2FC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3160" y="1993720"/>
            <a:ext cx="5120640" cy="32004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rtl="0"/>
            <a:r>
              <a:rPr lang="it-IT" dirty="0"/>
              <a:t>La posizione della circolare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43DDEB93-8628-4CD2-969D-1108E86844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3160" y="2259373"/>
            <a:ext cx="5120640" cy="957373"/>
          </a:xfrm>
        </p:spPr>
        <p:txBody>
          <a:bodyPr rtlCol="0">
            <a:normAutofit fontScale="77500" lnSpcReduction="20000"/>
          </a:bodyPr>
          <a:lstStyle/>
          <a:p>
            <a:pPr algn="just" rtl="0"/>
            <a:r>
              <a:rPr lang="it-IT" i="1" dirty="0"/>
              <a:t>«Sono assoggettate ad imposizione esclusivamente nella Repubblica di San Marino, e in conformità alla legislazione ivi in vigore, le pensioni (e i pagamenti analoghi) che rientrano nell’ambito della legislazione sammarinese di sicurezza sociale». </a:t>
            </a:r>
          </a:p>
          <a:p>
            <a:pPr rtl="0"/>
            <a:endParaRPr lang="it-IT" dirty="0"/>
          </a:p>
        </p:txBody>
      </p: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1148019F-B471-48D3-A6AA-3F0B467240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3160" y="3429000"/>
            <a:ext cx="5120640" cy="320040"/>
          </a:xfrm>
        </p:spPr>
        <p:txBody>
          <a:bodyPr rtlCol="0"/>
          <a:lstStyle/>
          <a:p>
            <a:pPr rtl="0"/>
            <a:r>
              <a:rPr lang="it-IT" dirty="0"/>
              <a:t>Commentario </a:t>
            </a:r>
            <a:r>
              <a:rPr lang="it-IT" dirty="0" err="1"/>
              <a:t>ocse</a:t>
            </a:r>
            <a:r>
              <a:rPr lang="it-IT" dirty="0"/>
              <a:t> (</a:t>
            </a:r>
            <a:r>
              <a:rPr lang="it-IT" dirty="0" err="1"/>
              <a:t>PAr</a:t>
            </a:r>
            <a:r>
              <a:rPr lang="it-IT" dirty="0"/>
              <a:t>. 28)</a:t>
            </a:r>
          </a:p>
        </p:txBody>
      </p:sp>
      <p:sp>
        <p:nvSpPr>
          <p:cNvPr id="23" name="Segnaposto testo 22">
            <a:extLst>
              <a:ext uri="{FF2B5EF4-FFF2-40B4-BE49-F238E27FC236}">
                <a16:creationId xmlns:a16="http://schemas.microsoft.com/office/drawing/2014/main" id="{1B300A6A-6AD6-4D6C-85C5-FDF36EF1D3C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3160" y="3749040"/>
            <a:ext cx="5120640" cy="2378471"/>
          </a:xfrm>
        </p:spPr>
        <p:txBody>
          <a:bodyPr rtlCol="0">
            <a:normAutofit fontScale="77500" lnSpcReduction="20000"/>
          </a:bodyPr>
          <a:lstStyle/>
          <a:p>
            <a:pPr algn="just" rtl="0"/>
            <a:r>
              <a:rPr lang="it-IT" i="1" dirty="0"/>
              <a:t>«L’espressione “sicurezza sociale” si riferisce a un sistema di protezione obbligatoria istituito da uno Stato con l'obiettivo di garantire ai propri cittadini un livello minimo di reddito o di benefici pensionistici o di ridurre l'impatto finanziario di eventi quali disoccupazione, invalidità, malattia, o morte. Caratteristica comune dei sistemi di sicurezza sociale è quella per cui il livello dei benefici concessi è determinato dallo Stato. I pagamenti che potrebbero rientrare nell'ambito di applicazione della disposizione di cui al par. 3 dell'art. 18 includono:</a:t>
            </a:r>
          </a:p>
          <a:p>
            <a:pPr algn="just" rtl="0"/>
            <a:r>
              <a:rPr lang="it-IT" i="1" dirty="0"/>
              <a:t>a</a:t>
            </a:r>
            <a:r>
              <a:rPr lang="it-IT" i="1" u="sng" dirty="0"/>
              <a:t>) le pensioni di anzianità (lavorativa), riconosciute ai cittadini in virtù di un piano pensionistico pubblico (…);» </a:t>
            </a:r>
          </a:p>
        </p:txBody>
      </p:sp>
      <p:sp>
        <p:nvSpPr>
          <p:cNvPr id="50" name="Segnaposto data 49">
            <a:extLst>
              <a:ext uri="{FF2B5EF4-FFF2-40B4-BE49-F238E27FC236}">
                <a16:creationId xmlns:a16="http://schemas.microsoft.com/office/drawing/2014/main" id="{9726F8A6-61E7-497C-B12F-6E9E2C0564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it-IT" dirty="0"/>
              <a:t>13/11/2024</a:t>
            </a:r>
          </a:p>
        </p:txBody>
      </p:sp>
      <p:sp>
        <p:nvSpPr>
          <p:cNvPr id="51" name="Segnaposto piè di pagina 50">
            <a:extLst>
              <a:ext uri="{FF2B5EF4-FFF2-40B4-BE49-F238E27FC236}">
                <a16:creationId xmlns:a16="http://schemas.microsoft.com/office/drawing/2014/main" id="{9EF76BD2-EB69-4D45-9701-8A82B812A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pPr rtl="0"/>
            <a:r>
              <a:rPr lang="it-IT" dirty="0"/>
              <a:t>L'interpretazione sammarinese dell'art. 18 della Convenzione. </a:t>
            </a:r>
          </a:p>
          <a:p>
            <a:pPr rtl="0"/>
            <a:r>
              <a:rPr lang="it-IT" dirty="0"/>
              <a:t>Riflessioni a margine della Circolare esplicativa della Segreteria di Stato per le Finanze e il Bilancio </a:t>
            </a:r>
          </a:p>
        </p:txBody>
      </p:sp>
      <p:sp>
        <p:nvSpPr>
          <p:cNvPr id="52" name="Segnaposto numero diapositiva 51">
            <a:extLst>
              <a:ext uri="{FF2B5EF4-FFF2-40B4-BE49-F238E27FC236}">
                <a16:creationId xmlns:a16="http://schemas.microsoft.com/office/drawing/2014/main" id="{BD1651FB-5427-4C2E-968C-077A5FCB9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it-IT" smtClean="0"/>
              <a:pPr rtl="0"/>
              <a:t>3</a:t>
            </a:fld>
            <a:endParaRPr lang="it-IT" dirty="0"/>
          </a:p>
        </p:txBody>
      </p:sp>
      <p:pic>
        <p:nvPicPr>
          <p:cNvPr id="8" name="Segnaposto immagine 7" descr="Immagine che contiene testo, documento, schermata, lettera&#10;&#10;Descrizione generata automaticamente">
            <a:extLst>
              <a:ext uri="{FF2B5EF4-FFF2-40B4-BE49-F238E27FC236}">
                <a16:creationId xmlns:a16="http://schemas.microsoft.com/office/drawing/2014/main" id="{539D6FAA-C39B-46C2-20B3-860E9BC5A7B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3305" b="3305"/>
          <a:stretch>
            <a:fillRect/>
          </a:stretch>
        </p:blipFill>
        <p:spPr>
          <a:xfrm>
            <a:off x="838200" y="407332"/>
            <a:ext cx="4389120" cy="5760720"/>
          </a:xfrm>
          <a:ln w="19050"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9619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B38FD-1870-EE67-04F2-B6050322C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A32B27-CB88-8FDC-2D5B-647036DF1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5363" y="228550"/>
            <a:ext cx="5103007" cy="1325563"/>
          </a:xfrm>
        </p:spPr>
        <p:txBody>
          <a:bodyPr rtlCol="0">
            <a:normAutofit/>
          </a:bodyPr>
          <a:lstStyle/>
          <a:p>
            <a:pPr rtl="0"/>
            <a:r>
              <a:rPr lang="it-IT" dirty="0"/>
              <a:t>LA CIRCOLARE </a:t>
            </a:r>
            <a:br>
              <a:rPr lang="it-IT" dirty="0"/>
            </a:br>
            <a:r>
              <a:rPr lang="it-IT" dirty="0"/>
              <a:t>N. 14227/2014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CFA94F-E89D-2B08-611D-CD35370E5B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53182" y="2282135"/>
            <a:ext cx="5120640" cy="32004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rtl="0"/>
            <a:r>
              <a:rPr lang="it-IT" dirty="0"/>
              <a:t>Il LAVORATORE TRANSFRONTALIERO RESIDENTE IN ITALIA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E0D514E2-4335-6798-DEFB-3965E881188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53182" y="2602175"/>
            <a:ext cx="5200744" cy="3837733"/>
          </a:xfrm>
        </p:spPr>
        <p:txBody>
          <a:bodyPr rtlCol="0">
            <a:normAutofit/>
          </a:bodyPr>
          <a:lstStyle/>
          <a:p>
            <a:pPr algn="just" rtl="0"/>
            <a:r>
              <a:rPr lang="it-IT" dirty="0"/>
              <a:t>Per quanto riguarda il caso del lavoratore transfrontaliero residente in Italia, la Circolare precisa che l’ente sammarinese che eroga le prestazioni pensionistiche deve operare la ritenuta a titolo d’imposta poiché le pensioni corrisposte dall’Istituto per la Sicurezza Sociale sammarinese (I.S.S.) ai residenti italiani devono ritenersi riconducibili nell’ambito di applicazione dell’art. 18 par. 3 della Convenzione </a:t>
            </a:r>
            <a:r>
              <a:rPr lang="it-IT" u="sng" dirty="0"/>
              <a:t>siccome previste come obbligatorie nell’ambito della vigente legislazione sammarinese sulla sicurezza sociale. </a:t>
            </a:r>
          </a:p>
          <a:p>
            <a:pPr algn="just" rtl="0"/>
            <a:endParaRPr lang="it-IT" u="sng" dirty="0"/>
          </a:p>
          <a:p>
            <a:pPr algn="just" rtl="0"/>
            <a:endParaRPr lang="it-IT" dirty="0"/>
          </a:p>
        </p:txBody>
      </p:sp>
      <p:sp>
        <p:nvSpPr>
          <p:cNvPr id="50" name="Segnaposto data 49">
            <a:extLst>
              <a:ext uri="{FF2B5EF4-FFF2-40B4-BE49-F238E27FC236}">
                <a16:creationId xmlns:a16="http://schemas.microsoft.com/office/drawing/2014/main" id="{E88E9F70-E1A2-D88C-C526-F6BA0F8C27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it-IT" dirty="0"/>
              <a:t>13/11/2024</a:t>
            </a:r>
          </a:p>
        </p:txBody>
      </p:sp>
      <p:sp>
        <p:nvSpPr>
          <p:cNvPr id="51" name="Segnaposto piè di pagina 50">
            <a:extLst>
              <a:ext uri="{FF2B5EF4-FFF2-40B4-BE49-F238E27FC236}">
                <a16:creationId xmlns:a16="http://schemas.microsoft.com/office/drawing/2014/main" id="{812DAAA8-EE2D-881A-522A-86A0681E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pPr rtl="0"/>
            <a:r>
              <a:rPr lang="it-IT" dirty="0"/>
              <a:t>L'interpretazione sammarinese dell'art. 18 della Convenzione. </a:t>
            </a:r>
          </a:p>
          <a:p>
            <a:pPr rtl="0"/>
            <a:r>
              <a:rPr lang="it-IT" dirty="0"/>
              <a:t>Riflessioni a margine della Circolare esplicativa della Segreteria di Stato per le Finanze e il Bilancio </a:t>
            </a:r>
          </a:p>
        </p:txBody>
      </p:sp>
      <p:sp>
        <p:nvSpPr>
          <p:cNvPr id="52" name="Segnaposto numero diapositiva 51">
            <a:extLst>
              <a:ext uri="{FF2B5EF4-FFF2-40B4-BE49-F238E27FC236}">
                <a16:creationId xmlns:a16="http://schemas.microsoft.com/office/drawing/2014/main" id="{477E9C8C-471E-A0DD-6CEB-CE18475BF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it-IT" smtClean="0"/>
              <a:pPr rtl="0"/>
              <a:t>4</a:t>
            </a:fld>
            <a:endParaRPr lang="it-IT" dirty="0"/>
          </a:p>
        </p:txBody>
      </p:sp>
      <p:pic>
        <p:nvPicPr>
          <p:cNvPr id="6" name="Segnaposto immagine 5">
            <a:extLst>
              <a:ext uri="{FF2B5EF4-FFF2-40B4-BE49-F238E27FC236}">
                <a16:creationId xmlns:a16="http://schemas.microsoft.com/office/drawing/2014/main" id="{73B29ECE-6950-79F4-18F7-40883428BB5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116" r="116"/>
          <a:stretch>
            <a:fillRect/>
          </a:stretch>
        </p:blipFill>
        <p:spPr>
          <a:xfrm>
            <a:off x="838200" y="397621"/>
            <a:ext cx="4389120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73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egnaposto immagine 11" descr="immagine di un grafico a barre">
            <a:extLst>
              <a:ext uri="{FF2B5EF4-FFF2-40B4-BE49-F238E27FC236}">
                <a16:creationId xmlns:a16="http://schemas.microsoft.com/office/drawing/2014/main" id="{6A057D43-F8BF-4DAD-A7AD-845A6D5B5A5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8000"/>
          </a:xfrm>
        </p:spPr>
      </p:pic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8657664-A458-4DDD-ACC2-1D87FCD6FCA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048000" y="1690688"/>
            <a:ext cx="9144000" cy="3886200"/>
          </a:xfrm>
        </p:spPr>
        <p:txBody>
          <a:bodyPr rtlCol="0"/>
          <a:lstStyle/>
          <a:p>
            <a:pPr rtl="0"/>
            <a:r>
              <a:rPr lang="it-IT" dirty="0"/>
              <a:t>Riflessioni finali</a:t>
            </a:r>
          </a:p>
        </p:txBody>
      </p:sp>
      <p:sp>
        <p:nvSpPr>
          <p:cNvPr id="10" name="Segnaposto contenuto 9">
            <a:extLst>
              <a:ext uri="{FF2B5EF4-FFF2-40B4-BE49-F238E27FC236}">
                <a16:creationId xmlns:a16="http://schemas.microsoft.com/office/drawing/2014/main" id="{14671EBE-B721-4278-A276-75F44D556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87884" y="2619279"/>
            <a:ext cx="8464232" cy="2743200"/>
          </a:xfrm>
        </p:spPr>
        <p:txBody>
          <a:bodyPr rtlCol="0">
            <a:noAutofit/>
          </a:bodyPr>
          <a:lstStyle/>
          <a:p>
            <a:pPr algn="just" rtl="0"/>
            <a:r>
              <a:rPr lang="it-IT" sz="2000" noProof="1"/>
              <a:t>In conclusione, pare legittimo affermare che, mediante le sentenze oggetto di questo seminario, l’interpretazione sammarinese dell’art. 18 come espressa nella circolare sia stata condivisa anche dalla giurisprudenza di merito italiana. </a:t>
            </a:r>
          </a:p>
          <a:p>
            <a:pPr algn="just" rtl="0"/>
            <a:endParaRPr lang="it-IT" sz="2000" noProof="1"/>
          </a:p>
          <a:p>
            <a:pPr algn="just" rtl="0"/>
            <a:r>
              <a:rPr lang="it-IT" sz="2000" noProof="1"/>
              <a:t>Inoltre, facendo leva sull’orientamento costituzionalmente orientato inaugurato dalla Suprema Corte (che ricomprende all’interno della nozione di sicurezza sociale sia il trattamento assistenziale che quello previdenziale e dunque la pensione di anzianità in quanto non facoltativa), le sentenze della Corte di Giustizia Tributaria di Rimini paiono altresì conformarsi pienamente al modello elaborato in sede OCSE.</a:t>
            </a:r>
          </a:p>
        </p:txBody>
      </p:sp>
      <p:sp>
        <p:nvSpPr>
          <p:cNvPr id="22" name="Segnaposto data 21">
            <a:extLst>
              <a:ext uri="{FF2B5EF4-FFF2-40B4-BE49-F238E27FC236}">
                <a16:creationId xmlns:a16="http://schemas.microsoft.com/office/drawing/2014/main" id="{0892EE2B-E8C5-4129-9850-04151ED0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it-IT" dirty="0"/>
              <a:t>13/11/2024</a:t>
            </a:r>
          </a:p>
        </p:txBody>
      </p:sp>
      <p:sp>
        <p:nvSpPr>
          <p:cNvPr id="23" name="Segnaposto piè di pagina 22">
            <a:extLst>
              <a:ext uri="{FF2B5EF4-FFF2-40B4-BE49-F238E27FC236}">
                <a16:creationId xmlns:a16="http://schemas.microsoft.com/office/drawing/2014/main" id="{B5D1873B-E191-492D-8A88-5BC543251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pPr rtl="0"/>
            <a:r>
              <a:rPr lang="it-IT" dirty="0"/>
              <a:t>L'interpretazione sammarinese dell'art. 18 della Convenzione. </a:t>
            </a:r>
          </a:p>
          <a:p>
            <a:pPr rtl="0"/>
            <a:r>
              <a:rPr lang="it-IT" dirty="0"/>
              <a:t>Riflessioni a margine della Circolare esplicativa della Segreteria di Stato per le Finanze e il Bilancio </a:t>
            </a:r>
          </a:p>
        </p:txBody>
      </p:sp>
      <p:sp>
        <p:nvSpPr>
          <p:cNvPr id="24" name="Segnaposto numero diapositiva 23">
            <a:extLst>
              <a:ext uri="{FF2B5EF4-FFF2-40B4-BE49-F238E27FC236}">
                <a16:creationId xmlns:a16="http://schemas.microsoft.com/office/drawing/2014/main" id="{4D55AB81-8A4D-4B4A-8B0F-A7407C695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it-IT" smtClean="0"/>
              <a:pPr rtl="0"/>
              <a:t>5</a:t>
            </a:fld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09B04A6B-B6E9-40E3-BFCB-8C1C17E0D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17876" y="1690688"/>
            <a:ext cx="228600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8293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0BE34-1083-4DE8-C9DE-60D585805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egnaposto immagine 7" descr="foto di un ponte con cavi">
            <a:extLst>
              <a:ext uri="{FF2B5EF4-FFF2-40B4-BE49-F238E27FC236}">
                <a16:creationId xmlns:a16="http://schemas.microsoft.com/office/drawing/2014/main" id="{AE918434-6D81-CCF1-DCCA-A59A5CA1444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8000"/>
          </a:xfrm>
        </p:spPr>
      </p:pic>
      <p:sp>
        <p:nvSpPr>
          <p:cNvPr id="7" name="Titolo 6">
            <a:extLst>
              <a:ext uri="{FF2B5EF4-FFF2-40B4-BE49-F238E27FC236}">
                <a16:creationId xmlns:a16="http://schemas.microsoft.com/office/drawing/2014/main" id="{D9FA0998-EBD4-6D79-F302-98BABBCB4C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636008"/>
            <a:ext cx="9144000" cy="1107959"/>
          </a:xfrm>
        </p:spPr>
        <p:txBody>
          <a:bodyPr rtlCol="0" anchor="b">
            <a:normAutofit/>
          </a:bodyPr>
          <a:lstStyle/>
          <a:p>
            <a:pPr rtl="0"/>
            <a:r>
              <a:rPr lang="it-IT" sz="2400" dirty="0"/>
              <a:t>Grazie per l’attenzione.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3C019ED-52E9-90BA-8CD3-E5B27ABA7B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1248" y="5742432"/>
            <a:ext cx="7953375" cy="457200"/>
          </a:xfrm>
        </p:spPr>
        <p:txBody>
          <a:bodyPr rtlCol="0"/>
          <a:lstStyle/>
          <a:p>
            <a:pPr rtl="0"/>
            <a:r>
              <a:rPr lang="it-IT" dirty="0"/>
              <a:t>Avv. Amos Capicchioni</a:t>
            </a:r>
          </a:p>
        </p:txBody>
      </p:sp>
    </p:spTree>
    <p:extLst>
      <p:ext uri="{BB962C8B-B14F-4D97-AF65-F5344CB8AC3E}">
        <p14:creationId xmlns:p14="http://schemas.microsoft.com/office/powerpoint/2010/main" val="1426114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Custom 8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24873"/>
      </a:accent1>
      <a:accent2>
        <a:srgbClr val="03658C"/>
      </a:accent2>
      <a:accent3>
        <a:srgbClr val="0388A6"/>
      </a:accent3>
      <a:accent4>
        <a:srgbClr val="04ADBF"/>
      </a:accent4>
      <a:accent5>
        <a:srgbClr val="5B9BD5"/>
      </a:accent5>
      <a:accent6>
        <a:srgbClr val="04D9D9"/>
      </a:accent6>
      <a:hlink>
        <a:srgbClr val="0563C1"/>
      </a:hlink>
      <a:folHlink>
        <a:srgbClr val="954F72"/>
      </a:folHlink>
    </a:clrScheme>
    <a:fontScheme name="Custom 118">
      <a:majorFont>
        <a:latin typeface="Selawik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8957409_TF78270744_Win32" id="{6C7C4255-2361-4A82-8881-7825B262085D}" vid="{A4AEDDDD-A8A0-41F9-B8A6-353D72FA1A0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C5A798-286F-493A-A004-3C6C2A6B8B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AD7039-4680-4956-9542-B83D9E6314E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84AF623-4A95-4652-AF18-74D461A966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Presentazione finanziaria</Template>
  <TotalTime>137</TotalTime>
  <Words>686</Words>
  <Application>Microsoft Office PowerPoint</Application>
  <PresentationFormat>Widescreen</PresentationFormat>
  <Paragraphs>47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Selawik Semibold</vt:lpstr>
      <vt:lpstr>Source Sans Pro</vt:lpstr>
      <vt:lpstr>Source Sans Pro ExtraLight</vt:lpstr>
      <vt:lpstr>Tema di Office</vt:lpstr>
      <vt:lpstr>L'interpretazione sammarinese dell'art. 18 della Convenzione. Riflessioni a margine della Circolare esplicativa della Segreteria di Stato per le Finanze e il Bilancio </vt:lpstr>
      <vt:lpstr>La circolare n. 14227/2014 e l’art. 18 della Convenzione</vt:lpstr>
      <vt:lpstr>LA CIRCOLARE  N. 14227/2014 </vt:lpstr>
      <vt:lpstr>LA CIRCOLARE  N. 14227/2014 </vt:lpstr>
      <vt:lpstr>Presentazione standard di PowerPoint</vt:lpstr>
      <vt:lpstr>Grazie per l’attenzione.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Amos Capicchioni</dc:creator>
  <cp:lastModifiedBy>Amos Capicchioni</cp:lastModifiedBy>
  <cp:revision>10</cp:revision>
  <dcterms:created xsi:type="dcterms:W3CDTF">2024-11-05T15:59:59Z</dcterms:created>
  <dcterms:modified xsi:type="dcterms:W3CDTF">2024-11-07T15:05:53Z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