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352" r:id="rId2"/>
    <p:sldId id="398" r:id="rId3"/>
    <p:sldId id="397" r:id="rId4"/>
    <p:sldId id="399" r:id="rId5"/>
    <p:sldId id="401" r:id="rId6"/>
    <p:sldId id="400" r:id="rId7"/>
    <p:sldId id="402" r:id="rId8"/>
    <p:sldId id="405" r:id="rId9"/>
    <p:sldId id="403" r:id="rId10"/>
    <p:sldId id="406" r:id="rId11"/>
    <p:sldId id="407" r:id="rId12"/>
    <p:sldId id="404" r:id="rId13"/>
    <p:sldId id="375" r:id="rId14"/>
  </p:sldIdLst>
  <p:sldSz cx="12192000" cy="6858000"/>
  <p:notesSz cx="6858000" cy="9144000"/>
  <p:custDataLst>
    <p:tags r:id="rId1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943CBB-59E7-0B59-60F4-436259C69428}" name="Greggi Marco" initials="GM" userId="S::grgmrc@unife.it::a1632b48-9c95-4a4a-8980-eb10211cd4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26A"/>
    <a:srgbClr val="D6E5FE"/>
    <a:srgbClr val="7AD8A7"/>
    <a:srgbClr val="E2E2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5" autoAdjust="0"/>
    <p:restoredTop sz="94694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61136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85960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0996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692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3204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6441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4548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543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2474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7100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96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0626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6933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ebe45a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ebe45a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7472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nna.miotto@unife.it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26A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D0F814-3615-4F3D-974D-4356B45738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>
                <a:solidFill>
                  <a:schemeClr val="bg1"/>
                </a:solidFill>
              </a:rPr>
              <a:pPr/>
              <a:t>1</a:t>
            </a:fld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id="{FAFCB40D-BFA9-7008-3FFF-47C50989A9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551" y="5345628"/>
            <a:ext cx="3846897" cy="941943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88379C08-5BE6-F233-FD3A-82D3FAC375CC}"/>
              </a:ext>
            </a:extLst>
          </p:cNvPr>
          <p:cNvSpPr txBox="1">
            <a:spLocks/>
          </p:cNvSpPr>
          <p:nvPr/>
        </p:nvSpPr>
        <p:spPr>
          <a:xfrm>
            <a:off x="330200" y="1041400"/>
            <a:ext cx="11557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Il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salto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d’imposta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nelle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pensioni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transfrontaliere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A943510E-DCF5-30FA-BE43-AA0DE4FB3E76}"/>
              </a:ext>
            </a:extLst>
          </p:cNvPr>
          <p:cNvSpPr txBox="1">
            <a:spLocks/>
          </p:cNvSpPr>
          <p:nvPr/>
        </p:nvSpPr>
        <p:spPr>
          <a:xfrm>
            <a:off x="1524000" y="3593571"/>
            <a:ext cx="9144000" cy="10546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Anna Miotto, Università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degli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di Bergamo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>
                <a:solidFill>
                  <a:schemeClr val="bg1"/>
                </a:solidFill>
                <a:latin typeface="Calibri" panose="020F0502020204030204"/>
              </a:rPr>
              <a:t>Ferrara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13 Novembre, 2024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4168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Esempi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pratici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Bulgaria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13980781-AC99-3729-94E4-113D00D5B53F}"/>
              </a:ext>
            </a:extLst>
          </p:cNvPr>
          <p:cNvSpPr>
            <a:spLocks/>
          </p:cNvSpPr>
          <p:nvPr/>
        </p:nvSpPr>
        <p:spPr bwMode="auto">
          <a:xfrm>
            <a:off x="522214" y="1629897"/>
            <a:ext cx="447868" cy="634252"/>
          </a:xfrm>
          <a:custGeom>
            <a:avLst/>
            <a:gdLst/>
            <a:ahLst/>
            <a:cxnLst>
              <a:cxn ang="0">
                <a:pos x="116" y="71"/>
              </a:cxn>
              <a:cxn ang="0">
                <a:pos x="115" y="109"/>
              </a:cxn>
              <a:cxn ang="0">
                <a:pos x="108" y="124"/>
              </a:cxn>
              <a:cxn ang="0">
                <a:pos x="91" y="126"/>
              </a:cxn>
              <a:cxn ang="0">
                <a:pos x="65" y="136"/>
              </a:cxn>
              <a:cxn ang="0">
                <a:pos x="60" y="142"/>
              </a:cxn>
              <a:cxn ang="0">
                <a:pos x="28" y="145"/>
              </a:cxn>
              <a:cxn ang="0">
                <a:pos x="20" y="143"/>
              </a:cxn>
              <a:cxn ang="0">
                <a:pos x="15" y="132"/>
              </a:cxn>
              <a:cxn ang="0">
                <a:pos x="12" y="122"/>
              </a:cxn>
              <a:cxn ang="0">
                <a:pos x="25" y="118"/>
              </a:cxn>
              <a:cxn ang="0">
                <a:pos x="40" y="110"/>
              </a:cxn>
              <a:cxn ang="0">
                <a:pos x="44" y="105"/>
              </a:cxn>
              <a:cxn ang="0">
                <a:pos x="27" y="106"/>
              </a:cxn>
              <a:cxn ang="0">
                <a:pos x="40" y="88"/>
              </a:cxn>
              <a:cxn ang="0">
                <a:pos x="37" y="85"/>
              </a:cxn>
              <a:cxn ang="0">
                <a:pos x="19" y="73"/>
              </a:cxn>
              <a:cxn ang="0">
                <a:pos x="30" y="63"/>
              </a:cxn>
              <a:cxn ang="0">
                <a:pos x="20" y="55"/>
              </a:cxn>
              <a:cxn ang="0">
                <a:pos x="18" y="48"/>
              </a:cxn>
              <a:cxn ang="0">
                <a:pos x="38" y="46"/>
              </a:cxn>
              <a:cxn ang="0">
                <a:pos x="52" y="47"/>
              </a:cxn>
              <a:cxn ang="0">
                <a:pos x="65" y="36"/>
              </a:cxn>
              <a:cxn ang="0">
                <a:pos x="51" y="31"/>
              </a:cxn>
              <a:cxn ang="0">
                <a:pos x="60" y="21"/>
              </a:cxn>
              <a:cxn ang="0">
                <a:pos x="77" y="9"/>
              </a:cxn>
              <a:cxn ang="0">
                <a:pos x="91" y="6"/>
              </a:cxn>
              <a:cxn ang="0">
                <a:pos x="90" y="15"/>
              </a:cxn>
              <a:cxn ang="0">
                <a:pos x="78" y="29"/>
              </a:cxn>
              <a:cxn ang="0">
                <a:pos x="71" y="36"/>
              </a:cxn>
              <a:cxn ang="0">
                <a:pos x="91" y="48"/>
              </a:cxn>
              <a:cxn ang="0">
                <a:pos x="98" y="44"/>
              </a:cxn>
              <a:cxn ang="0">
                <a:pos x="104" y="52"/>
              </a:cxn>
              <a:cxn ang="0">
                <a:pos x="113" y="52"/>
              </a:cxn>
              <a:cxn ang="0">
                <a:pos x="113" y="58"/>
              </a:cxn>
              <a:cxn ang="0">
                <a:pos x="116" y="71"/>
              </a:cxn>
            </a:cxnLst>
            <a:rect l="0" t="0" r="r" b="b"/>
            <a:pathLst>
              <a:path w="123" h="154">
                <a:moveTo>
                  <a:pt x="116" y="71"/>
                </a:moveTo>
                <a:cubicBezTo>
                  <a:pt x="120" y="82"/>
                  <a:pt x="123" y="94"/>
                  <a:pt x="115" y="109"/>
                </a:cubicBezTo>
                <a:cubicBezTo>
                  <a:pt x="107" y="123"/>
                  <a:pt x="117" y="126"/>
                  <a:pt x="108" y="124"/>
                </a:cubicBezTo>
                <a:cubicBezTo>
                  <a:pt x="99" y="121"/>
                  <a:pt x="101" y="124"/>
                  <a:pt x="91" y="126"/>
                </a:cubicBezTo>
                <a:cubicBezTo>
                  <a:pt x="80" y="127"/>
                  <a:pt x="67" y="142"/>
                  <a:pt x="65" y="136"/>
                </a:cubicBezTo>
                <a:cubicBezTo>
                  <a:pt x="63" y="130"/>
                  <a:pt x="63" y="136"/>
                  <a:pt x="60" y="142"/>
                </a:cubicBezTo>
                <a:cubicBezTo>
                  <a:pt x="57" y="148"/>
                  <a:pt x="18" y="154"/>
                  <a:pt x="28" y="145"/>
                </a:cubicBezTo>
                <a:cubicBezTo>
                  <a:pt x="41" y="133"/>
                  <a:pt x="12" y="152"/>
                  <a:pt x="20" y="143"/>
                </a:cubicBezTo>
                <a:cubicBezTo>
                  <a:pt x="27" y="135"/>
                  <a:pt x="4" y="143"/>
                  <a:pt x="15" y="132"/>
                </a:cubicBezTo>
                <a:cubicBezTo>
                  <a:pt x="26" y="121"/>
                  <a:pt x="0" y="133"/>
                  <a:pt x="12" y="122"/>
                </a:cubicBezTo>
                <a:cubicBezTo>
                  <a:pt x="19" y="116"/>
                  <a:pt x="29" y="123"/>
                  <a:pt x="25" y="118"/>
                </a:cubicBezTo>
                <a:cubicBezTo>
                  <a:pt x="22" y="114"/>
                  <a:pt x="27" y="111"/>
                  <a:pt x="40" y="110"/>
                </a:cubicBezTo>
                <a:cubicBezTo>
                  <a:pt x="54" y="108"/>
                  <a:pt x="50" y="102"/>
                  <a:pt x="44" y="105"/>
                </a:cubicBezTo>
                <a:cubicBezTo>
                  <a:pt x="39" y="107"/>
                  <a:pt x="12" y="115"/>
                  <a:pt x="27" y="106"/>
                </a:cubicBezTo>
                <a:cubicBezTo>
                  <a:pt x="42" y="96"/>
                  <a:pt x="28" y="92"/>
                  <a:pt x="40" y="88"/>
                </a:cubicBezTo>
                <a:cubicBezTo>
                  <a:pt x="52" y="85"/>
                  <a:pt x="42" y="83"/>
                  <a:pt x="37" y="85"/>
                </a:cubicBezTo>
                <a:cubicBezTo>
                  <a:pt x="31" y="87"/>
                  <a:pt x="14" y="77"/>
                  <a:pt x="19" y="73"/>
                </a:cubicBezTo>
                <a:cubicBezTo>
                  <a:pt x="25" y="69"/>
                  <a:pt x="19" y="68"/>
                  <a:pt x="30" y="63"/>
                </a:cubicBezTo>
                <a:cubicBezTo>
                  <a:pt x="41" y="58"/>
                  <a:pt x="14" y="64"/>
                  <a:pt x="20" y="55"/>
                </a:cubicBezTo>
                <a:cubicBezTo>
                  <a:pt x="27" y="45"/>
                  <a:pt x="14" y="53"/>
                  <a:pt x="18" y="48"/>
                </a:cubicBezTo>
                <a:cubicBezTo>
                  <a:pt x="22" y="43"/>
                  <a:pt x="33" y="41"/>
                  <a:pt x="38" y="46"/>
                </a:cubicBezTo>
                <a:cubicBezTo>
                  <a:pt x="44" y="50"/>
                  <a:pt x="46" y="45"/>
                  <a:pt x="52" y="47"/>
                </a:cubicBezTo>
                <a:cubicBezTo>
                  <a:pt x="58" y="48"/>
                  <a:pt x="55" y="43"/>
                  <a:pt x="65" y="36"/>
                </a:cubicBezTo>
                <a:cubicBezTo>
                  <a:pt x="75" y="30"/>
                  <a:pt x="52" y="35"/>
                  <a:pt x="51" y="31"/>
                </a:cubicBezTo>
                <a:cubicBezTo>
                  <a:pt x="50" y="27"/>
                  <a:pt x="62" y="27"/>
                  <a:pt x="60" y="21"/>
                </a:cubicBezTo>
                <a:cubicBezTo>
                  <a:pt x="58" y="15"/>
                  <a:pt x="73" y="8"/>
                  <a:pt x="77" y="9"/>
                </a:cubicBezTo>
                <a:cubicBezTo>
                  <a:pt x="86" y="11"/>
                  <a:pt x="82" y="0"/>
                  <a:pt x="91" y="6"/>
                </a:cubicBezTo>
                <a:cubicBezTo>
                  <a:pt x="101" y="11"/>
                  <a:pt x="90" y="9"/>
                  <a:pt x="90" y="15"/>
                </a:cubicBezTo>
                <a:cubicBezTo>
                  <a:pt x="81" y="18"/>
                  <a:pt x="88" y="28"/>
                  <a:pt x="78" y="29"/>
                </a:cubicBezTo>
                <a:cubicBezTo>
                  <a:pt x="68" y="30"/>
                  <a:pt x="83" y="31"/>
                  <a:pt x="71" y="36"/>
                </a:cubicBezTo>
                <a:cubicBezTo>
                  <a:pt x="57" y="42"/>
                  <a:pt x="90" y="56"/>
                  <a:pt x="91" y="48"/>
                </a:cubicBezTo>
                <a:cubicBezTo>
                  <a:pt x="91" y="42"/>
                  <a:pt x="96" y="36"/>
                  <a:pt x="98" y="44"/>
                </a:cubicBezTo>
                <a:cubicBezTo>
                  <a:pt x="100" y="51"/>
                  <a:pt x="103" y="47"/>
                  <a:pt x="104" y="52"/>
                </a:cubicBezTo>
                <a:cubicBezTo>
                  <a:pt x="105" y="58"/>
                  <a:pt x="105" y="54"/>
                  <a:pt x="113" y="52"/>
                </a:cubicBezTo>
                <a:cubicBezTo>
                  <a:pt x="114" y="54"/>
                  <a:pt x="117" y="57"/>
                  <a:pt x="113" y="58"/>
                </a:cubicBezTo>
                <a:cubicBezTo>
                  <a:pt x="109" y="59"/>
                  <a:pt x="112" y="60"/>
                  <a:pt x="116" y="7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" name="Freeform 30">
            <a:extLst>
              <a:ext uri="{FF2B5EF4-FFF2-40B4-BE49-F238E27FC236}">
                <a16:creationId xmlns:a16="http://schemas.microsoft.com/office/drawing/2014/main" id="{F8D2C037-0D14-3D30-6C19-35DA955162FD}"/>
              </a:ext>
            </a:extLst>
          </p:cNvPr>
          <p:cNvSpPr>
            <a:spLocks/>
          </p:cNvSpPr>
          <p:nvPr/>
        </p:nvSpPr>
        <p:spPr bwMode="auto">
          <a:xfrm>
            <a:off x="3313014" y="2710027"/>
            <a:ext cx="850037" cy="708565"/>
          </a:xfrm>
          <a:custGeom>
            <a:avLst/>
            <a:gdLst/>
            <a:ahLst/>
            <a:cxnLst>
              <a:cxn ang="0">
                <a:pos x="219" y="106"/>
              </a:cxn>
              <a:cxn ang="0">
                <a:pos x="210" y="111"/>
              </a:cxn>
              <a:cxn ang="0">
                <a:pos x="196" y="104"/>
              </a:cxn>
              <a:cxn ang="0">
                <a:pos x="194" y="88"/>
              </a:cxn>
              <a:cxn ang="0">
                <a:pos x="192" y="51"/>
              </a:cxn>
              <a:cxn ang="0">
                <a:pos x="180" y="32"/>
              </a:cxn>
              <a:cxn ang="0">
                <a:pos x="157" y="5"/>
              </a:cxn>
              <a:cxn ang="0">
                <a:pos x="136" y="16"/>
              </a:cxn>
              <a:cxn ang="0">
                <a:pos x="119" y="23"/>
              </a:cxn>
              <a:cxn ang="0">
                <a:pos x="103" y="16"/>
              </a:cxn>
              <a:cxn ang="0">
                <a:pos x="84" y="15"/>
              </a:cxn>
              <a:cxn ang="0">
                <a:pos x="70" y="12"/>
              </a:cxn>
              <a:cxn ang="0">
                <a:pos x="65" y="15"/>
              </a:cxn>
              <a:cxn ang="0">
                <a:pos x="48" y="25"/>
              </a:cxn>
              <a:cxn ang="0">
                <a:pos x="39" y="41"/>
              </a:cxn>
              <a:cxn ang="0">
                <a:pos x="33" y="54"/>
              </a:cxn>
              <a:cxn ang="0">
                <a:pos x="19" y="76"/>
              </a:cxn>
              <a:cxn ang="0">
                <a:pos x="13" y="75"/>
              </a:cxn>
              <a:cxn ang="0">
                <a:pos x="11" y="78"/>
              </a:cxn>
              <a:cxn ang="0">
                <a:pos x="0" y="80"/>
              </a:cxn>
              <a:cxn ang="0">
                <a:pos x="13" y="97"/>
              </a:cxn>
              <a:cxn ang="0">
                <a:pos x="30" y="117"/>
              </a:cxn>
              <a:cxn ang="0">
                <a:pos x="44" y="135"/>
              </a:cxn>
              <a:cxn ang="0">
                <a:pos x="55" y="130"/>
              </a:cxn>
              <a:cxn ang="0">
                <a:pos x="60" y="146"/>
              </a:cxn>
              <a:cxn ang="0">
                <a:pos x="64" y="160"/>
              </a:cxn>
              <a:cxn ang="0">
                <a:pos x="86" y="162"/>
              </a:cxn>
              <a:cxn ang="0">
                <a:pos x="109" y="162"/>
              </a:cxn>
              <a:cxn ang="0">
                <a:pos x="138" y="162"/>
              </a:cxn>
              <a:cxn ang="0">
                <a:pos x="174" y="152"/>
              </a:cxn>
              <a:cxn ang="0">
                <a:pos x="191" y="158"/>
              </a:cxn>
              <a:cxn ang="0">
                <a:pos x="205" y="163"/>
              </a:cxn>
              <a:cxn ang="0">
                <a:pos x="226" y="126"/>
              </a:cxn>
              <a:cxn ang="0">
                <a:pos x="234" y="111"/>
              </a:cxn>
              <a:cxn ang="0">
                <a:pos x="219" y="106"/>
              </a:cxn>
            </a:cxnLst>
            <a:rect l="0" t="0" r="r" b="b"/>
            <a:pathLst>
              <a:path w="234" h="172">
                <a:moveTo>
                  <a:pt x="219" y="106"/>
                </a:moveTo>
                <a:cubicBezTo>
                  <a:pt x="214" y="111"/>
                  <a:pt x="211" y="107"/>
                  <a:pt x="210" y="111"/>
                </a:cubicBezTo>
                <a:cubicBezTo>
                  <a:pt x="208" y="114"/>
                  <a:pt x="203" y="113"/>
                  <a:pt x="196" y="104"/>
                </a:cubicBezTo>
                <a:cubicBezTo>
                  <a:pt x="191" y="98"/>
                  <a:pt x="197" y="100"/>
                  <a:pt x="194" y="88"/>
                </a:cubicBezTo>
                <a:cubicBezTo>
                  <a:pt x="191" y="77"/>
                  <a:pt x="204" y="63"/>
                  <a:pt x="192" y="51"/>
                </a:cubicBezTo>
                <a:cubicBezTo>
                  <a:pt x="177" y="34"/>
                  <a:pt x="183" y="35"/>
                  <a:pt x="180" y="32"/>
                </a:cubicBezTo>
                <a:cubicBezTo>
                  <a:pt x="173" y="29"/>
                  <a:pt x="170" y="0"/>
                  <a:pt x="157" y="5"/>
                </a:cubicBezTo>
                <a:cubicBezTo>
                  <a:pt x="145" y="6"/>
                  <a:pt x="151" y="14"/>
                  <a:pt x="136" y="16"/>
                </a:cubicBezTo>
                <a:cubicBezTo>
                  <a:pt x="122" y="17"/>
                  <a:pt x="124" y="17"/>
                  <a:pt x="119" y="23"/>
                </a:cubicBezTo>
                <a:cubicBezTo>
                  <a:pt x="113" y="29"/>
                  <a:pt x="111" y="13"/>
                  <a:pt x="103" y="16"/>
                </a:cubicBezTo>
                <a:cubicBezTo>
                  <a:pt x="95" y="18"/>
                  <a:pt x="97" y="14"/>
                  <a:pt x="84" y="15"/>
                </a:cubicBezTo>
                <a:cubicBezTo>
                  <a:pt x="75" y="15"/>
                  <a:pt x="74" y="7"/>
                  <a:pt x="70" y="12"/>
                </a:cubicBezTo>
                <a:cubicBezTo>
                  <a:pt x="67" y="17"/>
                  <a:pt x="68" y="12"/>
                  <a:pt x="65" y="15"/>
                </a:cubicBezTo>
                <a:cubicBezTo>
                  <a:pt x="55" y="28"/>
                  <a:pt x="54" y="17"/>
                  <a:pt x="48" y="25"/>
                </a:cubicBezTo>
                <a:cubicBezTo>
                  <a:pt x="42" y="31"/>
                  <a:pt x="48" y="31"/>
                  <a:pt x="39" y="41"/>
                </a:cubicBezTo>
                <a:cubicBezTo>
                  <a:pt x="31" y="49"/>
                  <a:pt x="37" y="46"/>
                  <a:pt x="33" y="54"/>
                </a:cubicBezTo>
                <a:cubicBezTo>
                  <a:pt x="29" y="61"/>
                  <a:pt x="22" y="76"/>
                  <a:pt x="19" y="76"/>
                </a:cubicBezTo>
                <a:cubicBezTo>
                  <a:pt x="17" y="77"/>
                  <a:pt x="16" y="74"/>
                  <a:pt x="13" y="75"/>
                </a:cubicBezTo>
                <a:cubicBezTo>
                  <a:pt x="9" y="76"/>
                  <a:pt x="15" y="77"/>
                  <a:pt x="11" y="78"/>
                </a:cubicBezTo>
                <a:cubicBezTo>
                  <a:pt x="6" y="79"/>
                  <a:pt x="1" y="79"/>
                  <a:pt x="0" y="80"/>
                </a:cubicBezTo>
                <a:cubicBezTo>
                  <a:pt x="6" y="90"/>
                  <a:pt x="14" y="90"/>
                  <a:pt x="13" y="97"/>
                </a:cubicBezTo>
                <a:cubicBezTo>
                  <a:pt x="10" y="112"/>
                  <a:pt x="36" y="108"/>
                  <a:pt x="30" y="117"/>
                </a:cubicBezTo>
                <a:cubicBezTo>
                  <a:pt x="26" y="122"/>
                  <a:pt x="31" y="132"/>
                  <a:pt x="44" y="135"/>
                </a:cubicBezTo>
                <a:cubicBezTo>
                  <a:pt x="54" y="138"/>
                  <a:pt x="49" y="127"/>
                  <a:pt x="55" y="130"/>
                </a:cubicBezTo>
                <a:cubicBezTo>
                  <a:pt x="74" y="140"/>
                  <a:pt x="45" y="132"/>
                  <a:pt x="60" y="146"/>
                </a:cubicBezTo>
                <a:cubicBezTo>
                  <a:pt x="79" y="154"/>
                  <a:pt x="58" y="155"/>
                  <a:pt x="64" y="160"/>
                </a:cubicBezTo>
                <a:cubicBezTo>
                  <a:pt x="71" y="165"/>
                  <a:pt x="74" y="155"/>
                  <a:pt x="86" y="162"/>
                </a:cubicBezTo>
                <a:cubicBezTo>
                  <a:pt x="97" y="169"/>
                  <a:pt x="100" y="161"/>
                  <a:pt x="109" y="162"/>
                </a:cubicBezTo>
                <a:cubicBezTo>
                  <a:pt x="118" y="163"/>
                  <a:pt x="126" y="172"/>
                  <a:pt x="138" y="162"/>
                </a:cubicBezTo>
                <a:cubicBezTo>
                  <a:pt x="147" y="154"/>
                  <a:pt x="167" y="145"/>
                  <a:pt x="174" y="152"/>
                </a:cubicBezTo>
                <a:cubicBezTo>
                  <a:pt x="179" y="158"/>
                  <a:pt x="184" y="148"/>
                  <a:pt x="191" y="158"/>
                </a:cubicBezTo>
                <a:cubicBezTo>
                  <a:pt x="195" y="164"/>
                  <a:pt x="200" y="162"/>
                  <a:pt x="205" y="163"/>
                </a:cubicBezTo>
                <a:cubicBezTo>
                  <a:pt x="206" y="139"/>
                  <a:pt x="213" y="129"/>
                  <a:pt x="226" y="126"/>
                </a:cubicBezTo>
                <a:cubicBezTo>
                  <a:pt x="233" y="124"/>
                  <a:pt x="233" y="118"/>
                  <a:pt x="234" y="111"/>
                </a:cubicBezTo>
                <a:cubicBezTo>
                  <a:pt x="230" y="103"/>
                  <a:pt x="222" y="104"/>
                  <a:pt x="219" y="10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" name="Freeform 31">
            <a:extLst>
              <a:ext uri="{FF2B5EF4-FFF2-40B4-BE49-F238E27FC236}">
                <a16:creationId xmlns:a16="http://schemas.microsoft.com/office/drawing/2014/main" id="{A53EC2EB-7318-838B-237D-64E865338B4E}"/>
              </a:ext>
            </a:extLst>
          </p:cNvPr>
          <p:cNvSpPr>
            <a:spLocks/>
          </p:cNvSpPr>
          <p:nvPr/>
        </p:nvSpPr>
        <p:spPr bwMode="auto">
          <a:xfrm>
            <a:off x="3832481" y="3600054"/>
            <a:ext cx="278775" cy="309349"/>
          </a:xfrm>
          <a:custGeom>
            <a:avLst/>
            <a:gdLst/>
            <a:ahLst/>
            <a:cxnLst>
              <a:cxn ang="0">
                <a:pos x="61" y="28"/>
              </a:cxn>
              <a:cxn ang="0">
                <a:pos x="49" y="8"/>
              </a:cxn>
              <a:cxn ang="0">
                <a:pos x="39" y="10"/>
              </a:cxn>
              <a:cxn ang="0">
                <a:pos x="24" y="6"/>
              </a:cxn>
              <a:cxn ang="0">
                <a:pos x="13" y="10"/>
              </a:cxn>
              <a:cxn ang="0">
                <a:pos x="7" y="17"/>
              </a:cxn>
              <a:cxn ang="0">
                <a:pos x="10" y="32"/>
              </a:cxn>
              <a:cxn ang="0">
                <a:pos x="0" y="50"/>
              </a:cxn>
              <a:cxn ang="0">
                <a:pos x="17" y="55"/>
              </a:cxn>
              <a:cxn ang="0">
                <a:pos x="4" y="67"/>
              </a:cxn>
              <a:cxn ang="0">
                <a:pos x="14" y="61"/>
              </a:cxn>
              <a:cxn ang="0">
                <a:pos x="34" y="47"/>
              </a:cxn>
              <a:cxn ang="0">
                <a:pos x="49" y="41"/>
              </a:cxn>
              <a:cxn ang="0">
                <a:pos x="71" y="39"/>
              </a:cxn>
              <a:cxn ang="0">
                <a:pos x="61" y="28"/>
              </a:cxn>
            </a:cxnLst>
            <a:rect l="0" t="0" r="r" b="b"/>
            <a:pathLst>
              <a:path w="77" h="75">
                <a:moveTo>
                  <a:pt x="61" y="28"/>
                </a:moveTo>
                <a:cubicBezTo>
                  <a:pt x="49" y="21"/>
                  <a:pt x="48" y="17"/>
                  <a:pt x="49" y="8"/>
                </a:cubicBezTo>
                <a:cubicBezTo>
                  <a:pt x="43" y="8"/>
                  <a:pt x="45" y="10"/>
                  <a:pt x="39" y="10"/>
                </a:cubicBezTo>
                <a:cubicBezTo>
                  <a:pt x="34" y="10"/>
                  <a:pt x="31" y="0"/>
                  <a:pt x="24" y="6"/>
                </a:cubicBezTo>
                <a:cubicBezTo>
                  <a:pt x="18" y="13"/>
                  <a:pt x="15" y="2"/>
                  <a:pt x="13" y="10"/>
                </a:cubicBezTo>
                <a:cubicBezTo>
                  <a:pt x="12" y="17"/>
                  <a:pt x="8" y="10"/>
                  <a:pt x="7" y="17"/>
                </a:cubicBezTo>
                <a:cubicBezTo>
                  <a:pt x="16" y="22"/>
                  <a:pt x="17" y="29"/>
                  <a:pt x="10" y="32"/>
                </a:cubicBezTo>
                <a:cubicBezTo>
                  <a:pt x="3" y="35"/>
                  <a:pt x="8" y="45"/>
                  <a:pt x="0" y="50"/>
                </a:cubicBezTo>
                <a:cubicBezTo>
                  <a:pt x="0" y="62"/>
                  <a:pt x="27" y="49"/>
                  <a:pt x="17" y="55"/>
                </a:cubicBezTo>
                <a:cubicBezTo>
                  <a:pt x="8" y="61"/>
                  <a:pt x="4" y="60"/>
                  <a:pt x="4" y="67"/>
                </a:cubicBezTo>
                <a:cubicBezTo>
                  <a:pt x="3" y="75"/>
                  <a:pt x="7" y="67"/>
                  <a:pt x="14" y="61"/>
                </a:cubicBezTo>
                <a:cubicBezTo>
                  <a:pt x="25" y="51"/>
                  <a:pt x="28" y="57"/>
                  <a:pt x="34" y="47"/>
                </a:cubicBezTo>
                <a:cubicBezTo>
                  <a:pt x="42" y="31"/>
                  <a:pt x="41" y="47"/>
                  <a:pt x="49" y="41"/>
                </a:cubicBezTo>
                <a:cubicBezTo>
                  <a:pt x="56" y="35"/>
                  <a:pt x="66" y="48"/>
                  <a:pt x="71" y="39"/>
                </a:cubicBezTo>
                <a:cubicBezTo>
                  <a:pt x="77" y="30"/>
                  <a:pt x="73" y="35"/>
                  <a:pt x="61" y="2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33">
            <a:extLst>
              <a:ext uri="{FF2B5EF4-FFF2-40B4-BE49-F238E27FC236}">
                <a16:creationId xmlns:a16="http://schemas.microsoft.com/office/drawing/2014/main" id="{4CE6E828-2438-B299-5642-1898582D3958}"/>
              </a:ext>
            </a:extLst>
          </p:cNvPr>
          <p:cNvSpPr>
            <a:spLocks/>
          </p:cNvSpPr>
          <p:nvPr/>
        </p:nvSpPr>
        <p:spPr bwMode="auto">
          <a:xfrm>
            <a:off x="3366332" y="1209943"/>
            <a:ext cx="671803" cy="390575"/>
          </a:xfrm>
          <a:custGeom>
            <a:avLst/>
            <a:gdLst/>
            <a:ahLst/>
            <a:cxnLst>
              <a:cxn ang="0">
                <a:pos x="172" y="50"/>
              </a:cxn>
              <a:cxn ang="0">
                <a:pos x="172" y="37"/>
              </a:cxn>
              <a:cxn ang="0">
                <a:pos x="161" y="22"/>
              </a:cxn>
              <a:cxn ang="0">
                <a:pos x="145" y="22"/>
              </a:cxn>
              <a:cxn ang="0">
                <a:pos x="126" y="11"/>
              </a:cxn>
              <a:cxn ang="0">
                <a:pos x="108" y="2"/>
              </a:cxn>
              <a:cxn ang="0">
                <a:pos x="85" y="10"/>
              </a:cxn>
              <a:cxn ang="0">
                <a:pos x="79" y="42"/>
              </a:cxn>
              <a:cxn ang="0">
                <a:pos x="49" y="24"/>
              </a:cxn>
              <a:cxn ang="0">
                <a:pos x="37" y="16"/>
              </a:cxn>
              <a:cxn ang="0">
                <a:pos x="17" y="25"/>
              </a:cxn>
              <a:cxn ang="0">
                <a:pos x="13" y="38"/>
              </a:cxn>
              <a:cxn ang="0">
                <a:pos x="4" y="53"/>
              </a:cxn>
              <a:cxn ang="0">
                <a:pos x="3" y="79"/>
              </a:cxn>
              <a:cxn ang="0">
                <a:pos x="50" y="67"/>
              </a:cxn>
              <a:cxn ang="0">
                <a:pos x="83" y="71"/>
              </a:cxn>
              <a:cxn ang="0">
                <a:pos x="101" y="65"/>
              </a:cxn>
              <a:cxn ang="0">
                <a:pos x="111" y="75"/>
              </a:cxn>
              <a:cxn ang="0">
                <a:pos x="142" y="95"/>
              </a:cxn>
              <a:cxn ang="0">
                <a:pos x="167" y="87"/>
              </a:cxn>
              <a:cxn ang="0">
                <a:pos x="180" y="77"/>
              </a:cxn>
              <a:cxn ang="0">
                <a:pos x="178" y="60"/>
              </a:cxn>
              <a:cxn ang="0">
                <a:pos x="172" y="50"/>
              </a:cxn>
            </a:cxnLst>
            <a:rect l="0" t="0" r="r" b="b"/>
            <a:pathLst>
              <a:path w="185" h="95">
                <a:moveTo>
                  <a:pt x="172" y="50"/>
                </a:moveTo>
                <a:cubicBezTo>
                  <a:pt x="167" y="51"/>
                  <a:pt x="169" y="39"/>
                  <a:pt x="172" y="37"/>
                </a:cubicBezTo>
                <a:cubicBezTo>
                  <a:pt x="178" y="31"/>
                  <a:pt x="168" y="30"/>
                  <a:pt x="161" y="22"/>
                </a:cubicBezTo>
                <a:cubicBezTo>
                  <a:pt x="154" y="27"/>
                  <a:pt x="155" y="17"/>
                  <a:pt x="145" y="22"/>
                </a:cubicBezTo>
                <a:cubicBezTo>
                  <a:pt x="135" y="27"/>
                  <a:pt x="131" y="11"/>
                  <a:pt x="126" y="11"/>
                </a:cubicBezTo>
                <a:cubicBezTo>
                  <a:pt x="117" y="10"/>
                  <a:pt x="116" y="3"/>
                  <a:pt x="108" y="2"/>
                </a:cubicBezTo>
                <a:cubicBezTo>
                  <a:pt x="99" y="0"/>
                  <a:pt x="100" y="6"/>
                  <a:pt x="85" y="10"/>
                </a:cubicBezTo>
                <a:cubicBezTo>
                  <a:pt x="82" y="22"/>
                  <a:pt x="97" y="36"/>
                  <a:pt x="79" y="42"/>
                </a:cubicBezTo>
                <a:cubicBezTo>
                  <a:pt x="54" y="50"/>
                  <a:pt x="61" y="29"/>
                  <a:pt x="49" y="24"/>
                </a:cubicBezTo>
                <a:cubicBezTo>
                  <a:pt x="36" y="20"/>
                  <a:pt x="48" y="12"/>
                  <a:pt x="37" y="16"/>
                </a:cubicBezTo>
                <a:cubicBezTo>
                  <a:pt x="25" y="20"/>
                  <a:pt x="19" y="22"/>
                  <a:pt x="17" y="25"/>
                </a:cubicBezTo>
                <a:cubicBezTo>
                  <a:pt x="14" y="32"/>
                  <a:pt x="11" y="32"/>
                  <a:pt x="13" y="38"/>
                </a:cubicBezTo>
                <a:cubicBezTo>
                  <a:pt x="16" y="45"/>
                  <a:pt x="7" y="43"/>
                  <a:pt x="4" y="53"/>
                </a:cubicBezTo>
                <a:cubicBezTo>
                  <a:pt x="0" y="63"/>
                  <a:pt x="3" y="71"/>
                  <a:pt x="3" y="79"/>
                </a:cubicBezTo>
                <a:cubicBezTo>
                  <a:pt x="27" y="65"/>
                  <a:pt x="31" y="65"/>
                  <a:pt x="50" y="67"/>
                </a:cubicBezTo>
                <a:cubicBezTo>
                  <a:pt x="68" y="68"/>
                  <a:pt x="70" y="67"/>
                  <a:pt x="83" y="71"/>
                </a:cubicBezTo>
                <a:cubicBezTo>
                  <a:pt x="97" y="75"/>
                  <a:pt x="95" y="63"/>
                  <a:pt x="101" y="65"/>
                </a:cubicBezTo>
                <a:cubicBezTo>
                  <a:pt x="107" y="67"/>
                  <a:pt x="98" y="75"/>
                  <a:pt x="111" y="75"/>
                </a:cubicBezTo>
                <a:cubicBezTo>
                  <a:pt x="125" y="75"/>
                  <a:pt x="129" y="89"/>
                  <a:pt x="142" y="95"/>
                </a:cubicBezTo>
                <a:cubicBezTo>
                  <a:pt x="157" y="83"/>
                  <a:pt x="162" y="95"/>
                  <a:pt x="167" y="87"/>
                </a:cubicBezTo>
                <a:cubicBezTo>
                  <a:pt x="172" y="80"/>
                  <a:pt x="171" y="79"/>
                  <a:pt x="180" y="77"/>
                </a:cubicBezTo>
                <a:cubicBezTo>
                  <a:pt x="180" y="77"/>
                  <a:pt x="185" y="68"/>
                  <a:pt x="178" y="60"/>
                </a:cubicBezTo>
                <a:cubicBezTo>
                  <a:pt x="170" y="52"/>
                  <a:pt x="176" y="49"/>
                  <a:pt x="172" y="5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34">
            <a:extLst>
              <a:ext uri="{FF2B5EF4-FFF2-40B4-BE49-F238E27FC236}">
                <a16:creationId xmlns:a16="http://schemas.microsoft.com/office/drawing/2014/main" id="{0B46D650-2DD7-47BA-1847-1B2BE48D7193}"/>
              </a:ext>
            </a:extLst>
          </p:cNvPr>
          <p:cNvSpPr>
            <a:spLocks/>
          </p:cNvSpPr>
          <p:nvPr/>
        </p:nvSpPr>
        <p:spPr bwMode="auto">
          <a:xfrm>
            <a:off x="3378519" y="1469175"/>
            <a:ext cx="530131" cy="428596"/>
          </a:xfrm>
          <a:custGeom>
            <a:avLst/>
            <a:gdLst/>
            <a:ahLst/>
            <a:cxnLst>
              <a:cxn ang="0">
                <a:pos x="139" y="32"/>
              </a:cxn>
              <a:cxn ang="0">
                <a:pos x="108" y="12"/>
              </a:cxn>
              <a:cxn ang="0">
                <a:pos x="98" y="2"/>
              </a:cxn>
              <a:cxn ang="0">
                <a:pos x="80" y="8"/>
              </a:cxn>
              <a:cxn ang="0">
                <a:pos x="47" y="4"/>
              </a:cxn>
              <a:cxn ang="0">
                <a:pos x="0" y="16"/>
              </a:cxn>
              <a:cxn ang="0">
                <a:pos x="3" y="31"/>
              </a:cxn>
              <a:cxn ang="0">
                <a:pos x="7" y="48"/>
              </a:cxn>
              <a:cxn ang="0">
                <a:pos x="42" y="58"/>
              </a:cxn>
              <a:cxn ang="0">
                <a:pos x="44" y="80"/>
              </a:cxn>
              <a:cxn ang="0">
                <a:pos x="62" y="97"/>
              </a:cxn>
              <a:cxn ang="0">
                <a:pos x="98" y="89"/>
              </a:cxn>
              <a:cxn ang="0">
                <a:pos x="117" y="89"/>
              </a:cxn>
              <a:cxn ang="0">
                <a:pos x="117" y="68"/>
              </a:cxn>
              <a:cxn ang="0">
                <a:pos x="141" y="49"/>
              </a:cxn>
              <a:cxn ang="0">
                <a:pos x="139" y="32"/>
              </a:cxn>
            </a:cxnLst>
            <a:rect l="0" t="0" r="r" b="b"/>
            <a:pathLst>
              <a:path w="146" h="104">
                <a:moveTo>
                  <a:pt x="139" y="32"/>
                </a:moveTo>
                <a:cubicBezTo>
                  <a:pt x="126" y="26"/>
                  <a:pt x="122" y="12"/>
                  <a:pt x="108" y="12"/>
                </a:cubicBezTo>
                <a:cubicBezTo>
                  <a:pt x="95" y="12"/>
                  <a:pt x="104" y="4"/>
                  <a:pt x="98" y="2"/>
                </a:cubicBezTo>
                <a:cubicBezTo>
                  <a:pt x="92" y="0"/>
                  <a:pt x="94" y="12"/>
                  <a:pt x="80" y="8"/>
                </a:cubicBezTo>
                <a:cubicBezTo>
                  <a:pt x="67" y="4"/>
                  <a:pt x="65" y="5"/>
                  <a:pt x="47" y="4"/>
                </a:cubicBezTo>
                <a:cubicBezTo>
                  <a:pt x="28" y="2"/>
                  <a:pt x="24" y="2"/>
                  <a:pt x="0" y="16"/>
                </a:cubicBezTo>
                <a:cubicBezTo>
                  <a:pt x="0" y="24"/>
                  <a:pt x="0" y="27"/>
                  <a:pt x="3" y="31"/>
                </a:cubicBezTo>
                <a:cubicBezTo>
                  <a:pt x="7" y="36"/>
                  <a:pt x="7" y="43"/>
                  <a:pt x="7" y="48"/>
                </a:cubicBezTo>
                <a:cubicBezTo>
                  <a:pt x="40" y="62"/>
                  <a:pt x="30" y="49"/>
                  <a:pt x="42" y="58"/>
                </a:cubicBezTo>
                <a:cubicBezTo>
                  <a:pt x="51" y="64"/>
                  <a:pt x="40" y="66"/>
                  <a:pt x="44" y="80"/>
                </a:cubicBezTo>
                <a:cubicBezTo>
                  <a:pt x="50" y="79"/>
                  <a:pt x="65" y="88"/>
                  <a:pt x="62" y="97"/>
                </a:cubicBezTo>
                <a:cubicBezTo>
                  <a:pt x="80" y="93"/>
                  <a:pt x="82" y="104"/>
                  <a:pt x="98" y="89"/>
                </a:cubicBezTo>
                <a:cubicBezTo>
                  <a:pt x="115" y="74"/>
                  <a:pt x="110" y="94"/>
                  <a:pt x="117" y="89"/>
                </a:cubicBezTo>
                <a:cubicBezTo>
                  <a:pt x="125" y="83"/>
                  <a:pt x="109" y="82"/>
                  <a:pt x="117" y="68"/>
                </a:cubicBezTo>
                <a:cubicBezTo>
                  <a:pt x="130" y="48"/>
                  <a:pt x="136" y="60"/>
                  <a:pt x="141" y="49"/>
                </a:cubicBezTo>
                <a:cubicBezTo>
                  <a:pt x="146" y="39"/>
                  <a:pt x="130" y="53"/>
                  <a:pt x="139" y="32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37">
            <a:extLst>
              <a:ext uri="{FF2B5EF4-FFF2-40B4-BE49-F238E27FC236}">
                <a16:creationId xmlns:a16="http://schemas.microsoft.com/office/drawing/2014/main" id="{C2B32F2A-5F6D-C5CD-2C5C-94244907B295}"/>
              </a:ext>
            </a:extLst>
          </p:cNvPr>
          <p:cNvSpPr>
            <a:spLocks/>
          </p:cNvSpPr>
          <p:nvPr/>
        </p:nvSpPr>
        <p:spPr bwMode="auto">
          <a:xfrm>
            <a:off x="2738707" y="1724950"/>
            <a:ext cx="952102" cy="898669"/>
          </a:xfrm>
          <a:custGeom>
            <a:avLst/>
            <a:gdLst/>
            <a:ahLst/>
            <a:cxnLst>
              <a:cxn ang="0">
                <a:pos x="246" y="141"/>
              </a:cxn>
              <a:cxn ang="0">
                <a:pos x="241" y="125"/>
              </a:cxn>
              <a:cxn ang="0">
                <a:pos x="233" y="100"/>
              </a:cxn>
              <a:cxn ang="0">
                <a:pos x="245" y="84"/>
              </a:cxn>
              <a:cxn ang="0">
                <a:pos x="238" y="35"/>
              </a:cxn>
              <a:cxn ang="0">
                <a:pos x="220" y="18"/>
              </a:cxn>
              <a:cxn ang="0">
                <a:pos x="143" y="15"/>
              </a:cxn>
              <a:cxn ang="0">
                <a:pos x="116" y="14"/>
              </a:cxn>
              <a:cxn ang="0">
                <a:pos x="117" y="8"/>
              </a:cxn>
              <a:cxn ang="0">
                <a:pos x="122" y="8"/>
              </a:cxn>
              <a:cxn ang="0">
                <a:pos x="95" y="3"/>
              </a:cxn>
              <a:cxn ang="0">
                <a:pos x="72" y="11"/>
              </a:cxn>
              <a:cxn ang="0">
                <a:pos x="45" y="25"/>
              </a:cxn>
              <a:cxn ang="0">
                <a:pos x="9" y="35"/>
              </a:cxn>
              <a:cxn ang="0">
                <a:pos x="9" y="38"/>
              </a:cxn>
              <a:cxn ang="0">
                <a:pos x="16" y="39"/>
              </a:cxn>
              <a:cxn ang="0">
                <a:pos x="18" y="45"/>
              </a:cxn>
              <a:cxn ang="0">
                <a:pos x="10" y="44"/>
              </a:cxn>
              <a:cxn ang="0">
                <a:pos x="13" y="81"/>
              </a:cxn>
              <a:cxn ang="0">
                <a:pos x="19" y="98"/>
              </a:cxn>
              <a:cxn ang="0">
                <a:pos x="20" y="120"/>
              </a:cxn>
              <a:cxn ang="0">
                <a:pos x="25" y="147"/>
              </a:cxn>
              <a:cxn ang="0">
                <a:pos x="44" y="152"/>
              </a:cxn>
              <a:cxn ang="0">
                <a:pos x="64" y="158"/>
              </a:cxn>
              <a:cxn ang="0">
                <a:pos x="63" y="170"/>
              </a:cxn>
              <a:cxn ang="0">
                <a:pos x="76" y="168"/>
              </a:cxn>
              <a:cxn ang="0">
                <a:pos x="90" y="170"/>
              </a:cxn>
              <a:cxn ang="0">
                <a:pos x="95" y="178"/>
              </a:cxn>
              <a:cxn ang="0">
                <a:pos x="109" y="180"/>
              </a:cxn>
              <a:cxn ang="0">
                <a:pos x="123" y="198"/>
              </a:cxn>
              <a:cxn ang="0">
                <a:pos x="126" y="201"/>
              </a:cxn>
              <a:cxn ang="0">
                <a:pos x="134" y="198"/>
              </a:cxn>
              <a:cxn ang="0">
                <a:pos x="147" y="206"/>
              </a:cxn>
              <a:cxn ang="0">
                <a:pos x="152" y="210"/>
              </a:cxn>
              <a:cxn ang="0">
                <a:pos x="163" y="202"/>
              </a:cxn>
              <a:cxn ang="0">
                <a:pos x="199" y="205"/>
              </a:cxn>
              <a:cxn ang="0">
                <a:pos x="214" y="214"/>
              </a:cxn>
              <a:cxn ang="0">
                <a:pos x="219" y="208"/>
              </a:cxn>
              <a:cxn ang="0">
                <a:pos x="221" y="192"/>
              </a:cxn>
              <a:cxn ang="0">
                <a:pos x="245" y="167"/>
              </a:cxn>
              <a:cxn ang="0">
                <a:pos x="250" y="154"/>
              </a:cxn>
              <a:cxn ang="0">
                <a:pos x="246" y="141"/>
              </a:cxn>
            </a:cxnLst>
            <a:rect l="0" t="0" r="r" b="b"/>
            <a:pathLst>
              <a:path w="262" h="218">
                <a:moveTo>
                  <a:pt x="246" y="141"/>
                </a:moveTo>
                <a:cubicBezTo>
                  <a:pt x="235" y="130"/>
                  <a:pt x="245" y="132"/>
                  <a:pt x="241" y="125"/>
                </a:cubicBezTo>
                <a:cubicBezTo>
                  <a:pt x="233" y="115"/>
                  <a:pt x="250" y="104"/>
                  <a:pt x="233" y="100"/>
                </a:cubicBezTo>
                <a:cubicBezTo>
                  <a:pt x="222" y="97"/>
                  <a:pt x="235" y="88"/>
                  <a:pt x="245" y="84"/>
                </a:cubicBezTo>
                <a:cubicBezTo>
                  <a:pt x="255" y="80"/>
                  <a:pt x="246" y="61"/>
                  <a:pt x="238" y="35"/>
                </a:cubicBezTo>
                <a:cubicBezTo>
                  <a:pt x="241" y="26"/>
                  <a:pt x="226" y="17"/>
                  <a:pt x="220" y="18"/>
                </a:cubicBezTo>
                <a:cubicBezTo>
                  <a:pt x="203" y="24"/>
                  <a:pt x="173" y="21"/>
                  <a:pt x="143" y="15"/>
                </a:cubicBezTo>
                <a:cubicBezTo>
                  <a:pt x="134" y="21"/>
                  <a:pt x="119" y="22"/>
                  <a:pt x="116" y="14"/>
                </a:cubicBezTo>
                <a:cubicBezTo>
                  <a:pt x="113" y="5"/>
                  <a:pt x="111" y="3"/>
                  <a:pt x="117" y="8"/>
                </a:cubicBezTo>
                <a:cubicBezTo>
                  <a:pt x="124" y="13"/>
                  <a:pt x="126" y="10"/>
                  <a:pt x="122" y="8"/>
                </a:cubicBezTo>
                <a:cubicBezTo>
                  <a:pt x="109" y="0"/>
                  <a:pt x="111" y="0"/>
                  <a:pt x="95" y="3"/>
                </a:cubicBezTo>
                <a:cubicBezTo>
                  <a:pt x="71" y="7"/>
                  <a:pt x="88" y="7"/>
                  <a:pt x="72" y="11"/>
                </a:cubicBezTo>
                <a:cubicBezTo>
                  <a:pt x="56" y="15"/>
                  <a:pt x="70" y="20"/>
                  <a:pt x="45" y="25"/>
                </a:cubicBezTo>
                <a:cubicBezTo>
                  <a:pt x="24" y="29"/>
                  <a:pt x="21" y="37"/>
                  <a:pt x="9" y="35"/>
                </a:cubicBezTo>
                <a:cubicBezTo>
                  <a:pt x="9" y="38"/>
                  <a:pt x="9" y="38"/>
                  <a:pt x="9" y="38"/>
                </a:cubicBezTo>
                <a:cubicBezTo>
                  <a:pt x="12" y="43"/>
                  <a:pt x="13" y="37"/>
                  <a:pt x="16" y="39"/>
                </a:cubicBezTo>
                <a:cubicBezTo>
                  <a:pt x="19" y="41"/>
                  <a:pt x="17" y="40"/>
                  <a:pt x="18" y="45"/>
                </a:cubicBezTo>
                <a:cubicBezTo>
                  <a:pt x="19" y="49"/>
                  <a:pt x="16" y="45"/>
                  <a:pt x="10" y="44"/>
                </a:cubicBezTo>
                <a:cubicBezTo>
                  <a:pt x="18" y="67"/>
                  <a:pt x="0" y="71"/>
                  <a:pt x="13" y="81"/>
                </a:cubicBezTo>
                <a:cubicBezTo>
                  <a:pt x="26" y="91"/>
                  <a:pt x="14" y="90"/>
                  <a:pt x="19" y="98"/>
                </a:cubicBezTo>
                <a:cubicBezTo>
                  <a:pt x="28" y="111"/>
                  <a:pt x="17" y="108"/>
                  <a:pt x="20" y="120"/>
                </a:cubicBezTo>
                <a:cubicBezTo>
                  <a:pt x="22" y="131"/>
                  <a:pt x="34" y="121"/>
                  <a:pt x="25" y="147"/>
                </a:cubicBezTo>
                <a:cubicBezTo>
                  <a:pt x="38" y="139"/>
                  <a:pt x="28" y="145"/>
                  <a:pt x="44" y="152"/>
                </a:cubicBezTo>
                <a:cubicBezTo>
                  <a:pt x="60" y="159"/>
                  <a:pt x="60" y="153"/>
                  <a:pt x="64" y="158"/>
                </a:cubicBezTo>
                <a:cubicBezTo>
                  <a:pt x="67" y="162"/>
                  <a:pt x="52" y="158"/>
                  <a:pt x="63" y="170"/>
                </a:cubicBezTo>
                <a:cubicBezTo>
                  <a:pt x="75" y="183"/>
                  <a:pt x="79" y="172"/>
                  <a:pt x="76" y="168"/>
                </a:cubicBezTo>
                <a:cubicBezTo>
                  <a:pt x="72" y="163"/>
                  <a:pt x="82" y="168"/>
                  <a:pt x="90" y="170"/>
                </a:cubicBezTo>
                <a:cubicBezTo>
                  <a:pt x="98" y="172"/>
                  <a:pt x="90" y="173"/>
                  <a:pt x="95" y="178"/>
                </a:cubicBezTo>
                <a:cubicBezTo>
                  <a:pt x="101" y="183"/>
                  <a:pt x="98" y="176"/>
                  <a:pt x="109" y="180"/>
                </a:cubicBezTo>
                <a:cubicBezTo>
                  <a:pt x="119" y="184"/>
                  <a:pt x="121" y="191"/>
                  <a:pt x="123" y="198"/>
                </a:cubicBezTo>
                <a:cubicBezTo>
                  <a:pt x="125" y="199"/>
                  <a:pt x="126" y="198"/>
                  <a:pt x="126" y="201"/>
                </a:cubicBezTo>
                <a:cubicBezTo>
                  <a:pt x="126" y="204"/>
                  <a:pt x="129" y="204"/>
                  <a:pt x="134" y="198"/>
                </a:cubicBezTo>
                <a:cubicBezTo>
                  <a:pt x="138" y="192"/>
                  <a:pt x="149" y="198"/>
                  <a:pt x="147" y="206"/>
                </a:cubicBezTo>
                <a:cubicBezTo>
                  <a:pt x="145" y="211"/>
                  <a:pt x="149" y="207"/>
                  <a:pt x="152" y="210"/>
                </a:cubicBezTo>
                <a:cubicBezTo>
                  <a:pt x="155" y="212"/>
                  <a:pt x="157" y="201"/>
                  <a:pt x="163" y="202"/>
                </a:cubicBezTo>
                <a:cubicBezTo>
                  <a:pt x="167" y="202"/>
                  <a:pt x="185" y="200"/>
                  <a:pt x="199" y="205"/>
                </a:cubicBezTo>
                <a:cubicBezTo>
                  <a:pt x="203" y="206"/>
                  <a:pt x="197" y="209"/>
                  <a:pt x="214" y="214"/>
                </a:cubicBezTo>
                <a:cubicBezTo>
                  <a:pt x="230" y="218"/>
                  <a:pt x="216" y="213"/>
                  <a:pt x="219" y="208"/>
                </a:cubicBezTo>
                <a:cubicBezTo>
                  <a:pt x="222" y="203"/>
                  <a:pt x="214" y="200"/>
                  <a:pt x="221" y="192"/>
                </a:cubicBezTo>
                <a:cubicBezTo>
                  <a:pt x="228" y="183"/>
                  <a:pt x="238" y="168"/>
                  <a:pt x="245" y="167"/>
                </a:cubicBezTo>
                <a:cubicBezTo>
                  <a:pt x="257" y="164"/>
                  <a:pt x="254" y="159"/>
                  <a:pt x="250" y="154"/>
                </a:cubicBezTo>
                <a:cubicBezTo>
                  <a:pt x="245" y="148"/>
                  <a:pt x="262" y="158"/>
                  <a:pt x="246" y="14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38">
            <a:extLst>
              <a:ext uri="{FF2B5EF4-FFF2-40B4-BE49-F238E27FC236}">
                <a16:creationId xmlns:a16="http://schemas.microsoft.com/office/drawing/2014/main" id="{529231D7-E804-8652-40AD-AB38193CF846}"/>
              </a:ext>
            </a:extLst>
          </p:cNvPr>
          <p:cNvSpPr>
            <a:spLocks/>
          </p:cNvSpPr>
          <p:nvPr/>
        </p:nvSpPr>
        <p:spPr bwMode="auto">
          <a:xfrm>
            <a:off x="1053868" y="2305626"/>
            <a:ext cx="1197363" cy="1285786"/>
          </a:xfrm>
          <a:custGeom>
            <a:avLst/>
            <a:gdLst/>
            <a:ahLst/>
            <a:cxnLst>
              <a:cxn ang="0">
                <a:pos x="295" y="130"/>
              </a:cxn>
              <a:cxn ang="0">
                <a:pos x="284" y="147"/>
              </a:cxn>
              <a:cxn ang="0">
                <a:pos x="271" y="173"/>
              </a:cxn>
              <a:cxn ang="0">
                <a:pos x="284" y="166"/>
              </a:cxn>
              <a:cxn ang="0">
                <a:pos x="294" y="185"/>
              </a:cxn>
              <a:cxn ang="0">
                <a:pos x="290" y="219"/>
              </a:cxn>
              <a:cxn ang="0">
                <a:pos x="311" y="246"/>
              </a:cxn>
              <a:cxn ang="0">
                <a:pos x="288" y="274"/>
              </a:cxn>
              <a:cxn ang="0">
                <a:pos x="255" y="279"/>
              </a:cxn>
              <a:cxn ang="0">
                <a:pos x="229" y="272"/>
              </a:cxn>
              <a:cxn ang="0">
                <a:pos x="199" y="285"/>
              </a:cxn>
              <a:cxn ang="0">
                <a:pos x="185" y="308"/>
              </a:cxn>
              <a:cxn ang="0">
                <a:pos x="158" y="299"/>
              </a:cxn>
              <a:cxn ang="0">
                <a:pos x="120" y="295"/>
              </a:cxn>
              <a:cxn ang="0">
                <a:pos x="88" y="280"/>
              </a:cxn>
              <a:cxn ang="0">
                <a:pos x="89" y="247"/>
              </a:cxn>
              <a:cxn ang="0">
                <a:pos x="92" y="226"/>
              </a:cxn>
              <a:cxn ang="0">
                <a:pos x="96" y="199"/>
              </a:cxn>
              <a:cxn ang="0">
                <a:pos x="95" y="195"/>
              </a:cxn>
              <a:cxn ang="0">
                <a:pos x="93" y="174"/>
              </a:cxn>
              <a:cxn ang="0">
                <a:pos x="71" y="149"/>
              </a:cxn>
              <a:cxn ang="0">
                <a:pos x="65" y="138"/>
              </a:cxn>
              <a:cxn ang="0">
                <a:pos x="55" y="129"/>
              </a:cxn>
              <a:cxn ang="0">
                <a:pos x="35" y="121"/>
              </a:cxn>
              <a:cxn ang="0">
                <a:pos x="8" y="111"/>
              </a:cxn>
              <a:cxn ang="0">
                <a:pos x="8" y="103"/>
              </a:cxn>
              <a:cxn ang="0">
                <a:pos x="4" y="97"/>
              </a:cxn>
              <a:cxn ang="0">
                <a:pos x="25" y="86"/>
              </a:cxn>
              <a:cxn ang="0">
                <a:pos x="42" y="80"/>
              </a:cxn>
              <a:cxn ang="0">
                <a:pos x="63" y="88"/>
              </a:cxn>
              <a:cxn ang="0">
                <a:pos x="75" y="86"/>
              </a:cxn>
              <a:cxn ang="0">
                <a:pos x="84" y="80"/>
              </a:cxn>
              <a:cxn ang="0">
                <a:pos x="75" y="52"/>
              </a:cxn>
              <a:cxn ang="0">
                <a:pos x="94" y="63"/>
              </a:cxn>
              <a:cxn ang="0">
                <a:pos x="128" y="59"/>
              </a:cxn>
              <a:cxn ang="0">
                <a:pos x="157" y="35"/>
              </a:cxn>
              <a:cxn ang="0">
                <a:pos x="161" y="25"/>
              </a:cxn>
              <a:cxn ang="0">
                <a:pos x="184" y="0"/>
              </a:cxn>
              <a:cxn ang="0">
                <a:pos x="212" y="24"/>
              </a:cxn>
              <a:cxn ang="0">
                <a:pos x="242" y="34"/>
              </a:cxn>
              <a:cxn ang="0">
                <a:pos x="265" y="57"/>
              </a:cxn>
              <a:cxn ang="0">
                <a:pos x="290" y="68"/>
              </a:cxn>
              <a:cxn ang="0">
                <a:pos x="322" y="76"/>
              </a:cxn>
            </a:cxnLst>
            <a:rect l="0" t="0" r="r" b="b"/>
            <a:pathLst>
              <a:path w="330" h="312">
                <a:moveTo>
                  <a:pt x="308" y="126"/>
                </a:moveTo>
                <a:cubicBezTo>
                  <a:pt x="301" y="133"/>
                  <a:pt x="299" y="127"/>
                  <a:pt x="295" y="130"/>
                </a:cubicBezTo>
                <a:cubicBezTo>
                  <a:pt x="291" y="134"/>
                  <a:pt x="299" y="134"/>
                  <a:pt x="292" y="138"/>
                </a:cubicBezTo>
                <a:cubicBezTo>
                  <a:pt x="285" y="141"/>
                  <a:pt x="293" y="144"/>
                  <a:pt x="284" y="147"/>
                </a:cubicBezTo>
                <a:cubicBezTo>
                  <a:pt x="277" y="150"/>
                  <a:pt x="286" y="154"/>
                  <a:pt x="276" y="159"/>
                </a:cubicBezTo>
                <a:cubicBezTo>
                  <a:pt x="269" y="163"/>
                  <a:pt x="277" y="169"/>
                  <a:pt x="271" y="173"/>
                </a:cubicBezTo>
                <a:cubicBezTo>
                  <a:pt x="266" y="177"/>
                  <a:pt x="269" y="180"/>
                  <a:pt x="275" y="177"/>
                </a:cubicBezTo>
                <a:cubicBezTo>
                  <a:pt x="280" y="174"/>
                  <a:pt x="274" y="168"/>
                  <a:pt x="284" y="166"/>
                </a:cubicBezTo>
                <a:cubicBezTo>
                  <a:pt x="293" y="165"/>
                  <a:pt x="289" y="175"/>
                  <a:pt x="288" y="177"/>
                </a:cubicBezTo>
                <a:cubicBezTo>
                  <a:pt x="287" y="179"/>
                  <a:pt x="293" y="176"/>
                  <a:pt x="294" y="185"/>
                </a:cubicBezTo>
                <a:cubicBezTo>
                  <a:pt x="285" y="198"/>
                  <a:pt x="304" y="199"/>
                  <a:pt x="298" y="206"/>
                </a:cubicBezTo>
                <a:cubicBezTo>
                  <a:pt x="292" y="213"/>
                  <a:pt x="278" y="210"/>
                  <a:pt x="290" y="219"/>
                </a:cubicBezTo>
                <a:cubicBezTo>
                  <a:pt x="306" y="229"/>
                  <a:pt x="288" y="229"/>
                  <a:pt x="293" y="240"/>
                </a:cubicBezTo>
                <a:cubicBezTo>
                  <a:pt x="297" y="251"/>
                  <a:pt x="309" y="243"/>
                  <a:pt x="311" y="246"/>
                </a:cubicBezTo>
                <a:cubicBezTo>
                  <a:pt x="314" y="249"/>
                  <a:pt x="306" y="257"/>
                  <a:pt x="307" y="261"/>
                </a:cubicBezTo>
                <a:cubicBezTo>
                  <a:pt x="301" y="265"/>
                  <a:pt x="287" y="271"/>
                  <a:pt x="288" y="274"/>
                </a:cubicBezTo>
                <a:cubicBezTo>
                  <a:pt x="289" y="281"/>
                  <a:pt x="269" y="285"/>
                  <a:pt x="265" y="282"/>
                </a:cubicBezTo>
                <a:cubicBezTo>
                  <a:pt x="260" y="276"/>
                  <a:pt x="259" y="285"/>
                  <a:pt x="255" y="279"/>
                </a:cubicBezTo>
                <a:cubicBezTo>
                  <a:pt x="251" y="273"/>
                  <a:pt x="250" y="272"/>
                  <a:pt x="241" y="274"/>
                </a:cubicBezTo>
                <a:cubicBezTo>
                  <a:pt x="232" y="276"/>
                  <a:pt x="239" y="272"/>
                  <a:pt x="229" y="272"/>
                </a:cubicBezTo>
                <a:cubicBezTo>
                  <a:pt x="219" y="272"/>
                  <a:pt x="229" y="260"/>
                  <a:pt x="213" y="273"/>
                </a:cubicBezTo>
                <a:cubicBezTo>
                  <a:pt x="207" y="278"/>
                  <a:pt x="199" y="276"/>
                  <a:pt x="199" y="285"/>
                </a:cubicBezTo>
                <a:cubicBezTo>
                  <a:pt x="200" y="295"/>
                  <a:pt x="197" y="291"/>
                  <a:pt x="199" y="305"/>
                </a:cubicBezTo>
                <a:cubicBezTo>
                  <a:pt x="186" y="304"/>
                  <a:pt x="193" y="312"/>
                  <a:pt x="185" y="308"/>
                </a:cubicBezTo>
                <a:cubicBezTo>
                  <a:pt x="177" y="304"/>
                  <a:pt x="179" y="312"/>
                  <a:pt x="165" y="303"/>
                </a:cubicBezTo>
                <a:cubicBezTo>
                  <a:pt x="165" y="301"/>
                  <a:pt x="163" y="297"/>
                  <a:pt x="158" y="299"/>
                </a:cubicBezTo>
                <a:cubicBezTo>
                  <a:pt x="132" y="283"/>
                  <a:pt x="144" y="298"/>
                  <a:pt x="135" y="296"/>
                </a:cubicBezTo>
                <a:cubicBezTo>
                  <a:pt x="124" y="293"/>
                  <a:pt x="124" y="299"/>
                  <a:pt x="120" y="295"/>
                </a:cubicBezTo>
                <a:cubicBezTo>
                  <a:pt x="115" y="289"/>
                  <a:pt x="109" y="296"/>
                  <a:pt x="106" y="291"/>
                </a:cubicBezTo>
                <a:cubicBezTo>
                  <a:pt x="102" y="282"/>
                  <a:pt x="87" y="287"/>
                  <a:pt x="88" y="280"/>
                </a:cubicBezTo>
                <a:cubicBezTo>
                  <a:pt x="89" y="274"/>
                  <a:pt x="83" y="278"/>
                  <a:pt x="79" y="273"/>
                </a:cubicBezTo>
                <a:cubicBezTo>
                  <a:pt x="84" y="271"/>
                  <a:pt x="88" y="267"/>
                  <a:pt x="89" y="247"/>
                </a:cubicBezTo>
                <a:cubicBezTo>
                  <a:pt x="91" y="228"/>
                  <a:pt x="92" y="231"/>
                  <a:pt x="94" y="229"/>
                </a:cubicBezTo>
                <a:cubicBezTo>
                  <a:pt x="96" y="228"/>
                  <a:pt x="94" y="224"/>
                  <a:pt x="92" y="226"/>
                </a:cubicBezTo>
                <a:cubicBezTo>
                  <a:pt x="90" y="228"/>
                  <a:pt x="90" y="227"/>
                  <a:pt x="92" y="217"/>
                </a:cubicBezTo>
                <a:cubicBezTo>
                  <a:pt x="93" y="206"/>
                  <a:pt x="96" y="199"/>
                  <a:pt x="96" y="199"/>
                </a:cubicBezTo>
                <a:cubicBezTo>
                  <a:pt x="103" y="201"/>
                  <a:pt x="106" y="219"/>
                  <a:pt x="105" y="212"/>
                </a:cubicBezTo>
                <a:cubicBezTo>
                  <a:pt x="104" y="205"/>
                  <a:pt x="106" y="201"/>
                  <a:pt x="95" y="195"/>
                </a:cubicBezTo>
                <a:cubicBezTo>
                  <a:pt x="84" y="189"/>
                  <a:pt x="93" y="194"/>
                  <a:pt x="95" y="186"/>
                </a:cubicBezTo>
                <a:cubicBezTo>
                  <a:pt x="97" y="175"/>
                  <a:pt x="90" y="179"/>
                  <a:pt x="93" y="174"/>
                </a:cubicBezTo>
                <a:cubicBezTo>
                  <a:pt x="95" y="170"/>
                  <a:pt x="92" y="174"/>
                  <a:pt x="83" y="168"/>
                </a:cubicBezTo>
                <a:cubicBezTo>
                  <a:pt x="74" y="163"/>
                  <a:pt x="66" y="153"/>
                  <a:pt x="71" y="149"/>
                </a:cubicBezTo>
                <a:cubicBezTo>
                  <a:pt x="73" y="147"/>
                  <a:pt x="74" y="144"/>
                  <a:pt x="69" y="143"/>
                </a:cubicBezTo>
                <a:cubicBezTo>
                  <a:pt x="63" y="143"/>
                  <a:pt x="74" y="137"/>
                  <a:pt x="65" y="138"/>
                </a:cubicBezTo>
                <a:cubicBezTo>
                  <a:pt x="56" y="138"/>
                  <a:pt x="59" y="135"/>
                  <a:pt x="61" y="132"/>
                </a:cubicBezTo>
                <a:cubicBezTo>
                  <a:pt x="63" y="129"/>
                  <a:pt x="60" y="128"/>
                  <a:pt x="55" y="129"/>
                </a:cubicBezTo>
                <a:cubicBezTo>
                  <a:pt x="46" y="131"/>
                  <a:pt x="54" y="124"/>
                  <a:pt x="48" y="126"/>
                </a:cubicBezTo>
                <a:cubicBezTo>
                  <a:pt x="42" y="127"/>
                  <a:pt x="42" y="123"/>
                  <a:pt x="35" y="121"/>
                </a:cubicBezTo>
                <a:cubicBezTo>
                  <a:pt x="28" y="118"/>
                  <a:pt x="22" y="116"/>
                  <a:pt x="18" y="118"/>
                </a:cubicBezTo>
                <a:cubicBezTo>
                  <a:pt x="11" y="121"/>
                  <a:pt x="16" y="116"/>
                  <a:pt x="8" y="111"/>
                </a:cubicBezTo>
                <a:cubicBezTo>
                  <a:pt x="0" y="107"/>
                  <a:pt x="18" y="109"/>
                  <a:pt x="16" y="106"/>
                </a:cubicBezTo>
                <a:cubicBezTo>
                  <a:pt x="14" y="102"/>
                  <a:pt x="9" y="106"/>
                  <a:pt x="8" y="103"/>
                </a:cubicBezTo>
                <a:cubicBezTo>
                  <a:pt x="8" y="100"/>
                  <a:pt x="17" y="100"/>
                  <a:pt x="13" y="99"/>
                </a:cubicBezTo>
                <a:cubicBezTo>
                  <a:pt x="9" y="97"/>
                  <a:pt x="5" y="101"/>
                  <a:pt x="4" y="97"/>
                </a:cubicBezTo>
                <a:cubicBezTo>
                  <a:pt x="3" y="94"/>
                  <a:pt x="6" y="89"/>
                  <a:pt x="16" y="88"/>
                </a:cubicBezTo>
                <a:cubicBezTo>
                  <a:pt x="26" y="87"/>
                  <a:pt x="20" y="83"/>
                  <a:pt x="25" y="86"/>
                </a:cubicBezTo>
                <a:cubicBezTo>
                  <a:pt x="31" y="89"/>
                  <a:pt x="35" y="87"/>
                  <a:pt x="34" y="84"/>
                </a:cubicBezTo>
                <a:cubicBezTo>
                  <a:pt x="33" y="79"/>
                  <a:pt x="37" y="84"/>
                  <a:pt x="42" y="80"/>
                </a:cubicBezTo>
                <a:cubicBezTo>
                  <a:pt x="48" y="76"/>
                  <a:pt x="50" y="87"/>
                  <a:pt x="53" y="91"/>
                </a:cubicBezTo>
                <a:cubicBezTo>
                  <a:pt x="56" y="95"/>
                  <a:pt x="59" y="90"/>
                  <a:pt x="63" y="88"/>
                </a:cubicBezTo>
                <a:cubicBezTo>
                  <a:pt x="69" y="84"/>
                  <a:pt x="64" y="91"/>
                  <a:pt x="70" y="89"/>
                </a:cubicBezTo>
                <a:cubicBezTo>
                  <a:pt x="76" y="88"/>
                  <a:pt x="72" y="86"/>
                  <a:pt x="75" y="86"/>
                </a:cubicBezTo>
                <a:cubicBezTo>
                  <a:pt x="78" y="86"/>
                  <a:pt x="75" y="91"/>
                  <a:pt x="83" y="90"/>
                </a:cubicBezTo>
                <a:cubicBezTo>
                  <a:pt x="91" y="89"/>
                  <a:pt x="81" y="87"/>
                  <a:pt x="84" y="80"/>
                </a:cubicBezTo>
                <a:cubicBezTo>
                  <a:pt x="85" y="76"/>
                  <a:pt x="82" y="64"/>
                  <a:pt x="78" y="63"/>
                </a:cubicBezTo>
                <a:cubicBezTo>
                  <a:pt x="73" y="60"/>
                  <a:pt x="79" y="57"/>
                  <a:pt x="75" y="52"/>
                </a:cubicBezTo>
                <a:cubicBezTo>
                  <a:pt x="72" y="47"/>
                  <a:pt x="79" y="53"/>
                  <a:pt x="87" y="51"/>
                </a:cubicBezTo>
                <a:cubicBezTo>
                  <a:pt x="94" y="48"/>
                  <a:pt x="89" y="64"/>
                  <a:pt x="94" y="63"/>
                </a:cubicBezTo>
                <a:cubicBezTo>
                  <a:pt x="107" y="60"/>
                  <a:pt x="114" y="68"/>
                  <a:pt x="120" y="64"/>
                </a:cubicBezTo>
                <a:cubicBezTo>
                  <a:pt x="126" y="61"/>
                  <a:pt x="132" y="60"/>
                  <a:pt x="128" y="59"/>
                </a:cubicBezTo>
                <a:cubicBezTo>
                  <a:pt x="124" y="58"/>
                  <a:pt x="117" y="53"/>
                  <a:pt x="135" y="46"/>
                </a:cubicBezTo>
                <a:cubicBezTo>
                  <a:pt x="152" y="38"/>
                  <a:pt x="156" y="39"/>
                  <a:pt x="157" y="35"/>
                </a:cubicBezTo>
                <a:cubicBezTo>
                  <a:pt x="159" y="32"/>
                  <a:pt x="164" y="34"/>
                  <a:pt x="161" y="30"/>
                </a:cubicBezTo>
                <a:cubicBezTo>
                  <a:pt x="158" y="26"/>
                  <a:pt x="163" y="28"/>
                  <a:pt x="161" y="25"/>
                </a:cubicBezTo>
                <a:cubicBezTo>
                  <a:pt x="159" y="22"/>
                  <a:pt x="161" y="20"/>
                  <a:pt x="160" y="13"/>
                </a:cubicBezTo>
                <a:cubicBezTo>
                  <a:pt x="159" y="5"/>
                  <a:pt x="166" y="3"/>
                  <a:pt x="184" y="0"/>
                </a:cubicBezTo>
                <a:cubicBezTo>
                  <a:pt x="191" y="23"/>
                  <a:pt x="198" y="6"/>
                  <a:pt x="202" y="17"/>
                </a:cubicBezTo>
                <a:cubicBezTo>
                  <a:pt x="205" y="26"/>
                  <a:pt x="209" y="18"/>
                  <a:pt x="212" y="24"/>
                </a:cubicBezTo>
                <a:cubicBezTo>
                  <a:pt x="214" y="29"/>
                  <a:pt x="224" y="25"/>
                  <a:pt x="226" y="36"/>
                </a:cubicBezTo>
                <a:cubicBezTo>
                  <a:pt x="228" y="52"/>
                  <a:pt x="236" y="32"/>
                  <a:pt x="242" y="34"/>
                </a:cubicBezTo>
                <a:cubicBezTo>
                  <a:pt x="245" y="36"/>
                  <a:pt x="236" y="44"/>
                  <a:pt x="247" y="48"/>
                </a:cubicBezTo>
                <a:cubicBezTo>
                  <a:pt x="256" y="51"/>
                  <a:pt x="254" y="61"/>
                  <a:pt x="265" y="57"/>
                </a:cubicBezTo>
                <a:cubicBezTo>
                  <a:pt x="271" y="60"/>
                  <a:pt x="275" y="59"/>
                  <a:pt x="279" y="58"/>
                </a:cubicBezTo>
                <a:cubicBezTo>
                  <a:pt x="288" y="61"/>
                  <a:pt x="285" y="68"/>
                  <a:pt x="290" y="68"/>
                </a:cubicBezTo>
                <a:cubicBezTo>
                  <a:pt x="296" y="67"/>
                  <a:pt x="292" y="73"/>
                  <a:pt x="300" y="71"/>
                </a:cubicBezTo>
                <a:cubicBezTo>
                  <a:pt x="309" y="69"/>
                  <a:pt x="314" y="73"/>
                  <a:pt x="322" y="76"/>
                </a:cubicBezTo>
                <a:cubicBezTo>
                  <a:pt x="330" y="80"/>
                  <a:pt x="307" y="85"/>
                  <a:pt x="308" y="12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39">
            <a:extLst>
              <a:ext uri="{FF2B5EF4-FFF2-40B4-BE49-F238E27FC236}">
                <a16:creationId xmlns:a16="http://schemas.microsoft.com/office/drawing/2014/main" id="{3E73965D-A7AB-7E1A-05E0-F7D9E932DB55}"/>
              </a:ext>
            </a:extLst>
          </p:cNvPr>
          <p:cNvSpPr>
            <a:spLocks/>
          </p:cNvSpPr>
          <p:nvPr/>
        </p:nvSpPr>
        <p:spPr bwMode="auto">
          <a:xfrm>
            <a:off x="621232" y="3600054"/>
            <a:ext cx="348850" cy="737945"/>
          </a:xfrm>
          <a:custGeom>
            <a:avLst/>
            <a:gdLst/>
            <a:ahLst/>
            <a:cxnLst>
              <a:cxn ang="0">
                <a:pos x="83" y="18"/>
              </a:cxn>
              <a:cxn ang="0">
                <a:pos x="71" y="8"/>
              </a:cxn>
              <a:cxn ang="0">
                <a:pos x="53" y="11"/>
              </a:cxn>
              <a:cxn ang="0">
                <a:pos x="38" y="12"/>
              </a:cxn>
              <a:cxn ang="0">
                <a:pos x="40" y="2"/>
              </a:cxn>
              <a:cxn ang="0">
                <a:pos x="23" y="11"/>
              </a:cxn>
              <a:cxn ang="0">
                <a:pos x="23" y="20"/>
              </a:cxn>
              <a:cxn ang="0">
                <a:pos x="27" y="35"/>
              </a:cxn>
              <a:cxn ang="0">
                <a:pos x="22" y="67"/>
              </a:cxn>
              <a:cxn ang="0">
                <a:pos x="17" y="85"/>
              </a:cxn>
              <a:cxn ang="0">
                <a:pos x="9" y="98"/>
              </a:cxn>
              <a:cxn ang="0">
                <a:pos x="9" y="118"/>
              </a:cxn>
              <a:cxn ang="0">
                <a:pos x="13" y="122"/>
              </a:cxn>
              <a:cxn ang="0">
                <a:pos x="15" y="127"/>
              </a:cxn>
              <a:cxn ang="0">
                <a:pos x="23" y="137"/>
              </a:cxn>
              <a:cxn ang="0">
                <a:pos x="21" y="167"/>
              </a:cxn>
              <a:cxn ang="0">
                <a:pos x="21" y="175"/>
              </a:cxn>
              <a:cxn ang="0">
                <a:pos x="39" y="174"/>
              </a:cxn>
              <a:cxn ang="0">
                <a:pos x="58" y="169"/>
              </a:cxn>
              <a:cxn ang="0">
                <a:pos x="63" y="142"/>
              </a:cxn>
              <a:cxn ang="0">
                <a:pos x="65" y="134"/>
              </a:cxn>
              <a:cxn ang="0">
                <a:pos x="65" y="113"/>
              </a:cxn>
              <a:cxn ang="0">
                <a:pos x="61" y="99"/>
              </a:cxn>
              <a:cxn ang="0">
                <a:pos x="61" y="85"/>
              </a:cxn>
              <a:cxn ang="0">
                <a:pos x="68" y="73"/>
              </a:cxn>
              <a:cxn ang="0">
                <a:pos x="72" y="45"/>
              </a:cxn>
              <a:cxn ang="0">
                <a:pos x="83" y="18"/>
              </a:cxn>
            </a:cxnLst>
            <a:rect l="0" t="0" r="r" b="b"/>
            <a:pathLst>
              <a:path w="96" h="179">
                <a:moveTo>
                  <a:pt x="83" y="18"/>
                </a:moveTo>
                <a:cubicBezTo>
                  <a:pt x="73" y="16"/>
                  <a:pt x="86" y="9"/>
                  <a:pt x="71" y="8"/>
                </a:cubicBezTo>
                <a:cubicBezTo>
                  <a:pt x="56" y="6"/>
                  <a:pt x="64" y="16"/>
                  <a:pt x="53" y="11"/>
                </a:cubicBezTo>
                <a:cubicBezTo>
                  <a:pt x="42" y="5"/>
                  <a:pt x="42" y="15"/>
                  <a:pt x="38" y="12"/>
                </a:cubicBezTo>
                <a:cubicBezTo>
                  <a:pt x="34" y="9"/>
                  <a:pt x="44" y="5"/>
                  <a:pt x="40" y="2"/>
                </a:cubicBezTo>
                <a:cubicBezTo>
                  <a:pt x="36" y="0"/>
                  <a:pt x="35" y="0"/>
                  <a:pt x="23" y="11"/>
                </a:cubicBezTo>
                <a:cubicBezTo>
                  <a:pt x="20" y="17"/>
                  <a:pt x="25" y="17"/>
                  <a:pt x="23" y="20"/>
                </a:cubicBezTo>
                <a:cubicBezTo>
                  <a:pt x="22" y="23"/>
                  <a:pt x="23" y="28"/>
                  <a:pt x="27" y="35"/>
                </a:cubicBezTo>
                <a:cubicBezTo>
                  <a:pt x="31" y="43"/>
                  <a:pt x="21" y="62"/>
                  <a:pt x="22" y="67"/>
                </a:cubicBezTo>
                <a:cubicBezTo>
                  <a:pt x="23" y="72"/>
                  <a:pt x="21" y="70"/>
                  <a:pt x="17" y="85"/>
                </a:cubicBezTo>
                <a:cubicBezTo>
                  <a:pt x="12" y="99"/>
                  <a:pt x="7" y="92"/>
                  <a:pt x="9" y="98"/>
                </a:cubicBezTo>
                <a:cubicBezTo>
                  <a:pt x="11" y="104"/>
                  <a:pt x="0" y="119"/>
                  <a:pt x="9" y="118"/>
                </a:cubicBezTo>
                <a:cubicBezTo>
                  <a:pt x="19" y="118"/>
                  <a:pt x="11" y="120"/>
                  <a:pt x="13" y="122"/>
                </a:cubicBezTo>
                <a:cubicBezTo>
                  <a:pt x="14" y="125"/>
                  <a:pt x="11" y="130"/>
                  <a:pt x="15" y="127"/>
                </a:cubicBezTo>
                <a:cubicBezTo>
                  <a:pt x="18" y="125"/>
                  <a:pt x="26" y="126"/>
                  <a:pt x="23" y="137"/>
                </a:cubicBezTo>
                <a:cubicBezTo>
                  <a:pt x="19" y="148"/>
                  <a:pt x="27" y="142"/>
                  <a:pt x="21" y="167"/>
                </a:cubicBezTo>
                <a:cubicBezTo>
                  <a:pt x="19" y="176"/>
                  <a:pt x="19" y="177"/>
                  <a:pt x="21" y="175"/>
                </a:cubicBezTo>
                <a:cubicBezTo>
                  <a:pt x="24" y="172"/>
                  <a:pt x="26" y="170"/>
                  <a:pt x="39" y="174"/>
                </a:cubicBezTo>
                <a:cubicBezTo>
                  <a:pt x="52" y="179"/>
                  <a:pt x="47" y="174"/>
                  <a:pt x="58" y="169"/>
                </a:cubicBezTo>
                <a:cubicBezTo>
                  <a:pt x="56" y="164"/>
                  <a:pt x="54" y="150"/>
                  <a:pt x="63" y="142"/>
                </a:cubicBezTo>
                <a:cubicBezTo>
                  <a:pt x="72" y="135"/>
                  <a:pt x="69" y="135"/>
                  <a:pt x="65" y="134"/>
                </a:cubicBezTo>
                <a:cubicBezTo>
                  <a:pt x="60" y="133"/>
                  <a:pt x="55" y="127"/>
                  <a:pt x="65" y="113"/>
                </a:cubicBezTo>
                <a:cubicBezTo>
                  <a:pt x="75" y="100"/>
                  <a:pt x="63" y="109"/>
                  <a:pt x="61" y="99"/>
                </a:cubicBezTo>
                <a:cubicBezTo>
                  <a:pt x="59" y="88"/>
                  <a:pt x="50" y="86"/>
                  <a:pt x="61" y="85"/>
                </a:cubicBezTo>
                <a:cubicBezTo>
                  <a:pt x="71" y="84"/>
                  <a:pt x="72" y="81"/>
                  <a:pt x="68" y="73"/>
                </a:cubicBezTo>
                <a:cubicBezTo>
                  <a:pt x="65" y="65"/>
                  <a:pt x="74" y="65"/>
                  <a:pt x="72" y="45"/>
                </a:cubicBezTo>
                <a:cubicBezTo>
                  <a:pt x="71" y="37"/>
                  <a:pt x="96" y="20"/>
                  <a:pt x="83" y="1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" name="Freeform 40">
            <a:extLst>
              <a:ext uri="{FF2B5EF4-FFF2-40B4-BE49-F238E27FC236}">
                <a16:creationId xmlns:a16="http://schemas.microsoft.com/office/drawing/2014/main" id="{654D340E-52E9-7A53-3CF7-2B6E487D4881}"/>
              </a:ext>
            </a:extLst>
          </p:cNvPr>
          <p:cNvSpPr>
            <a:spLocks/>
          </p:cNvSpPr>
          <p:nvPr/>
        </p:nvSpPr>
        <p:spPr bwMode="auto">
          <a:xfrm>
            <a:off x="2258847" y="3480809"/>
            <a:ext cx="99018" cy="238493"/>
          </a:xfrm>
          <a:custGeom>
            <a:avLst/>
            <a:gdLst/>
            <a:ahLst/>
            <a:cxnLst>
              <a:cxn ang="0">
                <a:pos x="23" y="11"/>
              </a:cxn>
              <a:cxn ang="0">
                <a:pos x="23" y="2"/>
              </a:cxn>
              <a:cxn ang="0">
                <a:pos x="18" y="12"/>
              </a:cxn>
              <a:cxn ang="0">
                <a:pos x="6" y="17"/>
              </a:cxn>
              <a:cxn ang="0">
                <a:pos x="4" y="39"/>
              </a:cxn>
              <a:cxn ang="0">
                <a:pos x="5" y="43"/>
              </a:cxn>
              <a:cxn ang="0">
                <a:pos x="7" y="46"/>
              </a:cxn>
              <a:cxn ang="0">
                <a:pos x="8" y="52"/>
              </a:cxn>
              <a:cxn ang="0">
                <a:pos x="16" y="58"/>
              </a:cxn>
              <a:cxn ang="0">
                <a:pos x="19" y="52"/>
              </a:cxn>
              <a:cxn ang="0">
                <a:pos x="22" y="40"/>
              </a:cxn>
              <a:cxn ang="0">
                <a:pos x="26" y="25"/>
              </a:cxn>
              <a:cxn ang="0">
                <a:pos x="23" y="11"/>
              </a:cxn>
            </a:cxnLst>
            <a:rect l="0" t="0" r="r" b="b"/>
            <a:pathLst>
              <a:path w="27" h="58">
                <a:moveTo>
                  <a:pt x="23" y="11"/>
                </a:moveTo>
                <a:cubicBezTo>
                  <a:pt x="24" y="7"/>
                  <a:pt x="25" y="3"/>
                  <a:pt x="23" y="2"/>
                </a:cubicBezTo>
                <a:cubicBezTo>
                  <a:pt x="18" y="0"/>
                  <a:pt x="23" y="14"/>
                  <a:pt x="18" y="12"/>
                </a:cubicBezTo>
                <a:cubicBezTo>
                  <a:pt x="11" y="9"/>
                  <a:pt x="9" y="18"/>
                  <a:pt x="6" y="17"/>
                </a:cubicBezTo>
                <a:cubicBezTo>
                  <a:pt x="2" y="16"/>
                  <a:pt x="0" y="40"/>
                  <a:pt x="4" y="39"/>
                </a:cubicBezTo>
                <a:cubicBezTo>
                  <a:pt x="8" y="39"/>
                  <a:pt x="7" y="41"/>
                  <a:pt x="5" y="43"/>
                </a:cubicBezTo>
                <a:cubicBezTo>
                  <a:pt x="3" y="45"/>
                  <a:pt x="4" y="45"/>
                  <a:pt x="7" y="46"/>
                </a:cubicBezTo>
                <a:cubicBezTo>
                  <a:pt x="13" y="47"/>
                  <a:pt x="3" y="49"/>
                  <a:pt x="8" y="52"/>
                </a:cubicBezTo>
                <a:cubicBezTo>
                  <a:pt x="17" y="56"/>
                  <a:pt x="13" y="58"/>
                  <a:pt x="16" y="58"/>
                </a:cubicBezTo>
                <a:cubicBezTo>
                  <a:pt x="20" y="58"/>
                  <a:pt x="16" y="53"/>
                  <a:pt x="19" y="52"/>
                </a:cubicBezTo>
                <a:cubicBezTo>
                  <a:pt x="22" y="50"/>
                  <a:pt x="22" y="46"/>
                  <a:pt x="22" y="40"/>
                </a:cubicBezTo>
                <a:cubicBezTo>
                  <a:pt x="22" y="34"/>
                  <a:pt x="27" y="37"/>
                  <a:pt x="26" y="25"/>
                </a:cubicBezTo>
                <a:cubicBezTo>
                  <a:pt x="25" y="13"/>
                  <a:pt x="23" y="15"/>
                  <a:pt x="23" y="1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" name="Freeform 42">
            <a:extLst>
              <a:ext uri="{FF2B5EF4-FFF2-40B4-BE49-F238E27FC236}">
                <a16:creationId xmlns:a16="http://schemas.microsoft.com/office/drawing/2014/main" id="{81BE7AB1-B65B-A95D-818C-EE6332B73E00}"/>
              </a:ext>
            </a:extLst>
          </p:cNvPr>
          <p:cNvSpPr>
            <a:spLocks/>
          </p:cNvSpPr>
          <p:nvPr/>
        </p:nvSpPr>
        <p:spPr bwMode="auto">
          <a:xfrm>
            <a:off x="2019679" y="2784341"/>
            <a:ext cx="428065" cy="309349"/>
          </a:xfrm>
          <a:custGeom>
            <a:avLst/>
            <a:gdLst/>
            <a:ahLst/>
            <a:cxnLst>
              <a:cxn ang="0">
                <a:pos x="114" y="35"/>
              </a:cxn>
              <a:cxn ang="0">
                <a:pos x="105" y="36"/>
              </a:cxn>
              <a:cxn ang="0">
                <a:pos x="92" y="30"/>
              </a:cxn>
              <a:cxn ang="0">
                <a:pos x="92" y="12"/>
              </a:cxn>
              <a:cxn ang="0">
                <a:pos x="79" y="8"/>
              </a:cxn>
              <a:cxn ang="0">
                <a:pos x="67" y="3"/>
              </a:cxn>
              <a:cxn ang="0">
                <a:pos x="60" y="10"/>
              </a:cxn>
              <a:cxn ang="0">
                <a:pos x="42" y="10"/>
              </a:cxn>
              <a:cxn ang="0">
                <a:pos x="29" y="14"/>
              </a:cxn>
              <a:cxn ang="0">
                <a:pos x="26" y="22"/>
              </a:cxn>
              <a:cxn ang="0">
                <a:pos x="18" y="31"/>
              </a:cxn>
              <a:cxn ang="0">
                <a:pos x="10" y="43"/>
              </a:cxn>
              <a:cxn ang="0">
                <a:pos x="5" y="57"/>
              </a:cxn>
              <a:cxn ang="0">
                <a:pos x="9" y="61"/>
              </a:cxn>
              <a:cxn ang="0">
                <a:pos x="18" y="50"/>
              </a:cxn>
              <a:cxn ang="0">
                <a:pos x="22" y="61"/>
              </a:cxn>
              <a:cxn ang="0">
                <a:pos x="28" y="69"/>
              </a:cxn>
              <a:cxn ang="0">
                <a:pos x="39" y="69"/>
              </a:cxn>
              <a:cxn ang="0">
                <a:pos x="54" y="66"/>
              </a:cxn>
              <a:cxn ang="0">
                <a:pos x="57" y="55"/>
              </a:cxn>
              <a:cxn ang="0">
                <a:pos x="65" y="50"/>
              </a:cxn>
              <a:cxn ang="0">
                <a:pos x="69" y="62"/>
              </a:cxn>
              <a:cxn ang="0">
                <a:pos x="80" y="73"/>
              </a:cxn>
              <a:cxn ang="0">
                <a:pos x="82" y="61"/>
              </a:cxn>
              <a:cxn ang="0">
                <a:pos x="87" y="49"/>
              </a:cxn>
              <a:cxn ang="0">
                <a:pos x="96" y="55"/>
              </a:cxn>
              <a:cxn ang="0">
                <a:pos x="106" y="58"/>
              </a:cxn>
              <a:cxn ang="0">
                <a:pos x="105" y="45"/>
              </a:cxn>
              <a:cxn ang="0">
                <a:pos x="115" y="48"/>
              </a:cxn>
              <a:cxn ang="0">
                <a:pos x="114" y="35"/>
              </a:cxn>
            </a:cxnLst>
            <a:rect l="0" t="0" r="r" b="b"/>
            <a:pathLst>
              <a:path w="118" h="75">
                <a:moveTo>
                  <a:pt x="114" y="35"/>
                </a:moveTo>
                <a:cubicBezTo>
                  <a:pt x="113" y="26"/>
                  <a:pt x="111" y="36"/>
                  <a:pt x="105" y="36"/>
                </a:cubicBezTo>
                <a:cubicBezTo>
                  <a:pt x="99" y="36"/>
                  <a:pt x="107" y="28"/>
                  <a:pt x="92" y="30"/>
                </a:cubicBezTo>
                <a:cubicBezTo>
                  <a:pt x="85" y="31"/>
                  <a:pt x="98" y="19"/>
                  <a:pt x="92" y="12"/>
                </a:cubicBezTo>
                <a:cubicBezTo>
                  <a:pt x="90" y="10"/>
                  <a:pt x="84" y="6"/>
                  <a:pt x="79" y="8"/>
                </a:cubicBezTo>
                <a:cubicBezTo>
                  <a:pt x="73" y="9"/>
                  <a:pt x="74" y="0"/>
                  <a:pt x="67" y="3"/>
                </a:cubicBezTo>
                <a:cubicBezTo>
                  <a:pt x="61" y="6"/>
                  <a:pt x="69" y="11"/>
                  <a:pt x="60" y="10"/>
                </a:cubicBezTo>
                <a:cubicBezTo>
                  <a:pt x="51" y="9"/>
                  <a:pt x="51" y="13"/>
                  <a:pt x="42" y="10"/>
                </a:cubicBezTo>
                <a:cubicBezTo>
                  <a:pt x="35" y="17"/>
                  <a:pt x="33" y="11"/>
                  <a:pt x="29" y="14"/>
                </a:cubicBezTo>
                <a:cubicBezTo>
                  <a:pt x="25" y="18"/>
                  <a:pt x="33" y="18"/>
                  <a:pt x="26" y="22"/>
                </a:cubicBezTo>
                <a:cubicBezTo>
                  <a:pt x="19" y="25"/>
                  <a:pt x="27" y="28"/>
                  <a:pt x="18" y="31"/>
                </a:cubicBezTo>
                <a:cubicBezTo>
                  <a:pt x="11" y="34"/>
                  <a:pt x="20" y="38"/>
                  <a:pt x="10" y="43"/>
                </a:cubicBezTo>
                <a:cubicBezTo>
                  <a:pt x="3" y="47"/>
                  <a:pt x="11" y="53"/>
                  <a:pt x="5" y="57"/>
                </a:cubicBezTo>
                <a:cubicBezTo>
                  <a:pt x="0" y="61"/>
                  <a:pt x="3" y="64"/>
                  <a:pt x="9" y="61"/>
                </a:cubicBezTo>
                <a:cubicBezTo>
                  <a:pt x="14" y="58"/>
                  <a:pt x="8" y="52"/>
                  <a:pt x="18" y="50"/>
                </a:cubicBezTo>
                <a:cubicBezTo>
                  <a:pt x="27" y="49"/>
                  <a:pt x="23" y="59"/>
                  <a:pt x="22" y="61"/>
                </a:cubicBezTo>
                <a:cubicBezTo>
                  <a:pt x="21" y="63"/>
                  <a:pt x="27" y="60"/>
                  <a:pt x="28" y="69"/>
                </a:cubicBezTo>
                <a:cubicBezTo>
                  <a:pt x="30" y="69"/>
                  <a:pt x="33" y="73"/>
                  <a:pt x="39" y="69"/>
                </a:cubicBezTo>
                <a:cubicBezTo>
                  <a:pt x="46" y="64"/>
                  <a:pt x="45" y="72"/>
                  <a:pt x="54" y="66"/>
                </a:cubicBezTo>
                <a:cubicBezTo>
                  <a:pt x="63" y="59"/>
                  <a:pt x="53" y="57"/>
                  <a:pt x="57" y="55"/>
                </a:cubicBezTo>
                <a:cubicBezTo>
                  <a:pt x="62" y="52"/>
                  <a:pt x="65" y="46"/>
                  <a:pt x="65" y="50"/>
                </a:cubicBezTo>
                <a:cubicBezTo>
                  <a:pt x="65" y="54"/>
                  <a:pt x="63" y="59"/>
                  <a:pt x="69" y="62"/>
                </a:cubicBezTo>
                <a:cubicBezTo>
                  <a:pt x="75" y="65"/>
                  <a:pt x="76" y="75"/>
                  <a:pt x="80" y="73"/>
                </a:cubicBezTo>
                <a:cubicBezTo>
                  <a:pt x="83" y="71"/>
                  <a:pt x="76" y="66"/>
                  <a:pt x="82" y="61"/>
                </a:cubicBezTo>
                <a:cubicBezTo>
                  <a:pt x="88" y="57"/>
                  <a:pt x="83" y="49"/>
                  <a:pt x="87" y="49"/>
                </a:cubicBezTo>
                <a:cubicBezTo>
                  <a:pt x="91" y="48"/>
                  <a:pt x="91" y="58"/>
                  <a:pt x="96" y="55"/>
                </a:cubicBezTo>
                <a:cubicBezTo>
                  <a:pt x="102" y="50"/>
                  <a:pt x="102" y="59"/>
                  <a:pt x="106" y="58"/>
                </a:cubicBezTo>
                <a:cubicBezTo>
                  <a:pt x="110" y="57"/>
                  <a:pt x="103" y="48"/>
                  <a:pt x="105" y="45"/>
                </a:cubicBezTo>
                <a:cubicBezTo>
                  <a:pt x="107" y="43"/>
                  <a:pt x="111" y="51"/>
                  <a:pt x="115" y="48"/>
                </a:cubicBezTo>
                <a:cubicBezTo>
                  <a:pt x="118" y="45"/>
                  <a:pt x="110" y="44"/>
                  <a:pt x="114" y="3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" name="Freeform 43">
            <a:extLst>
              <a:ext uri="{FF2B5EF4-FFF2-40B4-BE49-F238E27FC236}">
                <a16:creationId xmlns:a16="http://schemas.microsoft.com/office/drawing/2014/main" id="{507EB4EA-5AF4-648A-A5B6-6E10C506C171}"/>
              </a:ext>
            </a:extLst>
          </p:cNvPr>
          <p:cNvSpPr>
            <a:spLocks/>
          </p:cNvSpPr>
          <p:nvPr/>
        </p:nvSpPr>
        <p:spPr bwMode="auto">
          <a:xfrm>
            <a:off x="2327398" y="2594238"/>
            <a:ext cx="708363" cy="425139"/>
          </a:xfrm>
          <a:custGeom>
            <a:avLst/>
            <a:gdLst/>
            <a:ahLst/>
            <a:cxnLst>
              <a:cxn ang="0">
                <a:pos x="190" y="18"/>
              </a:cxn>
              <a:cxn ang="0">
                <a:pos x="175" y="14"/>
              </a:cxn>
              <a:cxn ang="0">
                <a:pos x="149" y="8"/>
              </a:cxn>
              <a:cxn ang="0">
                <a:pos x="141" y="9"/>
              </a:cxn>
              <a:cxn ang="0">
                <a:pos x="123" y="21"/>
              </a:cxn>
              <a:cxn ang="0">
                <a:pos x="113" y="14"/>
              </a:cxn>
              <a:cxn ang="0">
                <a:pos x="102" y="25"/>
              </a:cxn>
              <a:cxn ang="0">
                <a:pos x="89" y="34"/>
              </a:cxn>
              <a:cxn ang="0">
                <a:pos x="90" y="48"/>
              </a:cxn>
              <a:cxn ang="0">
                <a:pos x="94" y="59"/>
              </a:cxn>
              <a:cxn ang="0">
                <a:pos x="83" y="54"/>
              </a:cxn>
              <a:cxn ang="0">
                <a:pos x="72" y="53"/>
              </a:cxn>
              <a:cxn ang="0">
                <a:pos x="57" y="56"/>
              </a:cxn>
              <a:cxn ang="0">
                <a:pos x="42" y="60"/>
              </a:cxn>
              <a:cxn ang="0">
                <a:pos x="31" y="57"/>
              </a:cxn>
              <a:cxn ang="0">
                <a:pos x="25" y="66"/>
              </a:cxn>
              <a:cxn ang="0">
                <a:pos x="7" y="58"/>
              </a:cxn>
              <a:cxn ang="0">
                <a:pos x="7" y="76"/>
              </a:cxn>
              <a:cxn ang="0">
                <a:pos x="20" y="82"/>
              </a:cxn>
              <a:cxn ang="0">
                <a:pos x="29" y="81"/>
              </a:cxn>
              <a:cxn ang="0">
                <a:pos x="42" y="86"/>
              </a:cxn>
              <a:cxn ang="0">
                <a:pos x="49" y="77"/>
              </a:cxn>
              <a:cxn ang="0">
                <a:pos x="66" y="76"/>
              </a:cxn>
              <a:cxn ang="0">
                <a:pos x="71" y="79"/>
              </a:cxn>
              <a:cxn ang="0">
                <a:pos x="74" y="83"/>
              </a:cxn>
              <a:cxn ang="0">
                <a:pos x="109" y="94"/>
              </a:cxn>
              <a:cxn ang="0">
                <a:pos x="124" y="96"/>
              </a:cxn>
              <a:cxn ang="0">
                <a:pos x="134" y="96"/>
              </a:cxn>
              <a:cxn ang="0">
                <a:pos x="149" y="90"/>
              </a:cxn>
              <a:cxn ang="0">
                <a:pos x="160" y="88"/>
              </a:cxn>
              <a:cxn ang="0">
                <a:pos x="166" y="85"/>
              </a:cxn>
              <a:cxn ang="0">
                <a:pos x="170" y="81"/>
              </a:cxn>
              <a:cxn ang="0">
                <a:pos x="178" y="73"/>
              </a:cxn>
              <a:cxn ang="0">
                <a:pos x="177" y="65"/>
              </a:cxn>
              <a:cxn ang="0">
                <a:pos x="183" y="59"/>
              </a:cxn>
              <a:cxn ang="0">
                <a:pos x="177" y="52"/>
              </a:cxn>
              <a:cxn ang="0">
                <a:pos x="191" y="52"/>
              </a:cxn>
              <a:cxn ang="0">
                <a:pos x="194" y="40"/>
              </a:cxn>
              <a:cxn ang="0">
                <a:pos x="190" y="18"/>
              </a:cxn>
            </a:cxnLst>
            <a:rect l="0" t="0" r="r" b="b"/>
            <a:pathLst>
              <a:path w="195" h="103">
                <a:moveTo>
                  <a:pt x="190" y="18"/>
                </a:moveTo>
                <a:cubicBezTo>
                  <a:pt x="189" y="18"/>
                  <a:pt x="182" y="10"/>
                  <a:pt x="175" y="14"/>
                </a:cubicBezTo>
                <a:cubicBezTo>
                  <a:pt x="168" y="18"/>
                  <a:pt x="156" y="6"/>
                  <a:pt x="149" y="8"/>
                </a:cubicBezTo>
                <a:cubicBezTo>
                  <a:pt x="143" y="9"/>
                  <a:pt x="141" y="0"/>
                  <a:pt x="141" y="9"/>
                </a:cubicBezTo>
                <a:cubicBezTo>
                  <a:pt x="141" y="18"/>
                  <a:pt x="132" y="18"/>
                  <a:pt x="123" y="21"/>
                </a:cubicBezTo>
                <a:cubicBezTo>
                  <a:pt x="114" y="24"/>
                  <a:pt x="120" y="16"/>
                  <a:pt x="113" y="14"/>
                </a:cubicBezTo>
                <a:cubicBezTo>
                  <a:pt x="110" y="28"/>
                  <a:pt x="103" y="16"/>
                  <a:pt x="102" y="25"/>
                </a:cubicBezTo>
                <a:cubicBezTo>
                  <a:pt x="102" y="34"/>
                  <a:pt x="96" y="27"/>
                  <a:pt x="89" y="34"/>
                </a:cubicBezTo>
                <a:cubicBezTo>
                  <a:pt x="81" y="40"/>
                  <a:pt x="96" y="45"/>
                  <a:pt x="90" y="48"/>
                </a:cubicBezTo>
                <a:cubicBezTo>
                  <a:pt x="85" y="52"/>
                  <a:pt x="98" y="54"/>
                  <a:pt x="94" y="59"/>
                </a:cubicBezTo>
                <a:cubicBezTo>
                  <a:pt x="90" y="64"/>
                  <a:pt x="87" y="52"/>
                  <a:pt x="83" y="54"/>
                </a:cubicBezTo>
                <a:cubicBezTo>
                  <a:pt x="78" y="57"/>
                  <a:pt x="76" y="46"/>
                  <a:pt x="72" y="53"/>
                </a:cubicBezTo>
                <a:cubicBezTo>
                  <a:pt x="67" y="59"/>
                  <a:pt x="64" y="50"/>
                  <a:pt x="57" y="56"/>
                </a:cubicBezTo>
                <a:cubicBezTo>
                  <a:pt x="51" y="62"/>
                  <a:pt x="45" y="66"/>
                  <a:pt x="42" y="60"/>
                </a:cubicBezTo>
                <a:cubicBezTo>
                  <a:pt x="38" y="55"/>
                  <a:pt x="37" y="58"/>
                  <a:pt x="31" y="57"/>
                </a:cubicBezTo>
                <a:cubicBezTo>
                  <a:pt x="26" y="55"/>
                  <a:pt x="32" y="64"/>
                  <a:pt x="25" y="66"/>
                </a:cubicBezTo>
                <a:cubicBezTo>
                  <a:pt x="21" y="67"/>
                  <a:pt x="18" y="50"/>
                  <a:pt x="7" y="58"/>
                </a:cubicBezTo>
                <a:cubicBezTo>
                  <a:pt x="13" y="65"/>
                  <a:pt x="0" y="77"/>
                  <a:pt x="7" y="76"/>
                </a:cubicBezTo>
                <a:cubicBezTo>
                  <a:pt x="22" y="74"/>
                  <a:pt x="14" y="82"/>
                  <a:pt x="20" y="82"/>
                </a:cubicBezTo>
                <a:cubicBezTo>
                  <a:pt x="26" y="82"/>
                  <a:pt x="28" y="72"/>
                  <a:pt x="29" y="81"/>
                </a:cubicBezTo>
                <a:cubicBezTo>
                  <a:pt x="36" y="81"/>
                  <a:pt x="37" y="87"/>
                  <a:pt x="42" y="86"/>
                </a:cubicBezTo>
                <a:cubicBezTo>
                  <a:pt x="46" y="85"/>
                  <a:pt x="43" y="78"/>
                  <a:pt x="49" y="77"/>
                </a:cubicBezTo>
                <a:cubicBezTo>
                  <a:pt x="55" y="76"/>
                  <a:pt x="57" y="79"/>
                  <a:pt x="66" y="76"/>
                </a:cubicBezTo>
                <a:cubicBezTo>
                  <a:pt x="78" y="72"/>
                  <a:pt x="70" y="76"/>
                  <a:pt x="71" y="79"/>
                </a:cubicBezTo>
                <a:cubicBezTo>
                  <a:pt x="71" y="81"/>
                  <a:pt x="75" y="80"/>
                  <a:pt x="74" y="83"/>
                </a:cubicBezTo>
                <a:cubicBezTo>
                  <a:pt x="73" y="87"/>
                  <a:pt x="85" y="91"/>
                  <a:pt x="109" y="94"/>
                </a:cubicBezTo>
                <a:cubicBezTo>
                  <a:pt x="119" y="96"/>
                  <a:pt x="117" y="98"/>
                  <a:pt x="124" y="96"/>
                </a:cubicBezTo>
                <a:cubicBezTo>
                  <a:pt x="131" y="95"/>
                  <a:pt x="128" y="103"/>
                  <a:pt x="134" y="96"/>
                </a:cubicBezTo>
                <a:cubicBezTo>
                  <a:pt x="139" y="90"/>
                  <a:pt x="140" y="89"/>
                  <a:pt x="149" y="90"/>
                </a:cubicBezTo>
                <a:cubicBezTo>
                  <a:pt x="158" y="92"/>
                  <a:pt x="153" y="87"/>
                  <a:pt x="160" y="88"/>
                </a:cubicBezTo>
                <a:cubicBezTo>
                  <a:pt x="167" y="89"/>
                  <a:pt x="167" y="90"/>
                  <a:pt x="166" y="85"/>
                </a:cubicBezTo>
                <a:cubicBezTo>
                  <a:pt x="166" y="81"/>
                  <a:pt x="168" y="81"/>
                  <a:pt x="170" y="81"/>
                </a:cubicBezTo>
                <a:cubicBezTo>
                  <a:pt x="171" y="80"/>
                  <a:pt x="177" y="74"/>
                  <a:pt x="178" y="73"/>
                </a:cubicBezTo>
                <a:cubicBezTo>
                  <a:pt x="180" y="72"/>
                  <a:pt x="177" y="72"/>
                  <a:pt x="177" y="65"/>
                </a:cubicBezTo>
                <a:cubicBezTo>
                  <a:pt x="176" y="60"/>
                  <a:pt x="181" y="63"/>
                  <a:pt x="183" y="59"/>
                </a:cubicBezTo>
                <a:cubicBezTo>
                  <a:pt x="185" y="55"/>
                  <a:pt x="176" y="53"/>
                  <a:pt x="177" y="52"/>
                </a:cubicBezTo>
                <a:cubicBezTo>
                  <a:pt x="180" y="50"/>
                  <a:pt x="187" y="53"/>
                  <a:pt x="191" y="52"/>
                </a:cubicBezTo>
                <a:cubicBezTo>
                  <a:pt x="195" y="52"/>
                  <a:pt x="190" y="45"/>
                  <a:pt x="194" y="40"/>
                </a:cubicBezTo>
                <a:cubicBezTo>
                  <a:pt x="181" y="26"/>
                  <a:pt x="188" y="27"/>
                  <a:pt x="190" y="1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Freeform 44">
            <a:extLst>
              <a:ext uri="{FF2B5EF4-FFF2-40B4-BE49-F238E27FC236}">
                <a16:creationId xmlns:a16="http://schemas.microsoft.com/office/drawing/2014/main" id="{81989BF7-2C9D-E33C-B14B-6A5570F95D06}"/>
              </a:ext>
            </a:extLst>
          </p:cNvPr>
          <p:cNvSpPr>
            <a:spLocks/>
          </p:cNvSpPr>
          <p:nvPr/>
        </p:nvSpPr>
        <p:spPr bwMode="auto">
          <a:xfrm>
            <a:off x="2571136" y="2296986"/>
            <a:ext cx="613915" cy="395759"/>
          </a:xfrm>
          <a:custGeom>
            <a:avLst/>
            <a:gdLst/>
            <a:ahLst/>
            <a:cxnLst>
              <a:cxn ang="0">
                <a:pos x="155" y="41"/>
              </a:cxn>
              <a:cxn ang="0">
                <a:pos x="141" y="39"/>
              </a:cxn>
              <a:cxn ang="0">
                <a:pos x="136" y="31"/>
              </a:cxn>
              <a:cxn ang="0">
                <a:pos x="122" y="29"/>
              </a:cxn>
              <a:cxn ang="0">
                <a:pos x="109" y="31"/>
              </a:cxn>
              <a:cxn ang="0">
                <a:pos x="110" y="19"/>
              </a:cxn>
              <a:cxn ang="0">
                <a:pos x="90" y="13"/>
              </a:cxn>
              <a:cxn ang="0">
                <a:pos x="71" y="8"/>
              </a:cxn>
              <a:cxn ang="0">
                <a:pos x="57" y="4"/>
              </a:cxn>
              <a:cxn ang="0">
                <a:pos x="48" y="12"/>
              </a:cxn>
              <a:cxn ang="0">
                <a:pos x="19" y="27"/>
              </a:cxn>
              <a:cxn ang="0">
                <a:pos x="9" y="40"/>
              </a:cxn>
              <a:cxn ang="0">
                <a:pos x="20" y="63"/>
              </a:cxn>
              <a:cxn ang="0">
                <a:pos x="46" y="86"/>
              </a:cxn>
              <a:cxn ang="0">
                <a:pos x="56" y="93"/>
              </a:cxn>
              <a:cxn ang="0">
                <a:pos x="74" y="81"/>
              </a:cxn>
              <a:cxn ang="0">
                <a:pos x="82" y="80"/>
              </a:cxn>
              <a:cxn ang="0">
                <a:pos x="108" y="86"/>
              </a:cxn>
              <a:cxn ang="0">
                <a:pos x="123" y="90"/>
              </a:cxn>
              <a:cxn ang="0">
                <a:pos x="143" y="82"/>
              </a:cxn>
              <a:cxn ang="0">
                <a:pos x="169" y="59"/>
              </a:cxn>
              <a:cxn ang="0">
                <a:pos x="155" y="41"/>
              </a:cxn>
            </a:cxnLst>
            <a:rect l="0" t="0" r="r" b="b"/>
            <a:pathLst>
              <a:path w="169" h="96">
                <a:moveTo>
                  <a:pt x="155" y="41"/>
                </a:moveTo>
                <a:cubicBezTo>
                  <a:pt x="144" y="37"/>
                  <a:pt x="147" y="44"/>
                  <a:pt x="141" y="39"/>
                </a:cubicBezTo>
                <a:cubicBezTo>
                  <a:pt x="136" y="34"/>
                  <a:pt x="144" y="33"/>
                  <a:pt x="136" y="31"/>
                </a:cubicBezTo>
                <a:cubicBezTo>
                  <a:pt x="128" y="29"/>
                  <a:pt x="118" y="24"/>
                  <a:pt x="122" y="29"/>
                </a:cubicBezTo>
                <a:cubicBezTo>
                  <a:pt x="125" y="33"/>
                  <a:pt x="121" y="44"/>
                  <a:pt x="109" y="31"/>
                </a:cubicBezTo>
                <a:cubicBezTo>
                  <a:pt x="98" y="19"/>
                  <a:pt x="113" y="23"/>
                  <a:pt x="110" y="19"/>
                </a:cubicBezTo>
                <a:cubicBezTo>
                  <a:pt x="106" y="14"/>
                  <a:pt x="106" y="20"/>
                  <a:pt x="90" y="13"/>
                </a:cubicBezTo>
                <a:cubicBezTo>
                  <a:pt x="74" y="6"/>
                  <a:pt x="84" y="0"/>
                  <a:pt x="71" y="8"/>
                </a:cubicBezTo>
                <a:cubicBezTo>
                  <a:pt x="63" y="13"/>
                  <a:pt x="61" y="2"/>
                  <a:pt x="57" y="4"/>
                </a:cubicBezTo>
                <a:cubicBezTo>
                  <a:pt x="53" y="6"/>
                  <a:pt x="63" y="9"/>
                  <a:pt x="48" y="12"/>
                </a:cubicBezTo>
                <a:cubicBezTo>
                  <a:pt x="33" y="16"/>
                  <a:pt x="32" y="23"/>
                  <a:pt x="19" y="27"/>
                </a:cubicBezTo>
                <a:cubicBezTo>
                  <a:pt x="6" y="31"/>
                  <a:pt x="0" y="32"/>
                  <a:pt x="9" y="40"/>
                </a:cubicBezTo>
                <a:cubicBezTo>
                  <a:pt x="18" y="49"/>
                  <a:pt x="1" y="54"/>
                  <a:pt x="20" y="63"/>
                </a:cubicBezTo>
                <a:cubicBezTo>
                  <a:pt x="30" y="67"/>
                  <a:pt x="29" y="73"/>
                  <a:pt x="46" y="86"/>
                </a:cubicBezTo>
                <a:cubicBezTo>
                  <a:pt x="53" y="88"/>
                  <a:pt x="47" y="96"/>
                  <a:pt x="56" y="93"/>
                </a:cubicBezTo>
                <a:cubicBezTo>
                  <a:pt x="65" y="90"/>
                  <a:pt x="74" y="90"/>
                  <a:pt x="74" y="81"/>
                </a:cubicBezTo>
                <a:cubicBezTo>
                  <a:pt x="74" y="72"/>
                  <a:pt x="76" y="81"/>
                  <a:pt x="82" y="80"/>
                </a:cubicBezTo>
                <a:cubicBezTo>
                  <a:pt x="89" y="78"/>
                  <a:pt x="101" y="90"/>
                  <a:pt x="108" y="86"/>
                </a:cubicBezTo>
                <a:cubicBezTo>
                  <a:pt x="115" y="82"/>
                  <a:pt x="122" y="90"/>
                  <a:pt x="123" y="90"/>
                </a:cubicBezTo>
                <a:cubicBezTo>
                  <a:pt x="129" y="77"/>
                  <a:pt x="135" y="87"/>
                  <a:pt x="143" y="82"/>
                </a:cubicBezTo>
                <a:cubicBezTo>
                  <a:pt x="156" y="75"/>
                  <a:pt x="143" y="68"/>
                  <a:pt x="169" y="59"/>
                </a:cubicBezTo>
                <a:cubicBezTo>
                  <a:pt x="167" y="52"/>
                  <a:pt x="165" y="45"/>
                  <a:pt x="155" y="4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" name="Freeform 45">
            <a:extLst>
              <a:ext uri="{FF2B5EF4-FFF2-40B4-BE49-F238E27FC236}">
                <a16:creationId xmlns:a16="http://schemas.microsoft.com/office/drawing/2014/main" id="{23AA74FC-FEA2-75E8-0553-AD17235E4CFA}"/>
              </a:ext>
            </a:extLst>
          </p:cNvPr>
          <p:cNvSpPr>
            <a:spLocks/>
          </p:cNvSpPr>
          <p:nvPr/>
        </p:nvSpPr>
        <p:spPr bwMode="auto">
          <a:xfrm>
            <a:off x="3489724" y="3306259"/>
            <a:ext cx="566691" cy="445878"/>
          </a:xfrm>
          <a:custGeom>
            <a:avLst/>
            <a:gdLst/>
            <a:ahLst/>
            <a:cxnLst>
              <a:cxn ang="0">
                <a:pos x="125" y="7"/>
              </a:cxn>
              <a:cxn ang="0">
                <a:pos x="89" y="17"/>
              </a:cxn>
              <a:cxn ang="0">
                <a:pos x="60" y="17"/>
              </a:cxn>
              <a:cxn ang="0">
                <a:pos x="37" y="17"/>
              </a:cxn>
              <a:cxn ang="0">
                <a:pos x="15" y="15"/>
              </a:cxn>
              <a:cxn ang="0">
                <a:pos x="11" y="1"/>
              </a:cxn>
              <a:cxn ang="0">
                <a:pos x="4" y="18"/>
              </a:cxn>
              <a:cxn ang="0">
                <a:pos x="16" y="42"/>
              </a:cxn>
              <a:cxn ang="0">
                <a:pos x="5" y="52"/>
              </a:cxn>
              <a:cxn ang="0">
                <a:pos x="3" y="67"/>
              </a:cxn>
              <a:cxn ang="0">
                <a:pos x="17" y="81"/>
              </a:cxn>
              <a:cxn ang="0">
                <a:pos x="17" y="100"/>
              </a:cxn>
              <a:cxn ang="0">
                <a:pos x="31" y="99"/>
              </a:cxn>
              <a:cxn ang="0">
                <a:pos x="51" y="94"/>
              </a:cxn>
              <a:cxn ang="0">
                <a:pos x="59" y="96"/>
              </a:cxn>
              <a:cxn ang="0">
                <a:pos x="70" y="100"/>
              </a:cxn>
              <a:cxn ang="0">
                <a:pos x="91" y="101"/>
              </a:cxn>
              <a:cxn ang="0">
                <a:pos x="101" y="88"/>
              </a:cxn>
              <a:cxn ang="0">
                <a:pos x="107" y="81"/>
              </a:cxn>
              <a:cxn ang="0">
                <a:pos x="118" y="77"/>
              </a:cxn>
              <a:cxn ang="0">
                <a:pos x="133" y="81"/>
              </a:cxn>
              <a:cxn ang="0">
                <a:pos x="143" y="79"/>
              </a:cxn>
              <a:cxn ang="0">
                <a:pos x="135" y="67"/>
              </a:cxn>
              <a:cxn ang="0">
                <a:pos x="133" y="57"/>
              </a:cxn>
              <a:cxn ang="0">
                <a:pos x="142" y="34"/>
              </a:cxn>
              <a:cxn ang="0">
                <a:pos x="156" y="18"/>
              </a:cxn>
              <a:cxn ang="0">
                <a:pos x="142" y="13"/>
              </a:cxn>
              <a:cxn ang="0">
                <a:pos x="125" y="7"/>
              </a:cxn>
            </a:cxnLst>
            <a:rect l="0" t="0" r="r" b="b"/>
            <a:pathLst>
              <a:path w="156" h="108">
                <a:moveTo>
                  <a:pt x="125" y="7"/>
                </a:moveTo>
                <a:cubicBezTo>
                  <a:pt x="118" y="0"/>
                  <a:pt x="98" y="9"/>
                  <a:pt x="89" y="17"/>
                </a:cubicBezTo>
                <a:cubicBezTo>
                  <a:pt x="77" y="27"/>
                  <a:pt x="69" y="18"/>
                  <a:pt x="60" y="17"/>
                </a:cubicBezTo>
                <a:cubicBezTo>
                  <a:pt x="51" y="16"/>
                  <a:pt x="48" y="24"/>
                  <a:pt x="37" y="17"/>
                </a:cubicBezTo>
                <a:cubicBezTo>
                  <a:pt x="25" y="10"/>
                  <a:pt x="22" y="20"/>
                  <a:pt x="15" y="15"/>
                </a:cubicBezTo>
                <a:cubicBezTo>
                  <a:pt x="9" y="10"/>
                  <a:pt x="30" y="9"/>
                  <a:pt x="11" y="1"/>
                </a:cubicBezTo>
                <a:cubicBezTo>
                  <a:pt x="10" y="13"/>
                  <a:pt x="0" y="4"/>
                  <a:pt x="4" y="18"/>
                </a:cubicBezTo>
                <a:cubicBezTo>
                  <a:pt x="9" y="38"/>
                  <a:pt x="23" y="32"/>
                  <a:pt x="16" y="42"/>
                </a:cubicBezTo>
                <a:cubicBezTo>
                  <a:pt x="10" y="52"/>
                  <a:pt x="4" y="44"/>
                  <a:pt x="5" y="52"/>
                </a:cubicBezTo>
                <a:cubicBezTo>
                  <a:pt x="5" y="60"/>
                  <a:pt x="12" y="62"/>
                  <a:pt x="3" y="67"/>
                </a:cubicBezTo>
                <a:cubicBezTo>
                  <a:pt x="7" y="77"/>
                  <a:pt x="13" y="74"/>
                  <a:pt x="17" y="81"/>
                </a:cubicBezTo>
                <a:cubicBezTo>
                  <a:pt x="20" y="89"/>
                  <a:pt x="16" y="95"/>
                  <a:pt x="17" y="100"/>
                </a:cubicBezTo>
                <a:cubicBezTo>
                  <a:pt x="26" y="106"/>
                  <a:pt x="21" y="96"/>
                  <a:pt x="31" y="99"/>
                </a:cubicBezTo>
                <a:cubicBezTo>
                  <a:pt x="41" y="101"/>
                  <a:pt x="47" y="90"/>
                  <a:pt x="51" y="94"/>
                </a:cubicBezTo>
                <a:cubicBezTo>
                  <a:pt x="55" y="97"/>
                  <a:pt x="55" y="88"/>
                  <a:pt x="59" y="96"/>
                </a:cubicBezTo>
                <a:cubicBezTo>
                  <a:pt x="64" y="104"/>
                  <a:pt x="64" y="93"/>
                  <a:pt x="70" y="100"/>
                </a:cubicBezTo>
                <a:cubicBezTo>
                  <a:pt x="76" y="108"/>
                  <a:pt x="80" y="102"/>
                  <a:pt x="91" y="101"/>
                </a:cubicBezTo>
                <a:cubicBezTo>
                  <a:pt x="103" y="101"/>
                  <a:pt x="87" y="82"/>
                  <a:pt x="101" y="88"/>
                </a:cubicBezTo>
                <a:cubicBezTo>
                  <a:pt x="102" y="81"/>
                  <a:pt x="106" y="88"/>
                  <a:pt x="107" y="81"/>
                </a:cubicBezTo>
                <a:cubicBezTo>
                  <a:pt x="109" y="73"/>
                  <a:pt x="112" y="84"/>
                  <a:pt x="118" y="77"/>
                </a:cubicBezTo>
                <a:cubicBezTo>
                  <a:pt x="125" y="71"/>
                  <a:pt x="128" y="81"/>
                  <a:pt x="133" y="81"/>
                </a:cubicBezTo>
                <a:cubicBezTo>
                  <a:pt x="139" y="81"/>
                  <a:pt x="137" y="79"/>
                  <a:pt x="143" y="79"/>
                </a:cubicBezTo>
                <a:cubicBezTo>
                  <a:pt x="143" y="70"/>
                  <a:pt x="134" y="75"/>
                  <a:pt x="135" y="67"/>
                </a:cubicBezTo>
                <a:cubicBezTo>
                  <a:pt x="137" y="60"/>
                  <a:pt x="119" y="66"/>
                  <a:pt x="133" y="57"/>
                </a:cubicBezTo>
                <a:cubicBezTo>
                  <a:pt x="146" y="48"/>
                  <a:pt x="134" y="46"/>
                  <a:pt x="142" y="34"/>
                </a:cubicBezTo>
                <a:cubicBezTo>
                  <a:pt x="149" y="22"/>
                  <a:pt x="156" y="42"/>
                  <a:pt x="156" y="18"/>
                </a:cubicBezTo>
                <a:cubicBezTo>
                  <a:pt x="151" y="17"/>
                  <a:pt x="146" y="19"/>
                  <a:pt x="142" y="13"/>
                </a:cubicBezTo>
                <a:cubicBezTo>
                  <a:pt x="135" y="3"/>
                  <a:pt x="130" y="13"/>
                  <a:pt x="125" y="7"/>
                </a:cubicBezTo>
                <a:close/>
              </a:path>
            </a:pathLst>
          </a:custGeom>
          <a:solidFill>
            <a:srgbClr val="02026A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" name="Freeform 46">
            <a:extLst>
              <a:ext uri="{FF2B5EF4-FFF2-40B4-BE49-F238E27FC236}">
                <a16:creationId xmlns:a16="http://schemas.microsoft.com/office/drawing/2014/main" id="{44D2BA01-52D2-7E2E-D699-259B3C0FB1E5}"/>
              </a:ext>
            </a:extLst>
          </p:cNvPr>
          <p:cNvSpPr>
            <a:spLocks/>
          </p:cNvSpPr>
          <p:nvPr/>
        </p:nvSpPr>
        <p:spPr bwMode="auto">
          <a:xfrm>
            <a:off x="3182004" y="3031474"/>
            <a:ext cx="399121" cy="622155"/>
          </a:xfrm>
          <a:custGeom>
            <a:avLst/>
            <a:gdLst/>
            <a:ahLst/>
            <a:cxnLst>
              <a:cxn ang="0">
                <a:pos x="89" y="85"/>
              </a:cxn>
              <a:cxn ang="0">
                <a:pos x="96" y="68"/>
              </a:cxn>
              <a:cxn ang="0">
                <a:pos x="91" y="52"/>
              </a:cxn>
              <a:cxn ang="0">
                <a:pos x="80" y="57"/>
              </a:cxn>
              <a:cxn ang="0">
                <a:pos x="66" y="39"/>
              </a:cxn>
              <a:cxn ang="0">
                <a:pos x="49" y="19"/>
              </a:cxn>
              <a:cxn ang="0">
                <a:pos x="36" y="2"/>
              </a:cxn>
              <a:cxn ang="0">
                <a:pos x="19" y="1"/>
              </a:cxn>
              <a:cxn ang="0">
                <a:pos x="0" y="9"/>
              </a:cxn>
              <a:cxn ang="0">
                <a:pos x="6" y="29"/>
              </a:cxn>
              <a:cxn ang="0">
                <a:pos x="15" y="35"/>
              </a:cxn>
              <a:cxn ang="0">
                <a:pos x="5" y="46"/>
              </a:cxn>
              <a:cxn ang="0">
                <a:pos x="8" y="60"/>
              </a:cxn>
              <a:cxn ang="0">
                <a:pos x="20" y="77"/>
              </a:cxn>
              <a:cxn ang="0">
                <a:pos x="11" y="76"/>
              </a:cxn>
              <a:cxn ang="0">
                <a:pos x="18" y="91"/>
              </a:cxn>
              <a:cxn ang="0">
                <a:pos x="11" y="93"/>
              </a:cxn>
              <a:cxn ang="0">
                <a:pos x="39" y="115"/>
              </a:cxn>
              <a:cxn ang="0">
                <a:pos x="30" y="122"/>
              </a:cxn>
              <a:cxn ang="0">
                <a:pos x="31" y="126"/>
              </a:cxn>
              <a:cxn ang="0">
                <a:pos x="39" y="135"/>
              </a:cxn>
              <a:cxn ang="0">
                <a:pos x="44" y="149"/>
              </a:cxn>
              <a:cxn ang="0">
                <a:pos x="54" y="140"/>
              </a:cxn>
              <a:cxn ang="0">
                <a:pos x="69" y="136"/>
              </a:cxn>
              <a:cxn ang="0">
                <a:pos x="88" y="134"/>
              </a:cxn>
              <a:cxn ang="0">
                <a:pos x="90" y="119"/>
              </a:cxn>
              <a:cxn ang="0">
                <a:pos x="101" y="109"/>
              </a:cxn>
              <a:cxn ang="0">
                <a:pos x="89" y="85"/>
              </a:cxn>
            </a:cxnLst>
            <a:rect l="0" t="0" r="r" b="b"/>
            <a:pathLst>
              <a:path w="110" h="151">
                <a:moveTo>
                  <a:pt x="89" y="85"/>
                </a:moveTo>
                <a:cubicBezTo>
                  <a:pt x="85" y="71"/>
                  <a:pt x="95" y="80"/>
                  <a:pt x="96" y="68"/>
                </a:cubicBezTo>
                <a:cubicBezTo>
                  <a:pt x="81" y="54"/>
                  <a:pt x="110" y="62"/>
                  <a:pt x="91" y="52"/>
                </a:cubicBezTo>
                <a:cubicBezTo>
                  <a:pt x="85" y="49"/>
                  <a:pt x="90" y="60"/>
                  <a:pt x="80" y="57"/>
                </a:cubicBezTo>
                <a:cubicBezTo>
                  <a:pt x="67" y="54"/>
                  <a:pt x="62" y="44"/>
                  <a:pt x="66" y="39"/>
                </a:cubicBezTo>
                <a:cubicBezTo>
                  <a:pt x="72" y="30"/>
                  <a:pt x="46" y="34"/>
                  <a:pt x="49" y="19"/>
                </a:cubicBezTo>
                <a:cubicBezTo>
                  <a:pt x="50" y="12"/>
                  <a:pt x="42" y="12"/>
                  <a:pt x="36" y="2"/>
                </a:cubicBezTo>
                <a:cubicBezTo>
                  <a:pt x="26" y="1"/>
                  <a:pt x="23" y="0"/>
                  <a:pt x="19" y="1"/>
                </a:cubicBezTo>
                <a:cubicBezTo>
                  <a:pt x="15" y="1"/>
                  <a:pt x="12" y="6"/>
                  <a:pt x="0" y="9"/>
                </a:cubicBezTo>
                <a:cubicBezTo>
                  <a:pt x="5" y="14"/>
                  <a:pt x="3" y="26"/>
                  <a:pt x="6" y="29"/>
                </a:cubicBezTo>
                <a:cubicBezTo>
                  <a:pt x="13" y="36"/>
                  <a:pt x="17" y="31"/>
                  <a:pt x="15" y="35"/>
                </a:cubicBezTo>
                <a:cubicBezTo>
                  <a:pt x="13" y="38"/>
                  <a:pt x="7" y="34"/>
                  <a:pt x="5" y="46"/>
                </a:cubicBezTo>
                <a:cubicBezTo>
                  <a:pt x="17" y="43"/>
                  <a:pt x="15" y="43"/>
                  <a:pt x="8" y="60"/>
                </a:cubicBezTo>
                <a:cubicBezTo>
                  <a:pt x="5" y="66"/>
                  <a:pt x="23" y="74"/>
                  <a:pt x="20" y="77"/>
                </a:cubicBezTo>
                <a:cubicBezTo>
                  <a:pt x="16" y="80"/>
                  <a:pt x="12" y="74"/>
                  <a:pt x="11" y="76"/>
                </a:cubicBezTo>
                <a:cubicBezTo>
                  <a:pt x="10" y="76"/>
                  <a:pt x="21" y="87"/>
                  <a:pt x="18" y="91"/>
                </a:cubicBezTo>
                <a:cubicBezTo>
                  <a:pt x="16" y="93"/>
                  <a:pt x="15" y="86"/>
                  <a:pt x="11" y="93"/>
                </a:cubicBezTo>
                <a:cubicBezTo>
                  <a:pt x="18" y="105"/>
                  <a:pt x="38" y="111"/>
                  <a:pt x="39" y="115"/>
                </a:cubicBezTo>
                <a:cubicBezTo>
                  <a:pt x="40" y="119"/>
                  <a:pt x="24" y="119"/>
                  <a:pt x="30" y="122"/>
                </a:cubicBezTo>
                <a:cubicBezTo>
                  <a:pt x="33" y="123"/>
                  <a:pt x="29" y="123"/>
                  <a:pt x="31" y="126"/>
                </a:cubicBezTo>
                <a:cubicBezTo>
                  <a:pt x="37" y="128"/>
                  <a:pt x="31" y="133"/>
                  <a:pt x="39" y="135"/>
                </a:cubicBezTo>
                <a:cubicBezTo>
                  <a:pt x="46" y="138"/>
                  <a:pt x="44" y="143"/>
                  <a:pt x="44" y="149"/>
                </a:cubicBezTo>
                <a:cubicBezTo>
                  <a:pt x="51" y="151"/>
                  <a:pt x="43" y="143"/>
                  <a:pt x="54" y="140"/>
                </a:cubicBezTo>
                <a:cubicBezTo>
                  <a:pt x="65" y="137"/>
                  <a:pt x="60" y="135"/>
                  <a:pt x="69" y="136"/>
                </a:cubicBezTo>
                <a:cubicBezTo>
                  <a:pt x="78" y="138"/>
                  <a:pt x="80" y="132"/>
                  <a:pt x="88" y="134"/>
                </a:cubicBezTo>
                <a:cubicBezTo>
                  <a:pt x="97" y="129"/>
                  <a:pt x="90" y="127"/>
                  <a:pt x="90" y="119"/>
                </a:cubicBezTo>
                <a:cubicBezTo>
                  <a:pt x="89" y="111"/>
                  <a:pt x="95" y="119"/>
                  <a:pt x="101" y="109"/>
                </a:cubicBezTo>
                <a:cubicBezTo>
                  <a:pt x="108" y="99"/>
                  <a:pt x="94" y="105"/>
                  <a:pt x="89" y="8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" name="Freeform 47">
            <a:extLst>
              <a:ext uri="{FF2B5EF4-FFF2-40B4-BE49-F238E27FC236}">
                <a16:creationId xmlns:a16="http://schemas.microsoft.com/office/drawing/2014/main" id="{12315EC2-604B-0058-EDE4-B7BE8EA86897}"/>
              </a:ext>
            </a:extLst>
          </p:cNvPr>
          <p:cNvSpPr>
            <a:spLocks/>
          </p:cNvSpPr>
          <p:nvPr/>
        </p:nvSpPr>
        <p:spPr bwMode="auto">
          <a:xfrm>
            <a:off x="3323678" y="3574131"/>
            <a:ext cx="239168" cy="214298"/>
          </a:xfrm>
          <a:custGeom>
            <a:avLst/>
            <a:gdLst/>
            <a:ahLst/>
            <a:cxnLst>
              <a:cxn ang="0">
                <a:pos x="63" y="16"/>
              </a:cxn>
              <a:cxn ang="0">
                <a:pos x="49" y="2"/>
              </a:cxn>
              <a:cxn ang="0">
                <a:pos x="30" y="4"/>
              </a:cxn>
              <a:cxn ang="0">
                <a:pos x="15" y="8"/>
              </a:cxn>
              <a:cxn ang="0">
                <a:pos x="5" y="17"/>
              </a:cxn>
              <a:cxn ang="0">
                <a:pos x="3" y="28"/>
              </a:cxn>
              <a:cxn ang="0">
                <a:pos x="3" y="35"/>
              </a:cxn>
              <a:cxn ang="0">
                <a:pos x="12" y="49"/>
              </a:cxn>
              <a:cxn ang="0">
                <a:pos x="15" y="52"/>
              </a:cxn>
              <a:cxn ang="0">
                <a:pos x="46" y="42"/>
              </a:cxn>
              <a:cxn ang="0">
                <a:pos x="63" y="35"/>
              </a:cxn>
              <a:cxn ang="0">
                <a:pos x="63" y="16"/>
              </a:cxn>
            </a:cxnLst>
            <a:rect l="0" t="0" r="r" b="b"/>
            <a:pathLst>
              <a:path w="66" h="52">
                <a:moveTo>
                  <a:pt x="63" y="16"/>
                </a:moveTo>
                <a:cubicBezTo>
                  <a:pt x="59" y="9"/>
                  <a:pt x="53" y="12"/>
                  <a:pt x="49" y="2"/>
                </a:cubicBezTo>
                <a:cubicBezTo>
                  <a:pt x="41" y="0"/>
                  <a:pt x="39" y="6"/>
                  <a:pt x="30" y="4"/>
                </a:cubicBezTo>
                <a:cubicBezTo>
                  <a:pt x="21" y="3"/>
                  <a:pt x="26" y="5"/>
                  <a:pt x="15" y="8"/>
                </a:cubicBezTo>
                <a:cubicBezTo>
                  <a:pt x="4" y="11"/>
                  <a:pt x="12" y="19"/>
                  <a:pt x="5" y="17"/>
                </a:cubicBezTo>
                <a:cubicBezTo>
                  <a:pt x="3" y="24"/>
                  <a:pt x="6" y="25"/>
                  <a:pt x="3" y="28"/>
                </a:cubicBezTo>
                <a:cubicBezTo>
                  <a:pt x="0" y="31"/>
                  <a:pt x="6" y="31"/>
                  <a:pt x="3" y="35"/>
                </a:cubicBezTo>
                <a:cubicBezTo>
                  <a:pt x="1" y="39"/>
                  <a:pt x="10" y="52"/>
                  <a:pt x="12" y="49"/>
                </a:cubicBezTo>
                <a:cubicBezTo>
                  <a:pt x="14" y="47"/>
                  <a:pt x="14" y="50"/>
                  <a:pt x="15" y="52"/>
                </a:cubicBezTo>
                <a:cubicBezTo>
                  <a:pt x="50" y="50"/>
                  <a:pt x="30" y="38"/>
                  <a:pt x="46" y="42"/>
                </a:cubicBezTo>
                <a:cubicBezTo>
                  <a:pt x="63" y="47"/>
                  <a:pt x="56" y="36"/>
                  <a:pt x="63" y="35"/>
                </a:cubicBezTo>
                <a:cubicBezTo>
                  <a:pt x="62" y="30"/>
                  <a:pt x="66" y="24"/>
                  <a:pt x="63" y="1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1" name="Freeform 48">
            <a:extLst>
              <a:ext uri="{FF2B5EF4-FFF2-40B4-BE49-F238E27FC236}">
                <a16:creationId xmlns:a16="http://schemas.microsoft.com/office/drawing/2014/main" id="{31602289-0211-D60A-8EC4-CF2509DFB07B}"/>
              </a:ext>
            </a:extLst>
          </p:cNvPr>
          <p:cNvSpPr>
            <a:spLocks/>
          </p:cNvSpPr>
          <p:nvPr/>
        </p:nvSpPr>
        <p:spPr bwMode="auto">
          <a:xfrm>
            <a:off x="3206379" y="3513644"/>
            <a:ext cx="182803" cy="440693"/>
          </a:xfrm>
          <a:custGeom>
            <a:avLst/>
            <a:gdLst/>
            <a:ahLst/>
            <a:cxnLst>
              <a:cxn ang="0">
                <a:pos x="44" y="64"/>
              </a:cxn>
              <a:cxn ang="0">
                <a:pos x="35" y="50"/>
              </a:cxn>
              <a:cxn ang="0">
                <a:pos x="35" y="43"/>
              </a:cxn>
              <a:cxn ang="0">
                <a:pos x="37" y="32"/>
              </a:cxn>
              <a:cxn ang="0">
                <a:pos x="32" y="18"/>
              </a:cxn>
              <a:cxn ang="0">
                <a:pos x="24" y="9"/>
              </a:cxn>
              <a:cxn ang="0">
                <a:pos x="16" y="7"/>
              </a:cxn>
              <a:cxn ang="0">
                <a:pos x="7" y="19"/>
              </a:cxn>
              <a:cxn ang="0">
                <a:pos x="7" y="32"/>
              </a:cxn>
              <a:cxn ang="0">
                <a:pos x="9" y="62"/>
              </a:cxn>
              <a:cxn ang="0">
                <a:pos x="6" y="77"/>
              </a:cxn>
              <a:cxn ang="0">
                <a:pos x="11" y="88"/>
              </a:cxn>
              <a:cxn ang="0">
                <a:pos x="24" y="107"/>
              </a:cxn>
              <a:cxn ang="0">
                <a:pos x="33" y="102"/>
              </a:cxn>
              <a:cxn ang="0">
                <a:pos x="31" y="96"/>
              </a:cxn>
              <a:cxn ang="0">
                <a:pos x="40" y="89"/>
              </a:cxn>
              <a:cxn ang="0">
                <a:pos x="48" y="77"/>
              </a:cxn>
              <a:cxn ang="0">
                <a:pos x="47" y="67"/>
              </a:cxn>
              <a:cxn ang="0">
                <a:pos x="44" y="64"/>
              </a:cxn>
            </a:cxnLst>
            <a:rect l="0" t="0" r="r" b="b"/>
            <a:pathLst>
              <a:path w="50" h="107">
                <a:moveTo>
                  <a:pt x="44" y="64"/>
                </a:moveTo>
                <a:cubicBezTo>
                  <a:pt x="42" y="67"/>
                  <a:pt x="33" y="54"/>
                  <a:pt x="35" y="50"/>
                </a:cubicBezTo>
                <a:cubicBezTo>
                  <a:pt x="38" y="46"/>
                  <a:pt x="32" y="46"/>
                  <a:pt x="35" y="43"/>
                </a:cubicBezTo>
                <a:cubicBezTo>
                  <a:pt x="38" y="40"/>
                  <a:pt x="35" y="39"/>
                  <a:pt x="37" y="32"/>
                </a:cubicBezTo>
                <a:cubicBezTo>
                  <a:pt x="37" y="26"/>
                  <a:pt x="39" y="21"/>
                  <a:pt x="32" y="18"/>
                </a:cubicBezTo>
                <a:cubicBezTo>
                  <a:pt x="24" y="16"/>
                  <a:pt x="30" y="11"/>
                  <a:pt x="24" y="9"/>
                </a:cubicBezTo>
                <a:cubicBezTo>
                  <a:pt x="19" y="13"/>
                  <a:pt x="19" y="14"/>
                  <a:pt x="16" y="7"/>
                </a:cubicBezTo>
                <a:cubicBezTo>
                  <a:pt x="14" y="0"/>
                  <a:pt x="12" y="13"/>
                  <a:pt x="7" y="19"/>
                </a:cubicBezTo>
                <a:cubicBezTo>
                  <a:pt x="2" y="24"/>
                  <a:pt x="10" y="22"/>
                  <a:pt x="7" y="32"/>
                </a:cubicBezTo>
                <a:cubicBezTo>
                  <a:pt x="16" y="34"/>
                  <a:pt x="6" y="58"/>
                  <a:pt x="9" y="62"/>
                </a:cubicBezTo>
                <a:cubicBezTo>
                  <a:pt x="12" y="66"/>
                  <a:pt x="2" y="67"/>
                  <a:pt x="6" y="77"/>
                </a:cubicBezTo>
                <a:cubicBezTo>
                  <a:pt x="10" y="88"/>
                  <a:pt x="0" y="81"/>
                  <a:pt x="11" y="88"/>
                </a:cubicBezTo>
                <a:cubicBezTo>
                  <a:pt x="26" y="98"/>
                  <a:pt x="16" y="104"/>
                  <a:pt x="24" y="107"/>
                </a:cubicBezTo>
                <a:cubicBezTo>
                  <a:pt x="26" y="105"/>
                  <a:pt x="32" y="105"/>
                  <a:pt x="33" y="102"/>
                </a:cubicBezTo>
                <a:cubicBezTo>
                  <a:pt x="33" y="100"/>
                  <a:pt x="29" y="99"/>
                  <a:pt x="31" y="96"/>
                </a:cubicBezTo>
                <a:cubicBezTo>
                  <a:pt x="32" y="93"/>
                  <a:pt x="39" y="96"/>
                  <a:pt x="40" y="89"/>
                </a:cubicBezTo>
                <a:cubicBezTo>
                  <a:pt x="41" y="74"/>
                  <a:pt x="45" y="83"/>
                  <a:pt x="48" y="77"/>
                </a:cubicBezTo>
                <a:cubicBezTo>
                  <a:pt x="50" y="71"/>
                  <a:pt x="46" y="71"/>
                  <a:pt x="47" y="67"/>
                </a:cubicBezTo>
                <a:cubicBezTo>
                  <a:pt x="46" y="65"/>
                  <a:pt x="46" y="62"/>
                  <a:pt x="44" y="64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22" name="Freeform 49">
            <a:extLst>
              <a:ext uri="{FF2B5EF4-FFF2-40B4-BE49-F238E27FC236}">
                <a16:creationId xmlns:a16="http://schemas.microsoft.com/office/drawing/2014/main" id="{B0FE1555-BAED-8F94-C780-822FB73ECC85}"/>
              </a:ext>
            </a:extLst>
          </p:cNvPr>
          <p:cNvSpPr>
            <a:spLocks/>
          </p:cNvSpPr>
          <p:nvPr/>
        </p:nvSpPr>
        <p:spPr bwMode="auto">
          <a:xfrm>
            <a:off x="2945884" y="2665094"/>
            <a:ext cx="603252" cy="435509"/>
          </a:xfrm>
          <a:custGeom>
            <a:avLst/>
            <a:gdLst/>
            <a:ahLst/>
            <a:cxnLst>
              <a:cxn ang="0">
                <a:pos x="165" y="24"/>
              </a:cxn>
              <a:cxn ang="0">
                <a:pos x="161" y="21"/>
              </a:cxn>
              <a:cxn ang="0">
                <a:pos x="146" y="9"/>
              </a:cxn>
              <a:cxn ang="0">
                <a:pos x="136" y="11"/>
              </a:cxn>
              <a:cxn ang="0">
                <a:pos x="126" y="5"/>
              </a:cxn>
              <a:cxn ang="0">
                <a:pos x="110" y="4"/>
              </a:cxn>
              <a:cxn ang="0">
                <a:pos x="102" y="15"/>
              </a:cxn>
              <a:cxn ang="0">
                <a:pos x="93" y="20"/>
              </a:cxn>
              <a:cxn ang="0">
                <a:pos x="83" y="19"/>
              </a:cxn>
              <a:cxn ang="0">
                <a:pos x="67" y="22"/>
              </a:cxn>
              <a:cxn ang="0">
                <a:pos x="66" y="31"/>
              </a:cxn>
              <a:cxn ang="0">
                <a:pos x="48" y="34"/>
              </a:cxn>
              <a:cxn ang="0">
                <a:pos x="24" y="23"/>
              </a:cxn>
              <a:cxn ang="0">
                <a:pos x="21" y="35"/>
              </a:cxn>
              <a:cxn ang="0">
                <a:pos x="7" y="35"/>
              </a:cxn>
              <a:cxn ang="0">
                <a:pos x="13" y="42"/>
              </a:cxn>
              <a:cxn ang="0">
                <a:pos x="7" y="48"/>
              </a:cxn>
              <a:cxn ang="0">
                <a:pos x="8" y="56"/>
              </a:cxn>
              <a:cxn ang="0">
                <a:pos x="0" y="64"/>
              </a:cxn>
              <a:cxn ang="0">
                <a:pos x="9" y="78"/>
              </a:cxn>
              <a:cxn ang="0">
                <a:pos x="32" y="97"/>
              </a:cxn>
              <a:cxn ang="0">
                <a:pos x="55" y="104"/>
              </a:cxn>
              <a:cxn ang="0">
                <a:pos x="65" y="98"/>
              </a:cxn>
              <a:cxn ang="0">
                <a:pos x="84" y="90"/>
              </a:cxn>
              <a:cxn ang="0">
                <a:pos x="101" y="91"/>
              </a:cxn>
              <a:cxn ang="0">
                <a:pos x="112" y="89"/>
              </a:cxn>
              <a:cxn ang="0">
                <a:pos x="114" y="86"/>
              </a:cxn>
              <a:cxn ang="0">
                <a:pos x="120" y="87"/>
              </a:cxn>
              <a:cxn ang="0">
                <a:pos x="134" y="65"/>
              </a:cxn>
              <a:cxn ang="0">
                <a:pos x="140" y="52"/>
              </a:cxn>
              <a:cxn ang="0">
                <a:pos x="149" y="36"/>
              </a:cxn>
              <a:cxn ang="0">
                <a:pos x="166" y="26"/>
              </a:cxn>
              <a:cxn ang="0">
                <a:pos x="165" y="24"/>
              </a:cxn>
            </a:cxnLst>
            <a:rect l="0" t="0" r="r" b="b"/>
            <a:pathLst>
              <a:path w="166" h="106">
                <a:moveTo>
                  <a:pt x="165" y="24"/>
                </a:moveTo>
                <a:cubicBezTo>
                  <a:pt x="166" y="23"/>
                  <a:pt x="166" y="20"/>
                  <a:pt x="161" y="21"/>
                </a:cubicBezTo>
                <a:cubicBezTo>
                  <a:pt x="156" y="22"/>
                  <a:pt x="159" y="14"/>
                  <a:pt x="146" y="9"/>
                </a:cubicBezTo>
                <a:cubicBezTo>
                  <a:pt x="146" y="10"/>
                  <a:pt x="138" y="13"/>
                  <a:pt x="136" y="11"/>
                </a:cubicBezTo>
                <a:cubicBezTo>
                  <a:pt x="134" y="9"/>
                  <a:pt x="133" y="0"/>
                  <a:pt x="126" y="5"/>
                </a:cubicBezTo>
                <a:cubicBezTo>
                  <a:pt x="120" y="9"/>
                  <a:pt x="117" y="3"/>
                  <a:pt x="110" y="4"/>
                </a:cubicBezTo>
                <a:cubicBezTo>
                  <a:pt x="104" y="5"/>
                  <a:pt x="106" y="13"/>
                  <a:pt x="102" y="15"/>
                </a:cubicBezTo>
                <a:cubicBezTo>
                  <a:pt x="101" y="16"/>
                  <a:pt x="96" y="19"/>
                  <a:pt x="93" y="20"/>
                </a:cubicBezTo>
                <a:cubicBezTo>
                  <a:pt x="90" y="21"/>
                  <a:pt x="85" y="12"/>
                  <a:pt x="83" y="19"/>
                </a:cubicBezTo>
                <a:cubicBezTo>
                  <a:pt x="81" y="26"/>
                  <a:pt x="74" y="20"/>
                  <a:pt x="67" y="22"/>
                </a:cubicBezTo>
                <a:cubicBezTo>
                  <a:pt x="60" y="24"/>
                  <a:pt x="67" y="31"/>
                  <a:pt x="66" y="31"/>
                </a:cubicBezTo>
                <a:cubicBezTo>
                  <a:pt x="64" y="31"/>
                  <a:pt x="61" y="32"/>
                  <a:pt x="48" y="34"/>
                </a:cubicBezTo>
                <a:cubicBezTo>
                  <a:pt x="35" y="36"/>
                  <a:pt x="32" y="24"/>
                  <a:pt x="24" y="23"/>
                </a:cubicBezTo>
                <a:cubicBezTo>
                  <a:pt x="20" y="28"/>
                  <a:pt x="25" y="35"/>
                  <a:pt x="21" y="35"/>
                </a:cubicBezTo>
                <a:cubicBezTo>
                  <a:pt x="17" y="36"/>
                  <a:pt x="10" y="33"/>
                  <a:pt x="7" y="35"/>
                </a:cubicBezTo>
                <a:cubicBezTo>
                  <a:pt x="6" y="36"/>
                  <a:pt x="15" y="38"/>
                  <a:pt x="13" y="42"/>
                </a:cubicBezTo>
                <a:cubicBezTo>
                  <a:pt x="11" y="46"/>
                  <a:pt x="6" y="43"/>
                  <a:pt x="7" y="48"/>
                </a:cubicBezTo>
                <a:cubicBezTo>
                  <a:pt x="7" y="55"/>
                  <a:pt x="10" y="55"/>
                  <a:pt x="8" y="56"/>
                </a:cubicBezTo>
                <a:cubicBezTo>
                  <a:pt x="7" y="57"/>
                  <a:pt x="1" y="63"/>
                  <a:pt x="0" y="64"/>
                </a:cubicBezTo>
                <a:cubicBezTo>
                  <a:pt x="8" y="65"/>
                  <a:pt x="3" y="74"/>
                  <a:pt x="9" y="78"/>
                </a:cubicBezTo>
                <a:cubicBezTo>
                  <a:pt x="32" y="92"/>
                  <a:pt x="25" y="97"/>
                  <a:pt x="32" y="97"/>
                </a:cubicBezTo>
                <a:cubicBezTo>
                  <a:pt x="38" y="97"/>
                  <a:pt x="48" y="106"/>
                  <a:pt x="55" y="104"/>
                </a:cubicBezTo>
                <a:cubicBezTo>
                  <a:pt x="62" y="102"/>
                  <a:pt x="58" y="97"/>
                  <a:pt x="65" y="98"/>
                </a:cubicBezTo>
                <a:cubicBezTo>
                  <a:pt x="77" y="95"/>
                  <a:pt x="80" y="90"/>
                  <a:pt x="84" y="90"/>
                </a:cubicBezTo>
                <a:cubicBezTo>
                  <a:pt x="88" y="89"/>
                  <a:pt x="91" y="90"/>
                  <a:pt x="101" y="91"/>
                </a:cubicBezTo>
                <a:cubicBezTo>
                  <a:pt x="102" y="90"/>
                  <a:pt x="107" y="90"/>
                  <a:pt x="112" y="89"/>
                </a:cubicBezTo>
                <a:cubicBezTo>
                  <a:pt x="116" y="88"/>
                  <a:pt x="110" y="87"/>
                  <a:pt x="114" y="86"/>
                </a:cubicBezTo>
                <a:cubicBezTo>
                  <a:pt x="117" y="85"/>
                  <a:pt x="118" y="88"/>
                  <a:pt x="120" y="87"/>
                </a:cubicBezTo>
                <a:cubicBezTo>
                  <a:pt x="123" y="87"/>
                  <a:pt x="130" y="72"/>
                  <a:pt x="134" y="65"/>
                </a:cubicBezTo>
                <a:cubicBezTo>
                  <a:pt x="138" y="57"/>
                  <a:pt x="132" y="60"/>
                  <a:pt x="140" y="52"/>
                </a:cubicBezTo>
                <a:cubicBezTo>
                  <a:pt x="149" y="42"/>
                  <a:pt x="143" y="42"/>
                  <a:pt x="149" y="36"/>
                </a:cubicBezTo>
                <a:cubicBezTo>
                  <a:pt x="155" y="28"/>
                  <a:pt x="156" y="39"/>
                  <a:pt x="166" y="26"/>
                </a:cubicBezTo>
                <a:cubicBezTo>
                  <a:pt x="165" y="25"/>
                  <a:pt x="165" y="24"/>
                  <a:pt x="165" y="24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3" name="Freeform 50">
            <a:extLst>
              <a:ext uri="{FF2B5EF4-FFF2-40B4-BE49-F238E27FC236}">
                <a16:creationId xmlns:a16="http://schemas.microsoft.com/office/drawing/2014/main" id="{1FAFED9A-8329-7784-F33A-127569C3A51D}"/>
              </a:ext>
            </a:extLst>
          </p:cNvPr>
          <p:cNvSpPr>
            <a:spLocks/>
          </p:cNvSpPr>
          <p:nvPr/>
        </p:nvSpPr>
        <p:spPr bwMode="auto">
          <a:xfrm>
            <a:off x="2985491" y="2516469"/>
            <a:ext cx="534700" cy="295524"/>
          </a:xfrm>
          <a:custGeom>
            <a:avLst/>
            <a:gdLst/>
            <a:ahLst/>
            <a:cxnLst>
              <a:cxn ang="0">
                <a:pos x="131" y="13"/>
              </a:cxn>
              <a:cxn ang="0">
                <a:pos x="95" y="10"/>
              </a:cxn>
              <a:cxn ang="0">
                <a:pos x="84" y="18"/>
              </a:cxn>
              <a:cxn ang="0">
                <a:pos x="79" y="14"/>
              </a:cxn>
              <a:cxn ang="0">
                <a:pos x="66" y="6"/>
              </a:cxn>
              <a:cxn ang="0">
                <a:pos x="58" y="9"/>
              </a:cxn>
              <a:cxn ang="0">
                <a:pos x="55" y="6"/>
              </a:cxn>
              <a:cxn ang="0">
                <a:pos x="29" y="29"/>
              </a:cxn>
              <a:cxn ang="0">
                <a:pos x="9" y="37"/>
              </a:cxn>
              <a:cxn ang="0">
                <a:pos x="13" y="59"/>
              </a:cxn>
              <a:cxn ang="0">
                <a:pos x="37" y="70"/>
              </a:cxn>
              <a:cxn ang="0">
                <a:pos x="55" y="67"/>
              </a:cxn>
              <a:cxn ang="0">
                <a:pos x="56" y="58"/>
              </a:cxn>
              <a:cxn ang="0">
                <a:pos x="72" y="55"/>
              </a:cxn>
              <a:cxn ang="0">
                <a:pos x="82" y="56"/>
              </a:cxn>
              <a:cxn ang="0">
                <a:pos x="91" y="51"/>
              </a:cxn>
              <a:cxn ang="0">
                <a:pos x="99" y="40"/>
              </a:cxn>
              <a:cxn ang="0">
                <a:pos x="115" y="41"/>
              </a:cxn>
              <a:cxn ang="0">
                <a:pos x="125" y="47"/>
              </a:cxn>
              <a:cxn ang="0">
                <a:pos x="135" y="45"/>
              </a:cxn>
              <a:cxn ang="0">
                <a:pos x="143" y="31"/>
              </a:cxn>
              <a:cxn ang="0">
                <a:pos x="146" y="22"/>
              </a:cxn>
              <a:cxn ang="0">
                <a:pos x="131" y="13"/>
              </a:cxn>
            </a:cxnLst>
            <a:rect l="0" t="0" r="r" b="b"/>
            <a:pathLst>
              <a:path w="147" h="72">
                <a:moveTo>
                  <a:pt x="131" y="13"/>
                </a:moveTo>
                <a:cubicBezTo>
                  <a:pt x="117" y="8"/>
                  <a:pt x="99" y="10"/>
                  <a:pt x="95" y="10"/>
                </a:cubicBezTo>
                <a:cubicBezTo>
                  <a:pt x="89" y="9"/>
                  <a:pt x="87" y="20"/>
                  <a:pt x="84" y="18"/>
                </a:cubicBezTo>
                <a:cubicBezTo>
                  <a:pt x="81" y="15"/>
                  <a:pt x="77" y="19"/>
                  <a:pt x="79" y="14"/>
                </a:cubicBezTo>
                <a:cubicBezTo>
                  <a:pt x="81" y="6"/>
                  <a:pt x="70" y="0"/>
                  <a:pt x="66" y="6"/>
                </a:cubicBezTo>
                <a:cubicBezTo>
                  <a:pt x="61" y="12"/>
                  <a:pt x="58" y="12"/>
                  <a:pt x="58" y="9"/>
                </a:cubicBezTo>
                <a:cubicBezTo>
                  <a:pt x="58" y="6"/>
                  <a:pt x="57" y="7"/>
                  <a:pt x="55" y="6"/>
                </a:cubicBezTo>
                <a:cubicBezTo>
                  <a:pt x="29" y="15"/>
                  <a:pt x="42" y="22"/>
                  <a:pt x="29" y="29"/>
                </a:cubicBezTo>
                <a:cubicBezTo>
                  <a:pt x="21" y="34"/>
                  <a:pt x="15" y="24"/>
                  <a:pt x="9" y="37"/>
                </a:cubicBezTo>
                <a:cubicBezTo>
                  <a:pt x="7" y="46"/>
                  <a:pt x="0" y="45"/>
                  <a:pt x="13" y="59"/>
                </a:cubicBezTo>
                <a:cubicBezTo>
                  <a:pt x="21" y="60"/>
                  <a:pt x="24" y="72"/>
                  <a:pt x="37" y="70"/>
                </a:cubicBezTo>
                <a:cubicBezTo>
                  <a:pt x="50" y="68"/>
                  <a:pt x="53" y="67"/>
                  <a:pt x="55" y="67"/>
                </a:cubicBezTo>
                <a:cubicBezTo>
                  <a:pt x="56" y="67"/>
                  <a:pt x="49" y="60"/>
                  <a:pt x="56" y="58"/>
                </a:cubicBezTo>
                <a:cubicBezTo>
                  <a:pt x="63" y="56"/>
                  <a:pt x="70" y="62"/>
                  <a:pt x="72" y="55"/>
                </a:cubicBezTo>
                <a:cubicBezTo>
                  <a:pt x="74" y="48"/>
                  <a:pt x="79" y="57"/>
                  <a:pt x="82" y="56"/>
                </a:cubicBezTo>
                <a:cubicBezTo>
                  <a:pt x="85" y="55"/>
                  <a:pt x="90" y="52"/>
                  <a:pt x="91" y="51"/>
                </a:cubicBezTo>
                <a:cubicBezTo>
                  <a:pt x="95" y="49"/>
                  <a:pt x="93" y="41"/>
                  <a:pt x="99" y="40"/>
                </a:cubicBezTo>
                <a:cubicBezTo>
                  <a:pt x="106" y="39"/>
                  <a:pt x="109" y="45"/>
                  <a:pt x="115" y="41"/>
                </a:cubicBezTo>
                <a:cubicBezTo>
                  <a:pt x="122" y="36"/>
                  <a:pt x="123" y="45"/>
                  <a:pt x="125" y="47"/>
                </a:cubicBezTo>
                <a:cubicBezTo>
                  <a:pt x="127" y="49"/>
                  <a:pt x="135" y="46"/>
                  <a:pt x="135" y="45"/>
                </a:cubicBezTo>
                <a:cubicBezTo>
                  <a:pt x="138" y="34"/>
                  <a:pt x="142" y="36"/>
                  <a:pt x="143" y="31"/>
                </a:cubicBezTo>
                <a:cubicBezTo>
                  <a:pt x="145" y="25"/>
                  <a:pt x="147" y="25"/>
                  <a:pt x="146" y="22"/>
                </a:cubicBezTo>
                <a:cubicBezTo>
                  <a:pt x="129" y="17"/>
                  <a:pt x="135" y="14"/>
                  <a:pt x="131" y="13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4" name="Freeform 51">
            <a:extLst>
              <a:ext uri="{FF2B5EF4-FFF2-40B4-BE49-F238E27FC236}">
                <a16:creationId xmlns:a16="http://schemas.microsoft.com/office/drawing/2014/main" id="{C6E0D09D-535C-4FA4-D938-9DC968FECF2B}"/>
              </a:ext>
            </a:extLst>
          </p:cNvPr>
          <p:cNvSpPr>
            <a:spLocks/>
          </p:cNvSpPr>
          <p:nvPr/>
        </p:nvSpPr>
        <p:spPr bwMode="auto">
          <a:xfrm>
            <a:off x="2694529" y="2927781"/>
            <a:ext cx="283346" cy="222938"/>
          </a:xfrm>
          <a:custGeom>
            <a:avLst/>
            <a:gdLst/>
            <a:ahLst/>
            <a:cxnLst>
              <a:cxn ang="0">
                <a:pos x="69" y="0"/>
              </a:cxn>
              <a:cxn ang="0">
                <a:pos x="65" y="4"/>
              </a:cxn>
              <a:cxn ang="0">
                <a:pos x="59" y="7"/>
              </a:cxn>
              <a:cxn ang="0">
                <a:pos x="48" y="9"/>
              </a:cxn>
              <a:cxn ang="0">
                <a:pos x="33" y="15"/>
              </a:cxn>
              <a:cxn ang="0">
                <a:pos x="23" y="15"/>
              </a:cxn>
              <a:cxn ang="0">
                <a:pos x="8" y="13"/>
              </a:cxn>
              <a:cxn ang="0">
                <a:pos x="1" y="22"/>
              </a:cxn>
              <a:cxn ang="0">
                <a:pos x="6" y="27"/>
              </a:cxn>
              <a:cxn ang="0">
                <a:pos x="7" y="38"/>
              </a:cxn>
              <a:cxn ang="0">
                <a:pos x="8" y="46"/>
              </a:cxn>
              <a:cxn ang="0">
                <a:pos x="4" y="50"/>
              </a:cxn>
              <a:cxn ang="0">
                <a:pos x="32" y="46"/>
              </a:cxn>
              <a:cxn ang="0">
                <a:pos x="40" y="49"/>
              </a:cxn>
              <a:cxn ang="0">
                <a:pos x="48" y="48"/>
              </a:cxn>
              <a:cxn ang="0">
                <a:pos x="58" y="36"/>
              </a:cxn>
              <a:cxn ang="0">
                <a:pos x="55" y="25"/>
              </a:cxn>
              <a:cxn ang="0">
                <a:pos x="71" y="18"/>
              </a:cxn>
              <a:cxn ang="0">
                <a:pos x="71" y="13"/>
              </a:cxn>
              <a:cxn ang="0">
                <a:pos x="78" y="14"/>
              </a:cxn>
              <a:cxn ang="0">
                <a:pos x="69" y="0"/>
              </a:cxn>
            </a:cxnLst>
            <a:rect l="0" t="0" r="r" b="b"/>
            <a:pathLst>
              <a:path w="78" h="54">
                <a:moveTo>
                  <a:pt x="69" y="0"/>
                </a:moveTo>
                <a:cubicBezTo>
                  <a:pt x="67" y="0"/>
                  <a:pt x="65" y="0"/>
                  <a:pt x="65" y="4"/>
                </a:cubicBezTo>
                <a:cubicBezTo>
                  <a:pt x="66" y="9"/>
                  <a:pt x="66" y="8"/>
                  <a:pt x="59" y="7"/>
                </a:cubicBezTo>
                <a:cubicBezTo>
                  <a:pt x="52" y="6"/>
                  <a:pt x="57" y="11"/>
                  <a:pt x="48" y="9"/>
                </a:cubicBezTo>
                <a:cubicBezTo>
                  <a:pt x="39" y="8"/>
                  <a:pt x="38" y="9"/>
                  <a:pt x="33" y="15"/>
                </a:cubicBezTo>
                <a:cubicBezTo>
                  <a:pt x="27" y="22"/>
                  <a:pt x="30" y="14"/>
                  <a:pt x="23" y="15"/>
                </a:cubicBezTo>
                <a:cubicBezTo>
                  <a:pt x="16" y="17"/>
                  <a:pt x="18" y="15"/>
                  <a:pt x="8" y="13"/>
                </a:cubicBezTo>
                <a:cubicBezTo>
                  <a:pt x="7" y="16"/>
                  <a:pt x="0" y="19"/>
                  <a:pt x="1" y="22"/>
                </a:cubicBezTo>
                <a:cubicBezTo>
                  <a:pt x="1" y="24"/>
                  <a:pt x="10" y="23"/>
                  <a:pt x="6" y="27"/>
                </a:cubicBezTo>
                <a:cubicBezTo>
                  <a:pt x="2" y="31"/>
                  <a:pt x="4" y="35"/>
                  <a:pt x="7" y="38"/>
                </a:cubicBezTo>
                <a:cubicBezTo>
                  <a:pt x="10" y="40"/>
                  <a:pt x="16" y="48"/>
                  <a:pt x="8" y="46"/>
                </a:cubicBezTo>
                <a:cubicBezTo>
                  <a:pt x="8" y="49"/>
                  <a:pt x="5" y="46"/>
                  <a:pt x="4" y="50"/>
                </a:cubicBezTo>
                <a:cubicBezTo>
                  <a:pt x="34" y="50"/>
                  <a:pt x="27" y="41"/>
                  <a:pt x="32" y="46"/>
                </a:cubicBezTo>
                <a:cubicBezTo>
                  <a:pt x="40" y="54"/>
                  <a:pt x="35" y="46"/>
                  <a:pt x="40" y="49"/>
                </a:cubicBezTo>
                <a:cubicBezTo>
                  <a:pt x="45" y="51"/>
                  <a:pt x="49" y="54"/>
                  <a:pt x="48" y="48"/>
                </a:cubicBezTo>
                <a:cubicBezTo>
                  <a:pt x="47" y="39"/>
                  <a:pt x="57" y="40"/>
                  <a:pt x="58" y="36"/>
                </a:cubicBezTo>
                <a:cubicBezTo>
                  <a:pt x="59" y="33"/>
                  <a:pt x="53" y="27"/>
                  <a:pt x="55" y="25"/>
                </a:cubicBezTo>
                <a:cubicBezTo>
                  <a:pt x="57" y="22"/>
                  <a:pt x="70" y="20"/>
                  <a:pt x="71" y="18"/>
                </a:cubicBezTo>
                <a:cubicBezTo>
                  <a:pt x="73" y="15"/>
                  <a:pt x="70" y="15"/>
                  <a:pt x="71" y="13"/>
                </a:cubicBezTo>
                <a:cubicBezTo>
                  <a:pt x="73" y="11"/>
                  <a:pt x="76" y="13"/>
                  <a:pt x="78" y="14"/>
                </a:cubicBezTo>
                <a:cubicBezTo>
                  <a:pt x="72" y="10"/>
                  <a:pt x="77" y="1"/>
                  <a:pt x="69" y="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Freeform 52">
            <a:extLst>
              <a:ext uri="{FF2B5EF4-FFF2-40B4-BE49-F238E27FC236}">
                <a16:creationId xmlns:a16="http://schemas.microsoft.com/office/drawing/2014/main" id="{4DDAF842-7009-7BEA-C12D-9A95BFA6B657}"/>
              </a:ext>
            </a:extLst>
          </p:cNvPr>
          <p:cNvSpPr>
            <a:spLocks/>
          </p:cNvSpPr>
          <p:nvPr/>
        </p:nvSpPr>
        <p:spPr bwMode="auto">
          <a:xfrm>
            <a:off x="2894089" y="3133439"/>
            <a:ext cx="371700" cy="416498"/>
          </a:xfrm>
          <a:custGeom>
            <a:avLst/>
            <a:gdLst/>
            <a:ahLst/>
            <a:cxnLst>
              <a:cxn ang="0">
                <a:pos x="87" y="35"/>
              </a:cxn>
              <a:cxn ang="0">
                <a:pos x="84" y="21"/>
              </a:cxn>
              <a:cxn ang="0">
                <a:pos x="74" y="13"/>
              </a:cxn>
              <a:cxn ang="0">
                <a:pos x="58" y="13"/>
              </a:cxn>
              <a:cxn ang="0">
                <a:pos x="41" y="11"/>
              </a:cxn>
              <a:cxn ang="0">
                <a:pos x="21" y="11"/>
              </a:cxn>
              <a:cxn ang="0">
                <a:pos x="13" y="12"/>
              </a:cxn>
              <a:cxn ang="0">
                <a:pos x="6" y="25"/>
              </a:cxn>
              <a:cxn ang="0">
                <a:pos x="14" y="38"/>
              </a:cxn>
              <a:cxn ang="0">
                <a:pos x="15" y="44"/>
              </a:cxn>
              <a:cxn ang="0">
                <a:pos x="37" y="67"/>
              </a:cxn>
              <a:cxn ang="0">
                <a:pos x="45" y="78"/>
              </a:cxn>
              <a:cxn ang="0">
                <a:pos x="51" y="87"/>
              </a:cxn>
              <a:cxn ang="0">
                <a:pos x="57" y="91"/>
              </a:cxn>
              <a:cxn ang="0">
                <a:pos x="70" y="101"/>
              </a:cxn>
              <a:cxn ang="0">
                <a:pos x="73" y="87"/>
              </a:cxn>
              <a:cxn ang="0">
                <a:pos x="80" y="74"/>
              </a:cxn>
              <a:cxn ang="0">
                <a:pos x="85" y="78"/>
              </a:cxn>
              <a:cxn ang="0">
                <a:pos x="90" y="68"/>
              </a:cxn>
              <a:cxn ang="0">
                <a:pos x="97" y="66"/>
              </a:cxn>
              <a:cxn ang="0">
                <a:pos x="90" y="51"/>
              </a:cxn>
              <a:cxn ang="0">
                <a:pos x="99" y="52"/>
              </a:cxn>
              <a:cxn ang="0">
                <a:pos x="87" y="35"/>
              </a:cxn>
            </a:cxnLst>
            <a:rect l="0" t="0" r="r" b="b"/>
            <a:pathLst>
              <a:path w="102" h="101">
                <a:moveTo>
                  <a:pt x="87" y="35"/>
                </a:moveTo>
                <a:cubicBezTo>
                  <a:pt x="94" y="18"/>
                  <a:pt x="96" y="18"/>
                  <a:pt x="84" y="21"/>
                </a:cubicBezTo>
                <a:cubicBezTo>
                  <a:pt x="75" y="22"/>
                  <a:pt x="78" y="11"/>
                  <a:pt x="74" y="13"/>
                </a:cubicBezTo>
                <a:cubicBezTo>
                  <a:pt x="69" y="15"/>
                  <a:pt x="63" y="8"/>
                  <a:pt x="58" y="13"/>
                </a:cubicBezTo>
                <a:cubicBezTo>
                  <a:pt x="52" y="18"/>
                  <a:pt x="45" y="9"/>
                  <a:pt x="41" y="11"/>
                </a:cubicBezTo>
                <a:cubicBezTo>
                  <a:pt x="37" y="13"/>
                  <a:pt x="25" y="5"/>
                  <a:pt x="21" y="11"/>
                </a:cubicBezTo>
                <a:cubicBezTo>
                  <a:pt x="17" y="17"/>
                  <a:pt x="19" y="19"/>
                  <a:pt x="13" y="12"/>
                </a:cubicBezTo>
                <a:cubicBezTo>
                  <a:pt x="3" y="0"/>
                  <a:pt x="0" y="22"/>
                  <a:pt x="6" y="25"/>
                </a:cubicBezTo>
                <a:cubicBezTo>
                  <a:pt x="11" y="27"/>
                  <a:pt x="11" y="36"/>
                  <a:pt x="14" y="38"/>
                </a:cubicBezTo>
                <a:cubicBezTo>
                  <a:pt x="18" y="40"/>
                  <a:pt x="10" y="44"/>
                  <a:pt x="15" y="44"/>
                </a:cubicBezTo>
                <a:cubicBezTo>
                  <a:pt x="20" y="45"/>
                  <a:pt x="31" y="65"/>
                  <a:pt x="37" y="67"/>
                </a:cubicBezTo>
                <a:cubicBezTo>
                  <a:pt x="42" y="70"/>
                  <a:pt x="38" y="74"/>
                  <a:pt x="45" y="78"/>
                </a:cubicBezTo>
                <a:cubicBezTo>
                  <a:pt x="51" y="82"/>
                  <a:pt x="52" y="84"/>
                  <a:pt x="51" y="87"/>
                </a:cubicBezTo>
                <a:cubicBezTo>
                  <a:pt x="50" y="89"/>
                  <a:pt x="54" y="87"/>
                  <a:pt x="57" y="91"/>
                </a:cubicBezTo>
                <a:cubicBezTo>
                  <a:pt x="59" y="95"/>
                  <a:pt x="67" y="97"/>
                  <a:pt x="70" y="101"/>
                </a:cubicBezTo>
                <a:cubicBezTo>
                  <a:pt x="77" y="95"/>
                  <a:pt x="65" y="92"/>
                  <a:pt x="73" y="87"/>
                </a:cubicBezTo>
                <a:cubicBezTo>
                  <a:pt x="80" y="82"/>
                  <a:pt x="76" y="77"/>
                  <a:pt x="80" y="74"/>
                </a:cubicBezTo>
                <a:cubicBezTo>
                  <a:pt x="83" y="72"/>
                  <a:pt x="84" y="79"/>
                  <a:pt x="85" y="78"/>
                </a:cubicBezTo>
                <a:cubicBezTo>
                  <a:pt x="89" y="74"/>
                  <a:pt x="75" y="62"/>
                  <a:pt x="90" y="68"/>
                </a:cubicBezTo>
                <a:cubicBezTo>
                  <a:pt x="94" y="61"/>
                  <a:pt x="95" y="68"/>
                  <a:pt x="97" y="66"/>
                </a:cubicBezTo>
                <a:cubicBezTo>
                  <a:pt x="100" y="62"/>
                  <a:pt x="89" y="51"/>
                  <a:pt x="90" y="51"/>
                </a:cubicBezTo>
                <a:cubicBezTo>
                  <a:pt x="91" y="49"/>
                  <a:pt x="95" y="55"/>
                  <a:pt x="99" y="52"/>
                </a:cubicBezTo>
                <a:cubicBezTo>
                  <a:pt x="102" y="49"/>
                  <a:pt x="84" y="41"/>
                  <a:pt x="87" y="3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Freeform 53">
            <a:extLst>
              <a:ext uri="{FF2B5EF4-FFF2-40B4-BE49-F238E27FC236}">
                <a16:creationId xmlns:a16="http://schemas.microsoft.com/office/drawing/2014/main" id="{E06F7DCA-1E51-12F9-D140-0B0B531A6D6A}"/>
              </a:ext>
            </a:extLst>
          </p:cNvPr>
          <p:cNvSpPr>
            <a:spLocks/>
          </p:cNvSpPr>
          <p:nvPr/>
        </p:nvSpPr>
        <p:spPr bwMode="auto">
          <a:xfrm>
            <a:off x="3130211" y="3389214"/>
            <a:ext cx="196513" cy="255775"/>
          </a:xfrm>
          <a:custGeom>
            <a:avLst/>
            <a:gdLst/>
            <a:ahLst/>
            <a:cxnLst>
              <a:cxn ang="0">
                <a:pos x="25" y="6"/>
              </a:cxn>
              <a:cxn ang="0">
                <a:pos x="20" y="16"/>
              </a:cxn>
              <a:cxn ang="0">
                <a:pos x="15" y="12"/>
              </a:cxn>
              <a:cxn ang="0">
                <a:pos x="8" y="25"/>
              </a:cxn>
              <a:cxn ang="0">
                <a:pos x="5" y="39"/>
              </a:cxn>
              <a:cxn ang="0">
                <a:pos x="12" y="47"/>
              </a:cxn>
              <a:cxn ang="0">
                <a:pos x="20" y="54"/>
              </a:cxn>
              <a:cxn ang="0">
                <a:pos x="28" y="62"/>
              </a:cxn>
              <a:cxn ang="0">
                <a:pos x="28" y="49"/>
              </a:cxn>
              <a:cxn ang="0">
                <a:pos x="37" y="37"/>
              </a:cxn>
              <a:cxn ang="0">
                <a:pos x="45" y="39"/>
              </a:cxn>
              <a:cxn ang="0">
                <a:pos x="44" y="35"/>
              </a:cxn>
              <a:cxn ang="0">
                <a:pos x="53" y="28"/>
              </a:cxn>
              <a:cxn ang="0">
                <a:pos x="25" y="6"/>
              </a:cxn>
            </a:cxnLst>
            <a:rect l="0" t="0" r="r" b="b"/>
            <a:pathLst>
              <a:path w="54" h="62">
                <a:moveTo>
                  <a:pt x="25" y="6"/>
                </a:moveTo>
                <a:cubicBezTo>
                  <a:pt x="10" y="0"/>
                  <a:pt x="24" y="12"/>
                  <a:pt x="20" y="16"/>
                </a:cubicBezTo>
                <a:cubicBezTo>
                  <a:pt x="19" y="17"/>
                  <a:pt x="18" y="10"/>
                  <a:pt x="15" y="12"/>
                </a:cubicBezTo>
                <a:cubicBezTo>
                  <a:pt x="11" y="15"/>
                  <a:pt x="15" y="20"/>
                  <a:pt x="8" y="25"/>
                </a:cubicBezTo>
                <a:cubicBezTo>
                  <a:pt x="0" y="30"/>
                  <a:pt x="12" y="33"/>
                  <a:pt x="5" y="39"/>
                </a:cubicBezTo>
                <a:cubicBezTo>
                  <a:pt x="6" y="44"/>
                  <a:pt x="16" y="40"/>
                  <a:pt x="12" y="47"/>
                </a:cubicBezTo>
                <a:cubicBezTo>
                  <a:pt x="15" y="49"/>
                  <a:pt x="18" y="47"/>
                  <a:pt x="20" y="54"/>
                </a:cubicBezTo>
                <a:cubicBezTo>
                  <a:pt x="21" y="61"/>
                  <a:pt x="19" y="60"/>
                  <a:pt x="28" y="62"/>
                </a:cubicBezTo>
                <a:cubicBezTo>
                  <a:pt x="31" y="52"/>
                  <a:pt x="23" y="54"/>
                  <a:pt x="28" y="49"/>
                </a:cubicBezTo>
                <a:cubicBezTo>
                  <a:pt x="33" y="43"/>
                  <a:pt x="35" y="30"/>
                  <a:pt x="37" y="37"/>
                </a:cubicBezTo>
                <a:cubicBezTo>
                  <a:pt x="40" y="44"/>
                  <a:pt x="40" y="43"/>
                  <a:pt x="45" y="39"/>
                </a:cubicBezTo>
                <a:cubicBezTo>
                  <a:pt x="43" y="36"/>
                  <a:pt x="47" y="36"/>
                  <a:pt x="44" y="35"/>
                </a:cubicBezTo>
                <a:cubicBezTo>
                  <a:pt x="38" y="32"/>
                  <a:pt x="54" y="32"/>
                  <a:pt x="53" y="28"/>
                </a:cubicBezTo>
                <a:cubicBezTo>
                  <a:pt x="52" y="24"/>
                  <a:pt x="32" y="18"/>
                  <a:pt x="25" y="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id="{C9209D44-975F-7A7C-D44C-798B1096B09E}"/>
              </a:ext>
            </a:extLst>
          </p:cNvPr>
          <p:cNvSpPr>
            <a:spLocks noEditPoints="1"/>
          </p:cNvSpPr>
          <p:nvPr/>
        </p:nvSpPr>
        <p:spPr bwMode="auto">
          <a:xfrm>
            <a:off x="2208576" y="1263517"/>
            <a:ext cx="664186" cy="523647"/>
          </a:xfrm>
          <a:custGeom>
            <a:avLst/>
            <a:gdLst/>
            <a:ahLst/>
            <a:cxnLst>
              <a:cxn ang="0">
                <a:pos x="67" y="63"/>
              </a:cxn>
              <a:cxn ang="0">
                <a:pos x="60" y="58"/>
              </a:cxn>
              <a:cxn ang="0">
                <a:pos x="50" y="76"/>
              </a:cxn>
              <a:cxn ang="0">
                <a:pos x="40" y="89"/>
              </a:cxn>
              <a:cxn ang="0">
                <a:pos x="39" y="105"/>
              </a:cxn>
              <a:cxn ang="0">
                <a:pos x="48" y="112"/>
              </a:cxn>
              <a:cxn ang="0">
                <a:pos x="37" y="114"/>
              </a:cxn>
              <a:cxn ang="0">
                <a:pos x="17" y="111"/>
              </a:cxn>
              <a:cxn ang="0">
                <a:pos x="18" y="98"/>
              </a:cxn>
              <a:cxn ang="0">
                <a:pos x="7" y="89"/>
              </a:cxn>
              <a:cxn ang="0">
                <a:pos x="3" y="57"/>
              </a:cxn>
              <a:cxn ang="0">
                <a:pos x="53" y="7"/>
              </a:cxn>
              <a:cxn ang="0">
                <a:pos x="63" y="12"/>
              </a:cxn>
              <a:cxn ang="0">
                <a:pos x="58" y="34"/>
              </a:cxn>
              <a:cxn ang="0">
                <a:pos x="63" y="49"/>
              </a:cxn>
              <a:cxn ang="0">
                <a:pos x="167" y="96"/>
              </a:cxn>
              <a:cxn ang="0">
                <a:pos x="167" y="96"/>
              </a:cxn>
              <a:cxn ang="0">
                <a:pos x="79" y="19"/>
              </a:cxn>
              <a:cxn ang="0">
                <a:pos x="69" y="90"/>
              </a:cxn>
              <a:cxn ang="0">
                <a:pos x="60" y="85"/>
              </a:cxn>
              <a:cxn ang="0">
                <a:pos x="45" y="91"/>
              </a:cxn>
              <a:cxn ang="0">
                <a:pos x="54" y="100"/>
              </a:cxn>
              <a:cxn ang="0">
                <a:pos x="70" y="103"/>
              </a:cxn>
              <a:cxn ang="0">
                <a:pos x="65" y="79"/>
              </a:cxn>
              <a:cxn ang="0">
                <a:pos x="65" y="79"/>
              </a:cxn>
              <a:cxn ang="0">
                <a:pos x="65" y="117"/>
              </a:cxn>
              <a:cxn ang="0">
                <a:pos x="69" y="106"/>
              </a:cxn>
              <a:cxn ang="0">
                <a:pos x="83" y="110"/>
              </a:cxn>
              <a:cxn ang="0">
                <a:pos x="92" y="121"/>
              </a:cxn>
              <a:cxn ang="0">
                <a:pos x="91" y="112"/>
              </a:cxn>
              <a:cxn ang="0">
                <a:pos x="97" y="79"/>
              </a:cxn>
              <a:cxn ang="0">
                <a:pos x="93" y="71"/>
              </a:cxn>
              <a:cxn ang="0">
                <a:pos x="85" y="77"/>
              </a:cxn>
              <a:cxn ang="0">
                <a:pos x="78" y="86"/>
              </a:cxn>
              <a:cxn ang="0">
                <a:pos x="81" y="98"/>
              </a:cxn>
              <a:cxn ang="0">
                <a:pos x="94" y="102"/>
              </a:cxn>
              <a:cxn ang="0">
                <a:pos x="95" y="109"/>
              </a:cxn>
              <a:cxn ang="0">
                <a:pos x="100" y="124"/>
              </a:cxn>
              <a:cxn ang="0">
                <a:pos x="101" y="111"/>
              </a:cxn>
              <a:cxn ang="0">
                <a:pos x="104" y="103"/>
              </a:cxn>
              <a:cxn ang="0">
                <a:pos x="108" y="92"/>
              </a:cxn>
              <a:cxn ang="0">
                <a:pos x="115" y="70"/>
              </a:cxn>
              <a:cxn ang="0">
                <a:pos x="98" y="71"/>
              </a:cxn>
              <a:cxn ang="0">
                <a:pos x="112" y="106"/>
              </a:cxn>
            </a:cxnLst>
            <a:rect l="0" t="0" r="r" b="b"/>
            <a:pathLst>
              <a:path w="183" h="127">
                <a:moveTo>
                  <a:pt x="74" y="54"/>
                </a:moveTo>
                <a:cubicBezTo>
                  <a:pt x="72" y="59"/>
                  <a:pt x="70" y="65"/>
                  <a:pt x="67" y="63"/>
                </a:cubicBezTo>
                <a:cubicBezTo>
                  <a:pt x="65" y="61"/>
                  <a:pt x="66" y="67"/>
                  <a:pt x="62" y="64"/>
                </a:cubicBezTo>
                <a:cubicBezTo>
                  <a:pt x="58" y="61"/>
                  <a:pt x="66" y="57"/>
                  <a:pt x="60" y="58"/>
                </a:cubicBezTo>
                <a:cubicBezTo>
                  <a:pt x="53" y="58"/>
                  <a:pt x="59" y="72"/>
                  <a:pt x="56" y="75"/>
                </a:cubicBezTo>
                <a:cubicBezTo>
                  <a:pt x="53" y="78"/>
                  <a:pt x="44" y="70"/>
                  <a:pt x="50" y="76"/>
                </a:cubicBezTo>
                <a:cubicBezTo>
                  <a:pt x="55" y="82"/>
                  <a:pt x="44" y="80"/>
                  <a:pt x="47" y="83"/>
                </a:cubicBezTo>
                <a:cubicBezTo>
                  <a:pt x="49" y="85"/>
                  <a:pt x="38" y="86"/>
                  <a:pt x="40" y="89"/>
                </a:cubicBezTo>
                <a:cubicBezTo>
                  <a:pt x="42" y="92"/>
                  <a:pt x="39" y="93"/>
                  <a:pt x="43" y="96"/>
                </a:cubicBezTo>
                <a:cubicBezTo>
                  <a:pt x="46" y="100"/>
                  <a:pt x="36" y="101"/>
                  <a:pt x="39" y="105"/>
                </a:cubicBezTo>
                <a:cubicBezTo>
                  <a:pt x="42" y="109"/>
                  <a:pt x="42" y="102"/>
                  <a:pt x="49" y="106"/>
                </a:cubicBezTo>
                <a:cubicBezTo>
                  <a:pt x="56" y="111"/>
                  <a:pt x="49" y="114"/>
                  <a:pt x="48" y="112"/>
                </a:cubicBezTo>
                <a:cubicBezTo>
                  <a:pt x="47" y="110"/>
                  <a:pt x="45" y="113"/>
                  <a:pt x="43" y="113"/>
                </a:cubicBezTo>
                <a:cubicBezTo>
                  <a:pt x="40" y="112"/>
                  <a:pt x="43" y="108"/>
                  <a:pt x="37" y="114"/>
                </a:cubicBezTo>
                <a:cubicBezTo>
                  <a:pt x="35" y="114"/>
                  <a:pt x="33" y="113"/>
                  <a:pt x="27" y="112"/>
                </a:cubicBezTo>
                <a:cubicBezTo>
                  <a:pt x="21" y="111"/>
                  <a:pt x="22" y="112"/>
                  <a:pt x="17" y="111"/>
                </a:cubicBezTo>
                <a:cubicBezTo>
                  <a:pt x="19" y="94"/>
                  <a:pt x="12" y="111"/>
                  <a:pt x="13" y="102"/>
                </a:cubicBezTo>
                <a:cubicBezTo>
                  <a:pt x="14" y="93"/>
                  <a:pt x="18" y="108"/>
                  <a:pt x="18" y="98"/>
                </a:cubicBezTo>
                <a:cubicBezTo>
                  <a:pt x="18" y="88"/>
                  <a:pt x="14" y="93"/>
                  <a:pt x="11" y="89"/>
                </a:cubicBezTo>
                <a:cubicBezTo>
                  <a:pt x="8" y="85"/>
                  <a:pt x="11" y="94"/>
                  <a:pt x="7" y="89"/>
                </a:cubicBezTo>
                <a:cubicBezTo>
                  <a:pt x="3" y="84"/>
                  <a:pt x="0" y="90"/>
                  <a:pt x="4" y="82"/>
                </a:cubicBezTo>
                <a:cubicBezTo>
                  <a:pt x="8" y="74"/>
                  <a:pt x="2" y="73"/>
                  <a:pt x="3" y="57"/>
                </a:cubicBezTo>
                <a:cubicBezTo>
                  <a:pt x="5" y="41"/>
                  <a:pt x="9" y="25"/>
                  <a:pt x="26" y="25"/>
                </a:cubicBezTo>
                <a:cubicBezTo>
                  <a:pt x="47" y="26"/>
                  <a:pt x="44" y="8"/>
                  <a:pt x="53" y="7"/>
                </a:cubicBezTo>
                <a:cubicBezTo>
                  <a:pt x="62" y="7"/>
                  <a:pt x="63" y="0"/>
                  <a:pt x="65" y="2"/>
                </a:cubicBezTo>
                <a:cubicBezTo>
                  <a:pt x="68" y="3"/>
                  <a:pt x="60" y="5"/>
                  <a:pt x="63" y="12"/>
                </a:cubicBezTo>
                <a:cubicBezTo>
                  <a:pt x="66" y="18"/>
                  <a:pt x="64" y="22"/>
                  <a:pt x="62" y="24"/>
                </a:cubicBezTo>
                <a:cubicBezTo>
                  <a:pt x="59" y="27"/>
                  <a:pt x="60" y="29"/>
                  <a:pt x="58" y="34"/>
                </a:cubicBezTo>
                <a:cubicBezTo>
                  <a:pt x="56" y="39"/>
                  <a:pt x="63" y="41"/>
                  <a:pt x="59" y="45"/>
                </a:cubicBezTo>
                <a:cubicBezTo>
                  <a:pt x="56" y="50"/>
                  <a:pt x="59" y="46"/>
                  <a:pt x="63" y="49"/>
                </a:cubicBezTo>
                <a:cubicBezTo>
                  <a:pt x="64" y="50"/>
                  <a:pt x="77" y="49"/>
                  <a:pt x="74" y="54"/>
                </a:cubicBezTo>
                <a:close/>
                <a:moveTo>
                  <a:pt x="167" y="96"/>
                </a:moveTo>
                <a:cubicBezTo>
                  <a:pt x="165" y="98"/>
                  <a:pt x="169" y="110"/>
                  <a:pt x="176" y="107"/>
                </a:cubicBezTo>
                <a:cubicBezTo>
                  <a:pt x="183" y="105"/>
                  <a:pt x="171" y="94"/>
                  <a:pt x="167" y="96"/>
                </a:cubicBezTo>
                <a:close/>
                <a:moveTo>
                  <a:pt x="73" y="20"/>
                </a:moveTo>
                <a:cubicBezTo>
                  <a:pt x="72" y="22"/>
                  <a:pt x="77" y="21"/>
                  <a:pt x="79" y="19"/>
                </a:cubicBezTo>
                <a:cubicBezTo>
                  <a:pt x="81" y="16"/>
                  <a:pt x="73" y="17"/>
                  <a:pt x="73" y="20"/>
                </a:cubicBezTo>
                <a:close/>
                <a:moveTo>
                  <a:pt x="69" y="90"/>
                </a:moveTo>
                <a:cubicBezTo>
                  <a:pt x="70" y="88"/>
                  <a:pt x="65" y="83"/>
                  <a:pt x="65" y="86"/>
                </a:cubicBezTo>
                <a:cubicBezTo>
                  <a:pt x="65" y="89"/>
                  <a:pt x="64" y="88"/>
                  <a:pt x="60" y="85"/>
                </a:cubicBezTo>
                <a:cubicBezTo>
                  <a:pt x="57" y="83"/>
                  <a:pt x="50" y="88"/>
                  <a:pt x="47" y="87"/>
                </a:cubicBezTo>
                <a:cubicBezTo>
                  <a:pt x="44" y="86"/>
                  <a:pt x="42" y="89"/>
                  <a:pt x="45" y="91"/>
                </a:cubicBezTo>
                <a:cubicBezTo>
                  <a:pt x="48" y="94"/>
                  <a:pt x="48" y="94"/>
                  <a:pt x="49" y="99"/>
                </a:cubicBezTo>
                <a:cubicBezTo>
                  <a:pt x="51" y="104"/>
                  <a:pt x="52" y="99"/>
                  <a:pt x="54" y="100"/>
                </a:cubicBezTo>
                <a:cubicBezTo>
                  <a:pt x="56" y="102"/>
                  <a:pt x="51" y="103"/>
                  <a:pt x="56" y="105"/>
                </a:cubicBezTo>
                <a:cubicBezTo>
                  <a:pt x="62" y="106"/>
                  <a:pt x="66" y="107"/>
                  <a:pt x="70" y="103"/>
                </a:cubicBezTo>
                <a:cubicBezTo>
                  <a:pt x="74" y="99"/>
                  <a:pt x="68" y="92"/>
                  <a:pt x="69" y="90"/>
                </a:cubicBezTo>
                <a:close/>
                <a:moveTo>
                  <a:pt x="65" y="79"/>
                </a:moveTo>
                <a:cubicBezTo>
                  <a:pt x="66" y="79"/>
                  <a:pt x="68" y="76"/>
                  <a:pt x="66" y="72"/>
                </a:cubicBezTo>
                <a:cubicBezTo>
                  <a:pt x="64" y="68"/>
                  <a:pt x="63" y="77"/>
                  <a:pt x="65" y="79"/>
                </a:cubicBezTo>
                <a:close/>
                <a:moveTo>
                  <a:pt x="69" y="106"/>
                </a:moveTo>
                <a:cubicBezTo>
                  <a:pt x="67" y="110"/>
                  <a:pt x="64" y="114"/>
                  <a:pt x="65" y="117"/>
                </a:cubicBezTo>
                <a:cubicBezTo>
                  <a:pt x="67" y="121"/>
                  <a:pt x="70" y="110"/>
                  <a:pt x="72" y="106"/>
                </a:cubicBezTo>
                <a:cubicBezTo>
                  <a:pt x="73" y="103"/>
                  <a:pt x="71" y="102"/>
                  <a:pt x="69" y="106"/>
                </a:cubicBezTo>
                <a:close/>
                <a:moveTo>
                  <a:pt x="91" y="112"/>
                </a:moveTo>
                <a:cubicBezTo>
                  <a:pt x="91" y="115"/>
                  <a:pt x="89" y="113"/>
                  <a:pt x="83" y="110"/>
                </a:cubicBezTo>
                <a:cubicBezTo>
                  <a:pt x="76" y="106"/>
                  <a:pt x="76" y="111"/>
                  <a:pt x="76" y="115"/>
                </a:cubicBezTo>
                <a:cubicBezTo>
                  <a:pt x="76" y="117"/>
                  <a:pt x="87" y="121"/>
                  <a:pt x="92" y="121"/>
                </a:cubicBezTo>
                <a:cubicBezTo>
                  <a:pt x="98" y="121"/>
                  <a:pt x="97" y="119"/>
                  <a:pt x="95" y="116"/>
                </a:cubicBezTo>
                <a:cubicBezTo>
                  <a:pt x="93" y="112"/>
                  <a:pt x="91" y="110"/>
                  <a:pt x="91" y="112"/>
                </a:cubicBezTo>
                <a:close/>
                <a:moveTo>
                  <a:pt x="98" y="71"/>
                </a:moveTo>
                <a:cubicBezTo>
                  <a:pt x="100" y="74"/>
                  <a:pt x="98" y="74"/>
                  <a:pt x="97" y="79"/>
                </a:cubicBezTo>
                <a:cubicBezTo>
                  <a:pt x="96" y="83"/>
                  <a:pt x="93" y="81"/>
                  <a:pt x="94" y="77"/>
                </a:cubicBezTo>
                <a:cubicBezTo>
                  <a:pt x="95" y="73"/>
                  <a:pt x="96" y="69"/>
                  <a:pt x="93" y="71"/>
                </a:cubicBezTo>
                <a:cubicBezTo>
                  <a:pt x="89" y="73"/>
                  <a:pt x="84" y="68"/>
                  <a:pt x="82" y="70"/>
                </a:cubicBezTo>
                <a:cubicBezTo>
                  <a:pt x="80" y="71"/>
                  <a:pt x="92" y="72"/>
                  <a:pt x="85" y="77"/>
                </a:cubicBezTo>
                <a:cubicBezTo>
                  <a:pt x="80" y="82"/>
                  <a:pt x="76" y="77"/>
                  <a:pt x="72" y="79"/>
                </a:cubicBezTo>
                <a:cubicBezTo>
                  <a:pt x="69" y="81"/>
                  <a:pt x="80" y="84"/>
                  <a:pt x="78" y="86"/>
                </a:cubicBezTo>
                <a:cubicBezTo>
                  <a:pt x="76" y="89"/>
                  <a:pt x="83" y="90"/>
                  <a:pt x="79" y="93"/>
                </a:cubicBezTo>
                <a:cubicBezTo>
                  <a:pt x="75" y="96"/>
                  <a:pt x="81" y="94"/>
                  <a:pt x="81" y="98"/>
                </a:cubicBezTo>
                <a:cubicBezTo>
                  <a:pt x="81" y="102"/>
                  <a:pt x="85" y="98"/>
                  <a:pt x="88" y="100"/>
                </a:cubicBezTo>
                <a:cubicBezTo>
                  <a:pt x="90" y="101"/>
                  <a:pt x="93" y="98"/>
                  <a:pt x="94" y="102"/>
                </a:cubicBezTo>
                <a:cubicBezTo>
                  <a:pt x="95" y="106"/>
                  <a:pt x="91" y="103"/>
                  <a:pt x="90" y="105"/>
                </a:cubicBezTo>
                <a:cubicBezTo>
                  <a:pt x="90" y="106"/>
                  <a:pt x="97" y="107"/>
                  <a:pt x="95" y="109"/>
                </a:cubicBezTo>
                <a:cubicBezTo>
                  <a:pt x="93" y="110"/>
                  <a:pt x="94" y="112"/>
                  <a:pt x="97" y="115"/>
                </a:cubicBezTo>
                <a:cubicBezTo>
                  <a:pt x="100" y="118"/>
                  <a:pt x="98" y="122"/>
                  <a:pt x="100" y="124"/>
                </a:cubicBezTo>
                <a:cubicBezTo>
                  <a:pt x="102" y="127"/>
                  <a:pt x="100" y="119"/>
                  <a:pt x="103" y="116"/>
                </a:cubicBezTo>
                <a:cubicBezTo>
                  <a:pt x="106" y="114"/>
                  <a:pt x="104" y="112"/>
                  <a:pt x="101" y="111"/>
                </a:cubicBezTo>
                <a:cubicBezTo>
                  <a:pt x="97" y="109"/>
                  <a:pt x="97" y="108"/>
                  <a:pt x="100" y="108"/>
                </a:cubicBezTo>
                <a:cubicBezTo>
                  <a:pt x="103" y="109"/>
                  <a:pt x="105" y="106"/>
                  <a:pt x="104" y="103"/>
                </a:cubicBezTo>
                <a:cubicBezTo>
                  <a:pt x="103" y="101"/>
                  <a:pt x="103" y="100"/>
                  <a:pt x="108" y="98"/>
                </a:cubicBezTo>
                <a:cubicBezTo>
                  <a:pt x="113" y="97"/>
                  <a:pt x="113" y="95"/>
                  <a:pt x="108" y="92"/>
                </a:cubicBezTo>
                <a:cubicBezTo>
                  <a:pt x="102" y="89"/>
                  <a:pt x="105" y="86"/>
                  <a:pt x="110" y="85"/>
                </a:cubicBezTo>
                <a:cubicBezTo>
                  <a:pt x="116" y="84"/>
                  <a:pt x="113" y="73"/>
                  <a:pt x="115" y="70"/>
                </a:cubicBezTo>
                <a:cubicBezTo>
                  <a:pt x="118" y="67"/>
                  <a:pt x="113" y="66"/>
                  <a:pt x="108" y="65"/>
                </a:cubicBezTo>
                <a:cubicBezTo>
                  <a:pt x="104" y="63"/>
                  <a:pt x="97" y="69"/>
                  <a:pt x="98" y="71"/>
                </a:cubicBezTo>
                <a:close/>
                <a:moveTo>
                  <a:pt x="105" y="109"/>
                </a:moveTo>
                <a:cubicBezTo>
                  <a:pt x="101" y="114"/>
                  <a:pt x="115" y="109"/>
                  <a:pt x="112" y="106"/>
                </a:cubicBezTo>
                <a:cubicBezTo>
                  <a:pt x="109" y="104"/>
                  <a:pt x="107" y="106"/>
                  <a:pt x="105" y="109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id="{1619D496-14AE-241C-2C7A-A9FF1CB2133F}"/>
              </a:ext>
            </a:extLst>
          </p:cNvPr>
          <p:cNvSpPr>
            <a:spLocks noEditPoints="1"/>
          </p:cNvSpPr>
          <p:nvPr/>
        </p:nvSpPr>
        <p:spPr bwMode="auto">
          <a:xfrm>
            <a:off x="2004445" y="1721492"/>
            <a:ext cx="857653" cy="1149258"/>
          </a:xfrm>
          <a:custGeom>
            <a:avLst/>
            <a:gdLst/>
            <a:ahLst/>
            <a:cxnLst>
              <a:cxn ang="0">
                <a:pos x="213" y="144"/>
              </a:cxn>
              <a:cxn ang="0">
                <a:pos x="175" y="167"/>
              </a:cxn>
              <a:cxn ang="0">
                <a:pos x="176" y="203"/>
              </a:cxn>
              <a:cxn ang="0">
                <a:pos x="191" y="237"/>
              </a:cxn>
              <a:cxn ang="0">
                <a:pos x="179" y="260"/>
              </a:cxn>
              <a:cxn ang="0">
                <a:pos x="172" y="266"/>
              </a:cxn>
              <a:cxn ang="0">
                <a:pos x="146" y="268"/>
              </a:cxn>
              <a:cxn ang="0">
                <a:pos x="120" y="269"/>
              </a:cxn>
              <a:cxn ang="0">
                <a:pos x="96" y="270"/>
              </a:cxn>
              <a:cxn ang="0">
                <a:pos x="71" y="261"/>
              </a:cxn>
              <a:cxn ang="0">
                <a:pos x="46" y="268"/>
              </a:cxn>
              <a:cxn ang="0">
                <a:pos x="38" y="213"/>
              </a:cxn>
              <a:cxn ang="0">
                <a:pos x="17" y="200"/>
              </a:cxn>
              <a:cxn ang="0">
                <a:pos x="12" y="175"/>
              </a:cxn>
              <a:cxn ang="0">
                <a:pos x="7" y="155"/>
              </a:cxn>
              <a:cxn ang="0">
                <a:pos x="11" y="139"/>
              </a:cxn>
              <a:cxn ang="0">
                <a:pos x="14" y="114"/>
              </a:cxn>
              <a:cxn ang="0">
                <a:pos x="34" y="95"/>
              </a:cxn>
              <a:cxn ang="0">
                <a:pos x="31" y="84"/>
              </a:cxn>
              <a:cxn ang="0">
                <a:pos x="34" y="54"/>
              </a:cxn>
              <a:cxn ang="0">
                <a:pos x="61" y="55"/>
              </a:cxn>
              <a:cxn ang="0">
                <a:pos x="71" y="57"/>
              </a:cxn>
              <a:cxn ang="0">
                <a:pos x="92" y="43"/>
              </a:cxn>
              <a:cxn ang="0">
                <a:pos x="81" y="32"/>
              </a:cxn>
              <a:cxn ang="0">
                <a:pos x="73" y="22"/>
              </a:cxn>
              <a:cxn ang="0">
                <a:pos x="73" y="0"/>
              </a:cxn>
              <a:cxn ang="0">
                <a:pos x="93" y="3"/>
              </a:cxn>
              <a:cxn ang="0">
                <a:pos x="107" y="8"/>
              </a:cxn>
              <a:cxn ang="0">
                <a:pos x="115" y="18"/>
              </a:cxn>
              <a:cxn ang="0">
                <a:pos x="134" y="24"/>
              </a:cxn>
              <a:cxn ang="0">
                <a:pos x="139" y="35"/>
              </a:cxn>
              <a:cxn ang="0">
                <a:pos x="169" y="15"/>
              </a:cxn>
              <a:cxn ang="0">
                <a:pos x="186" y="26"/>
              </a:cxn>
              <a:cxn ang="0">
                <a:pos x="201" y="38"/>
              </a:cxn>
              <a:cxn ang="0">
                <a:pos x="212" y="45"/>
              </a:cxn>
              <a:cxn ang="0">
                <a:pos x="221" y="99"/>
              </a:cxn>
              <a:cxn ang="0">
                <a:pos x="227" y="148"/>
              </a:cxn>
              <a:cxn ang="0">
                <a:pos x="204" y="36"/>
              </a:cxn>
              <a:cxn ang="0">
                <a:pos x="211" y="39"/>
              </a:cxn>
              <a:cxn ang="0">
                <a:pos x="201" y="28"/>
              </a:cxn>
              <a:cxn ang="0">
                <a:pos x="140" y="18"/>
              </a:cxn>
              <a:cxn ang="0">
                <a:pos x="197" y="20"/>
              </a:cxn>
              <a:cxn ang="0">
                <a:pos x="187" y="9"/>
              </a:cxn>
              <a:cxn ang="0">
                <a:pos x="185" y="13"/>
              </a:cxn>
              <a:cxn ang="0">
                <a:pos x="189" y="25"/>
              </a:cxn>
              <a:cxn ang="0">
                <a:pos x="196" y="22"/>
              </a:cxn>
            </a:cxnLst>
            <a:rect l="0" t="0" r="r" b="b"/>
            <a:pathLst>
              <a:path w="236" h="279">
                <a:moveTo>
                  <a:pt x="227" y="148"/>
                </a:moveTo>
                <a:cubicBezTo>
                  <a:pt x="219" y="153"/>
                  <a:pt x="217" y="142"/>
                  <a:pt x="213" y="144"/>
                </a:cubicBezTo>
                <a:cubicBezTo>
                  <a:pt x="209" y="146"/>
                  <a:pt x="219" y="149"/>
                  <a:pt x="204" y="152"/>
                </a:cubicBezTo>
                <a:cubicBezTo>
                  <a:pt x="189" y="156"/>
                  <a:pt x="188" y="163"/>
                  <a:pt x="175" y="167"/>
                </a:cubicBezTo>
                <a:cubicBezTo>
                  <a:pt x="162" y="171"/>
                  <a:pt x="156" y="172"/>
                  <a:pt x="165" y="180"/>
                </a:cubicBezTo>
                <a:cubicBezTo>
                  <a:pt x="174" y="189"/>
                  <a:pt x="157" y="194"/>
                  <a:pt x="176" y="203"/>
                </a:cubicBezTo>
                <a:cubicBezTo>
                  <a:pt x="186" y="207"/>
                  <a:pt x="185" y="213"/>
                  <a:pt x="202" y="226"/>
                </a:cubicBezTo>
                <a:cubicBezTo>
                  <a:pt x="199" y="240"/>
                  <a:pt x="192" y="228"/>
                  <a:pt x="191" y="237"/>
                </a:cubicBezTo>
                <a:cubicBezTo>
                  <a:pt x="191" y="246"/>
                  <a:pt x="185" y="239"/>
                  <a:pt x="178" y="246"/>
                </a:cubicBezTo>
                <a:cubicBezTo>
                  <a:pt x="170" y="252"/>
                  <a:pt x="185" y="257"/>
                  <a:pt x="179" y="260"/>
                </a:cubicBezTo>
                <a:cubicBezTo>
                  <a:pt x="174" y="264"/>
                  <a:pt x="187" y="266"/>
                  <a:pt x="183" y="271"/>
                </a:cubicBezTo>
                <a:cubicBezTo>
                  <a:pt x="179" y="276"/>
                  <a:pt x="176" y="264"/>
                  <a:pt x="172" y="266"/>
                </a:cubicBezTo>
                <a:cubicBezTo>
                  <a:pt x="167" y="269"/>
                  <a:pt x="165" y="258"/>
                  <a:pt x="161" y="265"/>
                </a:cubicBezTo>
                <a:cubicBezTo>
                  <a:pt x="156" y="271"/>
                  <a:pt x="153" y="262"/>
                  <a:pt x="146" y="268"/>
                </a:cubicBezTo>
                <a:cubicBezTo>
                  <a:pt x="140" y="274"/>
                  <a:pt x="134" y="278"/>
                  <a:pt x="131" y="272"/>
                </a:cubicBezTo>
                <a:cubicBezTo>
                  <a:pt x="127" y="267"/>
                  <a:pt x="126" y="270"/>
                  <a:pt x="120" y="269"/>
                </a:cubicBezTo>
                <a:cubicBezTo>
                  <a:pt x="115" y="267"/>
                  <a:pt x="121" y="276"/>
                  <a:pt x="114" y="278"/>
                </a:cubicBezTo>
                <a:cubicBezTo>
                  <a:pt x="110" y="279"/>
                  <a:pt x="107" y="262"/>
                  <a:pt x="96" y="270"/>
                </a:cubicBezTo>
                <a:cubicBezTo>
                  <a:pt x="94" y="268"/>
                  <a:pt x="88" y="264"/>
                  <a:pt x="83" y="266"/>
                </a:cubicBezTo>
                <a:cubicBezTo>
                  <a:pt x="77" y="267"/>
                  <a:pt x="78" y="258"/>
                  <a:pt x="71" y="261"/>
                </a:cubicBezTo>
                <a:cubicBezTo>
                  <a:pt x="65" y="264"/>
                  <a:pt x="73" y="269"/>
                  <a:pt x="64" y="268"/>
                </a:cubicBezTo>
                <a:cubicBezTo>
                  <a:pt x="55" y="267"/>
                  <a:pt x="55" y="271"/>
                  <a:pt x="46" y="268"/>
                </a:cubicBezTo>
                <a:cubicBezTo>
                  <a:pt x="45" y="227"/>
                  <a:pt x="68" y="222"/>
                  <a:pt x="60" y="218"/>
                </a:cubicBezTo>
                <a:cubicBezTo>
                  <a:pt x="52" y="215"/>
                  <a:pt x="47" y="211"/>
                  <a:pt x="38" y="213"/>
                </a:cubicBezTo>
                <a:cubicBezTo>
                  <a:pt x="30" y="215"/>
                  <a:pt x="34" y="209"/>
                  <a:pt x="28" y="210"/>
                </a:cubicBezTo>
                <a:cubicBezTo>
                  <a:pt x="23" y="210"/>
                  <a:pt x="26" y="203"/>
                  <a:pt x="17" y="200"/>
                </a:cubicBezTo>
                <a:cubicBezTo>
                  <a:pt x="17" y="194"/>
                  <a:pt x="24" y="192"/>
                  <a:pt x="21" y="188"/>
                </a:cubicBezTo>
                <a:cubicBezTo>
                  <a:pt x="19" y="185"/>
                  <a:pt x="9" y="188"/>
                  <a:pt x="12" y="175"/>
                </a:cubicBezTo>
                <a:cubicBezTo>
                  <a:pt x="25" y="162"/>
                  <a:pt x="12" y="166"/>
                  <a:pt x="14" y="161"/>
                </a:cubicBezTo>
                <a:cubicBezTo>
                  <a:pt x="16" y="156"/>
                  <a:pt x="9" y="158"/>
                  <a:pt x="7" y="155"/>
                </a:cubicBezTo>
                <a:cubicBezTo>
                  <a:pt x="7" y="153"/>
                  <a:pt x="15" y="149"/>
                  <a:pt x="7" y="146"/>
                </a:cubicBezTo>
                <a:cubicBezTo>
                  <a:pt x="0" y="142"/>
                  <a:pt x="12" y="143"/>
                  <a:pt x="11" y="139"/>
                </a:cubicBezTo>
                <a:cubicBezTo>
                  <a:pt x="10" y="134"/>
                  <a:pt x="18" y="133"/>
                  <a:pt x="12" y="125"/>
                </a:cubicBezTo>
                <a:cubicBezTo>
                  <a:pt x="6" y="117"/>
                  <a:pt x="6" y="112"/>
                  <a:pt x="14" y="114"/>
                </a:cubicBezTo>
                <a:cubicBezTo>
                  <a:pt x="22" y="115"/>
                  <a:pt x="31" y="111"/>
                  <a:pt x="27" y="108"/>
                </a:cubicBezTo>
                <a:cubicBezTo>
                  <a:pt x="22" y="105"/>
                  <a:pt x="35" y="103"/>
                  <a:pt x="34" y="95"/>
                </a:cubicBezTo>
                <a:cubicBezTo>
                  <a:pt x="33" y="88"/>
                  <a:pt x="25" y="96"/>
                  <a:pt x="25" y="88"/>
                </a:cubicBezTo>
                <a:cubicBezTo>
                  <a:pt x="25" y="84"/>
                  <a:pt x="27" y="84"/>
                  <a:pt x="31" y="84"/>
                </a:cubicBezTo>
                <a:cubicBezTo>
                  <a:pt x="35" y="86"/>
                  <a:pt x="35" y="84"/>
                  <a:pt x="38" y="62"/>
                </a:cubicBezTo>
                <a:cubicBezTo>
                  <a:pt x="40" y="57"/>
                  <a:pt x="32" y="61"/>
                  <a:pt x="34" y="54"/>
                </a:cubicBezTo>
                <a:cubicBezTo>
                  <a:pt x="37" y="47"/>
                  <a:pt x="37" y="45"/>
                  <a:pt x="50" y="45"/>
                </a:cubicBezTo>
                <a:cubicBezTo>
                  <a:pt x="67" y="45"/>
                  <a:pt x="56" y="51"/>
                  <a:pt x="61" y="55"/>
                </a:cubicBezTo>
                <a:cubicBezTo>
                  <a:pt x="66" y="59"/>
                  <a:pt x="61" y="47"/>
                  <a:pt x="68" y="49"/>
                </a:cubicBezTo>
                <a:cubicBezTo>
                  <a:pt x="71" y="50"/>
                  <a:pt x="67" y="60"/>
                  <a:pt x="71" y="57"/>
                </a:cubicBezTo>
                <a:cubicBezTo>
                  <a:pt x="76" y="54"/>
                  <a:pt x="67" y="36"/>
                  <a:pt x="74" y="39"/>
                </a:cubicBezTo>
                <a:cubicBezTo>
                  <a:pt x="81" y="42"/>
                  <a:pt x="86" y="38"/>
                  <a:pt x="92" y="43"/>
                </a:cubicBezTo>
                <a:cubicBezTo>
                  <a:pt x="98" y="47"/>
                  <a:pt x="92" y="38"/>
                  <a:pt x="85" y="38"/>
                </a:cubicBezTo>
                <a:cubicBezTo>
                  <a:pt x="77" y="37"/>
                  <a:pt x="78" y="34"/>
                  <a:pt x="81" y="32"/>
                </a:cubicBezTo>
                <a:cubicBezTo>
                  <a:pt x="87" y="30"/>
                  <a:pt x="74" y="31"/>
                  <a:pt x="78" y="25"/>
                </a:cubicBezTo>
                <a:cubicBezTo>
                  <a:pt x="82" y="19"/>
                  <a:pt x="70" y="28"/>
                  <a:pt x="73" y="22"/>
                </a:cubicBezTo>
                <a:cubicBezTo>
                  <a:pt x="75" y="15"/>
                  <a:pt x="86" y="20"/>
                  <a:pt x="81" y="14"/>
                </a:cubicBezTo>
                <a:cubicBezTo>
                  <a:pt x="76" y="7"/>
                  <a:pt x="73" y="5"/>
                  <a:pt x="73" y="0"/>
                </a:cubicBezTo>
                <a:cubicBezTo>
                  <a:pt x="78" y="1"/>
                  <a:pt x="77" y="0"/>
                  <a:pt x="83" y="1"/>
                </a:cubicBezTo>
                <a:cubicBezTo>
                  <a:pt x="89" y="2"/>
                  <a:pt x="91" y="3"/>
                  <a:pt x="93" y="3"/>
                </a:cubicBezTo>
                <a:cubicBezTo>
                  <a:pt x="96" y="5"/>
                  <a:pt x="97" y="2"/>
                  <a:pt x="101" y="4"/>
                </a:cubicBezTo>
                <a:cubicBezTo>
                  <a:pt x="105" y="6"/>
                  <a:pt x="104" y="2"/>
                  <a:pt x="107" y="8"/>
                </a:cubicBezTo>
                <a:cubicBezTo>
                  <a:pt x="110" y="14"/>
                  <a:pt x="101" y="16"/>
                  <a:pt x="107" y="16"/>
                </a:cubicBezTo>
                <a:cubicBezTo>
                  <a:pt x="113" y="15"/>
                  <a:pt x="110" y="21"/>
                  <a:pt x="115" y="18"/>
                </a:cubicBezTo>
                <a:cubicBezTo>
                  <a:pt x="119" y="15"/>
                  <a:pt x="118" y="26"/>
                  <a:pt x="129" y="20"/>
                </a:cubicBezTo>
                <a:cubicBezTo>
                  <a:pt x="138" y="16"/>
                  <a:pt x="133" y="23"/>
                  <a:pt x="134" y="24"/>
                </a:cubicBezTo>
                <a:cubicBezTo>
                  <a:pt x="137" y="28"/>
                  <a:pt x="123" y="29"/>
                  <a:pt x="126" y="34"/>
                </a:cubicBezTo>
                <a:cubicBezTo>
                  <a:pt x="129" y="38"/>
                  <a:pt x="132" y="30"/>
                  <a:pt x="139" y="35"/>
                </a:cubicBezTo>
                <a:cubicBezTo>
                  <a:pt x="147" y="41"/>
                  <a:pt x="141" y="28"/>
                  <a:pt x="153" y="28"/>
                </a:cubicBezTo>
                <a:cubicBezTo>
                  <a:pt x="165" y="27"/>
                  <a:pt x="166" y="18"/>
                  <a:pt x="169" y="15"/>
                </a:cubicBezTo>
                <a:cubicBezTo>
                  <a:pt x="170" y="14"/>
                  <a:pt x="174" y="19"/>
                  <a:pt x="179" y="18"/>
                </a:cubicBezTo>
                <a:cubicBezTo>
                  <a:pt x="184" y="17"/>
                  <a:pt x="179" y="19"/>
                  <a:pt x="186" y="26"/>
                </a:cubicBezTo>
                <a:cubicBezTo>
                  <a:pt x="192" y="33"/>
                  <a:pt x="199" y="25"/>
                  <a:pt x="199" y="28"/>
                </a:cubicBezTo>
                <a:cubicBezTo>
                  <a:pt x="199" y="35"/>
                  <a:pt x="202" y="35"/>
                  <a:pt x="201" y="38"/>
                </a:cubicBezTo>
                <a:cubicBezTo>
                  <a:pt x="201" y="40"/>
                  <a:pt x="199" y="42"/>
                  <a:pt x="211" y="44"/>
                </a:cubicBezTo>
                <a:cubicBezTo>
                  <a:pt x="212" y="44"/>
                  <a:pt x="212" y="44"/>
                  <a:pt x="212" y="45"/>
                </a:cubicBezTo>
                <a:cubicBezTo>
                  <a:pt x="220" y="68"/>
                  <a:pt x="202" y="72"/>
                  <a:pt x="215" y="82"/>
                </a:cubicBezTo>
                <a:cubicBezTo>
                  <a:pt x="228" y="92"/>
                  <a:pt x="216" y="91"/>
                  <a:pt x="221" y="99"/>
                </a:cubicBezTo>
                <a:cubicBezTo>
                  <a:pt x="230" y="112"/>
                  <a:pt x="219" y="109"/>
                  <a:pt x="222" y="121"/>
                </a:cubicBezTo>
                <a:cubicBezTo>
                  <a:pt x="224" y="132"/>
                  <a:pt x="236" y="122"/>
                  <a:pt x="227" y="148"/>
                </a:cubicBezTo>
                <a:close/>
                <a:moveTo>
                  <a:pt x="201" y="28"/>
                </a:moveTo>
                <a:cubicBezTo>
                  <a:pt x="199" y="26"/>
                  <a:pt x="203" y="34"/>
                  <a:pt x="204" y="36"/>
                </a:cubicBezTo>
                <a:cubicBezTo>
                  <a:pt x="205" y="38"/>
                  <a:pt x="202" y="38"/>
                  <a:pt x="203" y="40"/>
                </a:cubicBezTo>
                <a:cubicBezTo>
                  <a:pt x="204" y="41"/>
                  <a:pt x="210" y="38"/>
                  <a:pt x="211" y="39"/>
                </a:cubicBezTo>
                <a:cubicBezTo>
                  <a:pt x="211" y="36"/>
                  <a:pt x="211" y="36"/>
                  <a:pt x="211" y="36"/>
                </a:cubicBezTo>
                <a:cubicBezTo>
                  <a:pt x="207" y="35"/>
                  <a:pt x="203" y="31"/>
                  <a:pt x="201" y="28"/>
                </a:cubicBezTo>
                <a:close/>
                <a:moveTo>
                  <a:pt x="132" y="15"/>
                </a:moveTo>
                <a:cubicBezTo>
                  <a:pt x="130" y="17"/>
                  <a:pt x="139" y="19"/>
                  <a:pt x="140" y="18"/>
                </a:cubicBezTo>
                <a:cubicBezTo>
                  <a:pt x="140" y="16"/>
                  <a:pt x="135" y="12"/>
                  <a:pt x="132" y="15"/>
                </a:cubicBezTo>
                <a:close/>
                <a:moveTo>
                  <a:pt x="197" y="20"/>
                </a:moveTo>
                <a:cubicBezTo>
                  <a:pt x="193" y="17"/>
                  <a:pt x="202" y="14"/>
                  <a:pt x="195" y="11"/>
                </a:cubicBezTo>
                <a:cubicBezTo>
                  <a:pt x="191" y="10"/>
                  <a:pt x="191" y="6"/>
                  <a:pt x="187" y="9"/>
                </a:cubicBezTo>
                <a:cubicBezTo>
                  <a:pt x="183" y="12"/>
                  <a:pt x="192" y="13"/>
                  <a:pt x="193" y="15"/>
                </a:cubicBezTo>
                <a:cubicBezTo>
                  <a:pt x="193" y="17"/>
                  <a:pt x="186" y="13"/>
                  <a:pt x="185" y="13"/>
                </a:cubicBezTo>
                <a:cubicBezTo>
                  <a:pt x="183" y="14"/>
                  <a:pt x="188" y="18"/>
                  <a:pt x="185" y="19"/>
                </a:cubicBezTo>
                <a:cubicBezTo>
                  <a:pt x="183" y="20"/>
                  <a:pt x="185" y="22"/>
                  <a:pt x="189" y="25"/>
                </a:cubicBezTo>
                <a:cubicBezTo>
                  <a:pt x="191" y="26"/>
                  <a:pt x="193" y="25"/>
                  <a:pt x="192" y="24"/>
                </a:cubicBezTo>
                <a:cubicBezTo>
                  <a:pt x="191" y="23"/>
                  <a:pt x="193" y="18"/>
                  <a:pt x="196" y="22"/>
                </a:cubicBezTo>
                <a:cubicBezTo>
                  <a:pt x="200" y="26"/>
                  <a:pt x="201" y="22"/>
                  <a:pt x="197" y="2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Freeform 56">
            <a:extLst>
              <a:ext uri="{FF2B5EF4-FFF2-40B4-BE49-F238E27FC236}">
                <a16:creationId xmlns:a16="http://schemas.microsoft.com/office/drawing/2014/main" id="{A721891E-03C7-FA04-0FD7-56741A28B8B6}"/>
              </a:ext>
            </a:extLst>
          </p:cNvPr>
          <p:cNvSpPr>
            <a:spLocks/>
          </p:cNvSpPr>
          <p:nvPr/>
        </p:nvSpPr>
        <p:spPr bwMode="auto">
          <a:xfrm>
            <a:off x="1797269" y="1939246"/>
            <a:ext cx="345803" cy="419954"/>
          </a:xfrm>
          <a:custGeom>
            <a:avLst/>
            <a:gdLst/>
            <a:ahLst/>
            <a:cxnLst>
              <a:cxn ang="0">
                <a:pos x="88" y="31"/>
              </a:cxn>
              <a:cxn ang="0">
                <a:pos x="95" y="9"/>
              </a:cxn>
              <a:cxn ang="0">
                <a:pos x="87" y="4"/>
              </a:cxn>
              <a:cxn ang="0">
                <a:pos x="65" y="3"/>
              </a:cxn>
              <a:cxn ang="0">
                <a:pos x="48" y="18"/>
              </a:cxn>
              <a:cxn ang="0">
                <a:pos x="52" y="24"/>
              </a:cxn>
              <a:cxn ang="0">
                <a:pos x="56" y="33"/>
              </a:cxn>
              <a:cxn ang="0">
                <a:pos x="47" y="45"/>
              </a:cxn>
              <a:cxn ang="0">
                <a:pos x="44" y="32"/>
              </a:cxn>
              <a:cxn ang="0">
                <a:pos x="41" y="25"/>
              </a:cxn>
              <a:cxn ang="0">
                <a:pos x="37" y="21"/>
              </a:cxn>
              <a:cxn ang="0">
                <a:pos x="26" y="46"/>
              </a:cxn>
              <a:cxn ang="0">
                <a:pos x="17" y="59"/>
              </a:cxn>
              <a:cxn ang="0">
                <a:pos x="8" y="67"/>
              </a:cxn>
              <a:cxn ang="0">
                <a:pos x="15" y="72"/>
              </a:cxn>
              <a:cxn ang="0">
                <a:pos x="2" y="71"/>
              </a:cxn>
              <a:cxn ang="0">
                <a:pos x="14" y="76"/>
              </a:cxn>
              <a:cxn ang="0">
                <a:pos x="18" y="78"/>
              </a:cxn>
              <a:cxn ang="0">
                <a:pos x="9" y="79"/>
              </a:cxn>
              <a:cxn ang="0">
                <a:pos x="0" y="78"/>
              </a:cxn>
              <a:cxn ang="0">
                <a:pos x="5" y="83"/>
              </a:cxn>
              <a:cxn ang="0">
                <a:pos x="16" y="83"/>
              </a:cxn>
              <a:cxn ang="0">
                <a:pos x="27" y="77"/>
              </a:cxn>
              <a:cxn ang="0">
                <a:pos x="32" y="76"/>
              </a:cxn>
              <a:cxn ang="0">
                <a:pos x="38" y="77"/>
              </a:cxn>
              <a:cxn ang="0">
                <a:pos x="54" y="83"/>
              </a:cxn>
              <a:cxn ang="0">
                <a:pos x="64" y="102"/>
              </a:cxn>
              <a:cxn ang="0">
                <a:pos x="64" y="93"/>
              </a:cxn>
              <a:cxn ang="0">
                <a:pos x="68" y="86"/>
              </a:cxn>
              <a:cxn ang="0">
                <a:pos x="69" y="72"/>
              </a:cxn>
              <a:cxn ang="0">
                <a:pos x="71" y="61"/>
              </a:cxn>
              <a:cxn ang="0">
                <a:pos x="84" y="55"/>
              </a:cxn>
              <a:cxn ang="0">
                <a:pos x="91" y="42"/>
              </a:cxn>
              <a:cxn ang="0">
                <a:pos x="82" y="35"/>
              </a:cxn>
              <a:cxn ang="0">
                <a:pos x="88" y="31"/>
              </a:cxn>
            </a:cxnLst>
            <a:rect l="0" t="0" r="r" b="b"/>
            <a:pathLst>
              <a:path w="95" h="102">
                <a:moveTo>
                  <a:pt x="88" y="31"/>
                </a:moveTo>
                <a:cubicBezTo>
                  <a:pt x="92" y="33"/>
                  <a:pt x="92" y="31"/>
                  <a:pt x="95" y="9"/>
                </a:cubicBezTo>
                <a:cubicBezTo>
                  <a:pt x="91" y="10"/>
                  <a:pt x="90" y="8"/>
                  <a:pt x="87" y="4"/>
                </a:cubicBezTo>
                <a:cubicBezTo>
                  <a:pt x="84" y="0"/>
                  <a:pt x="79" y="1"/>
                  <a:pt x="65" y="3"/>
                </a:cubicBezTo>
                <a:cubicBezTo>
                  <a:pt x="47" y="7"/>
                  <a:pt x="44" y="18"/>
                  <a:pt x="48" y="18"/>
                </a:cubicBezTo>
                <a:cubicBezTo>
                  <a:pt x="52" y="18"/>
                  <a:pt x="48" y="24"/>
                  <a:pt x="52" y="24"/>
                </a:cubicBezTo>
                <a:cubicBezTo>
                  <a:pt x="57" y="24"/>
                  <a:pt x="51" y="32"/>
                  <a:pt x="56" y="33"/>
                </a:cubicBezTo>
                <a:cubicBezTo>
                  <a:pt x="66" y="36"/>
                  <a:pt x="54" y="49"/>
                  <a:pt x="47" y="45"/>
                </a:cubicBezTo>
                <a:cubicBezTo>
                  <a:pt x="40" y="41"/>
                  <a:pt x="37" y="35"/>
                  <a:pt x="44" y="32"/>
                </a:cubicBezTo>
                <a:cubicBezTo>
                  <a:pt x="51" y="29"/>
                  <a:pt x="41" y="28"/>
                  <a:pt x="41" y="25"/>
                </a:cubicBezTo>
                <a:cubicBezTo>
                  <a:pt x="41" y="21"/>
                  <a:pt x="49" y="14"/>
                  <a:pt x="37" y="21"/>
                </a:cubicBezTo>
                <a:cubicBezTo>
                  <a:pt x="29" y="17"/>
                  <a:pt x="34" y="30"/>
                  <a:pt x="26" y="46"/>
                </a:cubicBezTo>
                <a:cubicBezTo>
                  <a:pt x="19" y="61"/>
                  <a:pt x="15" y="54"/>
                  <a:pt x="17" y="59"/>
                </a:cubicBezTo>
                <a:cubicBezTo>
                  <a:pt x="19" y="63"/>
                  <a:pt x="5" y="62"/>
                  <a:pt x="8" y="67"/>
                </a:cubicBezTo>
                <a:cubicBezTo>
                  <a:pt x="10" y="69"/>
                  <a:pt x="28" y="69"/>
                  <a:pt x="15" y="72"/>
                </a:cubicBezTo>
                <a:cubicBezTo>
                  <a:pt x="8" y="70"/>
                  <a:pt x="4" y="69"/>
                  <a:pt x="2" y="71"/>
                </a:cubicBezTo>
                <a:cubicBezTo>
                  <a:pt x="0" y="74"/>
                  <a:pt x="10" y="77"/>
                  <a:pt x="14" y="76"/>
                </a:cubicBezTo>
                <a:cubicBezTo>
                  <a:pt x="18" y="75"/>
                  <a:pt x="20" y="78"/>
                  <a:pt x="18" y="78"/>
                </a:cubicBezTo>
                <a:cubicBezTo>
                  <a:pt x="15" y="78"/>
                  <a:pt x="12" y="81"/>
                  <a:pt x="9" y="79"/>
                </a:cubicBezTo>
                <a:cubicBezTo>
                  <a:pt x="5" y="78"/>
                  <a:pt x="6" y="76"/>
                  <a:pt x="0" y="78"/>
                </a:cubicBezTo>
                <a:cubicBezTo>
                  <a:pt x="0" y="80"/>
                  <a:pt x="1" y="84"/>
                  <a:pt x="5" y="83"/>
                </a:cubicBezTo>
                <a:cubicBezTo>
                  <a:pt x="9" y="82"/>
                  <a:pt x="11" y="86"/>
                  <a:pt x="16" y="83"/>
                </a:cubicBezTo>
                <a:cubicBezTo>
                  <a:pt x="23" y="79"/>
                  <a:pt x="26" y="81"/>
                  <a:pt x="27" y="77"/>
                </a:cubicBezTo>
                <a:cubicBezTo>
                  <a:pt x="28" y="70"/>
                  <a:pt x="28" y="77"/>
                  <a:pt x="32" y="76"/>
                </a:cubicBezTo>
                <a:cubicBezTo>
                  <a:pt x="37" y="75"/>
                  <a:pt x="34" y="79"/>
                  <a:pt x="38" y="77"/>
                </a:cubicBezTo>
                <a:cubicBezTo>
                  <a:pt x="46" y="74"/>
                  <a:pt x="38" y="82"/>
                  <a:pt x="54" y="83"/>
                </a:cubicBezTo>
                <a:cubicBezTo>
                  <a:pt x="71" y="84"/>
                  <a:pt x="44" y="100"/>
                  <a:pt x="64" y="102"/>
                </a:cubicBezTo>
                <a:cubicBezTo>
                  <a:pt x="64" y="100"/>
                  <a:pt x="72" y="96"/>
                  <a:pt x="64" y="93"/>
                </a:cubicBezTo>
                <a:cubicBezTo>
                  <a:pt x="57" y="89"/>
                  <a:pt x="69" y="90"/>
                  <a:pt x="68" y="86"/>
                </a:cubicBezTo>
                <a:cubicBezTo>
                  <a:pt x="67" y="81"/>
                  <a:pt x="75" y="80"/>
                  <a:pt x="69" y="72"/>
                </a:cubicBezTo>
                <a:cubicBezTo>
                  <a:pt x="63" y="64"/>
                  <a:pt x="63" y="59"/>
                  <a:pt x="71" y="61"/>
                </a:cubicBezTo>
                <a:cubicBezTo>
                  <a:pt x="79" y="62"/>
                  <a:pt x="88" y="58"/>
                  <a:pt x="84" y="55"/>
                </a:cubicBezTo>
                <a:cubicBezTo>
                  <a:pt x="79" y="52"/>
                  <a:pt x="92" y="50"/>
                  <a:pt x="91" y="42"/>
                </a:cubicBezTo>
                <a:cubicBezTo>
                  <a:pt x="90" y="35"/>
                  <a:pt x="82" y="43"/>
                  <a:pt x="82" y="35"/>
                </a:cubicBezTo>
                <a:cubicBezTo>
                  <a:pt x="82" y="31"/>
                  <a:pt x="84" y="31"/>
                  <a:pt x="88" y="3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Freeform 57">
            <a:extLst>
              <a:ext uri="{FF2B5EF4-FFF2-40B4-BE49-F238E27FC236}">
                <a16:creationId xmlns:a16="http://schemas.microsoft.com/office/drawing/2014/main" id="{798988B3-FEA8-1A3E-756A-FB049B1D3954}"/>
              </a:ext>
            </a:extLst>
          </p:cNvPr>
          <p:cNvSpPr>
            <a:spLocks/>
          </p:cNvSpPr>
          <p:nvPr/>
        </p:nvSpPr>
        <p:spPr bwMode="auto">
          <a:xfrm>
            <a:off x="1721101" y="2227857"/>
            <a:ext cx="374747" cy="330088"/>
          </a:xfrm>
          <a:custGeom>
            <a:avLst/>
            <a:gdLst/>
            <a:ahLst/>
            <a:cxnLst>
              <a:cxn ang="0">
                <a:pos x="92" y="38"/>
              </a:cxn>
              <a:cxn ang="0">
                <a:pos x="85" y="32"/>
              </a:cxn>
              <a:cxn ang="0">
                <a:pos x="75" y="13"/>
              </a:cxn>
              <a:cxn ang="0">
                <a:pos x="59" y="7"/>
              </a:cxn>
              <a:cxn ang="0">
                <a:pos x="53" y="6"/>
              </a:cxn>
              <a:cxn ang="0">
                <a:pos x="48" y="7"/>
              </a:cxn>
              <a:cxn ang="0">
                <a:pos x="37" y="13"/>
              </a:cxn>
              <a:cxn ang="0">
                <a:pos x="26" y="13"/>
              </a:cxn>
              <a:cxn ang="0">
                <a:pos x="21" y="8"/>
              </a:cxn>
              <a:cxn ang="0">
                <a:pos x="0" y="19"/>
              </a:cxn>
              <a:cxn ang="0">
                <a:pos x="18" y="36"/>
              </a:cxn>
              <a:cxn ang="0">
                <a:pos x="28" y="43"/>
              </a:cxn>
              <a:cxn ang="0">
                <a:pos x="42" y="55"/>
              </a:cxn>
              <a:cxn ang="0">
                <a:pos x="58" y="53"/>
              </a:cxn>
              <a:cxn ang="0">
                <a:pos x="63" y="67"/>
              </a:cxn>
              <a:cxn ang="0">
                <a:pos x="81" y="76"/>
              </a:cxn>
              <a:cxn ang="0">
                <a:pos x="90" y="52"/>
              </a:cxn>
              <a:cxn ang="0">
                <a:pos x="92" y="38"/>
              </a:cxn>
            </a:cxnLst>
            <a:rect l="0" t="0" r="r" b="b"/>
            <a:pathLst>
              <a:path w="103" h="80">
                <a:moveTo>
                  <a:pt x="92" y="38"/>
                </a:moveTo>
                <a:cubicBezTo>
                  <a:pt x="94" y="33"/>
                  <a:pt x="87" y="35"/>
                  <a:pt x="85" y="32"/>
                </a:cubicBezTo>
                <a:cubicBezTo>
                  <a:pt x="65" y="30"/>
                  <a:pt x="92" y="14"/>
                  <a:pt x="75" y="13"/>
                </a:cubicBezTo>
                <a:cubicBezTo>
                  <a:pt x="59" y="12"/>
                  <a:pt x="67" y="4"/>
                  <a:pt x="59" y="7"/>
                </a:cubicBezTo>
                <a:cubicBezTo>
                  <a:pt x="55" y="9"/>
                  <a:pt x="58" y="5"/>
                  <a:pt x="53" y="6"/>
                </a:cubicBezTo>
                <a:cubicBezTo>
                  <a:pt x="49" y="7"/>
                  <a:pt x="49" y="0"/>
                  <a:pt x="48" y="7"/>
                </a:cubicBezTo>
                <a:cubicBezTo>
                  <a:pt x="47" y="11"/>
                  <a:pt x="44" y="9"/>
                  <a:pt x="37" y="13"/>
                </a:cubicBezTo>
                <a:cubicBezTo>
                  <a:pt x="32" y="16"/>
                  <a:pt x="30" y="12"/>
                  <a:pt x="26" y="13"/>
                </a:cubicBezTo>
                <a:cubicBezTo>
                  <a:pt x="22" y="14"/>
                  <a:pt x="21" y="10"/>
                  <a:pt x="21" y="8"/>
                </a:cubicBezTo>
                <a:cubicBezTo>
                  <a:pt x="14" y="11"/>
                  <a:pt x="7" y="17"/>
                  <a:pt x="0" y="19"/>
                </a:cubicBezTo>
                <a:cubicBezTo>
                  <a:pt x="7" y="42"/>
                  <a:pt x="14" y="25"/>
                  <a:pt x="18" y="36"/>
                </a:cubicBezTo>
                <a:cubicBezTo>
                  <a:pt x="21" y="45"/>
                  <a:pt x="25" y="37"/>
                  <a:pt x="28" y="43"/>
                </a:cubicBezTo>
                <a:cubicBezTo>
                  <a:pt x="30" y="48"/>
                  <a:pt x="40" y="44"/>
                  <a:pt x="42" y="55"/>
                </a:cubicBezTo>
                <a:cubicBezTo>
                  <a:pt x="44" y="71"/>
                  <a:pt x="52" y="51"/>
                  <a:pt x="58" y="53"/>
                </a:cubicBezTo>
                <a:cubicBezTo>
                  <a:pt x="61" y="55"/>
                  <a:pt x="52" y="63"/>
                  <a:pt x="63" y="67"/>
                </a:cubicBezTo>
                <a:cubicBezTo>
                  <a:pt x="72" y="70"/>
                  <a:pt x="70" y="80"/>
                  <a:pt x="81" y="76"/>
                </a:cubicBezTo>
                <a:cubicBezTo>
                  <a:pt x="82" y="71"/>
                  <a:pt x="74" y="59"/>
                  <a:pt x="90" y="52"/>
                </a:cubicBezTo>
                <a:cubicBezTo>
                  <a:pt x="103" y="39"/>
                  <a:pt x="90" y="43"/>
                  <a:pt x="92" y="3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Freeform 58">
            <a:extLst>
              <a:ext uri="{FF2B5EF4-FFF2-40B4-BE49-F238E27FC236}">
                <a16:creationId xmlns:a16="http://schemas.microsoft.com/office/drawing/2014/main" id="{F0E80A66-61B0-2605-33D8-026D1153FBCA}"/>
              </a:ext>
            </a:extLst>
          </p:cNvPr>
          <p:cNvSpPr>
            <a:spLocks/>
          </p:cNvSpPr>
          <p:nvPr/>
        </p:nvSpPr>
        <p:spPr bwMode="auto">
          <a:xfrm>
            <a:off x="1990735" y="2442155"/>
            <a:ext cx="100542" cy="110605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7" y="24"/>
              </a:cxn>
              <a:cxn ang="0">
                <a:pos x="21" y="25"/>
              </a:cxn>
              <a:cxn ang="0">
                <a:pos x="25" y="13"/>
              </a:cxn>
              <a:cxn ang="0">
                <a:pos x="16" y="0"/>
              </a:cxn>
            </a:cxnLst>
            <a:rect l="0" t="0" r="r" b="b"/>
            <a:pathLst>
              <a:path w="28" h="27">
                <a:moveTo>
                  <a:pt x="16" y="0"/>
                </a:moveTo>
                <a:cubicBezTo>
                  <a:pt x="0" y="7"/>
                  <a:pt x="8" y="19"/>
                  <a:pt x="7" y="24"/>
                </a:cubicBezTo>
                <a:cubicBezTo>
                  <a:pt x="13" y="27"/>
                  <a:pt x="17" y="26"/>
                  <a:pt x="21" y="25"/>
                </a:cubicBezTo>
                <a:cubicBezTo>
                  <a:pt x="21" y="19"/>
                  <a:pt x="28" y="17"/>
                  <a:pt x="25" y="13"/>
                </a:cubicBezTo>
                <a:cubicBezTo>
                  <a:pt x="23" y="10"/>
                  <a:pt x="13" y="13"/>
                  <a:pt x="16" y="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Freeform 59">
            <a:extLst>
              <a:ext uri="{FF2B5EF4-FFF2-40B4-BE49-F238E27FC236}">
                <a16:creationId xmlns:a16="http://schemas.microsoft.com/office/drawing/2014/main" id="{076D0878-45D6-3C8E-E06E-BE150209432E}"/>
              </a:ext>
            </a:extLst>
          </p:cNvPr>
          <p:cNvSpPr>
            <a:spLocks/>
          </p:cNvSpPr>
          <p:nvPr/>
        </p:nvSpPr>
        <p:spPr bwMode="auto">
          <a:xfrm>
            <a:off x="3447070" y="1123532"/>
            <a:ext cx="149290" cy="122703"/>
          </a:xfrm>
          <a:custGeom>
            <a:avLst/>
            <a:gdLst/>
            <a:ahLst/>
            <a:cxnLst>
              <a:cxn ang="0">
                <a:pos x="33" y="5"/>
              </a:cxn>
              <a:cxn ang="0">
                <a:pos x="21" y="2"/>
              </a:cxn>
              <a:cxn ang="0">
                <a:pos x="9" y="7"/>
              </a:cxn>
              <a:cxn ang="0">
                <a:pos x="3" y="6"/>
              </a:cxn>
              <a:cxn ang="0">
                <a:pos x="5" y="13"/>
              </a:cxn>
              <a:cxn ang="0">
                <a:pos x="7" y="19"/>
              </a:cxn>
              <a:cxn ang="0">
                <a:pos x="7" y="24"/>
              </a:cxn>
              <a:cxn ang="0">
                <a:pos x="8" y="29"/>
              </a:cxn>
              <a:cxn ang="0">
                <a:pos x="12" y="25"/>
              </a:cxn>
              <a:cxn ang="0">
                <a:pos x="18" y="17"/>
              </a:cxn>
              <a:cxn ang="0">
                <a:pos x="33" y="10"/>
              </a:cxn>
              <a:cxn ang="0">
                <a:pos x="38" y="9"/>
              </a:cxn>
              <a:cxn ang="0">
                <a:pos x="33" y="5"/>
              </a:cxn>
            </a:cxnLst>
            <a:rect l="0" t="0" r="r" b="b"/>
            <a:pathLst>
              <a:path w="41" h="30">
                <a:moveTo>
                  <a:pt x="33" y="5"/>
                </a:moveTo>
                <a:cubicBezTo>
                  <a:pt x="28" y="1"/>
                  <a:pt x="23" y="5"/>
                  <a:pt x="21" y="2"/>
                </a:cubicBezTo>
                <a:cubicBezTo>
                  <a:pt x="20" y="0"/>
                  <a:pt x="11" y="2"/>
                  <a:pt x="9" y="7"/>
                </a:cubicBezTo>
                <a:cubicBezTo>
                  <a:pt x="8" y="12"/>
                  <a:pt x="7" y="5"/>
                  <a:pt x="3" y="6"/>
                </a:cubicBezTo>
                <a:cubicBezTo>
                  <a:pt x="0" y="7"/>
                  <a:pt x="8" y="12"/>
                  <a:pt x="5" y="13"/>
                </a:cubicBezTo>
                <a:cubicBezTo>
                  <a:pt x="1" y="14"/>
                  <a:pt x="0" y="16"/>
                  <a:pt x="7" y="19"/>
                </a:cubicBezTo>
                <a:cubicBezTo>
                  <a:pt x="13" y="21"/>
                  <a:pt x="10" y="22"/>
                  <a:pt x="7" y="24"/>
                </a:cubicBezTo>
                <a:cubicBezTo>
                  <a:pt x="5" y="26"/>
                  <a:pt x="3" y="30"/>
                  <a:pt x="8" y="29"/>
                </a:cubicBezTo>
                <a:cubicBezTo>
                  <a:pt x="10" y="29"/>
                  <a:pt x="12" y="27"/>
                  <a:pt x="12" y="25"/>
                </a:cubicBezTo>
                <a:cubicBezTo>
                  <a:pt x="12" y="23"/>
                  <a:pt x="16" y="16"/>
                  <a:pt x="18" y="17"/>
                </a:cubicBezTo>
                <a:cubicBezTo>
                  <a:pt x="21" y="19"/>
                  <a:pt x="29" y="14"/>
                  <a:pt x="33" y="10"/>
                </a:cubicBezTo>
                <a:cubicBezTo>
                  <a:pt x="36" y="6"/>
                  <a:pt x="35" y="10"/>
                  <a:pt x="38" y="9"/>
                </a:cubicBezTo>
                <a:cubicBezTo>
                  <a:pt x="41" y="8"/>
                  <a:pt x="39" y="8"/>
                  <a:pt x="33" y="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" name="Freeform 60">
            <a:extLst>
              <a:ext uri="{FF2B5EF4-FFF2-40B4-BE49-F238E27FC236}">
                <a16:creationId xmlns:a16="http://schemas.microsoft.com/office/drawing/2014/main" id="{AD20C931-4D69-0578-65EF-EB105EEA59AB}"/>
              </a:ext>
            </a:extLst>
          </p:cNvPr>
          <p:cNvSpPr>
            <a:spLocks/>
          </p:cNvSpPr>
          <p:nvPr/>
        </p:nvSpPr>
        <p:spPr bwMode="auto">
          <a:xfrm>
            <a:off x="3465350" y="1044035"/>
            <a:ext cx="105112" cy="79498"/>
          </a:xfrm>
          <a:custGeom>
            <a:avLst/>
            <a:gdLst/>
            <a:ahLst/>
            <a:cxnLst>
              <a:cxn ang="0">
                <a:pos x="23" y="8"/>
              </a:cxn>
              <a:cxn ang="0">
                <a:pos x="14" y="5"/>
              </a:cxn>
              <a:cxn ang="0">
                <a:pos x="3" y="8"/>
              </a:cxn>
              <a:cxn ang="0">
                <a:pos x="8" y="10"/>
              </a:cxn>
              <a:cxn ang="0">
                <a:pos x="15" y="18"/>
              </a:cxn>
              <a:cxn ang="0">
                <a:pos x="21" y="15"/>
              </a:cxn>
              <a:cxn ang="0">
                <a:pos x="25" y="13"/>
              </a:cxn>
              <a:cxn ang="0">
                <a:pos x="23" y="8"/>
              </a:cxn>
            </a:cxnLst>
            <a:rect l="0" t="0" r="r" b="b"/>
            <a:pathLst>
              <a:path w="29" h="19">
                <a:moveTo>
                  <a:pt x="23" y="8"/>
                </a:moveTo>
                <a:cubicBezTo>
                  <a:pt x="18" y="4"/>
                  <a:pt x="17" y="0"/>
                  <a:pt x="14" y="5"/>
                </a:cubicBezTo>
                <a:cubicBezTo>
                  <a:pt x="11" y="9"/>
                  <a:pt x="5" y="6"/>
                  <a:pt x="3" y="8"/>
                </a:cubicBezTo>
                <a:cubicBezTo>
                  <a:pt x="0" y="10"/>
                  <a:pt x="3" y="10"/>
                  <a:pt x="8" y="10"/>
                </a:cubicBezTo>
                <a:cubicBezTo>
                  <a:pt x="14" y="10"/>
                  <a:pt x="10" y="17"/>
                  <a:pt x="15" y="18"/>
                </a:cubicBezTo>
                <a:cubicBezTo>
                  <a:pt x="18" y="19"/>
                  <a:pt x="18" y="13"/>
                  <a:pt x="21" y="15"/>
                </a:cubicBezTo>
                <a:cubicBezTo>
                  <a:pt x="23" y="16"/>
                  <a:pt x="23" y="12"/>
                  <a:pt x="25" y="13"/>
                </a:cubicBezTo>
                <a:cubicBezTo>
                  <a:pt x="27" y="14"/>
                  <a:pt x="29" y="11"/>
                  <a:pt x="23" y="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Freeform 61">
            <a:extLst>
              <a:ext uri="{FF2B5EF4-FFF2-40B4-BE49-F238E27FC236}">
                <a16:creationId xmlns:a16="http://schemas.microsoft.com/office/drawing/2014/main" id="{19750BB0-51BA-7608-AD88-ABB4BECF9108}"/>
              </a:ext>
            </a:extLst>
          </p:cNvPr>
          <p:cNvSpPr>
            <a:spLocks/>
          </p:cNvSpPr>
          <p:nvPr/>
        </p:nvSpPr>
        <p:spPr bwMode="auto">
          <a:xfrm>
            <a:off x="3562845" y="1111435"/>
            <a:ext cx="33514" cy="44934"/>
          </a:xfrm>
          <a:custGeom>
            <a:avLst/>
            <a:gdLst/>
            <a:ahLst/>
            <a:cxnLst>
              <a:cxn ang="0">
                <a:pos x="1" y="3"/>
              </a:cxn>
              <a:cxn ang="0">
                <a:pos x="7" y="8"/>
              </a:cxn>
              <a:cxn ang="0">
                <a:pos x="1" y="3"/>
              </a:cxn>
            </a:cxnLst>
            <a:rect l="0" t="0" r="r" b="b"/>
            <a:pathLst>
              <a:path w="9" h="11">
                <a:moveTo>
                  <a:pt x="1" y="3"/>
                </a:moveTo>
                <a:cubicBezTo>
                  <a:pt x="0" y="6"/>
                  <a:pt x="6" y="11"/>
                  <a:pt x="7" y="8"/>
                </a:cubicBezTo>
                <a:cubicBezTo>
                  <a:pt x="9" y="5"/>
                  <a:pt x="3" y="0"/>
                  <a:pt x="1" y="3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Freeform 62">
            <a:extLst>
              <a:ext uri="{FF2B5EF4-FFF2-40B4-BE49-F238E27FC236}">
                <a16:creationId xmlns:a16="http://schemas.microsoft.com/office/drawing/2014/main" id="{581CED2A-34A7-D83E-F134-1CDCD6619F55}"/>
              </a:ext>
            </a:extLst>
          </p:cNvPr>
          <p:cNvSpPr>
            <a:spLocks/>
          </p:cNvSpPr>
          <p:nvPr/>
        </p:nvSpPr>
        <p:spPr bwMode="auto">
          <a:xfrm>
            <a:off x="3567416" y="1061317"/>
            <a:ext cx="28944" cy="17282"/>
          </a:xfrm>
          <a:custGeom>
            <a:avLst/>
            <a:gdLst/>
            <a:ahLst/>
            <a:cxnLst>
              <a:cxn ang="0">
                <a:pos x="1" y="1"/>
              </a:cxn>
              <a:cxn ang="0">
                <a:pos x="8" y="2"/>
              </a:cxn>
              <a:cxn ang="0">
                <a:pos x="1" y="1"/>
              </a:cxn>
            </a:cxnLst>
            <a:rect l="0" t="0" r="r" b="b"/>
            <a:pathLst>
              <a:path w="8" h="4">
                <a:moveTo>
                  <a:pt x="1" y="1"/>
                </a:moveTo>
                <a:cubicBezTo>
                  <a:pt x="2" y="3"/>
                  <a:pt x="7" y="4"/>
                  <a:pt x="8" y="2"/>
                </a:cubicBezTo>
                <a:cubicBezTo>
                  <a:pt x="8" y="1"/>
                  <a:pt x="0" y="0"/>
                  <a:pt x="1" y="1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" name="Freeform 80">
            <a:extLst>
              <a:ext uri="{FF2B5EF4-FFF2-40B4-BE49-F238E27FC236}">
                <a16:creationId xmlns:a16="http://schemas.microsoft.com/office/drawing/2014/main" id="{651682E6-C272-4BD5-ECA7-C647B6186469}"/>
              </a:ext>
            </a:extLst>
          </p:cNvPr>
          <p:cNvSpPr>
            <a:spLocks noEditPoints="1"/>
          </p:cNvSpPr>
          <p:nvPr/>
        </p:nvSpPr>
        <p:spPr bwMode="auto">
          <a:xfrm>
            <a:off x="650176" y="3365019"/>
            <a:ext cx="1230876" cy="1104325"/>
          </a:xfrm>
          <a:custGeom>
            <a:avLst/>
            <a:gdLst/>
            <a:ahLst/>
            <a:cxnLst>
              <a:cxn ang="0">
                <a:pos x="312" y="61"/>
              </a:cxn>
              <a:cxn ang="0">
                <a:pos x="287" y="86"/>
              </a:cxn>
              <a:cxn ang="0">
                <a:pos x="252" y="102"/>
              </a:cxn>
              <a:cxn ang="0">
                <a:pos x="250" y="112"/>
              </a:cxn>
              <a:cxn ang="0">
                <a:pos x="225" y="157"/>
              </a:cxn>
              <a:cxn ang="0">
                <a:pos x="238" y="174"/>
              </a:cxn>
              <a:cxn ang="0">
                <a:pos x="214" y="209"/>
              </a:cxn>
              <a:cxn ang="0">
                <a:pos x="204" y="215"/>
              </a:cxn>
              <a:cxn ang="0">
                <a:pos x="177" y="240"/>
              </a:cxn>
              <a:cxn ang="0">
                <a:pos x="143" y="241"/>
              </a:cxn>
              <a:cxn ang="0">
                <a:pos x="122" y="246"/>
              </a:cxn>
              <a:cxn ang="0">
                <a:pos x="104" y="254"/>
              </a:cxn>
              <a:cxn ang="0">
                <a:pos x="97" y="263"/>
              </a:cxn>
              <a:cxn ang="0">
                <a:pos x="86" y="260"/>
              </a:cxn>
              <a:cxn ang="0">
                <a:pos x="73" y="239"/>
              </a:cxn>
              <a:cxn ang="0">
                <a:pos x="50" y="226"/>
              </a:cxn>
              <a:cxn ang="0">
                <a:pos x="55" y="199"/>
              </a:cxn>
              <a:cxn ang="0">
                <a:pos x="57" y="191"/>
              </a:cxn>
              <a:cxn ang="0">
                <a:pos x="57" y="170"/>
              </a:cxn>
              <a:cxn ang="0">
                <a:pos x="53" y="156"/>
              </a:cxn>
              <a:cxn ang="0">
                <a:pos x="53" y="142"/>
              </a:cxn>
              <a:cxn ang="0">
                <a:pos x="60" y="130"/>
              </a:cxn>
              <a:cxn ang="0">
                <a:pos x="64" y="102"/>
              </a:cxn>
              <a:cxn ang="0">
                <a:pos x="75" y="75"/>
              </a:cxn>
              <a:cxn ang="0">
                <a:pos x="63" y="65"/>
              </a:cxn>
              <a:cxn ang="0">
                <a:pos x="45" y="68"/>
              </a:cxn>
              <a:cxn ang="0">
                <a:pos x="30" y="69"/>
              </a:cxn>
              <a:cxn ang="0">
                <a:pos x="32" y="59"/>
              </a:cxn>
              <a:cxn ang="0">
                <a:pos x="15" y="68"/>
              </a:cxn>
              <a:cxn ang="0">
                <a:pos x="11" y="46"/>
              </a:cxn>
              <a:cxn ang="0">
                <a:pos x="5" y="33"/>
              </a:cxn>
              <a:cxn ang="0">
                <a:pos x="22" y="18"/>
              </a:cxn>
              <a:cxn ang="0">
                <a:pos x="34" y="5"/>
              </a:cxn>
              <a:cxn ang="0">
                <a:pos x="68" y="10"/>
              </a:cxn>
              <a:cxn ang="0">
                <a:pos x="100" y="10"/>
              </a:cxn>
              <a:cxn ang="0">
                <a:pos x="150" y="14"/>
              </a:cxn>
              <a:cxn ang="0">
                <a:pos x="173" y="16"/>
              </a:cxn>
              <a:cxn ang="0">
                <a:pos x="190" y="16"/>
              </a:cxn>
              <a:cxn ang="0">
                <a:pos x="199" y="23"/>
              </a:cxn>
              <a:cxn ang="0">
                <a:pos x="217" y="34"/>
              </a:cxn>
              <a:cxn ang="0">
                <a:pos x="231" y="38"/>
              </a:cxn>
              <a:cxn ang="0">
                <a:pos x="246" y="39"/>
              </a:cxn>
              <a:cxn ang="0">
                <a:pos x="269" y="42"/>
              </a:cxn>
              <a:cxn ang="0">
                <a:pos x="276" y="46"/>
              </a:cxn>
              <a:cxn ang="0">
                <a:pos x="296" y="51"/>
              </a:cxn>
              <a:cxn ang="0">
                <a:pos x="310" y="48"/>
              </a:cxn>
              <a:cxn ang="0">
                <a:pos x="312" y="61"/>
              </a:cxn>
              <a:cxn ang="0">
                <a:pos x="311" y="137"/>
              </a:cxn>
              <a:cxn ang="0">
                <a:pos x="292" y="148"/>
              </a:cxn>
              <a:cxn ang="0">
                <a:pos x="297" y="148"/>
              </a:cxn>
              <a:cxn ang="0">
                <a:pos x="306" y="155"/>
              </a:cxn>
              <a:cxn ang="0">
                <a:pos x="319" y="142"/>
              </a:cxn>
              <a:cxn ang="0">
                <a:pos x="311" y="137"/>
              </a:cxn>
              <a:cxn ang="0">
                <a:pos x="327" y="133"/>
              </a:cxn>
              <a:cxn ang="0">
                <a:pos x="335" y="136"/>
              </a:cxn>
              <a:cxn ang="0">
                <a:pos x="338" y="132"/>
              </a:cxn>
              <a:cxn ang="0">
                <a:pos x="327" y="133"/>
              </a:cxn>
              <a:cxn ang="0">
                <a:pos x="263" y="170"/>
              </a:cxn>
              <a:cxn ang="0">
                <a:pos x="271" y="162"/>
              </a:cxn>
              <a:cxn ang="0">
                <a:pos x="263" y="170"/>
              </a:cxn>
            </a:cxnLst>
            <a:rect l="0" t="0" r="r" b="b"/>
            <a:pathLst>
              <a:path w="339" h="268">
                <a:moveTo>
                  <a:pt x="312" y="61"/>
                </a:moveTo>
                <a:cubicBezTo>
                  <a:pt x="319" y="74"/>
                  <a:pt x="288" y="79"/>
                  <a:pt x="287" y="86"/>
                </a:cubicBezTo>
                <a:cubicBezTo>
                  <a:pt x="286" y="93"/>
                  <a:pt x="256" y="93"/>
                  <a:pt x="252" y="102"/>
                </a:cubicBezTo>
                <a:cubicBezTo>
                  <a:pt x="250" y="108"/>
                  <a:pt x="264" y="107"/>
                  <a:pt x="250" y="112"/>
                </a:cubicBezTo>
                <a:cubicBezTo>
                  <a:pt x="244" y="115"/>
                  <a:pt x="222" y="145"/>
                  <a:pt x="225" y="157"/>
                </a:cubicBezTo>
                <a:cubicBezTo>
                  <a:pt x="229" y="171"/>
                  <a:pt x="237" y="170"/>
                  <a:pt x="238" y="174"/>
                </a:cubicBezTo>
                <a:cubicBezTo>
                  <a:pt x="238" y="178"/>
                  <a:pt x="211" y="190"/>
                  <a:pt x="214" y="209"/>
                </a:cubicBezTo>
                <a:cubicBezTo>
                  <a:pt x="214" y="215"/>
                  <a:pt x="215" y="214"/>
                  <a:pt x="204" y="215"/>
                </a:cubicBezTo>
                <a:cubicBezTo>
                  <a:pt x="185" y="216"/>
                  <a:pt x="185" y="246"/>
                  <a:pt x="177" y="240"/>
                </a:cubicBezTo>
                <a:cubicBezTo>
                  <a:pt x="173" y="236"/>
                  <a:pt x="157" y="247"/>
                  <a:pt x="143" y="241"/>
                </a:cubicBezTo>
                <a:cubicBezTo>
                  <a:pt x="133" y="236"/>
                  <a:pt x="123" y="241"/>
                  <a:pt x="122" y="246"/>
                </a:cubicBezTo>
                <a:cubicBezTo>
                  <a:pt x="120" y="252"/>
                  <a:pt x="108" y="247"/>
                  <a:pt x="104" y="254"/>
                </a:cubicBezTo>
                <a:cubicBezTo>
                  <a:pt x="101" y="261"/>
                  <a:pt x="99" y="260"/>
                  <a:pt x="97" y="263"/>
                </a:cubicBezTo>
                <a:cubicBezTo>
                  <a:pt x="96" y="267"/>
                  <a:pt x="93" y="268"/>
                  <a:pt x="86" y="260"/>
                </a:cubicBezTo>
                <a:cubicBezTo>
                  <a:pt x="78" y="252"/>
                  <a:pt x="73" y="245"/>
                  <a:pt x="73" y="239"/>
                </a:cubicBezTo>
                <a:cubicBezTo>
                  <a:pt x="73" y="233"/>
                  <a:pt x="60" y="221"/>
                  <a:pt x="50" y="226"/>
                </a:cubicBezTo>
                <a:cubicBezTo>
                  <a:pt x="48" y="221"/>
                  <a:pt x="46" y="207"/>
                  <a:pt x="55" y="199"/>
                </a:cubicBezTo>
                <a:cubicBezTo>
                  <a:pt x="64" y="192"/>
                  <a:pt x="61" y="192"/>
                  <a:pt x="57" y="191"/>
                </a:cubicBezTo>
                <a:cubicBezTo>
                  <a:pt x="52" y="190"/>
                  <a:pt x="47" y="184"/>
                  <a:pt x="57" y="170"/>
                </a:cubicBezTo>
                <a:cubicBezTo>
                  <a:pt x="67" y="157"/>
                  <a:pt x="55" y="166"/>
                  <a:pt x="53" y="156"/>
                </a:cubicBezTo>
                <a:cubicBezTo>
                  <a:pt x="51" y="145"/>
                  <a:pt x="42" y="143"/>
                  <a:pt x="53" y="142"/>
                </a:cubicBezTo>
                <a:cubicBezTo>
                  <a:pt x="63" y="141"/>
                  <a:pt x="64" y="138"/>
                  <a:pt x="60" y="130"/>
                </a:cubicBezTo>
                <a:cubicBezTo>
                  <a:pt x="57" y="122"/>
                  <a:pt x="66" y="122"/>
                  <a:pt x="64" y="102"/>
                </a:cubicBezTo>
                <a:cubicBezTo>
                  <a:pt x="63" y="94"/>
                  <a:pt x="88" y="77"/>
                  <a:pt x="75" y="75"/>
                </a:cubicBezTo>
                <a:cubicBezTo>
                  <a:pt x="65" y="73"/>
                  <a:pt x="78" y="66"/>
                  <a:pt x="63" y="65"/>
                </a:cubicBezTo>
                <a:cubicBezTo>
                  <a:pt x="48" y="63"/>
                  <a:pt x="56" y="73"/>
                  <a:pt x="45" y="68"/>
                </a:cubicBezTo>
                <a:cubicBezTo>
                  <a:pt x="34" y="62"/>
                  <a:pt x="34" y="72"/>
                  <a:pt x="30" y="69"/>
                </a:cubicBezTo>
                <a:cubicBezTo>
                  <a:pt x="26" y="66"/>
                  <a:pt x="36" y="62"/>
                  <a:pt x="32" y="59"/>
                </a:cubicBezTo>
                <a:cubicBezTo>
                  <a:pt x="28" y="57"/>
                  <a:pt x="27" y="57"/>
                  <a:pt x="15" y="68"/>
                </a:cubicBezTo>
                <a:cubicBezTo>
                  <a:pt x="12" y="61"/>
                  <a:pt x="16" y="52"/>
                  <a:pt x="11" y="46"/>
                </a:cubicBezTo>
                <a:cubicBezTo>
                  <a:pt x="7" y="40"/>
                  <a:pt x="11" y="36"/>
                  <a:pt x="5" y="33"/>
                </a:cubicBezTo>
                <a:cubicBezTo>
                  <a:pt x="0" y="29"/>
                  <a:pt x="12" y="18"/>
                  <a:pt x="22" y="18"/>
                </a:cubicBezTo>
                <a:cubicBezTo>
                  <a:pt x="32" y="18"/>
                  <a:pt x="22" y="11"/>
                  <a:pt x="34" y="5"/>
                </a:cubicBezTo>
                <a:cubicBezTo>
                  <a:pt x="46" y="0"/>
                  <a:pt x="49" y="10"/>
                  <a:pt x="68" y="10"/>
                </a:cubicBezTo>
                <a:cubicBezTo>
                  <a:pt x="88" y="10"/>
                  <a:pt x="87" y="6"/>
                  <a:pt x="100" y="10"/>
                </a:cubicBezTo>
                <a:cubicBezTo>
                  <a:pt x="125" y="18"/>
                  <a:pt x="135" y="9"/>
                  <a:pt x="150" y="14"/>
                </a:cubicBezTo>
                <a:cubicBezTo>
                  <a:pt x="165" y="18"/>
                  <a:pt x="160" y="11"/>
                  <a:pt x="173" y="16"/>
                </a:cubicBezTo>
                <a:cubicBezTo>
                  <a:pt x="182" y="20"/>
                  <a:pt x="185" y="16"/>
                  <a:pt x="190" y="16"/>
                </a:cubicBezTo>
                <a:cubicBezTo>
                  <a:pt x="194" y="21"/>
                  <a:pt x="200" y="17"/>
                  <a:pt x="199" y="23"/>
                </a:cubicBezTo>
                <a:cubicBezTo>
                  <a:pt x="198" y="30"/>
                  <a:pt x="213" y="25"/>
                  <a:pt x="217" y="34"/>
                </a:cubicBezTo>
                <a:cubicBezTo>
                  <a:pt x="220" y="39"/>
                  <a:pt x="226" y="32"/>
                  <a:pt x="231" y="38"/>
                </a:cubicBezTo>
                <a:cubicBezTo>
                  <a:pt x="235" y="42"/>
                  <a:pt x="235" y="36"/>
                  <a:pt x="246" y="39"/>
                </a:cubicBezTo>
                <a:cubicBezTo>
                  <a:pt x="255" y="41"/>
                  <a:pt x="243" y="26"/>
                  <a:pt x="269" y="42"/>
                </a:cubicBezTo>
                <a:cubicBezTo>
                  <a:pt x="269" y="48"/>
                  <a:pt x="274" y="48"/>
                  <a:pt x="276" y="46"/>
                </a:cubicBezTo>
                <a:cubicBezTo>
                  <a:pt x="290" y="55"/>
                  <a:pt x="288" y="47"/>
                  <a:pt x="296" y="51"/>
                </a:cubicBezTo>
                <a:cubicBezTo>
                  <a:pt x="304" y="55"/>
                  <a:pt x="297" y="47"/>
                  <a:pt x="310" y="48"/>
                </a:cubicBezTo>
                <a:cubicBezTo>
                  <a:pt x="322" y="57"/>
                  <a:pt x="308" y="54"/>
                  <a:pt x="312" y="61"/>
                </a:cubicBezTo>
                <a:close/>
                <a:moveTo>
                  <a:pt x="311" y="137"/>
                </a:moveTo>
                <a:cubicBezTo>
                  <a:pt x="310" y="129"/>
                  <a:pt x="288" y="144"/>
                  <a:pt x="292" y="148"/>
                </a:cubicBezTo>
                <a:cubicBezTo>
                  <a:pt x="293" y="149"/>
                  <a:pt x="292" y="150"/>
                  <a:pt x="297" y="148"/>
                </a:cubicBezTo>
                <a:cubicBezTo>
                  <a:pt x="301" y="146"/>
                  <a:pt x="299" y="151"/>
                  <a:pt x="306" y="155"/>
                </a:cubicBezTo>
                <a:cubicBezTo>
                  <a:pt x="312" y="160"/>
                  <a:pt x="314" y="149"/>
                  <a:pt x="319" y="142"/>
                </a:cubicBezTo>
                <a:cubicBezTo>
                  <a:pt x="323" y="135"/>
                  <a:pt x="311" y="145"/>
                  <a:pt x="311" y="137"/>
                </a:cubicBezTo>
                <a:close/>
                <a:moveTo>
                  <a:pt x="327" y="133"/>
                </a:moveTo>
                <a:cubicBezTo>
                  <a:pt x="328" y="136"/>
                  <a:pt x="331" y="132"/>
                  <a:pt x="335" y="136"/>
                </a:cubicBezTo>
                <a:cubicBezTo>
                  <a:pt x="339" y="140"/>
                  <a:pt x="339" y="137"/>
                  <a:pt x="338" y="132"/>
                </a:cubicBezTo>
                <a:cubicBezTo>
                  <a:pt x="337" y="127"/>
                  <a:pt x="326" y="128"/>
                  <a:pt x="327" y="133"/>
                </a:cubicBezTo>
                <a:close/>
                <a:moveTo>
                  <a:pt x="263" y="170"/>
                </a:moveTo>
                <a:cubicBezTo>
                  <a:pt x="265" y="173"/>
                  <a:pt x="274" y="165"/>
                  <a:pt x="271" y="162"/>
                </a:cubicBezTo>
                <a:cubicBezTo>
                  <a:pt x="268" y="158"/>
                  <a:pt x="260" y="168"/>
                  <a:pt x="263" y="17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7" name="Freeform 85">
            <a:extLst>
              <a:ext uri="{FF2B5EF4-FFF2-40B4-BE49-F238E27FC236}">
                <a16:creationId xmlns:a16="http://schemas.microsoft.com/office/drawing/2014/main" id="{BB4F45AE-C759-C9C1-8ABC-8C3E3437EFF7}"/>
              </a:ext>
            </a:extLst>
          </p:cNvPr>
          <p:cNvSpPr>
            <a:spLocks/>
          </p:cNvSpPr>
          <p:nvPr/>
        </p:nvSpPr>
        <p:spPr bwMode="auto">
          <a:xfrm>
            <a:off x="2705192" y="2972715"/>
            <a:ext cx="537747" cy="610057"/>
          </a:xfrm>
          <a:custGeom>
            <a:avLst/>
            <a:gdLst/>
            <a:ahLst/>
            <a:cxnLst>
              <a:cxn ang="0">
                <a:pos x="137" y="43"/>
              </a:cxn>
              <a:cxn ang="0">
                <a:pos x="131" y="23"/>
              </a:cxn>
              <a:cxn ang="0">
                <a:pos x="121" y="29"/>
              </a:cxn>
              <a:cxn ang="0">
                <a:pos x="98" y="22"/>
              </a:cxn>
              <a:cxn ang="0">
                <a:pos x="75" y="3"/>
              </a:cxn>
              <a:cxn ang="0">
                <a:pos x="68" y="2"/>
              </a:cxn>
              <a:cxn ang="0">
                <a:pos x="68" y="7"/>
              </a:cxn>
              <a:cxn ang="0">
                <a:pos x="52" y="14"/>
              </a:cxn>
              <a:cxn ang="0">
                <a:pos x="55" y="25"/>
              </a:cxn>
              <a:cxn ang="0">
                <a:pos x="45" y="37"/>
              </a:cxn>
              <a:cxn ang="0">
                <a:pos x="37" y="38"/>
              </a:cxn>
              <a:cxn ang="0">
                <a:pos x="29" y="35"/>
              </a:cxn>
              <a:cxn ang="0">
                <a:pos x="1" y="39"/>
              </a:cxn>
              <a:cxn ang="0">
                <a:pos x="1" y="40"/>
              </a:cxn>
              <a:cxn ang="0">
                <a:pos x="13" y="63"/>
              </a:cxn>
              <a:cxn ang="0">
                <a:pos x="26" y="46"/>
              </a:cxn>
              <a:cxn ang="0">
                <a:pos x="39" y="73"/>
              </a:cxn>
              <a:cxn ang="0">
                <a:pos x="49" y="92"/>
              </a:cxn>
              <a:cxn ang="0">
                <a:pos x="68" y="107"/>
              </a:cxn>
              <a:cxn ang="0">
                <a:pos x="99" y="126"/>
              </a:cxn>
              <a:cxn ang="0">
                <a:pos x="103" y="132"/>
              </a:cxn>
              <a:cxn ang="0">
                <a:pos x="123" y="146"/>
              </a:cxn>
              <a:cxn ang="0">
                <a:pos x="129" y="148"/>
              </a:cxn>
              <a:cxn ang="0">
                <a:pos x="122" y="140"/>
              </a:cxn>
              <a:cxn ang="0">
                <a:pos x="109" y="130"/>
              </a:cxn>
              <a:cxn ang="0">
                <a:pos x="103" y="126"/>
              </a:cxn>
              <a:cxn ang="0">
                <a:pos x="97" y="117"/>
              </a:cxn>
              <a:cxn ang="0">
                <a:pos x="89" y="106"/>
              </a:cxn>
              <a:cxn ang="0">
                <a:pos x="67" y="83"/>
              </a:cxn>
              <a:cxn ang="0">
                <a:pos x="66" y="77"/>
              </a:cxn>
              <a:cxn ang="0">
                <a:pos x="58" y="64"/>
              </a:cxn>
              <a:cxn ang="0">
                <a:pos x="65" y="51"/>
              </a:cxn>
              <a:cxn ang="0">
                <a:pos x="73" y="50"/>
              </a:cxn>
              <a:cxn ang="0">
                <a:pos x="93" y="50"/>
              </a:cxn>
              <a:cxn ang="0">
                <a:pos x="110" y="52"/>
              </a:cxn>
              <a:cxn ang="0">
                <a:pos x="126" y="52"/>
              </a:cxn>
              <a:cxn ang="0">
                <a:pos x="136" y="60"/>
              </a:cxn>
              <a:cxn ang="0">
                <a:pos x="146" y="49"/>
              </a:cxn>
              <a:cxn ang="0">
                <a:pos x="137" y="43"/>
              </a:cxn>
            </a:cxnLst>
            <a:rect l="0" t="0" r="r" b="b"/>
            <a:pathLst>
              <a:path w="148" h="148">
                <a:moveTo>
                  <a:pt x="137" y="43"/>
                </a:moveTo>
                <a:cubicBezTo>
                  <a:pt x="134" y="40"/>
                  <a:pt x="136" y="28"/>
                  <a:pt x="131" y="23"/>
                </a:cubicBezTo>
                <a:cubicBezTo>
                  <a:pt x="124" y="22"/>
                  <a:pt x="128" y="27"/>
                  <a:pt x="121" y="29"/>
                </a:cubicBezTo>
                <a:cubicBezTo>
                  <a:pt x="114" y="31"/>
                  <a:pt x="104" y="22"/>
                  <a:pt x="98" y="22"/>
                </a:cubicBezTo>
                <a:cubicBezTo>
                  <a:pt x="91" y="22"/>
                  <a:pt x="98" y="17"/>
                  <a:pt x="75" y="3"/>
                </a:cubicBezTo>
                <a:cubicBezTo>
                  <a:pt x="73" y="2"/>
                  <a:pt x="70" y="0"/>
                  <a:pt x="68" y="2"/>
                </a:cubicBezTo>
                <a:cubicBezTo>
                  <a:pt x="67" y="4"/>
                  <a:pt x="70" y="4"/>
                  <a:pt x="68" y="7"/>
                </a:cubicBezTo>
                <a:cubicBezTo>
                  <a:pt x="67" y="9"/>
                  <a:pt x="54" y="11"/>
                  <a:pt x="52" y="14"/>
                </a:cubicBezTo>
                <a:cubicBezTo>
                  <a:pt x="50" y="16"/>
                  <a:pt x="56" y="22"/>
                  <a:pt x="55" y="25"/>
                </a:cubicBezTo>
                <a:cubicBezTo>
                  <a:pt x="54" y="29"/>
                  <a:pt x="44" y="28"/>
                  <a:pt x="45" y="37"/>
                </a:cubicBezTo>
                <a:cubicBezTo>
                  <a:pt x="46" y="43"/>
                  <a:pt x="42" y="40"/>
                  <a:pt x="37" y="38"/>
                </a:cubicBezTo>
                <a:cubicBezTo>
                  <a:pt x="32" y="35"/>
                  <a:pt x="37" y="43"/>
                  <a:pt x="29" y="35"/>
                </a:cubicBezTo>
                <a:cubicBezTo>
                  <a:pt x="24" y="30"/>
                  <a:pt x="31" y="39"/>
                  <a:pt x="1" y="39"/>
                </a:cubicBezTo>
                <a:cubicBezTo>
                  <a:pt x="1" y="39"/>
                  <a:pt x="1" y="39"/>
                  <a:pt x="1" y="40"/>
                </a:cubicBezTo>
                <a:cubicBezTo>
                  <a:pt x="0" y="45"/>
                  <a:pt x="10" y="71"/>
                  <a:pt x="13" y="63"/>
                </a:cubicBezTo>
                <a:cubicBezTo>
                  <a:pt x="16" y="55"/>
                  <a:pt x="16" y="39"/>
                  <a:pt x="26" y="46"/>
                </a:cubicBezTo>
                <a:cubicBezTo>
                  <a:pt x="42" y="59"/>
                  <a:pt x="28" y="61"/>
                  <a:pt x="39" y="73"/>
                </a:cubicBezTo>
                <a:cubicBezTo>
                  <a:pt x="50" y="85"/>
                  <a:pt x="31" y="78"/>
                  <a:pt x="49" y="92"/>
                </a:cubicBezTo>
                <a:cubicBezTo>
                  <a:pt x="67" y="107"/>
                  <a:pt x="56" y="108"/>
                  <a:pt x="68" y="107"/>
                </a:cubicBezTo>
                <a:cubicBezTo>
                  <a:pt x="79" y="105"/>
                  <a:pt x="88" y="116"/>
                  <a:pt x="99" y="126"/>
                </a:cubicBezTo>
                <a:cubicBezTo>
                  <a:pt x="82" y="122"/>
                  <a:pt x="83" y="125"/>
                  <a:pt x="103" y="132"/>
                </a:cubicBezTo>
                <a:cubicBezTo>
                  <a:pt x="122" y="139"/>
                  <a:pt x="118" y="146"/>
                  <a:pt x="123" y="146"/>
                </a:cubicBezTo>
                <a:cubicBezTo>
                  <a:pt x="128" y="145"/>
                  <a:pt x="126" y="146"/>
                  <a:pt x="129" y="148"/>
                </a:cubicBezTo>
                <a:cubicBezTo>
                  <a:pt x="133" y="141"/>
                  <a:pt x="123" y="145"/>
                  <a:pt x="122" y="140"/>
                </a:cubicBezTo>
                <a:cubicBezTo>
                  <a:pt x="119" y="136"/>
                  <a:pt x="111" y="134"/>
                  <a:pt x="109" y="130"/>
                </a:cubicBezTo>
                <a:cubicBezTo>
                  <a:pt x="106" y="126"/>
                  <a:pt x="102" y="128"/>
                  <a:pt x="103" y="126"/>
                </a:cubicBezTo>
                <a:cubicBezTo>
                  <a:pt x="104" y="123"/>
                  <a:pt x="103" y="121"/>
                  <a:pt x="97" y="117"/>
                </a:cubicBezTo>
                <a:cubicBezTo>
                  <a:pt x="90" y="113"/>
                  <a:pt x="94" y="109"/>
                  <a:pt x="89" y="106"/>
                </a:cubicBezTo>
                <a:cubicBezTo>
                  <a:pt x="83" y="104"/>
                  <a:pt x="72" y="84"/>
                  <a:pt x="67" y="83"/>
                </a:cubicBezTo>
                <a:cubicBezTo>
                  <a:pt x="62" y="83"/>
                  <a:pt x="70" y="79"/>
                  <a:pt x="66" y="77"/>
                </a:cubicBezTo>
                <a:cubicBezTo>
                  <a:pt x="63" y="75"/>
                  <a:pt x="63" y="66"/>
                  <a:pt x="58" y="64"/>
                </a:cubicBezTo>
                <a:cubicBezTo>
                  <a:pt x="52" y="61"/>
                  <a:pt x="55" y="39"/>
                  <a:pt x="65" y="51"/>
                </a:cubicBezTo>
                <a:cubicBezTo>
                  <a:pt x="71" y="58"/>
                  <a:pt x="69" y="56"/>
                  <a:pt x="73" y="50"/>
                </a:cubicBezTo>
                <a:cubicBezTo>
                  <a:pt x="77" y="44"/>
                  <a:pt x="89" y="52"/>
                  <a:pt x="93" y="50"/>
                </a:cubicBezTo>
                <a:cubicBezTo>
                  <a:pt x="97" y="48"/>
                  <a:pt x="104" y="57"/>
                  <a:pt x="110" y="52"/>
                </a:cubicBezTo>
                <a:cubicBezTo>
                  <a:pt x="115" y="47"/>
                  <a:pt x="121" y="54"/>
                  <a:pt x="126" y="52"/>
                </a:cubicBezTo>
                <a:cubicBezTo>
                  <a:pt x="130" y="50"/>
                  <a:pt x="127" y="61"/>
                  <a:pt x="136" y="60"/>
                </a:cubicBezTo>
                <a:cubicBezTo>
                  <a:pt x="138" y="48"/>
                  <a:pt x="144" y="52"/>
                  <a:pt x="146" y="49"/>
                </a:cubicBezTo>
                <a:cubicBezTo>
                  <a:pt x="148" y="45"/>
                  <a:pt x="144" y="50"/>
                  <a:pt x="137" y="43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8" name="Freeform 86">
            <a:extLst>
              <a:ext uri="{FF2B5EF4-FFF2-40B4-BE49-F238E27FC236}">
                <a16:creationId xmlns:a16="http://schemas.microsoft.com/office/drawing/2014/main" id="{B96449D4-3163-0595-B9AD-FFCA69FDD22B}"/>
              </a:ext>
            </a:extLst>
          </p:cNvPr>
          <p:cNvSpPr>
            <a:spLocks/>
          </p:cNvSpPr>
          <p:nvPr/>
        </p:nvSpPr>
        <p:spPr bwMode="auto">
          <a:xfrm>
            <a:off x="2959594" y="3454885"/>
            <a:ext cx="76168" cy="20739"/>
          </a:xfrm>
          <a:custGeom>
            <a:avLst/>
            <a:gdLst/>
            <a:ahLst/>
            <a:cxnLst>
              <a:cxn ang="0">
                <a:pos x="17" y="2"/>
              </a:cxn>
              <a:cxn ang="0">
                <a:pos x="4" y="1"/>
              </a:cxn>
              <a:cxn ang="0">
                <a:pos x="7" y="3"/>
              </a:cxn>
              <a:cxn ang="0">
                <a:pos x="17" y="2"/>
              </a:cxn>
            </a:cxnLst>
            <a:rect l="0" t="0" r="r" b="b"/>
            <a:pathLst>
              <a:path w="21" h="5">
                <a:moveTo>
                  <a:pt x="17" y="2"/>
                </a:moveTo>
                <a:cubicBezTo>
                  <a:pt x="15" y="1"/>
                  <a:pt x="8" y="0"/>
                  <a:pt x="4" y="1"/>
                </a:cubicBezTo>
                <a:cubicBezTo>
                  <a:pt x="0" y="1"/>
                  <a:pt x="0" y="2"/>
                  <a:pt x="7" y="3"/>
                </a:cubicBezTo>
                <a:cubicBezTo>
                  <a:pt x="15" y="4"/>
                  <a:pt x="21" y="5"/>
                  <a:pt x="17" y="2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9" name="Freeform 87">
            <a:extLst>
              <a:ext uri="{FF2B5EF4-FFF2-40B4-BE49-F238E27FC236}">
                <a16:creationId xmlns:a16="http://schemas.microsoft.com/office/drawing/2014/main" id="{6857D4E3-7648-3239-BF57-D7B1772AE2F9}"/>
              </a:ext>
            </a:extLst>
          </p:cNvPr>
          <p:cNvSpPr>
            <a:spLocks/>
          </p:cNvSpPr>
          <p:nvPr/>
        </p:nvSpPr>
        <p:spPr bwMode="auto">
          <a:xfrm>
            <a:off x="2959594" y="3427233"/>
            <a:ext cx="57888" cy="24195"/>
          </a:xfrm>
          <a:custGeom>
            <a:avLst/>
            <a:gdLst/>
            <a:ahLst/>
            <a:cxnLst>
              <a:cxn ang="0">
                <a:pos x="2" y="3"/>
              </a:cxn>
              <a:cxn ang="0">
                <a:pos x="12" y="4"/>
              </a:cxn>
              <a:cxn ang="0">
                <a:pos x="2" y="3"/>
              </a:cxn>
            </a:cxnLst>
            <a:rect l="0" t="0" r="r" b="b"/>
            <a:pathLst>
              <a:path w="16" h="6">
                <a:moveTo>
                  <a:pt x="2" y="3"/>
                </a:moveTo>
                <a:cubicBezTo>
                  <a:pt x="4" y="5"/>
                  <a:pt x="9" y="6"/>
                  <a:pt x="12" y="4"/>
                </a:cubicBezTo>
                <a:cubicBezTo>
                  <a:pt x="16" y="3"/>
                  <a:pt x="0" y="0"/>
                  <a:pt x="2" y="3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" name="Freeform 88">
            <a:extLst>
              <a:ext uri="{FF2B5EF4-FFF2-40B4-BE49-F238E27FC236}">
                <a16:creationId xmlns:a16="http://schemas.microsoft.com/office/drawing/2014/main" id="{B3966DCE-7483-66F0-B05B-C4614299700A}"/>
              </a:ext>
            </a:extLst>
          </p:cNvPr>
          <p:cNvSpPr>
            <a:spLocks/>
          </p:cNvSpPr>
          <p:nvPr/>
        </p:nvSpPr>
        <p:spPr bwMode="auto">
          <a:xfrm>
            <a:off x="2970258" y="3484265"/>
            <a:ext cx="62458" cy="24195"/>
          </a:xfrm>
          <a:custGeom>
            <a:avLst/>
            <a:gdLst/>
            <a:ahLst/>
            <a:cxnLst>
              <a:cxn ang="0">
                <a:pos x="5" y="4"/>
              </a:cxn>
              <a:cxn ang="0">
                <a:pos x="10" y="5"/>
              </a:cxn>
              <a:cxn ang="0">
                <a:pos x="16" y="3"/>
              </a:cxn>
              <a:cxn ang="0">
                <a:pos x="5" y="4"/>
              </a:cxn>
            </a:cxnLst>
            <a:rect l="0" t="0" r="r" b="b"/>
            <a:pathLst>
              <a:path w="17" h="6">
                <a:moveTo>
                  <a:pt x="5" y="4"/>
                </a:moveTo>
                <a:cubicBezTo>
                  <a:pt x="6" y="6"/>
                  <a:pt x="6" y="5"/>
                  <a:pt x="10" y="5"/>
                </a:cubicBezTo>
                <a:cubicBezTo>
                  <a:pt x="14" y="4"/>
                  <a:pt x="17" y="4"/>
                  <a:pt x="16" y="3"/>
                </a:cubicBezTo>
                <a:cubicBezTo>
                  <a:pt x="14" y="2"/>
                  <a:pt x="0" y="0"/>
                  <a:pt x="5" y="4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" name="Freeform 89">
            <a:extLst>
              <a:ext uri="{FF2B5EF4-FFF2-40B4-BE49-F238E27FC236}">
                <a16:creationId xmlns:a16="http://schemas.microsoft.com/office/drawing/2014/main" id="{16B3402E-6B0C-1D50-D5FC-87435915A745}"/>
              </a:ext>
            </a:extLst>
          </p:cNvPr>
          <p:cNvSpPr>
            <a:spLocks/>
          </p:cNvSpPr>
          <p:nvPr/>
        </p:nvSpPr>
        <p:spPr bwMode="auto">
          <a:xfrm>
            <a:off x="2785931" y="3171459"/>
            <a:ext cx="36560" cy="36292"/>
          </a:xfrm>
          <a:custGeom>
            <a:avLst/>
            <a:gdLst/>
            <a:ahLst/>
            <a:cxnLst>
              <a:cxn ang="0">
                <a:pos x="8" y="5"/>
              </a:cxn>
              <a:cxn ang="0">
                <a:pos x="3" y="0"/>
              </a:cxn>
              <a:cxn ang="0">
                <a:pos x="2" y="4"/>
              </a:cxn>
              <a:cxn ang="0">
                <a:pos x="10" y="8"/>
              </a:cxn>
              <a:cxn ang="0">
                <a:pos x="8" y="5"/>
              </a:cxn>
            </a:cxnLst>
            <a:rect l="0" t="0" r="r" b="b"/>
            <a:pathLst>
              <a:path w="10" h="9">
                <a:moveTo>
                  <a:pt x="8" y="5"/>
                </a:moveTo>
                <a:cubicBezTo>
                  <a:pt x="5" y="3"/>
                  <a:pt x="6" y="1"/>
                  <a:pt x="3" y="0"/>
                </a:cubicBezTo>
                <a:cubicBezTo>
                  <a:pt x="1" y="0"/>
                  <a:pt x="3" y="1"/>
                  <a:pt x="2" y="4"/>
                </a:cubicBezTo>
                <a:cubicBezTo>
                  <a:pt x="0" y="6"/>
                  <a:pt x="6" y="9"/>
                  <a:pt x="10" y="8"/>
                </a:cubicBezTo>
                <a:cubicBezTo>
                  <a:pt x="10" y="8"/>
                  <a:pt x="10" y="7"/>
                  <a:pt x="8" y="5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2" name="Freeform 90">
            <a:extLst>
              <a:ext uri="{FF2B5EF4-FFF2-40B4-BE49-F238E27FC236}">
                <a16:creationId xmlns:a16="http://schemas.microsoft.com/office/drawing/2014/main" id="{37D93834-102F-9D24-78C3-4FC0E11C59DA}"/>
              </a:ext>
            </a:extLst>
          </p:cNvPr>
          <p:cNvSpPr>
            <a:spLocks/>
          </p:cNvSpPr>
          <p:nvPr/>
        </p:nvSpPr>
        <p:spPr bwMode="auto">
          <a:xfrm>
            <a:off x="2770697" y="3166274"/>
            <a:ext cx="28944" cy="95051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11"/>
              </a:cxn>
              <a:cxn ang="0">
                <a:pos x="7" y="21"/>
              </a:cxn>
              <a:cxn ang="0">
                <a:pos x="3" y="3"/>
              </a:cxn>
              <a:cxn ang="0">
                <a:pos x="3" y="8"/>
              </a:cxn>
            </a:cxnLst>
            <a:rect l="0" t="0" r="r" b="b"/>
            <a:pathLst>
              <a:path w="8" h="23">
                <a:moveTo>
                  <a:pt x="3" y="8"/>
                </a:moveTo>
                <a:cubicBezTo>
                  <a:pt x="5" y="14"/>
                  <a:pt x="2" y="10"/>
                  <a:pt x="2" y="11"/>
                </a:cubicBezTo>
                <a:cubicBezTo>
                  <a:pt x="1" y="13"/>
                  <a:pt x="3" y="17"/>
                  <a:pt x="7" y="21"/>
                </a:cubicBezTo>
                <a:cubicBezTo>
                  <a:pt x="8" y="23"/>
                  <a:pt x="4" y="6"/>
                  <a:pt x="3" y="3"/>
                </a:cubicBezTo>
                <a:cubicBezTo>
                  <a:pt x="3" y="0"/>
                  <a:pt x="0" y="3"/>
                  <a:pt x="3" y="8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3" name="Freeform 91">
            <a:extLst>
              <a:ext uri="{FF2B5EF4-FFF2-40B4-BE49-F238E27FC236}">
                <a16:creationId xmlns:a16="http://schemas.microsoft.com/office/drawing/2014/main" id="{7DE9F0D2-7848-C058-7DFD-D074F12E34B1}"/>
              </a:ext>
            </a:extLst>
          </p:cNvPr>
          <p:cNvSpPr>
            <a:spLocks/>
          </p:cNvSpPr>
          <p:nvPr/>
        </p:nvSpPr>
        <p:spPr bwMode="auto">
          <a:xfrm>
            <a:off x="2807258" y="3237131"/>
            <a:ext cx="51794" cy="69129"/>
          </a:xfrm>
          <a:custGeom>
            <a:avLst/>
            <a:gdLst/>
            <a:ahLst/>
            <a:cxnLst>
              <a:cxn ang="0">
                <a:pos x="6" y="6"/>
              </a:cxn>
              <a:cxn ang="0">
                <a:pos x="1" y="4"/>
              </a:cxn>
              <a:cxn ang="0">
                <a:pos x="11" y="14"/>
              </a:cxn>
              <a:cxn ang="0">
                <a:pos x="6" y="6"/>
              </a:cxn>
            </a:cxnLst>
            <a:rect l="0" t="0" r="r" b="b"/>
            <a:pathLst>
              <a:path w="14" h="17">
                <a:moveTo>
                  <a:pt x="6" y="6"/>
                </a:moveTo>
                <a:cubicBezTo>
                  <a:pt x="2" y="3"/>
                  <a:pt x="0" y="0"/>
                  <a:pt x="1" y="4"/>
                </a:cubicBezTo>
                <a:cubicBezTo>
                  <a:pt x="3" y="7"/>
                  <a:pt x="6" y="10"/>
                  <a:pt x="11" y="14"/>
                </a:cubicBezTo>
                <a:cubicBezTo>
                  <a:pt x="14" y="17"/>
                  <a:pt x="10" y="10"/>
                  <a:pt x="6" y="6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Freeform 92">
            <a:extLst>
              <a:ext uri="{FF2B5EF4-FFF2-40B4-BE49-F238E27FC236}">
                <a16:creationId xmlns:a16="http://schemas.microsoft.com/office/drawing/2014/main" id="{03B5A7AE-9C0B-66A4-FB56-A85CE565FC60}"/>
              </a:ext>
            </a:extLst>
          </p:cNvPr>
          <p:cNvSpPr>
            <a:spLocks/>
          </p:cNvSpPr>
          <p:nvPr/>
        </p:nvSpPr>
        <p:spPr bwMode="auto">
          <a:xfrm>
            <a:off x="1626652" y="3529198"/>
            <a:ext cx="25897" cy="32836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7" y="6"/>
              </a:cxn>
              <a:cxn ang="0">
                <a:pos x="0" y="2"/>
              </a:cxn>
            </a:cxnLst>
            <a:rect l="0" t="0" r="r" b="b"/>
            <a:pathLst>
              <a:path w="7" h="8">
                <a:moveTo>
                  <a:pt x="0" y="2"/>
                </a:moveTo>
                <a:cubicBezTo>
                  <a:pt x="0" y="8"/>
                  <a:pt x="5" y="8"/>
                  <a:pt x="7" y="6"/>
                </a:cubicBezTo>
                <a:cubicBezTo>
                  <a:pt x="7" y="4"/>
                  <a:pt x="5" y="0"/>
                  <a:pt x="0" y="2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8E97E57-7303-03C5-1541-7A6B4B742085}"/>
              </a:ext>
            </a:extLst>
          </p:cNvPr>
          <p:cNvSpPr/>
          <p:nvPr/>
        </p:nvSpPr>
        <p:spPr>
          <a:xfrm>
            <a:off x="4664906" y="3582772"/>
            <a:ext cx="6533328" cy="1193040"/>
          </a:xfrm>
          <a:prstGeom prst="roundRect">
            <a:avLst/>
          </a:prstGeom>
          <a:solidFill>
            <a:srgbClr val="E2E2FE"/>
          </a:solidFill>
          <a:ln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Quindi...</a:t>
            </a:r>
          </a:p>
          <a:p>
            <a:pPr marL="285750" indent="-285750" algn="ctr"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Bulgaria la pensione non è considerata reddito</a:t>
            </a: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 completa detassazione</a:t>
            </a:r>
          </a:p>
          <a:p>
            <a:pPr marL="285750" indent="-285750" algn="ctr">
              <a:buClr>
                <a:srgbClr val="02026A"/>
              </a:buClr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Essere residente in Bulgaria (più di 183 giorni/anno)</a:t>
            </a:r>
          </a:p>
          <a:p>
            <a:pPr marL="285750" indent="-285750" algn="ctr"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Fatto salvo l’art. 17 (che richiede la CITTADINANZA per l’esenzione)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887F5BF0-A542-66EC-7493-8532F2B9DA8E}"/>
              </a:ext>
            </a:extLst>
          </p:cNvPr>
          <p:cNvSpPr/>
          <p:nvPr/>
        </p:nvSpPr>
        <p:spPr>
          <a:xfrm>
            <a:off x="1327132" y="5220906"/>
            <a:ext cx="4276436" cy="1041159"/>
          </a:xfrm>
          <a:prstGeom prst="roundRect">
            <a:avLst/>
          </a:prstGeom>
          <a:solidFill>
            <a:srgbClr val="E2E2FE"/>
          </a:solidFill>
          <a:ln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L’Italia rinuncia alla ritenuta d’imposta in ossequio alla convenzione.. Quindi</a:t>
            </a:r>
          </a:p>
          <a:p>
            <a:pPr algn="ctr"/>
            <a:endParaRPr lang="it-IT" sz="1600" dirty="0">
              <a:solidFill>
                <a:srgbClr val="02026A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it-IT" sz="1600" b="1" u="sng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DOPPIA NON IMPOSIZIONE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F7A3718A-706A-93CA-2CED-E86693D92A44}"/>
              </a:ext>
            </a:extLst>
          </p:cNvPr>
          <p:cNvCxnSpPr>
            <a:stCxn id="47" idx="1"/>
            <a:endCxn id="48" idx="0"/>
          </p:cNvCxnSpPr>
          <p:nvPr/>
        </p:nvCxnSpPr>
        <p:spPr>
          <a:xfrm rot="10800000" flipV="1">
            <a:off x="3465350" y="4179292"/>
            <a:ext cx="1199556" cy="1041614"/>
          </a:xfrm>
          <a:prstGeom prst="bentConnector2">
            <a:avLst/>
          </a:prstGeom>
          <a:ln w="28575">
            <a:solidFill>
              <a:srgbClr val="02026A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44">
            <a:extLst>
              <a:ext uri="{FF2B5EF4-FFF2-40B4-BE49-F238E27FC236}">
                <a16:creationId xmlns:a16="http://schemas.microsoft.com/office/drawing/2014/main" id="{1AA68377-441B-4BDD-8335-2264C68B61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4074" y="682225"/>
            <a:ext cx="6411220" cy="2743583"/>
          </a:xfrm>
          <a:prstGeom prst="rect">
            <a:avLst/>
          </a:prstGeom>
        </p:spPr>
      </p:pic>
      <p:sp>
        <p:nvSpPr>
          <p:cNvPr id="49" name="Freeform 41">
            <a:extLst>
              <a:ext uri="{FF2B5EF4-FFF2-40B4-BE49-F238E27FC236}">
                <a16:creationId xmlns:a16="http://schemas.microsoft.com/office/drawing/2014/main" id="{BFC05070-66F8-A239-553C-88F230505557}"/>
              </a:ext>
            </a:extLst>
          </p:cNvPr>
          <p:cNvSpPr>
            <a:spLocks noEditPoints="1"/>
          </p:cNvSpPr>
          <p:nvPr/>
        </p:nvSpPr>
        <p:spPr bwMode="auto">
          <a:xfrm>
            <a:off x="2062333" y="2891489"/>
            <a:ext cx="1104438" cy="1482803"/>
          </a:xfrm>
          <a:custGeom>
            <a:avLst/>
            <a:gdLst/>
            <a:ahLst/>
            <a:cxnLst>
              <a:cxn ang="0">
                <a:pos x="295" y="253"/>
              </a:cxn>
              <a:cxn ang="0">
                <a:pos x="261" y="233"/>
              </a:cxn>
              <a:cxn ang="0">
                <a:pos x="258" y="262"/>
              </a:cxn>
              <a:cxn ang="0">
                <a:pos x="249" y="303"/>
              </a:cxn>
              <a:cxn ang="0">
                <a:pos x="234" y="303"/>
              </a:cxn>
              <a:cxn ang="0">
                <a:pos x="238" y="264"/>
              </a:cxn>
              <a:cxn ang="0">
                <a:pos x="205" y="227"/>
              </a:cxn>
              <a:cxn ang="0">
                <a:pos x="179" y="205"/>
              </a:cxn>
              <a:cxn ang="0">
                <a:pos x="135" y="176"/>
              </a:cxn>
              <a:cxn ang="0">
                <a:pos x="108" y="151"/>
              </a:cxn>
              <a:cxn ang="0">
                <a:pos x="87" y="108"/>
              </a:cxn>
              <a:cxn ang="0">
                <a:pos x="29" y="119"/>
              </a:cxn>
              <a:cxn ang="0">
                <a:pos x="15" y="98"/>
              </a:cxn>
              <a:cxn ang="0">
                <a:pos x="20" y="64"/>
              </a:cxn>
              <a:cxn ang="0">
                <a:pos x="27" y="43"/>
              </a:cxn>
              <a:cxn ang="0">
                <a:pos x="45" y="29"/>
              </a:cxn>
              <a:cxn ang="0">
                <a:pos x="57" y="36"/>
              </a:cxn>
              <a:cxn ang="0">
                <a:pos x="70" y="35"/>
              </a:cxn>
              <a:cxn ang="0">
                <a:pos x="84" y="29"/>
              </a:cxn>
              <a:cxn ang="0">
                <a:pos x="93" y="19"/>
              </a:cxn>
              <a:cxn ang="0">
                <a:pos x="102" y="9"/>
              </a:cxn>
              <a:cxn ang="0">
                <a:pos x="122" y="5"/>
              </a:cxn>
              <a:cxn ang="0">
                <a:pos x="144" y="7"/>
              </a:cxn>
              <a:cxn ang="0">
                <a:pos x="182" y="22"/>
              </a:cxn>
              <a:cxn ang="0">
                <a:pos x="180" y="36"/>
              </a:cxn>
              <a:cxn ang="0">
                <a:pos x="182" y="55"/>
              </a:cxn>
              <a:cxn ang="0">
                <a:pos x="167" y="51"/>
              </a:cxn>
              <a:cxn ang="0">
                <a:pos x="147" y="68"/>
              </a:cxn>
              <a:cxn ang="0">
                <a:pos x="157" y="110"/>
              </a:cxn>
              <a:cxn ang="0">
                <a:pos x="208" y="176"/>
              </a:cxn>
              <a:cxn ang="0">
                <a:pos x="268" y="212"/>
              </a:cxn>
              <a:cxn ang="0">
                <a:pos x="300" y="245"/>
              </a:cxn>
              <a:cxn ang="0">
                <a:pos x="177" y="310"/>
              </a:cxn>
              <a:cxn ang="0">
                <a:pos x="152" y="322"/>
              </a:cxn>
              <a:cxn ang="0">
                <a:pos x="189" y="344"/>
              </a:cxn>
              <a:cxn ang="0">
                <a:pos x="218" y="355"/>
              </a:cxn>
              <a:cxn ang="0">
                <a:pos x="229" y="305"/>
              </a:cxn>
              <a:cxn ang="0">
                <a:pos x="81" y="211"/>
              </a:cxn>
              <a:cxn ang="0">
                <a:pos x="45" y="222"/>
              </a:cxn>
              <a:cxn ang="0">
                <a:pos x="52" y="260"/>
              </a:cxn>
              <a:cxn ang="0">
                <a:pos x="73" y="275"/>
              </a:cxn>
              <a:cxn ang="0">
                <a:pos x="84" y="234"/>
              </a:cxn>
            </a:cxnLst>
            <a:rect l="0" t="0" r="r" b="b"/>
            <a:pathLst>
              <a:path w="304" h="360">
                <a:moveTo>
                  <a:pt x="300" y="245"/>
                </a:moveTo>
                <a:cubicBezTo>
                  <a:pt x="296" y="252"/>
                  <a:pt x="304" y="254"/>
                  <a:pt x="295" y="253"/>
                </a:cubicBezTo>
                <a:cubicBezTo>
                  <a:pt x="285" y="251"/>
                  <a:pt x="291" y="236"/>
                  <a:pt x="280" y="235"/>
                </a:cubicBezTo>
                <a:cubicBezTo>
                  <a:pt x="269" y="234"/>
                  <a:pt x="269" y="228"/>
                  <a:pt x="261" y="233"/>
                </a:cubicBezTo>
                <a:cubicBezTo>
                  <a:pt x="253" y="238"/>
                  <a:pt x="257" y="245"/>
                  <a:pt x="253" y="251"/>
                </a:cubicBezTo>
                <a:cubicBezTo>
                  <a:pt x="248" y="256"/>
                  <a:pt x="249" y="259"/>
                  <a:pt x="258" y="262"/>
                </a:cubicBezTo>
                <a:cubicBezTo>
                  <a:pt x="267" y="265"/>
                  <a:pt x="274" y="277"/>
                  <a:pt x="262" y="284"/>
                </a:cubicBezTo>
                <a:cubicBezTo>
                  <a:pt x="250" y="291"/>
                  <a:pt x="257" y="295"/>
                  <a:pt x="249" y="303"/>
                </a:cubicBezTo>
                <a:cubicBezTo>
                  <a:pt x="241" y="312"/>
                  <a:pt x="243" y="322"/>
                  <a:pt x="233" y="317"/>
                </a:cubicBezTo>
                <a:cubicBezTo>
                  <a:pt x="228" y="314"/>
                  <a:pt x="229" y="308"/>
                  <a:pt x="234" y="303"/>
                </a:cubicBezTo>
                <a:cubicBezTo>
                  <a:pt x="238" y="297"/>
                  <a:pt x="234" y="294"/>
                  <a:pt x="239" y="290"/>
                </a:cubicBezTo>
                <a:cubicBezTo>
                  <a:pt x="243" y="286"/>
                  <a:pt x="243" y="284"/>
                  <a:pt x="238" y="264"/>
                </a:cubicBezTo>
                <a:cubicBezTo>
                  <a:pt x="232" y="243"/>
                  <a:pt x="226" y="250"/>
                  <a:pt x="215" y="242"/>
                </a:cubicBezTo>
                <a:cubicBezTo>
                  <a:pt x="205" y="235"/>
                  <a:pt x="217" y="224"/>
                  <a:pt x="205" y="227"/>
                </a:cubicBezTo>
                <a:cubicBezTo>
                  <a:pt x="193" y="229"/>
                  <a:pt x="206" y="220"/>
                  <a:pt x="195" y="221"/>
                </a:cubicBezTo>
                <a:cubicBezTo>
                  <a:pt x="185" y="222"/>
                  <a:pt x="188" y="205"/>
                  <a:pt x="179" y="205"/>
                </a:cubicBezTo>
                <a:cubicBezTo>
                  <a:pt x="169" y="205"/>
                  <a:pt x="158" y="203"/>
                  <a:pt x="148" y="189"/>
                </a:cubicBezTo>
                <a:cubicBezTo>
                  <a:pt x="139" y="176"/>
                  <a:pt x="139" y="186"/>
                  <a:pt x="135" y="176"/>
                </a:cubicBezTo>
                <a:cubicBezTo>
                  <a:pt x="130" y="165"/>
                  <a:pt x="118" y="170"/>
                  <a:pt x="119" y="164"/>
                </a:cubicBezTo>
                <a:cubicBezTo>
                  <a:pt x="120" y="158"/>
                  <a:pt x="119" y="158"/>
                  <a:pt x="108" y="151"/>
                </a:cubicBezTo>
                <a:cubicBezTo>
                  <a:pt x="97" y="143"/>
                  <a:pt x="108" y="138"/>
                  <a:pt x="101" y="132"/>
                </a:cubicBezTo>
                <a:cubicBezTo>
                  <a:pt x="94" y="126"/>
                  <a:pt x="99" y="106"/>
                  <a:pt x="87" y="108"/>
                </a:cubicBezTo>
                <a:cubicBezTo>
                  <a:pt x="76" y="111"/>
                  <a:pt x="72" y="90"/>
                  <a:pt x="59" y="95"/>
                </a:cubicBezTo>
                <a:cubicBezTo>
                  <a:pt x="46" y="101"/>
                  <a:pt x="56" y="110"/>
                  <a:pt x="29" y="119"/>
                </a:cubicBezTo>
                <a:cubicBezTo>
                  <a:pt x="28" y="115"/>
                  <a:pt x="36" y="107"/>
                  <a:pt x="33" y="104"/>
                </a:cubicBezTo>
                <a:cubicBezTo>
                  <a:pt x="31" y="101"/>
                  <a:pt x="19" y="109"/>
                  <a:pt x="15" y="98"/>
                </a:cubicBezTo>
                <a:cubicBezTo>
                  <a:pt x="10" y="87"/>
                  <a:pt x="28" y="87"/>
                  <a:pt x="12" y="77"/>
                </a:cubicBezTo>
                <a:cubicBezTo>
                  <a:pt x="0" y="68"/>
                  <a:pt x="14" y="71"/>
                  <a:pt x="20" y="64"/>
                </a:cubicBezTo>
                <a:cubicBezTo>
                  <a:pt x="26" y="57"/>
                  <a:pt x="7" y="56"/>
                  <a:pt x="16" y="43"/>
                </a:cubicBezTo>
                <a:cubicBezTo>
                  <a:pt x="18" y="43"/>
                  <a:pt x="21" y="47"/>
                  <a:pt x="27" y="43"/>
                </a:cubicBezTo>
                <a:cubicBezTo>
                  <a:pt x="34" y="38"/>
                  <a:pt x="33" y="46"/>
                  <a:pt x="42" y="40"/>
                </a:cubicBezTo>
                <a:cubicBezTo>
                  <a:pt x="51" y="33"/>
                  <a:pt x="41" y="31"/>
                  <a:pt x="45" y="29"/>
                </a:cubicBezTo>
                <a:cubicBezTo>
                  <a:pt x="50" y="26"/>
                  <a:pt x="53" y="20"/>
                  <a:pt x="53" y="24"/>
                </a:cubicBezTo>
                <a:cubicBezTo>
                  <a:pt x="53" y="28"/>
                  <a:pt x="51" y="33"/>
                  <a:pt x="57" y="36"/>
                </a:cubicBezTo>
                <a:cubicBezTo>
                  <a:pt x="63" y="39"/>
                  <a:pt x="64" y="49"/>
                  <a:pt x="68" y="47"/>
                </a:cubicBezTo>
                <a:cubicBezTo>
                  <a:pt x="71" y="45"/>
                  <a:pt x="64" y="40"/>
                  <a:pt x="70" y="35"/>
                </a:cubicBezTo>
                <a:cubicBezTo>
                  <a:pt x="76" y="31"/>
                  <a:pt x="71" y="23"/>
                  <a:pt x="75" y="23"/>
                </a:cubicBezTo>
                <a:cubicBezTo>
                  <a:pt x="79" y="22"/>
                  <a:pt x="79" y="32"/>
                  <a:pt x="84" y="29"/>
                </a:cubicBezTo>
                <a:cubicBezTo>
                  <a:pt x="90" y="24"/>
                  <a:pt x="90" y="33"/>
                  <a:pt x="94" y="32"/>
                </a:cubicBezTo>
                <a:cubicBezTo>
                  <a:pt x="98" y="31"/>
                  <a:pt x="91" y="22"/>
                  <a:pt x="93" y="19"/>
                </a:cubicBezTo>
                <a:cubicBezTo>
                  <a:pt x="95" y="17"/>
                  <a:pt x="99" y="25"/>
                  <a:pt x="103" y="22"/>
                </a:cubicBezTo>
                <a:cubicBezTo>
                  <a:pt x="106" y="19"/>
                  <a:pt x="98" y="18"/>
                  <a:pt x="102" y="9"/>
                </a:cubicBezTo>
                <a:cubicBezTo>
                  <a:pt x="109" y="9"/>
                  <a:pt x="110" y="15"/>
                  <a:pt x="115" y="14"/>
                </a:cubicBezTo>
                <a:cubicBezTo>
                  <a:pt x="119" y="13"/>
                  <a:pt x="116" y="6"/>
                  <a:pt x="122" y="5"/>
                </a:cubicBezTo>
                <a:cubicBezTo>
                  <a:pt x="128" y="4"/>
                  <a:pt x="130" y="7"/>
                  <a:pt x="139" y="4"/>
                </a:cubicBezTo>
                <a:cubicBezTo>
                  <a:pt x="151" y="0"/>
                  <a:pt x="143" y="4"/>
                  <a:pt x="144" y="7"/>
                </a:cubicBezTo>
                <a:cubicBezTo>
                  <a:pt x="144" y="9"/>
                  <a:pt x="148" y="8"/>
                  <a:pt x="147" y="11"/>
                </a:cubicBezTo>
                <a:cubicBezTo>
                  <a:pt x="146" y="15"/>
                  <a:pt x="158" y="19"/>
                  <a:pt x="182" y="22"/>
                </a:cubicBezTo>
                <a:cubicBezTo>
                  <a:pt x="181" y="25"/>
                  <a:pt x="174" y="28"/>
                  <a:pt x="175" y="31"/>
                </a:cubicBezTo>
                <a:cubicBezTo>
                  <a:pt x="175" y="33"/>
                  <a:pt x="184" y="32"/>
                  <a:pt x="180" y="36"/>
                </a:cubicBezTo>
                <a:cubicBezTo>
                  <a:pt x="176" y="40"/>
                  <a:pt x="178" y="44"/>
                  <a:pt x="181" y="47"/>
                </a:cubicBezTo>
                <a:cubicBezTo>
                  <a:pt x="184" y="49"/>
                  <a:pt x="190" y="57"/>
                  <a:pt x="182" y="55"/>
                </a:cubicBezTo>
                <a:cubicBezTo>
                  <a:pt x="182" y="53"/>
                  <a:pt x="183" y="49"/>
                  <a:pt x="177" y="52"/>
                </a:cubicBezTo>
                <a:cubicBezTo>
                  <a:pt x="169" y="55"/>
                  <a:pt x="176" y="47"/>
                  <a:pt x="167" y="51"/>
                </a:cubicBezTo>
                <a:cubicBezTo>
                  <a:pt x="158" y="56"/>
                  <a:pt x="155" y="63"/>
                  <a:pt x="151" y="60"/>
                </a:cubicBezTo>
                <a:cubicBezTo>
                  <a:pt x="148" y="57"/>
                  <a:pt x="143" y="62"/>
                  <a:pt x="147" y="68"/>
                </a:cubicBezTo>
                <a:cubicBezTo>
                  <a:pt x="151" y="75"/>
                  <a:pt x="157" y="79"/>
                  <a:pt x="150" y="81"/>
                </a:cubicBezTo>
                <a:cubicBezTo>
                  <a:pt x="144" y="84"/>
                  <a:pt x="146" y="102"/>
                  <a:pt x="157" y="110"/>
                </a:cubicBezTo>
                <a:cubicBezTo>
                  <a:pt x="167" y="117"/>
                  <a:pt x="169" y="123"/>
                  <a:pt x="177" y="123"/>
                </a:cubicBezTo>
                <a:cubicBezTo>
                  <a:pt x="185" y="123"/>
                  <a:pt x="179" y="150"/>
                  <a:pt x="208" y="176"/>
                </a:cubicBezTo>
                <a:cubicBezTo>
                  <a:pt x="220" y="186"/>
                  <a:pt x="255" y="178"/>
                  <a:pt x="240" y="191"/>
                </a:cubicBezTo>
                <a:cubicBezTo>
                  <a:pt x="229" y="200"/>
                  <a:pt x="264" y="207"/>
                  <a:pt x="268" y="212"/>
                </a:cubicBezTo>
                <a:cubicBezTo>
                  <a:pt x="272" y="218"/>
                  <a:pt x="277" y="219"/>
                  <a:pt x="284" y="224"/>
                </a:cubicBezTo>
                <a:cubicBezTo>
                  <a:pt x="291" y="229"/>
                  <a:pt x="304" y="237"/>
                  <a:pt x="300" y="245"/>
                </a:cubicBezTo>
                <a:close/>
                <a:moveTo>
                  <a:pt x="211" y="308"/>
                </a:moveTo>
                <a:cubicBezTo>
                  <a:pt x="203" y="307"/>
                  <a:pt x="190" y="322"/>
                  <a:pt x="177" y="310"/>
                </a:cubicBezTo>
                <a:cubicBezTo>
                  <a:pt x="164" y="298"/>
                  <a:pt x="165" y="321"/>
                  <a:pt x="160" y="310"/>
                </a:cubicBezTo>
                <a:cubicBezTo>
                  <a:pt x="158" y="306"/>
                  <a:pt x="151" y="310"/>
                  <a:pt x="152" y="322"/>
                </a:cubicBezTo>
                <a:cubicBezTo>
                  <a:pt x="152" y="327"/>
                  <a:pt x="156" y="328"/>
                  <a:pt x="164" y="330"/>
                </a:cubicBezTo>
                <a:cubicBezTo>
                  <a:pt x="172" y="332"/>
                  <a:pt x="182" y="344"/>
                  <a:pt x="189" y="344"/>
                </a:cubicBezTo>
                <a:cubicBezTo>
                  <a:pt x="197" y="344"/>
                  <a:pt x="199" y="352"/>
                  <a:pt x="208" y="355"/>
                </a:cubicBezTo>
                <a:cubicBezTo>
                  <a:pt x="217" y="358"/>
                  <a:pt x="218" y="360"/>
                  <a:pt x="218" y="355"/>
                </a:cubicBezTo>
                <a:cubicBezTo>
                  <a:pt x="217" y="350"/>
                  <a:pt x="223" y="340"/>
                  <a:pt x="217" y="336"/>
                </a:cubicBezTo>
                <a:cubicBezTo>
                  <a:pt x="212" y="332"/>
                  <a:pt x="226" y="310"/>
                  <a:pt x="229" y="305"/>
                </a:cubicBezTo>
                <a:cubicBezTo>
                  <a:pt x="232" y="300"/>
                  <a:pt x="219" y="310"/>
                  <a:pt x="211" y="308"/>
                </a:cubicBezTo>
                <a:close/>
                <a:moveTo>
                  <a:pt x="81" y="211"/>
                </a:moveTo>
                <a:cubicBezTo>
                  <a:pt x="77" y="205"/>
                  <a:pt x="74" y="202"/>
                  <a:pt x="61" y="214"/>
                </a:cubicBezTo>
                <a:cubicBezTo>
                  <a:pt x="47" y="226"/>
                  <a:pt x="45" y="206"/>
                  <a:pt x="45" y="222"/>
                </a:cubicBezTo>
                <a:cubicBezTo>
                  <a:pt x="45" y="229"/>
                  <a:pt x="53" y="228"/>
                  <a:pt x="52" y="243"/>
                </a:cubicBezTo>
                <a:cubicBezTo>
                  <a:pt x="51" y="254"/>
                  <a:pt x="56" y="247"/>
                  <a:pt x="52" y="260"/>
                </a:cubicBezTo>
                <a:cubicBezTo>
                  <a:pt x="49" y="273"/>
                  <a:pt x="54" y="285"/>
                  <a:pt x="62" y="284"/>
                </a:cubicBezTo>
                <a:cubicBezTo>
                  <a:pt x="70" y="283"/>
                  <a:pt x="66" y="271"/>
                  <a:pt x="73" y="275"/>
                </a:cubicBezTo>
                <a:cubicBezTo>
                  <a:pt x="79" y="279"/>
                  <a:pt x="81" y="275"/>
                  <a:pt x="84" y="256"/>
                </a:cubicBezTo>
                <a:cubicBezTo>
                  <a:pt x="87" y="238"/>
                  <a:pt x="78" y="241"/>
                  <a:pt x="84" y="234"/>
                </a:cubicBezTo>
                <a:cubicBezTo>
                  <a:pt x="90" y="228"/>
                  <a:pt x="84" y="216"/>
                  <a:pt x="81" y="211"/>
                </a:cubicBezTo>
                <a:close/>
              </a:path>
            </a:pathLst>
          </a:custGeom>
          <a:solidFill>
            <a:srgbClr val="D6E5FE">
              <a:alpha val="98000"/>
            </a:srgbClr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318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Esempi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pratici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Rep.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Slovacca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13980781-AC99-3729-94E4-113D00D5B53F}"/>
              </a:ext>
            </a:extLst>
          </p:cNvPr>
          <p:cNvSpPr>
            <a:spLocks/>
          </p:cNvSpPr>
          <p:nvPr/>
        </p:nvSpPr>
        <p:spPr bwMode="auto">
          <a:xfrm>
            <a:off x="522214" y="1629897"/>
            <a:ext cx="447868" cy="634252"/>
          </a:xfrm>
          <a:custGeom>
            <a:avLst/>
            <a:gdLst/>
            <a:ahLst/>
            <a:cxnLst>
              <a:cxn ang="0">
                <a:pos x="116" y="71"/>
              </a:cxn>
              <a:cxn ang="0">
                <a:pos x="115" y="109"/>
              </a:cxn>
              <a:cxn ang="0">
                <a:pos x="108" y="124"/>
              </a:cxn>
              <a:cxn ang="0">
                <a:pos x="91" y="126"/>
              </a:cxn>
              <a:cxn ang="0">
                <a:pos x="65" y="136"/>
              </a:cxn>
              <a:cxn ang="0">
                <a:pos x="60" y="142"/>
              </a:cxn>
              <a:cxn ang="0">
                <a:pos x="28" y="145"/>
              </a:cxn>
              <a:cxn ang="0">
                <a:pos x="20" y="143"/>
              </a:cxn>
              <a:cxn ang="0">
                <a:pos x="15" y="132"/>
              </a:cxn>
              <a:cxn ang="0">
                <a:pos x="12" y="122"/>
              </a:cxn>
              <a:cxn ang="0">
                <a:pos x="25" y="118"/>
              </a:cxn>
              <a:cxn ang="0">
                <a:pos x="40" y="110"/>
              </a:cxn>
              <a:cxn ang="0">
                <a:pos x="44" y="105"/>
              </a:cxn>
              <a:cxn ang="0">
                <a:pos x="27" y="106"/>
              </a:cxn>
              <a:cxn ang="0">
                <a:pos x="40" y="88"/>
              </a:cxn>
              <a:cxn ang="0">
                <a:pos x="37" y="85"/>
              </a:cxn>
              <a:cxn ang="0">
                <a:pos x="19" y="73"/>
              </a:cxn>
              <a:cxn ang="0">
                <a:pos x="30" y="63"/>
              </a:cxn>
              <a:cxn ang="0">
                <a:pos x="20" y="55"/>
              </a:cxn>
              <a:cxn ang="0">
                <a:pos x="18" y="48"/>
              </a:cxn>
              <a:cxn ang="0">
                <a:pos x="38" y="46"/>
              </a:cxn>
              <a:cxn ang="0">
                <a:pos x="52" y="47"/>
              </a:cxn>
              <a:cxn ang="0">
                <a:pos x="65" y="36"/>
              </a:cxn>
              <a:cxn ang="0">
                <a:pos x="51" y="31"/>
              </a:cxn>
              <a:cxn ang="0">
                <a:pos x="60" y="21"/>
              </a:cxn>
              <a:cxn ang="0">
                <a:pos x="77" y="9"/>
              </a:cxn>
              <a:cxn ang="0">
                <a:pos x="91" y="6"/>
              </a:cxn>
              <a:cxn ang="0">
                <a:pos x="90" y="15"/>
              </a:cxn>
              <a:cxn ang="0">
                <a:pos x="78" y="29"/>
              </a:cxn>
              <a:cxn ang="0">
                <a:pos x="71" y="36"/>
              </a:cxn>
              <a:cxn ang="0">
                <a:pos x="91" y="48"/>
              </a:cxn>
              <a:cxn ang="0">
                <a:pos x="98" y="44"/>
              </a:cxn>
              <a:cxn ang="0">
                <a:pos x="104" y="52"/>
              </a:cxn>
              <a:cxn ang="0">
                <a:pos x="113" y="52"/>
              </a:cxn>
              <a:cxn ang="0">
                <a:pos x="113" y="58"/>
              </a:cxn>
              <a:cxn ang="0">
                <a:pos x="116" y="71"/>
              </a:cxn>
            </a:cxnLst>
            <a:rect l="0" t="0" r="r" b="b"/>
            <a:pathLst>
              <a:path w="123" h="154">
                <a:moveTo>
                  <a:pt x="116" y="71"/>
                </a:moveTo>
                <a:cubicBezTo>
                  <a:pt x="120" y="82"/>
                  <a:pt x="123" y="94"/>
                  <a:pt x="115" y="109"/>
                </a:cubicBezTo>
                <a:cubicBezTo>
                  <a:pt x="107" y="123"/>
                  <a:pt x="117" y="126"/>
                  <a:pt x="108" y="124"/>
                </a:cubicBezTo>
                <a:cubicBezTo>
                  <a:pt x="99" y="121"/>
                  <a:pt x="101" y="124"/>
                  <a:pt x="91" y="126"/>
                </a:cubicBezTo>
                <a:cubicBezTo>
                  <a:pt x="80" y="127"/>
                  <a:pt x="67" y="142"/>
                  <a:pt x="65" y="136"/>
                </a:cubicBezTo>
                <a:cubicBezTo>
                  <a:pt x="63" y="130"/>
                  <a:pt x="63" y="136"/>
                  <a:pt x="60" y="142"/>
                </a:cubicBezTo>
                <a:cubicBezTo>
                  <a:pt x="57" y="148"/>
                  <a:pt x="18" y="154"/>
                  <a:pt x="28" y="145"/>
                </a:cubicBezTo>
                <a:cubicBezTo>
                  <a:pt x="41" y="133"/>
                  <a:pt x="12" y="152"/>
                  <a:pt x="20" y="143"/>
                </a:cubicBezTo>
                <a:cubicBezTo>
                  <a:pt x="27" y="135"/>
                  <a:pt x="4" y="143"/>
                  <a:pt x="15" y="132"/>
                </a:cubicBezTo>
                <a:cubicBezTo>
                  <a:pt x="26" y="121"/>
                  <a:pt x="0" y="133"/>
                  <a:pt x="12" y="122"/>
                </a:cubicBezTo>
                <a:cubicBezTo>
                  <a:pt x="19" y="116"/>
                  <a:pt x="29" y="123"/>
                  <a:pt x="25" y="118"/>
                </a:cubicBezTo>
                <a:cubicBezTo>
                  <a:pt x="22" y="114"/>
                  <a:pt x="27" y="111"/>
                  <a:pt x="40" y="110"/>
                </a:cubicBezTo>
                <a:cubicBezTo>
                  <a:pt x="54" y="108"/>
                  <a:pt x="50" y="102"/>
                  <a:pt x="44" y="105"/>
                </a:cubicBezTo>
                <a:cubicBezTo>
                  <a:pt x="39" y="107"/>
                  <a:pt x="12" y="115"/>
                  <a:pt x="27" y="106"/>
                </a:cubicBezTo>
                <a:cubicBezTo>
                  <a:pt x="42" y="96"/>
                  <a:pt x="28" y="92"/>
                  <a:pt x="40" y="88"/>
                </a:cubicBezTo>
                <a:cubicBezTo>
                  <a:pt x="52" y="85"/>
                  <a:pt x="42" y="83"/>
                  <a:pt x="37" y="85"/>
                </a:cubicBezTo>
                <a:cubicBezTo>
                  <a:pt x="31" y="87"/>
                  <a:pt x="14" y="77"/>
                  <a:pt x="19" y="73"/>
                </a:cubicBezTo>
                <a:cubicBezTo>
                  <a:pt x="25" y="69"/>
                  <a:pt x="19" y="68"/>
                  <a:pt x="30" y="63"/>
                </a:cubicBezTo>
                <a:cubicBezTo>
                  <a:pt x="41" y="58"/>
                  <a:pt x="14" y="64"/>
                  <a:pt x="20" y="55"/>
                </a:cubicBezTo>
                <a:cubicBezTo>
                  <a:pt x="27" y="45"/>
                  <a:pt x="14" y="53"/>
                  <a:pt x="18" y="48"/>
                </a:cubicBezTo>
                <a:cubicBezTo>
                  <a:pt x="22" y="43"/>
                  <a:pt x="33" y="41"/>
                  <a:pt x="38" y="46"/>
                </a:cubicBezTo>
                <a:cubicBezTo>
                  <a:pt x="44" y="50"/>
                  <a:pt x="46" y="45"/>
                  <a:pt x="52" y="47"/>
                </a:cubicBezTo>
                <a:cubicBezTo>
                  <a:pt x="58" y="48"/>
                  <a:pt x="55" y="43"/>
                  <a:pt x="65" y="36"/>
                </a:cubicBezTo>
                <a:cubicBezTo>
                  <a:pt x="75" y="30"/>
                  <a:pt x="52" y="35"/>
                  <a:pt x="51" y="31"/>
                </a:cubicBezTo>
                <a:cubicBezTo>
                  <a:pt x="50" y="27"/>
                  <a:pt x="62" y="27"/>
                  <a:pt x="60" y="21"/>
                </a:cubicBezTo>
                <a:cubicBezTo>
                  <a:pt x="58" y="15"/>
                  <a:pt x="73" y="8"/>
                  <a:pt x="77" y="9"/>
                </a:cubicBezTo>
                <a:cubicBezTo>
                  <a:pt x="86" y="11"/>
                  <a:pt x="82" y="0"/>
                  <a:pt x="91" y="6"/>
                </a:cubicBezTo>
                <a:cubicBezTo>
                  <a:pt x="101" y="11"/>
                  <a:pt x="90" y="9"/>
                  <a:pt x="90" y="15"/>
                </a:cubicBezTo>
                <a:cubicBezTo>
                  <a:pt x="81" y="18"/>
                  <a:pt x="88" y="28"/>
                  <a:pt x="78" y="29"/>
                </a:cubicBezTo>
                <a:cubicBezTo>
                  <a:pt x="68" y="30"/>
                  <a:pt x="83" y="31"/>
                  <a:pt x="71" y="36"/>
                </a:cubicBezTo>
                <a:cubicBezTo>
                  <a:pt x="57" y="42"/>
                  <a:pt x="90" y="56"/>
                  <a:pt x="91" y="48"/>
                </a:cubicBezTo>
                <a:cubicBezTo>
                  <a:pt x="91" y="42"/>
                  <a:pt x="96" y="36"/>
                  <a:pt x="98" y="44"/>
                </a:cubicBezTo>
                <a:cubicBezTo>
                  <a:pt x="100" y="51"/>
                  <a:pt x="103" y="47"/>
                  <a:pt x="104" y="52"/>
                </a:cubicBezTo>
                <a:cubicBezTo>
                  <a:pt x="105" y="58"/>
                  <a:pt x="105" y="54"/>
                  <a:pt x="113" y="52"/>
                </a:cubicBezTo>
                <a:cubicBezTo>
                  <a:pt x="114" y="54"/>
                  <a:pt x="117" y="57"/>
                  <a:pt x="113" y="58"/>
                </a:cubicBezTo>
                <a:cubicBezTo>
                  <a:pt x="109" y="59"/>
                  <a:pt x="112" y="60"/>
                  <a:pt x="116" y="7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" name="Freeform 30">
            <a:extLst>
              <a:ext uri="{FF2B5EF4-FFF2-40B4-BE49-F238E27FC236}">
                <a16:creationId xmlns:a16="http://schemas.microsoft.com/office/drawing/2014/main" id="{F8D2C037-0D14-3D30-6C19-35DA955162FD}"/>
              </a:ext>
            </a:extLst>
          </p:cNvPr>
          <p:cNvSpPr>
            <a:spLocks/>
          </p:cNvSpPr>
          <p:nvPr/>
        </p:nvSpPr>
        <p:spPr bwMode="auto">
          <a:xfrm>
            <a:off x="3313014" y="2710027"/>
            <a:ext cx="850037" cy="708565"/>
          </a:xfrm>
          <a:custGeom>
            <a:avLst/>
            <a:gdLst/>
            <a:ahLst/>
            <a:cxnLst>
              <a:cxn ang="0">
                <a:pos x="219" y="106"/>
              </a:cxn>
              <a:cxn ang="0">
                <a:pos x="210" y="111"/>
              </a:cxn>
              <a:cxn ang="0">
                <a:pos x="196" y="104"/>
              </a:cxn>
              <a:cxn ang="0">
                <a:pos x="194" y="88"/>
              </a:cxn>
              <a:cxn ang="0">
                <a:pos x="192" y="51"/>
              </a:cxn>
              <a:cxn ang="0">
                <a:pos x="180" y="32"/>
              </a:cxn>
              <a:cxn ang="0">
                <a:pos x="157" y="5"/>
              </a:cxn>
              <a:cxn ang="0">
                <a:pos x="136" y="16"/>
              </a:cxn>
              <a:cxn ang="0">
                <a:pos x="119" y="23"/>
              </a:cxn>
              <a:cxn ang="0">
                <a:pos x="103" y="16"/>
              </a:cxn>
              <a:cxn ang="0">
                <a:pos x="84" y="15"/>
              </a:cxn>
              <a:cxn ang="0">
                <a:pos x="70" y="12"/>
              </a:cxn>
              <a:cxn ang="0">
                <a:pos x="65" y="15"/>
              </a:cxn>
              <a:cxn ang="0">
                <a:pos x="48" y="25"/>
              </a:cxn>
              <a:cxn ang="0">
                <a:pos x="39" y="41"/>
              </a:cxn>
              <a:cxn ang="0">
                <a:pos x="33" y="54"/>
              </a:cxn>
              <a:cxn ang="0">
                <a:pos x="19" y="76"/>
              </a:cxn>
              <a:cxn ang="0">
                <a:pos x="13" y="75"/>
              </a:cxn>
              <a:cxn ang="0">
                <a:pos x="11" y="78"/>
              </a:cxn>
              <a:cxn ang="0">
                <a:pos x="0" y="80"/>
              </a:cxn>
              <a:cxn ang="0">
                <a:pos x="13" y="97"/>
              </a:cxn>
              <a:cxn ang="0">
                <a:pos x="30" y="117"/>
              </a:cxn>
              <a:cxn ang="0">
                <a:pos x="44" y="135"/>
              </a:cxn>
              <a:cxn ang="0">
                <a:pos x="55" y="130"/>
              </a:cxn>
              <a:cxn ang="0">
                <a:pos x="60" y="146"/>
              </a:cxn>
              <a:cxn ang="0">
                <a:pos x="64" y="160"/>
              </a:cxn>
              <a:cxn ang="0">
                <a:pos x="86" y="162"/>
              </a:cxn>
              <a:cxn ang="0">
                <a:pos x="109" y="162"/>
              </a:cxn>
              <a:cxn ang="0">
                <a:pos x="138" y="162"/>
              </a:cxn>
              <a:cxn ang="0">
                <a:pos x="174" y="152"/>
              </a:cxn>
              <a:cxn ang="0">
                <a:pos x="191" y="158"/>
              </a:cxn>
              <a:cxn ang="0">
                <a:pos x="205" y="163"/>
              </a:cxn>
              <a:cxn ang="0">
                <a:pos x="226" y="126"/>
              </a:cxn>
              <a:cxn ang="0">
                <a:pos x="234" y="111"/>
              </a:cxn>
              <a:cxn ang="0">
                <a:pos x="219" y="106"/>
              </a:cxn>
            </a:cxnLst>
            <a:rect l="0" t="0" r="r" b="b"/>
            <a:pathLst>
              <a:path w="234" h="172">
                <a:moveTo>
                  <a:pt x="219" y="106"/>
                </a:moveTo>
                <a:cubicBezTo>
                  <a:pt x="214" y="111"/>
                  <a:pt x="211" y="107"/>
                  <a:pt x="210" y="111"/>
                </a:cubicBezTo>
                <a:cubicBezTo>
                  <a:pt x="208" y="114"/>
                  <a:pt x="203" y="113"/>
                  <a:pt x="196" y="104"/>
                </a:cubicBezTo>
                <a:cubicBezTo>
                  <a:pt x="191" y="98"/>
                  <a:pt x="197" y="100"/>
                  <a:pt x="194" y="88"/>
                </a:cubicBezTo>
                <a:cubicBezTo>
                  <a:pt x="191" y="77"/>
                  <a:pt x="204" y="63"/>
                  <a:pt x="192" y="51"/>
                </a:cubicBezTo>
                <a:cubicBezTo>
                  <a:pt x="177" y="34"/>
                  <a:pt x="183" y="35"/>
                  <a:pt x="180" y="32"/>
                </a:cubicBezTo>
                <a:cubicBezTo>
                  <a:pt x="173" y="29"/>
                  <a:pt x="170" y="0"/>
                  <a:pt x="157" y="5"/>
                </a:cubicBezTo>
                <a:cubicBezTo>
                  <a:pt x="145" y="6"/>
                  <a:pt x="151" y="14"/>
                  <a:pt x="136" y="16"/>
                </a:cubicBezTo>
                <a:cubicBezTo>
                  <a:pt x="122" y="17"/>
                  <a:pt x="124" y="17"/>
                  <a:pt x="119" y="23"/>
                </a:cubicBezTo>
                <a:cubicBezTo>
                  <a:pt x="113" y="29"/>
                  <a:pt x="111" y="13"/>
                  <a:pt x="103" y="16"/>
                </a:cubicBezTo>
                <a:cubicBezTo>
                  <a:pt x="95" y="18"/>
                  <a:pt x="97" y="14"/>
                  <a:pt x="84" y="15"/>
                </a:cubicBezTo>
                <a:cubicBezTo>
                  <a:pt x="75" y="15"/>
                  <a:pt x="74" y="7"/>
                  <a:pt x="70" y="12"/>
                </a:cubicBezTo>
                <a:cubicBezTo>
                  <a:pt x="67" y="17"/>
                  <a:pt x="68" y="12"/>
                  <a:pt x="65" y="15"/>
                </a:cubicBezTo>
                <a:cubicBezTo>
                  <a:pt x="55" y="28"/>
                  <a:pt x="54" y="17"/>
                  <a:pt x="48" y="25"/>
                </a:cubicBezTo>
                <a:cubicBezTo>
                  <a:pt x="42" y="31"/>
                  <a:pt x="48" y="31"/>
                  <a:pt x="39" y="41"/>
                </a:cubicBezTo>
                <a:cubicBezTo>
                  <a:pt x="31" y="49"/>
                  <a:pt x="37" y="46"/>
                  <a:pt x="33" y="54"/>
                </a:cubicBezTo>
                <a:cubicBezTo>
                  <a:pt x="29" y="61"/>
                  <a:pt x="22" y="76"/>
                  <a:pt x="19" y="76"/>
                </a:cubicBezTo>
                <a:cubicBezTo>
                  <a:pt x="17" y="77"/>
                  <a:pt x="16" y="74"/>
                  <a:pt x="13" y="75"/>
                </a:cubicBezTo>
                <a:cubicBezTo>
                  <a:pt x="9" y="76"/>
                  <a:pt x="15" y="77"/>
                  <a:pt x="11" y="78"/>
                </a:cubicBezTo>
                <a:cubicBezTo>
                  <a:pt x="6" y="79"/>
                  <a:pt x="1" y="79"/>
                  <a:pt x="0" y="80"/>
                </a:cubicBezTo>
                <a:cubicBezTo>
                  <a:pt x="6" y="90"/>
                  <a:pt x="14" y="90"/>
                  <a:pt x="13" y="97"/>
                </a:cubicBezTo>
                <a:cubicBezTo>
                  <a:pt x="10" y="112"/>
                  <a:pt x="36" y="108"/>
                  <a:pt x="30" y="117"/>
                </a:cubicBezTo>
                <a:cubicBezTo>
                  <a:pt x="26" y="122"/>
                  <a:pt x="31" y="132"/>
                  <a:pt x="44" y="135"/>
                </a:cubicBezTo>
                <a:cubicBezTo>
                  <a:pt x="54" y="138"/>
                  <a:pt x="49" y="127"/>
                  <a:pt x="55" y="130"/>
                </a:cubicBezTo>
                <a:cubicBezTo>
                  <a:pt x="74" y="140"/>
                  <a:pt x="45" y="132"/>
                  <a:pt x="60" y="146"/>
                </a:cubicBezTo>
                <a:cubicBezTo>
                  <a:pt x="79" y="154"/>
                  <a:pt x="58" y="155"/>
                  <a:pt x="64" y="160"/>
                </a:cubicBezTo>
                <a:cubicBezTo>
                  <a:pt x="71" y="165"/>
                  <a:pt x="74" y="155"/>
                  <a:pt x="86" y="162"/>
                </a:cubicBezTo>
                <a:cubicBezTo>
                  <a:pt x="97" y="169"/>
                  <a:pt x="100" y="161"/>
                  <a:pt x="109" y="162"/>
                </a:cubicBezTo>
                <a:cubicBezTo>
                  <a:pt x="118" y="163"/>
                  <a:pt x="126" y="172"/>
                  <a:pt x="138" y="162"/>
                </a:cubicBezTo>
                <a:cubicBezTo>
                  <a:pt x="147" y="154"/>
                  <a:pt x="167" y="145"/>
                  <a:pt x="174" y="152"/>
                </a:cubicBezTo>
                <a:cubicBezTo>
                  <a:pt x="179" y="158"/>
                  <a:pt x="184" y="148"/>
                  <a:pt x="191" y="158"/>
                </a:cubicBezTo>
                <a:cubicBezTo>
                  <a:pt x="195" y="164"/>
                  <a:pt x="200" y="162"/>
                  <a:pt x="205" y="163"/>
                </a:cubicBezTo>
                <a:cubicBezTo>
                  <a:pt x="206" y="139"/>
                  <a:pt x="213" y="129"/>
                  <a:pt x="226" y="126"/>
                </a:cubicBezTo>
                <a:cubicBezTo>
                  <a:pt x="233" y="124"/>
                  <a:pt x="233" y="118"/>
                  <a:pt x="234" y="111"/>
                </a:cubicBezTo>
                <a:cubicBezTo>
                  <a:pt x="230" y="103"/>
                  <a:pt x="222" y="104"/>
                  <a:pt x="219" y="10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" name="Freeform 31">
            <a:extLst>
              <a:ext uri="{FF2B5EF4-FFF2-40B4-BE49-F238E27FC236}">
                <a16:creationId xmlns:a16="http://schemas.microsoft.com/office/drawing/2014/main" id="{A53EC2EB-7318-838B-237D-64E865338B4E}"/>
              </a:ext>
            </a:extLst>
          </p:cNvPr>
          <p:cNvSpPr>
            <a:spLocks/>
          </p:cNvSpPr>
          <p:nvPr/>
        </p:nvSpPr>
        <p:spPr bwMode="auto">
          <a:xfrm>
            <a:off x="3832481" y="3600054"/>
            <a:ext cx="278775" cy="309349"/>
          </a:xfrm>
          <a:custGeom>
            <a:avLst/>
            <a:gdLst/>
            <a:ahLst/>
            <a:cxnLst>
              <a:cxn ang="0">
                <a:pos x="61" y="28"/>
              </a:cxn>
              <a:cxn ang="0">
                <a:pos x="49" y="8"/>
              </a:cxn>
              <a:cxn ang="0">
                <a:pos x="39" y="10"/>
              </a:cxn>
              <a:cxn ang="0">
                <a:pos x="24" y="6"/>
              </a:cxn>
              <a:cxn ang="0">
                <a:pos x="13" y="10"/>
              </a:cxn>
              <a:cxn ang="0">
                <a:pos x="7" y="17"/>
              </a:cxn>
              <a:cxn ang="0">
                <a:pos x="10" y="32"/>
              </a:cxn>
              <a:cxn ang="0">
                <a:pos x="0" y="50"/>
              </a:cxn>
              <a:cxn ang="0">
                <a:pos x="17" y="55"/>
              </a:cxn>
              <a:cxn ang="0">
                <a:pos x="4" y="67"/>
              </a:cxn>
              <a:cxn ang="0">
                <a:pos x="14" y="61"/>
              </a:cxn>
              <a:cxn ang="0">
                <a:pos x="34" y="47"/>
              </a:cxn>
              <a:cxn ang="0">
                <a:pos x="49" y="41"/>
              </a:cxn>
              <a:cxn ang="0">
                <a:pos x="71" y="39"/>
              </a:cxn>
              <a:cxn ang="0">
                <a:pos x="61" y="28"/>
              </a:cxn>
            </a:cxnLst>
            <a:rect l="0" t="0" r="r" b="b"/>
            <a:pathLst>
              <a:path w="77" h="75">
                <a:moveTo>
                  <a:pt x="61" y="28"/>
                </a:moveTo>
                <a:cubicBezTo>
                  <a:pt x="49" y="21"/>
                  <a:pt x="48" y="17"/>
                  <a:pt x="49" y="8"/>
                </a:cubicBezTo>
                <a:cubicBezTo>
                  <a:pt x="43" y="8"/>
                  <a:pt x="45" y="10"/>
                  <a:pt x="39" y="10"/>
                </a:cubicBezTo>
                <a:cubicBezTo>
                  <a:pt x="34" y="10"/>
                  <a:pt x="31" y="0"/>
                  <a:pt x="24" y="6"/>
                </a:cubicBezTo>
                <a:cubicBezTo>
                  <a:pt x="18" y="13"/>
                  <a:pt x="15" y="2"/>
                  <a:pt x="13" y="10"/>
                </a:cubicBezTo>
                <a:cubicBezTo>
                  <a:pt x="12" y="17"/>
                  <a:pt x="8" y="10"/>
                  <a:pt x="7" y="17"/>
                </a:cubicBezTo>
                <a:cubicBezTo>
                  <a:pt x="16" y="22"/>
                  <a:pt x="17" y="29"/>
                  <a:pt x="10" y="32"/>
                </a:cubicBezTo>
                <a:cubicBezTo>
                  <a:pt x="3" y="35"/>
                  <a:pt x="8" y="45"/>
                  <a:pt x="0" y="50"/>
                </a:cubicBezTo>
                <a:cubicBezTo>
                  <a:pt x="0" y="62"/>
                  <a:pt x="27" y="49"/>
                  <a:pt x="17" y="55"/>
                </a:cubicBezTo>
                <a:cubicBezTo>
                  <a:pt x="8" y="61"/>
                  <a:pt x="4" y="60"/>
                  <a:pt x="4" y="67"/>
                </a:cubicBezTo>
                <a:cubicBezTo>
                  <a:pt x="3" y="75"/>
                  <a:pt x="7" y="67"/>
                  <a:pt x="14" y="61"/>
                </a:cubicBezTo>
                <a:cubicBezTo>
                  <a:pt x="25" y="51"/>
                  <a:pt x="28" y="57"/>
                  <a:pt x="34" y="47"/>
                </a:cubicBezTo>
                <a:cubicBezTo>
                  <a:pt x="42" y="31"/>
                  <a:pt x="41" y="47"/>
                  <a:pt x="49" y="41"/>
                </a:cubicBezTo>
                <a:cubicBezTo>
                  <a:pt x="56" y="35"/>
                  <a:pt x="66" y="48"/>
                  <a:pt x="71" y="39"/>
                </a:cubicBezTo>
                <a:cubicBezTo>
                  <a:pt x="77" y="30"/>
                  <a:pt x="73" y="35"/>
                  <a:pt x="61" y="2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33">
            <a:extLst>
              <a:ext uri="{FF2B5EF4-FFF2-40B4-BE49-F238E27FC236}">
                <a16:creationId xmlns:a16="http://schemas.microsoft.com/office/drawing/2014/main" id="{4CE6E828-2438-B299-5642-1898582D3958}"/>
              </a:ext>
            </a:extLst>
          </p:cNvPr>
          <p:cNvSpPr>
            <a:spLocks/>
          </p:cNvSpPr>
          <p:nvPr/>
        </p:nvSpPr>
        <p:spPr bwMode="auto">
          <a:xfrm>
            <a:off x="3366332" y="1209943"/>
            <a:ext cx="671803" cy="390575"/>
          </a:xfrm>
          <a:custGeom>
            <a:avLst/>
            <a:gdLst/>
            <a:ahLst/>
            <a:cxnLst>
              <a:cxn ang="0">
                <a:pos x="172" y="50"/>
              </a:cxn>
              <a:cxn ang="0">
                <a:pos x="172" y="37"/>
              </a:cxn>
              <a:cxn ang="0">
                <a:pos x="161" y="22"/>
              </a:cxn>
              <a:cxn ang="0">
                <a:pos x="145" y="22"/>
              </a:cxn>
              <a:cxn ang="0">
                <a:pos x="126" y="11"/>
              </a:cxn>
              <a:cxn ang="0">
                <a:pos x="108" y="2"/>
              </a:cxn>
              <a:cxn ang="0">
                <a:pos x="85" y="10"/>
              </a:cxn>
              <a:cxn ang="0">
                <a:pos x="79" y="42"/>
              </a:cxn>
              <a:cxn ang="0">
                <a:pos x="49" y="24"/>
              </a:cxn>
              <a:cxn ang="0">
                <a:pos x="37" y="16"/>
              </a:cxn>
              <a:cxn ang="0">
                <a:pos x="17" y="25"/>
              </a:cxn>
              <a:cxn ang="0">
                <a:pos x="13" y="38"/>
              </a:cxn>
              <a:cxn ang="0">
                <a:pos x="4" y="53"/>
              </a:cxn>
              <a:cxn ang="0">
                <a:pos x="3" y="79"/>
              </a:cxn>
              <a:cxn ang="0">
                <a:pos x="50" y="67"/>
              </a:cxn>
              <a:cxn ang="0">
                <a:pos x="83" y="71"/>
              </a:cxn>
              <a:cxn ang="0">
                <a:pos x="101" y="65"/>
              </a:cxn>
              <a:cxn ang="0">
                <a:pos x="111" y="75"/>
              </a:cxn>
              <a:cxn ang="0">
                <a:pos x="142" y="95"/>
              </a:cxn>
              <a:cxn ang="0">
                <a:pos x="167" y="87"/>
              </a:cxn>
              <a:cxn ang="0">
                <a:pos x="180" y="77"/>
              </a:cxn>
              <a:cxn ang="0">
                <a:pos x="178" y="60"/>
              </a:cxn>
              <a:cxn ang="0">
                <a:pos x="172" y="50"/>
              </a:cxn>
            </a:cxnLst>
            <a:rect l="0" t="0" r="r" b="b"/>
            <a:pathLst>
              <a:path w="185" h="95">
                <a:moveTo>
                  <a:pt x="172" y="50"/>
                </a:moveTo>
                <a:cubicBezTo>
                  <a:pt x="167" y="51"/>
                  <a:pt x="169" y="39"/>
                  <a:pt x="172" y="37"/>
                </a:cubicBezTo>
                <a:cubicBezTo>
                  <a:pt x="178" y="31"/>
                  <a:pt x="168" y="30"/>
                  <a:pt x="161" y="22"/>
                </a:cubicBezTo>
                <a:cubicBezTo>
                  <a:pt x="154" y="27"/>
                  <a:pt x="155" y="17"/>
                  <a:pt x="145" y="22"/>
                </a:cubicBezTo>
                <a:cubicBezTo>
                  <a:pt x="135" y="27"/>
                  <a:pt x="131" y="11"/>
                  <a:pt x="126" y="11"/>
                </a:cubicBezTo>
                <a:cubicBezTo>
                  <a:pt x="117" y="10"/>
                  <a:pt x="116" y="3"/>
                  <a:pt x="108" y="2"/>
                </a:cubicBezTo>
                <a:cubicBezTo>
                  <a:pt x="99" y="0"/>
                  <a:pt x="100" y="6"/>
                  <a:pt x="85" y="10"/>
                </a:cubicBezTo>
                <a:cubicBezTo>
                  <a:pt x="82" y="22"/>
                  <a:pt x="97" y="36"/>
                  <a:pt x="79" y="42"/>
                </a:cubicBezTo>
                <a:cubicBezTo>
                  <a:pt x="54" y="50"/>
                  <a:pt x="61" y="29"/>
                  <a:pt x="49" y="24"/>
                </a:cubicBezTo>
                <a:cubicBezTo>
                  <a:pt x="36" y="20"/>
                  <a:pt x="48" y="12"/>
                  <a:pt x="37" y="16"/>
                </a:cubicBezTo>
                <a:cubicBezTo>
                  <a:pt x="25" y="20"/>
                  <a:pt x="19" y="22"/>
                  <a:pt x="17" y="25"/>
                </a:cubicBezTo>
                <a:cubicBezTo>
                  <a:pt x="14" y="32"/>
                  <a:pt x="11" y="32"/>
                  <a:pt x="13" y="38"/>
                </a:cubicBezTo>
                <a:cubicBezTo>
                  <a:pt x="16" y="45"/>
                  <a:pt x="7" y="43"/>
                  <a:pt x="4" y="53"/>
                </a:cubicBezTo>
                <a:cubicBezTo>
                  <a:pt x="0" y="63"/>
                  <a:pt x="3" y="71"/>
                  <a:pt x="3" y="79"/>
                </a:cubicBezTo>
                <a:cubicBezTo>
                  <a:pt x="27" y="65"/>
                  <a:pt x="31" y="65"/>
                  <a:pt x="50" y="67"/>
                </a:cubicBezTo>
                <a:cubicBezTo>
                  <a:pt x="68" y="68"/>
                  <a:pt x="70" y="67"/>
                  <a:pt x="83" y="71"/>
                </a:cubicBezTo>
                <a:cubicBezTo>
                  <a:pt x="97" y="75"/>
                  <a:pt x="95" y="63"/>
                  <a:pt x="101" y="65"/>
                </a:cubicBezTo>
                <a:cubicBezTo>
                  <a:pt x="107" y="67"/>
                  <a:pt x="98" y="75"/>
                  <a:pt x="111" y="75"/>
                </a:cubicBezTo>
                <a:cubicBezTo>
                  <a:pt x="125" y="75"/>
                  <a:pt x="129" y="89"/>
                  <a:pt x="142" y="95"/>
                </a:cubicBezTo>
                <a:cubicBezTo>
                  <a:pt x="157" y="83"/>
                  <a:pt x="162" y="95"/>
                  <a:pt x="167" y="87"/>
                </a:cubicBezTo>
                <a:cubicBezTo>
                  <a:pt x="172" y="80"/>
                  <a:pt x="171" y="79"/>
                  <a:pt x="180" y="77"/>
                </a:cubicBezTo>
                <a:cubicBezTo>
                  <a:pt x="180" y="77"/>
                  <a:pt x="185" y="68"/>
                  <a:pt x="178" y="60"/>
                </a:cubicBezTo>
                <a:cubicBezTo>
                  <a:pt x="170" y="52"/>
                  <a:pt x="176" y="49"/>
                  <a:pt x="172" y="5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34">
            <a:extLst>
              <a:ext uri="{FF2B5EF4-FFF2-40B4-BE49-F238E27FC236}">
                <a16:creationId xmlns:a16="http://schemas.microsoft.com/office/drawing/2014/main" id="{0B46D650-2DD7-47BA-1847-1B2BE48D7193}"/>
              </a:ext>
            </a:extLst>
          </p:cNvPr>
          <p:cNvSpPr>
            <a:spLocks/>
          </p:cNvSpPr>
          <p:nvPr/>
        </p:nvSpPr>
        <p:spPr bwMode="auto">
          <a:xfrm>
            <a:off x="3378519" y="1469175"/>
            <a:ext cx="530131" cy="428596"/>
          </a:xfrm>
          <a:custGeom>
            <a:avLst/>
            <a:gdLst/>
            <a:ahLst/>
            <a:cxnLst>
              <a:cxn ang="0">
                <a:pos x="139" y="32"/>
              </a:cxn>
              <a:cxn ang="0">
                <a:pos x="108" y="12"/>
              </a:cxn>
              <a:cxn ang="0">
                <a:pos x="98" y="2"/>
              </a:cxn>
              <a:cxn ang="0">
                <a:pos x="80" y="8"/>
              </a:cxn>
              <a:cxn ang="0">
                <a:pos x="47" y="4"/>
              </a:cxn>
              <a:cxn ang="0">
                <a:pos x="0" y="16"/>
              </a:cxn>
              <a:cxn ang="0">
                <a:pos x="3" y="31"/>
              </a:cxn>
              <a:cxn ang="0">
                <a:pos x="7" y="48"/>
              </a:cxn>
              <a:cxn ang="0">
                <a:pos x="42" y="58"/>
              </a:cxn>
              <a:cxn ang="0">
                <a:pos x="44" y="80"/>
              </a:cxn>
              <a:cxn ang="0">
                <a:pos x="62" y="97"/>
              </a:cxn>
              <a:cxn ang="0">
                <a:pos x="98" y="89"/>
              </a:cxn>
              <a:cxn ang="0">
                <a:pos x="117" y="89"/>
              </a:cxn>
              <a:cxn ang="0">
                <a:pos x="117" y="68"/>
              </a:cxn>
              <a:cxn ang="0">
                <a:pos x="141" y="49"/>
              </a:cxn>
              <a:cxn ang="0">
                <a:pos x="139" y="32"/>
              </a:cxn>
            </a:cxnLst>
            <a:rect l="0" t="0" r="r" b="b"/>
            <a:pathLst>
              <a:path w="146" h="104">
                <a:moveTo>
                  <a:pt x="139" y="32"/>
                </a:moveTo>
                <a:cubicBezTo>
                  <a:pt x="126" y="26"/>
                  <a:pt x="122" y="12"/>
                  <a:pt x="108" y="12"/>
                </a:cubicBezTo>
                <a:cubicBezTo>
                  <a:pt x="95" y="12"/>
                  <a:pt x="104" y="4"/>
                  <a:pt x="98" y="2"/>
                </a:cubicBezTo>
                <a:cubicBezTo>
                  <a:pt x="92" y="0"/>
                  <a:pt x="94" y="12"/>
                  <a:pt x="80" y="8"/>
                </a:cubicBezTo>
                <a:cubicBezTo>
                  <a:pt x="67" y="4"/>
                  <a:pt x="65" y="5"/>
                  <a:pt x="47" y="4"/>
                </a:cubicBezTo>
                <a:cubicBezTo>
                  <a:pt x="28" y="2"/>
                  <a:pt x="24" y="2"/>
                  <a:pt x="0" y="16"/>
                </a:cubicBezTo>
                <a:cubicBezTo>
                  <a:pt x="0" y="24"/>
                  <a:pt x="0" y="27"/>
                  <a:pt x="3" y="31"/>
                </a:cubicBezTo>
                <a:cubicBezTo>
                  <a:pt x="7" y="36"/>
                  <a:pt x="7" y="43"/>
                  <a:pt x="7" y="48"/>
                </a:cubicBezTo>
                <a:cubicBezTo>
                  <a:pt x="40" y="62"/>
                  <a:pt x="30" y="49"/>
                  <a:pt x="42" y="58"/>
                </a:cubicBezTo>
                <a:cubicBezTo>
                  <a:pt x="51" y="64"/>
                  <a:pt x="40" y="66"/>
                  <a:pt x="44" y="80"/>
                </a:cubicBezTo>
                <a:cubicBezTo>
                  <a:pt x="50" y="79"/>
                  <a:pt x="65" y="88"/>
                  <a:pt x="62" y="97"/>
                </a:cubicBezTo>
                <a:cubicBezTo>
                  <a:pt x="80" y="93"/>
                  <a:pt x="82" y="104"/>
                  <a:pt x="98" y="89"/>
                </a:cubicBezTo>
                <a:cubicBezTo>
                  <a:pt x="115" y="74"/>
                  <a:pt x="110" y="94"/>
                  <a:pt x="117" y="89"/>
                </a:cubicBezTo>
                <a:cubicBezTo>
                  <a:pt x="125" y="83"/>
                  <a:pt x="109" y="82"/>
                  <a:pt x="117" y="68"/>
                </a:cubicBezTo>
                <a:cubicBezTo>
                  <a:pt x="130" y="48"/>
                  <a:pt x="136" y="60"/>
                  <a:pt x="141" y="49"/>
                </a:cubicBezTo>
                <a:cubicBezTo>
                  <a:pt x="146" y="39"/>
                  <a:pt x="130" y="53"/>
                  <a:pt x="139" y="32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37">
            <a:extLst>
              <a:ext uri="{FF2B5EF4-FFF2-40B4-BE49-F238E27FC236}">
                <a16:creationId xmlns:a16="http://schemas.microsoft.com/office/drawing/2014/main" id="{C2B32F2A-5F6D-C5CD-2C5C-94244907B295}"/>
              </a:ext>
            </a:extLst>
          </p:cNvPr>
          <p:cNvSpPr>
            <a:spLocks/>
          </p:cNvSpPr>
          <p:nvPr/>
        </p:nvSpPr>
        <p:spPr bwMode="auto">
          <a:xfrm>
            <a:off x="2738707" y="1724950"/>
            <a:ext cx="952102" cy="898669"/>
          </a:xfrm>
          <a:custGeom>
            <a:avLst/>
            <a:gdLst/>
            <a:ahLst/>
            <a:cxnLst>
              <a:cxn ang="0">
                <a:pos x="246" y="141"/>
              </a:cxn>
              <a:cxn ang="0">
                <a:pos x="241" y="125"/>
              </a:cxn>
              <a:cxn ang="0">
                <a:pos x="233" y="100"/>
              </a:cxn>
              <a:cxn ang="0">
                <a:pos x="245" y="84"/>
              </a:cxn>
              <a:cxn ang="0">
                <a:pos x="238" y="35"/>
              </a:cxn>
              <a:cxn ang="0">
                <a:pos x="220" y="18"/>
              </a:cxn>
              <a:cxn ang="0">
                <a:pos x="143" y="15"/>
              </a:cxn>
              <a:cxn ang="0">
                <a:pos x="116" y="14"/>
              </a:cxn>
              <a:cxn ang="0">
                <a:pos x="117" y="8"/>
              </a:cxn>
              <a:cxn ang="0">
                <a:pos x="122" y="8"/>
              </a:cxn>
              <a:cxn ang="0">
                <a:pos x="95" y="3"/>
              </a:cxn>
              <a:cxn ang="0">
                <a:pos x="72" y="11"/>
              </a:cxn>
              <a:cxn ang="0">
                <a:pos x="45" y="25"/>
              </a:cxn>
              <a:cxn ang="0">
                <a:pos x="9" y="35"/>
              </a:cxn>
              <a:cxn ang="0">
                <a:pos x="9" y="38"/>
              </a:cxn>
              <a:cxn ang="0">
                <a:pos x="16" y="39"/>
              </a:cxn>
              <a:cxn ang="0">
                <a:pos x="18" y="45"/>
              </a:cxn>
              <a:cxn ang="0">
                <a:pos x="10" y="44"/>
              </a:cxn>
              <a:cxn ang="0">
                <a:pos x="13" y="81"/>
              </a:cxn>
              <a:cxn ang="0">
                <a:pos x="19" y="98"/>
              </a:cxn>
              <a:cxn ang="0">
                <a:pos x="20" y="120"/>
              </a:cxn>
              <a:cxn ang="0">
                <a:pos x="25" y="147"/>
              </a:cxn>
              <a:cxn ang="0">
                <a:pos x="44" y="152"/>
              </a:cxn>
              <a:cxn ang="0">
                <a:pos x="64" y="158"/>
              </a:cxn>
              <a:cxn ang="0">
                <a:pos x="63" y="170"/>
              </a:cxn>
              <a:cxn ang="0">
                <a:pos x="76" y="168"/>
              </a:cxn>
              <a:cxn ang="0">
                <a:pos x="90" y="170"/>
              </a:cxn>
              <a:cxn ang="0">
                <a:pos x="95" y="178"/>
              </a:cxn>
              <a:cxn ang="0">
                <a:pos x="109" y="180"/>
              </a:cxn>
              <a:cxn ang="0">
                <a:pos x="123" y="198"/>
              </a:cxn>
              <a:cxn ang="0">
                <a:pos x="126" y="201"/>
              </a:cxn>
              <a:cxn ang="0">
                <a:pos x="134" y="198"/>
              </a:cxn>
              <a:cxn ang="0">
                <a:pos x="147" y="206"/>
              </a:cxn>
              <a:cxn ang="0">
                <a:pos x="152" y="210"/>
              </a:cxn>
              <a:cxn ang="0">
                <a:pos x="163" y="202"/>
              </a:cxn>
              <a:cxn ang="0">
                <a:pos x="199" y="205"/>
              </a:cxn>
              <a:cxn ang="0">
                <a:pos x="214" y="214"/>
              </a:cxn>
              <a:cxn ang="0">
                <a:pos x="219" y="208"/>
              </a:cxn>
              <a:cxn ang="0">
                <a:pos x="221" y="192"/>
              </a:cxn>
              <a:cxn ang="0">
                <a:pos x="245" y="167"/>
              </a:cxn>
              <a:cxn ang="0">
                <a:pos x="250" y="154"/>
              </a:cxn>
              <a:cxn ang="0">
                <a:pos x="246" y="141"/>
              </a:cxn>
            </a:cxnLst>
            <a:rect l="0" t="0" r="r" b="b"/>
            <a:pathLst>
              <a:path w="262" h="218">
                <a:moveTo>
                  <a:pt x="246" y="141"/>
                </a:moveTo>
                <a:cubicBezTo>
                  <a:pt x="235" y="130"/>
                  <a:pt x="245" y="132"/>
                  <a:pt x="241" y="125"/>
                </a:cubicBezTo>
                <a:cubicBezTo>
                  <a:pt x="233" y="115"/>
                  <a:pt x="250" y="104"/>
                  <a:pt x="233" y="100"/>
                </a:cubicBezTo>
                <a:cubicBezTo>
                  <a:pt x="222" y="97"/>
                  <a:pt x="235" y="88"/>
                  <a:pt x="245" y="84"/>
                </a:cubicBezTo>
                <a:cubicBezTo>
                  <a:pt x="255" y="80"/>
                  <a:pt x="246" y="61"/>
                  <a:pt x="238" y="35"/>
                </a:cubicBezTo>
                <a:cubicBezTo>
                  <a:pt x="241" y="26"/>
                  <a:pt x="226" y="17"/>
                  <a:pt x="220" y="18"/>
                </a:cubicBezTo>
                <a:cubicBezTo>
                  <a:pt x="203" y="24"/>
                  <a:pt x="173" y="21"/>
                  <a:pt x="143" y="15"/>
                </a:cubicBezTo>
                <a:cubicBezTo>
                  <a:pt x="134" y="21"/>
                  <a:pt x="119" y="22"/>
                  <a:pt x="116" y="14"/>
                </a:cubicBezTo>
                <a:cubicBezTo>
                  <a:pt x="113" y="5"/>
                  <a:pt x="111" y="3"/>
                  <a:pt x="117" y="8"/>
                </a:cubicBezTo>
                <a:cubicBezTo>
                  <a:pt x="124" y="13"/>
                  <a:pt x="126" y="10"/>
                  <a:pt x="122" y="8"/>
                </a:cubicBezTo>
                <a:cubicBezTo>
                  <a:pt x="109" y="0"/>
                  <a:pt x="111" y="0"/>
                  <a:pt x="95" y="3"/>
                </a:cubicBezTo>
                <a:cubicBezTo>
                  <a:pt x="71" y="7"/>
                  <a:pt x="88" y="7"/>
                  <a:pt x="72" y="11"/>
                </a:cubicBezTo>
                <a:cubicBezTo>
                  <a:pt x="56" y="15"/>
                  <a:pt x="70" y="20"/>
                  <a:pt x="45" y="25"/>
                </a:cubicBezTo>
                <a:cubicBezTo>
                  <a:pt x="24" y="29"/>
                  <a:pt x="21" y="37"/>
                  <a:pt x="9" y="35"/>
                </a:cubicBezTo>
                <a:cubicBezTo>
                  <a:pt x="9" y="38"/>
                  <a:pt x="9" y="38"/>
                  <a:pt x="9" y="38"/>
                </a:cubicBezTo>
                <a:cubicBezTo>
                  <a:pt x="12" y="43"/>
                  <a:pt x="13" y="37"/>
                  <a:pt x="16" y="39"/>
                </a:cubicBezTo>
                <a:cubicBezTo>
                  <a:pt x="19" y="41"/>
                  <a:pt x="17" y="40"/>
                  <a:pt x="18" y="45"/>
                </a:cubicBezTo>
                <a:cubicBezTo>
                  <a:pt x="19" y="49"/>
                  <a:pt x="16" y="45"/>
                  <a:pt x="10" y="44"/>
                </a:cubicBezTo>
                <a:cubicBezTo>
                  <a:pt x="18" y="67"/>
                  <a:pt x="0" y="71"/>
                  <a:pt x="13" y="81"/>
                </a:cubicBezTo>
                <a:cubicBezTo>
                  <a:pt x="26" y="91"/>
                  <a:pt x="14" y="90"/>
                  <a:pt x="19" y="98"/>
                </a:cubicBezTo>
                <a:cubicBezTo>
                  <a:pt x="28" y="111"/>
                  <a:pt x="17" y="108"/>
                  <a:pt x="20" y="120"/>
                </a:cubicBezTo>
                <a:cubicBezTo>
                  <a:pt x="22" y="131"/>
                  <a:pt x="34" y="121"/>
                  <a:pt x="25" y="147"/>
                </a:cubicBezTo>
                <a:cubicBezTo>
                  <a:pt x="38" y="139"/>
                  <a:pt x="28" y="145"/>
                  <a:pt x="44" y="152"/>
                </a:cubicBezTo>
                <a:cubicBezTo>
                  <a:pt x="60" y="159"/>
                  <a:pt x="60" y="153"/>
                  <a:pt x="64" y="158"/>
                </a:cubicBezTo>
                <a:cubicBezTo>
                  <a:pt x="67" y="162"/>
                  <a:pt x="52" y="158"/>
                  <a:pt x="63" y="170"/>
                </a:cubicBezTo>
                <a:cubicBezTo>
                  <a:pt x="75" y="183"/>
                  <a:pt x="79" y="172"/>
                  <a:pt x="76" y="168"/>
                </a:cubicBezTo>
                <a:cubicBezTo>
                  <a:pt x="72" y="163"/>
                  <a:pt x="82" y="168"/>
                  <a:pt x="90" y="170"/>
                </a:cubicBezTo>
                <a:cubicBezTo>
                  <a:pt x="98" y="172"/>
                  <a:pt x="90" y="173"/>
                  <a:pt x="95" y="178"/>
                </a:cubicBezTo>
                <a:cubicBezTo>
                  <a:pt x="101" y="183"/>
                  <a:pt x="98" y="176"/>
                  <a:pt x="109" y="180"/>
                </a:cubicBezTo>
                <a:cubicBezTo>
                  <a:pt x="119" y="184"/>
                  <a:pt x="121" y="191"/>
                  <a:pt x="123" y="198"/>
                </a:cubicBezTo>
                <a:cubicBezTo>
                  <a:pt x="125" y="199"/>
                  <a:pt x="126" y="198"/>
                  <a:pt x="126" y="201"/>
                </a:cubicBezTo>
                <a:cubicBezTo>
                  <a:pt x="126" y="204"/>
                  <a:pt x="129" y="204"/>
                  <a:pt x="134" y="198"/>
                </a:cubicBezTo>
                <a:cubicBezTo>
                  <a:pt x="138" y="192"/>
                  <a:pt x="149" y="198"/>
                  <a:pt x="147" y="206"/>
                </a:cubicBezTo>
                <a:cubicBezTo>
                  <a:pt x="145" y="211"/>
                  <a:pt x="149" y="207"/>
                  <a:pt x="152" y="210"/>
                </a:cubicBezTo>
                <a:cubicBezTo>
                  <a:pt x="155" y="212"/>
                  <a:pt x="157" y="201"/>
                  <a:pt x="163" y="202"/>
                </a:cubicBezTo>
                <a:cubicBezTo>
                  <a:pt x="167" y="202"/>
                  <a:pt x="185" y="200"/>
                  <a:pt x="199" y="205"/>
                </a:cubicBezTo>
                <a:cubicBezTo>
                  <a:pt x="203" y="206"/>
                  <a:pt x="197" y="209"/>
                  <a:pt x="214" y="214"/>
                </a:cubicBezTo>
                <a:cubicBezTo>
                  <a:pt x="230" y="218"/>
                  <a:pt x="216" y="213"/>
                  <a:pt x="219" y="208"/>
                </a:cubicBezTo>
                <a:cubicBezTo>
                  <a:pt x="222" y="203"/>
                  <a:pt x="214" y="200"/>
                  <a:pt x="221" y="192"/>
                </a:cubicBezTo>
                <a:cubicBezTo>
                  <a:pt x="228" y="183"/>
                  <a:pt x="238" y="168"/>
                  <a:pt x="245" y="167"/>
                </a:cubicBezTo>
                <a:cubicBezTo>
                  <a:pt x="257" y="164"/>
                  <a:pt x="254" y="159"/>
                  <a:pt x="250" y="154"/>
                </a:cubicBezTo>
                <a:cubicBezTo>
                  <a:pt x="245" y="148"/>
                  <a:pt x="262" y="158"/>
                  <a:pt x="246" y="14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38">
            <a:extLst>
              <a:ext uri="{FF2B5EF4-FFF2-40B4-BE49-F238E27FC236}">
                <a16:creationId xmlns:a16="http://schemas.microsoft.com/office/drawing/2014/main" id="{529231D7-E804-8652-40AD-AB38193CF846}"/>
              </a:ext>
            </a:extLst>
          </p:cNvPr>
          <p:cNvSpPr>
            <a:spLocks/>
          </p:cNvSpPr>
          <p:nvPr/>
        </p:nvSpPr>
        <p:spPr bwMode="auto">
          <a:xfrm>
            <a:off x="1053868" y="2305626"/>
            <a:ext cx="1197363" cy="1285786"/>
          </a:xfrm>
          <a:custGeom>
            <a:avLst/>
            <a:gdLst/>
            <a:ahLst/>
            <a:cxnLst>
              <a:cxn ang="0">
                <a:pos x="295" y="130"/>
              </a:cxn>
              <a:cxn ang="0">
                <a:pos x="284" y="147"/>
              </a:cxn>
              <a:cxn ang="0">
                <a:pos x="271" y="173"/>
              </a:cxn>
              <a:cxn ang="0">
                <a:pos x="284" y="166"/>
              </a:cxn>
              <a:cxn ang="0">
                <a:pos x="294" y="185"/>
              </a:cxn>
              <a:cxn ang="0">
                <a:pos x="290" y="219"/>
              </a:cxn>
              <a:cxn ang="0">
                <a:pos x="311" y="246"/>
              </a:cxn>
              <a:cxn ang="0">
                <a:pos x="288" y="274"/>
              </a:cxn>
              <a:cxn ang="0">
                <a:pos x="255" y="279"/>
              </a:cxn>
              <a:cxn ang="0">
                <a:pos x="229" y="272"/>
              </a:cxn>
              <a:cxn ang="0">
                <a:pos x="199" y="285"/>
              </a:cxn>
              <a:cxn ang="0">
                <a:pos x="185" y="308"/>
              </a:cxn>
              <a:cxn ang="0">
                <a:pos x="158" y="299"/>
              </a:cxn>
              <a:cxn ang="0">
                <a:pos x="120" y="295"/>
              </a:cxn>
              <a:cxn ang="0">
                <a:pos x="88" y="280"/>
              </a:cxn>
              <a:cxn ang="0">
                <a:pos x="89" y="247"/>
              </a:cxn>
              <a:cxn ang="0">
                <a:pos x="92" y="226"/>
              </a:cxn>
              <a:cxn ang="0">
                <a:pos x="96" y="199"/>
              </a:cxn>
              <a:cxn ang="0">
                <a:pos x="95" y="195"/>
              </a:cxn>
              <a:cxn ang="0">
                <a:pos x="93" y="174"/>
              </a:cxn>
              <a:cxn ang="0">
                <a:pos x="71" y="149"/>
              </a:cxn>
              <a:cxn ang="0">
                <a:pos x="65" y="138"/>
              </a:cxn>
              <a:cxn ang="0">
                <a:pos x="55" y="129"/>
              </a:cxn>
              <a:cxn ang="0">
                <a:pos x="35" y="121"/>
              </a:cxn>
              <a:cxn ang="0">
                <a:pos x="8" y="111"/>
              </a:cxn>
              <a:cxn ang="0">
                <a:pos x="8" y="103"/>
              </a:cxn>
              <a:cxn ang="0">
                <a:pos x="4" y="97"/>
              </a:cxn>
              <a:cxn ang="0">
                <a:pos x="25" y="86"/>
              </a:cxn>
              <a:cxn ang="0">
                <a:pos x="42" y="80"/>
              </a:cxn>
              <a:cxn ang="0">
                <a:pos x="63" y="88"/>
              </a:cxn>
              <a:cxn ang="0">
                <a:pos x="75" y="86"/>
              </a:cxn>
              <a:cxn ang="0">
                <a:pos x="84" y="80"/>
              </a:cxn>
              <a:cxn ang="0">
                <a:pos x="75" y="52"/>
              </a:cxn>
              <a:cxn ang="0">
                <a:pos x="94" y="63"/>
              </a:cxn>
              <a:cxn ang="0">
                <a:pos x="128" y="59"/>
              </a:cxn>
              <a:cxn ang="0">
                <a:pos x="157" y="35"/>
              </a:cxn>
              <a:cxn ang="0">
                <a:pos x="161" y="25"/>
              </a:cxn>
              <a:cxn ang="0">
                <a:pos x="184" y="0"/>
              </a:cxn>
              <a:cxn ang="0">
                <a:pos x="212" y="24"/>
              </a:cxn>
              <a:cxn ang="0">
                <a:pos x="242" y="34"/>
              </a:cxn>
              <a:cxn ang="0">
                <a:pos x="265" y="57"/>
              </a:cxn>
              <a:cxn ang="0">
                <a:pos x="290" y="68"/>
              </a:cxn>
              <a:cxn ang="0">
                <a:pos x="322" y="76"/>
              </a:cxn>
            </a:cxnLst>
            <a:rect l="0" t="0" r="r" b="b"/>
            <a:pathLst>
              <a:path w="330" h="312">
                <a:moveTo>
                  <a:pt x="308" y="126"/>
                </a:moveTo>
                <a:cubicBezTo>
                  <a:pt x="301" y="133"/>
                  <a:pt x="299" y="127"/>
                  <a:pt x="295" y="130"/>
                </a:cubicBezTo>
                <a:cubicBezTo>
                  <a:pt x="291" y="134"/>
                  <a:pt x="299" y="134"/>
                  <a:pt x="292" y="138"/>
                </a:cubicBezTo>
                <a:cubicBezTo>
                  <a:pt x="285" y="141"/>
                  <a:pt x="293" y="144"/>
                  <a:pt x="284" y="147"/>
                </a:cubicBezTo>
                <a:cubicBezTo>
                  <a:pt x="277" y="150"/>
                  <a:pt x="286" y="154"/>
                  <a:pt x="276" y="159"/>
                </a:cubicBezTo>
                <a:cubicBezTo>
                  <a:pt x="269" y="163"/>
                  <a:pt x="277" y="169"/>
                  <a:pt x="271" y="173"/>
                </a:cubicBezTo>
                <a:cubicBezTo>
                  <a:pt x="266" y="177"/>
                  <a:pt x="269" y="180"/>
                  <a:pt x="275" y="177"/>
                </a:cubicBezTo>
                <a:cubicBezTo>
                  <a:pt x="280" y="174"/>
                  <a:pt x="274" y="168"/>
                  <a:pt x="284" y="166"/>
                </a:cubicBezTo>
                <a:cubicBezTo>
                  <a:pt x="293" y="165"/>
                  <a:pt x="289" y="175"/>
                  <a:pt x="288" y="177"/>
                </a:cubicBezTo>
                <a:cubicBezTo>
                  <a:pt x="287" y="179"/>
                  <a:pt x="293" y="176"/>
                  <a:pt x="294" y="185"/>
                </a:cubicBezTo>
                <a:cubicBezTo>
                  <a:pt x="285" y="198"/>
                  <a:pt x="304" y="199"/>
                  <a:pt x="298" y="206"/>
                </a:cubicBezTo>
                <a:cubicBezTo>
                  <a:pt x="292" y="213"/>
                  <a:pt x="278" y="210"/>
                  <a:pt x="290" y="219"/>
                </a:cubicBezTo>
                <a:cubicBezTo>
                  <a:pt x="306" y="229"/>
                  <a:pt x="288" y="229"/>
                  <a:pt x="293" y="240"/>
                </a:cubicBezTo>
                <a:cubicBezTo>
                  <a:pt x="297" y="251"/>
                  <a:pt x="309" y="243"/>
                  <a:pt x="311" y="246"/>
                </a:cubicBezTo>
                <a:cubicBezTo>
                  <a:pt x="314" y="249"/>
                  <a:pt x="306" y="257"/>
                  <a:pt x="307" y="261"/>
                </a:cubicBezTo>
                <a:cubicBezTo>
                  <a:pt x="301" y="265"/>
                  <a:pt x="287" y="271"/>
                  <a:pt x="288" y="274"/>
                </a:cubicBezTo>
                <a:cubicBezTo>
                  <a:pt x="289" y="281"/>
                  <a:pt x="269" y="285"/>
                  <a:pt x="265" y="282"/>
                </a:cubicBezTo>
                <a:cubicBezTo>
                  <a:pt x="260" y="276"/>
                  <a:pt x="259" y="285"/>
                  <a:pt x="255" y="279"/>
                </a:cubicBezTo>
                <a:cubicBezTo>
                  <a:pt x="251" y="273"/>
                  <a:pt x="250" y="272"/>
                  <a:pt x="241" y="274"/>
                </a:cubicBezTo>
                <a:cubicBezTo>
                  <a:pt x="232" y="276"/>
                  <a:pt x="239" y="272"/>
                  <a:pt x="229" y="272"/>
                </a:cubicBezTo>
                <a:cubicBezTo>
                  <a:pt x="219" y="272"/>
                  <a:pt x="229" y="260"/>
                  <a:pt x="213" y="273"/>
                </a:cubicBezTo>
                <a:cubicBezTo>
                  <a:pt x="207" y="278"/>
                  <a:pt x="199" y="276"/>
                  <a:pt x="199" y="285"/>
                </a:cubicBezTo>
                <a:cubicBezTo>
                  <a:pt x="200" y="295"/>
                  <a:pt x="197" y="291"/>
                  <a:pt x="199" y="305"/>
                </a:cubicBezTo>
                <a:cubicBezTo>
                  <a:pt x="186" y="304"/>
                  <a:pt x="193" y="312"/>
                  <a:pt x="185" y="308"/>
                </a:cubicBezTo>
                <a:cubicBezTo>
                  <a:pt x="177" y="304"/>
                  <a:pt x="179" y="312"/>
                  <a:pt x="165" y="303"/>
                </a:cubicBezTo>
                <a:cubicBezTo>
                  <a:pt x="165" y="301"/>
                  <a:pt x="163" y="297"/>
                  <a:pt x="158" y="299"/>
                </a:cubicBezTo>
                <a:cubicBezTo>
                  <a:pt x="132" y="283"/>
                  <a:pt x="144" y="298"/>
                  <a:pt x="135" y="296"/>
                </a:cubicBezTo>
                <a:cubicBezTo>
                  <a:pt x="124" y="293"/>
                  <a:pt x="124" y="299"/>
                  <a:pt x="120" y="295"/>
                </a:cubicBezTo>
                <a:cubicBezTo>
                  <a:pt x="115" y="289"/>
                  <a:pt x="109" y="296"/>
                  <a:pt x="106" y="291"/>
                </a:cubicBezTo>
                <a:cubicBezTo>
                  <a:pt x="102" y="282"/>
                  <a:pt x="87" y="287"/>
                  <a:pt x="88" y="280"/>
                </a:cubicBezTo>
                <a:cubicBezTo>
                  <a:pt x="89" y="274"/>
                  <a:pt x="83" y="278"/>
                  <a:pt x="79" y="273"/>
                </a:cubicBezTo>
                <a:cubicBezTo>
                  <a:pt x="84" y="271"/>
                  <a:pt x="88" y="267"/>
                  <a:pt x="89" y="247"/>
                </a:cubicBezTo>
                <a:cubicBezTo>
                  <a:pt x="91" y="228"/>
                  <a:pt x="92" y="231"/>
                  <a:pt x="94" y="229"/>
                </a:cubicBezTo>
                <a:cubicBezTo>
                  <a:pt x="96" y="228"/>
                  <a:pt x="94" y="224"/>
                  <a:pt x="92" y="226"/>
                </a:cubicBezTo>
                <a:cubicBezTo>
                  <a:pt x="90" y="228"/>
                  <a:pt x="90" y="227"/>
                  <a:pt x="92" y="217"/>
                </a:cubicBezTo>
                <a:cubicBezTo>
                  <a:pt x="93" y="206"/>
                  <a:pt x="96" y="199"/>
                  <a:pt x="96" y="199"/>
                </a:cubicBezTo>
                <a:cubicBezTo>
                  <a:pt x="103" y="201"/>
                  <a:pt x="106" y="219"/>
                  <a:pt x="105" y="212"/>
                </a:cubicBezTo>
                <a:cubicBezTo>
                  <a:pt x="104" y="205"/>
                  <a:pt x="106" y="201"/>
                  <a:pt x="95" y="195"/>
                </a:cubicBezTo>
                <a:cubicBezTo>
                  <a:pt x="84" y="189"/>
                  <a:pt x="93" y="194"/>
                  <a:pt x="95" y="186"/>
                </a:cubicBezTo>
                <a:cubicBezTo>
                  <a:pt x="97" y="175"/>
                  <a:pt x="90" y="179"/>
                  <a:pt x="93" y="174"/>
                </a:cubicBezTo>
                <a:cubicBezTo>
                  <a:pt x="95" y="170"/>
                  <a:pt x="92" y="174"/>
                  <a:pt x="83" y="168"/>
                </a:cubicBezTo>
                <a:cubicBezTo>
                  <a:pt x="74" y="163"/>
                  <a:pt x="66" y="153"/>
                  <a:pt x="71" y="149"/>
                </a:cubicBezTo>
                <a:cubicBezTo>
                  <a:pt x="73" y="147"/>
                  <a:pt x="74" y="144"/>
                  <a:pt x="69" y="143"/>
                </a:cubicBezTo>
                <a:cubicBezTo>
                  <a:pt x="63" y="143"/>
                  <a:pt x="74" y="137"/>
                  <a:pt x="65" y="138"/>
                </a:cubicBezTo>
                <a:cubicBezTo>
                  <a:pt x="56" y="138"/>
                  <a:pt x="59" y="135"/>
                  <a:pt x="61" y="132"/>
                </a:cubicBezTo>
                <a:cubicBezTo>
                  <a:pt x="63" y="129"/>
                  <a:pt x="60" y="128"/>
                  <a:pt x="55" y="129"/>
                </a:cubicBezTo>
                <a:cubicBezTo>
                  <a:pt x="46" y="131"/>
                  <a:pt x="54" y="124"/>
                  <a:pt x="48" y="126"/>
                </a:cubicBezTo>
                <a:cubicBezTo>
                  <a:pt x="42" y="127"/>
                  <a:pt x="42" y="123"/>
                  <a:pt x="35" y="121"/>
                </a:cubicBezTo>
                <a:cubicBezTo>
                  <a:pt x="28" y="118"/>
                  <a:pt x="22" y="116"/>
                  <a:pt x="18" y="118"/>
                </a:cubicBezTo>
                <a:cubicBezTo>
                  <a:pt x="11" y="121"/>
                  <a:pt x="16" y="116"/>
                  <a:pt x="8" y="111"/>
                </a:cubicBezTo>
                <a:cubicBezTo>
                  <a:pt x="0" y="107"/>
                  <a:pt x="18" y="109"/>
                  <a:pt x="16" y="106"/>
                </a:cubicBezTo>
                <a:cubicBezTo>
                  <a:pt x="14" y="102"/>
                  <a:pt x="9" y="106"/>
                  <a:pt x="8" y="103"/>
                </a:cubicBezTo>
                <a:cubicBezTo>
                  <a:pt x="8" y="100"/>
                  <a:pt x="17" y="100"/>
                  <a:pt x="13" y="99"/>
                </a:cubicBezTo>
                <a:cubicBezTo>
                  <a:pt x="9" y="97"/>
                  <a:pt x="5" y="101"/>
                  <a:pt x="4" y="97"/>
                </a:cubicBezTo>
                <a:cubicBezTo>
                  <a:pt x="3" y="94"/>
                  <a:pt x="6" y="89"/>
                  <a:pt x="16" y="88"/>
                </a:cubicBezTo>
                <a:cubicBezTo>
                  <a:pt x="26" y="87"/>
                  <a:pt x="20" y="83"/>
                  <a:pt x="25" y="86"/>
                </a:cubicBezTo>
                <a:cubicBezTo>
                  <a:pt x="31" y="89"/>
                  <a:pt x="35" y="87"/>
                  <a:pt x="34" y="84"/>
                </a:cubicBezTo>
                <a:cubicBezTo>
                  <a:pt x="33" y="79"/>
                  <a:pt x="37" y="84"/>
                  <a:pt x="42" y="80"/>
                </a:cubicBezTo>
                <a:cubicBezTo>
                  <a:pt x="48" y="76"/>
                  <a:pt x="50" y="87"/>
                  <a:pt x="53" y="91"/>
                </a:cubicBezTo>
                <a:cubicBezTo>
                  <a:pt x="56" y="95"/>
                  <a:pt x="59" y="90"/>
                  <a:pt x="63" y="88"/>
                </a:cubicBezTo>
                <a:cubicBezTo>
                  <a:pt x="69" y="84"/>
                  <a:pt x="64" y="91"/>
                  <a:pt x="70" y="89"/>
                </a:cubicBezTo>
                <a:cubicBezTo>
                  <a:pt x="76" y="88"/>
                  <a:pt x="72" y="86"/>
                  <a:pt x="75" y="86"/>
                </a:cubicBezTo>
                <a:cubicBezTo>
                  <a:pt x="78" y="86"/>
                  <a:pt x="75" y="91"/>
                  <a:pt x="83" y="90"/>
                </a:cubicBezTo>
                <a:cubicBezTo>
                  <a:pt x="91" y="89"/>
                  <a:pt x="81" y="87"/>
                  <a:pt x="84" y="80"/>
                </a:cubicBezTo>
                <a:cubicBezTo>
                  <a:pt x="85" y="76"/>
                  <a:pt x="82" y="64"/>
                  <a:pt x="78" y="63"/>
                </a:cubicBezTo>
                <a:cubicBezTo>
                  <a:pt x="73" y="60"/>
                  <a:pt x="79" y="57"/>
                  <a:pt x="75" y="52"/>
                </a:cubicBezTo>
                <a:cubicBezTo>
                  <a:pt x="72" y="47"/>
                  <a:pt x="79" y="53"/>
                  <a:pt x="87" y="51"/>
                </a:cubicBezTo>
                <a:cubicBezTo>
                  <a:pt x="94" y="48"/>
                  <a:pt x="89" y="64"/>
                  <a:pt x="94" y="63"/>
                </a:cubicBezTo>
                <a:cubicBezTo>
                  <a:pt x="107" y="60"/>
                  <a:pt x="114" y="68"/>
                  <a:pt x="120" y="64"/>
                </a:cubicBezTo>
                <a:cubicBezTo>
                  <a:pt x="126" y="61"/>
                  <a:pt x="132" y="60"/>
                  <a:pt x="128" y="59"/>
                </a:cubicBezTo>
                <a:cubicBezTo>
                  <a:pt x="124" y="58"/>
                  <a:pt x="117" y="53"/>
                  <a:pt x="135" y="46"/>
                </a:cubicBezTo>
                <a:cubicBezTo>
                  <a:pt x="152" y="38"/>
                  <a:pt x="156" y="39"/>
                  <a:pt x="157" y="35"/>
                </a:cubicBezTo>
                <a:cubicBezTo>
                  <a:pt x="159" y="32"/>
                  <a:pt x="164" y="34"/>
                  <a:pt x="161" y="30"/>
                </a:cubicBezTo>
                <a:cubicBezTo>
                  <a:pt x="158" y="26"/>
                  <a:pt x="163" y="28"/>
                  <a:pt x="161" y="25"/>
                </a:cubicBezTo>
                <a:cubicBezTo>
                  <a:pt x="159" y="22"/>
                  <a:pt x="161" y="20"/>
                  <a:pt x="160" y="13"/>
                </a:cubicBezTo>
                <a:cubicBezTo>
                  <a:pt x="159" y="5"/>
                  <a:pt x="166" y="3"/>
                  <a:pt x="184" y="0"/>
                </a:cubicBezTo>
                <a:cubicBezTo>
                  <a:pt x="191" y="23"/>
                  <a:pt x="198" y="6"/>
                  <a:pt x="202" y="17"/>
                </a:cubicBezTo>
                <a:cubicBezTo>
                  <a:pt x="205" y="26"/>
                  <a:pt x="209" y="18"/>
                  <a:pt x="212" y="24"/>
                </a:cubicBezTo>
                <a:cubicBezTo>
                  <a:pt x="214" y="29"/>
                  <a:pt x="224" y="25"/>
                  <a:pt x="226" y="36"/>
                </a:cubicBezTo>
                <a:cubicBezTo>
                  <a:pt x="228" y="52"/>
                  <a:pt x="236" y="32"/>
                  <a:pt x="242" y="34"/>
                </a:cubicBezTo>
                <a:cubicBezTo>
                  <a:pt x="245" y="36"/>
                  <a:pt x="236" y="44"/>
                  <a:pt x="247" y="48"/>
                </a:cubicBezTo>
                <a:cubicBezTo>
                  <a:pt x="256" y="51"/>
                  <a:pt x="254" y="61"/>
                  <a:pt x="265" y="57"/>
                </a:cubicBezTo>
                <a:cubicBezTo>
                  <a:pt x="271" y="60"/>
                  <a:pt x="275" y="59"/>
                  <a:pt x="279" y="58"/>
                </a:cubicBezTo>
                <a:cubicBezTo>
                  <a:pt x="288" y="61"/>
                  <a:pt x="285" y="68"/>
                  <a:pt x="290" y="68"/>
                </a:cubicBezTo>
                <a:cubicBezTo>
                  <a:pt x="296" y="67"/>
                  <a:pt x="292" y="73"/>
                  <a:pt x="300" y="71"/>
                </a:cubicBezTo>
                <a:cubicBezTo>
                  <a:pt x="309" y="69"/>
                  <a:pt x="314" y="73"/>
                  <a:pt x="322" y="76"/>
                </a:cubicBezTo>
                <a:cubicBezTo>
                  <a:pt x="330" y="80"/>
                  <a:pt x="307" y="85"/>
                  <a:pt x="308" y="12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39">
            <a:extLst>
              <a:ext uri="{FF2B5EF4-FFF2-40B4-BE49-F238E27FC236}">
                <a16:creationId xmlns:a16="http://schemas.microsoft.com/office/drawing/2014/main" id="{3E73965D-A7AB-7E1A-05E0-F7D9E932DB55}"/>
              </a:ext>
            </a:extLst>
          </p:cNvPr>
          <p:cNvSpPr>
            <a:spLocks/>
          </p:cNvSpPr>
          <p:nvPr/>
        </p:nvSpPr>
        <p:spPr bwMode="auto">
          <a:xfrm>
            <a:off x="621232" y="3600054"/>
            <a:ext cx="348850" cy="737945"/>
          </a:xfrm>
          <a:custGeom>
            <a:avLst/>
            <a:gdLst/>
            <a:ahLst/>
            <a:cxnLst>
              <a:cxn ang="0">
                <a:pos x="83" y="18"/>
              </a:cxn>
              <a:cxn ang="0">
                <a:pos x="71" y="8"/>
              </a:cxn>
              <a:cxn ang="0">
                <a:pos x="53" y="11"/>
              </a:cxn>
              <a:cxn ang="0">
                <a:pos x="38" y="12"/>
              </a:cxn>
              <a:cxn ang="0">
                <a:pos x="40" y="2"/>
              </a:cxn>
              <a:cxn ang="0">
                <a:pos x="23" y="11"/>
              </a:cxn>
              <a:cxn ang="0">
                <a:pos x="23" y="20"/>
              </a:cxn>
              <a:cxn ang="0">
                <a:pos x="27" y="35"/>
              </a:cxn>
              <a:cxn ang="0">
                <a:pos x="22" y="67"/>
              </a:cxn>
              <a:cxn ang="0">
                <a:pos x="17" y="85"/>
              </a:cxn>
              <a:cxn ang="0">
                <a:pos x="9" y="98"/>
              </a:cxn>
              <a:cxn ang="0">
                <a:pos x="9" y="118"/>
              </a:cxn>
              <a:cxn ang="0">
                <a:pos x="13" y="122"/>
              </a:cxn>
              <a:cxn ang="0">
                <a:pos x="15" y="127"/>
              </a:cxn>
              <a:cxn ang="0">
                <a:pos x="23" y="137"/>
              </a:cxn>
              <a:cxn ang="0">
                <a:pos x="21" y="167"/>
              </a:cxn>
              <a:cxn ang="0">
                <a:pos x="21" y="175"/>
              </a:cxn>
              <a:cxn ang="0">
                <a:pos x="39" y="174"/>
              </a:cxn>
              <a:cxn ang="0">
                <a:pos x="58" y="169"/>
              </a:cxn>
              <a:cxn ang="0">
                <a:pos x="63" y="142"/>
              </a:cxn>
              <a:cxn ang="0">
                <a:pos x="65" y="134"/>
              </a:cxn>
              <a:cxn ang="0">
                <a:pos x="65" y="113"/>
              </a:cxn>
              <a:cxn ang="0">
                <a:pos x="61" y="99"/>
              </a:cxn>
              <a:cxn ang="0">
                <a:pos x="61" y="85"/>
              </a:cxn>
              <a:cxn ang="0">
                <a:pos x="68" y="73"/>
              </a:cxn>
              <a:cxn ang="0">
                <a:pos x="72" y="45"/>
              </a:cxn>
              <a:cxn ang="0">
                <a:pos x="83" y="18"/>
              </a:cxn>
            </a:cxnLst>
            <a:rect l="0" t="0" r="r" b="b"/>
            <a:pathLst>
              <a:path w="96" h="179">
                <a:moveTo>
                  <a:pt x="83" y="18"/>
                </a:moveTo>
                <a:cubicBezTo>
                  <a:pt x="73" y="16"/>
                  <a:pt x="86" y="9"/>
                  <a:pt x="71" y="8"/>
                </a:cubicBezTo>
                <a:cubicBezTo>
                  <a:pt x="56" y="6"/>
                  <a:pt x="64" y="16"/>
                  <a:pt x="53" y="11"/>
                </a:cubicBezTo>
                <a:cubicBezTo>
                  <a:pt x="42" y="5"/>
                  <a:pt x="42" y="15"/>
                  <a:pt x="38" y="12"/>
                </a:cubicBezTo>
                <a:cubicBezTo>
                  <a:pt x="34" y="9"/>
                  <a:pt x="44" y="5"/>
                  <a:pt x="40" y="2"/>
                </a:cubicBezTo>
                <a:cubicBezTo>
                  <a:pt x="36" y="0"/>
                  <a:pt x="35" y="0"/>
                  <a:pt x="23" y="11"/>
                </a:cubicBezTo>
                <a:cubicBezTo>
                  <a:pt x="20" y="17"/>
                  <a:pt x="25" y="17"/>
                  <a:pt x="23" y="20"/>
                </a:cubicBezTo>
                <a:cubicBezTo>
                  <a:pt x="22" y="23"/>
                  <a:pt x="23" y="28"/>
                  <a:pt x="27" y="35"/>
                </a:cubicBezTo>
                <a:cubicBezTo>
                  <a:pt x="31" y="43"/>
                  <a:pt x="21" y="62"/>
                  <a:pt x="22" y="67"/>
                </a:cubicBezTo>
                <a:cubicBezTo>
                  <a:pt x="23" y="72"/>
                  <a:pt x="21" y="70"/>
                  <a:pt x="17" y="85"/>
                </a:cubicBezTo>
                <a:cubicBezTo>
                  <a:pt x="12" y="99"/>
                  <a:pt x="7" y="92"/>
                  <a:pt x="9" y="98"/>
                </a:cubicBezTo>
                <a:cubicBezTo>
                  <a:pt x="11" y="104"/>
                  <a:pt x="0" y="119"/>
                  <a:pt x="9" y="118"/>
                </a:cubicBezTo>
                <a:cubicBezTo>
                  <a:pt x="19" y="118"/>
                  <a:pt x="11" y="120"/>
                  <a:pt x="13" y="122"/>
                </a:cubicBezTo>
                <a:cubicBezTo>
                  <a:pt x="14" y="125"/>
                  <a:pt x="11" y="130"/>
                  <a:pt x="15" y="127"/>
                </a:cubicBezTo>
                <a:cubicBezTo>
                  <a:pt x="18" y="125"/>
                  <a:pt x="26" y="126"/>
                  <a:pt x="23" y="137"/>
                </a:cubicBezTo>
                <a:cubicBezTo>
                  <a:pt x="19" y="148"/>
                  <a:pt x="27" y="142"/>
                  <a:pt x="21" y="167"/>
                </a:cubicBezTo>
                <a:cubicBezTo>
                  <a:pt x="19" y="176"/>
                  <a:pt x="19" y="177"/>
                  <a:pt x="21" y="175"/>
                </a:cubicBezTo>
                <a:cubicBezTo>
                  <a:pt x="24" y="172"/>
                  <a:pt x="26" y="170"/>
                  <a:pt x="39" y="174"/>
                </a:cubicBezTo>
                <a:cubicBezTo>
                  <a:pt x="52" y="179"/>
                  <a:pt x="47" y="174"/>
                  <a:pt x="58" y="169"/>
                </a:cubicBezTo>
                <a:cubicBezTo>
                  <a:pt x="56" y="164"/>
                  <a:pt x="54" y="150"/>
                  <a:pt x="63" y="142"/>
                </a:cubicBezTo>
                <a:cubicBezTo>
                  <a:pt x="72" y="135"/>
                  <a:pt x="69" y="135"/>
                  <a:pt x="65" y="134"/>
                </a:cubicBezTo>
                <a:cubicBezTo>
                  <a:pt x="60" y="133"/>
                  <a:pt x="55" y="127"/>
                  <a:pt x="65" y="113"/>
                </a:cubicBezTo>
                <a:cubicBezTo>
                  <a:pt x="75" y="100"/>
                  <a:pt x="63" y="109"/>
                  <a:pt x="61" y="99"/>
                </a:cubicBezTo>
                <a:cubicBezTo>
                  <a:pt x="59" y="88"/>
                  <a:pt x="50" y="86"/>
                  <a:pt x="61" y="85"/>
                </a:cubicBezTo>
                <a:cubicBezTo>
                  <a:pt x="71" y="84"/>
                  <a:pt x="72" y="81"/>
                  <a:pt x="68" y="73"/>
                </a:cubicBezTo>
                <a:cubicBezTo>
                  <a:pt x="65" y="65"/>
                  <a:pt x="74" y="65"/>
                  <a:pt x="72" y="45"/>
                </a:cubicBezTo>
                <a:cubicBezTo>
                  <a:pt x="71" y="37"/>
                  <a:pt x="96" y="20"/>
                  <a:pt x="83" y="1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" name="Freeform 40">
            <a:extLst>
              <a:ext uri="{FF2B5EF4-FFF2-40B4-BE49-F238E27FC236}">
                <a16:creationId xmlns:a16="http://schemas.microsoft.com/office/drawing/2014/main" id="{654D340E-52E9-7A53-3CF7-2B6E487D4881}"/>
              </a:ext>
            </a:extLst>
          </p:cNvPr>
          <p:cNvSpPr>
            <a:spLocks/>
          </p:cNvSpPr>
          <p:nvPr/>
        </p:nvSpPr>
        <p:spPr bwMode="auto">
          <a:xfrm>
            <a:off x="2258847" y="3480809"/>
            <a:ext cx="99018" cy="238493"/>
          </a:xfrm>
          <a:custGeom>
            <a:avLst/>
            <a:gdLst/>
            <a:ahLst/>
            <a:cxnLst>
              <a:cxn ang="0">
                <a:pos x="23" y="11"/>
              </a:cxn>
              <a:cxn ang="0">
                <a:pos x="23" y="2"/>
              </a:cxn>
              <a:cxn ang="0">
                <a:pos x="18" y="12"/>
              </a:cxn>
              <a:cxn ang="0">
                <a:pos x="6" y="17"/>
              </a:cxn>
              <a:cxn ang="0">
                <a:pos x="4" y="39"/>
              </a:cxn>
              <a:cxn ang="0">
                <a:pos x="5" y="43"/>
              </a:cxn>
              <a:cxn ang="0">
                <a:pos x="7" y="46"/>
              </a:cxn>
              <a:cxn ang="0">
                <a:pos x="8" y="52"/>
              </a:cxn>
              <a:cxn ang="0">
                <a:pos x="16" y="58"/>
              </a:cxn>
              <a:cxn ang="0">
                <a:pos x="19" y="52"/>
              </a:cxn>
              <a:cxn ang="0">
                <a:pos x="22" y="40"/>
              </a:cxn>
              <a:cxn ang="0">
                <a:pos x="26" y="25"/>
              </a:cxn>
              <a:cxn ang="0">
                <a:pos x="23" y="11"/>
              </a:cxn>
            </a:cxnLst>
            <a:rect l="0" t="0" r="r" b="b"/>
            <a:pathLst>
              <a:path w="27" h="58">
                <a:moveTo>
                  <a:pt x="23" y="11"/>
                </a:moveTo>
                <a:cubicBezTo>
                  <a:pt x="24" y="7"/>
                  <a:pt x="25" y="3"/>
                  <a:pt x="23" y="2"/>
                </a:cubicBezTo>
                <a:cubicBezTo>
                  <a:pt x="18" y="0"/>
                  <a:pt x="23" y="14"/>
                  <a:pt x="18" y="12"/>
                </a:cubicBezTo>
                <a:cubicBezTo>
                  <a:pt x="11" y="9"/>
                  <a:pt x="9" y="18"/>
                  <a:pt x="6" y="17"/>
                </a:cubicBezTo>
                <a:cubicBezTo>
                  <a:pt x="2" y="16"/>
                  <a:pt x="0" y="40"/>
                  <a:pt x="4" y="39"/>
                </a:cubicBezTo>
                <a:cubicBezTo>
                  <a:pt x="8" y="39"/>
                  <a:pt x="7" y="41"/>
                  <a:pt x="5" y="43"/>
                </a:cubicBezTo>
                <a:cubicBezTo>
                  <a:pt x="3" y="45"/>
                  <a:pt x="4" y="45"/>
                  <a:pt x="7" y="46"/>
                </a:cubicBezTo>
                <a:cubicBezTo>
                  <a:pt x="13" y="47"/>
                  <a:pt x="3" y="49"/>
                  <a:pt x="8" y="52"/>
                </a:cubicBezTo>
                <a:cubicBezTo>
                  <a:pt x="17" y="56"/>
                  <a:pt x="13" y="58"/>
                  <a:pt x="16" y="58"/>
                </a:cubicBezTo>
                <a:cubicBezTo>
                  <a:pt x="20" y="58"/>
                  <a:pt x="16" y="53"/>
                  <a:pt x="19" y="52"/>
                </a:cubicBezTo>
                <a:cubicBezTo>
                  <a:pt x="22" y="50"/>
                  <a:pt x="22" y="46"/>
                  <a:pt x="22" y="40"/>
                </a:cubicBezTo>
                <a:cubicBezTo>
                  <a:pt x="22" y="34"/>
                  <a:pt x="27" y="37"/>
                  <a:pt x="26" y="25"/>
                </a:cubicBezTo>
                <a:cubicBezTo>
                  <a:pt x="25" y="13"/>
                  <a:pt x="23" y="15"/>
                  <a:pt x="23" y="1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" name="Freeform 42">
            <a:extLst>
              <a:ext uri="{FF2B5EF4-FFF2-40B4-BE49-F238E27FC236}">
                <a16:creationId xmlns:a16="http://schemas.microsoft.com/office/drawing/2014/main" id="{81BE7AB1-B65B-A95D-818C-EE6332B73E00}"/>
              </a:ext>
            </a:extLst>
          </p:cNvPr>
          <p:cNvSpPr>
            <a:spLocks/>
          </p:cNvSpPr>
          <p:nvPr/>
        </p:nvSpPr>
        <p:spPr bwMode="auto">
          <a:xfrm>
            <a:off x="2019679" y="2784341"/>
            <a:ext cx="428065" cy="309349"/>
          </a:xfrm>
          <a:custGeom>
            <a:avLst/>
            <a:gdLst/>
            <a:ahLst/>
            <a:cxnLst>
              <a:cxn ang="0">
                <a:pos x="114" y="35"/>
              </a:cxn>
              <a:cxn ang="0">
                <a:pos x="105" y="36"/>
              </a:cxn>
              <a:cxn ang="0">
                <a:pos x="92" y="30"/>
              </a:cxn>
              <a:cxn ang="0">
                <a:pos x="92" y="12"/>
              </a:cxn>
              <a:cxn ang="0">
                <a:pos x="79" y="8"/>
              </a:cxn>
              <a:cxn ang="0">
                <a:pos x="67" y="3"/>
              </a:cxn>
              <a:cxn ang="0">
                <a:pos x="60" y="10"/>
              </a:cxn>
              <a:cxn ang="0">
                <a:pos x="42" y="10"/>
              </a:cxn>
              <a:cxn ang="0">
                <a:pos x="29" y="14"/>
              </a:cxn>
              <a:cxn ang="0">
                <a:pos x="26" y="22"/>
              </a:cxn>
              <a:cxn ang="0">
                <a:pos x="18" y="31"/>
              </a:cxn>
              <a:cxn ang="0">
                <a:pos x="10" y="43"/>
              </a:cxn>
              <a:cxn ang="0">
                <a:pos x="5" y="57"/>
              </a:cxn>
              <a:cxn ang="0">
                <a:pos x="9" y="61"/>
              </a:cxn>
              <a:cxn ang="0">
                <a:pos x="18" y="50"/>
              </a:cxn>
              <a:cxn ang="0">
                <a:pos x="22" y="61"/>
              </a:cxn>
              <a:cxn ang="0">
                <a:pos x="28" y="69"/>
              </a:cxn>
              <a:cxn ang="0">
                <a:pos x="39" y="69"/>
              </a:cxn>
              <a:cxn ang="0">
                <a:pos x="54" y="66"/>
              </a:cxn>
              <a:cxn ang="0">
                <a:pos x="57" y="55"/>
              </a:cxn>
              <a:cxn ang="0">
                <a:pos x="65" y="50"/>
              </a:cxn>
              <a:cxn ang="0">
                <a:pos x="69" y="62"/>
              </a:cxn>
              <a:cxn ang="0">
                <a:pos x="80" y="73"/>
              </a:cxn>
              <a:cxn ang="0">
                <a:pos x="82" y="61"/>
              </a:cxn>
              <a:cxn ang="0">
                <a:pos x="87" y="49"/>
              </a:cxn>
              <a:cxn ang="0">
                <a:pos x="96" y="55"/>
              </a:cxn>
              <a:cxn ang="0">
                <a:pos x="106" y="58"/>
              </a:cxn>
              <a:cxn ang="0">
                <a:pos x="105" y="45"/>
              </a:cxn>
              <a:cxn ang="0">
                <a:pos x="115" y="48"/>
              </a:cxn>
              <a:cxn ang="0">
                <a:pos x="114" y="35"/>
              </a:cxn>
            </a:cxnLst>
            <a:rect l="0" t="0" r="r" b="b"/>
            <a:pathLst>
              <a:path w="118" h="75">
                <a:moveTo>
                  <a:pt x="114" y="35"/>
                </a:moveTo>
                <a:cubicBezTo>
                  <a:pt x="113" y="26"/>
                  <a:pt x="111" y="36"/>
                  <a:pt x="105" y="36"/>
                </a:cubicBezTo>
                <a:cubicBezTo>
                  <a:pt x="99" y="36"/>
                  <a:pt x="107" y="28"/>
                  <a:pt x="92" y="30"/>
                </a:cubicBezTo>
                <a:cubicBezTo>
                  <a:pt x="85" y="31"/>
                  <a:pt x="98" y="19"/>
                  <a:pt x="92" y="12"/>
                </a:cubicBezTo>
                <a:cubicBezTo>
                  <a:pt x="90" y="10"/>
                  <a:pt x="84" y="6"/>
                  <a:pt x="79" y="8"/>
                </a:cubicBezTo>
                <a:cubicBezTo>
                  <a:pt x="73" y="9"/>
                  <a:pt x="74" y="0"/>
                  <a:pt x="67" y="3"/>
                </a:cubicBezTo>
                <a:cubicBezTo>
                  <a:pt x="61" y="6"/>
                  <a:pt x="69" y="11"/>
                  <a:pt x="60" y="10"/>
                </a:cubicBezTo>
                <a:cubicBezTo>
                  <a:pt x="51" y="9"/>
                  <a:pt x="51" y="13"/>
                  <a:pt x="42" y="10"/>
                </a:cubicBezTo>
                <a:cubicBezTo>
                  <a:pt x="35" y="17"/>
                  <a:pt x="33" y="11"/>
                  <a:pt x="29" y="14"/>
                </a:cubicBezTo>
                <a:cubicBezTo>
                  <a:pt x="25" y="18"/>
                  <a:pt x="33" y="18"/>
                  <a:pt x="26" y="22"/>
                </a:cubicBezTo>
                <a:cubicBezTo>
                  <a:pt x="19" y="25"/>
                  <a:pt x="27" y="28"/>
                  <a:pt x="18" y="31"/>
                </a:cubicBezTo>
                <a:cubicBezTo>
                  <a:pt x="11" y="34"/>
                  <a:pt x="20" y="38"/>
                  <a:pt x="10" y="43"/>
                </a:cubicBezTo>
                <a:cubicBezTo>
                  <a:pt x="3" y="47"/>
                  <a:pt x="11" y="53"/>
                  <a:pt x="5" y="57"/>
                </a:cubicBezTo>
                <a:cubicBezTo>
                  <a:pt x="0" y="61"/>
                  <a:pt x="3" y="64"/>
                  <a:pt x="9" y="61"/>
                </a:cubicBezTo>
                <a:cubicBezTo>
                  <a:pt x="14" y="58"/>
                  <a:pt x="8" y="52"/>
                  <a:pt x="18" y="50"/>
                </a:cubicBezTo>
                <a:cubicBezTo>
                  <a:pt x="27" y="49"/>
                  <a:pt x="23" y="59"/>
                  <a:pt x="22" y="61"/>
                </a:cubicBezTo>
                <a:cubicBezTo>
                  <a:pt x="21" y="63"/>
                  <a:pt x="27" y="60"/>
                  <a:pt x="28" y="69"/>
                </a:cubicBezTo>
                <a:cubicBezTo>
                  <a:pt x="30" y="69"/>
                  <a:pt x="33" y="73"/>
                  <a:pt x="39" y="69"/>
                </a:cubicBezTo>
                <a:cubicBezTo>
                  <a:pt x="46" y="64"/>
                  <a:pt x="45" y="72"/>
                  <a:pt x="54" y="66"/>
                </a:cubicBezTo>
                <a:cubicBezTo>
                  <a:pt x="63" y="59"/>
                  <a:pt x="53" y="57"/>
                  <a:pt x="57" y="55"/>
                </a:cubicBezTo>
                <a:cubicBezTo>
                  <a:pt x="62" y="52"/>
                  <a:pt x="65" y="46"/>
                  <a:pt x="65" y="50"/>
                </a:cubicBezTo>
                <a:cubicBezTo>
                  <a:pt x="65" y="54"/>
                  <a:pt x="63" y="59"/>
                  <a:pt x="69" y="62"/>
                </a:cubicBezTo>
                <a:cubicBezTo>
                  <a:pt x="75" y="65"/>
                  <a:pt x="76" y="75"/>
                  <a:pt x="80" y="73"/>
                </a:cubicBezTo>
                <a:cubicBezTo>
                  <a:pt x="83" y="71"/>
                  <a:pt x="76" y="66"/>
                  <a:pt x="82" y="61"/>
                </a:cubicBezTo>
                <a:cubicBezTo>
                  <a:pt x="88" y="57"/>
                  <a:pt x="83" y="49"/>
                  <a:pt x="87" y="49"/>
                </a:cubicBezTo>
                <a:cubicBezTo>
                  <a:pt x="91" y="48"/>
                  <a:pt x="91" y="58"/>
                  <a:pt x="96" y="55"/>
                </a:cubicBezTo>
                <a:cubicBezTo>
                  <a:pt x="102" y="50"/>
                  <a:pt x="102" y="59"/>
                  <a:pt x="106" y="58"/>
                </a:cubicBezTo>
                <a:cubicBezTo>
                  <a:pt x="110" y="57"/>
                  <a:pt x="103" y="48"/>
                  <a:pt x="105" y="45"/>
                </a:cubicBezTo>
                <a:cubicBezTo>
                  <a:pt x="107" y="43"/>
                  <a:pt x="111" y="51"/>
                  <a:pt x="115" y="48"/>
                </a:cubicBezTo>
                <a:cubicBezTo>
                  <a:pt x="118" y="45"/>
                  <a:pt x="110" y="44"/>
                  <a:pt x="114" y="3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" name="Freeform 43">
            <a:extLst>
              <a:ext uri="{FF2B5EF4-FFF2-40B4-BE49-F238E27FC236}">
                <a16:creationId xmlns:a16="http://schemas.microsoft.com/office/drawing/2014/main" id="{507EB4EA-5AF4-648A-A5B6-6E10C506C171}"/>
              </a:ext>
            </a:extLst>
          </p:cNvPr>
          <p:cNvSpPr>
            <a:spLocks/>
          </p:cNvSpPr>
          <p:nvPr/>
        </p:nvSpPr>
        <p:spPr bwMode="auto">
          <a:xfrm>
            <a:off x="2327398" y="2594238"/>
            <a:ext cx="708363" cy="425139"/>
          </a:xfrm>
          <a:custGeom>
            <a:avLst/>
            <a:gdLst/>
            <a:ahLst/>
            <a:cxnLst>
              <a:cxn ang="0">
                <a:pos x="190" y="18"/>
              </a:cxn>
              <a:cxn ang="0">
                <a:pos x="175" y="14"/>
              </a:cxn>
              <a:cxn ang="0">
                <a:pos x="149" y="8"/>
              </a:cxn>
              <a:cxn ang="0">
                <a:pos x="141" y="9"/>
              </a:cxn>
              <a:cxn ang="0">
                <a:pos x="123" y="21"/>
              </a:cxn>
              <a:cxn ang="0">
                <a:pos x="113" y="14"/>
              </a:cxn>
              <a:cxn ang="0">
                <a:pos x="102" y="25"/>
              </a:cxn>
              <a:cxn ang="0">
                <a:pos x="89" y="34"/>
              </a:cxn>
              <a:cxn ang="0">
                <a:pos x="90" y="48"/>
              </a:cxn>
              <a:cxn ang="0">
                <a:pos x="94" y="59"/>
              </a:cxn>
              <a:cxn ang="0">
                <a:pos x="83" y="54"/>
              </a:cxn>
              <a:cxn ang="0">
                <a:pos x="72" y="53"/>
              </a:cxn>
              <a:cxn ang="0">
                <a:pos x="57" y="56"/>
              </a:cxn>
              <a:cxn ang="0">
                <a:pos x="42" y="60"/>
              </a:cxn>
              <a:cxn ang="0">
                <a:pos x="31" y="57"/>
              </a:cxn>
              <a:cxn ang="0">
                <a:pos x="25" y="66"/>
              </a:cxn>
              <a:cxn ang="0">
                <a:pos x="7" y="58"/>
              </a:cxn>
              <a:cxn ang="0">
                <a:pos x="7" y="76"/>
              </a:cxn>
              <a:cxn ang="0">
                <a:pos x="20" y="82"/>
              </a:cxn>
              <a:cxn ang="0">
                <a:pos x="29" y="81"/>
              </a:cxn>
              <a:cxn ang="0">
                <a:pos x="42" y="86"/>
              </a:cxn>
              <a:cxn ang="0">
                <a:pos x="49" y="77"/>
              </a:cxn>
              <a:cxn ang="0">
                <a:pos x="66" y="76"/>
              </a:cxn>
              <a:cxn ang="0">
                <a:pos x="71" y="79"/>
              </a:cxn>
              <a:cxn ang="0">
                <a:pos x="74" y="83"/>
              </a:cxn>
              <a:cxn ang="0">
                <a:pos x="109" y="94"/>
              </a:cxn>
              <a:cxn ang="0">
                <a:pos x="124" y="96"/>
              </a:cxn>
              <a:cxn ang="0">
                <a:pos x="134" y="96"/>
              </a:cxn>
              <a:cxn ang="0">
                <a:pos x="149" y="90"/>
              </a:cxn>
              <a:cxn ang="0">
                <a:pos x="160" y="88"/>
              </a:cxn>
              <a:cxn ang="0">
                <a:pos x="166" y="85"/>
              </a:cxn>
              <a:cxn ang="0">
                <a:pos x="170" y="81"/>
              </a:cxn>
              <a:cxn ang="0">
                <a:pos x="178" y="73"/>
              </a:cxn>
              <a:cxn ang="0">
                <a:pos x="177" y="65"/>
              </a:cxn>
              <a:cxn ang="0">
                <a:pos x="183" y="59"/>
              </a:cxn>
              <a:cxn ang="0">
                <a:pos x="177" y="52"/>
              </a:cxn>
              <a:cxn ang="0">
                <a:pos x="191" y="52"/>
              </a:cxn>
              <a:cxn ang="0">
                <a:pos x="194" y="40"/>
              </a:cxn>
              <a:cxn ang="0">
                <a:pos x="190" y="18"/>
              </a:cxn>
            </a:cxnLst>
            <a:rect l="0" t="0" r="r" b="b"/>
            <a:pathLst>
              <a:path w="195" h="103">
                <a:moveTo>
                  <a:pt x="190" y="18"/>
                </a:moveTo>
                <a:cubicBezTo>
                  <a:pt x="189" y="18"/>
                  <a:pt x="182" y="10"/>
                  <a:pt x="175" y="14"/>
                </a:cubicBezTo>
                <a:cubicBezTo>
                  <a:pt x="168" y="18"/>
                  <a:pt x="156" y="6"/>
                  <a:pt x="149" y="8"/>
                </a:cubicBezTo>
                <a:cubicBezTo>
                  <a:pt x="143" y="9"/>
                  <a:pt x="141" y="0"/>
                  <a:pt x="141" y="9"/>
                </a:cubicBezTo>
                <a:cubicBezTo>
                  <a:pt x="141" y="18"/>
                  <a:pt x="132" y="18"/>
                  <a:pt x="123" y="21"/>
                </a:cubicBezTo>
                <a:cubicBezTo>
                  <a:pt x="114" y="24"/>
                  <a:pt x="120" y="16"/>
                  <a:pt x="113" y="14"/>
                </a:cubicBezTo>
                <a:cubicBezTo>
                  <a:pt x="110" y="28"/>
                  <a:pt x="103" y="16"/>
                  <a:pt x="102" y="25"/>
                </a:cubicBezTo>
                <a:cubicBezTo>
                  <a:pt x="102" y="34"/>
                  <a:pt x="96" y="27"/>
                  <a:pt x="89" y="34"/>
                </a:cubicBezTo>
                <a:cubicBezTo>
                  <a:pt x="81" y="40"/>
                  <a:pt x="96" y="45"/>
                  <a:pt x="90" y="48"/>
                </a:cubicBezTo>
                <a:cubicBezTo>
                  <a:pt x="85" y="52"/>
                  <a:pt x="98" y="54"/>
                  <a:pt x="94" y="59"/>
                </a:cubicBezTo>
                <a:cubicBezTo>
                  <a:pt x="90" y="64"/>
                  <a:pt x="87" y="52"/>
                  <a:pt x="83" y="54"/>
                </a:cubicBezTo>
                <a:cubicBezTo>
                  <a:pt x="78" y="57"/>
                  <a:pt x="76" y="46"/>
                  <a:pt x="72" y="53"/>
                </a:cubicBezTo>
                <a:cubicBezTo>
                  <a:pt x="67" y="59"/>
                  <a:pt x="64" y="50"/>
                  <a:pt x="57" y="56"/>
                </a:cubicBezTo>
                <a:cubicBezTo>
                  <a:pt x="51" y="62"/>
                  <a:pt x="45" y="66"/>
                  <a:pt x="42" y="60"/>
                </a:cubicBezTo>
                <a:cubicBezTo>
                  <a:pt x="38" y="55"/>
                  <a:pt x="37" y="58"/>
                  <a:pt x="31" y="57"/>
                </a:cubicBezTo>
                <a:cubicBezTo>
                  <a:pt x="26" y="55"/>
                  <a:pt x="32" y="64"/>
                  <a:pt x="25" y="66"/>
                </a:cubicBezTo>
                <a:cubicBezTo>
                  <a:pt x="21" y="67"/>
                  <a:pt x="18" y="50"/>
                  <a:pt x="7" y="58"/>
                </a:cubicBezTo>
                <a:cubicBezTo>
                  <a:pt x="13" y="65"/>
                  <a:pt x="0" y="77"/>
                  <a:pt x="7" y="76"/>
                </a:cubicBezTo>
                <a:cubicBezTo>
                  <a:pt x="22" y="74"/>
                  <a:pt x="14" y="82"/>
                  <a:pt x="20" y="82"/>
                </a:cubicBezTo>
                <a:cubicBezTo>
                  <a:pt x="26" y="82"/>
                  <a:pt x="28" y="72"/>
                  <a:pt x="29" y="81"/>
                </a:cubicBezTo>
                <a:cubicBezTo>
                  <a:pt x="36" y="81"/>
                  <a:pt x="37" y="87"/>
                  <a:pt x="42" y="86"/>
                </a:cubicBezTo>
                <a:cubicBezTo>
                  <a:pt x="46" y="85"/>
                  <a:pt x="43" y="78"/>
                  <a:pt x="49" y="77"/>
                </a:cubicBezTo>
                <a:cubicBezTo>
                  <a:pt x="55" y="76"/>
                  <a:pt x="57" y="79"/>
                  <a:pt x="66" y="76"/>
                </a:cubicBezTo>
                <a:cubicBezTo>
                  <a:pt x="78" y="72"/>
                  <a:pt x="70" y="76"/>
                  <a:pt x="71" y="79"/>
                </a:cubicBezTo>
                <a:cubicBezTo>
                  <a:pt x="71" y="81"/>
                  <a:pt x="75" y="80"/>
                  <a:pt x="74" y="83"/>
                </a:cubicBezTo>
                <a:cubicBezTo>
                  <a:pt x="73" y="87"/>
                  <a:pt x="85" y="91"/>
                  <a:pt x="109" y="94"/>
                </a:cubicBezTo>
                <a:cubicBezTo>
                  <a:pt x="119" y="96"/>
                  <a:pt x="117" y="98"/>
                  <a:pt x="124" y="96"/>
                </a:cubicBezTo>
                <a:cubicBezTo>
                  <a:pt x="131" y="95"/>
                  <a:pt x="128" y="103"/>
                  <a:pt x="134" y="96"/>
                </a:cubicBezTo>
                <a:cubicBezTo>
                  <a:pt x="139" y="90"/>
                  <a:pt x="140" y="89"/>
                  <a:pt x="149" y="90"/>
                </a:cubicBezTo>
                <a:cubicBezTo>
                  <a:pt x="158" y="92"/>
                  <a:pt x="153" y="87"/>
                  <a:pt x="160" y="88"/>
                </a:cubicBezTo>
                <a:cubicBezTo>
                  <a:pt x="167" y="89"/>
                  <a:pt x="167" y="90"/>
                  <a:pt x="166" y="85"/>
                </a:cubicBezTo>
                <a:cubicBezTo>
                  <a:pt x="166" y="81"/>
                  <a:pt x="168" y="81"/>
                  <a:pt x="170" y="81"/>
                </a:cubicBezTo>
                <a:cubicBezTo>
                  <a:pt x="171" y="80"/>
                  <a:pt x="177" y="74"/>
                  <a:pt x="178" y="73"/>
                </a:cubicBezTo>
                <a:cubicBezTo>
                  <a:pt x="180" y="72"/>
                  <a:pt x="177" y="72"/>
                  <a:pt x="177" y="65"/>
                </a:cubicBezTo>
                <a:cubicBezTo>
                  <a:pt x="176" y="60"/>
                  <a:pt x="181" y="63"/>
                  <a:pt x="183" y="59"/>
                </a:cubicBezTo>
                <a:cubicBezTo>
                  <a:pt x="185" y="55"/>
                  <a:pt x="176" y="53"/>
                  <a:pt x="177" y="52"/>
                </a:cubicBezTo>
                <a:cubicBezTo>
                  <a:pt x="180" y="50"/>
                  <a:pt x="187" y="53"/>
                  <a:pt x="191" y="52"/>
                </a:cubicBezTo>
                <a:cubicBezTo>
                  <a:pt x="195" y="52"/>
                  <a:pt x="190" y="45"/>
                  <a:pt x="194" y="40"/>
                </a:cubicBezTo>
                <a:cubicBezTo>
                  <a:pt x="181" y="26"/>
                  <a:pt x="188" y="27"/>
                  <a:pt x="190" y="1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Freeform 44">
            <a:extLst>
              <a:ext uri="{FF2B5EF4-FFF2-40B4-BE49-F238E27FC236}">
                <a16:creationId xmlns:a16="http://schemas.microsoft.com/office/drawing/2014/main" id="{81989BF7-2C9D-E33C-B14B-6A5570F95D06}"/>
              </a:ext>
            </a:extLst>
          </p:cNvPr>
          <p:cNvSpPr>
            <a:spLocks/>
          </p:cNvSpPr>
          <p:nvPr/>
        </p:nvSpPr>
        <p:spPr bwMode="auto">
          <a:xfrm>
            <a:off x="2571136" y="2296986"/>
            <a:ext cx="613915" cy="395759"/>
          </a:xfrm>
          <a:custGeom>
            <a:avLst/>
            <a:gdLst/>
            <a:ahLst/>
            <a:cxnLst>
              <a:cxn ang="0">
                <a:pos x="155" y="41"/>
              </a:cxn>
              <a:cxn ang="0">
                <a:pos x="141" y="39"/>
              </a:cxn>
              <a:cxn ang="0">
                <a:pos x="136" y="31"/>
              </a:cxn>
              <a:cxn ang="0">
                <a:pos x="122" y="29"/>
              </a:cxn>
              <a:cxn ang="0">
                <a:pos x="109" y="31"/>
              </a:cxn>
              <a:cxn ang="0">
                <a:pos x="110" y="19"/>
              </a:cxn>
              <a:cxn ang="0">
                <a:pos x="90" y="13"/>
              </a:cxn>
              <a:cxn ang="0">
                <a:pos x="71" y="8"/>
              </a:cxn>
              <a:cxn ang="0">
                <a:pos x="57" y="4"/>
              </a:cxn>
              <a:cxn ang="0">
                <a:pos x="48" y="12"/>
              </a:cxn>
              <a:cxn ang="0">
                <a:pos x="19" y="27"/>
              </a:cxn>
              <a:cxn ang="0">
                <a:pos x="9" y="40"/>
              </a:cxn>
              <a:cxn ang="0">
                <a:pos x="20" y="63"/>
              </a:cxn>
              <a:cxn ang="0">
                <a:pos x="46" y="86"/>
              </a:cxn>
              <a:cxn ang="0">
                <a:pos x="56" y="93"/>
              </a:cxn>
              <a:cxn ang="0">
                <a:pos x="74" y="81"/>
              </a:cxn>
              <a:cxn ang="0">
                <a:pos x="82" y="80"/>
              </a:cxn>
              <a:cxn ang="0">
                <a:pos x="108" y="86"/>
              </a:cxn>
              <a:cxn ang="0">
                <a:pos x="123" y="90"/>
              </a:cxn>
              <a:cxn ang="0">
                <a:pos x="143" y="82"/>
              </a:cxn>
              <a:cxn ang="0">
                <a:pos x="169" y="59"/>
              </a:cxn>
              <a:cxn ang="0">
                <a:pos x="155" y="41"/>
              </a:cxn>
            </a:cxnLst>
            <a:rect l="0" t="0" r="r" b="b"/>
            <a:pathLst>
              <a:path w="169" h="96">
                <a:moveTo>
                  <a:pt x="155" y="41"/>
                </a:moveTo>
                <a:cubicBezTo>
                  <a:pt x="144" y="37"/>
                  <a:pt x="147" y="44"/>
                  <a:pt x="141" y="39"/>
                </a:cubicBezTo>
                <a:cubicBezTo>
                  <a:pt x="136" y="34"/>
                  <a:pt x="144" y="33"/>
                  <a:pt x="136" y="31"/>
                </a:cubicBezTo>
                <a:cubicBezTo>
                  <a:pt x="128" y="29"/>
                  <a:pt x="118" y="24"/>
                  <a:pt x="122" y="29"/>
                </a:cubicBezTo>
                <a:cubicBezTo>
                  <a:pt x="125" y="33"/>
                  <a:pt x="121" y="44"/>
                  <a:pt x="109" y="31"/>
                </a:cubicBezTo>
                <a:cubicBezTo>
                  <a:pt x="98" y="19"/>
                  <a:pt x="113" y="23"/>
                  <a:pt x="110" y="19"/>
                </a:cubicBezTo>
                <a:cubicBezTo>
                  <a:pt x="106" y="14"/>
                  <a:pt x="106" y="20"/>
                  <a:pt x="90" y="13"/>
                </a:cubicBezTo>
                <a:cubicBezTo>
                  <a:pt x="74" y="6"/>
                  <a:pt x="84" y="0"/>
                  <a:pt x="71" y="8"/>
                </a:cubicBezTo>
                <a:cubicBezTo>
                  <a:pt x="63" y="13"/>
                  <a:pt x="61" y="2"/>
                  <a:pt x="57" y="4"/>
                </a:cubicBezTo>
                <a:cubicBezTo>
                  <a:pt x="53" y="6"/>
                  <a:pt x="63" y="9"/>
                  <a:pt x="48" y="12"/>
                </a:cubicBezTo>
                <a:cubicBezTo>
                  <a:pt x="33" y="16"/>
                  <a:pt x="32" y="23"/>
                  <a:pt x="19" y="27"/>
                </a:cubicBezTo>
                <a:cubicBezTo>
                  <a:pt x="6" y="31"/>
                  <a:pt x="0" y="32"/>
                  <a:pt x="9" y="40"/>
                </a:cubicBezTo>
                <a:cubicBezTo>
                  <a:pt x="18" y="49"/>
                  <a:pt x="1" y="54"/>
                  <a:pt x="20" y="63"/>
                </a:cubicBezTo>
                <a:cubicBezTo>
                  <a:pt x="30" y="67"/>
                  <a:pt x="29" y="73"/>
                  <a:pt x="46" y="86"/>
                </a:cubicBezTo>
                <a:cubicBezTo>
                  <a:pt x="53" y="88"/>
                  <a:pt x="47" y="96"/>
                  <a:pt x="56" y="93"/>
                </a:cubicBezTo>
                <a:cubicBezTo>
                  <a:pt x="65" y="90"/>
                  <a:pt x="74" y="90"/>
                  <a:pt x="74" y="81"/>
                </a:cubicBezTo>
                <a:cubicBezTo>
                  <a:pt x="74" y="72"/>
                  <a:pt x="76" y="81"/>
                  <a:pt x="82" y="80"/>
                </a:cubicBezTo>
                <a:cubicBezTo>
                  <a:pt x="89" y="78"/>
                  <a:pt x="101" y="90"/>
                  <a:pt x="108" y="86"/>
                </a:cubicBezTo>
                <a:cubicBezTo>
                  <a:pt x="115" y="82"/>
                  <a:pt x="122" y="90"/>
                  <a:pt x="123" y="90"/>
                </a:cubicBezTo>
                <a:cubicBezTo>
                  <a:pt x="129" y="77"/>
                  <a:pt x="135" y="87"/>
                  <a:pt x="143" y="82"/>
                </a:cubicBezTo>
                <a:cubicBezTo>
                  <a:pt x="156" y="75"/>
                  <a:pt x="143" y="68"/>
                  <a:pt x="169" y="59"/>
                </a:cubicBezTo>
                <a:cubicBezTo>
                  <a:pt x="167" y="52"/>
                  <a:pt x="165" y="45"/>
                  <a:pt x="155" y="4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" name="Freeform 45">
            <a:extLst>
              <a:ext uri="{FF2B5EF4-FFF2-40B4-BE49-F238E27FC236}">
                <a16:creationId xmlns:a16="http://schemas.microsoft.com/office/drawing/2014/main" id="{23AA74FC-FEA2-75E8-0553-AD17235E4CFA}"/>
              </a:ext>
            </a:extLst>
          </p:cNvPr>
          <p:cNvSpPr>
            <a:spLocks/>
          </p:cNvSpPr>
          <p:nvPr/>
        </p:nvSpPr>
        <p:spPr bwMode="auto">
          <a:xfrm>
            <a:off x="3489724" y="3306259"/>
            <a:ext cx="566691" cy="445878"/>
          </a:xfrm>
          <a:custGeom>
            <a:avLst/>
            <a:gdLst/>
            <a:ahLst/>
            <a:cxnLst>
              <a:cxn ang="0">
                <a:pos x="125" y="7"/>
              </a:cxn>
              <a:cxn ang="0">
                <a:pos x="89" y="17"/>
              </a:cxn>
              <a:cxn ang="0">
                <a:pos x="60" y="17"/>
              </a:cxn>
              <a:cxn ang="0">
                <a:pos x="37" y="17"/>
              </a:cxn>
              <a:cxn ang="0">
                <a:pos x="15" y="15"/>
              </a:cxn>
              <a:cxn ang="0">
                <a:pos x="11" y="1"/>
              </a:cxn>
              <a:cxn ang="0">
                <a:pos x="4" y="18"/>
              </a:cxn>
              <a:cxn ang="0">
                <a:pos x="16" y="42"/>
              </a:cxn>
              <a:cxn ang="0">
                <a:pos x="5" y="52"/>
              </a:cxn>
              <a:cxn ang="0">
                <a:pos x="3" y="67"/>
              </a:cxn>
              <a:cxn ang="0">
                <a:pos x="17" y="81"/>
              </a:cxn>
              <a:cxn ang="0">
                <a:pos x="17" y="100"/>
              </a:cxn>
              <a:cxn ang="0">
                <a:pos x="31" y="99"/>
              </a:cxn>
              <a:cxn ang="0">
                <a:pos x="51" y="94"/>
              </a:cxn>
              <a:cxn ang="0">
                <a:pos x="59" y="96"/>
              </a:cxn>
              <a:cxn ang="0">
                <a:pos x="70" y="100"/>
              </a:cxn>
              <a:cxn ang="0">
                <a:pos x="91" y="101"/>
              </a:cxn>
              <a:cxn ang="0">
                <a:pos x="101" y="88"/>
              </a:cxn>
              <a:cxn ang="0">
                <a:pos x="107" y="81"/>
              </a:cxn>
              <a:cxn ang="0">
                <a:pos x="118" y="77"/>
              </a:cxn>
              <a:cxn ang="0">
                <a:pos x="133" y="81"/>
              </a:cxn>
              <a:cxn ang="0">
                <a:pos x="143" y="79"/>
              </a:cxn>
              <a:cxn ang="0">
                <a:pos x="135" y="67"/>
              </a:cxn>
              <a:cxn ang="0">
                <a:pos x="133" y="57"/>
              </a:cxn>
              <a:cxn ang="0">
                <a:pos x="142" y="34"/>
              </a:cxn>
              <a:cxn ang="0">
                <a:pos x="156" y="18"/>
              </a:cxn>
              <a:cxn ang="0">
                <a:pos x="142" y="13"/>
              </a:cxn>
              <a:cxn ang="0">
                <a:pos x="125" y="7"/>
              </a:cxn>
            </a:cxnLst>
            <a:rect l="0" t="0" r="r" b="b"/>
            <a:pathLst>
              <a:path w="156" h="108">
                <a:moveTo>
                  <a:pt x="125" y="7"/>
                </a:moveTo>
                <a:cubicBezTo>
                  <a:pt x="118" y="0"/>
                  <a:pt x="98" y="9"/>
                  <a:pt x="89" y="17"/>
                </a:cubicBezTo>
                <a:cubicBezTo>
                  <a:pt x="77" y="27"/>
                  <a:pt x="69" y="18"/>
                  <a:pt x="60" y="17"/>
                </a:cubicBezTo>
                <a:cubicBezTo>
                  <a:pt x="51" y="16"/>
                  <a:pt x="48" y="24"/>
                  <a:pt x="37" y="17"/>
                </a:cubicBezTo>
                <a:cubicBezTo>
                  <a:pt x="25" y="10"/>
                  <a:pt x="22" y="20"/>
                  <a:pt x="15" y="15"/>
                </a:cubicBezTo>
                <a:cubicBezTo>
                  <a:pt x="9" y="10"/>
                  <a:pt x="30" y="9"/>
                  <a:pt x="11" y="1"/>
                </a:cubicBezTo>
                <a:cubicBezTo>
                  <a:pt x="10" y="13"/>
                  <a:pt x="0" y="4"/>
                  <a:pt x="4" y="18"/>
                </a:cubicBezTo>
                <a:cubicBezTo>
                  <a:pt x="9" y="38"/>
                  <a:pt x="23" y="32"/>
                  <a:pt x="16" y="42"/>
                </a:cubicBezTo>
                <a:cubicBezTo>
                  <a:pt x="10" y="52"/>
                  <a:pt x="4" y="44"/>
                  <a:pt x="5" y="52"/>
                </a:cubicBezTo>
                <a:cubicBezTo>
                  <a:pt x="5" y="60"/>
                  <a:pt x="12" y="62"/>
                  <a:pt x="3" y="67"/>
                </a:cubicBezTo>
                <a:cubicBezTo>
                  <a:pt x="7" y="77"/>
                  <a:pt x="13" y="74"/>
                  <a:pt x="17" y="81"/>
                </a:cubicBezTo>
                <a:cubicBezTo>
                  <a:pt x="20" y="89"/>
                  <a:pt x="16" y="95"/>
                  <a:pt x="17" y="100"/>
                </a:cubicBezTo>
                <a:cubicBezTo>
                  <a:pt x="26" y="106"/>
                  <a:pt x="21" y="96"/>
                  <a:pt x="31" y="99"/>
                </a:cubicBezTo>
                <a:cubicBezTo>
                  <a:pt x="41" y="101"/>
                  <a:pt x="47" y="90"/>
                  <a:pt x="51" y="94"/>
                </a:cubicBezTo>
                <a:cubicBezTo>
                  <a:pt x="55" y="97"/>
                  <a:pt x="55" y="88"/>
                  <a:pt x="59" y="96"/>
                </a:cubicBezTo>
                <a:cubicBezTo>
                  <a:pt x="64" y="104"/>
                  <a:pt x="64" y="93"/>
                  <a:pt x="70" y="100"/>
                </a:cubicBezTo>
                <a:cubicBezTo>
                  <a:pt x="76" y="108"/>
                  <a:pt x="80" y="102"/>
                  <a:pt x="91" y="101"/>
                </a:cubicBezTo>
                <a:cubicBezTo>
                  <a:pt x="103" y="101"/>
                  <a:pt x="87" y="82"/>
                  <a:pt x="101" y="88"/>
                </a:cubicBezTo>
                <a:cubicBezTo>
                  <a:pt x="102" y="81"/>
                  <a:pt x="106" y="88"/>
                  <a:pt x="107" y="81"/>
                </a:cubicBezTo>
                <a:cubicBezTo>
                  <a:pt x="109" y="73"/>
                  <a:pt x="112" y="84"/>
                  <a:pt x="118" y="77"/>
                </a:cubicBezTo>
                <a:cubicBezTo>
                  <a:pt x="125" y="71"/>
                  <a:pt x="128" y="81"/>
                  <a:pt x="133" y="81"/>
                </a:cubicBezTo>
                <a:cubicBezTo>
                  <a:pt x="139" y="81"/>
                  <a:pt x="137" y="79"/>
                  <a:pt x="143" y="79"/>
                </a:cubicBezTo>
                <a:cubicBezTo>
                  <a:pt x="143" y="70"/>
                  <a:pt x="134" y="75"/>
                  <a:pt x="135" y="67"/>
                </a:cubicBezTo>
                <a:cubicBezTo>
                  <a:pt x="137" y="60"/>
                  <a:pt x="119" y="66"/>
                  <a:pt x="133" y="57"/>
                </a:cubicBezTo>
                <a:cubicBezTo>
                  <a:pt x="146" y="48"/>
                  <a:pt x="134" y="46"/>
                  <a:pt x="142" y="34"/>
                </a:cubicBezTo>
                <a:cubicBezTo>
                  <a:pt x="149" y="22"/>
                  <a:pt x="156" y="42"/>
                  <a:pt x="156" y="18"/>
                </a:cubicBezTo>
                <a:cubicBezTo>
                  <a:pt x="151" y="17"/>
                  <a:pt x="146" y="19"/>
                  <a:pt x="142" y="13"/>
                </a:cubicBezTo>
                <a:cubicBezTo>
                  <a:pt x="135" y="3"/>
                  <a:pt x="130" y="13"/>
                  <a:pt x="125" y="7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" name="Freeform 46">
            <a:extLst>
              <a:ext uri="{FF2B5EF4-FFF2-40B4-BE49-F238E27FC236}">
                <a16:creationId xmlns:a16="http://schemas.microsoft.com/office/drawing/2014/main" id="{44D2BA01-52D2-7E2E-D699-259B3C0FB1E5}"/>
              </a:ext>
            </a:extLst>
          </p:cNvPr>
          <p:cNvSpPr>
            <a:spLocks/>
          </p:cNvSpPr>
          <p:nvPr/>
        </p:nvSpPr>
        <p:spPr bwMode="auto">
          <a:xfrm>
            <a:off x="3182004" y="3031474"/>
            <a:ext cx="399121" cy="622155"/>
          </a:xfrm>
          <a:custGeom>
            <a:avLst/>
            <a:gdLst/>
            <a:ahLst/>
            <a:cxnLst>
              <a:cxn ang="0">
                <a:pos x="89" y="85"/>
              </a:cxn>
              <a:cxn ang="0">
                <a:pos x="96" y="68"/>
              </a:cxn>
              <a:cxn ang="0">
                <a:pos x="91" y="52"/>
              </a:cxn>
              <a:cxn ang="0">
                <a:pos x="80" y="57"/>
              </a:cxn>
              <a:cxn ang="0">
                <a:pos x="66" y="39"/>
              </a:cxn>
              <a:cxn ang="0">
                <a:pos x="49" y="19"/>
              </a:cxn>
              <a:cxn ang="0">
                <a:pos x="36" y="2"/>
              </a:cxn>
              <a:cxn ang="0">
                <a:pos x="19" y="1"/>
              </a:cxn>
              <a:cxn ang="0">
                <a:pos x="0" y="9"/>
              </a:cxn>
              <a:cxn ang="0">
                <a:pos x="6" y="29"/>
              </a:cxn>
              <a:cxn ang="0">
                <a:pos x="15" y="35"/>
              </a:cxn>
              <a:cxn ang="0">
                <a:pos x="5" y="46"/>
              </a:cxn>
              <a:cxn ang="0">
                <a:pos x="8" y="60"/>
              </a:cxn>
              <a:cxn ang="0">
                <a:pos x="20" y="77"/>
              </a:cxn>
              <a:cxn ang="0">
                <a:pos x="11" y="76"/>
              </a:cxn>
              <a:cxn ang="0">
                <a:pos x="18" y="91"/>
              </a:cxn>
              <a:cxn ang="0">
                <a:pos x="11" y="93"/>
              </a:cxn>
              <a:cxn ang="0">
                <a:pos x="39" y="115"/>
              </a:cxn>
              <a:cxn ang="0">
                <a:pos x="30" y="122"/>
              </a:cxn>
              <a:cxn ang="0">
                <a:pos x="31" y="126"/>
              </a:cxn>
              <a:cxn ang="0">
                <a:pos x="39" y="135"/>
              </a:cxn>
              <a:cxn ang="0">
                <a:pos x="44" y="149"/>
              </a:cxn>
              <a:cxn ang="0">
                <a:pos x="54" y="140"/>
              </a:cxn>
              <a:cxn ang="0">
                <a:pos x="69" y="136"/>
              </a:cxn>
              <a:cxn ang="0">
                <a:pos x="88" y="134"/>
              </a:cxn>
              <a:cxn ang="0">
                <a:pos x="90" y="119"/>
              </a:cxn>
              <a:cxn ang="0">
                <a:pos x="101" y="109"/>
              </a:cxn>
              <a:cxn ang="0">
                <a:pos x="89" y="85"/>
              </a:cxn>
            </a:cxnLst>
            <a:rect l="0" t="0" r="r" b="b"/>
            <a:pathLst>
              <a:path w="110" h="151">
                <a:moveTo>
                  <a:pt x="89" y="85"/>
                </a:moveTo>
                <a:cubicBezTo>
                  <a:pt x="85" y="71"/>
                  <a:pt x="95" y="80"/>
                  <a:pt x="96" y="68"/>
                </a:cubicBezTo>
                <a:cubicBezTo>
                  <a:pt x="81" y="54"/>
                  <a:pt x="110" y="62"/>
                  <a:pt x="91" y="52"/>
                </a:cubicBezTo>
                <a:cubicBezTo>
                  <a:pt x="85" y="49"/>
                  <a:pt x="90" y="60"/>
                  <a:pt x="80" y="57"/>
                </a:cubicBezTo>
                <a:cubicBezTo>
                  <a:pt x="67" y="54"/>
                  <a:pt x="62" y="44"/>
                  <a:pt x="66" y="39"/>
                </a:cubicBezTo>
                <a:cubicBezTo>
                  <a:pt x="72" y="30"/>
                  <a:pt x="46" y="34"/>
                  <a:pt x="49" y="19"/>
                </a:cubicBezTo>
                <a:cubicBezTo>
                  <a:pt x="50" y="12"/>
                  <a:pt x="42" y="12"/>
                  <a:pt x="36" y="2"/>
                </a:cubicBezTo>
                <a:cubicBezTo>
                  <a:pt x="26" y="1"/>
                  <a:pt x="23" y="0"/>
                  <a:pt x="19" y="1"/>
                </a:cubicBezTo>
                <a:cubicBezTo>
                  <a:pt x="15" y="1"/>
                  <a:pt x="12" y="6"/>
                  <a:pt x="0" y="9"/>
                </a:cubicBezTo>
                <a:cubicBezTo>
                  <a:pt x="5" y="14"/>
                  <a:pt x="3" y="26"/>
                  <a:pt x="6" y="29"/>
                </a:cubicBezTo>
                <a:cubicBezTo>
                  <a:pt x="13" y="36"/>
                  <a:pt x="17" y="31"/>
                  <a:pt x="15" y="35"/>
                </a:cubicBezTo>
                <a:cubicBezTo>
                  <a:pt x="13" y="38"/>
                  <a:pt x="7" y="34"/>
                  <a:pt x="5" y="46"/>
                </a:cubicBezTo>
                <a:cubicBezTo>
                  <a:pt x="17" y="43"/>
                  <a:pt x="15" y="43"/>
                  <a:pt x="8" y="60"/>
                </a:cubicBezTo>
                <a:cubicBezTo>
                  <a:pt x="5" y="66"/>
                  <a:pt x="23" y="74"/>
                  <a:pt x="20" y="77"/>
                </a:cubicBezTo>
                <a:cubicBezTo>
                  <a:pt x="16" y="80"/>
                  <a:pt x="12" y="74"/>
                  <a:pt x="11" y="76"/>
                </a:cubicBezTo>
                <a:cubicBezTo>
                  <a:pt x="10" y="76"/>
                  <a:pt x="21" y="87"/>
                  <a:pt x="18" y="91"/>
                </a:cubicBezTo>
                <a:cubicBezTo>
                  <a:pt x="16" y="93"/>
                  <a:pt x="15" y="86"/>
                  <a:pt x="11" y="93"/>
                </a:cubicBezTo>
                <a:cubicBezTo>
                  <a:pt x="18" y="105"/>
                  <a:pt x="38" y="111"/>
                  <a:pt x="39" y="115"/>
                </a:cubicBezTo>
                <a:cubicBezTo>
                  <a:pt x="40" y="119"/>
                  <a:pt x="24" y="119"/>
                  <a:pt x="30" y="122"/>
                </a:cubicBezTo>
                <a:cubicBezTo>
                  <a:pt x="33" y="123"/>
                  <a:pt x="29" y="123"/>
                  <a:pt x="31" y="126"/>
                </a:cubicBezTo>
                <a:cubicBezTo>
                  <a:pt x="37" y="128"/>
                  <a:pt x="31" y="133"/>
                  <a:pt x="39" y="135"/>
                </a:cubicBezTo>
                <a:cubicBezTo>
                  <a:pt x="46" y="138"/>
                  <a:pt x="44" y="143"/>
                  <a:pt x="44" y="149"/>
                </a:cubicBezTo>
                <a:cubicBezTo>
                  <a:pt x="51" y="151"/>
                  <a:pt x="43" y="143"/>
                  <a:pt x="54" y="140"/>
                </a:cubicBezTo>
                <a:cubicBezTo>
                  <a:pt x="65" y="137"/>
                  <a:pt x="60" y="135"/>
                  <a:pt x="69" y="136"/>
                </a:cubicBezTo>
                <a:cubicBezTo>
                  <a:pt x="78" y="138"/>
                  <a:pt x="80" y="132"/>
                  <a:pt x="88" y="134"/>
                </a:cubicBezTo>
                <a:cubicBezTo>
                  <a:pt x="97" y="129"/>
                  <a:pt x="90" y="127"/>
                  <a:pt x="90" y="119"/>
                </a:cubicBezTo>
                <a:cubicBezTo>
                  <a:pt x="89" y="111"/>
                  <a:pt x="95" y="119"/>
                  <a:pt x="101" y="109"/>
                </a:cubicBezTo>
                <a:cubicBezTo>
                  <a:pt x="108" y="99"/>
                  <a:pt x="94" y="105"/>
                  <a:pt x="89" y="8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" name="Freeform 47">
            <a:extLst>
              <a:ext uri="{FF2B5EF4-FFF2-40B4-BE49-F238E27FC236}">
                <a16:creationId xmlns:a16="http://schemas.microsoft.com/office/drawing/2014/main" id="{12315EC2-604B-0058-EDE4-B7BE8EA86897}"/>
              </a:ext>
            </a:extLst>
          </p:cNvPr>
          <p:cNvSpPr>
            <a:spLocks/>
          </p:cNvSpPr>
          <p:nvPr/>
        </p:nvSpPr>
        <p:spPr bwMode="auto">
          <a:xfrm>
            <a:off x="3323678" y="3574131"/>
            <a:ext cx="239168" cy="214298"/>
          </a:xfrm>
          <a:custGeom>
            <a:avLst/>
            <a:gdLst/>
            <a:ahLst/>
            <a:cxnLst>
              <a:cxn ang="0">
                <a:pos x="63" y="16"/>
              </a:cxn>
              <a:cxn ang="0">
                <a:pos x="49" y="2"/>
              </a:cxn>
              <a:cxn ang="0">
                <a:pos x="30" y="4"/>
              </a:cxn>
              <a:cxn ang="0">
                <a:pos x="15" y="8"/>
              </a:cxn>
              <a:cxn ang="0">
                <a:pos x="5" y="17"/>
              </a:cxn>
              <a:cxn ang="0">
                <a:pos x="3" y="28"/>
              </a:cxn>
              <a:cxn ang="0">
                <a:pos x="3" y="35"/>
              </a:cxn>
              <a:cxn ang="0">
                <a:pos x="12" y="49"/>
              </a:cxn>
              <a:cxn ang="0">
                <a:pos x="15" y="52"/>
              </a:cxn>
              <a:cxn ang="0">
                <a:pos x="46" y="42"/>
              </a:cxn>
              <a:cxn ang="0">
                <a:pos x="63" y="35"/>
              </a:cxn>
              <a:cxn ang="0">
                <a:pos x="63" y="16"/>
              </a:cxn>
            </a:cxnLst>
            <a:rect l="0" t="0" r="r" b="b"/>
            <a:pathLst>
              <a:path w="66" h="52">
                <a:moveTo>
                  <a:pt x="63" y="16"/>
                </a:moveTo>
                <a:cubicBezTo>
                  <a:pt x="59" y="9"/>
                  <a:pt x="53" y="12"/>
                  <a:pt x="49" y="2"/>
                </a:cubicBezTo>
                <a:cubicBezTo>
                  <a:pt x="41" y="0"/>
                  <a:pt x="39" y="6"/>
                  <a:pt x="30" y="4"/>
                </a:cubicBezTo>
                <a:cubicBezTo>
                  <a:pt x="21" y="3"/>
                  <a:pt x="26" y="5"/>
                  <a:pt x="15" y="8"/>
                </a:cubicBezTo>
                <a:cubicBezTo>
                  <a:pt x="4" y="11"/>
                  <a:pt x="12" y="19"/>
                  <a:pt x="5" y="17"/>
                </a:cubicBezTo>
                <a:cubicBezTo>
                  <a:pt x="3" y="24"/>
                  <a:pt x="6" y="25"/>
                  <a:pt x="3" y="28"/>
                </a:cubicBezTo>
                <a:cubicBezTo>
                  <a:pt x="0" y="31"/>
                  <a:pt x="6" y="31"/>
                  <a:pt x="3" y="35"/>
                </a:cubicBezTo>
                <a:cubicBezTo>
                  <a:pt x="1" y="39"/>
                  <a:pt x="10" y="52"/>
                  <a:pt x="12" y="49"/>
                </a:cubicBezTo>
                <a:cubicBezTo>
                  <a:pt x="14" y="47"/>
                  <a:pt x="14" y="50"/>
                  <a:pt x="15" y="52"/>
                </a:cubicBezTo>
                <a:cubicBezTo>
                  <a:pt x="50" y="50"/>
                  <a:pt x="30" y="38"/>
                  <a:pt x="46" y="42"/>
                </a:cubicBezTo>
                <a:cubicBezTo>
                  <a:pt x="63" y="47"/>
                  <a:pt x="56" y="36"/>
                  <a:pt x="63" y="35"/>
                </a:cubicBezTo>
                <a:cubicBezTo>
                  <a:pt x="62" y="30"/>
                  <a:pt x="66" y="24"/>
                  <a:pt x="63" y="1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1" name="Freeform 48">
            <a:extLst>
              <a:ext uri="{FF2B5EF4-FFF2-40B4-BE49-F238E27FC236}">
                <a16:creationId xmlns:a16="http://schemas.microsoft.com/office/drawing/2014/main" id="{31602289-0211-D60A-8EC4-CF2509DFB07B}"/>
              </a:ext>
            </a:extLst>
          </p:cNvPr>
          <p:cNvSpPr>
            <a:spLocks/>
          </p:cNvSpPr>
          <p:nvPr/>
        </p:nvSpPr>
        <p:spPr bwMode="auto">
          <a:xfrm>
            <a:off x="3206379" y="3513644"/>
            <a:ext cx="182803" cy="440693"/>
          </a:xfrm>
          <a:custGeom>
            <a:avLst/>
            <a:gdLst/>
            <a:ahLst/>
            <a:cxnLst>
              <a:cxn ang="0">
                <a:pos x="44" y="64"/>
              </a:cxn>
              <a:cxn ang="0">
                <a:pos x="35" y="50"/>
              </a:cxn>
              <a:cxn ang="0">
                <a:pos x="35" y="43"/>
              </a:cxn>
              <a:cxn ang="0">
                <a:pos x="37" y="32"/>
              </a:cxn>
              <a:cxn ang="0">
                <a:pos x="32" y="18"/>
              </a:cxn>
              <a:cxn ang="0">
                <a:pos x="24" y="9"/>
              </a:cxn>
              <a:cxn ang="0">
                <a:pos x="16" y="7"/>
              </a:cxn>
              <a:cxn ang="0">
                <a:pos x="7" y="19"/>
              </a:cxn>
              <a:cxn ang="0">
                <a:pos x="7" y="32"/>
              </a:cxn>
              <a:cxn ang="0">
                <a:pos x="9" y="62"/>
              </a:cxn>
              <a:cxn ang="0">
                <a:pos x="6" y="77"/>
              </a:cxn>
              <a:cxn ang="0">
                <a:pos x="11" y="88"/>
              </a:cxn>
              <a:cxn ang="0">
                <a:pos x="24" y="107"/>
              </a:cxn>
              <a:cxn ang="0">
                <a:pos x="33" y="102"/>
              </a:cxn>
              <a:cxn ang="0">
                <a:pos x="31" y="96"/>
              </a:cxn>
              <a:cxn ang="0">
                <a:pos x="40" y="89"/>
              </a:cxn>
              <a:cxn ang="0">
                <a:pos x="48" y="77"/>
              </a:cxn>
              <a:cxn ang="0">
                <a:pos x="47" y="67"/>
              </a:cxn>
              <a:cxn ang="0">
                <a:pos x="44" y="64"/>
              </a:cxn>
            </a:cxnLst>
            <a:rect l="0" t="0" r="r" b="b"/>
            <a:pathLst>
              <a:path w="50" h="107">
                <a:moveTo>
                  <a:pt x="44" y="64"/>
                </a:moveTo>
                <a:cubicBezTo>
                  <a:pt x="42" y="67"/>
                  <a:pt x="33" y="54"/>
                  <a:pt x="35" y="50"/>
                </a:cubicBezTo>
                <a:cubicBezTo>
                  <a:pt x="38" y="46"/>
                  <a:pt x="32" y="46"/>
                  <a:pt x="35" y="43"/>
                </a:cubicBezTo>
                <a:cubicBezTo>
                  <a:pt x="38" y="40"/>
                  <a:pt x="35" y="39"/>
                  <a:pt x="37" y="32"/>
                </a:cubicBezTo>
                <a:cubicBezTo>
                  <a:pt x="37" y="26"/>
                  <a:pt x="39" y="21"/>
                  <a:pt x="32" y="18"/>
                </a:cubicBezTo>
                <a:cubicBezTo>
                  <a:pt x="24" y="16"/>
                  <a:pt x="30" y="11"/>
                  <a:pt x="24" y="9"/>
                </a:cubicBezTo>
                <a:cubicBezTo>
                  <a:pt x="19" y="13"/>
                  <a:pt x="19" y="14"/>
                  <a:pt x="16" y="7"/>
                </a:cubicBezTo>
                <a:cubicBezTo>
                  <a:pt x="14" y="0"/>
                  <a:pt x="12" y="13"/>
                  <a:pt x="7" y="19"/>
                </a:cubicBezTo>
                <a:cubicBezTo>
                  <a:pt x="2" y="24"/>
                  <a:pt x="10" y="22"/>
                  <a:pt x="7" y="32"/>
                </a:cubicBezTo>
                <a:cubicBezTo>
                  <a:pt x="16" y="34"/>
                  <a:pt x="6" y="58"/>
                  <a:pt x="9" y="62"/>
                </a:cubicBezTo>
                <a:cubicBezTo>
                  <a:pt x="12" y="66"/>
                  <a:pt x="2" y="67"/>
                  <a:pt x="6" y="77"/>
                </a:cubicBezTo>
                <a:cubicBezTo>
                  <a:pt x="10" y="88"/>
                  <a:pt x="0" y="81"/>
                  <a:pt x="11" y="88"/>
                </a:cubicBezTo>
                <a:cubicBezTo>
                  <a:pt x="26" y="98"/>
                  <a:pt x="16" y="104"/>
                  <a:pt x="24" y="107"/>
                </a:cubicBezTo>
                <a:cubicBezTo>
                  <a:pt x="26" y="105"/>
                  <a:pt x="32" y="105"/>
                  <a:pt x="33" y="102"/>
                </a:cubicBezTo>
                <a:cubicBezTo>
                  <a:pt x="33" y="100"/>
                  <a:pt x="29" y="99"/>
                  <a:pt x="31" y="96"/>
                </a:cubicBezTo>
                <a:cubicBezTo>
                  <a:pt x="32" y="93"/>
                  <a:pt x="39" y="96"/>
                  <a:pt x="40" y="89"/>
                </a:cubicBezTo>
                <a:cubicBezTo>
                  <a:pt x="41" y="74"/>
                  <a:pt x="45" y="83"/>
                  <a:pt x="48" y="77"/>
                </a:cubicBezTo>
                <a:cubicBezTo>
                  <a:pt x="50" y="71"/>
                  <a:pt x="46" y="71"/>
                  <a:pt x="47" y="67"/>
                </a:cubicBezTo>
                <a:cubicBezTo>
                  <a:pt x="46" y="65"/>
                  <a:pt x="46" y="62"/>
                  <a:pt x="44" y="64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22" name="Freeform 49">
            <a:extLst>
              <a:ext uri="{FF2B5EF4-FFF2-40B4-BE49-F238E27FC236}">
                <a16:creationId xmlns:a16="http://schemas.microsoft.com/office/drawing/2014/main" id="{B0FE1555-BAED-8F94-C780-822FB73ECC85}"/>
              </a:ext>
            </a:extLst>
          </p:cNvPr>
          <p:cNvSpPr>
            <a:spLocks/>
          </p:cNvSpPr>
          <p:nvPr/>
        </p:nvSpPr>
        <p:spPr bwMode="auto">
          <a:xfrm>
            <a:off x="2945884" y="2665094"/>
            <a:ext cx="603252" cy="435509"/>
          </a:xfrm>
          <a:custGeom>
            <a:avLst/>
            <a:gdLst/>
            <a:ahLst/>
            <a:cxnLst>
              <a:cxn ang="0">
                <a:pos x="165" y="24"/>
              </a:cxn>
              <a:cxn ang="0">
                <a:pos x="161" y="21"/>
              </a:cxn>
              <a:cxn ang="0">
                <a:pos x="146" y="9"/>
              </a:cxn>
              <a:cxn ang="0">
                <a:pos x="136" y="11"/>
              </a:cxn>
              <a:cxn ang="0">
                <a:pos x="126" y="5"/>
              </a:cxn>
              <a:cxn ang="0">
                <a:pos x="110" y="4"/>
              </a:cxn>
              <a:cxn ang="0">
                <a:pos x="102" y="15"/>
              </a:cxn>
              <a:cxn ang="0">
                <a:pos x="93" y="20"/>
              </a:cxn>
              <a:cxn ang="0">
                <a:pos x="83" y="19"/>
              </a:cxn>
              <a:cxn ang="0">
                <a:pos x="67" y="22"/>
              </a:cxn>
              <a:cxn ang="0">
                <a:pos x="66" y="31"/>
              </a:cxn>
              <a:cxn ang="0">
                <a:pos x="48" y="34"/>
              </a:cxn>
              <a:cxn ang="0">
                <a:pos x="24" y="23"/>
              </a:cxn>
              <a:cxn ang="0">
                <a:pos x="21" y="35"/>
              </a:cxn>
              <a:cxn ang="0">
                <a:pos x="7" y="35"/>
              </a:cxn>
              <a:cxn ang="0">
                <a:pos x="13" y="42"/>
              </a:cxn>
              <a:cxn ang="0">
                <a:pos x="7" y="48"/>
              </a:cxn>
              <a:cxn ang="0">
                <a:pos x="8" y="56"/>
              </a:cxn>
              <a:cxn ang="0">
                <a:pos x="0" y="64"/>
              </a:cxn>
              <a:cxn ang="0">
                <a:pos x="9" y="78"/>
              </a:cxn>
              <a:cxn ang="0">
                <a:pos x="32" y="97"/>
              </a:cxn>
              <a:cxn ang="0">
                <a:pos x="55" y="104"/>
              </a:cxn>
              <a:cxn ang="0">
                <a:pos x="65" y="98"/>
              </a:cxn>
              <a:cxn ang="0">
                <a:pos x="84" y="90"/>
              </a:cxn>
              <a:cxn ang="0">
                <a:pos x="101" y="91"/>
              </a:cxn>
              <a:cxn ang="0">
                <a:pos x="112" y="89"/>
              </a:cxn>
              <a:cxn ang="0">
                <a:pos x="114" y="86"/>
              </a:cxn>
              <a:cxn ang="0">
                <a:pos x="120" y="87"/>
              </a:cxn>
              <a:cxn ang="0">
                <a:pos x="134" y="65"/>
              </a:cxn>
              <a:cxn ang="0">
                <a:pos x="140" y="52"/>
              </a:cxn>
              <a:cxn ang="0">
                <a:pos x="149" y="36"/>
              </a:cxn>
              <a:cxn ang="0">
                <a:pos x="166" y="26"/>
              </a:cxn>
              <a:cxn ang="0">
                <a:pos x="165" y="24"/>
              </a:cxn>
            </a:cxnLst>
            <a:rect l="0" t="0" r="r" b="b"/>
            <a:pathLst>
              <a:path w="166" h="106">
                <a:moveTo>
                  <a:pt x="165" y="24"/>
                </a:moveTo>
                <a:cubicBezTo>
                  <a:pt x="166" y="23"/>
                  <a:pt x="166" y="20"/>
                  <a:pt x="161" y="21"/>
                </a:cubicBezTo>
                <a:cubicBezTo>
                  <a:pt x="156" y="22"/>
                  <a:pt x="159" y="14"/>
                  <a:pt x="146" y="9"/>
                </a:cubicBezTo>
                <a:cubicBezTo>
                  <a:pt x="146" y="10"/>
                  <a:pt x="138" y="13"/>
                  <a:pt x="136" y="11"/>
                </a:cubicBezTo>
                <a:cubicBezTo>
                  <a:pt x="134" y="9"/>
                  <a:pt x="133" y="0"/>
                  <a:pt x="126" y="5"/>
                </a:cubicBezTo>
                <a:cubicBezTo>
                  <a:pt x="120" y="9"/>
                  <a:pt x="117" y="3"/>
                  <a:pt x="110" y="4"/>
                </a:cubicBezTo>
                <a:cubicBezTo>
                  <a:pt x="104" y="5"/>
                  <a:pt x="106" y="13"/>
                  <a:pt x="102" y="15"/>
                </a:cubicBezTo>
                <a:cubicBezTo>
                  <a:pt x="101" y="16"/>
                  <a:pt x="96" y="19"/>
                  <a:pt x="93" y="20"/>
                </a:cubicBezTo>
                <a:cubicBezTo>
                  <a:pt x="90" y="21"/>
                  <a:pt x="85" y="12"/>
                  <a:pt x="83" y="19"/>
                </a:cubicBezTo>
                <a:cubicBezTo>
                  <a:pt x="81" y="26"/>
                  <a:pt x="74" y="20"/>
                  <a:pt x="67" y="22"/>
                </a:cubicBezTo>
                <a:cubicBezTo>
                  <a:pt x="60" y="24"/>
                  <a:pt x="67" y="31"/>
                  <a:pt x="66" y="31"/>
                </a:cubicBezTo>
                <a:cubicBezTo>
                  <a:pt x="64" y="31"/>
                  <a:pt x="61" y="32"/>
                  <a:pt x="48" y="34"/>
                </a:cubicBezTo>
                <a:cubicBezTo>
                  <a:pt x="35" y="36"/>
                  <a:pt x="32" y="24"/>
                  <a:pt x="24" y="23"/>
                </a:cubicBezTo>
                <a:cubicBezTo>
                  <a:pt x="20" y="28"/>
                  <a:pt x="25" y="35"/>
                  <a:pt x="21" y="35"/>
                </a:cubicBezTo>
                <a:cubicBezTo>
                  <a:pt x="17" y="36"/>
                  <a:pt x="10" y="33"/>
                  <a:pt x="7" y="35"/>
                </a:cubicBezTo>
                <a:cubicBezTo>
                  <a:pt x="6" y="36"/>
                  <a:pt x="15" y="38"/>
                  <a:pt x="13" y="42"/>
                </a:cubicBezTo>
                <a:cubicBezTo>
                  <a:pt x="11" y="46"/>
                  <a:pt x="6" y="43"/>
                  <a:pt x="7" y="48"/>
                </a:cubicBezTo>
                <a:cubicBezTo>
                  <a:pt x="7" y="55"/>
                  <a:pt x="10" y="55"/>
                  <a:pt x="8" y="56"/>
                </a:cubicBezTo>
                <a:cubicBezTo>
                  <a:pt x="7" y="57"/>
                  <a:pt x="1" y="63"/>
                  <a:pt x="0" y="64"/>
                </a:cubicBezTo>
                <a:cubicBezTo>
                  <a:pt x="8" y="65"/>
                  <a:pt x="3" y="74"/>
                  <a:pt x="9" y="78"/>
                </a:cubicBezTo>
                <a:cubicBezTo>
                  <a:pt x="32" y="92"/>
                  <a:pt x="25" y="97"/>
                  <a:pt x="32" y="97"/>
                </a:cubicBezTo>
                <a:cubicBezTo>
                  <a:pt x="38" y="97"/>
                  <a:pt x="48" y="106"/>
                  <a:pt x="55" y="104"/>
                </a:cubicBezTo>
                <a:cubicBezTo>
                  <a:pt x="62" y="102"/>
                  <a:pt x="58" y="97"/>
                  <a:pt x="65" y="98"/>
                </a:cubicBezTo>
                <a:cubicBezTo>
                  <a:pt x="77" y="95"/>
                  <a:pt x="80" y="90"/>
                  <a:pt x="84" y="90"/>
                </a:cubicBezTo>
                <a:cubicBezTo>
                  <a:pt x="88" y="89"/>
                  <a:pt x="91" y="90"/>
                  <a:pt x="101" y="91"/>
                </a:cubicBezTo>
                <a:cubicBezTo>
                  <a:pt x="102" y="90"/>
                  <a:pt x="107" y="90"/>
                  <a:pt x="112" y="89"/>
                </a:cubicBezTo>
                <a:cubicBezTo>
                  <a:pt x="116" y="88"/>
                  <a:pt x="110" y="87"/>
                  <a:pt x="114" y="86"/>
                </a:cubicBezTo>
                <a:cubicBezTo>
                  <a:pt x="117" y="85"/>
                  <a:pt x="118" y="88"/>
                  <a:pt x="120" y="87"/>
                </a:cubicBezTo>
                <a:cubicBezTo>
                  <a:pt x="123" y="87"/>
                  <a:pt x="130" y="72"/>
                  <a:pt x="134" y="65"/>
                </a:cubicBezTo>
                <a:cubicBezTo>
                  <a:pt x="138" y="57"/>
                  <a:pt x="132" y="60"/>
                  <a:pt x="140" y="52"/>
                </a:cubicBezTo>
                <a:cubicBezTo>
                  <a:pt x="149" y="42"/>
                  <a:pt x="143" y="42"/>
                  <a:pt x="149" y="36"/>
                </a:cubicBezTo>
                <a:cubicBezTo>
                  <a:pt x="155" y="28"/>
                  <a:pt x="156" y="39"/>
                  <a:pt x="166" y="26"/>
                </a:cubicBezTo>
                <a:cubicBezTo>
                  <a:pt x="165" y="25"/>
                  <a:pt x="165" y="24"/>
                  <a:pt x="165" y="24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3" name="Freeform 50">
            <a:extLst>
              <a:ext uri="{FF2B5EF4-FFF2-40B4-BE49-F238E27FC236}">
                <a16:creationId xmlns:a16="http://schemas.microsoft.com/office/drawing/2014/main" id="{1FAFED9A-8329-7784-F33A-127569C3A51D}"/>
              </a:ext>
            </a:extLst>
          </p:cNvPr>
          <p:cNvSpPr>
            <a:spLocks/>
          </p:cNvSpPr>
          <p:nvPr/>
        </p:nvSpPr>
        <p:spPr bwMode="auto">
          <a:xfrm>
            <a:off x="2985491" y="2516469"/>
            <a:ext cx="534700" cy="295524"/>
          </a:xfrm>
          <a:custGeom>
            <a:avLst/>
            <a:gdLst/>
            <a:ahLst/>
            <a:cxnLst>
              <a:cxn ang="0">
                <a:pos x="131" y="13"/>
              </a:cxn>
              <a:cxn ang="0">
                <a:pos x="95" y="10"/>
              </a:cxn>
              <a:cxn ang="0">
                <a:pos x="84" y="18"/>
              </a:cxn>
              <a:cxn ang="0">
                <a:pos x="79" y="14"/>
              </a:cxn>
              <a:cxn ang="0">
                <a:pos x="66" y="6"/>
              </a:cxn>
              <a:cxn ang="0">
                <a:pos x="58" y="9"/>
              </a:cxn>
              <a:cxn ang="0">
                <a:pos x="55" y="6"/>
              </a:cxn>
              <a:cxn ang="0">
                <a:pos x="29" y="29"/>
              </a:cxn>
              <a:cxn ang="0">
                <a:pos x="9" y="37"/>
              </a:cxn>
              <a:cxn ang="0">
                <a:pos x="13" y="59"/>
              </a:cxn>
              <a:cxn ang="0">
                <a:pos x="37" y="70"/>
              </a:cxn>
              <a:cxn ang="0">
                <a:pos x="55" y="67"/>
              </a:cxn>
              <a:cxn ang="0">
                <a:pos x="56" y="58"/>
              </a:cxn>
              <a:cxn ang="0">
                <a:pos x="72" y="55"/>
              </a:cxn>
              <a:cxn ang="0">
                <a:pos x="82" y="56"/>
              </a:cxn>
              <a:cxn ang="0">
                <a:pos x="91" y="51"/>
              </a:cxn>
              <a:cxn ang="0">
                <a:pos x="99" y="40"/>
              </a:cxn>
              <a:cxn ang="0">
                <a:pos x="115" y="41"/>
              </a:cxn>
              <a:cxn ang="0">
                <a:pos x="125" y="47"/>
              </a:cxn>
              <a:cxn ang="0">
                <a:pos x="135" y="45"/>
              </a:cxn>
              <a:cxn ang="0">
                <a:pos x="143" y="31"/>
              </a:cxn>
              <a:cxn ang="0">
                <a:pos x="146" y="22"/>
              </a:cxn>
              <a:cxn ang="0">
                <a:pos x="131" y="13"/>
              </a:cxn>
            </a:cxnLst>
            <a:rect l="0" t="0" r="r" b="b"/>
            <a:pathLst>
              <a:path w="147" h="72">
                <a:moveTo>
                  <a:pt x="131" y="13"/>
                </a:moveTo>
                <a:cubicBezTo>
                  <a:pt x="117" y="8"/>
                  <a:pt x="99" y="10"/>
                  <a:pt x="95" y="10"/>
                </a:cubicBezTo>
                <a:cubicBezTo>
                  <a:pt x="89" y="9"/>
                  <a:pt x="87" y="20"/>
                  <a:pt x="84" y="18"/>
                </a:cubicBezTo>
                <a:cubicBezTo>
                  <a:pt x="81" y="15"/>
                  <a:pt x="77" y="19"/>
                  <a:pt x="79" y="14"/>
                </a:cubicBezTo>
                <a:cubicBezTo>
                  <a:pt x="81" y="6"/>
                  <a:pt x="70" y="0"/>
                  <a:pt x="66" y="6"/>
                </a:cubicBezTo>
                <a:cubicBezTo>
                  <a:pt x="61" y="12"/>
                  <a:pt x="58" y="12"/>
                  <a:pt x="58" y="9"/>
                </a:cubicBezTo>
                <a:cubicBezTo>
                  <a:pt x="58" y="6"/>
                  <a:pt x="57" y="7"/>
                  <a:pt x="55" y="6"/>
                </a:cubicBezTo>
                <a:cubicBezTo>
                  <a:pt x="29" y="15"/>
                  <a:pt x="42" y="22"/>
                  <a:pt x="29" y="29"/>
                </a:cubicBezTo>
                <a:cubicBezTo>
                  <a:pt x="21" y="34"/>
                  <a:pt x="15" y="24"/>
                  <a:pt x="9" y="37"/>
                </a:cubicBezTo>
                <a:cubicBezTo>
                  <a:pt x="7" y="46"/>
                  <a:pt x="0" y="45"/>
                  <a:pt x="13" y="59"/>
                </a:cubicBezTo>
                <a:cubicBezTo>
                  <a:pt x="21" y="60"/>
                  <a:pt x="24" y="72"/>
                  <a:pt x="37" y="70"/>
                </a:cubicBezTo>
                <a:cubicBezTo>
                  <a:pt x="50" y="68"/>
                  <a:pt x="53" y="67"/>
                  <a:pt x="55" y="67"/>
                </a:cubicBezTo>
                <a:cubicBezTo>
                  <a:pt x="56" y="67"/>
                  <a:pt x="49" y="60"/>
                  <a:pt x="56" y="58"/>
                </a:cubicBezTo>
                <a:cubicBezTo>
                  <a:pt x="63" y="56"/>
                  <a:pt x="70" y="62"/>
                  <a:pt x="72" y="55"/>
                </a:cubicBezTo>
                <a:cubicBezTo>
                  <a:pt x="74" y="48"/>
                  <a:pt x="79" y="57"/>
                  <a:pt x="82" y="56"/>
                </a:cubicBezTo>
                <a:cubicBezTo>
                  <a:pt x="85" y="55"/>
                  <a:pt x="90" y="52"/>
                  <a:pt x="91" y="51"/>
                </a:cubicBezTo>
                <a:cubicBezTo>
                  <a:pt x="95" y="49"/>
                  <a:pt x="93" y="41"/>
                  <a:pt x="99" y="40"/>
                </a:cubicBezTo>
                <a:cubicBezTo>
                  <a:pt x="106" y="39"/>
                  <a:pt x="109" y="45"/>
                  <a:pt x="115" y="41"/>
                </a:cubicBezTo>
                <a:cubicBezTo>
                  <a:pt x="122" y="36"/>
                  <a:pt x="123" y="45"/>
                  <a:pt x="125" y="47"/>
                </a:cubicBezTo>
                <a:cubicBezTo>
                  <a:pt x="127" y="49"/>
                  <a:pt x="135" y="46"/>
                  <a:pt x="135" y="45"/>
                </a:cubicBezTo>
                <a:cubicBezTo>
                  <a:pt x="138" y="34"/>
                  <a:pt x="142" y="36"/>
                  <a:pt x="143" y="31"/>
                </a:cubicBezTo>
                <a:cubicBezTo>
                  <a:pt x="145" y="25"/>
                  <a:pt x="147" y="25"/>
                  <a:pt x="146" y="22"/>
                </a:cubicBezTo>
                <a:cubicBezTo>
                  <a:pt x="129" y="17"/>
                  <a:pt x="135" y="14"/>
                  <a:pt x="131" y="13"/>
                </a:cubicBezTo>
                <a:close/>
              </a:path>
            </a:pathLst>
          </a:custGeom>
          <a:solidFill>
            <a:srgbClr val="02026A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4" name="Freeform 51">
            <a:extLst>
              <a:ext uri="{FF2B5EF4-FFF2-40B4-BE49-F238E27FC236}">
                <a16:creationId xmlns:a16="http://schemas.microsoft.com/office/drawing/2014/main" id="{C6E0D09D-535C-4FA4-D938-9DC968FECF2B}"/>
              </a:ext>
            </a:extLst>
          </p:cNvPr>
          <p:cNvSpPr>
            <a:spLocks/>
          </p:cNvSpPr>
          <p:nvPr/>
        </p:nvSpPr>
        <p:spPr bwMode="auto">
          <a:xfrm>
            <a:off x="2694529" y="2927781"/>
            <a:ext cx="283346" cy="222938"/>
          </a:xfrm>
          <a:custGeom>
            <a:avLst/>
            <a:gdLst/>
            <a:ahLst/>
            <a:cxnLst>
              <a:cxn ang="0">
                <a:pos x="69" y="0"/>
              </a:cxn>
              <a:cxn ang="0">
                <a:pos x="65" y="4"/>
              </a:cxn>
              <a:cxn ang="0">
                <a:pos x="59" y="7"/>
              </a:cxn>
              <a:cxn ang="0">
                <a:pos x="48" y="9"/>
              </a:cxn>
              <a:cxn ang="0">
                <a:pos x="33" y="15"/>
              </a:cxn>
              <a:cxn ang="0">
                <a:pos x="23" y="15"/>
              </a:cxn>
              <a:cxn ang="0">
                <a:pos x="8" y="13"/>
              </a:cxn>
              <a:cxn ang="0">
                <a:pos x="1" y="22"/>
              </a:cxn>
              <a:cxn ang="0">
                <a:pos x="6" y="27"/>
              </a:cxn>
              <a:cxn ang="0">
                <a:pos x="7" y="38"/>
              </a:cxn>
              <a:cxn ang="0">
                <a:pos x="8" y="46"/>
              </a:cxn>
              <a:cxn ang="0">
                <a:pos x="4" y="50"/>
              </a:cxn>
              <a:cxn ang="0">
                <a:pos x="32" y="46"/>
              </a:cxn>
              <a:cxn ang="0">
                <a:pos x="40" y="49"/>
              </a:cxn>
              <a:cxn ang="0">
                <a:pos x="48" y="48"/>
              </a:cxn>
              <a:cxn ang="0">
                <a:pos x="58" y="36"/>
              </a:cxn>
              <a:cxn ang="0">
                <a:pos x="55" y="25"/>
              </a:cxn>
              <a:cxn ang="0">
                <a:pos x="71" y="18"/>
              </a:cxn>
              <a:cxn ang="0">
                <a:pos x="71" y="13"/>
              </a:cxn>
              <a:cxn ang="0">
                <a:pos x="78" y="14"/>
              </a:cxn>
              <a:cxn ang="0">
                <a:pos x="69" y="0"/>
              </a:cxn>
            </a:cxnLst>
            <a:rect l="0" t="0" r="r" b="b"/>
            <a:pathLst>
              <a:path w="78" h="54">
                <a:moveTo>
                  <a:pt x="69" y="0"/>
                </a:moveTo>
                <a:cubicBezTo>
                  <a:pt x="67" y="0"/>
                  <a:pt x="65" y="0"/>
                  <a:pt x="65" y="4"/>
                </a:cubicBezTo>
                <a:cubicBezTo>
                  <a:pt x="66" y="9"/>
                  <a:pt x="66" y="8"/>
                  <a:pt x="59" y="7"/>
                </a:cubicBezTo>
                <a:cubicBezTo>
                  <a:pt x="52" y="6"/>
                  <a:pt x="57" y="11"/>
                  <a:pt x="48" y="9"/>
                </a:cubicBezTo>
                <a:cubicBezTo>
                  <a:pt x="39" y="8"/>
                  <a:pt x="38" y="9"/>
                  <a:pt x="33" y="15"/>
                </a:cubicBezTo>
                <a:cubicBezTo>
                  <a:pt x="27" y="22"/>
                  <a:pt x="30" y="14"/>
                  <a:pt x="23" y="15"/>
                </a:cubicBezTo>
                <a:cubicBezTo>
                  <a:pt x="16" y="17"/>
                  <a:pt x="18" y="15"/>
                  <a:pt x="8" y="13"/>
                </a:cubicBezTo>
                <a:cubicBezTo>
                  <a:pt x="7" y="16"/>
                  <a:pt x="0" y="19"/>
                  <a:pt x="1" y="22"/>
                </a:cubicBezTo>
                <a:cubicBezTo>
                  <a:pt x="1" y="24"/>
                  <a:pt x="10" y="23"/>
                  <a:pt x="6" y="27"/>
                </a:cubicBezTo>
                <a:cubicBezTo>
                  <a:pt x="2" y="31"/>
                  <a:pt x="4" y="35"/>
                  <a:pt x="7" y="38"/>
                </a:cubicBezTo>
                <a:cubicBezTo>
                  <a:pt x="10" y="40"/>
                  <a:pt x="16" y="48"/>
                  <a:pt x="8" y="46"/>
                </a:cubicBezTo>
                <a:cubicBezTo>
                  <a:pt x="8" y="49"/>
                  <a:pt x="5" y="46"/>
                  <a:pt x="4" y="50"/>
                </a:cubicBezTo>
                <a:cubicBezTo>
                  <a:pt x="34" y="50"/>
                  <a:pt x="27" y="41"/>
                  <a:pt x="32" y="46"/>
                </a:cubicBezTo>
                <a:cubicBezTo>
                  <a:pt x="40" y="54"/>
                  <a:pt x="35" y="46"/>
                  <a:pt x="40" y="49"/>
                </a:cubicBezTo>
                <a:cubicBezTo>
                  <a:pt x="45" y="51"/>
                  <a:pt x="49" y="54"/>
                  <a:pt x="48" y="48"/>
                </a:cubicBezTo>
                <a:cubicBezTo>
                  <a:pt x="47" y="39"/>
                  <a:pt x="57" y="40"/>
                  <a:pt x="58" y="36"/>
                </a:cubicBezTo>
                <a:cubicBezTo>
                  <a:pt x="59" y="33"/>
                  <a:pt x="53" y="27"/>
                  <a:pt x="55" y="25"/>
                </a:cubicBezTo>
                <a:cubicBezTo>
                  <a:pt x="57" y="22"/>
                  <a:pt x="70" y="20"/>
                  <a:pt x="71" y="18"/>
                </a:cubicBezTo>
                <a:cubicBezTo>
                  <a:pt x="73" y="15"/>
                  <a:pt x="70" y="15"/>
                  <a:pt x="71" y="13"/>
                </a:cubicBezTo>
                <a:cubicBezTo>
                  <a:pt x="73" y="11"/>
                  <a:pt x="76" y="13"/>
                  <a:pt x="78" y="14"/>
                </a:cubicBezTo>
                <a:cubicBezTo>
                  <a:pt x="72" y="10"/>
                  <a:pt x="77" y="1"/>
                  <a:pt x="69" y="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Freeform 52">
            <a:extLst>
              <a:ext uri="{FF2B5EF4-FFF2-40B4-BE49-F238E27FC236}">
                <a16:creationId xmlns:a16="http://schemas.microsoft.com/office/drawing/2014/main" id="{4DDAF842-7009-7BEA-C12D-9A95BFA6B657}"/>
              </a:ext>
            </a:extLst>
          </p:cNvPr>
          <p:cNvSpPr>
            <a:spLocks/>
          </p:cNvSpPr>
          <p:nvPr/>
        </p:nvSpPr>
        <p:spPr bwMode="auto">
          <a:xfrm>
            <a:off x="2894089" y="3133439"/>
            <a:ext cx="371700" cy="416498"/>
          </a:xfrm>
          <a:custGeom>
            <a:avLst/>
            <a:gdLst/>
            <a:ahLst/>
            <a:cxnLst>
              <a:cxn ang="0">
                <a:pos x="87" y="35"/>
              </a:cxn>
              <a:cxn ang="0">
                <a:pos x="84" y="21"/>
              </a:cxn>
              <a:cxn ang="0">
                <a:pos x="74" y="13"/>
              </a:cxn>
              <a:cxn ang="0">
                <a:pos x="58" y="13"/>
              </a:cxn>
              <a:cxn ang="0">
                <a:pos x="41" y="11"/>
              </a:cxn>
              <a:cxn ang="0">
                <a:pos x="21" y="11"/>
              </a:cxn>
              <a:cxn ang="0">
                <a:pos x="13" y="12"/>
              </a:cxn>
              <a:cxn ang="0">
                <a:pos x="6" y="25"/>
              </a:cxn>
              <a:cxn ang="0">
                <a:pos x="14" y="38"/>
              </a:cxn>
              <a:cxn ang="0">
                <a:pos x="15" y="44"/>
              </a:cxn>
              <a:cxn ang="0">
                <a:pos x="37" y="67"/>
              </a:cxn>
              <a:cxn ang="0">
                <a:pos x="45" y="78"/>
              </a:cxn>
              <a:cxn ang="0">
                <a:pos x="51" y="87"/>
              </a:cxn>
              <a:cxn ang="0">
                <a:pos x="57" y="91"/>
              </a:cxn>
              <a:cxn ang="0">
                <a:pos x="70" y="101"/>
              </a:cxn>
              <a:cxn ang="0">
                <a:pos x="73" y="87"/>
              </a:cxn>
              <a:cxn ang="0">
                <a:pos x="80" y="74"/>
              </a:cxn>
              <a:cxn ang="0">
                <a:pos x="85" y="78"/>
              </a:cxn>
              <a:cxn ang="0">
                <a:pos x="90" y="68"/>
              </a:cxn>
              <a:cxn ang="0">
                <a:pos x="97" y="66"/>
              </a:cxn>
              <a:cxn ang="0">
                <a:pos x="90" y="51"/>
              </a:cxn>
              <a:cxn ang="0">
                <a:pos x="99" y="52"/>
              </a:cxn>
              <a:cxn ang="0">
                <a:pos x="87" y="35"/>
              </a:cxn>
            </a:cxnLst>
            <a:rect l="0" t="0" r="r" b="b"/>
            <a:pathLst>
              <a:path w="102" h="101">
                <a:moveTo>
                  <a:pt x="87" y="35"/>
                </a:moveTo>
                <a:cubicBezTo>
                  <a:pt x="94" y="18"/>
                  <a:pt x="96" y="18"/>
                  <a:pt x="84" y="21"/>
                </a:cubicBezTo>
                <a:cubicBezTo>
                  <a:pt x="75" y="22"/>
                  <a:pt x="78" y="11"/>
                  <a:pt x="74" y="13"/>
                </a:cubicBezTo>
                <a:cubicBezTo>
                  <a:pt x="69" y="15"/>
                  <a:pt x="63" y="8"/>
                  <a:pt x="58" y="13"/>
                </a:cubicBezTo>
                <a:cubicBezTo>
                  <a:pt x="52" y="18"/>
                  <a:pt x="45" y="9"/>
                  <a:pt x="41" y="11"/>
                </a:cubicBezTo>
                <a:cubicBezTo>
                  <a:pt x="37" y="13"/>
                  <a:pt x="25" y="5"/>
                  <a:pt x="21" y="11"/>
                </a:cubicBezTo>
                <a:cubicBezTo>
                  <a:pt x="17" y="17"/>
                  <a:pt x="19" y="19"/>
                  <a:pt x="13" y="12"/>
                </a:cubicBezTo>
                <a:cubicBezTo>
                  <a:pt x="3" y="0"/>
                  <a:pt x="0" y="22"/>
                  <a:pt x="6" y="25"/>
                </a:cubicBezTo>
                <a:cubicBezTo>
                  <a:pt x="11" y="27"/>
                  <a:pt x="11" y="36"/>
                  <a:pt x="14" y="38"/>
                </a:cubicBezTo>
                <a:cubicBezTo>
                  <a:pt x="18" y="40"/>
                  <a:pt x="10" y="44"/>
                  <a:pt x="15" y="44"/>
                </a:cubicBezTo>
                <a:cubicBezTo>
                  <a:pt x="20" y="45"/>
                  <a:pt x="31" y="65"/>
                  <a:pt x="37" y="67"/>
                </a:cubicBezTo>
                <a:cubicBezTo>
                  <a:pt x="42" y="70"/>
                  <a:pt x="38" y="74"/>
                  <a:pt x="45" y="78"/>
                </a:cubicBezTo>
                <a:cubicBezTo>
                  <a:pt x="51" y="82"/>
                  <a:pt x="52" y="84"/>
                  <a:pt x="51" y="87"/>
                </a:cubicBezTo>
                <a:cubicBezTo>
                  <a:pt x="50" y="89"/>
                  <a:pt x="54" y="87"/>
                  <a:pt x="57" y="91"/>
                </a:cubicBezTo>
                <a:cubicBezTo>
                  <a:pt x="59" y="95"/>
                  <a:pt x="67" y="97"/>
                  <a:pt x="70" y="101"/>
                </a:cubicBezTo>
                <a:cubicBezTo>
                  <a:pt x="77" y="95"/>
                  <a:pt x="65" y="92"/>
                  <a:pt x="73" y="87"/>
                </a:cubicBezTo>
                <a:cubicBezTo>
                  <a:pt x="80" y="82"/>
                  <a:pt x="76" y="77"/>
                  <a:pt x="80" y="74"/>
                </a:cubicBezTo>
                <a:cubicBezTo>
                  <a:pt x="83" y="72"/>
                  <a:pt x="84" y="79"/>
                  <a:pt x="85" y="78"/>
                </a:cubicBezTo>
                <a:cubicBezTo>
                  <a:pt x="89" y="74"/>
                  <a:pt x="75" y="62"/>
                  <a:pt x="90" y="68"/>
                </a:cubicBezTo>
                <a:cubicBezTo>
                  <a:pt x="94" y="61"/>
                  <a:pt x="95" y="68"/>
                  <a:pt x="97" y="66"/>
                </a:cubicBezTo>
                <a:cubicBezTo>
                  <a:pt x="100" y="62"/>
                  <a:pt x="89" y="51"/>
                  <a:pt x="90" y="51"/>
                </a:cubicBezTo>
                <a:cubicBezTo>
                  <a:pt x="91" y="49"/>
                  <a:pt x="95" y="55"/>
                  <a:pt x="99" y="52"/>
                </a:cubicBezTo>
                <a:cubicBezTo>
                  <a:pt x="102" y="49"/>
                  <a:pt x="84" y="41"/>
                  <a:pt x="87" y="3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Freeform 53">
            <a:extLst>
              <a:ext uri="{FF2B5EF4-FFF2-40B4-BE49-F238E27FC236}">
                <a16:creationId xmlns:a16="http://schemas.microsoft.com/office/drawing/2014/main" id="{E06F7DCA-1E51-12F9-D140-0B0B531A6D6A}"/>
              </a:ext>
            </a:extLst>
          </p:cNvPr>
          <p:cNvSpPr>
            <a:spLocks/>
          </p:cNvSpPr>
          <p:nvPr/>
        </p:nvSpPr>
        <p:spPr bwMode="auto">
          <a:xfrm>
            <a:off x="3130211" y="3389214"/>
            <a:ext cx="196513" cy="255775"/>
          </a:xfrm>
          <a:custGeom>
            <a:avLst/>
            <a:gdLst/>
            <a:ahLst/>
            <a:cxnLst>
              <a:cxn ang="0">
                <a:pos x="25" y="6"/>
              </a:cxn>
              <a:cxn ang="0">
                <a:pos x="20" y="16"/>
              </a:cxn>
              <a:cxn ang="0">
                <a:pos x="15" y="12"/>
              </a:cxn>
              <a:cxn ang="0">
                <a:pos x="8" y="25"/>
              </a:cxn>
              <a:cxn ang="0">
                <a:pos x="5" y="39"/>
              </a:cxn>
              <a:cxn ang="0">
                <a:pos x="12" y="47"/>
              </a:cxn>
              <a:cxn ang="0">
                <a:pos x="20" y="54"/>
              </a:cxn>
              <a:cxn ang="0">
                <a:pos x="28" y="62"/>
              </a:cxn>
              <a:cxn ang="0">
                <a:pos x="28" y="49"/>
              </a:cxn>
              <a:cxn ang="0">
                <a:pos x="37" y="37"/>
              </a:cxn>
              <a:cxn ang="0">
                <a:pos x="45" y="39"/>
              </a:cxn>
              <a:cxn ang="0">
                <a:pos x="44" y="35"/>
              </a:cxn>
              <a:cxn ang="0">
                <a:pos x="53" y="28"/>
              </a:cxn>
              <a:cxn ang="0">
                <a:pos x="25" y="6"/>
              </a:cxn>
            </a:cxnLst>
            <a:rect l="0" t="0" r="r" b="b"/>
            <a:pathLst>
              <a:path w="54" h="62">
                <a:moveTo>
                  <a:pt x="25" y="6"/>
                </a:moveTo>
                <a:cubicBezTo>
                  <a:pt x="10" y="0"/>
                  <a:pt x="24" y="12"/>
                  <a:pt x="20" y="16"/>
                </a:cubicBezTo>
                <a:cubicBezTo>
                  <a:pt x="19" y="17"/>
                  <a:pt x="18" y="10"/>
                  <a:pt x="15" y="12"/>
                </a:cubicBezTo>
                <a:cubicBezTo>
                  <a:pt x="11" y="15"/>
                  <a:pt x="15" y="20"/>
                  <a:pt x="8" y="25"/>
                </a:cubicBezTo>
                <a:cubicBezTo>
                  <a:pt x="0" y="30"/>
                  <a:pt x="12" y="33"/>
                  <a:pt x="5" y="39"/>
                </a:cubicBezTo>
                <a:cubicBezTo>
                  <a:pt x="6" y="44"/>
                  <a:pt x="16" y="40"/>
                  <a:pt x="12" y="47"/>
                </a:cubicBezTo>
                <a:cubicBezTo>
                  <a:pt x="15" y="49"/>
                  <a:pt x="18" y="47"/>
                  <a:pt x="20" y="54"/>
                </a:cubicBezTo>
                <a:cubicBezTo>
                  <a:pt x="21" y="61"/>
                  <a:pt x="19" y="60"/>
                  <a:pt x="28" y="62"/>
                </a:cubicBezTo>
                <a:cubicBezTo>
                  <a:pt x="31" y="52"/>
                  <a:pt x="23" y="54"/>
                  <a:pt x="28" y="49"/>
                </a:cubicBezTo>
                <a:cubicBezTo>
                  <a:pt x="33" y="43"/>
                  <a:pt x="35" y="30"/>
                  <a:pt x="37" y="37"/>
                </a:cubicBezTo>
                <a:cubicBezTo>
                  <a:pt x="40" y="44"/>
                  <a:pt x="40" y="43"/>
                  <a:pt x="45" y="39"/>
                </a:cubicBezTo>
                <a:cubicBezTo>
                  <a:pt x="43" y="36"/>
                  <a:pt x="47" y="36"/>
                  <a:pt x="44" y="35"/>
                </a:cubicBezTo>
                <a:cubicBezTo>
                  <a:pt x="38" y="32"/>
                  <a:pt x="54" y="32"/>
                  <a:pt x="53" y="28"/>
                </a:cubicBezTo>
                <a:cubicBezTo>
                  <a:pt x="52" y="24"/>
                  <a:pt x="32" y="18"/>
                  <a:pt x="25" y="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id="{C9209D44-975F-7A7C-D44C-798B1096B09E}"/>
              </a:ext>
            </a:extLst>
          </p:cNvPr>
          <p:cNvSpPr>
            <a:spLocks noEditPoints="1"/>
          </p:cNvSpPr>
          <p:nvPr/>
        </p:nvSpPr>
        <p:spPr bwMode="auto">
          <a:xfrm>
            <a:off x="2208576" y="1263517"/>
            <a:ext cx="664186" cy="523647"/>
          </a:xfrm>
          <a:custGeom>
            <a:avLst/>
            <a:gdLst/>
            <a:ahLst/>
            <a:cxnLst>
              <a:cxn ang="0">
                <a:pos x="67" y="63"/>
              </a:cxn>
              <a:cxn ang="0">
                <a:pos x="60" y="58"/>
              </a:cxn>
              <a:cxn ang="0">
                <a:pos x="50" y="76"/>
              </a:cxn>
              <a:cxn ang="0">
                <a:pos x="40" y="89"/>
              </a:cxn>
              <a:cxn ang="0">
                <a:pos x="39" y="105"/>
              </a:cxn>
              <a:cxn ang="0">
                <a:pos x="48" y="112"/>
              </a:cxn>
              <a:cxn ang="0">
                <a:pos x="37" y="114"/>
              </a:cxn>
              <a:cxn ang="0">
                <a:pos x="17" y="111"/>
              </a:cxn>
              <a:cxn ang="0">
                <a:pos x="18" y="98"/>
              </a:cxn>
              <a:cxn ang="0">
                <a:pos x="7" y="89"/>
              </a:cxn>
              <a:cxn ang="0">
                <a:pos x="3" y="57"/>
              </a:cxn>
              <a:cxn ang="0">
                <a:pos x="53" y="7"/>
              </a:cxn>
              <a:cxn ang="0">
                <a:pos x="63" y="12"/>
              </a:cxn>
              <a:cxn ang="0">
                <a:pos x="58" y="34"/>
              </a:cxn>
              <a:cxn ang="0">
                <a:pos x="63" y="49"/>
              </a:cxn>
              <a:cxn ang="0">
                <a:pos x="167" y="96"/>
              </a:cxn>
              <a:cxn ang="0">
                <a:pos x="167" y="96"/>
              </a:cxn>
              <a:cxn ang="0">
                <a:pos x="79" y="19"/>
              </a:cxn>
              <a:cxn ang="0">
                <a:pos x="69" y="90"/>
              </a:cxn>
              <a:cxn ang="0">
                <a:pos x="60" y="85"/>
              </a:cxn>
              <a:cxn ang="0">
                <a:pos x="45" y="91"/>
              </a:cxn>
              <a:cxn ang="0">
                <a:pos x="54" y="100"/>
              </a:cxn>
              <a:cxn ang="0">
                <a:pos x="70" y="103"/>
              </a:cxn>
              <a:cxn ang="0">
                <a:pos x="65" y="79"/>
              </a:cxn>
              <a:cxn ang="0">
                <a:pos x="65" y="79"/>
              </a:cxn>
              <a:cxn ang="0">
                <a:pos x="65" y="117"/>
              </a:cxn>
              <a:cxn ang="0">
                <a:pos x="69" y="106"/>
              </a:cxn>
              <a:cxn ang="0">
                <a:pos x="83" y="110"/>
              </a:cxn>
              <a:cxn ang="0">
                <a:pos x="92" y="121"/>
              </a:cxn>
              <a:cxn ang="0">
                <a:pos x="91" y="112"/>
              </a:cxn>
              <a:cxn ang="0">
                <a:pos x="97" y="79"/>
              </a:cxn>
              <a:cxn ang="0">
                <a:pos x="93" y="71"/>
              </a:cxn>
              <a:cxn ang="0">
                <a:pos x="85" y="77"/>
              </a:cxn>
              <a:cxn ang="0">
                <a:pos x="78" y="86"/>
              </a:cxn>
              <a:cxn ang="0">
                <a:pos x="81" y="98"/>
              </a:cxn>
              <a:cxn ang="0">
                <a:pos x="94" y="102"/>
              </a:cxn>
              <a:cxn ang="0">
                <a:pos x="95" y="109"/>
              </a:cxn>
              <a:cxn ang="0">
                <a:pos x="100" y="124"/>
              </a:cxn>
              <a:cxn ang="0">
                <a:pos x="101" y="111"/>
              </a:cxn>
              <a:cxn ang="0">
                <a:pos x="104" y="103"/>
              </a:cxn>
              <a:cxn ang="0">
                <a:pos x="108" y="92"/>
              </a:cxn>
              <a:cxn ang="0">
                <a:pos x="115" y="70"/>
              </a:cxn>
              <a:cxn ang="0">
                <a:pos x="98" y="71"/>
              </a:cxn>
              <a:cxn ang="0">
                <a:pos x="112" y="106"/>
              </a:cxn>
            </a:cxnLst>
            <a:rect l="0" t="0" r="r" b="b"/>
            <a:pathLst>
              <a:path w="183" h="127">
                <a:moveTo>
                  <a:pt x="74" y="54"/>
                </a:moveTo>
                <a:cubicBezTo>
                  <a:pt x="72" y="59"/>
                  <a:pt x="70" y="65"/>
                  <a:pt x="67" y="63"/>
                </a:cubicBezTo>
                <a:cubicBezTo>
                  <a:pt x="65" y="61"/>
                  <a:pt x="66" y="67"/>
                  <a:pt x="62" y="64"/>
                </a:cubicBezTo>
                <a:cubicBezTo>
                  <a:pt x="58" y="61"/>
                  <a:pt x="66" y="57"/>
                  <a:pt x="60" y="58"/>
                </a:cubicBezTo>
                <a:cubicBezTo>
                  <a:pt x="53" y="58"/>
                  <a:pt x="59" y="72"/>
                  <a:pt x="56" y="75"/>
                </a:cubicBezTo>
                <a:cubicBezTo>
                  <a:pt x="53" y="78"/>
                  <a:pt x="44" y="70"/>
                  <a:pt x="50" y="76"/>
                </a:cubicBezTo>
                <a:cubicBezTo>
                  <a:pt x="55" y="82"/>
                  <a:pt x="44" y="80"/>
                  <a:pt x="47" y="83"/>
                </a:cubicBezTo>
                <a:cubicBezTo>
                  <a:pt x="49" y="85"/>
                  <a:pt x="38" y="86"/>
                  <a:pt x="40" y="89"/>
                </a:cubicBezTo>
                <a:cubicBezTo>
                  <a:pt x="42" y="92"/>
                  <a:pt x="39" y="93"/>
                  <a:pt x="43" y="96"/>
                </a:cubicBezTo>
                <a:cubicBezTo>
                  <a:pt x="46" y="100"/>
                  <a:pt x="36" y="101"/>
                  <a:pt x="39" y="105"/>
                </a:cubicBezTo>
                <a:cubicBezTo>
                  <a:pt x="42" y="109"/>
                  <a:pt x="42" y="102"/>
                  <a:pt x="49" y="106"/>
                </a:cubicBezTo>
                <a:cubicBezTo>
                  <a:pt x="56" y="111"/>
                  <a:pt x="49" y="114"/>
                  <a:pt x="48" y="112"/>
                </a:cubicBezTo>
                <a:cubicBezTo>
                  <a:pt x="47" y="110"/>
                  <a:pt x="45" y="113"/>
                  <a:pt x="43" y="113"/>
                </a:cubicBezTo>
                <a:cubicBezTo>
                  <a:pt x="40" y="112"/>
                  <a:pt x="43" y="108"/>
                  <a:pt x="37" y="114"/>
                </a:cubicBezTo>
                <a:cubicBezTo>
                  <a:pt x="35" y="114"/>
                  <a:pt x="33" y="113"/>
                  <a:pt x="27" y="112"/>
                </a:cubicBezTo>
                <a:cubicBezTo>
                  <a:pt x="21" y="111"/>
                  <a:pt x="22" y="112"/>
                  <a:pt x="17" y="111"/>
                </a:cubicBezTo>
                <a:cubicBezTo>
                  <a:pt x="19" y="94"/>
                  <a:pt x="12" y="111"/>
                  <a:pt x="13" y="102"/>
                </a:cubicBezTo>
                <a:cubicBezTo>
                  <a:pt x="14" y="93"/>
                  <a:pt x="18" y="108"/>
                  <a:pt x="18" y="98"/>
                </a:cubicBezTo>
                <a:cubicBezTo>
                  <a:pt x="18" y="88"/>
                  <a:pt x="14" y="93"/>
                  <a:pt x="11" y="89"/>
                </a:cubicBezTo>
                <a:cubicBezTo>
                  <a:pt x="8" y="85"/>
                  <a:pt x="11" y="94"/>
                  <a:pt x="7" y="89"/>
                </a:cubicBezTo>
                <a:cubicBezTo>
                  <a:pt x="3" y="84"/>
                  <a:pt x="0" y="90"/>
                  <a:pt x="4" y="82"/>
                </a:cubicBezTo>
                <a:cubicBezTo>
                  <a:pt x="8" y="74"/>
                  <a:pt x="2" y="73"/>
                  <a:pt x="3" y="57"/>
                </a:cubicBezTo>
                <a:cubicBezTo>
                  <a:pt x="5" y="41"/>
                  <a:pt x="9" y="25"/>
                  <a:pt x="26" y="25"/>
                </a:cubicBezTo>
                <a:cubicBezTo>
                  <a:pt x="47" y="26"/>
                  <a:pt x="44" y="8"/>
                  <a:pt x="53" y="7"/>
                </a:cubicBezTo>
                <a:cubicBezTo>
                  <a:pt x="62" y="7"/>
                  <a:pt x="63" y="0"/>
                  <a:pt x="65" y="2"/>
                </a:cubicBezTo>
                <a:cubicBezTo>
                  <a:pt x="68" y="3"/>
                  <a:pt x="60" y="5"/>
                  <a:pt x="63" y="12"/>
                </a:cubicBezTo>
                <a:cubicBezTo>
                  <a:pt x="66" y="18"/>
                  <a:pt x="64" y="22"/>
                  <a:pt x="62" y="24"/>
                </a:cubicBezTo>
                <a:cubicBezTo>
                  <a:pt x="59" y="27"/>
                  <a:pt x="60" y="29"/>
                  <a:pt x="58" y="34"/>
                </a:cubicBezTo>
                <a:cubicBezTo>
                  <a:pt x="56" y="39"/>
                  <a:pt x="63" y="41"/>
                  <a:pt x="59" y="45"/>
                </a:cubicBezTo>
                <a:cubicBezTo>
                  <a:pt x="56" y="50"/>
                  <a:pt x="59" y="46"/>
                  <a:pt x="63" y="49"/>
                </a:cubicBezTo>
                <a:cubicBezTo>
                  <a:pt x="64" y="50"/>
                  <a:pt x="77" y="49"/>
                  <a:pt x="74" y="54"/>
                </a:cubicBezTo>
                <a:close/>
                <a:moveTo>
                  <a:pt x="167" y="96"/>
                </a:moveTo>
                <a:cubicBezTo>
                  <a:pt x="165" y="98"/>
                  <a:pt x="169" y="110"/>
                  <a:pt x="176" y="107"/>
                </a:cubicBezTo>
                <a:cubicBezTo>
                  <a:pt x="183" y="105"/>
                  <a:pt x="171" y="94"/>
                  <a:pt x="167" y="96"/>
                </a:cubicBezTo>
                <a:close/>
                <a:moveTo>
                  <a:pt x="73" y="20"/>
                </a:moveTo>
                <a:cubicBezTo>
                  <a:pt x="72" y="22"/>
                  <a:pt x="77" y="21"/>
                  <a:pt x="79" y="19"/>
                </a:cubicBezTo>
                <a:cubicBezTo>
                  <a:pt x="81" y="16"/>
                  <a:pt x="73" y="17"/>
                  <a:pt x="73" y="20"/>
                </a:cubicBezTo>
                <a:close/>
                <a:moveTo>
                  <a:pt x="69" y="90"/>
                </a:moveTo>
                <a:cubicBezTo>
                  <a:pt x="70" y="88"/>
                  <a:pt x="65" y="83"/>
                  <a:pt x="65" y="86"/>
                </a:cubicBezTo>
                <a:cubicBezTo>
                  <a:pt x="65" y="89"/>
                  <a:pt x="64" y="88"/>
                  <a:pt x="60" y="85"/>
                </a:cubicBezTo>
                <a:cubicBezTo>
                  <a:pt x="57" y="83"/>
                  <a:pt x="50" y="88"/>
                  <a:pt x="47" y="87"/>
                </a:cubicBezTo>
                <a:cubicBezTo>
                  <a:pt x="44" y="86"/>
                  <a:pt x="42" y="89"/>
                  <a:pt x="45" y="91"/>
                </a:cubicBezTo>
                <a:cubicBezTo>
                  <a:pt x="48" y="94"/>
                  <a:pt x="48" y="94"/>
                  <a:pt x="49" y="99"/>
                </a:cubicBezTo>
                <a:cubicBezTo>
                  <a:pt x="51" y="104"/>
                  <a:pt x="52" y="99"/>
                  <a:pt x="54" y="100"/>
                </a:cubicBezTo>
                <a:cubicBezTo>
                  <a:pt x="56" y="102"/>
                  <a:pt x="51" y="103"/>
                  <a:pt x="56" y="105"/>
                </a:cubicBezTo>
                <a:cubicBezTo>
                  <a:pt x="62" y="106"/>
                  <a:pt x="66" y="107"/>
                  <a:pt x="70" y="103"/>
                </a:cubicBezTo>
                <a:cubicBezTo>
                  <a:pt x="74" y="99"/>
                  <a:pt x="68" y="92"/>
                  <a:pt x="69" y="90"/>
                </a:cubicBezTo>
                <a:close/>
                <a:moveTo>
                  <a:pt x="65" y="79"/>
                </a:moveTo>
                <a:cubicBezTo>
                  <a:pt x="66" y="79"/>
                  <a:pt x="68" y="76"/>
                  <a:pt x="66" y="72"/>
                </a:cubicBezTo>
                <a:cubicBezTo>
                  <a:pt x="64" y="68"/>
                  <a:pt x="63" y="77"/>
                  <a:pt x="65" y="79"/>
                </a:cubicBezTo>
                <a:close/>
                <a:moveTo>
                  <a:pt x="69" y="106"/>
                </a:moveTo>
                <a:cubicBezTo>
                  <a:pt x="67" y="110"/>
                  <a:pt x="64" y="114"/>
                  <a:pt x="65" y="117"/>
                </a:cubicBezTo>
                <a:cubicBezTo>
                  <a:pt x="67" y="121"/>
                  <a:pt x="70" y="110"/>
                  <a:pt x="72" y="106"/>
                </a:cubicBezTo>
                <a:cubicBezTo>
                  <a:pt x="73" y="103"/>
                  <a:pt x="71" y="102"/>
                  <a:pt x="69" y="106"/>
                </a:cubicBezTo>
                <a:close/>
                <a:moveTo>
                  <a:pt x="91" y="112"/>
                </a:moveTo>
                <a:cubicBezTo>
                  <a:pt x="91" y="115"/>
                  <a:pt x="89" y="113"/>
                  <a:pt x="83" y="110"/>
                </a:cubicBezTo>
                <a:cubicBezTo>
                  <a:pt x="76" y="106"/>
                  <a:pt x="76" y="111"/>
                  <a:pt x="76" y="115"/>
                </a:cubicBezTo>
                <a:cubicBezTo>
                  <a:pt x="76" y="117"/>
                  <a:pt x="87" y="121"/>
                  <a:pt x="92" y="121"/>
                </a:cubicBezTo>
                <a:cubicBezTo>
                  <a:pt x="98" y="121"/>
                  <a:pt x="97" y="119"/>
                  <a:pt x="95" y="116"/>
                </a:cubicBezTo>
                <a:cubicBezTo>
                  <a:pt x="93" y="112"/>
                  <a:pt x="91" y="110"/>
                  <a:pt x="91" y="112"/>
                </a:cubicBezTo>
                <a:close/>
                <a:moveTo>
                  <a:pt x="98" y="71"/>
                </a:moveTo>
                <a:cubicBezTo>
                  <a:pt x="100" y="74"/>
                  <a:pt x="98" y="74"/>
                  <a:pt x="97" y="79"/>
                </a:cubicBezTo>
                <a:cubicBezTo>
                  <a:pt x="96" y="83"/>
                  <a:pt x="93" y="81"/>
                  <a:pt x="94" y="77"/>
                </a:cubicBezTo>
                <a:cubicBezTo>
                  <a:pt x="95" y="73"/>
                  <a:pt x="96" y="69"/>
                  <a:pt x="93" y="71"/>
                </a:cubicBezTo>
                <a:cubicBezTo>
                  <a:pt x="89" y="73"/>
                  <a:pt x="84" y="68"/>
                  <a:pt x="82" y="70"/>
                </a:cubicBezTo>
                <a:cubicBezTo>
                  <a:pt x="80" y="71"/>
                  <a:pt x="92" y="72"/>
                  <a:pt x="85" y="77"/>
                </a:cubicBezTo>
                <a:cubicBezTo>
                  <a:pt x="80" y="82"/>
                  <a:pt x="76" y="77"/>
                  <a:pt x="72" y="79"/>
                </a:cubicBezTo>
                <a:cubicBezTo>
                  <a:pt x="69" y="81"/>
                  <a:pt x="80" y="84"/>
                  <a:pt x="78" y="86"/>
                </a:cubicBezTo>
                <a:cubicBezTo>
                  <a:pt x="76" y="89"/>
                  <a:pt x="83" y="90"/>
                  <a:pt x="79" y="93"/>
                </a:cubicBezTo>
                <a:cubicBezTo>
                  <a:pt x="75" y="96"/>
                  <a:pt x="81" y="94"/>
                  <a:pt x="81" y="98"/>
                </a:cubicBezTo>
                <a:cubicBezTo>
                  <a:pt x="81" y="102"/>
                  <a:pt x="85" y="98"/>
                  <a:pt x="88" y="100"/>
                </a:cubicBezTo>
                <a:cubicBezTo>
                  <a:pt x="90" y="101"/>
                  <a:pt x="93" y="98"/>
                  <a:pt x="94" y="102"/>
                </a:cubicBezTo>
                <a:cubicBezTo>
                  <a:pt x="95" y="106"/>
                  <a:pt x="91" y="103"/>
                  <a:pt x="90" y="105"/>
                </a:cubicBezTo>
                <a:cubicBezTo>
                  <a:pt x="90" y="106"/>
                  <a:pt x="97" y="107"/>
                  <a:pt x="95" y="109"/>
                </a:cubicBezTo>
                <a:cubicBezTo>
                  <a:pt x="93" y="110"/>
                  <a:pt x="94" y="112"/>
                  <a:pt x="97" y="115"/>
                </a:cubicBezTo>
                <a:cubicBezTo>
                  <a:pt x="100" y="118"/>
                  <a:pt x="98" y="122"/>
                  <a:pt x="100" y="124"/>
                </a:cubicBezTo>
                <a:cubicBezTo>
                  <a:pt x="102" y="127"/>
                  <a:pt x="100" y="119"/>
                  <a:pt x="103" y="116"/>
                </a:cubicBezTo>
                <a:cubicBezTo>
                  <a:pt x="106" y="114"/>
                  <a:pt x="104" y="112"/>
                  <a:pt x="101" y="111"/>
                </a:cubicBezTo>
                <a:cubicBezTo>
                  <a:pt x="97" y="109"/>
                  <a:pt x="97" y="108"/>
                  <a:pt x="100" y="108"/>
                </a:cubicBezTo>
                <a:cubicBezTo>
                  <a:pt x="103" y="109"/>
                  <a:pt x="105" y="106"/>
                  <a:pt x="104" y="103"/>
                </a:cubicBezTo>
                <a:cubicBezTo>
                  <a:pt x="103" y="101"/>
                  <a:pt x="103" y="100"/>
                  <a:pt x="108" y="98"/>
                </a:cubicBezTo>
                <a:cubicBezTo>
                  <a:pt x="113" y="97"/>
                  <a:pt x="113" y="95"/>
                  <a:pt x="108" y="92"/>
                </a:cubicBezTo>
                <a:cubicBezTo>
                  <a:pt x="102" y="89"/>
                  <a:pt x="105" y="86"/>
                  <a:pt x="110" y="85"/>
                </a:cubicBezTo>
                <a:cubicBezTo>
                  <a:pt x="116" y="84"/>
                  <a:pt x="113" y="73"/>
                  <a:pt x="115" y="70"/>
                </a:cubicBezTo>
                <a:cubicBezTo>
                  <a:pt x="118" y="67"/>
                  <a:pt x="113" y="66"/>
                  <a:pt x="108" y="65"/>
                </a:cubicBezTo>
                <a:cubicBezTo>
                  <a:pt x="104" y="63"/>
                  <a:pt x="97" y="69"/>
                  <a:pt x="98" y="71"/>
                </a:cubicBezTo>
                <a:close/>
                <a:moveTo>
                  <a:pt x="105" y="109"/>
                </a:moveTo>
                <a:cubicBezTo>
                  <a:pt x="101" y="114"/>
                  <a:pt x="115" y="109"/>
                  <a:pt x="112" y="106"/>
                </a:cubicBezTo>
                <a:cubicBezTo>
                  <a:pt x="109" y="104"/>
                  <a:pt x="107" y="106"/>
                  <a:pt x="105" y="109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id="{1619D496-14AE-241C-2C7A-A9FF1CB2133F}"/>
              </a:ext>
            </a:extLst>
          </p:cNvPr>
          <p:cNvSpPr>
            <a:spLocks noEditPoints="1"/>
          </p:cNvSpPr>
          <p:nvPr/>
        </p:nvSpPr>
        <p:spPr bwMode="auto">
          <a:xfrm>
            <a:off x="2004445" y="1721492"/>
            <a:ext cx="857653" cy="1149258"/>
          </a:xfrm>
          <a:custGeom>
            <a:avLst/>
            <a:gdLst/>
            <a:ahLst/>
            <a:cxnLst>
              <a:cxn ang="0">
                <a:pos x="213" y="144"/>
              </a:cxn>
              <a:cxn ang="0">
                <a:pos x="175" y="167"/>
              </a:cxn>
              <a:cxn ang="0">
                <a:pos x="176" y="203"/>
              </a:cxn>
              <a:cxn ang="0">
                <a:pos x="191" y="237"/>
              </a:cxn>
              <a:cxn ang="0">
                <a:pos x="179" y="260"/>
              </a:cxn>
              <a:cxn ang="0">
                <a:pos x="172" y="266"/>
              </a:cxn>
              <a:cxn ang="0">
                <a:pos x="146" y="268"/>
              </a:cxn>
              <a:cxn ang="0">
                <a:pos x="120" y="269"/>
              </a:cxn>
              <a:cxn ang="0">
                <a:pos x="96" y="270"/>
              </a:cxn>
              <a:cxn ang="0">
                <a:pos x="71" y="261"/>
              </a:cxn>
              <a:cxn ang="0">
                <a:pos x="46" y="268"/>
              </a:cxn>
              <a:cxn ang="0">
                <a:pos x="38" y="213"/>
              </a:cxn>
              <a:cxn ang="0">
                <a:pos x="17" y="200"/>
              </a:cxn>
              <a:cxn ang="0">
                <a:pos x="12" y="175"/>
              </a:cxn>
              <a:cxn ang="0">
                <a:pos x="7" y="155"/>
              </a:cxn>
              <a:cxn ang="0">
                <a:pos x="11" y="139"/>
              </a:cxn>
              <a:cxn ang="0">
                <a:pos x="14" y="114"/>
              </a:cxn>
              <a:cxn ang="0">
                <a:pos x="34" y="95"/>
              </a:cxn>
              <a:cxn ang="0">
                <a:pos x="31" y="84"/>
              </a:cxn>
              <a:cxn ang="0">
                <a:pos x="34" y="54"/>
              </a:cxn>
              <a:cxn ang="0">
                <a:pos x="61" y="55"/>
              </a:cxn>
              <a:cxn ang="0">
                <a:pos x="71" y="57"/>
              </a:cxn>
              <a:cxn ang="0">
                <a:pos x="92" y="43"/>
              </a:cxn>
              <a:cxn ang="0">
                <a:pos x="81" y="32"/>
              </a:cxn>
              <a:cxn ang="0">
                <a:pos x="73" y="22"/>
              </a:cxn>
              <a:cxn ang="0">
                <a:pos x="73" y="0"/>
              </a:cxn>
              <a:cxn ang="0">
                <a:pos x="93" y="3"/>
              </a:cxn>
              <a:cxn ang="0">
                <a:pos x="107" y="8"/>
              </a:cxn>
              <a:cxn ang="0">
                <a:pos x="115" y="18"/>
              </a:cxn>
              <a:cxn ang="0">
                <a:pos x="134" y="24"/>
              </a:cxn>
              <a:cxn ang="0">
                <a:pos x="139" y="35"/>
              </a:cxn>
              <a:cxn ang="0">
                <a:pos x="169" y="15"/>
              </a:cxn>
              <a:cxn ang="0">
                <a:pos x="186" y="26"/>
              </a:cxn>
              <a:cxn ang="0">
                <a:pos x="201" y="38"/>
              </a:cxn>
              <a:cxn ang="0">
                <a:pos x="212" y="45"/>
              </a:cxn>
              <a:cxn ang="0">
                <a:pos x="221" y="99"/>
              </a:cxn>
              <a:cxn ang="0">
                <a:pos x="227" y="148"/>
              </a:cxn>
              <a:cxn ang="0">
                <a:pos x="204" y="36"/>
              </a:cxn>
              <a:cxn ang="0">
                <a:pos x="211" y="39"/>
              </a:cxn>
              <a:cxn ang="0">
                <a:pos x="201" y="28"/>
              </a:cxn>
              <a:cxn ang="0">
                <a:pos x="140" y="18"/>
              </a:cxn>
              <a:cxn ang="0">
                <a:pos x="197" y="20"/>
              </a:cxn>
              <a:cxn ang="0">
                <a:pos x="187" y="9"/>
              </a:cxn>
              <a:cxn ang="0">
                <a:pos x="185" y="13"/>
              </a:cxn>
              <a:cxn ang="0">
                <a:pos x="189" y="25"/>
              </a:cxn>
              <a:cxn ang="0">
                <a:pos x="196" y="22"/>
              </a:cxn>
            </a:cxnLst>
            <a:rect l="0" t="0" r="r" b="b"/>
            <a:pathLst>
              <a:path w="236" h="279">
                <a:moveTo>
                  <a:pt x="227" y="148"/>
                </a:moveTo>
                <a:cubicBezTo>
                  <a:pt x="219" y="153"/>
                  <a:pt x="217" y="142"/>
                  <a:pt x="213" y="144"/>
                </a:cubicBezTo>
                <a:cubicBezTo>
                  <a:pt x="209" y="146"/>
                  <a:pt x="219" y="149"/>
                  <a:pt x="204" y="152"/>
                </a:cubicBezTo>
                <a:cubicBezTo>
                  <a:pt x="189" y="156"/>
                  <a:pt x="188" y="163"/>
                  <a:pt x="175" y="167"/>
                </a:cubicBezTo>
                <a:cubicBezTo>
                  <a:pt x="162" y="171"/>
                  <a:pt x="156" y="172"/>
                  <a:pt x="165" y="180"/>
                </a:cubicBezTo>
                <a:cubicBezTo>
                  <a:pt x="174" y="189"/>
                  <a:pt x="157" y="194"/>
                  <a:pt x="176" y="203"/>
                </a:cubicBezTo>
                <a:cubicBezTo>
                  <a:pt x="186" y="207"/>
                  <a:pt x="185" y="213"/>
                  <a:pt x="202" y="226"/>
                </a:cubicBezTo>
                <a:cubicBezTo>
                  <a:pt x="199" y="240"/>
                  <a:pt x="192" y="228"/>
                  <a:pt x="191" y="237"/>
                </a:cubicBezTo>
                <a:cubicBezTo>
                  <a:pt x="191" y="246"/>
                  <a:pt x="185" y="239"/>
                  <a:pt x="178" y="246"/>
                </a:cubicBezTo>
                <a:cubicBezTo>
                  <a:pt x="170" y="252"/>
                  <a:pt x="185" y="257"/>
                  <a:pt x="179" y="260"/>
                </a:cubicBezTo>
                <a:cubicBezTo>
                  <a:pt x="174" y="264"/>
                  <a:pt x="187" y="266"/>
                  <a:pt x="183" y="271"/>
                </a:cubicBezTo>
                <a:cubicBezTo>
                  <a:pt x="179" y="276"/>
                  <a:pt x="176" y="264"/>
                  <a:pt x="172" y="266"/>
                </a:cubicBezTo>
                <a:cubicBezTo>
                  <a:pt x="167" y="269"/>
                  <a:pt x="165" y="258"/>
                  <a:pt x="161" y="265"/>
                </a:cubicBezTo>
                <a:cubicBezTo>
                  <a:pt x="156" y="271"/>
                  <a:pt x="153" y="262"/>
                  <a:pt x="146" y="268"/>
                </a:cubicBezTo>
                <a:cubicBezTo>
                  <a:pt x="140" y="274"/>
                  <a:pt x="134" y="278"/>
                  <a:pt x="131" y="272"/>
                </a:cubicBezTo>
                <a:cubicBezTo>
                  <a:pt x="127" y="267"/>
                  <a:pt x="126" y="270"/>
                  <a:pt x="120" y="269"/>
                </a:cubicBezTo>
                <a:cubicBezTo>
                  <a:pt x="115" y="267"/>
                  <a:pt x="121" y="276"/>
                  <a:pt x="114" y="278"/>
                </a:cubicBezTo>
                <a:cubicBezTo>
                  <a:pt x="110" y="279"/>
                  <a:pt x="107" y="262"/>
                  <a:pt x="96" y="270"/>
                </a:cubicBezTo>
                <a:cubicBezTo>
                  <a:pt x="94" y="268"/>
                  <a:pt x="88" y="264"/>
                  <a:pt x="83" y="266"/>
                </a:cubicBezTo>
                <a:cubicBezTo>
                  <a:pt x="77" y="267"/>
                  <a:pt x="78" y="258"/>
                  <a:pt x="71" y="261"/>
                </a:cubicBezTo>
                <a:cubicBezTo>
                  <a:pt x="65" y="264"/>
                  <a:pt x="73" y="269"/>
                  <a:pt x="64" y="268"/>
                </a:cubicBezTo>
                <a:cubicBezTo>
                  <a:pt x="55" y="267"/>
                  <a:pt x="55" y="271"/>
                  <a:pt x="46" y="268"/>
                </a:cubicBezTo>
                <a:cubicBezTo>
                  <a:pt x="45" y="227"/>
                  <a:pt x="68" y="222"/>
                  <a:pt x="60" y="218"/>
                </a:cubicBezTo>
                <a:cubicBezTo>
                  <a:pt x="52" y="215"/>
                  <a:pt x="47" y="211"/>
                  <a:pt x="38" y="213"/>
                </a:cubicBezTo>
                <a:cubicBezTo>
                  <a:pt x="30" y="215"/>
                  <a:pt x="34" y="209"/>
                  <a:pt x="28" y="210"/>
                </a:cubicBezTo>
                <a:cubicBezTo>
                  <a:pt x="23" y="210"/>
                  <a:pt x="26" y="203"/>
                  <a:pt x="17" y="200"/>
                </a:cubicBezTo>
                <a:cubicBezTo>
                  <a:pt x="17" y="194"/>
                  <a:pt x="24" y="192"/>
                  <a:pt x="21" y="188"/>
                </a:cubicBezTo>
                <a:cubicBezTo>
                  <a:pt x="19" y="185"/>
                  <a:pt x="9" y="188"/>
                  <a:pt x="12" y="175"/>
                </a:cubicBezTo>
                <a:cubicBezTo>
                  <a:pt x="25" y="162"/>
                  <a:pt x="12" y="166"/>
                  <a:pt x="14" y="161"/>
                </a:cubicBezTo>
                <a:cubicBezTo>
                  <a:pt x="16" y="156"/>
                  <a:pt x="9" y="158"/>
                  <a:pt x="7" y="155"/>
                </a:cubicBezTo>
                <a:cubicBezTo>
                  <a:pt x="7" y="153"/>
                  <a:pt x="15" y="149"/>
                  <a:pt x="7" y="146"/>
                </a:cubicBezTo>
                <a:cubicBezTo>
                  <a:pt x="0" y="142"/>
                  <a:pt x="12" y="143"/>
                  <a:pt x="11" y="139"/>
                </a:cubicBezTo>
                <a:cubicBezTo>
                  <a:pt x="10" y="134"/>
                  <a:pt x="18" y="133"/>
                  <a:pt x="12" y="125"/>
                </a:cubicBezTo>
                <a:cubicBezTo>
                  <a:pt x="6" y="117"/>
                  <a:pt x="6" y="112"/>
                  <a:pt x="14" y="114"/>
                </a:cubicBezTo>
                <a:cubicBezTo>
                  <a:pt x="22" y="115"/>
                  <a:pt x="31" y="111"/>
                  <a:pt x="27" y="108"/>
                </a:cubicBezTo>
                <a:cubicBezTo>
                  <a:pt x="22" y="105"/>
                  <a:pt x="35" y="103"/>
                  <a:pt x="34" y="95"/>
                </a:cubicBezTo>
                <a:cubicBezTo>
                  <a:pt x="33" y="88"/>
                  <a:pt x="25" y="96"/>
                  <a:pt x="25" y="88"/>
                </a:cubicBezTo>
                <a:cubicBezTo>
                  <a:pt x="25" y="84"/>
                  <a:pt x="27" y="84"/>
                  <a:pt x="31" y="84"/>
                </a:cubicBezTo>
                <a:cubicBezTo>
                  <a:pt x="35" y="86"/>
                  <a:pt x="35" y="84"/>
                  <a:pt x="38" y="62"/>
                </a:cubicBezTo>
                <a:cubicBezTo>
                  <a:pt x="40" y="57"/>
                  <a:pt x="32" y="61"/>
                  <a:pt x="34" y="54"/>
                </a:cubicBezTo>
                <a:cubicBezTo>
                  <a:pt x="37" y="47"/>
                  <a:pt x="37" y="45"/>
                  <a:pt x="50" y="45"/>
                </a:cubicBezTo>
                <a:cubicBezTo>
                  <a:pt x="67" y="45"/>
                  <a:pt x="56" y="51"/>
                  <a:pt x="61" y="55"/>
                </a:cubicBezTo>
                <a:cubicBezTo>
                  <a:pt x="66" y="59"/>
                  <a:pt x="61" y="47"/>
                  <a:pt x="68" y="49"/>
                </a:cubicBezTo>
                <a:cubicBezTo>
                  <a:pt x="71" y="50"/>
                  <a:pt x="67" y="60"/>
                  <a:pt x="71" y="57"/>
                </a:cubicBezTo>
                <a:cubicBezTo>
                  <a:pt x="76" y="54"/>
                  <a:pt x="67" y="36"/>
                  <a:pt x="74" y="39"/>
                </a:cubicBezTo>
                <a:cubicBezTo>
                  <a:pt x="81" y="42"/>
                  <a:pt x="86" y="38"/>
                  <a:pt x="92" y="43"/>
                </a:cubicBezTo>
                <a:cubicBezTo>
                  <a:pt x="98" y="47"/>
                  <a:pt x="92" y="38"/>
                  <a:pt x="85" y="38"/>
                </a:cubicBezTo>
                <a:cubicBezTo>
                  <a:pt x="77" y="37"/>
                  <a:pt x="78" y="34"/>
                  <a:pt x="81" y="32"/>
                </a:cubicBezTo>
                <a:cubicBezTo>
                  <a:pt x="87" y="30"/>
                  <a:pt x="74" y="31"/>
                  <a:pt x="78" y="25"/>
                </a:cubicBezTo>
                <a:cubicBezTo>
                  <a:pt x="82" y="19"/>
                  <a:pt x="70" y="28"/>
                  <a:pt x="73" y="22"/>
                </a:cubicBezTo>
                <a:cubicBezTo>
                  <a:pt x="75" y="15"/>
                  <a:pt x="86" y="20"/>
                  <a:pt x="81" y="14"/>
                </a:cubicBezTo>
                <a:cubicBezTo>
                  <a:pt x="76" y="7"/>
                  <a:pt x="73" y="5"/>
                  <a:pt x="73" y="0"/>
                </a:cubicBezTo>
                <a:cubicBezTo>
                  <a:pt x="78" y="1"/>
                  <a:pt x="77" y="0"/>
                  <a:pt x="83" y="1"/>
                </a:cubicBezTo>
                <a:cubicBezTo>
                  <a:pt x="89" y="2"/>
                  <a:pt x="91" y="3"/>
                  <a:pt x="93" y="3"/>
                </a:cubicBezTo>
                <a:cubicBezTo>
                  <a:pt x="96" y="5"/>
                  <a:pt x="97" y="2"/>
                  <a:pt x="101" y="4"/>
                </a:cubicBezTo>
                <a:cubicBezTo>
                  <a:pt x="105" y="6"/>
                  <a:pt x="104" y="2"/>
                  <a:pt x="107" y="8"/>
                </a:cubicBezTo>
                <a:cubicBezTo>
                  <a:pt x="110" y="14"/>
                  <a:pt x="101" y="16"/>
                  <a:pt x="107" y="16"/>
                </a:cubicBezTo>
                <a:cubicBezTo>
                  <a:pt x="113" y="15"/>
                  <a:pt x="110" y="21"/>
                  <a:pt x="115" y="18"/>
                </a:cubicBezTo>
                <a:cubicBezTo>
                  <a:pt x="119" y="15"/>
                  <a:pt x="118" y="26"/>
                  <a:pt x="129" y="20"/>
                </a:cubicBezTo>
                <a:cubicBezTo>
                  <a:pt x="138" y="16"/>
                  <a:pt x="133" y="23"/>
                  <a:pt x="134" y="24"/>
                </a:cubicBezTo>
                <a:cubicBezTo>
                  <a:pt x="137" y="28"/>
                  <a:pt x="123" y="29"/>
                  <a:pt x="126" y="34"/>
                </a:cubicBezTo>
                <a:cubicBezTo>
                  <a:pt x="129" y="38"/>
                  <a:pt x="132" y="30"/>
                  <a:pt x="139" y="35"/>
                </a:cubicBezTo>
                <a:cubicBezTo>
                  <a:pt x="147" y="41"/>
                  <a:pt x="141" y="28"/>
                  <a:pt x="153" y="28"/>
                </a:cubicBezTo>
                <a:cubicBezTo>
                  <a:pt x="165" y="27"/>
                  <a:pt x="166" y="18"/>
                  <a:pt x="169" y="15"/>
                </a:cubicBezTo>
                <a:cubicBezTo>
                  <a:pt x="170" y="14"/>
                  <a:pt x="174" y="19"/>
                  <a:pt x="179" y="18"/>
                </a:cubicBezTo>
                <a:cubicBezTo>
                  <a:pt x="184" y="17"/>
                  <a:pt x="179" y="19"/>
                  <a:pt x="186" y="26"/>
                </a:cubicBezTo>
                <a:cubicBezTo>
                  <a:pt x="192" y="33"/>
                  <a:pt x="199" y="25"/>
                  <a:pt x="199" y="28"/>
                </a:cubicBezTo>
                <a:cubicBezTo>
                  <a:pt x="199" y="35"/>
                  <a:pt x="202" y="35"/>
                  <a:pt x="201" y="38"/>
                </a:cubicBezTo>
                <a:cubicBezTo>
                  <a:pt x="201" y="40"/>
                  <a:pt x="199" y="42"/>
                  <a:pt x="211" y="44"/>
                </a:cubicBezTo>
                <a:cubicBezTo>
                  <a:pt x="212" y="44"/>
                  <a:pt x="212" y="44"/>
                  <a:pt x="212" y="45"/>
                </a:cubicBezTo>
                <a:cubicBezTo>
                  <a:pt x="220" y="68"/>
                  <a:pt x="202" y="72"/>
                  <a:pt x="215" y="82"/>
                </a:cubicBezTo>
                <a:cubicBezTo>
                  <a:pt x="228" y="92"/>
                  <a:pt x="216" y="91"/>
                  <a:pt x="221" y="99"/>
                </a:cubicBezTo>
                <a:cubicBezTo>
                  <a:pt x="230" y="112"/>
                  <a:pt x="219" y="109"/>
                  <a:pt x="222" y="121"/>
                </a:cubicBezTo>
                <a:cubicBezTo>
                  <a:pt x="224" y="132"/>
                  <a:pt x="236" y="122"/>
                  <a:pt x="227" y="148"/>
                </a:cubicBezTo>
                <a:close/>
                <a:moveTo>
                  <a:pt x="201" y="28"/>
                </a:moveTo>
                <a:cubicBezTo>
                  <a:pt x="199" y="26"/>
                  <a:pt x="203" y="34"/>
                  <a:pt x="204" y="36"/>
                </a:cubicBezTo>
                <a:cubicBezTo>
                  <a:pt x="205" y="38"/>
                  <a:pt x="202" y="38"/>
                  <a:pt x="203" y="40"/>
                </a:cubicBezTo>
                <a:cubicBezTo>
                  <a:pt x="204" y="41"/>
                  <a:pt x="210" y="38"/>
                  <a:pt x="211" y="39"/>
                </a:cubicBezTo>
                <a:cubicBezTo>
                  <a:pt x="211" y="36"/>
                  <a:pt x="211" y="36"/>
                  <a:pt x="211" y="36"/>
                </a:cubicBezTo>
                <a:cubicBezTo>
                  <a:pt x="207" y="35"/>
                  <a:pt x="203" y="31"/>
                  <a:pt x="201" y="28"/>
                </a:cubicBezTo>
                <a:close/>
                <a:moveTo>
                  <a:pt x="132" y="15"/>
                </a:moveTo>
                <a:cubicBezTo>
                  <a:pt x="130" y="17"/>
                  <a:pt x="139" y="19"/>
                  <a:pt x="140" y="18"/>
                </a:cubicBezTo>
                <a:cubicBezTo>
                  <a:pt x="140" y="16"/>
                  <a:pt x="135" y="12"/>
                  <a:pt x="132" y="15"/>
                </a:cubicBezTo>
                <a:close/>
                <a:moveTo>
                  <a:pt x="197" y="20"/>
                </a:moveTo>
                <a:cubicBezTo>
                  <a:pt x="193" y="17"/>
                  <a:pt x="202" y="14"/>
                  <a:pt x="195" y="11"/>
                </a:cubicBezTo>
                <a:cubicBezTo>
                  <a:pt x="191" y="10"/>
                  <a:pt x="191" y="6"/>
                  <a:pt x="187" y="9"/>
                </a:cubicBezTo>
                <a:cubicBezTo>
                  <a:pt x="183" y="12"/>
                  <a:pt x="192" y="13"/>
                  <a:pt x="193" y="15"/>
                </a:cubicBezTo>
                <a:cubicBezTo>
                  <a:pt x="193" y="17"/>
                  <a:pt x="186" y="13"/>
                  <a:pt x="185" y="13"/>
                </a:cubicBezTo>
                <a:cubicBezTo>
                  <a:pt x="183" y="14"/>
                  <a:pt x="188" y="18"/>
                  <a:pt x="185" y="19"/>
                </a:cubicBezTo>
                <a:cubicBezTo>
                  <a:pt x="183" y="20"/>
                  <a:pt x="185" y="22"/>
                  <a:pt x="189" y="25"/>
                </a:cubicBezTo>
                <a:cubicBezTo>
                  <a:pt x="191" y="26"/>
                  <a:pt x="193" y="25"/>
                  <a:pt x="192" y="24"/>
                </a:cubicBezTo>
                <a:cubicBezTo>
                  <a:pt x="191" y="23"/>
                  <a:pt x="193" y="18"/>
                  <a:pt x="196" y="22"/>
                </a:cubicBezTo>
                <a:cubicBezTo>
                  <a:pt x="200" y="26"/>
                  <a:pt x="201" y="22"/>
                  <a:pt x="197" y="2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Freeform 56">
            <a:extLst>
              <a:ext uri="{FF2B5EF4-FFF2-40B4-BE49-F238E27FC236}">
                <a16:creationId xmlns:a16="http://schemas.microsoft.com/office/drawing/2014/main" id="{A721891E-03C7-FA04-0FD7-56741A28B8B6}"/>
              </a:ext>
            </a:extLst>
          </p:cNvPr>
          <p:cNvSpPr>
            <a:spLocks/>
          </p:cNvSpPr>
          <p:nvPr/>
        </p:nvSpPr>
        <p:spPr bwMode="auto">
          <a:xfrm>
            <a:off x="1797269" y="1939246"/>
            <a:ext cx="345803" cy="419954"/>
          </a:xfrm>
          <a:custGeom>
            <a:avLst/>
            <a:gdLst/>
            <a:ahLst/>
            <a:cxnLst>
              <a:cxn ang="0">
                <a:pos x="88" y="31"/>
              </a:cxn>
              <a:cxn ang="0">
                <a:pos x="95" y="9"/>
              </a:cxn>
              <a:cxn ang="0">
                <a:pos x="87" y="4"/>
              </a:cxn>
              <a:cxn ang="0">
                <a:pos x="65" y="3"/>
              </a:cxn>
              <a:cxn ang="0">
                <a:pos x="48" y="18"/>
              </a:cxn>
              <a:cxn ang="0">
                <a:pos x="52" y="24"/>
              </a:cxn>
              <a:cxn ang="0">
                <a:pos x="56" y="33"/>
              </a:cxn>
              <a:cxn ang="0">
                <a:pos x="47" y="45"/>
              </a:cxn>
              <a:cxn ang="0">
                <a:pos x="44" y="32"/>
              </a:cxn>
              <a:cxn ang="0">
                <a:pos x="41" y="25"/>
              </a:cxn>
              <a:cxn ang="0">
                <a:pos x="37" y="21"/>
              </a:cxn>
              <a:cxn ang="0">
                <a:pos x="26" y="46"/>
              </a:cxn>
              <a:cxn ang="0">
                <a:pos x="17" y="59"/>
              </a:cxn>
              <a:cxn ang="0">
                <a:pos x="8" y="67"/>
              </a:cxn>
              <a:cxn ang="0">
                <a:pos x="15" y="72"/>
              </a:cxn>
              <a:cxn ang="0">
                <a:pos x="2" y="71"/>
              </a:cxn>
              <a:cxn ang="0">
                <a:pos x="14" y="76"/>
              </a:cxn>
              <a:cxn ang="0">
                <a:pos x="18" y="78"/>
              </a:cxn>
              <a:cxn ang="0">
                <a:pos x="9" y="79"/>
              </a:cxn>
              <a:cxn ang="0">
                <a:pos x="0" y="78"/>
              </a:cxn>
              <a:cxn ang="0">
                <a:pos x="5" y="83"/>
              </a:cxn>
              <a:cxn ang="0">
                <a:pos x="16" y="83"/>
              </a:cxn>
              <a:cxn ang="0">
                <a:pos x="27" y="77"/>
              </a:cxn>
              <a:cxn ang="0">
                <a:pos x="32" y="76"/>
              </a:cxn>
              <a:cxn ang="0">
                <a:pos x="38" y="77"/>
              </a:cxn>
              <a:cxn ang="0">
                <a:pos x="54" y="83"/>
              </a:cxn>
              <a:cxn ang="0">
                <a:pos x="64" y="102"/>
              </a:cxn>
              <a:cxn ang="0">
                <a:pos x="64" y="93"/>
              </a:cxn>
              <a:cxn ang="0">
                <a:pos x="68" y="86"/>
              </a:cxn>
              <a:cxn ang="0">
                <a:pos x="69" y="72"/>
              </a:cxn>
              <a:cxn ang="0">
                <a:pos x="71" y="61"/>
              </a:cxn>
              <a:cxn ang="0">
                <a:pos x="84" y="55"/>
              </a:cxn>
              <a:cxn ang="0">
                <a:pos x="91" y="42"/>
              </a:cxn>
              <a:cxn ang="0">
                <a:pos x="82" y="35"/>
              </a:cxn>
              <a:cxn ang="0">
                <a:pos x="88" y="31"/>
              </a:cxn>
            </a:cxnLst>
            <a:rect l="0" t="0" r="r" b="b"/>
            <a:pathLst>
              <a:path w="95" h="102">
                <a:moveTo>
                  <a:pt x="88" y="31"/>
                </a:moveTo>
                <a:cubicBezTo>
                  <a:pt x="92" y="33"/>
                  <a:pt x="92" y="31"/>
                  <a:pt x="95" y="9"/>
                </a:cubicBezTo>
                <a:cubicBezTo>
                  <a:pt x="91" y="10"/>
                  <a:pt x="90" y="8"/>
                  <a:pt x="87" y="4"/>
                </a:cubicBezTo>
                <a:cubicBezTo>
                  <a:pt x="84" y="0"/>
                  <a:pt x="79" y="1"/>
                  <a:pt x="65" y="3"/>
                </a:cubicBezTo>
                <a:cubicBezTo>
                  <a:pt x="47" y="7"/>
                  <a:pt x="44" y="18"/>
                  <a:pt x="48" y="18"/>
                </a:cubicBezTo>
                <a:cubicBezTo>
                  <a:pt x="52" y="18"/>
                  <a:pt x="48" y="24"/>
                  <a:pt x="52" y="24"/>
                </a:cubicBezTo>
                <a:cubicBezTo>
                  <a:pt x="57" y="24"/>
                  <a:pt x="51" y="32"/>
                  <a:pt x="56" y="33"/>
                </a:cubicBezTo>
                <a:cubicBezTo>
                  <a:pt x="66" y="36"/>
                  <a:pt x="54" y="49"/>
                  <a:pt x="47" y="45"/>
                </a:cubicBezTo>
                <a:cubicBezTo>
                  <a:pt x="40" y="41"/>
                  <a:pt x="37" y="35"/>
                  <a:pt x="44" y="32"/>
                </a:cubicBezTo>
                <a:cubicBezTo>
                  <a:pt x="51" y="29"/>
                  <a:pt x="41" y="28"/>
                  <a:pt x="41" y="25"/>
                </a:cubicBezTo>
                <a:cubicBezTo>
                  <a:pt x="41" y="21"/>
                  <a:pt x="49" y="14"/>
                  <a:pt x="37" y="21"/>
                </a:cubicBezTo>
                <a:cubicBezTo>
                  <a:pt x="29" y="17"/>
                  <a:pt x="34" y="30"/>
                  <a:pt x="26" y="46"/>
                </a:cubicBezTo>
                <a:cubicBezTo>
                  <a:pt x="19" y="61"/>
                  <a:pt x="15" y="54"/>
                  <a:pt x="17" y="59"/>
                </a:cubicBezTo>
                <a:cubicBezTo>
                  <a:pt x="19" y="63"/>
                  <a:pt x="5" y="62"/>
                  <a:pt x="8" y="67"/>
                </a:cubicBezTo>
                <a:cubicBezTo>
                  <a:pt x="10" y="69"/>
                  <a:pt x="28" y="69"/>
                  <a:pt x="15" y="72"/>
                </a:cubicBezTo>
                <a:cubicBezTo>
                  <a:pt x="8" y="70"/>
                  <a:pt x="4" y="69"/>
                  <a:pt x="2" y="71"/>
                </a:cubicBezTo>
                <a:cubicBezTo>
                  <a:pt x="0" y="74"/>
                  <a:pt x="10" y="77"/>
                  <a:pt x="14" y="76"/>
                </a:cubicBezTo>
                <a:cubicBezTo>
                  <a:pt x="18" y="75"/>
                  <a:pt x="20" y="78"/>
                  <a:pt x="18" y="78"/>
                </a:cubicBezTo>
                <a:cubicBezTo>
                  <a:pt x="15" y="78"/>
                  <a:pt x="12" y="81"/>
                  <a:pt x="9" y="79"/>
                </a:cubicBezTo>
                <a:cubicBezTo>
                  <a:pt x="5" y="78"/>
                  <a:pt x="6" y="76"/>
                  <a:pt x="0" y="78"/>
                </a:cubicBezTo>
                <a:cubicBezTo>
                  <a:pt x="0" y="80"/>
                  <a:pt x="1" y="84"/>
                  <a:pt x="5" y="83"/>
                </a:cubicBezTo>
                <a:cubicBezTo>
                  <a:pt x="9" y="82"/>
                  <a:pt x="11" y="86"/>
                  <a:pt x="16" y="83"/>
                </a:cubicBezTo>
                <a:cubicBezTo>
                  <a:pt x="23" y="79"/>
                  <a:pt x="26" y="81"/>
                  <a:pt x="27" y="77"/>
                </a:cubicBezTo>
                <a:cubicBezTo>
                  <a:pt x="28" y="70"/>
                  <a:pt x="28" y="77"/>
                  <a:pt x="32" y="76"/>
                </a:cubicBezTo>
                <a:cubicBezTo>
                  <a:pt x="37" y="75"/>
                  <a:pt x="34" y="79"/>
                  <a:pt x="38" y="77"/>
                </a:cubicBezTo>
                <a:cubicBezTo>
                  <a:pt x="46" y="74"/>
                  <a:pt x="38" y="82"/>
                  <a:pt x="54" y="83"/>
                </a:cubicBezTo>
                <a:cubicBezTo>
                  <a:pt x="71" y="84"/>
                  <a:pt x="44" y="100"/>
                  <a:pt x="64" y="102"/>
                </a:cubicBezTo>
                <a:cubicBezTo>
                  <a:pt x="64" y="100"/>
                  <a:pt x="72" y="96"/>
                  <a:pt x="64" y="93"/>
                </a:cubicBezTo>
                <a:cubicBezTo>
                  <a:pt x="57" y="89"/>
                  <a:pt x="69" y="90"/>
                  <a:pt x="68" y="86"/>
                </a:cubicBezTo>
                <a:cubicBezTo>
                  <a:pt x="67" y="81"/>
                  <a:pt x="75" y="80"/>
                  <a:pt x="69" y="72"/>
                </a:cubicBezTo>
                <a:cubicBezTo>
                  <a:pt x="63" y="64"/>
                  <a:pt x="63" y="59"/>
                  <a:pt x="71" y="61"/>
                </a:cubicBezTo>
                <a:cubicBezTo>
                  <a:pt x="79" y="62"/>
                  <a:pt x="88" y="58"/>
                  <a:pt x="84" y="55"/>
                </a:cubicBezTo>
                <a:cubicBezTo>
                  <a:pt x="79" y="52"/>
                  <a:pt x="92" y="50"/>
                  <a:pt x="91" y="42"/>
                </a:cubicBezTo>
                <a:cubicBezTo>
                  <a:pt x="90" y="35"/>
                  <a:pt x="82" y="43"/>
                  <a:pt x="82" y="35"/>
                </a:cubicBezTo>
                <a:cubicBezTo>
                  <a:pt x="82" y="31"/>
                  <a:pt x="84" y="31"/>
                  <a:pt x="88" y="3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Freeform 57">
            <a:extLst>
              <a:ext uri="{FF2B5EF4-FFF2-40B4-BE49-F238E27FC236}">
                <a16:creationId xmlns:a16="http://schemas.microsoft.com/office/drawing/2014/main" id="{798988B3-FEA8-1A3E-756A-FB049B1D3954}"/>
              </a:ext>
            </a:extLst>
          </p:cNvPr>
          <p:cNvSpPr>
            <a:spLocks/>
          </p:cNvSpPr>
          <p:nvPr/>
        </p:nvSpPr>
        <p:spPr bwMode="auto">
          <a:xfrm>
            <a:off x="1721101" y="2227857"/>
            <a:ext cx="374747" cy="330088"/>
          </a:xfrm>
          <a:custGeom>
            <a:avLst/>
            <a:gdLst/>
            <a:ahLst/>
            <a:cxnLst>
              <a:cxn ang="0">
                <a:pos x="92" y="38"/>
              </a:cxn>
              <a:cxn ang="0">
                <a:pos x="85" y="32"/>
              </a:cxn>
              <a:cxn ang="0">
                <a:pos x="75" y="13"/>
              </a:cxn>
              <a:cxn ang="0">
                <a:pos x="59" y="7"/>
              </a:cxn>
              <a:cxn ang="0">
                <a:pos x="53" y="6"/>
              </a:cxn>
              <a:cxn ang="0">
                <a:pos x="48" y="7"/>
              </a:cxn>
              <a:cxn ang="0">
                <a:pos x="37" y="13"/>
              </a:cxn>
              <a:cxn ang="0">
                <a:pos x="26" y="13"/>
              </a:cxn>
              <a:cxn ang="0">
                <a:pos x="21" y="8"/>
              </a:cxn>
              <a:cxn ang="0">
                <a:pos x="0" y="19"/>
              </a:cxn>
              <a:cxn ang="0">
                <a:pos x="18" y="36"/>
              </a:cxn>
              <a:cxn ang="0">
                <a:pos x="28" y="43"/>
              </a:cxn>
              <a:cxn ang="0">
                <a:pos x="42" y="55"/>
              </a:cxn>
              <a:cxn ang="0">
                <a:pos x="58" y="53"/>
              </a:cxn>
              <a:cxn ang="0">
                <a:pos x="63" y="67"/>
              </a:cxn>
              <a:cxn ang="0">
                <a:pos x="81" y="76"/>
              </a:cxn>
              <a:cxn ang="0">
                <a:pos x="90" y="52"/>
              </a:cxn>
              <a:cxn ang="0">
                <a:pos x="92" y="38"/>
              </a:cxn>
            </a:cxnLst>
            <a:rect l="0" t="0" r="r" b="b"/>
            <a:pathLst>
              <a:path w="103" h="80">
                <a:moveTo>
                  <a:pt x="92" y="38"/>
                </a:moveTo>
                <a:cubicBezTo>
                  <a:pt x="94" y="33"/>
                  <a:pt x="87" y="35"/>
                  <a:pt x="85" y="32"/>
                </a:cubicBezTo>
                <a:cubicBezTo>
                  <a:pt x="65" y="30"/>
                  <a:pt x="92" y="14"/>
                  <a:pt x="75" y="13"/>
                </a:cubicBezTo>
                <a:cubicBezTo>
                  <a:pt x="59" y="12"/>
                  <a:pt x="67" y="4"/>
                  <a:pt x="59" y="7"/>
                </a:cubicBezTo>
                <a:cubicBezTo>
                  <a:pt x="55" y="9"/>
                  <a:pt x="58" y="5"/>
                  <a:pt x="53" y="6"/>
                </a:cubicBezTo>
                <a:cubicBezTo>
                  <a:pt x="49" y="7"/>
                  <a:pt x="49" y="0"/>
                  <a:pt x="48" y="7"/>
                </a:cubicBezTo>
                <a:cubicBezTo>
                  <a:pt x="47" y="11"/>
                  <a:pt x="44" y="9"/>
                  <a:pt x="37" y="13"/>
                </a:cubicBezTo>
                <a:cubicBezTo>
                  <a:pt x="32" y="16"/>
                  <a:pt x="30" y="12"/>
                  <a:pt x="26" y="13"/>
                </a:cubicBezTo>
                <a:cubicBezTo>
                  <a:pt x="22" y="14"/>
                  <a:pt x="21" y="10"/>
                  <a:pt x="21" y="8"/>
                </a:cubicBezTo>
                <a:cubicBezTo>
                  <a:pt x="14" y="11"/>
                  <a:pt x="7" y="17"/>
                  <a:pt x="0" y="19"/>
                </a:cubicBezTo>
                <a:cubicBezTo>
                  <a:pt x="7" y="42"/>
                  <a:pt x="14" y="25"/>
                  <a:pt x="18" y="36"/>
                </a:cubicBezTo>
                <a:cubicBezTo>
                  <a:pt x="21" y="45"/>
                  <a:pt x="25" y="37"/>
                  <a:pt x="28" y="43"/>
                </a:cubicBezTo>
                <a:cubicBezTo>
                  <a:pt x="30" y="48"/>
                  <a:pt x="40" y="44"/>
                  <a:pt x="42" y="55"/>
                </a:cubicBezTo>
                <a:cubicBezTo>
                  <a:pt x="44" y="71"/>
                  <a:pt x="52" y="51"/>
                  <a:pt x="58" y="53"/>
                </a:cubicBezTo>
                <a:cubicBezTo>
                  <a:pt x="61" y="55"/>
                  <a:pt x="52" y="63"/>
                  <a:pt x="63" y="67"/>
                </a:cubicBezTo>
                <a:cubicBezTo>
                  <a:pt x="72" y="70"/>
                  <a:pt x="70" y="80"/>
                  <a:pt x="81" y="76"/>
                </a:cubicBezTo>
                <a:cubicBezTo>
                  <a:pt x="82" y="71"/>
                  <a:pt x="74" y="59"/>
                  <a:pt x="90" y="52"/>
                </a:cubicBezTo>
                <a:cubicBezTo>
                  <a:pt x="103" y="39"/>
                  <a:pt x="90" y="43"/>
                  <a:pt x="92" y="3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Freeform 58">
            <a:extLst>
              <a:ext uri="{FF2B5EF4-FFF2-40B4-BE49-F238E27FC236}">
                <a16:creationId xmlns:a16="http://schemas.microsoft.com/office/drawing/2014/main" id="{F0E80A66-61B0-2605-33D8-026D1153FBCA}"/>
              </a:ext>
            </a:extLst>
          </p:cNvPr>
          <p:cNvSpPr>
            <a:spLocks/>
          </p:cNvSpPr>
          <p:nvPr/>
        </p:nvSpPr>
        <p:spPr bwMode="auto">
          <a:xfrm>
            <a:off x="1990735" y="2442155"/>
            <a:ext cx="100542" cy="110605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7" y="24"/>
              </a:cxn>
              <a:cxn ang="0">
                <a:pos x="21" y="25"/>
              </a:cxn>
              <a:cxn ang="0">
                <a:pos x="25" y="13"/>
              </a:cxn>
              <a:cxn ang="0">
                <a:pos x="16" y="0"/>
              </a:cxn>
            </a:cxnLst>
            <a:rect l="0" t="0" r="r" b="b"/>
            <a:pathLst>
              <a:path w="28" h="27">
                <a:moveTo>
                  <a:pt x="16" y="0"/>
                </a:moveTo>
                <a:cubicBezTo>
                  <a:pt x="0" y="7"/>
                  <a:pt x="8" y="19"/>
                  <a:pt x="7" y="24"/>
                </a:cubicBezTo>
                <a:cubicBezTo>
                  <a:pt x="13" y="27"/>
                  <a:pt x="17" y="26"/>
                  <a:pt x="21" y="25"/>
                </a:cubicBezTo>
                <a:cubicBezTo>
                  <a:pt x="21" y="19"/>
                  <a:pt x="28" y="17"/>
                  <a:pt x="25" y="13"/>
                </a:cubicBezTo>
                <a:cubicBezTo>
                  <a:pt x="23" y="10"/>
                  <a:pt x="13" y="13"/>
                  <a:pt x="16" y="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Freeform 59">
            <a:extLst>
              <a:ext uri="{FF2B5EF4-FFF2-40B4-BE49-F238E27FC236}">
                <a16:creationId xmlns:a16="http://schemas.microsoft.com/office/drawing/2014/main" id="{076D0878-45D6-3C8E-E06E-BE150209432E}"/>
              </a:ext>
            </a:extLst>
          </p:cNvPr>
          <p:cNvSpPr>
            <a:spLocks/>
          </p:cNvSpPr>
          <p:nvPr/>
        </p:nvSpPr>
        <p:spPr bwMode="auto">
          <a:xfrm>
            <a:off x="3447070" y="1123532"/>
            <a:ext cx="149290" cy="122703"/>
          </a:xfrm>
          <a:custGeom>
            <a:avLst/>
            <a:gdLst/>
            <a:ahLst/>
            <a:cxnLst>
              <a:cxn ang="0">
                <a:pos x="33" y="5"/>
              </a:cxn>
              <a:cxn ang="0">
                <a:pos x="21" y="2"/>
              </a:cxn>
              <a:cxn ang="0">
                <a:pos x="9" y="7"/>
              </a:cxn>
              <a:cxn ang="0">
                <a:pos x="3" y="6"/>
              </a:cxn>
              <a:cxn ang="0">
                <a:pos x="5" y="13"/>
              </a:cxn>
              <a:cxn ang="0">
                <a:pos x="7" y="19"/>
              </a:cxn>
              <a:cxn ang="0">
                <a:pos x="7" y="24"/>
              </a:cxn>
              <a:cxn ang="0">
                <a:pos x="8" y="29"/>
              </a:cxn>
              <a:cxn ang="0">
                <a:pos x="12" y="25"/>
              </a:cxn>
              <a:cxn ang="0">
                <a:pos x="18" y="17"/>
              </a:cxn>
              <a:cxn ang="0">
                <a:pos x="33" y="10"/>
              </a:cxn>
              <a:cxn ang="0">
                <a:pos x="38" y="9"/>
              </a:cxn>
              <a:cxn ang="0">
                <a:pos x="33" y="5"/>
              </a:cxn>
            </a:cxnLst>
            <a:rect l="0" t="0" r="r" b="b"/>
            <a:pathLst>
              <a:path w="41" h="30">
                <a:moveTo>
                  <a:pt x="33" y="5"/>
                </a:moveTo>
                <a:cubicBezTo>
                  <a:pt x="28" y="1"/>
                  <a:pt x="23" y="5"/>
                  <a:pt x="21" y="2"/>
                </a:cubicBezTo>
                <a:cubicBezTo>
                  <a:pt x="20" y="0"/>
                  <a:pt x="11" y="2"/>
                  <a:pt x="9" y="7"/>
                </a:cubicBezTo>
                <a:cubicBezTo>
                  <a:pt x="8" y="12"/>
                  <a:pt x="7" y="5"/>
                  <a:pt x="3" y="6"/>
                </a:cubicBezTo>
                <a:cubicBezTo>
                  <a:pt x="0" y="7"/>
                  <a:pt x="8" y="12"/>
                  <a:pt x="5" y="13"/>
                </a:cubicBezTo>
                <a:cubicBezTo>
                  <a:pt x="1" y="14"/>
                  <a:pt x="0" y="16"/>
                  <a:pt x="7" y="19"/>
                </a:cubicBezTo>
                <a:cubicBezTo>
                  <a:pt x="13" y="21"/>
                  <a:pt x="10" y="22"/>
                  <a:pt x="7" y="24"/>
                </a:cubicBezTo>
                <a:cubicBezTo>
                  <a:pt x="5" y="26"/>
                  <a:pt x="3" y="30"/>
                  <a:pt x="8" y="29"/>
                </a:cubicBezTo>
                <a:cubicBezTo>
                  <a:pt x="10" y="29"/>
                  <a:pt x="12" y="27"/>
                  <a:pt x="12" y="25"/>
                </a:cubicBezTo>
                <a:cubicBezTo>
                  <a:pt x="12" y="23"/>
                  <a:pt x="16" y="16"/>
                  <a:pt x="18" y="17"/>
                </a:cubicBezTo>
                <a:cubicBezTo>
                  <a:pt x="21" y="19"/>
                  <a:pt x="29" y="14"/>
                  <a:pt x="33" y="10"/>
                </a:cubicBezTo>
                <a:cubicBezTo>
                  <a:pt x="36" y="6"/>
                  <a:pt x="35" y="10"/>
                  <a:pt x="38" y="9"/>
                </a:cubicBezTo>
                <a:cubicBezTo>
                  <a:pt x="41" y="8"/>
                  <a:pt x="39" y="8"/>
                  <a:pt x="33" y="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" name="Freeform 60">
            <a:extLst>
              <a:ext uri="{FF2B5EF4-FFF2-40B4-BE49-F238E27FC236}">
                <a16:creationId xmlns:a16="http://schemas.microsoft.com/office/drawing/2014/main" id="{AD20C931-4D69-0578-65EF-EB105EEA59AB}"/>
              </a:ext>
            </a:extLst>
          </p:cNvPr>
          <p:cNvSpPr>
            <a:spLocks/>
          </p:cNvSpPr>
          <p:nvPr/>
        </p:nvSpPr>
        <p:spPr bwMode="auto">
          <a:xfrm>
            <a:off x="3465350" y="1044035"/>
            <a:ext cx="105112" cy="79498"/>
          </a:xfrm>
          <a:custGeom>
            <a:avLst/>
            <a:gdLst/>
            <a:ahLst/>
            <a:cxnLst>
              <a:cxn ang="0">
                <a:pos x="23" y="8"/>
              </a:cxn>
              <a:cxn ang="0">
                <a:pos x="14" y="5"/>
              </a:cxn>
              <a:cxn ang="0">
                <a:pos x="3" y="8"/>
              </a:cxn>
              <a:cxn ang="0">
                <a:pos x="8" y="10"/>
              </a:cxn>
              <a:cxn ang="0">
                <a:pos x="15" y="18"/>
              </a:cxn>
              <a:cxn ang="0">
                <a:pos x="21" y="15"/>
              </a:cxn>
              <a:cxn ang="0">
                <a:pos x="25" y="13"/>
              </a:cxn>
              <a:cxn ang="0">
                <a:pos x="23" y="8"/>
              </a:cxn>
            </a:cxnLst>
            <a:rect l="0" t="0" r="r" b="b"/>
            <a:pathLst>
              <a:path w="29" h="19">
                <a:moveTo>
                  <a:pt x="23" y="8"/>
                </a:moveTo>
                <a:cubicBezTo>
                  <a:pt x="18" y="4"/>
                  <a:pt x="17" y="0"/>
                  <a:pt x="14" y="5"/>
                </a:cubicBezTo>
                <a:cubicBezTo>
                  <a:pt x="11" y="9"/>
                  <a:pt x="5" y="6"/>
                  <a:pt x="3" y="8"/>
                </a:cubicBezTo>
                <a:cubicBezTo>
                  <a:pt x="0" y="10"/>
                  <a:pt x="3" y="10"/>
                  <a:pt x="8" y="10"/>
                </a:cubicBezTo>
                <a:cubicBezTo>
                  <a:pt x="14" y="10"/>
                  <a:pt x="10" y="17"/>
                  <a:pt x="15" y="18"/>
                </a:cubicBezTo>
                <a:cubicBezTo>
                  <a:pt x="18" y="19"/>
                  <a:pt x="18" y="13"/>
                  <a:pt x="21" y="15"/>
                </a:cubicBezTo>
                <a:cubicBezTo>
                  <a:pt x="23" y="16"/>
                  <a:pt x="23" y="12"/>
                  <a:pt x="25" y="13"/>
                </a:cubicBezTo>
                <a:cubicBezTo>
                  <a:pt x="27" y="14"/>
                  <a:pt x="29" y="11"/>
                  <a:pt x="23" y="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Freeform 61">
            <a:extLst>
              <a:ext uri="{FF2B5EF4-FFF2-40B4-BE49-F238E27FC236}">
                <a16:creationId xmlns:a16="http://schemas.microsoft.com/office/drawing/2014/main" id="{19750BB0-51BA-7608-AD88-ABB4BECF9108}"/>
              </a:ext>
            </a:extLst>
          </p:cNvPr>
          <p:cNvSpPr>
            <a:spLocks/>
          </p:cNvSpPr>
          <p:nvPr/>
        </p:nvSpPr>
        <p:spPr bwMode="auto">
          <a:xfrm>
            <a:off x="3562845" y="1111435"/>
            <a:ext cx="33514" cy="44934"/>
          </a:xfrm>
          <a:custGeom>
            <a:avLst/>
            <a:gdLst/>
            <a:ahLst/>
            <a:cxnLst>
              <a:cxn ang="0">
                <a:pos x="1" y="3"/>
              </a:cxn>
              <a:cxn ang="0">
                <a:pos x="7" y="8"/>
              </a:cxn>
              <a:cxn ang="0">
                <a:pos x="1" y="3"/>
              </a:cxn>
            </a:cxnLst>
            <a:rect l="0" t="0" r="r" b="b"/>
            <a:pathLst>
              <a:path w="9" h="11">
                <a:moveTo>
                  <a:pt x="1" y="3"/>
                </a:moveTo>
                <a:cubicBezTo>
                  <a:pt x="0" y="6"/>
                  <a:pt x="6" y="11"/>
                  <a:pt x="7" y="8"/>
                </a:cubicBezTo>
                <a:cubicBezTo>
                  <a:pt x="9" y="5"/>
                  <a:pt x="3" y="0"/>
                  <a:pt x="1" y="3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Freeform 62">
            <a:extLst>
              <a:ext uri="{FF2B5EF4-FFF2-40B4-BE49-F238E27FC236}">
                <a16:creationId xmlns:a16="http://schemas.microsoft.com/office/drawing/2014/main" id="{581CED2A-34A7-D83E-F134-1CDCD6619F55}"/>
              </a:ext>
            </a:extLst>
          </p:cNvPr>
          <p:cNvSpPr>
            <a:spLocks/>
          </p:cNvSpPr>
          <p:nvPr/>
        </p:nvSpPr>
        <p:spPr bwMode="auto">
          <a:xfrm>
            <a:off x="3567416" y="1061317"/>
            <a:ext cx="28944" cy="17282"/>
          </a:xfrm>
          <a:custGeom>
            <a:avLst/>
            <a:gdLst/>
            <a:ahLst/>
            <a:cxnLst>
              <a:cxn ang="0">
                <a:pos x="1" y="1"/>
              </a:cxn>
              <a:cxn ang="0">
                <a:pos x="8" y="2"/>
              </a:cxn>
              <a:cxn ang="0">
                <a:pos x="1" y="1"/>
              </a:cxn>
            </a:cxnLst>
            <a:rect l="0" t="0" r="r" b="b"/>
            <a:pathLst>
              <a:path w="8" h="4">
                <a:moveTo>
                  <a:pt x="1" y="1"/>
                </a:moveTo>
                <a:cubicBezTo>
                  <a:pt x="2" y="3"/>
                  <a:pt x="7" y="4"/>
                  <a:pt x="8" y="2"/>
                </a:cubicBezTo>
                <a:cubicBezTo>
                  <a:pt x="8" y="1"/>
                  <a:pt x="0" y="0"/>
                  <a:pt x="1" y="1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" name="Freeform 80">
            <a:extLst>
              <a:ext uri="{FF2B5EF4-FFF2-40B4-BE49-F238E27FC236}">
                <a16:creationId xmlns:a16="http://schemas.microsoft.com/office/drawing/2014/main" id="{651682E6-C272-4BD5-ECA7-C647B6186469}"/>
              </a:ext>
            </a:extLst>
          </p:cNvPr>
          <p:cNvSpPr>
            <a:spLocks noEditPoints="1"/>
          </p:cNvSpPr>
          <p:nvPr/>
        </p:nvSpPr>
        <p:spPr bwMode="auto">
          <a:xfrm>
            <a:off x="650176" y="3365019"/>
            <a:ext cx="1230876" cy="1104325"/>
          </a:xfrm>
          <a:custGeom>
            <a:avLst/>
            <a:gdLst/>
            <a:ahLst/>
            <a:cxnLst>
              <a:cxn ang="0">
                <a:pos x="312" y="61"/>
              </a:cxn>
              <a:cxn ang="0">
                <a:pos x="287" y="86"/>
              </a:cxn>
              <a:cxn ang="0">
                <a:pos x="252" y="102"/>
              </a:cxn>
              <a:cxn ang="0">
                <a:pos x="250" y="112"/>
              </a:cxn>
              <a:cxn ang="0">
                <a:pos x="225" y="157"/>
              </a:cxn>
              <a:cxn ang="0">
                <a:pos x="238" y="174"/>
              </a:cxn>
              <a:cxn ang="0">
                <a:pos x="214" y="209"/>
              </a:cxn>
              <a:cxn ang="0">
                <a:pos x="204" y="215"/>
              </a:cxn>
              <a:cxn ang="0">
                <a:pos x="177" y="240"/>
              </a:cxn>
              <a:cxn ang="0">
                <a:pos x="143" y="241"/>
              </a:cxn>
              <a:cxn ang="0">
                <a:pos x="122" y="246"/>
              </a:cxn>
              <a:cxn ang="0">
                <a:pos x="104" y="254"/>
              </a:cxn>
              <a:cxn ang="0">
                <a:pos x="97" y="263"/>
              </a:cxn>
              <a:cxn ang="0">
                <a:pos x="86" y="260"/>
              </a:cxn>
              <a:cxn ang="0">
                <a:pos x="73" y="239"/>
              </a:cxn>
              <a:cxn ang="0">
                <a:pos x="50" y="226"/>
              </a:cxn>
              <a:cxn ang="0">
                <a:pos x="55" y="199"/>
              </a:cxn>
              <a:cxn ang="0">
                <a:pos x="57" y="191"/>
              </a:cxn>
              <a:cxn ang="0">
                <a:pos x="57" y="170"/>
              </a:cxn>
              <a:cxn ang="0">
                <a:pos x="53" y="156"/>
              </a:cxn>
              <a:cxn ang="0">
                <a:pos x="53" y="142"/>
              </a:cxn>
              <a:cxn ang="0">
                <a:pos x="60" y="130"/>
              </a:cxn>
              <a:cxn ang="0">
                <a:pos x="64" y="102"/>
              </a:cxn>
              <a:cxn ang="0">
                <a:pos x="75" y="75"/>
              </a:cxn>
              <a:cxn ang="0">
                <a:pos x="63" y="65"/>
              </a:cxn>
              <a:cxn ang="0">
                <a:pos x="45" y="68"/>
              </a:cxn>
              <a:cxn ang="0">
                <a:pos x="30" y="69"/>
              </a:cxn>
              <a:cxn ang="0">
                <a:pos x="32" y="59"/>
              </a:cxn>
              <a:cxn ang="0">
                <a:pos x="15" y="68"/>
              </a:cxn>
              <a:cxn ang="0">
                <a:pos x="11" y="46"/>
              </a:cxn>
              <a:cxn ang="0">
                <a:pos x="5" y="33"/>
              </a:cxn>
              <a:cxn ang="0">
                <a:pos x="22" y="18"/>
              </a:cxn>
              <a:cxn ang="0">
                <a:pos x="34" y="5"/>
              </a:cxn>
              <a:cxn ang="0">
                <a:pos x="68" y="10"/>
              </a:cxn>
              <a:cxn ang="0">
                <a:pos x="100" y="10"/>
              </a:cxn>
              <a:cxn ang="0">
                <a:pos x="150" y="14"/>
              </a:cxn>
              <a:cxn ang="0">
                <a:pos x="173" y="16"/>
              </a:cxn>
              <a:cxn ang="0">
                <a:pos x="190" y="16"/>
              </a:cxn>
              <a:cxn ang="0">
                <a:pos x="199" y="23"/>
              </a:cxn>
              <a:cxn ang="0">
                <a:pos x="217" y="34"/>
              </a:cxn>
              <a:cxn ang="0">
                <a:pos x="231" y="38"/>
              </a:cxn>
              <a:cxn ang="0">
                <a:pos x="246" y="39"/>
              </a:cxn>
              <a:cxn ang="0">
                <a:pos x="269" y="42"/>
              </a:cxn>
              <a:cxn ang="0">
                <a:pos x="276" y="46"/>
              </a:cxn>
              <a:cxn ang="0">
                <a:pos x="296" y="51"/>
              </a:cxn>
              <a:cxn ang="0">
                <a:pos x="310" y="48"/>
              </a:cxn>
              <a:cxn ang="0">
                <a:pos x="312" y="61"/>
              </a:cxn>
              <a:cxn ang="0">
                <a:pos x="311" y="137"/>
              </a:cxn>
              <a:cxn ang="0">
                <a:pos x="292" y="148"/>
              </a:cxn>
              <a:cxn ang="0">
                <a:pos x="297" y="148"/>
              </a:cxn>
              <a:cxn ang="0">
                <a:pos x="306" y="155"/>
              </a:cxn>
              <a:cxn ang="0">
                <a:pos x="319" y="142"/>
              </a:cxn>
              <a:cxn ang="0">
                <a:pos x="311" y="137"/>
              </a:cxn>
              <a:cxn ang="0">
                <a:pos x="327" y="133"/>
              </a:cxn>
              <a:cxn ang="0">
                <a:pos x="335" y="136"/>
              </a:cxn>
              <a:cxn ang="0">
                <a:pos x="338" y="132"/>
              </a:cxn>
              <a:cxn ang="0">
                <a:pos x="327" y="133"/>
              </a:cxn>
              <a:cxn ang="0">
                <a:pos x="263" y="170"/>
              </a:cxn>
              <a:cxn ang="0">
                <a:pos x="271" y="162"/>
              </a:cxn>
              <a:cxn ang="0">
                <a:pos x="263" y="170"/>
              </a:cxn>
            </a:cxnLst>
            <a:rect l="0" t="0" r="r" b="b"/>
            <a:pathLst>
              <a:path w="339" h="268">
                <a:moveTo>
                  <a:pt x="312" y="61"/>
                </a:moveTo>
                <a:cubicBezTo>
                  <a:pt x="319" y="74"/>
                  <a:pt x="288" y="79"/>
                  <a:pt x="287" y="86"/>
                </a:cubicBezTo>
                <a:cubicBezTo>
                  <a:pt x="286" y="93"/>
                  <a:pt x="256" y="93"/>
                  <a:pt x="252" y="102"/>
                </a:cubicBezTo>
                <a:cubicBezTo>
                  <a:pt x="250" y="108"/>
                  <a:pt x="264" y="107"/>
                  <a:pt x="250" y="112"/>
                </a:cubicBezTo>
                <a:cubicBezTo>
                  <a:pt x="244" y="115"/>
                  <a:pt x="222" y="145"/>
                  <a:pt x="225" y="157"/>
                </a:cubicBezTo>
                <a:cubicBezTo>
                  <a:pt x="229" y="171"/>
                  <a:pt x="237" y="170"/>
                  <a:pt x="238" y="174"/>
                </a:cubicBezTo>
                <a:cubicBezTo>
                  <a:pt x="238" y="178"/>
                  <a:pt x="211" y="190"/>
                  <a:pt x="214" y="209"/>
                </a:cubicBezTo>
                <a:cubicBezTo>
                  <a:pt x="214" y="215"/>
                  <a:pt x="215" y="214"/>
                  <a:pt x="204" y="215"/>
                </a:cubicBezTo>
                <a:cubicBezTo>
                  <a:pt x="185" y="216"/>
                  <a:pt x="185" y="246"/>
                  <a:pt x="177" y="240"/>
                </a:cubicBezTo>
                <a:cubicBezTo>
                  <a:pt x="173" y="236"/>
                  <a:pt x="157" y="247"/>
                  <a:pt x="143" y="241"/>
                </a:cubicBezTo>
                <a:cubicBezTo>
                  <a:pt x="133" y="236"/>
                  <a:pt x="123" y="241"/>
                  <a:pt x="122" y="246"/>
                </a:cubicBezTo>
                <a:cubicBezTo>
                  <a:pt x="120" y="252"/>
                  <a:pt x="108" y="247"/>
                  <a:pt x="104" y="254"/>
                </a:cubicBezTo>
                <a:cubicBezTo>
                  <a:pt x="101" y="261"/>
                  <a:pt x="99" y="260"/>
                  <a:pt x="97" y="263"/>
                </a:cubicBezTo>
                <a:cubicBezTo>
                  <a:pt x="96" y="267"/>
                  <a:pt x="93" y="268"/>
                  <a:pt x="86" y="260"/>
                </a:cubicBezTo>
                <a:cubicBezTo>
                  <a:pt x="78" y="252"/>
                  <a:pt x="73" y="245"/>
                  <a:pt x="73" y="239"/>
                </a:cubicBezTo>
                <a:cubicBezTo>
                  <a:pt x="73" y="233"/>
                  <a:pt x="60" y="221"/>
                  <a:pt x="50" y="226"/>
                </a:cubicBezTo>
                <a:cubicBezTo>
                  <a:pt x="48" y="221"/>
                  <a:pt x="46" y="207"/>
                  <a:pt x="55" y="199"/>
                </a:cubicBezTo>
                <a:cubicBezTo>
                  <a:pt x="64" y="192"/>
                  <a:pt x="61" y="192"/>
                  <a:pt x="57" y="191"/>
                </a:cubicBezTo>
                <a:cubicBezTo>
                  <a:pt x="52" y="190"/>
                  <a:pt x="47" y="184"/>
                  <a:pt x="57" y="170"/>
                </a:cubicBezTo>
                <a:cubicBezTo>
                  <a:pt x="67" y="157"/>
                  <a:pt x="55" y="166"/>
                  <a:pt x="53" y="156"/>
                </a:cubicBezTo>
                <a:cubicBezTo>
                  <a:pt x="51" y="145"/>
                  <a:pt x="42" y="143"/>
                  <a:pt x="53" y="142"/>
                </a:cubicBezTo>
                <a:cubicBezTo>
                  <a:pt x="63" y="141"/>
                  <a:pt x="64" y="138"/>
                  <a:pt x="60" y="130"/>
                </a:cubicBezTo>
                <a:cubicBezTo>
                  <a:pt x="57" y="122"/>
                  <a:pt x="66" y="122"/>
                  <a:pt x="64" y="102"/>
                </a:cubicBezTo>
                <a:cubicBezTo>
                  <a:pt x="63" y="94"/>
                  <a:pt x="88" y="77"/>
                  <a:pt x="75" y="75"/>
                </a:cubicBezTo>
                <a:cubicBezTo>
                  <a:pt x="65" y="73"/>
                  <a:pt x="78" y="66"/>
                  <a:pt x="63" y="65"/>
                </a:cubicBezTo>
                <a:cubicBezTo>
                  <a:pt x="48" y="63"/>
                  <a:pt x="56" y="73"/>
                  <a:pt x="45" y="68"/>
                </a:cubicBezTo>
                <a:cubicBezTo>
                  <a:pt x="34" y="62"/>
                  <a:pt x="34" y="72"/>
                  <a:pt x="30" y="69"/>
                </a:cubicBezTo>
                <a:cubicBezTo>
                  <a:pt x="26" y="66"/>
                  <a:pt x="36" y="62"/>
                  <a:pt x="32" y="59"/>
                </a:cubicBezTo>
                <a:cubicBezTo>
                  <a:pt x="28" y="57"/>
                  <a:pt x="27" y="57"/>
                  <a:pt x="15" y="68"/>
                </a:cubicBezTo>
                <a:cubicBezTo>
                  <a:pt x="12" y="61"/>
                  <a:pt x="16" y="52"/>
                  <a:pt x="11" y="46"/>
                </a:cubicBezTo>
                <a:cubicBezTo>
                  <a:pt x="7" y="40"/>
                  <a:pt x="11" y="36"/>
                  <a:pt x="5" y="33"/>
                </a:cubicBezTo>
                <a:cubicBezTo>
                  <a:pt x="0" y="29"/>
                  <a:pt x="12" y="18"/>
                  <a:pt x="22" y="18"/>
                </a:cubicBezTo>
                <a:cubicBezTo>
                  <a:pt x="32" y="18"/>
                  <a:pt x="22" y="11"/>
                  <a:pt x="34" y="5"/>
                </a:cubicBezTo>
                <a:cubicBezTo>
                  <a:pt x="46" y="0"/>
                  <a:pt x="49" y="10"/>
                  <a:pt x="68" y="10"/>
                </a:cubicBezTo>
                <a:cubicBezTo>
                  <a:pt x="88" y="10"/>
                  <a:pt x="87" y="6"/>
                  <a:pt x="100" y="10"/>
                </a:cubicBezTo>
                <a:cubicBezTo>
                  <a:pt x="125" y="18"/>
                  <a:pt x="135" y="9"/>
                  <a:pt x="150" y="14"/>
                </a:cubicBezTo>
                <a:cubicBezTo>
                  <a:pt x="165" y="18"/>
                  <a:pt x="160" y="11"/>
                  <a:pt x="173" y="16"/>
                </a:cubicBezTo>
                <a:cubicBezTo>
                  <a:pt x="182" y="20"/>
                  <a:pt x="185" y="16"/>
                  <a:pt x="190" y="16"/>
                </a:cubicBezTo>
                <a:cubicBezTo>
                  <a:pt x="194" y="21"/>
                  <a:pt x="200" y="17"/>
                  <a:pt x="199" y="23"/>
                </a:cubicBezTo>
                <a:cubicBezTo>
                  <a:pt x="198" y="30"/>
                  <a:pt x="213" y="25"/>
                  <a:pt x="217" y="34"/>
                </a:cubicBezTo>
                <a:cubicBezTo>
                  <a:pt x="220" y="39"/>
                  <a:pt x="226" y="32"/>
                  <a:pt x="231" y="38"/>
                </a:cubicBezTo>
                <a:cubicBezTo>
                  <a:pt x="235" y="42"/>
                  <a:pt x="235" y="36"/>
                  <a:pt x="246" y="39"/>
                </a:cubicBezTo>
                <a:cubicBezTo>
                  <a:pt x="255" y="41"/>
                  <a:pt x="243" y="26"/>
                  <a:pt x="269" y="42"/>
                </a:cubicBezTo>
                <a:cubicBezTo>
                  <a:pt x="269" y="48"/>
                  <a:pt x="274" y="48"/>
                  <a:pt x="276" y="46"/>
                </a:cubicBezTo>
                <a:cubicBezTo>
                  <a:pt x="290" y="55"/>
                  <a:pt x="288" y="47"/>
                  <a:pt x="296" y="51"/>
                </a:cubicBezTo>
                <a:cubicBezTo>
                  <a:pt x="304" y="55"/>
                  <a:pt x="297" y="47"/>
                  <a:pt x="310" y="48"/>
                </a:cubicBezTo>
                <a:cubicBezTo>
                  <a:pt x="322" y="57"/>
                  <a:pt x="308" y="54"/>
                  <a:pt x="312" y="61"/>
                </a:cubicBezTo>
                <a:close/>
                <a:moveTo>
                  <a:pt x="311" y="137"/>
                </a:moveTo>
                <a:cubicBezTo>
                  <a:pt x="310" y="129"/>
                  <a:pt x="288" y="144"/>
                  <a:pt x="292" y="148"/>
                </a:cubicBezTo>
                <a:cubicBezTo>
                  <a:pt x="293" y="149"/>
                  <a:pt x="292" y="150"/>
                  <a:pt x="297" y="148"/>
                </a:cubicBezTo>
                <a:cubicBezTo>
                  <a:pt x="301" y="146"/>
                  <a:pt x="299" y="151"/>
                  <a:pt x="306" y="155"/>
                </a:cubicBezTo>
                <a:cubicBezTo>
                  <a:pt x="312" y="160"/>
                  <a:pt x="314" y="149"/>
                  <a:pt x="319" y="142"/>
                </a:cubicBezTo>
                <a:cubicBezTo>
                  <a:pt x="323" y="135"/>
                  <a:pt x="311" y="145"/>
                  <a:pt x="311" y="137"/>
                </a:cubicBezTo>
                <a:close/>
                <a:moveTo>
                  <a:pt x="327" y="133"/>
                </a:moveTo>
                <a:cubicBezTo>
                  <a:pt x="328" y="136"/>
                  <a:pt x="331" y="132"/>
                  <a:pt x="335" y="136"/>
                </a:cubicBezTo>
                <a:cubicBezTo>
                  <a:pt x="339" y="140"/>
                  <a:pt x="339" y="137"/>
                  <a:pt x="338" y="132"/>
                </a:cubicBezTo>
                <a:cubicBezTo>
                  <a:pt x="337" y="127"/>
                  <a:pt x="326" y="128"/>
                  <a:pt x="327" y="133"/>
                </a:cubicBezTo>
                <a:close/>
                <a:moveTo>
                  <a:pt x="263" y="170"/>
                </a:moveTo>
                <a:cubicBezTo>
                  <a:pt x="265" y="173"/>
                  <a:pt x="274" y="165"/>
                  <a:pt x="271" y="162"/>
                </a:cubicBezTo>
                <a:cubicBezTo>
                  <a:pt x="268" y="158"/>
                  <a:pt x="260" y="168"/>
                  <a:pt x="263" y="17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7" name="Freeform 85">
            <a:extLst>
              <a:ext uri="{FF2B5EF4-FFF2-40B4-BE49-F238E27FC236}">
                <a16:creationId xmlns:a16="http://schemas.microsoft.com/office/drawing/2014/main" id="{BB4F45AE-C759-C9C1-8ABC-8C3E3437EFF7}"/>
              </a:ext>
            </a:extLst>
          </p:cNvPr>
          <p:cNvSpPr>
            <a:spLocks/>
          </p:cNvSpPr>
          <p:nvPr/>
        </p:nvSpPr>
        <p:spPr bwMode="auto">
          <a:xfrm>
            <a:off x="2705192" y="2972715"/>
            <a:ext cx="537747" cy="610057"/>
          </a:xfrm>
          <a:custGeom>
            <a:avLst/>
            <a:gdLst/>
            <a:ahLst/>
            <a:cxnLst>
              <a:cxn ang="0">
                <a:pos x="137" y="43"/>
              </a:cxn>
              <a:cxn ang="0">
                <a:pos x="131" y="23"/>
              </a:cxn>
              <a:cxn ang="0">
                <a:pos x="121" y="29"/>
              </a:cxn>
              <a:cxn ang="0">
                <a:pos x="98" y="22"/>
              </a:cxn>
              <a:cxn ang="0">
                <a:pos x="75" y="3"/>
              </a:cxn>
              <a:cxn ang="0">
                <a:pos x="68" y="2"/>
              </a:cxn>
              <a:cxn ang="0">
                <a:pos x="68" y="7"/>
              </a:cxn>
              <a:cxn ang="0">
                <a:pos x="52" y="14"/>
              </a:cxn>
              <a:cxn ang="0">
                <a:pos x="55" y="25"/>
              </a:cxn>
              <a:cxn ang="0">
                <a:pos x="45" y="37"/>
              </a:cxn>
              <a:cxn ang="0">
                <a:pos x="37" y="38"/>
              </a:cxn>
              <a:cxn ang="0">
                <a:pos x="29" y="35"/>
              </a:cxn>
              <a:cxn ang="0">
                <a:pos x="1" y="39"/>
              </a:cxn>
              <a:cxn ang="0">
                <a:pos x="1" y="40"/>
              </a:cxn>
              <a:cxn ang="0">
                <a:pos x="13" y="63"/>
              </a:cxn>
              <a:cxn ang="0">
                <a:pos x="26" y="46"/>
              </a:cxn>
              <a:cxn ang="0">
                <a:pos x="39" y="73"/>
              </a:cxn>
              <a:cxn ang="0">
                <a:pos x="49" y="92"/>
              </a:cxn>
              <a:cxn ang="0">
                <a:pos x="68" y="107"/>
              </a:cxn>
              <a:cxn ang="0">
                <a:pos x="99" y="126"/>
              </a:cxn>
              <a:cxn ang="0">
                <a:pos x="103" y="132"/>
              </a:cxn>
              <a:cxn ang="0">
                <a:pos x="123" y="146"/>
              </a:cxn>
              <a:cxn ang="0">
                <a:pos x="129" y="148"/>
              </a:cxn>
              <a:cxn ang="0">
                <a:pos x="122" y="140"/>
              </a:cxn>
              <a:cxn ang="0">
                <a:pos x="109" y="130"/>
              </a:cxn>
              <a:cxn ang="0">
                <a:pos x="103" y="126"/>
              </a:cxn>
              <a:cxn ang="0">
                <a:pos x="97" y="117"/>
              </a:cxn>
              <a:cxn ang="0">
                <a:pos x="89" y="106"/>
              </a:cxn>
              <a:cxn ang="0">
                <a:pos x="67" y="83"/>
              </a:cxn>
              <a:cxn ang="0">
                <a:pos x="66" y="77"/>
              </a:cxn>
              <a:cxn ang="0">
                <a:pos x="58" y="64"/>
              </a:cxn>
              <a:cxn ang="0">
                <a:pos x="65" y="51"/>
              </a:cxn>
              <a:cxn ang="0">
                <a:pos x="73" y="50"/>
              </a:cxn>
              <a:cxn ang="0">
                <a:pos x="93" y="50"/>
              </a:cxn>
              <a:cxn ang="0">
                <a:pos x="110" y="52"/>
              </a:cxn>
              <a:cxn ang="0">
                <a:pos x="126" y="52"/>
              </a:cxn>
              <a:cxn ang="0">
                <a:pos x="136" y="60"/>
              </a:cxn>
              <a:cxn ang="0">
                <a:pos x="146" y="49"/>
              </a:cxn>
              <a:cxn ang="0">
                <a:pos x="137" y="43"/>
              </a:cxn>
            </a:cxnLst>
            <a:rect l="0" t="0" r="r" b="b"/>
            <a:pathLst>
              <a:path w="148" h="148">
                <a:moveTo>
                  <a:pt x="137" y="43"/>
                </a:moveTo>
                <a:cubicBezTo>
                  <a:pt x="134" y="40"/>
                  <a:pt x="136" y="28"/>
                  <a:pt x="131" y="23"/>
                </a:cubicBezTo>
                <a:cubicBezTo>
                  <a:pt x="124" y="22"/>
                  <a:pt x="128" y="27"/>
                  <a:pt x="121" y="29"/>
                </a:cubicBezTo>
                <a:cubicBezTo>
                  <a:pt x="114" y="31"/>
                  <a:pt x="104" y="22"/>
                  <a:pt x="98" y="22"/>
                </a:cubicBezTo>
                <a:cubicBezTo>
                  <a:pt x="91" y="22"/>
                  <a:pt x="98" y="17"/>
                  <a:pt x="75" y="3"/>
                </a:cubicBezTo>
                <a:cubicBezTo>
                  <a:pt x="73" y="2"/>
                  <a:pt x="70" y="0"/>
                  <a:pt x="68" y="2"/>
                </a:cubicBezTo>
                <a:cubicBezTo>
                  <a:pt x="67" y="4"/>
                  <a:pt x="70" y="4"/>
                  <a:pt x="68" y="7"/>
                </a:cubicBezTo>
                <a:cubicBezTo>
                  <a:pt x="67" y="9"/>
                  <a:pt x="54" y="11"/>
                  <a:pt x="52" y="14"/>
                </a:cubicBezTo>
                <a:cubicBezTo>
                  <a:pt x="50" y="16"/>
                  <a:pt x="56" y="22"/>
                  <a:pt x="55" y="25"/>
                </a:cubicBezTo>
                <a:cubicBezTo>
                  <a:pt x="54" y="29"/>
                  <a:pt x="44" y="28"/>
                  <a:pt x="45" y="37"/>
                </a:cubicBezTo>
                <a:cubicBezTo>
                  <a:pt x="46" y="43"/>
                  <a:pt x="42" y="40"/>
                  <a:pt x="37" y="38"/>
                </a:cubicBezTo>
                <a:cubicBezTo>
                  <a:pt x="32" y="35"/>
                  <a:pt x="37" y="43"/>
                  <a:pt x="29" y="35"/>
                </a:cubicBezTo>
                <a:cubicBezTo>
                  <a:pt x="24" y="30"/>
                  <a:pt x="31" y="39"/>
                  <a:pt x="1" y="39"/>
                </a:cubicBezTo>
                <a:cubicBezTo>
                  <a:pt x="1" y="39"/>
                  <a:pt x="1" y="39"/>
                  <a:pt x="1" y="40"/>
                </a:cubicBezTo>
                <a:cubicBezTo>
                  <a:pt x="0" y="45"/>
                  <a:pt x="10" y="71"/>
                  <a:pt x="13" y="63"/>
                </a:cubicBezTo>
                <a:cubicBezTo>
                  <a:pt x="16" y="55"/>
                  <a:pt x="16" y="39"/>
                  <a:pt x="26" y="46"/>
                </a:cubicBezTo>
                <a:cubicBezTo>
                  <a:pt x="42" y="59"/>
                  <a:pt x="28" y="61"/>
                  <a:pt x="39" y="73"/>
                </a:cubicBezTo>
                <a:cubicBezTo>
                  <a:pt x="50" y="85"/>
                  <a:pt x="31" y="78"/>
                  <a:pt x="49" y="92"/>
                </a:cubicBezTo>
                <a:cubicBezTo>
                  <a:pt x="67" y="107"/>
                  <a:pt x="56" y="108"/>
                  <a:pt x="68" y="107"/>
                </a:cubicBezTo>
                <a:cubicBezTo>
                  <a:pt x="79" y="105"/>
                  <a:pt x="88" y="116"/>
                  <a:pt x="99" y="126"/>
                </a:cubicBezTo>
                <a:cubicBezTo>
                  <a:pt x="82" y="122"/>
                  <a:pt x="83" y="125"/>
                  <a:pt x="103" y="132"/>
                </a:cubicBezTo>
                <a:cubicBezTo>
                  <a:pt x="122" y="139"/>
                  <a:pt x="118" y="146"/>
                  <a:pt x="123" y="146"/>
                </a:cubicBezTo>
                <a:cubicBezTo>
                  <a:pt x="128" y="145"/>
                  <a:pt x="126" y="146"/>
                  <a:pt x="129" y="148"/>
                </a:cubicBezTo>
                <a:cubicBezTo>
                  <a:pt x="133" y="141"/>
                  <a:pt x="123" y="145"/>
                  <a:pt x="122" y="140"/>
                </a:cubicBezTo>
                <a:cubicBezTo>
                  <a:pt x="119" y="136"/>
                  <a:pt x="111" y="134"/>
                  <a:pt x="109" y="130"/>
                </a:cubicBezTo>
                <a:cubicBezTo>
                  <a:pt x="106" y="126"/>
                  <a:pt x="102" y="128"/>
                  <a:pt x="103" y="126"/>
                </a:cubicBezTo>
                <a:cubicBezTo>
                  <a:pt x="104" y="123"/>
                  <a:pt x="103" y="121"/>
                  <a:pt x="97" y="117"/>
                </a:cubicBezTo>
                <a:cubicBezTo>
                  <a:pt x="90" y="113"/>
                  <a:pt x="94" y="109"/>
                  <a:pt x="89" y="106"/>
                </a:cubicBezTo>
                <a:cubicBezTo>
                  <a:pt x="83" y="104"/>
                  <a:pt x="72" y="84"/>
                  <a:pt x="67" y="83"/>
                </a:cubicBezTo>
                <a:cubicBezTo>
                  <a:pt x="62" y="83"/>
                  <a:pt x="70" y="79"/>
                  <a:pt x="66" y="77"/>
                </a:cubicBezTo>
                <a:cubicBezTo>
                  <a:pt x="63" y="75"/>
                  <a:pt x="63" y="66"/>
                  <a:pt x="58" y="64"/>
                </a:cubicBezTo>
                <a:cubicBezTo>
                  <a:pt x="52" y="61"/>
                  <a:pt x="55" y="39"/>
                  <a:pt x="65" y="51"/>
                </a:cubicBezTo>
                <a:cubicBezTo>
                  <a:pt x="71" y="58"/>
                  <a:pt x="69" y="56"/>
                  <a:pt x="73" y="50"/>
                </a:cubicBezTo>
                <a:cubicBezTo>
                  <a:pt x="77" y="44"/>
                  <a:pt x="89" y="52"/>
                  <a:pt x="93" y="50"/>
                </a:cubicBezTo>
                <a:cubicBezTo>
                  <a:pt x="97" y="48"/>
                  <a:pt x="104" y="57"/>
                  <a:pt x="110" y="52"/>
                </a:cubicBezTo>
                <a:cubicBezTo>
                  <a:pt x="115" y="47"/>
                  <a:pt x="121" y="54"/>
                  <a:pt x="126" y="52"/>
                </a:cubicBezTo>
                <a:cubicBezTo>
                  <a:pt x="130" y="50"/>
                  <a:pt x="127" y="61"/>
                  <a:pt x="136" y="60"/>
                </a:cubicBezTo>
                <a:cubicBezTo>
                  <a:pt x="138" y="48"/>
                  <a:pt x="144" y="52"/>
                  <a:pt x="146" y="49"/>
                </a:cubicBezTo>
                <a:cubicBezTo>
                  <a:pt x="148" y="45"/>
                  <a:pt x="144" y="50"/>
                  <a:pt x="137" y="43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8" name="Freeform 86">
            <a:extLst>
              <a:ext uri="{FF2B5EF4-FFF2-40B4-BE49-F238E27FC236}">
                <a16:creationId xmlns:a16="http://schemas.microsoft.com/office/drawing/2014/main" id="{B96449D4-3163-0595-B9AD-FFCA69FDD22B}"/>
              </a:ext>
            </a:extLst>
          </p:cNvPr>
          <p:cNvSpPr>
            <a:spLocks/>
          </p:cNvSpPr>
          <p:nvPr/>
        </p:nvSpPr>
        <p:spPr bwMode="auto">
          <a:xfrm>
            <a:off x="2959594" y="3454885"/>
            <a:ext cx="76168" cy="20739"/>
          </a:xfrm>
          <a:custGeom>
            <a:avLst/>
            <a:gdLst/>
            <a:ahLst/>
            <a:cxnLst>
              <a:cxn ang="0">
                <a:pos x="17" y="2"/>
              </a:cxn>
              <a:cxn ang="0">
                <a:pos x="4" y="1"/>
              </a:cxn>
              <a:cxn ang="0">
                <a:pos x="7" y="3"/>
              </a:cxn>
              <a:cxn ang="0">
                <a:pos x="17" y="2"/>
              </a:cxn>
            </a:cxnLst>
            <a:rect l="0" t="0" r="r" b="b"/>
            <a:pathLst>
              <a:path w="21" h="5">
                <a:moveTo>
                  <a:pt x="17" y="2"/>
                </a:moveTo>
                <a:cubicBezTo>
                  <a:pt x="15" y="1"/>
                  <a:pt x="8" y="0"/>
                  <a:pt x="4" y="1"/>
                </a:cubicBezTo>
                <a:cubicBezTo>
                  <a:pt x="0" y="1"/>
                  <a:pt x="0" y="2"/>
                  <a:pt x="7" y="3"/>
                </a:cubicBezTo>
                <a:cubicBezTo>
                  <a:pt x="15" y="4"/>
                  <a:pt x="21" y="5"/>
                  <a:pt x="17" y="2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9" name="Freeform 87">
            <a:extLst>
              <a:ext uri="{FF2B5EF4-FFF2-40B4-BE49-F238E27FC236}">
                <a16:creationId xmlns:a16="http://schemas.microsoft.com/office/drawing/2014/main" id="{6857D4E3-7648-3239-BF57-D7B1772AE2F9}"/>
              </a:ext>
            </a:extLst>
          </p:cNvPr>
          <p:cNvSpPr>
            <a:spLocks/>
          </p:cNvSpPr>
          <p:nvPr/>
        </p:nvSpPr>
        <p:spPr bwMode="auto">
          <a:xfrm>
            <a:off x="2959594" y="3427233"/>
            <a:ext cx="57888" cy="24195"/>
          </a:xfrm>
          <a:custGeom>
            <a:avLst/>
            <a:gdLst/>
            <a:ahLst/>
            <a:cxnLst>
              <a:cxn ang="0">
                <a:pos x="2" y="3"/>
              </a:cxn>
              <a:cxn ang="0">
                <a:pos x="12" y="4"/>
              </a:cxn>
              <a:cxn ang="0">
                <a:pos x="2" y="3"/>
              </a:cxn>
            </a:cxnLst>
            <a:rect l="0" t="0" r="r" b="b"/>
            <a:pathLst>
              <a:path w="16" h="6">
                <a:moveTo>
                  <a:pt x="2" y="3"/>
                </a:moveTo>
                <a:cubicBezTo>
                  <a:pt x="4" y="5"/>
                  <a:pt x="9" y="6"/>
                  <a:pt x="12" y="4"/>
                </a:cubicBezTo>
                <a:cubicBezTo>
                  <a:pt x="16" y="3"/>
                  <a:pt x="0" y="0"/>
                  <a:pt x="2" y="3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" name="Freeform 88">
            <a:extLst>
              <a:ext uri="{FF2B5EF4-FFF2-40B4-BE49-F238E27FC236}">
                <a16:creationId xmlns:a16="http://schemas.microsoft.com/office/drawing/2014/main" id="{B3966DCE-7483-66F0-B05B-C4614299700A}"/>
              </a:ext>
            </a:extLst>
          </p:cNvPr>
          <p:cNvSpPr>
            <a:spLocks/>
          </p:cNvSpPr>
          <p:nvPr/>
        </p:nvSpPr>
        <p:spPr bwMode="auto">
          <a:xfrm>
            <a:off x="2970258" y="3484265"/>
            <a:ext cx="62458" cy="24195"/>
          </a:xfrm>
          <a:custGeom>
            <a:avLst/>
            <a:gdLst/>
            <a:ahLst/>
            <a:cxnLst>
              <a:cxn ang="0">
                <a:pos x="5" y="4"/>
              </a:cxn>
              <a:cxn ang="0">
                <a:pos x="10" y="5"/>
              </a:cxn>
              <a:cxn ang="0">
                <a:pos x="16" y="3"/>
              </a:cxn>
              <a:cxn ang="0">
                <a:pos x="5" y="4"/>
              </a:cxn>
            </a:cxnLst>
            <a:rect l="0" t="0" r="r" b="b"/>
            <a:pathLst>
              <a:path w="17" h="6">
                <a:moveTo>
                  <a:pt x="5" y="4"/>
                </a:moveTo>
                <a:cubicBezTo>
                  <a:pt x="6" y="6"/>
                  <a:pt x="6" y="5"/>
                  <a:pt x="10" y="5"/>
                </a:cubicBezTo>
                <a:cubicBezTo>
                  <a:pt x="14" y="4"/>
                  <a:pt x="17" y="4"/>
                  <a:pt x="16" y="3"/>
                </a:cubicBezTo>
                <a:cubicBezTo>
                  <a:pt x="14" y="2"/>
                  <a:pt x="0" y="0"/>
                  <a:pt x="5" y="4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" name="Freeform 89">
            <a:extLst>
              <a:ext uri="{FF2B5EF4-FFF2-40B4-BE49-F238E27FC236}">
                <a16:creationId xmlns:a16="http://schemas.microsoft.com/office/drawing/2014/main" id="{16B3402E-6B0C-1D50-D5FC-87435915A745}"/>
              </a:ext>
            </a:extLst>
          </p:cNvPr>
          <p:cNvSpPr>
            <a:spLocks/>
          </p:cNvSpPr>
          <p:nvPr/>
        </p:nvSpPr>
        <p:spPr bwMode="auto">
          <a:xfrm>
            <a:off x="2785931" y="3171459"/>
            <a:ext cx="36560" cy="36292"/>
          </a:xfrm>
          <a:custGeom>
            <a:avLst/>
            <a:gdLst/>
            <a:ahLst/>
            <a:cxnLst>
              <a:cxn ang="0">
                <a:pos x="8" y="5"/>
              </a:cxn>
              <a:cxn ang="0">
                <a:pos x="3" y="0"/>
              </a:cxn>
              <a:cxn ang="0">
                <a:pos x="2" y="4"/>
              </a:cxn>
              <a:cxn ang="0">
                <a:pos x="10" y="8"/>
              </a:cxn>
              <a:cxn ang="0">
                <a:pos x="8" y="5"/>
              </a:cxn>
            </a:cxnLst>
            <a:rect l="0" t="0" r="r" b="b"/>
            <a:pathLst>
              <a:path w="10" h="9">
                <a:moveTo>
                  <a:pt x="8" y="5"/>
                </a:moveTo>
                <a:cubicBezTo>
                  <a:pt x="5" y="3"/>
                  <a:pt x="6" y="1"/>
                  <a:pt x="3" y="0"/>
                </a:cubicBezTo>
                <a:cubicBezTo>
                  <a:pt x="1" y="0"/>
                  <a:pt x="3" y="1"/>
                  <a:pt x="2" y="4"/>
                </a:cubicBezTo>
                <a:cubicBezTo>
                  <a:pt x="0" y="6"/>
                  <a:pt x="6" y="9"/>
                  <a:pt x="10" y="8"/>
                </a:cubicBezTo>
                <a:cubicBezTo>
                  <a:pt x="10" y="8"/>
                  <a:pt x="10" y="7"/>
                  <a:pt x="8" y="5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2" name="Freeform 90">
            <a:extLst>
              <a:ext uri="{FF2B5EF4-FFF2-40B4-BE49-F238E27FC236}">
                <a16:creationId xmlns:a16="http://schemas.microsoft.com/office/drawing/2014/main" id="{37D93834-102F-9D24-78C3-4FC0E11C59DA}"/>
              </a:ext>
            </a:extLst>
          </p:cNvPr>
          <p:cNvSpPr>
            <a:spLocks/>
          </p:cNvSpPr>
          <p:nvPr/>
        </p:nvSpPr>
        <p:spPr bwMode="auto">
          <a:xfrm>
            <a:off x="2770697" y="3166274"/>
            <a:ext cx="28944" cy="95051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11"/>
              </a:cxn>
              <a:cxn ang="0">
                <a:pos x="7" y="21"/>
              </a:cxn>
              <a:cxn ang="0">
                <a:pos x="3" y="3"/>
              </a:cxn>
              <a:cxn ang="0">
                <a:pos x="3" y="8"/>
              </a:cxn>
            </a:cxnLst>
            <a:rect l="0" t="0" r="r" b="b"/>
            <a:pathLst>
              <a:path w="8" h="23">
                <a:moveTo>
                  <a:pt x="3" y="8"/>
                </a:moveTo>
                <a:cubicBezTo>
                  <a:pt x="5" y="14"/>
                  <a:pt x="2" y="10"/>
                  <a:pt x="2" y="11"/>
                </a:cubicBezTo>
                <a:cubicBezTo>
                  <a:pt x="1" y="13"/>
                  <a:pt x="3" y="17"/>
                  <a:pt x="7" y="21"/>
                </a:cubicBezTo>
                <a:cubicBezTo>
                  <a:pt x="8" y="23"/>
                  <a:pt x="4" y="6"/>
                  <a:pt x="3" y="3"/>
                </a:cubicBezTo>
                <a:cubicBezTo>
                  <a:pt x="3" y="0"/>
                  <a:pt x="0" y="3"/>
                  <a:pt x="3" y="8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3" name="Freeform 91">
            <a:extLst>
              <a:ext uri="{FF2B5EF4-FFF2-40B4-BE49-F238E27FC236}">
                <a16:creationId xmlns:a16="http://schemas.microsoft.com/office/drawing/2014/main" id="{7DE9F0D2-7848-C058-7DFD-D074F12E34B1}"/>
              </a:ext>
            </a:extLst>
          </p:cNvPr>
          <p:cNvSpPr>
            <a:spLocks/>
          </p:cNvSpPr>
          <p:nvPr/>
        </p:nvSpPr>
        <p:spPr bwMode="auto">
          <a:xfrm>
            <a:off x="2807258" y="3237131"/>
            <a:ext cx="51794" cy="69129"/>
          </a:xfrm>
          <a:custGeom>
            <a:avLst/>
            <a:gdLst/>
            <a:ahLst/>
            <a:cxnLst>
              <a:cxn ang="0">
                <a:pos x="6" y="6"/>
              </a:cxn>
              <a:cxn ang="0">
                <a:pos x="1" y="4"/>
              </a:cxn>
              <a:cxn ang="0">
                <a:pos x="11" y="14"/>
              </a:cxn>
              <a:cxn ang="0">
                <a:pos x="6" y="6"/>
              </a:cxn>
            </a:cxnLst>
            <a:rect l="0" t="0" r="r" b="b"/>
            <a:pathLst>
              <a:path w="14" h="17">
                <a:moveTo>
                  <a:pt x="6" y="6"/>
                </a:moveTo>
                <a:cubicBezTo>
                  <a:pt x="2" y="3"/>
                  <a:pt x="0" y="0"/>
                  <a:pt x="1" y="4"/>
                </a:cubicBezTo>
                <a:cubicBezTo>
                  <a:pt x="3" y="7"/>
                  <a:pt x="6" y="10"/>
                  <a:pt x="11" y="14"/>
                </a:cubicBezTo>
                <a:cubicBezTo>
                  <a:pt x="14" y="17"/>
                  <a:pt x="10" y="10"/>
                  <a:pt x="6" y="6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Freeform 92">
            <a:extLst>
              <a:ext uri="{FF2B5EF4-FFF2-40B4-BE49-F238E27FC236}">
                <a16:creationId xmlns:a16="http://schemas.microsoft.com/office/drawing/2014/main" id="{03B5A7AE-9C0B-66A4-FB56-A85CE565FC60}"/>
              </a:ext>
            </a:extLst>
          </p:cNvPr>
          <p:cNvSpPr>
            <a:spLocks/>
          </p:cNvSpPr>
          <p:nvPr/>
        </p:nvSpPr>
        <p:spPr bwMode="auto">
          <a:xfrm>
            <a:off x="1626652" y="3529198"/>
            <a:ext cx="25897" cy="32836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7" y="6"/>
              </a:cxn>
              <a:cxn ang="0">
                <a:pos x="0" y="2"/>
              </a:cxn>
            </a:cxnLst>
            <a:rect l="0" t="0" r="r" b="b"/>
            <a:pathLst>
              <a:path w="7" h="8">
                <a:moveTo>
                  <a:pt x="0" y="2"/>
                </a:moveTo>
                <a:cubicBezTo>
                  <a:pt x="0" y="8"/>
                  <a:pt x="5" y="8"/>
                  <a:pt x="7" y="6"/>
                </a:cubicBezTo>
                <a:cubicBezTo>
                  <a:pt x="7" y="4"/>
                  <a:pt x="5" y="0"/>
                  <a:pt x="0" y="2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8E97E57-7303-03C5-1541-7A6B4B742085}"/>
              </a:ext>
            </a:extLst>
          </p:cNvPr>
          <p:cNvSpPr/>
          <p:nvPr/>
        </p:nvSpPr>
        <p:spPr>
          <a:xfrm>
            <a:off x="4664906" y="3582772"/>
            <a:ext cx="6533328" cy="1193040"/>
          </a:xfrm>
          <a:prstGeom prst="roundRect">
            <a:avLst/>
          </a:prstGeom>
          <a:solidFill>
            <a:srgbClr val="E2E2FE"/>
          </a:solidFill>
          <a:ln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Quindi...</a:t>
            </a:r>
          </a:p>
          <a:p>
            <a:pPr marL="285750" indent="-285750" algn="ctr"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Rep. Slovacca la pensione non è considerata reddito</a:t>
            </a: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 completa detassazione</a:t>
            </a:r>
          </a:p>
          <a:p>
            <a:pPr marL="285750" indent="-285750" algn="ctr">
              <a:buClr>
                <a:srgbClr val="02026A"/>
              </a:buClr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Essere residente in Rep. Slovacca (più di 183 giorni/anno)</a:t>
            </a:r>
          </a:p>
          <a:p>
            <a:pPr marL="285750" indent="-285750" algn="ctr"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Fatto salvo l’art. 19 (che richiede la CITTADINANZA per l’esenzione)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887F5BF0-A542-66EC-7493-8532F2B9DA8E}"/>
              </a:ext>
            </a:extLst>
          </p:cNvPr>
          <p:cNvSpPr/>
          <p:nvPr/>
        </p:nvSpPr>
        <p:spPr>
          <a:xfrm>
            <a:off x="1327132" y="5220906"/>
            <a:ext cx="4276436" cy="1041159"/>
          </a:xfrm>
          <a:prstGeom prst="roundRect">
            <a:avLst/>
          </a:prstGeom>
          <a:solidFill>
            <a:srgbClr val="E2E2FE"/>
          </a:solidFill>
          <a:ln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L’Italia rinuncia alla ritenuta d’imposta in ossequio alla convenzione.. Quindi</a:t>
            </a:r>
          </a:p>
          <a:p>
            <a:pPr algn="ctr"/>
            <a:endParaRPr lang="it-IT" sz="1600" dirty="0">
              <a:solidFill>
                <a:srgbClr val="02026A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it-IT" sz="1600" b="1" u="sng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DOPPIA NON IMPOSIZIONE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F7A3718A-706A-93CA-2CED-E86693D92A44}"/>
              </a:ext>
            </a:extLst>
          </p:cNvPr>
          <p:cNvCxnSpPr>
            <a:stCxn id="47" idx="1"/>
            <a:endCxn id="48" idx="0"/>
          </p:cNvCxnSpPr>
          <p:nvPr/>
        </p:nvCxnSpPr>
        <p:spPr>
          <a:xfrm rot="10800000" flipV="1">
            <a:off x="3465350" y="4179292"/>
            <a:ext cx="1199556" cy="1041614"/>
          </a:xfrm>
          <a:prstGeom prst="bentConnector2">
            <a:avLst/>
          </a:prstGeom>
          <a:ln w="28575">
            <a:solidFill>
              <a:srgbClr val="02026A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5">
            <a:extLst>
              <a:ext uri="{FF2B5EF4-FFF2-40B4-BE49-F238E27FC236}">
                <a16:creationId xmlns:a16="http://schemas.microsoft.com/office/drawing/2014/main" id="{C1A67970-17B8-BCA2-04B4-AEE831AC74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8828" y="854093"/>
            <a:ext cx="5249008" cy="2305372"/>
          </a:xfrm>
          <a:prstGeom prst="rect">
            <a:avLst/>
          </a:prstGeom>
        </p:spPr>
      </p:pic>
      <p:sp>
        <p:nvSpPr>
          <p:cNvPr id="49" name="Freeform 41">
            <a:extLst>
              <a:ext uri="{FF2B5EF4-FFF2-40B4-BE49-F238E27FC236}">
                <a16:creationId xmlns:a16="http://schemas.microsoft.com/office/drawing/2014/main" id="{D143586C-A854-70AB-8BF9-A5E7BFE372C8}"/>
              </a:ext>
            </a:extLst>
          </p:cNvPr>
          <p:cNvSpPr>
            <a:spLocks noEditPoints="1"/>
          </p:cNvSpPr>
          <p:nvPr/>
        </p:nvSpPr>
        <p:spPr bwMode="auto">
          <a:xfrm>
            <a:off x="2062333" y="2891489"/>
            <a:ext cx="1104438" cy="1482803"/>
          </a:xfrm>
          <a:custGeom>
            <a:avLst/>
            <a:gdLst/>
            <a:ahLst/>
            <a:cxnLst>
              <a:cxn ang="0">
                <a:pos x="295" y="253"/>
              </a:cxn>
              <a:cxn ang="0">
                <a:pos x="261" y="233"/>
              </a:cxn>
              <a:cxn ang="0">
                <a:pos x="258" y="262"/>
              </a:cxn>
              <a:cxn ang="0">
                <a:pos x="249" y="303"/>
              </a:cxn>
              <a:cxn ang="0">
                <a:pos x="234" y="303"/>
              </a:cxn>
              <a:cxn ang="0">
                <a:pos x="238" y="264"/>
              </a:cxn>
              <a:cxn ang="0">
                <a:pos x="205" y="227"/>
              </a:cxn>
              <a:cxn ang="0">
                <a:pos x="179" y="205"/>
              </a:cxn>
              <a:cxn ang="0">
                <a:pos x="135" y="176"/>
              </a:cxn>
              <a:cxn ang="0">
                <a:pos x="108" y="151"/>
              </a:cxn>
              <a:cxn ang="0">
                <a:pos x="87" y="108"/>
              </a:cxn>
              <a:cxn ang="0">
                <a:pos x="29" y="119"/>
              </a:cxn>
              <a:cxn ang="0">
                <a:pos x="15" y="98"/>
              </a:cxn>
              <a:cxn ang="0">
                <a:pos x="20" y="64"/>
              </a:cxn>
              <a:cxn ang="0">
                <a:pos x="27" y="43"/>
              </a:cxn>
              <a:cxn ang="0">
                <a:pos x="45" y="29"/>
              </a:cxn>
              <a:cxn ang="0">
                <a:pos x="57" y="36"/>
              </a:cxn>
              <a:cxn ang="0">
                <a:pos x="70" y="35"/>
              </a:cxn>
              <a:cxn ang="0">
                <a:pos x="84" y="29"/>
              </a:cxn>
              <a:cxn ang="0">
                <a:pos x="93" y="19"/>
              </a:cxn>
              <a:cxn ang="0">
                <a:pos x="102" y="9"/>
              </a:cxn>
              <a:cxn ang="0">
                <a:pos x="122" y="5"/>
              </a:cxn>
              <a:cxn ang="0">
                <a:pos x="144" y="7"/>
              </a:cxn>
              <a:cxn ang="0">
                <a:pos x="182" y="22"/>
              </a:cxn>
              <a:cxn ang="0">
                <a:pos x="180" y="36"/>
              </a:cxn>
              <a:cxn ang="0">
                <a:pos x="182" y="55"/>
              </a:cxn>
              <a:cxn ang="0">
                <a:pos x="167" y="51"/>
              </a:cxn>
              <a:cxn ang="0">
                <a:pos x="147" y="68"/>
              </a:cxn>
              <a:cxn ang="0">
                <a:pos x="157" y="110"/>
              </a:cxn>
              <a:cxn ang="0">
                <a:pos x="208" y="176"/>
              </a:cxn>
              <a:cxn ang="0">
                <a:pos x="268" y="212"/>
              </a:cxn>
              <a:cxn ang="0">
                <a:pos x="300" y="245"/>
              </a:cxn>
              <a:cxn ang="0">
                <a:pos x="177" y="310"/>
              </a:cxn>
              <a:cxn ang="0">
                <a:pos x="152" y="322"/>
              </a:cxn>
              <a:cxn ang="0">
                <a:pos x="189" y="344"/>
              </a:cxn>
              <a:cxn ang="0">
                <a:pos x="218" y="355"/>
              </a:cxn>
              <a:cxn ang="0">
                <a:pos x="229" y="305"/>
              </a:cxn>
              <a:cxn ang="0">
                <a:pos x="81" y="211"/>
              </a:cxn>
              <a:cxn ang="0">
                <a:pos x="45" y="222"/>
              </a:cxn>
              <a:cxn ang="0">
                <a:pos x="52" y="260"/>
              </a:cxn>
              <a:cxn ang="0">
                <a:pos x="73" y="275"/>
              </a:cxn>
              <a:cxn ang="0">
                <a:pos x="84" y="234"/>
              </a:cxn>
            </a:cxnLst>
            <a:rect l="0" t="0" r="r" b="b"/>
            <a:pathLst>
              <a:path w="304" h="360">
                <a:moveTo>
                  <a:pt x="300" y="245"/>
                </a:moveTo>
                <a:cubicBezTo>
                  <a:pt x="296" y="252"/>
                  <a:pt x="304" y="254"/>
                  <a:pt x="295" y="253"/>
                </a:cubicBezTo>
                <a:cubicBezTo>
                  <a:pt x="285" y="251"/>
                  <a:pt x="291" y="236"/>
                  <a:pt x="280" y="235"/>
                </a:cubicBezTo>
                <a:cubicBezTo>
                  <a:pt x="269" y="234"/>
                  <a:pt x="269" y="228"/>
                  <a:pt x="261" y="233"/>
                </a:cubicBezTo>
                <a:cubicBezTo>
                  <a:pt x="253" y="238"/>
                  <a:pt x="257" y="245"/>
                  <a:pt x="253" y="251"/>
                </a:cubicBezTo>
                <a:cubicBezTo>
                  <a:pt x="248" y="256"/>
                  <a:pt x="249" y="259"/>
                  <a:pt x="258" y="262"/>
                </a:cubicBezTo>
                <a:cubicBezTo>
                  <a:pt x="267" y="265"/>
                  <a:pt x="274" y="277"/>
                  <a:pt x="262" y="284"/>
                </a:cubicBezTo>
                <a:cubicBezTo>
                  <a:pt x="250" y="291"/>
                  <a:pt x="257" y="295"/>
                  <a:pt x="249" y="303"/>
                </a:cubicBezTo>
                <a:cubicBezTo>
                  <a:pt x="241" y="312"/>
                  <a:pt x="243" y="322"/>
                  <a:pt x="233" y="317"/>
                </a:cubicBezTo>
                <a:cubicBezTo>
                  <a:pt x="228" y="314"/>
                  <a:pt x="229" y="308"/>
                  <a:pt x="234" y="303"/>
                </a:cubicBezTo>
                <a:cubicBezTo>
                  <a:pt x="238" y="297"/>
                  <a:pt x="234" y="294"/>
                  <a:pt x="239" y="290"/>
                </a:cubicBezTo>
                <a:cubicBezTo>
                  <a:pt x="243" y="286"/>
                  <a:pt x="243" y="284"/>
                  <a:pt x="238" y="264"/>
                </a:cubicBezTo>
                <a:cubicBezTo>
                  <a:pt x="232" y="243"/>
                  <a:pt x="226" y="250"/>
                  <a:pt x="215" y="242"/>
                </a:cubicBezTo>
                <a:cubicBezTo>
                  <a:pt x="205" y="235"/>
                  <a:pt x="217" y="224"/>
                  <a:pt x="205" y="227"/>
                </a:cubicBezTo>
                <a:cubicBezTo>
                  <a:pt x="193" y="229"/>
                  <a:pt x="206" y="220"/>
                  <a:pt x="195" y="221"/>
                </a:cubicBezTo>
                <a:cubicBezTo>
                  <a:pt x="185" y="222"/>
                  <a:pt x="188" y="205"/>
                  <a:pt x="179" y="205"/>
                </a:cubicBezTo>
                <a:cubicBezTo>
                  <a:pt x="169" y="205"/>
                  <a:pt x="158" y="203"/>
                  <a:pt x="148" y="189"/>
                </a:cubicBezTo>
                <a:cubicBezTo>
                  <a:pt x="139" y="176"/>
                  <a:pt x="139" y="186"/>
                  <a:pt x="135" y="176"/>
                </a:cubicBezTo>
                <a:cubicBezTo>
                  <a:pt x="130" y="165"/>
                  <a:pt x="118" y="170"/>
                  <a:pt x="119" y="164"/>
                </a:cubicBezTo>
                <a:cubicBezTo>
                  <a:pt x="120" y="158"/>
                  <a:pt x="119" y="158"/>
                  <a:pt x="108" y="151"/>
                </a:cubicBezTo>
                <a:cubicBezTo>
                  <a:pt x="97" y="143"/>
                  <a:pt x="108" y="138"/>
                  <a:pt x="101" y="132"/>
                </a:cubicBezTo>
                <a:cubicBezTo>
                  <a:pt x="94" y="126"/>
                  <a:pt x="99" y="106"/>
                  <a:pt x="87" y="108"/>
                </a:cubicBezTo>
                <a:cubicBezTo>
                  <a:pt x="76" y="111"/>
                  <a:pt x="72" y="90"/>
                  <a:pt x="59" y="95"/>
                </a:cubicBezTo>
                <a:cubicBezTo>
                  <a:pt x="46" y="101"/>
                  <a:pt x="56" y="110"/>
                  <a:pt x="29" y="119"/>
                </a:cubicBezTo>
                <a:cubicBezTo>
                  <a:pt x="28" y="115"/>
                  <a:pt x="36" y="107"/>
                  <a:pt x="33" y="104"/>
                </a:cubicBezTo>
                <a:cubicBezTo>
                  <a:pt x="31" y="101"/>
                  <a:pt x="19" y="109"/>
                  <a:pt x="15" y="98"/>
                </a:cubicBezTo>
                <a:cubicBezTo>
                  <a:pt x="10" y="87"/>
                  <a:pt x="28" y="87"/>
                  <a:pt x="12" y="77"/>
                </a:cubicBezTo>
                <a:cubicBezTo>
                  <a:pt x="0" y="68"/>
                  <a:pt x="14" y="71"/>
                  <a:pt x="20" y="64"/>
                </a:cubicBezTo>
                <a:cubicBezTo>
                  <a:pt x="26" y="57"/>
                  <a:pt x="7" y="56"/>
                  <a:pt x="16" y="43"/>
                </a:cubicBezTo>
                <a:cubicBezTo>
                  <a:pt x="18" y="43"/>
                  <a:pt x="21" y="47"/>
                  <a:pt x="27" y="43"/>
                </a:cubicBezTo>
                <a:cubicBezTo>
                  <a:pt x="34" y="38"/>
                  <a:pt x="33" y="46"/>
                  <a:pt x="42" y="40"/>
                </a:cubicBezTo>
                <a:cubicBezTo>
                  <a:pt x="51" y="33"/>
                  <a:pt x="41" y="31"/>
                  <a:pt x="45" y="29"/>
                </a:cubicBezTo>
                <a:cubicBezTo>
                  <a:pt x="50" y="26"/>
                  <a:pt x="53" y="20"/>
                  <a:pt x="53" y="24"/>
                </a:cubicBezTo>
                <a:cubicBezTo>
                  <a:pt x="53" y="28"/>
                  <a:pt x="51" y="33"/>
                  <a:pt x="57" y="36"/>
                </a:cubicBezTo>
                <a:cubicBezTo>
                  <a:pt x="63" y="39"/>
                  <a:pt x="64" y="49"/>
                  <a:pt x="68" y="47"/>
                </a:cubicBezTo>
                <a:cubicBezTo>
                  <a:pt x="71" y="45"/>
                  <a:pt x="64" y="40"/>
                  <a:pt x="70" y="35"/>
                </a:cubicBezTo>
                <a:cubicBezTo>
                  <a:pt x="76" y="31"/>
                  <a:pt x="71" y="23"/>
                  <a:pt x="75" y="23"/>
                </a:cubicBezTo>
                <a:cubicBezTo>
                  <a:pt x="79" y="22"/>
                  <a:pt x="79" y="32"/>
                  <a:pt x="84" y="29"/>
                </a:cubicBezTo>
                <a:cubicBezTo>
                  <a:pt x="90" y="24"/>
                  <a:pt x="90" y="33"/>
                  <a:pt x="94" y="32"/>
                </a:cubicBezTo>
                <a:cubicBezTo>
                  <a:pt x="98" y="31"/>
                  <a:pt x="91" y="22"/>
                  <a:pt x="93" y="19"/>
                </a:cubicBezTo>
                <a:cubicBezTo>
                  <a:pt x="95" y="17"/>
                  <a:pt x="99" y="25"/>
                  <a:pt x="103" y="22"/>
                </a:cubicBezTo>
                <a:cubicBezTo>
                  <a:pt x="106" y="19"/>
                  <a:pt x="98" y="18"/>
                  <a:pt x="102" y="9"/>
                </a:cubicBezTo>
                <a:cubicBezTo>
                  <a:pt x="109" y="9"/>
                  <a:pt x="110" y="15"/>
                  <a:pt x="115" y="14"/>
                </a:cubicBezTo>
                <a:cubicBezTo>
                  <a:pt x="119" y="13"/>
                  <a:pt x="116" y="6"/>
                  <a:pt x="122" y="5"/>
                </a:cubicBezTo>
                <a:cubicBezTo>
                  <a:pt x="128" y="4"/>
                  <a:pt x="130" y="7"/>
                  <a:pt x="139" y="4"/>
                </a:cubicBezTo>
                <a:cubicBezTo>
                  <a:pt x="151" y="0"/>
                  <a:pt x="143" y="4"/>
                  <a:pt x="144" y="7"/>
                </a:cubicBezTo>
                <a:cubicBezTo>
                  <a:pt x="144" y="9"/>
                  <a:pt x="148" y="8"/>
                  <a:pt x="147" y="11"/>
                </a:cubicBezTo>
                <a:cubicBezTo>
                  <a:pt x="146" y="15"/>
                  <a:pt x="158" y="19"/>
                  <a:pt x="182" y="22"/>
                </a:cubicBezTo>
                <a:cubicBezTo>
                  <a:pt x="181" y="25"/>
                  <a:pt x="174" y="28"/>
                  <a:pt x="175" y="31"/>
                </a:cubicBezTo>
                <a:cubicBezTo>
                  <a:pt x="175" y="33"/>
                  <a:pt x="184" y="32"/>
                  <a:pt x="180" y="36"/>
                </a:cubicBezTo>
                <a:cubicBezTo>
                  <a:pt x="176" y="40"/>
                  <a:pt x="178" y="44"/>
                  <a:pt x="181" y="47"/>
                </a:cubicBezTo>
                <a:cubicBezTo>
                  <a:pt x="184" y="49"/>
                  <a:pt x="190" y="57"/>
                  <a:pt x="182" y="55"/>
                </a:cubicBezTo>
                <a:cubicBezTo>
                  <a:pt x="182" y="53"/>
                  <a:pt x="183" y="49"/>
                  <a:pt x="177" y="52"/>
                </a:cubicBezTo>
                <a:cubicBezTo>
                  <a:pt x="169" y="55"/>
                  <a:pt x="176" y="47"/>
                  <a:pt x="167" y="51"/>
                </a:cubicBezTo>
                <a:cubicBezTo>
                  <a:pt x="158" y="56"/>
                  <a:pt x="155" y="63"/>
                  <a:pt x="151" y="60"/>
                </a:cubicBezTo>
                <a:cubicBezTo>
                  <a:pt x="148" y="57"/>
                  <a:pt x="143" y="62"/>
                  <a:pt x="147" y="68"/>
                </a:cubicBezTo>
                <a:cubicBezTo>
                  <a:pt x="151" y="75"/>
                  <a:pt x="157" y="79"/>
                  <a:pt x="150" y="81"/>
                </a:cubicBezTo>
                <a:cubicBezTo>
                  <a:pt x="144" y="84"/>
                  <a:pt x="146" y="102"/>
                  <a:pt x="157" y="110"/>
                </a:cubicBezTo>
                <a:cubicBezTo>
                  <a:pt x="167" y="117"/>
                  <a:pt x="169" y="123"/>
                  <a:pt x="177" y="123"/>
                </a:cubicBezTo>
                <a:cubicBezTo>
                  <a:pt x="185" y="123"/>
                  <a:pt x="179" y="150"/>
                  <a:pt x="208" y="176"/>
                </a:cubicBezTo>
                <a:cubicBezTo>
                  <a:pt x="220" y="186"/>
                  <a:pt x="255" y="178"/>
                  <a:pt x="240" y="191"/>
                </a:cubicBezTo>
                <a:cubicBezTo>
                  <a:pt x="229" y="200"/>
                  <a:pt x="264" y="207"/>
                  <a:pt x="268" y="212"/>
                </a:cubicBezTo>
                <a:cubicBezTo>
                  <a:pt x="272" y="218"/>
                  <a:pt x="277" y="219"/>
                  <a:pt x="284" y="224"/>
                </a:cubicBezTo>
                <a:cubicBezTo>
                  <a:pt x="291" y="229"/>
                  <a:pt x="304" y="237"/>
                  <a:pt x="300" y="245"/>
                </a:cubicBezTo>
                <a:close/>
                <a:moveTo>
                  <a:pt x="211" y="308"/>
                </a:moveTo>
                <a:cubicBezTo>
                  <a:pt x="203" y="307"/>
                  <a:pt x="190" y="322"/>
                  <a:pt x="177" y="310"/>
                </a:cubicBezTo>
                <a:cubicBezTo>
                  <a:pt x="164" y="298"/>
                  <a:pt x="165" y="321"/>
                  <a:pt x="160" y="310"/>
                </a:cubicBezTo>
                <a:cubicBezTo>
                  <a:pt x="158" y="306"/>
                  <a:pt x="151" y="310"/>
                  <a:pt x="152" y="322"/>
                </a:cubicBezTo>
                <a:cubicBezTo>
                  <a:pt x="152" y="327"/>
                  <a:pt x="156" y="328"/>
                  <a:pt x="164" y="330"/>
                </a:cubicBezTo>
                <a:cubicBezTo>
                  <a:pt x="172" y="332"/>
                  <a:pt x="182" y="344"/>
                  <a:pt x="189" y="344"/>
                </a:cubicBezTo>
                <a:cubicBezTo>
                  <a:pt x="197" y="344"/>
                  <a:pt x="199" y="352"/>
                  <a:pt x="208" y="355"/>
                </a:cubicBezTo>
                <a:cubicBezTo>
                  <a:pt x="217" y="358"/>
                  <a:pt x="218" y="360"/>
                  <a:pt x="218" y="355"/>
                </a:cubicBezTo>
                <a:cubicBezTo>
                  <a:pt x="217" y="350"/>
                  <a:pt x="223" y="340"/>
                  <a:pt x="217" y="336"/>
                </a:cubicBezTo>
                <a:cubicBezTo>
                  <a:pt x="212" y="332"/>
                  <a:pt x="226" y="310"/>
                  <a:pt x="229" y="305"/>
                </a:cubicBezTo>
                <a:cubicBezTo>
                  <a:pt x="232" y="300"/>
                  <a:pt x="219" y="310"/>
                  <a:pt x="211" y="308"/>
                </a:cubicBezTo>
                <a:close/>
                <a:moveTo>
                  <a:pt x="81" y="211"/>
                </a:moveTo>
                <a:cubicBezTo>
                  <a:pt x="77" y="205"/>
                  <a:pt x="74" y="202"/>
                  <a:pt x="61" y="214"/>
                </a:cubicBezTo>
                <a:cubicBezTo>
                  <a:pt x="47" y="226"/>
                  <a:pt x="45" y="206"/>
                  <a:pt x="45" y="222"/>
                </a:cubicBezTo>
                <a:cubicBezTo>
                  <a:pt x="45" y="229"/>
                  <a:pt x="53" y="228"/>
                  <a:pt x="52" y="243"/>
                </a:cubicBezTo>
                <a:cubicBezTo>
                  <a:pt x="51" y="254"/>
                  <a:pt x="56" y="247"/>
                  <a:pt x="52" y="260"/>
                </a:cubicBezTo>
                <a:cubicBezTo>
                  <a:pt x="49" y="273"/>
                  <a:pt x="54" y="285"/>
                  <a:pt x="62" y="284"/>
                </a:cubicBezTo>
                <a:cubicBezTo>
                  <a:pt x="70" y="283"/>
                  <a:pt x="66" y="271"/>
                  <a:pt x="73" y="275"/>
                </a:cubicBezTo>
                <a:cubicBezTo>
                  <a:pt x="79" y="279"/>
                  <a:pt x="81" y="275"/>
                  <a:pt x="84" y="256"/>
                </a:cubicBezTo>
                <a:cubicBezTo>
                  <a:pt x="87" y="238"/>
                  <a:pt x="78" y="241"/>
                  <a:pt x="84" y="234"/>
                </a:cubicBezTo>
                <a:cubicBezTo>
                  <a:pt x="90" y="228"/>
                  <a:pt x="84" y="216"/>
                  <a:pt x="81" y="211"/>
                </a:cubicBezTo>
                <a:close/>
              </a:path>
            </a:pathLst>
          </a:custGeom>
          <a:solidFill>
            <a:srgbClr val="D6E5FE">
              <a:alpha val="98000"/>
            </a:srgbClr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05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Conclusioni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BC2AFB-89DF-B6E7-6DE1-EB04F87776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573" y="1174815"/>
            <a:ext cx="4869322" cy="5305157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AE7AA26-3C99-5DA1-1B53-12A6D7D615A8}"/>
              </a:ext>
            </a:extLst>
          </p:cNvPr>
          <p:cNvSpPr/>
          <p:nvPr/>
        </p:nvSpPr>
        <p:spPr>
          <a:xfrm>
            <a:off x="381693" y="2967052"/>
            <a:ext cx="5057082" cy="2175826"/>
          </a:xfrm>
          <a:prstGeom prst="roundRect">
            <a:avLst/>
          </a:prstGeom>
          <a:solidFill>
            <a:srgbClr val="D6E5FE">
              <a:alpha val="21000"/>
            </a:srgbClr>
          </a:solidFill>
          <a:ln w="28575"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CEE9B79-A834-A77E-5865-71766B5D039A}"/>
              </a:ext>
            </a:extLst>
          </p:cNvPr>
          <p:cNvSpPr/>
          <p:nvPr/>
        </p:nvSpPr>
        <p:spPr>
          <a:xfrm>
            <a:off x="5676181" y="888521"/>
            <a:ext cx="879894" cy="5417388"/>
          </a:xfrm>
          <a:prstGeom prst="leftBrace">
            <a:avLst>
              <a:gd name="adj1" fmla="val 116176"/>
              <a:gd name="adj2" fmla="val 49522"/>
            </a:avLst>
          </a:prstGeom>
          <a:ln w="19050">
            <a:solidFill>
              <a:srgbClr val="02026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Scroll: Vertical 10">
            <a:extLst>
              <a:ext uri="{FF2B5EF4-FFF2-40B4-BE49-F238E27FC236}">
                <a16:creationId xmlns:a16="http://schemas.microsoft.com/office/drawing/2014/main" id="{D8AFB4D1-2A2A-0CF3-8725-7F34712D0267}"/>
              </a:ext>
            </a:extLst>
          </p:cNvPr>
          <p:cNvSpPr/>
          <p:nvPr/>
        </p:nvSpPr>
        <p:spPr>
          <a:xfrm>
            <a:off x="7059843" y="888520"/>
            <a:ext cx="4106174" cy="5417387"/>
          </a:xfrm>
          <a:prstGeom prst="verticalScroll">
            <a:avLst/>
          </a:prstGeom>
          <a:solidFill>
            <a:schemeClr val="accent2">
              <a:lumMod val="10000"/>
              <a:lumOff val="90000"/>
            </a:schemeClr>
          </a:solidFill>
          <a:ln>
            <a:solidFill>
              <a:srgbClr val="0202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rgbClr val="02026A"/>
              </a:buCl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2026A"/>
                </a:solidFill>
              </a:rPr>
              <a:t>Se tutte le convenzioni avessero previsto all’articolo 18 i commi 2 e 3 (per come presenti nella convenzione Italia – San Marino) e</a:t>
            </a:r>
          </a:p>
          <a:p>
            <a:pPr marL="285750" indent="-285750" algn="ctr">
              <a:buClr>
                <a:srgbClr val="02026A"/>
              </a:buCl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2026A"/>
                </a:solidFill>
              </a:rPr>
              <a:t>Se diamo per assodata la giurisprudenza relativa all’interpretazione della nozione «legislazione di sicurezza sociale»</a:t>
            </a:r>
          </a:p>
          <a:p>
            <a:pPr marL="285750" indent="-285750" algn="ctr">
              <a:buClr>
                <a:srgbClr val="02026A"/>
              </a:buClr>
              <a:buFont typeface="Wingdings" panose="05000000000000000000" pitchFamily="2" charset="2"/>
              <a:buChar char="Ø"/>
            </a:pPr>
            <a:endParaRPr lang="it-IT" dirty="0">
              <a:solidFill>
                <a:srgbClr val="02026A"/>
              </a:solidFill>
            </a:endParaRPr>
          </a:p>
          <a:p>
            <a:pPr algn="ctr">
              <a:buClr>
                <a:srgbClr val="02026A"/>
              </a:buClr>
            </a:pPr>
            <a:r>
              <a:rPr lang="it-IT" dirty="0">
                <a:solidFill>
                  <a:srgbClr val="02026A"/>
                </a:solidFill>
              </a:rPr>
              <a:t>ALLORA</a:t>
            </a:r>
          </a:p>
          <a:p>
            <a:pPr algn="ctr">
              <a:buClr>
                <a:srgbClr val="02026A"/>
              </a:buClr>
            </a:pPr>
            <a:endParaRPr lang="it-IT" dirty="0">
              <a:solidFill>
                <a:srgbClr val="02026A"/>
              </a:solidFill>
            </a:endParaRPr>
          </a:p>
          <a:p>
            <a:pPr algn="ctr"/>
            <a:r>
              <a:rPr lang="it-IT" dirty="0">
                <a:solidFill>
                  <a:srgbClr val="02026A"/>
                </a:solidFill>
              </a:rPr>
              <a:t>il problema della </a:t>
            </a:r>
            <a:r>
              <a:rPr lang="it-IT" u="sng" dirty="0">
                <a:solidFill>
                  <a:srgbClr val="02026A"/>
                </a:solidFill>
              </a:rPr>
              <a:t>doppia non imposizione</a:t>
            </a:r>
            <a:r>
              <a:rPr lang="it-IT" dirty="0">
                <a:solidFill>
                  <a:srgbClr val="02026A"/>
                </a:solidFill>
              </a:rPr>
              <a:t> non si sarebbe posto poiché il Paese titolato al prelievo sarebbe stato in ogni caso l’Italia.</a:t>
            </a:r>
          </a:p>
        </p:txBody>
      </p:sp>
    </p:spTree>
    <p:extLst>
      <p:ext uri="{BB962C8B-B14F-4D97-AF65-F5344CB8AC3E}">
        <p14:creationId xmlns:p14="http://schemas.microsoft.com/office/powerpoint/2010/main" val="197666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26A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lum bright="70000" contrast="-70000"/>
            <a:alphaModFix amt="29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D0F814-3615-4F3D-974D-4356B45738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>
                <a:solidFill>
                  <a:schemeClr val="bg1"/>
                </a:solidFill>
              </a:rPr>
              <a:pPr/>
              <a:t>13</a:t>
            </a:fld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055F6942-5F41-4766-A4C1-FE927C85C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260" y="856630"/>
            <a:ext cx="9749286" cy="1325563"/>
          </a:xfrm>
        </p:spPr>
        <p:txBody>
          <a:bodyPr/>
          <a:lstStyle/>
          <a:p>
            <a:r>
              <a:rPr lang="en-GB" sz="3600" dirty="0" err="1">
                <a:solidFill>
                  <a:schemeClr val="bg1"/>
                </a:solidFill>
              </a:rPr>
              <a:t>Grazie</a:t>
            </a:r>
            <a:r>
              <a:rPr lang="en-GB" sz="3600" dirty="0">
                <a:solidFill>
                  <a:schemeClr val="bg1"/>
                </a:solidFill>
              </a:rPr>
              <a:t> per </a:t>
            </a:r>
            <a:r>
              <a:rPr lang="en-GB" sz="3600" dirty="0" err="1">
                <a:solidFill>
                  <a:schemeClr val="bg1"/>
                </a:solidFill>
              </a:rPr>
              <a:t>l’attenzione</a:t>
            </a:r>
            <a:r>
              <a:rPr lang="en-GB" sz="36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83CBCA-5D2E-444F-8F34-C1802C6DBB93}"/>
              </a:ext>
            </a:extLst>
          </p:cNvPr>
          <p:cNvSpPr txBox="1"/>
          <p:nvPr/>
        </p:nvSpPr>
        <p:spPr>
          <a:xfrm>
            <a:off x="312260" y="345828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Anna.miotto@unife.it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9636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Soluzioni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alla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doppia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imposizione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Google Shape;397;g2c3f4acc313_1_2">
            <a:extLst>
              <a:ext uri="{FF2B5EF4-FFF2-40B4-BE49-F238E27FC236}">
                <a16:creationId xmlns:a16="http://schemas.microsoft.com/office/drawing/2014/main" id="{7C83D6C7-7A94-26DF-5770-1F9930CAB2C9}"/>
              </a:ext>
            </a:extLst>
          </p:cNvPr>
          <p:cNvSpPr txBox="1">
            <a:spLocks/>
          </p:cNvSpPr>
          <p:nvPr/>
        </p:nvSpPr>
        <p:spPr>
          <a:xfrm>
            <a:off x="601441" y="2291100"/>
            <a:ext cx="11068345" cy="76550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+mj-lt"/>
              <a:buAutoNum type="arabicPeriod"/>
              <a:tabLst/>
              <a:defRPr/>
            </a:pP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cs typeface="Arial" panose="020B0604020202020204" pitchFamily="34" charset="0"/>
                <a:sym typeface="Arial"/>
              </a:rPr>
              <a:t>Art. 165 TUIR </a:t>
            </a: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Credito d’imposta per i redditi prodotti all’estero (imposte pagate a titolo definitivo)</a:t>
            </a: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cs typeface="Arial" panose="020B0604020202020204" pitchFamily="34" charset="0"/>
                <a:sym typeface="Arial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 panose="02040502050405020303" pitchFamily="18" charset="0"/>
              <a:cs typeface="Arial"/>
              <a:sym typeface="Arial"/>
            </a:endParaRPr>
          </a:p>
        </p:txBody>
      </p:sp>
      <p:sp>
        <p:nvSpPr>
          <p:cNvPr id="6" name="Google Shape;397;g2c3f4acc313_1_2">
            <a:extLst>
              <a:ext uri="{FF2B5EF4-FFF2-40B4-BE49-F238E27FC236}">
                <a16:creationId xmlns:a16="http://schemas.microsoft.com/office/drawing/2014/main" id="{599DC5CE-DDBC-56CF-7564-0AEAFA9D05D5}"/>
              </a:ext>
            </a:extLst>
          </p:cNvPr>
          <p:cNvSpPr txBox="1">
            <a:spLocks/>
          </p:cNvSpPr>
          <p:nvPr/>
        </p:nvSpPr>
        <p:spPr>
          <a:xfrm>
            <a:off x="601441" y="3691480"/>
            <a:ext cx="11068345" cy="7655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+mj-lt"/>
              <a:buAutoNum type="arabicPeriod" startAt="2"/>
              <a:tabLst/>
              <a:defRPr/>
            </a:pPr>
            <a:endParaRPr kumimoji="0" lang="it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+mj-lt"/>
              <a:buAutoNum type="arabicPeriod" startAt="2"/>
              <a:tabLst/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Arial"/>
              </a:rPr>
              <a:t>Convenzioni contro le doppie imposizioni (</a:t>
            </a:r>
            <a:r>
              <a:rPr kumimoji="0" lang="it-IT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Arial"/>
              </a:rPr>
              <a:t>OECD Model</a:t>
            </a: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Arial"/>
              </a:rPr>
              <a:t>)</a:t>
            </a:r>
            <a:endParaRPr kumimoji="0" lang="it-IT" sz="16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endParaRPr kumimoji="0" lang="it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33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Struttura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del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Modello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OCSE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66D57555-6379-22B0-6245-03A81E3F67E0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2185077" y="1285531"/>
            <a:ext cx="7821846" cy="493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9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it-IT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Il rapporto tra art. 165 TUIR e le Convenzioni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5960B24-7480-0383-B042-4126518685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3141" y="5677233"/>
            <a:ext cx="520522" cy="540389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046B55D4-2E66-0D6E-7933-7734D5EAC8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9696" y="5677233"/>
            <a:ext cx="609228" cy="540389"/>
          </a:xfrm>
          <a:prstGeom prst="rect">
            <a:avLst/>
          </a:prstGeom>
        </p:spPr>
      </p:pic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9D2209C8-1323-65B1-FB22-8E67E6B7D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061934"/>
              </p:ext>
            </p:extLst>
          </p:nvPr>
        </p:nvGraphicFramePr>
        <p:xfrm>
          <a:off x="601477" y="1515859"/>
          <a:ext cx="11068309" cy="1584960"/>
        </p:xfrm>
        <a:graphic>
          <a:graphicData uri="http://schemas.openxmlformats.org/drawingml/2006/table">
            <a:tbl>
              <a:tblPr firstCol="1"/>
              <a:tblGrid>
                <a:gridCol w="1444079">
                  <a:extLst>
                    <a:ext uri="{9D8B030D-6E8A-4147-A177-3AD203B41FA5}">
                      <a16:colId xmlns:a16="http://schemas.microsoft.com/office/drawing/2014/main" val="861503464"/>
                    </a:ext>
                  </a:extLst>
                </a:gridCol>
                <a:gridCol w="4354721">
                  <a:extLst>
                    <a:ext uri="{9D8B030D-6E8A-4147-A177-3AD203B41FA5}">
                      <a16:colId xmlns:a16="http://schemas.microsoft.com/office/drawing/2014/main" val="4197057822"/>
                    </a:ext>
                  </a:extLst>
                </a:gridCol>
                <a:gridCol w="5269509">
                  <a:extLst>
                    <a:ext uri="{9D8B030D-6E8A-4147-A177-3AD203B41FA5}">
                      <a16:colId xmlns:a16="http://schemas.microsoft.com/office/drawing/2014/main" val="405908042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400" b="1" i="0" u="none" strike="noStrike" cap="none" dirty="0">
                          <a:solidFill>
                            <a:schemeClr val="lt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Art. 165 TUIR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026A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400" b="1" i="0" u="none" strike="noStrike" cap="none" dirty="0">
                          <a:solidFill>
                            <a:schemeClr val="lt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Art. 23 Convenzione OCSE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02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765095"/>
                  </a:ext>
                </a:extLst>
              </a:tr>
              <a:tr h="55656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it-IT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PRIMA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026A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200" b="0" i="0" u="none" strike="noStrike" cap="none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Stabilisce che il credito d’imposta spetta se il reddito estero concorre alla formazione del reddito complessivo (e quindi non è assoggettato a ritenuta a titolo di imposta o a sostitutiva)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200" b="0" i="0" u="none" strike="noStrike" cap="none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L’articolo 23 della Convenzione Italia-Usa, invece, nega tale credito solo se la ritenuta o imposta sostitutiva è applicata </a:t>
                      </a:r>
                      <a:r>
                        <a:rPr lang="it-IT" sz="1200" b="1" i="0" u="sng" strike="noStrike" cap="none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su richiesta del beneficiario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490075"/>
                  </a:ext>
                </a:extLst>
              </a:tr>
              <a:tr h="37084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it-IT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DOPO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026A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it-IT" sz="1200" i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Ibidem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it-IT" sz="1200" b="0" i="0" u="none" strike="noStrike" cap="none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Il credito dovrà essere riconosciuto nei casi in cui il reddito venga invece </a:t>
                      </a:r>
                      <a:r>
                        <a:rPr lang="it-IT" sz="1200" b="1" i="0" u="sng" strike="noStrike" cap="none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obbligatoriamente</a:t>
                      </a:r>
                      <a:r>
                        <a:rPr lang="it-IT" sz="1200" b="0" i="0" u="none" strike="noStrike" cap="none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  <a:sym typeface="Arial"/>
                        </a:rPr>
                        <a:t> assoggettato a imposizione mediante ritenuta o imposta sostitutiva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15084"/>
                  </a:ext>
                </a:extLst>
              </a:tr>
            </a:tbl>
          </a:graphicData>
        </a:graphic>
      </p:graphicFrame>
      <p:sp>
        <p:nvSpPr>
          <p:cNvPr id="58" name="Freeform 93">
            <a:extLst>
              <a:ext uri="{FF2B5EF4-FFF2-40B4-BE49-F238E27FC236}">
                <a16:creationId xmlns:a16="http://schemas.microsoft.com/office/drawing/2014/main" id="{AF4EE0A7-5013-AFDB-4220-E4B1D7B13987}"/>
              </a:ext>
            </a:extLst>
          </p:cNvPr>
          <p:cNvSpPr>
            <a:spLocks noEditPoints="1"/>
          </p:cNvSpPr>
          <p:nvPr/>
        </p:nvSpPr>
        <p:spPr bwMode="auto">
          <a:xfrm>
            <a:off x="1514440" y="4555872"/>
            <a:ext cx="522613" cy="680574"/>
          </a:xfrm>
          <a:custGeom>
            <a:avLst/>
            <a:gdLst/>
            <a:ahLst/>
            <a:cxnLst>
              <a:cxn ang="0">
                <a:pos x="68" y="315"/>
              </a:cxn>
              <a:cxn ang="0">
                <a:pos x="92" y="337"/>
              </a:cxn>
              <a:cxn ang="0">
                <a:pos x="112" y="285"/>
              </a:cxn>
              <a:cxn ang="0">
                <a:pos x="80" y="262"/>
              </a:cxn>
              <a:cxn ang="0">
                <a:pos x="68" y="296"/>
              </a:cxn>
              <a:cxn ang="0">
                <a:pos x="245" y="420"/>
              </a:cxn>
              <a:cxn ang="0">
                <a:pos x="281" y="431"/>
              </a:cxn>
              <a:cxn ang="0">
                <a:pos x="293" y="371"/>
              </a:cxn>
              <a:cxn ang="0">
                <a:pos x="229" y="379"/>
              </a:cxn>
              <a:cxn ang="0">
                <a:pos x="197" y="390"/>
              </a:cxn>
              <a:cxn ang="0">
                <a:pos x="229" y="56"/>
              </a:cxn>
              <a:cxn ang="0">
                <a:pos x="197" y="71"/>
              </a:cxn>
              <a:cxn ang="0">
                <a:pos x="197" y="98"/>
              </a:cxn>
              <a:cxn ang="0">
                <a:pos x="229" y="150"/>
              </a:cxn>
              <a:cxn ang="0">
                <a:pos x="313" y="232"/>
              </a:cxn>
              <a:cxn ang="0">
                <a:pos x="369" y="274"/>
              </a:cxn>
              <a:cxn ang="0">
                <a:pos x="381" y="307"/>
              </a:cxn>
              <a:cxn ang="0">
                <a:pos x="337" y="285"/>
              </a:cxn>
              <a:cxn ang="0">
                <a:pos x="329" y="319"/>
              </a:cxn>
              <a:cxn ang="0">
                <a:pos x="325" y="371"/>
              </a:cxn>
              <a:cxn ang="0">
                <a:pos x="301" y="367"/>
              </a:cxn>
              <a:cxn ang="0">
                <a:pos x="305" y="319"/>
              </a:cxn>
              <a:cxn ang="0">
                <a:pos x="265" y="274"/>
              </a:cxn>
              <a:cxn ang="0">
                <a:pos x="233" y="251"/>
              </a:cxn>
              <a:cxn ang="0">
                <a:pos x="173" y="214"/>
              </a:cxn>
              <a:cxn ang="0">
                <a:pos x="140" y="180"/>
              </a:cxn>
              <a:cxn ang="0">
                <a:pos x="112" y="127"/>
              </a:cxn>
              <a:cxn ang="0">
                <a:pos x="36" y="146"/>
              </a:cxn>
              <a:cxn ang="0">
                <a:pos x="20" y="116"/>
              </a:cxn>
              <a:cxn ang="0">
                <a:pos x="24" y="75"/>
              </a:cxn>
              <a:cxn ang="0">
                <a:pos x="36" y="53"/>
              </a:cxn>
              <a:cxn ang="0">
                <a:pos x="60" y="34"/>
              </a:cxn>
              <a:cxn ang="0">
                <a:pos x="76" y="41"/>
              </a:cxn>
              <a:cxn ang="0">
                <a:pos x="92" y="41"/>
              </a:cxn>
              <a:cxn ang="0">
                <a:pos x="112" y="34"/>
              </a:cxn>
              <a:cxn ang="0">
                <a:pos x="124" y="23"/>
              </a:cxn>
              <a:cxn ang="0">
                <a:pos x="137" y="4"/>
              </a:cxn>
              <a:cxn ang="0">
                <a:pos x="161" y="4"/>
              </a:cxn>
              <a:cxn ang="0">
                <a:pos x="185" y="4"/>
              </a:cxn>
              <a:cxn ang="0">
                <a:pos x="233" y="23"/>
              </a:cxn>
              <a:cxn ang="0">
                <a:pos x="233" y="41"/>
              </a:cxn>
              <a:cxn ang="0">
                <a:pos x="233" y="64"/>
              </a:cxn>
            </a:cxnLst>
            <a:rect l="0" t="0" r="r" b="b"/>
            <a:pathLst>
              <a:path w="393" h="442">
                <a:moveTo>
                  <a:pt x="68" y="296"/>
                </a:moveTo>
                <a:cubicBezTo>
                  <a:pt x="68" y="307"/>
                  <a:pt x="76" y="304"/>
                  <a:pt x="68" y="315"/>
                </a:cubicBezTo>
                <a:cubicBezTo>
                  <a:pt x="60" y="330"/>
                  <a:pt x="68" y="349"/>
                  <a:pt x="80" y="345"/>
                </a:cubicBezTo>
                <a:cubicBezTo>
                  <a:pt x="92" y="345"/>
                  <a:pt x="88" y="330"/>
                  <a:pt x="92" y="337"/>
                </a:cubicBezTo>
                <a:cubicBezTo>
                  <a:pt x="104" y="337"/>
                  <a:pt x="104" y="337"/>
                  <a:pt x="112" y="315"/>
                </a:cubicBezTo>
                <a:cubicBezTo>
                  <a:pt x="112" y="292"/>
                  <a:pt x="100" y="292"/>
                  <a:pt x="112" y="285"/>
                </a:cubicBezTo>
                <a:cubicBezTo>
                  <a:pt x="116" y="281"/>
                  <a:pt x="112" y="262"/>
                  <a:pt x="104" y="255"/>
                </a:cubicBezTo>
                <a:cubicBezTo>
                  <a:pt x="100" y="251"/>
                  <a:pt x="100" y="244"/>
                  <a:pt x="80" y="262"/>
                </a:cubicBezTo>
                <a:cubicBezTo>
                  <a:pt x="60" y="274"/>
                  <a:pt x="56" y="251"/>
                  <a:pt x="56" y="266"/>
                </a:cubicBezTo>
                <a:cubicBezTo>
                  <a:pt x="56" y="281"/>
                  <a:pt x="68" y="281"/>
                  <a:pt x="68" y="296"/>
                </a:cubicBezTo>
                <a:moveTo>
                  <a:pt x="217" y="401"/>
                </a:moveTo>
                <a:cubicBezTo>
                  <a:pt x="221" y="409"/>
                  <a:pt x="233" y="420"/>
                  <a:pt x="245" y="420"/>
                </a:cubicBezTo>
                <a:cubicBezTo>
                  <a:pt x="257" y="420"/>
                  <a:pt x="257" y="431"/>
                  <a:pt x="269" y="431"/>
                </a:cubicBezTo>
                <a:cubicBezTo>
                  <a:pt x="281" y="435"/>
                  <a:pt x="281" y="442"/>
                  <a:pt x="281" y="431"/>
                </a:cubicBezTo>
                <a:cubicBezTo>
                  <a:pt x="281" y="424"/>
                  <a:pt x="289" y="412"/>
                  <a:pt x="281" y="409"/>
                </a:cubicBezTo>
                <a:cubicBezTo>
                  <a:pt x="277" y="409"/>
                  <a:pt x="293" y="379"/>
                  <a:pt x="293" y="371"/>
                </a:cubicBezTo>
                <a:cubicBezTo>
                  <a:pt x="301" y="367"/>
                  <a:pt x="281" y="379"/>
                  <a:pt x="277" y="379"/>
                </a:cubicBezTo>
                <a:cubicBezTo>
                  <a:pt x="265" y="371"/>
                  <a:pt x="245" y="390"/>
                  <a:pt x="229" y="379"/>
                </a:cubicBezTo>
                <a:cubicBezTo>
                  <a:pt x="217" y="360"/>
                  <a:pt x="217" y="390"/>
                  <a:pt x="209" y="379"/>
                </a:cubicBezTo>
                <a:cubicBezTo>
                  <a:pt x="201" y="371"/>
                  <a:pt x="197" y="379"/>
                  <a:pt x="197" y="390"/>
                </a:cubicBezTo>
                <a:cubicBezTo>
                  <a:pt x="197" y="401"/>
                  <a:pt x="201" y="401"/>
                  <a:pt x="217" y="401"/>
                </a:cubicBezTo>
                <a:moveTo>
                  <a:pt x="229" y="56"/>
                </a:moveTo>
                <a:cubicBezTo>
                  <a:pt x="221" y="64"/>
                  <a:pt x="229" y="53"/>
                  <a:pt x="217" y="56"/>
                </a:cubicBezTo>
                <a:cubicBezTo>
                  <a:pt x="201" y="64"/>
                  <a:pt x="201" y="75"/>
                  <a:pt x="197" y="71"/>
                </a:cubicBezTo>
                <a:cubicBezTo>
                  <a:pt x="189" y="64"/>
                  <a:pt x="185" y="75"/>
                  <a:pt x="189" y="83"/>
                </a:cubicBezTo>
                <a:cubicBezTo>
                  <a:pt x="197" y="86"/>
                  <a:pt x="201" y="94"/>
                  <a:pt x="197" y="98"/>
                </a:cubicBezTo>
                <a:cubicBezTo>
                  <a:pt x="185" y="98"/>
                  <a:pt x="189" y="124"/>
                  <a:pt x="201" y="135"/>
                </a:cubicBezTo>
                <a:cubicBezTo>
                  <a:pt x="217" y="139"/>
                  <a:pt x="221" y="150"/>
                  <a:pt x="229" y="150"/>
                </a:cubicBezTo>
                <a:cubicBezTo>
                  <a:pt x="241" y="150"/>
                  <a:pt x="233" y="180"/>
                  <a:pt x="269" y="214"/>
                </a:cubicBezTo>
                <a:cubicBezTo>
                  <a:pt x="281" y="229"/>
                  <a:pt x="329" y="214"/>
                  <a:pt x="313" y="232"/>
                </a:cubicBezTo>
                <a:cubicBezTo>
                  <a:pt x="293" y="244"/>
                  <a:pt x="341" y="251"/>
                  <a:pt x="349" y="255"/>
                </a:cubicBezTo>
                <a:cubicBezTo>
                  <a:pt x="349" y="262"/>
                  <a:pt x="357" y="266"/>
                  <a:pt x="369" y="274"/>
                </a:cubicBezTo>
                <a:cubicBezTo>
                  <a:pt x="373" y="281"/>
                  <a:pt x="393" y="285"/>
                  <a:pt x="385" y="296"/>
                </a:cubicBezTo>
                <a:cubicBezTo>
                  <a:pt x="385" y="307"/>
                  <a:pt x="393" y="307"/>
                  <a:pt x="381" y="307"/>
                </a:cubicBezTo>
                <a:cubicBezTo>
                  <a:pt x="369" y="307"/>
                  <a:pt x="373" y="285"/>
                  <a:pt x="361" y="285"/>
                </a:cubicBezTo>
                <a:cubicBezTo>
                  <a:pt x="349" y="285"/>
                  <a:pt x="349" y="281"/>
                  <a:pt x="337" y="285"/>
                </a:cubicBezTo>
                <a:cubicBezTo>
                  <a:pt x="325" y="292"/>
                  <a:pt x="329" y="296"/>
                  <a:pt x="325" y="304"/>
                </a:cubicBezTo>
                <a:cubicBezTo>
                  <a:pt x="317" y="315"/>
                  <a:pt x="325" y="315"/>
                  <a:pt x="329" y="319"/>
                </a:cubicBezTo>
                <a:cubicBezTo>
                  <a:pt x="341" y="319"/>
                  <a:pt x="357" y="337"/>
                  <a:pt x="337" y="345"/>
                </a:cubicBezTo>
                <a:cubicBezTo>
                  <a:pt x="325" y="356"/>
                  <a:pt x="329" y="360"/>
                  <a:pt x="325" y="371"/>
                </a:cubicBezTo>
                <a:cubicBezTo>
                  <a:pt x="313" y="379"/>
                  <a:pt x="313" y="397"/>
                  <a:pt x="301" y="382"/>
                </a:cubicBezTo>
                <a:cubicBezTo>
                  <a:pt x="293" y="382"/>
                  <a:pt x="293" y="379"/>
                  <a:pt x="301" y="367"/>
                </a:cubicBezTo>
                <a:cubicBezTo>
                  <a:pt x="305" y="360"/>
                  <a:pt x="301" y="360"/>
                  <a:pt x="305" y="356"/>
                </a:cubicBezTo>
                <a:cubicBezTo>
                  <a:pt x="313" y="349"/>
                  <a:pt x="313" y="349"/>
                  <a:pt x="305" y="319"/>
                </a:cubicBezTo>
                <a:cubicBezTo>
                  <a:pt x="301" y="296"/>
                  <a:pt x="293" y="304"/>
                  <a:pt x="281" y="296"/>
                </a:cubicBezTo>
                <a:cubicBezTo>
                  <a:pt x="265" y="285"/>
                  <a:pt x="281" y="274"/>
                  <a:pt x="265" y="274"/>
                </a:cubicBezTo>
                <a:cubicBezTo>
                  <a:pt x="253" y="281"/>
                  <a:pt x="265" y="266"/>
                  <a:pt x="253" y="266"/>
                </a:cubicBezTo>
                <a:cubicBezTo>
                  <a:pt x="241" y="266"/>
                  <a:pt x="245" y="251"/>
                  <a:pt x="233" y="251"/>
                </a:cubicBezTo>
                <a:cubicBezTo>
                  <a:pt x="221" y="251"/>
                  <a:pt x="201" y="244"/>
                  <a:pt x="189" y="229"/>
                </a:cubicBezTo>
                <a:cubicBezTo>
                  <a:pt x="177" y="214"/>
                  <a:pt x="177" y="229"/>
                  <a:pt x="173" y="214"/>
                </a:cubicBezTo>
                <a:cubicBezTo>
                  <a:pt x="173" y="199"/>
                  <a:pt x="153" y="203"/>
                  <a:pt x="153" y="199"/>
                </a:cubicBezTo>
                <a:cubicBezTo>
                  <a:pt x="153" y="191"/>
                  <a:pt x="153" y="191"/>
                  <a:pt x="140" y="180"/>
                </a:cubicBezTo>
                <a:cubicBezTo>
                  <a:pt x="128" y="176"/>
                  <a:pt x="140" y="169"/>
                  <a:pt x="128" y="158"/>
                </a:cubicBezTo>
                <a:cubicBezTo>
                  <a:pt x="124" y="150"/>
                  <a:pt x="128" y="127"/>
                  <a:pt x="112" y="127"/>
                </a:cubicBezTo>
                <a:cubicBezTo>
                  <a:pt x="100" y="135"/>
                  <a:pt x="92" y="109"/>
                  <a:pt x="76" y="116"/>
                </a:cubicBezTo>
                <a:cubicBezTo>
                  <a:pt x="60" y="124"/>
                  <a:pt x="76" y="135"/>
                  <a:pt x="36" y="146"/>
                </a:cubicBezTo>
                <a:cubicBezTo>
                  <a:pt x="36" y="139"/>
                  <a:pt x="48" y="127"/>
                  <a:pt x="44" y="124"/>
                </a:cubicBezTo>
                <a:cubicBezTo>
                  <a:pt x="44" y="124"/>
                  <a:pt x="24" y="135"/>
                  <a:pt x="20" y="116"/>
                </a:cubicBezTo>
                <a:cubicBezTo>
                  <a:pt x="12" y="105"/>
                  <a:pt x="36" y="105"/>
                  <a:pt x="20" y="94"/>
                </a:cubicBezTo>
                <a:cubicBezTo>
                  <a:pt x="0" y="83"/>
                  <a:pt x="20" y="86"/>
                  <a:pt x="24" y="75"/>
                </a:cubicBezTo>
                <a:cubicBezTo>
                  <a:pt x="32" y="71"/>
                  <a:pt x="12" y="64"/>
                  <a:pt x="20" y="53"/>
                </a:cubicBezTo>
                <a:cubicBezTo>
                  <a:pt x="36" y="53"/>
                  <a:pt x="36" y="53"/>
                  <a:pt x="36" y="53"/>
                </a:cubicBezTo>
                <a:cubicBezTo>
                  <a:pt x="44" y="45"/>
                  <a:pt x="44" y="53"/>
                  <a:pt x="56" y="45"/>
                </a:cubicBezTo>
                <a:cubicBezTo>
                  <a:pt x="68" y="34"/>
                  <a:pt x="56" y="34"/>
                  <a:pt x="60" y="34"/>
                </a:cubicBezTo>
                <a:cubicBezTo>
                  <a:pt x="60" y="30"/>
                  <a:pt x="68" y="23"/>
                  <a:pt x="68" y="30"/>
                </a:cubicBezTo>
                <a:cubicBezTo>
                  <a:pt x="68" y="30"/>
                  <a:pt x="68" y="34"/>
                  <a:pt x="76" y="41"/>
                </a:cubicBezTo>
                <a:cubicBezTo>
                  <a:pt x="80" y="45"/>
                  <a:pt x="80" y="56"/>
                  <a:pt x="88" y="53"/>
                </a:cubicBezTo>
                <a:cubicBezTo>
                  <a:pt x="92" y="53"/>
                  <a:pt x="80" y="45"/>
                  <a:pt x="92" y="41"/>
                </a:cubicBezTo>
                <a:cubicBezTo>
                  <a:pt x="100" y="34"/>
                  <a:pt x="92" y="23"/>
                  <a:pt x="100" y="23"/>
                </a:cubicBezTo>
                <a:cubicBezTo>
                  <a:pt x="104" y="23"/>
                  <a:pt x="104" y="34"/>
                  <a:pt x="112" y="34"/>
                </a:cubicBezTo>
                <a:cubicBezTo>
                  <a:pt x="116" y="30"/>
                  <a:pt x="116" y="41"/>
                  <a:pt x="124" y="34"/>
                </a:cubicBezTo>
                <a:cubicBezTo>
                  <a:pt x="128" y="34"/>
                  <a:pt x="116" y="23"/>
                  <a:pt x="124" y="23"/>
                </a:cubicBezTo>
                <a:cubicBezTo>
                  <a:pt x="124" y="19"/>
                  <a:pt x="128" y="30"/>
                  <a:pt x="137" y="23"/>
                </a:cubicBezTo>
                <a:cubicBezTo>
                  <a:pt x="137" y="23"/>
                  <a:pt x="128" y="19"/>
                  <a:pt x="137" y="4"/>
                </a:cubicBezTo>
                <a:cubicBezTo>
                  <a:pt x="140" y="4"/>
                  <a:pt x="140" y="19"/>
                  <a:pt x="149" y="11"/>
                </a:cubicBezTo>
                <a:cubicBezTo>
                  <a:pt x="153" y="11"/>
                  <a:pt x="153" y="4"/>
                  <a:pt x="161" y="4"/>
                </a:cubicBezTo>
                <a:cubicBezTo>
                  <a:pt x="165" y="0"/>
                  <a:pt x="165" y="4"/>
                  <a:pt x="177" y="0"/>
                </a:cubicBezTo>
                <a:cubicBezTo>
                  <a:pt x="197" y="0"/>
                  <a:pt x="185" y="0"/>
                  <a:pt x="185" y="4"/>
                </a:cubicBezTo>
                <a:cubicBezTo>
                  <a:pt x="189" y="4"/>
                  <a:pt x="189" y="4"/>
                  <a:pt x="189" y="11"/>
                </a:cubicBezTo>
                <a:cubicBezTo>
                  <a:pt x="189" y="19"/>
                  <a:pt x="201" y="23"/>
                  <a:pt x="233" y="23"/>
                </a:cubicBezTo>
                <a:cubicBezTo>
                  <a:pt x="233" y="30"/>
                  <a:pt x="229" y="30"/>
                  <a:pt x="229" y="34"/>
                </a:cubicBezTo>
                <a:cubicBezTo>
                  <a:pt x="229" y="41"/>
                  <a:pt x="241" y="34"/>
                  <a:pt x="233" y="41"/>
                </a:cubicBezTo>
                <a:cubicBezTo>
                  <a:pt x="229" y="45"/>
                  <a:pt x="229" y="53"/>
                  <a:pt x="233" y="53"/>
                </a:cubicBezTo>
                <a:cubicBezTo>
                  <a:pt x="241" y="56"/>
                  <a:pt x="245" y="64"/>
                  <a:pt x="233" y="64"/>
                </a:cubicBezTo>
                <a:cubicBezTo>
                  <a:pt x="233" y="64"/>
                  <a:pt x="241" y="56"/>
                  <a:pt x="229" y="56"/>
                </a:cubicBezTo>
              </a:path>
            </a:pathLst>
          </a:custGeom>
          <a:solidFill>
            <a:srgbClr val="00B0F0"/>
          </a:solidFill>
          <a:ln w="635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99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59" name="Group 187">
            <a:extLst>
              <a:ext uri="{FF2B5EF4-FFF2-40B4-BE49-F238E27FC236}">
                <a16:creationId xmlns:a16="http://schemas.microsoft.com/office/drawing/2014/main" id="{3A724343-65FB-3589-6D4C-AAF44C26A4F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91308" y="4838586"/>
            <a:ext cx="462297" cy="462227"/>
            <a:chOff x="986" y="0"/>
            <a:chExt cx="6696" cy="6695"/>
          </a:xfrm>
          <a:solidFill>
            <a:srgbClr val="464646"/>
          </a:solidFill>
        </p:grpSpPr>
        <p:sp>
          <p:nvSpPr>
            <p:cNvPr id="60" name="Freeform 188">
              <a:extLst>
                <a:ext uri="{FF2B5EF4-FFF2-40B4-BE49-F238E27FC236}">
                  <a16:creationId xmlns:a16="http://schemas.microsoft.com/office/drawing/2014/main" id="{D4945F30-7229-D4C3-23D2-DC200B5735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6" y="0"/>
              <a:ext cx="6696" cy="6695"/>
            </a:xfrm>
            <a:custGeom>
              <a:avLst/>
              <a:gdLst>
                <a:gd name="T0" fmla="*/ 1044 w 6696"/>
                <a:gd name="T1" fmla="*/ 6695 h 6695"/>
                <a:gd name="T2" fmla="*/ 1254 w 6696"/>
                <a:gd name="T3" fmla="*/ 5147 h 6695"/>
                <a:gd name="T4" fmla="*/ 1320 w 6696"/>
                <a:gd name="T5" fmla="*/ 5017 h 6695"/>
                <a:gd name="T6" fmla="*/ 1406 w 6696"/>
                <a:gd name="T7" fmla="*/ 4901 h 6695"/>
                <a:gd name="T8" fmla="*/ 1510 w 6696"/>
                <a:gd name="T9" fmla="*/ 4801 h 6695"/>
                <a:gd name="T10" fmla="*/ 1630 w 6696"/>
                <a:gd name="T11" fmla="*/ 4721 h 6695"/>
                <a:gd name="T12" fmla="*/ 1767 w 6696"/>
                <a:gd name="T13" fmla="*/ 4661 h 6695"/>
                <a:gd name="T14" fmla="*/ 2777 w 6696"/>
                <a:gd name="T15" fmla="*/ 4319 h 6695"/>
                <a:gd name="T16" fmla="*/ 2801 w 6696"/>
                <a:gd name="T17" fmla="*/ 4329 h 6695"/>
                <a:gd name="T18" fmla="*/ 2903 w 6696"/>
                <a:gd name="T19" fmla="*/ 4433 h 6695"/>
                <a:gd name="T20" fmla="*/ 2979 w 6696"/>
                <a:gd name="T21" fmla="*/ 4495 h 6695"/>
                <a:gd name="T22" fmla="*/ 3063 w 6696"/>
                <a:gd name="T23" fmla="*/ 4543 h 6695"/>
                <a:gd name="T24" fmla="*/ 3153 w 6696"/>
                <a:gd name="T25" fmla="*/ 4579 h 6695"/>
                <a:gd name="T26" fmla="*/ 3249 w 6696"/>
                <a:gd name="T27" fmla="*/ 4601 h 6695"/>
                <a:gd name="T28" fmla="*/ 3347 w 6696"/>
                <a:gd name="T29" fmla="*/ 4607 h 6695"/>
                <a:gd name="T30" fmla="*/ 3413 w 6696"/>
                <a:gd name="T31" fmla="*/ 4605 h 6695"/>
                <a:gd name="T32" fmla="*/ 3509 w 6696"/>
                <a:gd name="T33" fmla="*/ 4587 h 6695"/>
                <a:gd name="T34" fmla="*/ 3601 w 6696"/>
                <a:gd name="T35" fmla="*/ 4557 h 6695"/>
                <a:gd name="T36" fmla="*/ 3687 w 6696"/>
                <a:gd name="T37" fmla="*/ 4513 h 6695"/>
                <a:gd name="T38" fmla="*/ 3767 w 6696"/>
                <a:gd name="T39" fmla="*/ 4455 h 6695"/>
                <a:gd name="T40" fmla="*/ 3893 w 6696"/>
                <a:gd name="T41" fmla="*/ 4329 h 6695"/>
                <a:gd name="T42" fmla="*/ 3909 w 6696"/>
                <a:gd name="T43" fmla="*/ 4321 h 6695"/>
                <a:gd name="T44" fmla="*/ 4929 w 6696"/>
                <a:gd name="T45" fmla="*/ 4661 h 6695"/>
                <a:gd name="T46" fmla="*/ 5019 w 6696"/>
                <a:gd name="T47" fmla="*/ 4699 h 6695"/>
                <a:gd name="T48" fmla="*/ 5146 w 6696"/>
                <a:gd name="T49" fmla="*/ 4773 h 6695"/>
                <a:gd name="T50" fmla="*/ 5256 w 6696"/>
                <a:gd name="T51" fmla="*/ 4865 h 6695"/>
                <a:gd name="T52" fmla="*/ 5350 w 6696"/>
                <a:gd name="T53" fmla="*/ 4977 h 6695"/>
                <a:gd name="T54" fmla="*/ 5422 w 6696"/>
                <a:gd name="T55" fmla="*/ 5103 h 6695"/>
                <a:gd name="T56" fmla="*/ 5650 w 6696"/>
                <a:gd name="T57" fmla="*/ 6695 h 6695"/>
                <a:gd name="T58" fmla="*/ 0 w 6696"/>
                <a:gd name="T59" fmla="*/ 0 h 6695"/>
                <a:gd name="T60" fmla="*/ 5740 w 6696"/>
                <a:gd name="T61" fmla="*/ 5145 h 6695"/>
                <a:gd name="T62" fmla="*/ 5712 w 6696"/>
                <a:gd name="T63" fmla="*/ 5057 h 6695"/>
                <a:gd name="T64" fmla="*/ 5626 w 6696"/>
                <a:gd name="T65" fmla="*/ 4879 h 6695"/>
                <a:gd name="T66" fmla="*/ 5510 w 6696"/>
                <a:gd name="T67" fmla="*/ 4719 h 6695"/>
                <a:gd name="T68" fmla="*/ 5368 w 6696"/>
                <a:gd name="T69" fmla="*/ 4583 h 6695"/>
                <a:gd name="T70" fmla="*/ 5204 w 6696"/>
                <a:gd name="T71" fmla="*/ 4471 h 6695"/>
                <a:gd name="T72" fmla="*/ 5021 w 6696"/>
                <a:gd name="T73" fmla="*/ 4391 h 6695"/>
                <a:gd name="T74" fmla="*/ 3997 w 6696"/>
                <a:gd name="T75" fmla="*/ 4045 h 6695"/>
                <a:gd name="T76" fmla="*/ 3931 w 6696"/>
                <a:gd name="T77" fmla="*/ 4035 h 6695"/>
                <a:gd name="T78" fmla="*/ 3865 w 6696"/>
                <a:gd name="T79" fmla="*/ 4039 h 6695"/>
                <a:gd name="T80" fmla="*/ 3801 w 6696"/>
                <a:gd name="T81" fmla="*/ 4057 h 6695"/>
                <a:gd name="T82" fmla="*/ 3741 w 6696"/>
                <a:gd name="T83" fmla="*/ 4087 h 6695"/>
                <a:gd name="T84" fmla="*/ 3689 w 6696"/>
                <a:gd name="T85" fmla="*/ 4131 h 6695"/>
                <a:gd name="T86" fmla="*/ 3583 w 6696"/>
                <a:gd name="T87" fmla="*/ 4237 h 6695"/>
                <a:gd name="T88" fmla="*/ 3491 w 6696"/>
                <a:gd name="T89" fmla="*/ 4293 h 6695"/>
                <a:gd name="T90" fmla="*/ 3385 w 6696"/>
                <a:gd name="T91" fmla="*/ 4321 h 6695"/>
                <a:gd name="T92" fmla="*/ 3311 w 6696"/>
                <a:gd name="T93" fmla="*/ 4321 h 6695"/>
                <a:gd name="T94" fmla="*/ 3205 w 6696"/>
                <a:gd name="T95" fmla="*/ 4293 h 6695"/>
                <a:gd name="T96" fmla="*/ 3111 w 6696"/>
                <a:gd name="T97" fmla="*/ 4237 h 6695"/>
                <a:gd name="T98" fmla="*/ 3005 w 6696"/>
                <a:gd name="T99" fmla="*/ 4131 h 6695"/>
                <a:gd name="T100" fmla="*/ 2953 w 6696"/>
                <a:gd name="T101" fmla="*/ 4087 h 6695"/>
                <a:gd name="T102" fmla="*/ 2895 w 6696"/>
                <a:gd name="T103" fmla="*/ 4057 h 6695"/>
                <a:gd name="T104" fmla="*/ 2831 w 6696"/>
                <a:gd name="T105" fmla="*/ 4039 h 6695"/>
                <a:gd name="T106" fmla="*/ 2763 w 6696"/>
                <a:gd name="T107" fmla="*/ 4035 h 6695"/>
                <a:gd name="T108" fmla="*/ 2697 w 6696"/>
                <a:gd name="T109" fmla="*/ 4045 h 6695"/>
                <a:gd name="T110" fmla="*/ 1675 w 6696"/>
                <a:gd name="T111" fmla="*/ 4391 h 6695"/>
                <a:gd name="T112" fmla="*/ 1490 w 6696"/>
                <a:gd name="T113" fmla="*/ 4471 h 6695"/>
                <a:gd name="T114" fmla="*/ 1328 w 6696"/>
                <a:gd name="T115" fmla="*/ 4583 h 6695"/>
                <a:gd name="T116" fmla="*/ 1186 w 6696"/>
                <a:gd name="T117" fmla="*/ 4719 h 6695"/>
                <a:gd name="T118" fmla="*/ 1070 w 6696"/>
                <a:gd name="T119" fmla="*/ 4879 h 6695"/>
                <a:gd name="T120" fmla="*/ 982 w 6696"/>
                <a:gd name="T121" fmla="*/ 5057 h 6695"/>
                <a:gd name="T122" fmla="*/ 284 w 6696"/>
                <a:gd name="T123" fmla="*/ 6411 h 6695"/>
                <a:gd name="T124" fmla="*/ 6410 w 6696"/>
                <a:gd name="T125" fmla="*/ 6411 h 6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696" h="6695">
                  <a:moveTo>
                    <a:pt x="0" y="0"/>
                  </a:moveTo>
                  <a:lnTo>
                    <a:pt x="0" y="6695"/>
                  </a:lnTo>
                  <a:lnTo>
                    <a:pt x="1044" y="6695"/>
                  </a:lnTo>
                  <a:lnTo>
                    <a:pt x="1236" y="5193"/>
                  </a:lnTo>
                  <a:lnTo>
                    <a:pt x="1236" y="5193"/>
                  </a:lnTo>
                  <a:lnTo>
                    <a:pt x="1254" y="5147"/>
                  </a:lnTo>
                  <a:lnTo>
                    <a:pt x="1272" y="5103"/>
                  </a:lnTo>
                  <a:lnTo>
                    <a:pt x="1294" y="5059"/>
                  </a:lnTo>
                  <a:lnTo>
                    <a:pt x="1320" y="5017"/>
                  </a:lnTo>
                  <a:lnTo>
                    <a:pt x="1346" y="4977"/>
                  </a:lnTo>
                  <a:lnTo>
                    <a:pt x="1374" y="4939"/>
                  </a:lnTo>
                  <a:lnTo>
                    <a:pt x="1406" y="4901"/>
                  </a:lnTo>
                  <a:lnTo>
                    <a:pt x="1438" y="4865"/>
                  </a:lnTo>
                  <a:lnTo>
                    <a:pt x="1474" y="4833"/>
                  </a:lnTo>
                  <a:lnTo>
                    <a:pt x="1510" y="4801"/>
                  </a:lnTo>
                  <a:lnTo>
                    <a:pt x="1548" y="4773"/>
                  </a:lnTo>
                  <a:lnTo>
                    <a:pt x="1588" y="4745"/>
                  </a:lnTo>
                  <a:lnTo>
                    <a:pt x="1630" y="4721"/>
                  </a:lnTo>
                  <a:lnTo>
                    <a:pt x="1675" y="4699"/>
                  </a:lnTo>
                  <a:lnTo>
                    <a:pt x="1719" y="4679"/>
                  </a:lnTo>
                  <a:lnTo>
                    <a:pt x="1767" y="4661"/>
                  </a:lnTo>
                  <a:lnTo>
                    <a:pt x="2767" y="4321"/>
                  </a:lnTo>
                  <a:lnTo>
                    <a:pt x="2767" y="4321"/>
                  </a:lnTo>
                  <a:lnTo>
                    <a:pt x="2777" y="4319"/>
                  </a:lnTo>
                  <a:lnTo>
                    <a:pt x="2785" y="4321"/>
                  </a:lnTo>
                  <a:lnTo>
                    <a:pt x="2793" y="4323"/>
                  </a:lnTo>
                  <a:lnTo>
                    <a:pt x="2801" y="4329"/>
                  </a:lnTo>
                  <a:lnTo>
                    <a:pt x="2879" y="4409"/>
                  </a:lnTo>
                  <a:lnTo>
                    <a:pt x="2879" y="4409"/>
                  </a:lnTo>
                  <a:lnTo>
                    <a:pt x="2903" y="4433"/>
                  </a:lnTo>
                  <a:lnTo>
                    <a:pt x="2927" y="4455"/>
                  </a:lnTo>
                  <a:lnTo>
                    <a:pt x="2953" y="4475"/>
                  </a:lnTo>
                  <a:lnTo>
                    <a:pt x="2979" y="4495"/>
                  </a:lnTo>
                  <a:lnTo>
                    <a:pt x="3007" y="4513"/>
                  </a:lnTo>
                  <a:lnTo>
                    <a:pt x="3035" y="4529"/>
                  </a:lnTo>
                  <a:lnTo>
                    <a:pt x="3063" y="4543"/>
                  </a:lnTo>
                  <a:lnTo>
                    <a:pt x="3093" y="4557"/>
                  </a:lnTo>
                  <a:lnTo>
                    <a:pt x="3123" y="4569"/>
                  </a:lnTo>
                  <a:lnTo>
                    <a:pt x="3153" y="4579"/>
                  </a:lnTo>
                  <a:lnTo>
                    <a:pt x="3185" y="4587"/>
                  </a:lnTo>
                  <a:lnTo>
                    <a:pt x="3217" y="4595"/>
                  </a:lnTo>
                  <a:lnTo>
                    <a:pt x="3249" y="4601"/>
                  </a:lnTo>
                  <a:lnTo>
                    <a:pt x="3281" y="4605"/>
                  </a:lnTo>
                  <a:lnTo>
                    <a:pt x="3315" y="4607"/>
                  </a:lnTo>
                  <a:lnTo>
                    <a:pt x="3347" y="4607"/>
                  </a:lnTo>
                  <a:lnTo>
                    <a:pt x="3347" y="4607"/>
                  </a:lnTo>
                  <a:lnTo>
                    <a:pt x="3381" y="4607"/>
                  </a:lnTo>
                  <a:lnTo>
                    <a:pt x="3413" y="4605"/>
                  </a:lnTo>
                  <a:lnTo>
                    <a:pt x="3447" y="4601"/>
                  </a:lnTo>
                  <a:lnTo>
                    <a:pt x="3479" y="4595"/>
                  </a:lnTo>
                  <a:lnTo>
                    <a:pt x="3509" y="4587"/>
                  </a:lnTo>
                  <a:lnTo>
                    <a:pt x="3541" y="4579"/>
                  </a:lnTo>
                  <a:lnTo>
                    <a:pt x="3571" y="4569"/>
                  </a:lnTo>
                  <a:lnTo>
                    <a:pt x="3601" y="4557"/>
                  </a:lnTo>
                  <a:lnTo>
                    <a:pt x="3631" y="4543"/>
                  </a:lnTo>
                  <a:lnTo>
                    <a:pt x="3659" y="4529"/>
                  </a:lnTo>
                  <a:lnTo>
                    <a:pt x="3687" y="4513"/>
                  </a:lnTo>
                  <a:lnTo>
                    <a:pt x="3715" y="4495"/>
                  </a:lnTo>
                  <a:lnTo>
                    <a:pt x="3741" y="4475"/>
                  </a:lnTo>
                  <a:lnTo>
                    <a:pt x="3767" y="4455"/>
                  </a:lnTo>
                  <a:lnTo>
                    <a:pt x="3791" y="4433"/>
                  </a:lnTo>
                  <a:lnTo>
                    <a:pt x="3815" y="4409"/>
                  </a:lnTo>
                  <a:lnTo>
                    <a:pt x="3893" y="4329"/>
                  </a:lnTo>
                  <a:lnTo>
                    <a:pt x="3893" y="4329"/>
                  </a:lnTo>
                  <a:lnTo>
                    <a:pt x="3901" y="4323"/>
                  </a:lnTo>
                  <a:lnTo>
                    <a:pt x="3909" y="4321"/>
                  </a:lnTo>
                  <a:lnTo>
                    <a:pt x="3919" y="4319"/>
                  </a:lnTo>
                  <a:lnTo>
                    <a:pt x="3927" y="4321"/>
                  </a:lnTo>
                  <a:lnTo>
                    <a:pt x="4929" y="4661"/>
                  </a:lnTo>
                  <a:lnTo>
                    <a:pt x="4929" y="4661"/>
                  </a:lnTo>
                  <a:lnTo>
                    <a:pt x="4975" y="4679"/>
                  </a:lnTo>
                  <a:lnTo>
                    <a:pt x="5019" y="4699"/>
                  </a:lnTo>
                  <a:lnTo>
                    <a:pt x="5064" y="4721"/>
                  </a:lnTo>
                  <a:lnTo>
                    <a:pt x="5106" y="4745"/>
                  </a:lnTo>
                  <a:lnTo>
                    <a:pt x="5146" y="4773"/>
                  </a:lnTo>
                  <a:lnTo>
                    <a:pt x="5184" y="4801"/>
                  </a:lnTo>
                  <a:lnTo>
                    <a:pt x="5222" y="4833"/>
                  </a:lnTo>
                  <a:lnTo>
                    <a:pt x="5256" y="4865"/>
                  </a:lnTo>
                  <a:lnTo>
                    <a:pt x="5290" y="4901"/>
                  </a:lnTo>
                  <a:lnTo>
                    <a:pt x="5320" y="4939"/>
                  </a:lnTo>
                  <a:lnTo>
                    <a:pt x="5350" y="4977"/>
                  </a:lnTo>
                  <a:lnTo>
                    <a:pt x="5376" y="5017"/>
                  </a:lnTo>
                  <a:lnTo>
                    <a:pt x="5400" y="5059"/>
                  </a:lnTo>
                  <a:lnTo>
                    <a:pt x="5422" y="5103"/>
                  </a:lnTo>
                  <a:lnTo>
                    <a:pt x="5442" y="5147"/>
                  </a:lnTo>
                  <a:lnTo>
                    <a:pt x="5458" y="5193"/>
                  </a:lnTo>
                  <a:lnTo>
                    <a:pt x="5650" y="6695"/>
                  </a:lnTo>
                  <a:lnTo>
                    <a:pt x="6696" y="6695"/>
                  </a:lnTo>
                  <a:lnTo>
                    <a:pt x="6696" y="0"/>
                  </a:lnTo>
                  <a:lnTo>
                    <a:pt x="0" y="0"/>
                  </a:lnTo>
                  <a:close/>
                  <a:moveTo>
                    <a:pt x="6410" y="6411"/>
                  </a:moveTo>
                  <a:lnTo>
                    <a:pt x="5902" y="6411"/>
                  </a:lnTo>
                  <a:lnTo>
                    <a:pt x="5740" y="5145"/>
                  </a:lnTo>
                  <a:lnTo>
                    <a:pt x="5734" y="5121"/>
                  </a:lnTo>
                  <a:lnTo>
                    <a:pt x="5734" y="5121"/>
                  </a:lnTo>
                  <a:lnTo>
                    <a:pt x="5712" y="5057"/>
                  </a:lnTo>
                  <a:lnTo>
                    <a:pt x="5686" y="4995"/>
                  </a:lnTo>
                  <a:lnTo>
                    <a:pt x="5658" y="4935"/>
                  </a:lnTo>
                  <a:lnTo>
                    <a:pt x="5626" y="4879"/>
                  </a:lnTo>
                  <a:lnTo>
                    <a:pt x="5590" y="4823"/>
                  </a:lnTo>
                  <a:lnTo>
                    <a:pt x="5552" y="4769"/>
                  </a:lnTo>
                  <a:lnTo>
                    <a:pt x="5510" y="4719"/>
                  </a:lnTo>
                  <a:lnTo>
                    <a:pt x="5464" y="4671"/>
                  </a:lnTo>
                  <a:lnTo>
                    <a:pt x="5418" y="4625"/>
                  </a:lnTo>
                  <a:lnTo>
                    <a:pt x="5368" y="4583"/>
                  </a:lnTo>
                  <a:lnTo>
                    <a:pt x="5316" y="4543"/>
                  </a:lnTo>
                  <a:lnTo>
                    <a:pt x="5260" y="4505"/>
                  </a:lnTo>
                  <a:lnTo>
                    <a:pt x="5204" y="4471"/>
                  </a:lnTo>
                  <a:lnTo>
                    <a:pt x="5146" y="4441"/>
                  </a:lnTo>
                  <a:lnTo>
                    <a:pt x="5084" y="4415"/>
                  </a:lnTo>
                  <a:lnTo>
                    <a:pt x="5021" y="4391"/>
                  </a:lnTo>
                  <a:lnTo>
                    <a:pt x="4019" y="4051"/>
                  </a:lnTo>
                  <a:lnTo>
                    <a:pt x="4019" y="4051"/>
                  </a:lnTo>
                  <a:lnTo>
                    <a:pt x="3997" y="4045"/>
                  </a:lnTo>
                  <a:lnTo>
                    <a:pt x="3975" y="4039"/>
                  </a:lnTo>
                  <a:lnTo>
                    <a:pt x="3953" y="4037"/>
                  </a:lnTo>
                  <a:lnTo>
                    <a:pt x="3931" y="4035"/>
                  </a:lnTo>
                  <a:lnTo>
                    <a:pt x="3909" y="4035"/>
                  </a:lnTo>
                  <a:lnTo>
                    <a:pt x="3887" y="4035"/>
                  </a:lnTo>
                  <a:lnTo>
                    <a:pt x="3865" y="4039"/>
                  </a:lnTo>
                  <a:lnTo>
                    <a:pt x="3843" y="4043"/>
                  </a:lnTo>
                  <a:lnTo>
                    <a:pt x="3821" y="4049"/>
                  </a:lnTo>
                  <a:lnTo>
                    <a:pt x="3801" y="4057"/>
                  </a:lnTo>
                  <a:lnTo>
                    <a:pt x="3781" y="4065"/>
                  </a:lnTo>
                  <a:lnTo>
                    <a:pt x="3761" y="4075"/>
                  </a:lnTo>
                  <a:lnTo>
                    <a:pt x="3741" y="4087"/>
                  </a:lnTo>
                  <a:lnTo>
                    <a:pt x="3723" y="4101"/>
                  </a:lnTo>
                  <a:lnTo>
                    <a:pt x="3705" y="4115"/>
                  </a:lnTo>
                  <a:lnTo>
                    <a:pt x="3689" y="4131"/>
                  </a:lnTo>
                  <a:lnTo>
                    <a:pt x="3611" y="4211"/>
                  </a:lnTo>
                  <a:lnTo>
                    <a:pt x="3611" y="4211"/>
                  </a:lnTo>
                  <a:lnTo>
                    <a:pt x="3583" y="4237"/>
                  </a:lnTo>
                  <a:lnTo>
                    <a:pt x="3555" y="4259"/>
                  </a:lnTo>
                  <a:lnTo>
                    <a:pt x="3523" y="4277"/>
                  </a:lnTo>
                  <a:lnTo>
                    <a:pt x="3491" y="4293"/>
                  </a:lnTo>
                  <a:lnTo>
                    <a:pt x="3457" y="4305"/>
                  </a:lnTo>
                  <a:lnTo>
                    <a:pt x="3421" y="4315"/>
                  </a:lnTo>
                  <a:lnTo>
                    <a:pt x="3385" y="4321"/>
                  </a:lnTo>
                  <a:lnTo>
                    <a:pt x="3347" y="4323"/>
                  </a:lnTo>
                  <a:lnTo>
                    <a:pt x="3347" y="4323"/>
                  </a:lnTo>
                  <a:lnTo>
                    <a:pt x="3311" y="4321"/>
                  </a:lnTo>
                  <a:lnTo>
                    <a:pt x="3273" y="4315"/>
                  </a:lnTo>
                  <a:lnTo>
                    <a:pt x="3239" y="4305"/>
                  </a:lnTo>
                  <a:lnTo>
                    <a:pt x="3205" y="4293"/>
                  </a:lnTo>
                  <a:lnTo>
                    <a:pt x="3171" y="4277"/>
                  </a:lnTo>
                  <a:lnTo>
                    <a:pt x="3141" y="4259"/>
                  </a:lnTo>
                  <a:lnTo>
                    <a:pt x="3111" y="4237"/>
                  </a:lnTo>
                  <a:lnTo>
                    <a:pt x="3083" y="4211"/>
                  </a:lnTo>
                  <a:lnTo>
                    <a:pt x="3005" y="4131"/>
                  </a:lnTo>
                  <a:lnTo>
                    <a:pt x="3005" y="4131"/>
                  </a:lnTo>
                  <a:lnTo>
                    <a:pt x="2989" y="4115"/>
                  </a:lnTo>
                  <a:lnTo>
                    <a:pt x="2971" y="4101"/>
                  </a:lnTo>
                  <a:lnTo>
                    <a:pt x="2953" y="4087"/>
                  </a:lnTo>
                  <a:lnTo>
                    <a:pt x="2935" y="4075"/>
                  </a:lnTo>
                  <a:lnTo>
                    <a:pt x="2915" y="4065"/>
                  </a:lnTo>
                  <a:lnTo>
                    <a:pt x="2895" y="4057"/>
                  </a:lnTo>
                  <a:lnTo>
                    <a:pt x="2873" y="4049"/>
                  </a:lnTo>
                  <a:lnTo>
                    <a:pt x="2853" y="4043"/>
                  </a:lnTo>
                  <a:lnTo>
                    <a:pt x="2831" y="4039"/>
                  </a:lnTo>
                  <a:lnTo>
                    <a:pt x="2809" y="4035"/>
                  </a:lnTo>
                  <a:lnTo>
                    <a:pt x="2787" y="4035"/>
                  </a:lnTo>
                  <a:lnTo>
                    <a:pt x="2763" y="4035"/>
                  </a:lnTo>
                  <a:lnTo>
                    <a:pt x="2741" y="4037"/>
                  </a:lnTo>
                  <a:lnTo>
                    <a:pt x="2719" y="4039"/>
                  </a:lnTo>
                  <a:lnTo>
                    <a:pt x="2697" y="4045"/>
                  </a:lnTo>
                  <a:lnTo>
                    <a:pt x="2675" y="4051"/>
                  </a:lnTo>
                  <a:lnTo>
                    <a:pt x="1675" y="4391"/>
                  </a:lnTo>
                  <a:lnTo>
                    <a:pt x="1675" y="4391"/>
                  </a:lnTo>
                  <a:lnTo>
                    <a:pt x="1610" y="4415"/>
                  </a:lnTo>
                  <a:lnTo>
                    <a:pt x="1550" y="4441"/>
                  </a:lnTo>
                  <a:lnTo>
                    <a:pt x="1490" y="4471"/>
                  </a:lnTo>
                  <a:lnTo>
                    <a:pt x="1434" y="4505"/>
                  </a:lnTo>
                  <a:lnTo>
                    <a:pt x="1380" y="4543"/>
                  </a:lnTo>
                  <a:lnTo>
                    <a:pt x="1328" y="4583"/>
                  </a:lnTo>
                  <a:lnTo>
                    <a:pt x="1278" y="4625"/>
                  </a:lnTo>
                  <a:lnTo>
                    <a:pt x="1230" y="4671"/>
                  </a:lnTo>
                  <a:lnTo>
                    <a:pt x="1186" y="4719"/>
                  </a:lnTo>
                  <a:lnTo>
                    <a:pt x="1144" y="4769"/>
                  </a:lnTo>
                  <a:lnTo>
                    <a:pt x="1106" y="4823"/>
                  </a:lnTo>
                  <a:lnTo>
                    <a:pt x="1070" y="4879"/>
                  </a:lnTo>
                  <a:lnTo>
                    <a:pt x="1038" y="4935"/>
                  </a:lnTo>
                  <a:lnTo>
                    <a:pt x="1008" y="4995"/>
                  </a:lnTo>
                  <a:lnTo>
                    <a:pt x="982" y="5057"/>
                  </a:lnTo>
                  <a:lnTo>
                    <a:pt x="960" y="5121"/>
                  </a:lnTo>
                  <a:lnTo>
                    <a:pt x="794" y="6411"/>
                  </a:lnTo>
                  <a:lnTo>
                    <a:pt x="284" y="6411"/>
                  </a:lnTo>
                  <a:lnTo>
                    <a:pt x="284" y="286"/>
                  </a:lnTo>
                  <a:lnTo>
                    <a:pt x="6410" y="286"/>
                  </a:lnTo>
                  <a:lnTo>
                    <a:pt x="6410" y="64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Freeform 189">
              <a:extLst>
                <a:ext uri="{FF2B5EF4-FFF2-40B4-BE49-F238E27FC236}">
                  <a16:creationId xmlns:a16="http://schemas.microsoft.com/office/drawing/2014/main" id="{D4571B0B-1AF0-84E8-5C98-C609175591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29" y="1416"/>
              <a:ext cx="1810" cy="2483"/>
            </a:xfrm>
            <a:custGeom>
              <a:avLst/>
              <a:gdLst>
                <a:gd name="T0" fmla="*/ 1050 w 1810"/>
                <a:gd name="T1" fmla="*/ 2467 h 2483"/>
                <a:gd name="T2" fmla="*/ 1248 w 1810"/>
                <a:gd name="T3" fmla="*/ 2383 h 2483"/>
                <a:gd name="T4" fmla="*/ 1414 w 1810"/>
                <a:gd name="T5" fmla="*/ 2245 h 2483"/>
                <a:gd name="T6" fmla="*/ 1578 w 1810"/>
                <a:gd name="T7" fmla="*/ 2055 h 2483"/>
                <a:gd name="T8" fmla="*/ 1714 w 1810"/>
                <a:gd name="T9" fmla="*/ 1758 h 2483"/>
                <a:gd name="T10" fmla="*/ 1790 w 1810"/>
                <a:gd name="T11" fmla="*/ 1370 h 2483"/>
                <a:gd name="T12" fmla="*/ 1810 w 1810"/>
                <a:gd name="T13" fmla="*/ 996 h 2483"/>
                <a:gd name="T14" fmla="*/ 1780 w 1810"/>
                <a:gd name="T15" fmla="*/ 748 h 2483"/>
                <a:gd name="T16" fmla="*/ 1700 w 1810"/>
                <a:gd name="T17" fmla="*/ 522 h 2483"/>
                <a:gd name="T18" fmla="*/ 1574 w 1810"/>
                <a:gd name="T19" fmla="*/ 328 h 2483"/>
                <a:gd name="T20" fmla="*/ 1410 w 1810"/>
                <a:gd name="T21" fmla="*/ 170 h 2483"/>
                <a:gd name="T22" fmla="*/ 1216 w 1810"/>
                <a:gd name="T23" fmla="*/ 62 h 2483"/>
                <a:gd name="T24" fmla="*/ 996 w 1810"/>
                <a:gd name="T25" fmla="*/ 6 h 2483"/>
                <a:gd name="T26" fmla="*/ 812 w 1810"/>
                <a:gd name="T27" fmla="*/ 6 h 2483"/>
                <a:gd name="T28" fmla="*/ 594 w 1810"/>
                <a:gd name="T29" fmla="*/ 62 h 2483"/>
                <a:gd name="T30" fmla="*/ 400 w 1810"/>
                <a:gd name="T31" fmla="*/ 170 h 2483"/>
                <a:gd name="T32" fmla="*/ 236 w 1810"/>
                <a:gd name="T33" fmla="*/ 328 h 2483"/>
                <a:gd name="T34" fmla="*/ 110 w 1810"/>
                <a:gd name="T35" fmla="*/ 522 h 2483"/>
                <a:gd name="T36" fmla="*/ 28 w 1810"/>
                <a:gd name="T37" fmla="*/ 748 h 2483"/>
                <a:gd name="T38" fmla="*/ 0 w 1810"/>
                <a:gd name="T39" fmla="*/ 996 h 2483"/>
                <a:gd name="T40" fmla="*/ 18 w 1810"/>
                <a:gd name="T41" fmla="*/ 1370 h 2483"/>
                <a:gd name="T42" fmla="*/ 96 w 1810"/>
                <a:gd name="T43" fmla="*/ 1758 h 2483"/>
                <a:gd name="T44" fmla="*/ 232 w 1810"/>
                <a:gd name="T45" fmla="*/ 2055 h 2483"/>
                <a:gd name="T46" fmla="*/ 396 w 1810"/>
                <a:gd name="T47" fmla="*/ 2245 h 2483"/>
                <a:gd name="T48" fmla="*/ 560 w 1810"/>
                <a:gd name="T49" fmla="*/ 2383 h 2483"/>
                <a:gd name="T50" fmla="*/ 760 w 1810"/>
                <a:gd name="T51" fmla="*/ 2467 h 2483"/>
                <a:gd name="T52" fmla="*/ 904 w 1810"/>
                <a:gd name="T53" fmla="*/ 286 h 2483"/>
                <a:gd name="T54" fmla="*/ 1030 w 1810"/>
                <a:gd name="T55" fmla="*/ 300 h 2483"/>
                <a:gd name="T56" fmla="*/ 1172 w 1810"/>
                <a:gd name="T57" fmla="*/ 356 h 2483"/>
                <a:gd name="T58" fmla="*/ 1298 w 1810"/>
                <a:gd name="T59" fmla="*/ 448 h 2483"/>
                <a:gd name="T60" fmla="*/ 1400 w 1810"/>
                <a:gd name="T61" fmla="*/ 572 h 2483"/>
                <a:gd name="T62" fmla="*/ 1474 w 1810"/>
                <a:gd name="T63" fmla="*/ 720 h 2483"/>
                <a:gd name="T64" fmla="*/ 1516 w 1810"/>
                <a:gd name="T65" fmla="*/ 888 h 2483"/>
                <a:gd name="T66" fmla="*/ 1522 w 1810"/>
                <a:gd name="T67" fmla="*/ 1080 h 2483"/>
                <a:gd name="T68" fmla="*/ 1490 w 1810"/>
                <a:gd name="T69" fmla="*/ 1454 h 2483"/>
                <a:gd name="T70" fmla="*/ 1412 w 1810"/>
                <a:gd name="T71" fmla="*/ 1750 h 2483"/>
                <a:gd name="T72" fmla="*/ 1294 w 1810"/>
                <a:gd name="T73" fmla="*/ 1955 h 2483"/>
                <a:gd name="T74" fmla="*/ 1132 w 1810"/>
                <a:gd name="T75" fmla="*/ 2115 h 2483"/>
                <a:gd name="T76" fmla="*/ 1020 w 1810"/>
                <a:gd name="T77" fmla="*/ 2179 h 2483"/>
                <a:gd name="T78" fmla="*/ 904 w 1810"/>
                <a:gd name="T79" fmla="*/ 2197 h 2483"/>
                <a:gd name="T80" fmla="*/ 810 w 1810"/>
                <a:gd name="T81" fmla="*/ 2187 h 2483"/>
                <a:gd name="T82" fmla="*/ 700 w 1810"/>
                <a:gd name="T83" fmla="*/ 2133 h 2483"/>
                <a:gd name="T84" fmla="*/ 516 w 1810"/>
                <a:gd name="T85" fmla="*/ 1955 h 2483"/>
                <a:gd name="T86" fmla="*/ 416 w 1810"/>
                <a:gd name="T87" fmla="*/ 1798 h 2483"/>
                <a:gd name="T88" fmla="*/ 330 w 1810"/>
                <a:gd name="T89" fmla="*/ 1520 h 2483"/>
                <a:gd name="T90" fmla="*/ 290 w 1810"/>
                <a:gd name="T91" fmla="*/ 1160 h 2483"/>
                <a:gd name="T92" fmla="*/ 288 w 1810"/>
                <a:gd name="T93" fmla="*/ 924 h 2483"/>
                <a:gd name="T94" fmla="*/ 322 w 1810"/>
                <a:gd name="T95" fmla="*/ 752 h 2483"/>
                <a:gd name="T96" fmla="*/ 392 w 1810"/>
                <a:gd name="T97" fmla="*/ 600 h 2483"/>
                <a:gd name="T98" fmla="*/ 488 w 1810"/>
                <a:gd name="T99" fmla="*/ 470 h 2483"/>
                <a:gd name="T100" fmla="*/ 610 w 1810"/>
                <a:gd name="T101" fmla="*/ 372 h 2483"/>
                <a:gd name="T102" fmla="*/ 750 w 1810"/>
                <a:gd name="T103" fmla="*/ 308 h 2483"/>
                <a:gd name="T104" fmla="*/ 904 w 1810"/>
                <a:gd name="T105" fmla="*/ 286 h 2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810" h="2483">
                  <a:moveTo>
                    <a:pt x="904" y="2483"/>
                  </a:moveTo>
                  <a:lnTo>
                    <a:pt x="904" y="2483"/>
                  </a:lnTo>
                  <a:lnTo>
                    <a:pt x="956" y="2481"/>
                  </a:lnTo>
                  <a:lnTo>
                    <a:pt x="1004" y="2477"/>
                  </a:lnTo>
                  <a:lnTo>
                    <a:pt x="1050" y="2467"/>
                  </a:lnTo>
                  <a:lnTo>
                    <a:pt x="1092" y="2457"/>
                  </a:lnTo>
                  <a:lnTo>
                    <a:pt x="1134" y="2443"/>
                  </a:lnTo>
                  <a:lnTo>
                    <a:pt x="1174" y="2425"/>
                  </a:lnTo>
                  <a:lnTo>
                    <a:pt x="1212" y="2405"/>
                  </a:lnTo>
                  <a:lnTo>
                    <a:pt x="1248" y="2383"/>
                  </a:lnTo>
                  <a:lnTo>
                    <a:pt x="1284" y="2359"/>
                  </a:lnTo>
                  <a:lnTo>
                    <a:pt x="1318" y="2333"/>
                  </a:lnTo>
                  <a:lnTo>
                    <a:pt x="1350" y="2305"/>
                  </a:lnTo>
                  <a:lnTo>
                    <a:pt x="1382" y="2277"/>
                  </a:lnTo>
                  <a:lnTo>
                    <a:pt x="1414" y="2245"/>
                  </a:lnTo>
                  <a:lnTo>
                    <a:pt x="1446" y="2213"/>
                  </a:lnTo>
                  <a:lnTo>
                    <a:pt x="1506" y="2145"/>
                  </a:lnTo>
                  <a:lnTo>
                    <a:pt x="1506" y="2145"/>
                  </a:lnTo>
                  <a:lnTo>
                    <a:pt x="1544" y="2101"/>
                  </a:lnTo>
                  <a:lnTo>
                    <a:pt x="1578" y="2055"/>
                  </a:lnTo>
                  <a:lnTo>
                    <a:pt x="1610" y="2003"/>
                  </a:lnTo>
                  <a:lnTo>
                    <a:pt x="1638" y="1947"/>
                  </a:lnTo>
                  <a:lnTo>
                    <a:pt x="1666" y="1888"/>
                  </a:lnTo>
                  <a:lnTo>
                    <a:pt x="1690" y="1824"/>
                  </a:lnTo>
                  <a:lnTo>
                    <a:pt x="1714" y="1758"/>
                  </a:lnTo>
                  <a:lnTo>
                    <a:pt x="1734" y="1688"/>
                  </a:lnTo>
                  <a:lnTo>
                    <a:pt x="1750" y="1614"/>
                  </a:lnTo>
                  <a:lnTo>
                    <a:pt x="1766" y="1536"/>
                  </a:lnTo>
                  <a:lnTo>
                    <a:pt x="1780" y="1456"/>
                  </a:lnTo>
                  <a:lnTo>
                    <a:pt x="1790" y="1370"/>
                  </a:lnTo>
                  <a:lnTo>
                    <a:pt x="1798" y="1282"/>
                  </a:lnTo>
                  <a:lnTo>
                    <a:pt x="1804" y="1190"/>
                  </a:lnTo>
                  <a:lnTo>
                    <a:pt x="1808" y="1096"/>
                  </a:lnTo>
                  <a:lnTo>
                    <a:pt x="1810" y="996"/>
                  </a:lnTo>
                  <a:lnTo>
                    <a:pt x="1810" y="996"/>
                  </a:lnTo>
                  <a:lnTo>
                    <a:pt x="1808" y="946"/>
                  </a:lnTo>
                  <a:lnTo>
                    <a:pt x="1804" y="894"/>
                  </a:lnTo>
                  <a:lnTo>
                    <a:pt x="1798" y="844"/>
                  </a:lnTo>
                  <a:lnTo>
                    <a:pt x="1790" y="796"/>
                  </a:lnTo>
                  <a:lnTo>
                    <a:pt x="1780" y="748"/>
                  </a:lnTo>
                  <a:lnTo>
                    <a:pt x="1768" y="700"/>
                  </a:lnTo>
                  <a:lnTo>
                    <a:pt x="1754" y="654"/>
                  </a:lnTo>
                  <a:lnTo>
                    <a:pt x="1738" y="610"/>
                  </a:lnTo>
                  <a:lnTo>
                    <a:pt x="1720" y="564"/>
                  </a:lnTo>
                  <a:lnTo>
                    <a:pt x="1700" y="522"/>
                  </a:lnTo>
                  <a:lnTo>
                    <a:pt x="1678" y="480"/>
                  </a:lnTo>
                  <a:lnTo>
                    <a:pt x="1654" y="440"/>
                  </a:lnTo>
                  <a:lnTo>
                    <a:pt x="1630" y="400"/>
                  </a:lnTo>
                  <a:lnTo>
                    <a:pt x="1602" y="364"/>
                  </a:lnTo>
                  <a:lnTo>
                    <a:pt x="1574" y="328"/>
                  </a:lnTo>
                  <a:lnTo>
                    <a:pt x="1544" y="292"/>
                  </a:lnTo>
                  <a:lnTo>
                    <a:pt x="1512" y="260"/>
                  </a:lnTo>
                  <a:lnTo>
                    <a:pt x="1480" y="228"/>
                  </a:lnTo>
                  <a:lnTo>
                    <a:pt x="1446" y="198"/>
                  </a:lnTo>
                  <a:lnTo>
                    <a:pt x="1410" y="170"/>
                  </a:lnTo>
                  <a:lnTo>
                    <a:pt x="1374" y="144"/>
                  </a:lnTo>
                  <a:lnTo>
                    <a:pt x="1336" y="120"/>
                  </a:lnTo>
                  <a:lnTo>
                    <a:pt x="1296" y="98"/>
                  </a:lnTo>
                  <a:lnTo>
                    <a:pt x="1256" y="78"/>
                  </a:lnTo>
                  <a:lnTo>
                    <a:pt x="1216" y="62"/>
                  </a:lnTo>
                  <a:lnTo>
                    <a:pt x="1174" y="46"/>
                  </a:lnTo>
                  <a:lnTo>
                    <a:pt x="1130" y="32"/>
                  </a:lnTo>
                  <a:lnTo>
                    <a:pt x="1086" y="20"/>
                  </a:lnTo>
                  <a:lnTo>
                    <a:pt x="1042" y="12"/>
                  </a:lnTo>
                  <a:lnTo>
                    <a:pt x="996" y="6"/>
                  </a:lnTo>
                  <a:lnTo>
                    <a:pt x="950" y="2"/>
                  </a:lnTo>
                  <a:lnTo>
                    <a:pt x="904" y="0"/>
                  </a:lnTo>
                  <a:lnTo>
                    <a:pt x="904" y="0"/>
                  </a:lnTo>
                  <a:lnTo>
                    <a:pt x="858" y="2"/>
                  </a:lnTo>
                  <a:lnTo>
                    <a:pt x="812" y="6"/>
                  </a:lnTo>
                  <a:lnTo>
                    <a:pt x="766" y="12"/>
                  </a:lnTo>
                  <a:lnTo>
                    <a:pt x="722" y="20"/>
                  </a:lnTo>
                  <a:lnTo>
                    <a:pt x="678" y="32"/>
                  </a:lnTo>
                  <a:lnTo>
                    <a:pt x="636" y="46"/>
                  </a:lnTo>
                  <a:lnTo>
                    <a:pt x="594" y="62"/>
                  </a:lnTo>
                  <a:lnTo>
                    <a:pt x="552" y="78"/>
                  </a:lnTo>
                  <a:lnTo>
                    <a:pt x="512" y="98"/>
                  </a:lnTo>
                  <a:lnTo>
                    <a:pt x="474" y="120"/>
                  </a:lnTo>
                  <a:lnTo>
                    <a:pt x="436" y="144"/>
                  </a:lnTo>
                  <a:lnTo>
                    <a:pt x="400" y="170"/>
                  </a:lnTo>
                  <a:lnTo>
                    <a:pt x="364" y="198"/>
                  </a:lnTo>
                  <a:lnTo>
                    <a:pt x="330" y="228"/>
                  </a:lnTo>
                  <a:lnTo>
                    <a:pt x="296" y="260"/>
                  </a:lnTo>
                  <a:lnTo>
                    <a:pt x="266" y="292"/>
                  </a:lnTo>
                  <a:lnTo>
                    <a:pt x="236" y="328"/>
                  </a:lnTo>
                  <a:lnTo>
                    <a:pt x="206" y="364"/>
                  </a:lnTo>
                  <a:lnTo>
                    <a:pt x="180" y="400"/>
                  </a:lnTo>
                  <a:lnTo>
                    <a:pt x="154" y="440"/>
                  </a:lnTo>
                  <a:lnTo>
                    <a:pt x="130" y="480"/>
                  </a:lnTo>
                  <a:lnTo>
                    <a:pt x="110" y="522"/>
                  </a:lnTo>
                  <a:lnTo>
                    <a:pt x="90" y="564"/>
                  </a:lnTo>
                  <a:lnTo>
                    <a:pt x="72" y="610"/>
                  </a:lnTo>
                  <a:lnTo>
                    <a:pt x="54" y="654"/>
                  </a:lnTo>
                  <a:lnTo>
                    <a:pt x="40" y="700"/>
                  </a:lnTo>
                  <a:lnTo>
                    <a:pt x="28" y="748"/>
                  </a:lnTo>
                  <a:lnTo>
                    <a:pt x="18" y="796"/>
                  </a:lnTo>
                  <a:lnTo>
                    <a:pt x="10" y="844"/>
                  </a:lnTo>
                  <a:lnTo>
                    <a:pt x="4" y="894"/>
                  </a:lnTo>
                  <a:lnTo>
                    <a:pt x="2" y="946"/>
                  </a:lnTo>
                  <a:lnTo>
                    <a:pt x="0" y="996"/>
                  </a:lnTo>
                  <a:lnTo>
                    <a:pt x="0" y="996"/>
                  </a:lnTo>
                  <a:lnTo>
                    <a:pt x="2" y="1096"/>
                  </a:lnTo>
                  <a:lnTo>
                    <a:pt x="4" y="1190"/>
                  </a:lnTo>
                  <a:lnTo>
                    <a:pt x="10" y="1282"/>
                  </a:lnTo>
                  <a:lnTo>
                    <a:pt x="18" y="1370"/>
                  </a:lnTo>
                  <a:lnTo>
                    <a:pt x="30" y="1456"/>
                  </a:lnTo>
                  <a:lnTo>
                    <a:pt x="42" y="1536"/>
                  </a:lnTo>
                  <a:lnTo>
                    <a:pt x="58" y="1614"/>
                  </a:lnTo>
                  <a:lnTo>
                    <a:pt x="76" y="1688"/>
                  </a:lnTo>
                  <a:lnTo>
                    <a:pt x="96" y="1758"/>
                  </a:lnTo>
                  <a:lnTo>
                    <a:pt x="118" y="1824"/>
                  </a:lnTo>
                  <a:lnTo>
                    <a:pt x="144" y="1888"/>
                  </a:lnTo>
                  <a:lnTo>
                    <a:pt x="170" y="1947"/>
                  </a:lnTo>
                  <a:lnTo>
                    <a:pt x="200" y="2003"/>
                  </a:lnTo>
                  <a:lnTo>
                    <a:pt x="232" y="2055"/>
                  </a:lnTo>
                  <a:lnTo>
                    <a:pt x="266" y="2101"/>
                  </a:lnTo>
                  <a:lnTo>
                    <a:pt x="302" y="2145"/>
                  </a:lnTo>
                  <a:lnTo>
                    <a:pt x="302" y="2145"/>
                  </a:lnTo>
                  <a:lnTo>
                    <a:pt x="364" y="2213"/>
                  </a:lnTo>
                  <a:lnTo>
                    <a:pt x="396" y="2245"/>
                  </a:lnTo>
                  <a:lnTo>
                    <a:pt x="426" y="2277"/>
                  </a:lnTo>
                  <a:lnTo>
                    <a:pt x="458" y="2305"/>
                  </a:lnTo>
                  <a:lnTo>
                    <a:pt x="492" y="2333"/>
                  </a:lnTo>
                  <a:lnTo>
                    <a:pt x="526" y="2359"/>
                  </a:lnTo>
                  <a:lnTo>
                    <a:pt x="560" y="2383"/>
                  </a:lnTo>
                  <a:lnTo>
                    <a:pt x="598" y="2405"/>
                  </a:lnTo>
                  <a:lnTo>
                    <a:pt x="636" y="2425"/>
                  </a:lnTo>
                  <a:lnTo>
                    <a:pt x="674" y="2443"/>
                  </a:lnTo>
                  <a:lnTo>
                    <a:pt x="716" y="2457"/>
                  </a:lnTo>
                  <a:lnTo>
                    <a:pt x="760" y="2467"/>
                  </a:lnTo>
                  <a:lnTo>
                    <a:pt x="806" y="2477"/>
                  </a:lnTo>
                  <a:lnTo>
                    <a:pt x="854" y="2481"/>
                  </a:lnTo>
                  <a:lnTo>
                    <a:pt x="904" y="2483"/>
                  </a:lnTo>
                  <a:lnTo>
                    <a:pt x="904" y="2483"/>
                  </a:lnTo>
                  <a:close/>
                  <a:moveTo>
                    <a:pt x="904" y="286"/>
                  </a:moveTo>
                  <a:lnTo>
                    <a:pt x="904" y="286"/>
                  </a:lnTo>
                  <a:lnTo>
                    <a:pt x="936" y="288"/>
                  </a:lnTo>
                  <a:lnTo>
                    <a:pt x="968" y="290"/>
                  </a:lnTo>
                  <a:lnTo>
                    <a:pt x="998" y="294"/>
                  </a:lnTo>
                  <a:lnTo>
                    <a:pt x="1030" y="300"/>
                  </a:lnTo>
                  <a:lnTo>
                    <a:pt x="1060" y="308"/>
                  </a:lnTo>
                  <a:lnTo>
                    <a:pt x="1088" y="318"/>
                  </a:lnTo>
                  <a:lnTo>
                    <a:pt x="1118" y="330"/>
                  </a:lnTo>
                  <a:lnTo>
                    <a:pt x="1146" y="342"/>
                  </a:lnTo>
                  <a:lnTo>
                    <a:pt x="1172" y="356"/>
                  </a:lnTo>
                  <a:lnTo>
                    <a:pt x="1200" y="372"/>
                  </a:lnTo>
                  <a:lnTo>
                    <a:pt x="1226" y="390"/>
                  </a:lnTo>
                  <a:lnTo>
                    <a:pt x="1250" y="408"/>
                  </a:lnTo>
                  <a:lnTo>
                    <a:pt x="1274" y="428"/>
                  </a:lnTo>
                  <a:lnTo>
                    <a:pt x="1298" y="448"/>
                  </a:lnTo>
                  <a:lnTo>
                    <a:pt x="1320" y="470"/>
                  </a:lnTo>
                  <a:lnTo>
                    <a:pt x="1342" y="494"/>
                  </a:lnTo>
                  <a:lnTo>
                    <a:pt x="1362" y="518"/>
                  </a:lnTo>
                  <a:lnTo>
                    <a:pt x="1382" y="544"/>
                  </a:lnTo>
                  <a:lnTo>
                    <a:pt x="1400" y="572"/>
                  </a:lnTo>
                  <a:lnTo>
                    <a:pt x="1418" y="600"/>
                  </a:lnTo>
                  <a:lnTo>
                    <a:pt x="1434" y="628"/>
                  </a:lnTo>
                  <a:lnTo>
                    <a:pt x="1448" y="658"/>
                  </a:lnTo>
                  <a:lnTo>
                    <a:pt x="1462" y="688"/>
                  </a:lnTo>
                  <a:lnTo>
                    <a:pt x="1474" y="720"/>
                  </a:lnTo>
                  <a:lnTo>
                    <a:pt x="1486" y="752"/>
                  </a:lnTo>
                  <a:lnTo>
                    <a:pt x="1496" y="786"/>
                  </a:lnTo>
                  <a:lnTo>
                    <a:pt x="1504" y="818"/>
                  </a:lnTo>
                  <a:lnTo>
                    <a:pt x="1512" y="854"/>
                  </a:lnTo>
                  <a:lnTo>
                    <a:pt x="1516" y="888"/>
                  </a:lnTo>
                  <a:lnTo>
                    <a:pt x="1520" y="924"/>
                  </a:lnTo>
                  <a:lnTo>
                    <a:pt x="1522" y="960"/>
                  </a:lnTo>
                  <a:lnTo>
                    <a:pt x="1524" y="996"/>
                  </a:lnTo>
                  <a:lnTo>
                    <a:pt x="1524" y="996"/>
                  </a:lnTo>
                  <a:lnTo>
                    <a:pt x="1522" y="1080"/>
                  </a:lnTo>
                  <a:lnTo>
                    <a:pt x="1520" y="1160"/>
                  </a:lnTo>
                  <a:lnTo>
                    <a:pt x="1516" y="1238"/>
                  </a:lnTo>
                  <a:lnTo>
                    <a:pt x="1508" y="1314"/>
                  </a:lnTo>
                  <a:lnTo>
                    <a:pt x="1500" y="1386"/>
                  </a:lnTo>
                  <a:lnTo>
                    <a:pt x="1490" y="1454"/>
                  </a:lnTo>
                  <a:lnTo>
                    <a:pt x="1478" y="1520"/>
                  </a:lnTo>
                  <a:lnTo>
                    <a:pt x="1464" y="1582"/>
                  </a:lnTo>
                  <a:lnTo>
                    <a:pt x="1448" y="1642"/>
                  </a:lnTo>
                  <a:lnTo>
                    <a:pt x="1432" y="1698"/>
                  </a:lnTo>
                  <a:lnTo>
                    <a:pt x="1412" y="1750"/>
                  </a:lnTo>
                  <a:lnTo>
                    <a:pt x="1392" y="1798"/>
                  </a:lnTo>
                  <a:lnTo>
                    <a:pt x="1370" y="1844"/>
                  </a:lnTo>
                  <a:lnTo>
                    <a:pt x="1346" y="1884"/>
                  </a:lnTo>
                  <a:lnTo>
                    <a:pt x="1320" y="1922"/>
                  </a:lnTo>
                  <a:lnTo>
                    <a:pt x="1294" y="1955"/>
                  </a:lnTo>
                  <a:lnTo>
                    <a:pt x="1294" y="1955"/>
                  </a:lnTo>
                  <a:lnTo>
                    <a:pt x="1234" y="2021"/>
                  </a:lnTo>
                  <a:lnTo>
                    <a:pt x="1180" y="2073"/>
                  </a:lnTo>
                  <a:lnTo>
                    <a:pt x="1156" y="2097"/>
                  </a:lnTo>
                  <a:lnTo>
                    <a:pt x="1132" y="2115"/>
                  </a:lnTo>
                  <a:lnTo>
                    <a:pt x="1108" y="2133"/>
                  </a:lnTo>
                  <a:lnTo>
                    <a:pt x="1086" y="2147"/>
                  </a:lnTo>
                  <a:lnTo>
                    <a:pt x="1064" y="2161"/>
                  </a:lnTo>
                  <a:lnTo>
                    <a:pt x="1042" y="2171"/>
                  </a:lnTo>
                  <a:lnTo>
                    <a:pt x="1020" y="2179"/>
                  </a:lnTo>
                  <a:lnTo>
                    <a:pt x="998" y="2187"/>
                  </a:lnTo>
                  <a:lnTo>
                    <a:pt x="976" y="2191"/>
                  </a:lnTo>
                  <a:lnTo>
                    <a:pt x="954" y="2195"/>
                  </a:lnTo>
                  <a:lnTo>
                    <a:pt x="930" y="2197"/>
                  </a:lnTo>
                  <a:lnTo>
                    <a:pt x="904" y="2197"/>
                  </a:lnTo>
                  <a:lnTo>
                    <a:pt x="904" y="2197"/>
                  </a:lnTo>
                  <a:lnTo>
                    <a:pt x="880" y="2197"/>
                  </a:lnTo>
                  <a:lnTo>
                    <a:pt x="856" y="2195"/>
                  </a:lnTo>
                  <a:lnTo>
                    <a:pt x="832" y="2191"/>
                  </a:lnTo>
                  <a:lnTo>
                    <a:pt x="810" y="2187"/>
                  </a:lnTo>
                  <a:lnTo>
                    <a:pt x="788" y="2179"/>
                  </a:lnTo>
                  <a:lnTo>
                    <a:pt x="766" y="2171"/>
                  </a:lnTo>
                  <a:lnTo>
                    <a:pt x="744" y="2161"/>
                  </a:lnTo>
                  <a:lnTo>
                    <a:pt x="722" y="2147"/>
                  </a:lnTo>
                  <a:lnTo>
                    <a:pt x="700" y="2133"/>
                  </a:lnTo>
                  <a:lnTo>
                    <a:pt x="676" y="2115"/>
                  </a:lnTo>
                  <a:lnTo>
                    <a:pt x="654" y="2097"/>
                  </a:lnTo>
                  <a:lnTo>
                    <a:pt x="628" y="2073"/>
                  </a:lnTo>
                  <a:lnTo>
                    <a:pt x="574" y="2021"/>
                  </a:lnTo>
                  <a:lnTo>
                    <a:pt x="516" y="1955"/>
                  </a:lnTo>
                  <a:lnTo>
                    <a:pt x="516" y="1955"/>
                  </a:lnTo>
                  <a:lnTo>
                    <a:pt x="488" y="1922"/>
                  </a:lnTo>
                  <a:lnTo>
                    <a:pt x="462" y="1884"/>
                  </a:lnTo>
                  <a:lnTo>
                    <a:pt x="438" y="1844"/>
                  </a:lnTo>
                  <a:lnTo>
                    <a:pt x="416" y="1798"/>
                  </a:lnTo>
                  <a:lnTo>
                    <a:pt x="396" y="1750"/>
                  </a:lnTo>
                  <a:lnTo>
                    <a:pt x="378" y="1698"/>
                  </a:lnTo>
                  <a:lnTo>
                    <a:pt x="360" y="1642"/>
                  </a:lnTo>
                  <a:lnTo>
                    <a:pt x="344" y="1582"/>
                  </a:lnTo>
                  <a:lnTo>
                    <a:pt x="330" y="1520"/>
                  </a:lnTo>
                  <a:lnTo>
                    <a:pt x="318" y="1454"/>
                  </a:lnTo>
                  <a:lnTo>
                    <a:pt x="308" y="1386"/>
                  </a:lnTo>
                  <a:lnTo>
                    <a:pt x="300" y="1314"/>
                  </a:lnTo>
                  <a:lnTo>
                    <a:pt x="294" y="1238"/>
                  </a:lnTo>
                  <a:lnTo>
                    <a:pt x="290" y="1160"/>
                  </a:lnTo>
                  <a:lnTo>
                    <a:pt x="286" y="1080"/>
                  </a:lnTo>
                  <a:lnTo>
                    <a:pt x="286" y="996"/>
                  </a:lnTo>
                  <a:lnTo>
                    <a:pt x="286" y="996"/>
                  </a:lnTo>
                  <a:lnTo>
                    <a:pt x="286" y="960"/>
                  </a:lnTo>
                  <a:lnTo>
                    <a:pt x="288" y="924"/>
                  </a:lnTo>
                  <a:lnTo>
                    <a:pt x="292" y="888"/>
                  </a:lnTo>
                  <a:lnTo>
                    <a:pt x="298" y="854"/>
                  </a:lnTo>
                  <a:lnTo>
                    <a:pt x="304" y="818"/>
                  </a:lnTo>
                  <a:lnTo>
                    <a:pt x="314" y="786"/>
                  </a:lnTo>
                  <a:lnTo>
                    <a:pt x="322" y="752"/>
                  </a:lnTo>
                  <a:lnTo>
                    <a:pt x="334" y="720"/>
                  </a:lnTo>
                  <a:lnTo>
                    <a:pt x="346" y="688"/>
                  </a:lnTo>
                  <a:lnTo>
                    <a:pt x="360" y="658"/>
                  </a:lnTo>
                  <a:lnTo>
                    <a:pt x="376" y="628"/>
                  </a:lnTo>
                  <a:lnTo>
                    <a:pt x="392" y="600"/>
                  </a:lnTo>
                  <a:lnTo>
                    <a:pt x="408" y="572"/>
                  </a:lnTo>
                  <a:lnTo>
                    <a:pt x="426" y="544"/>
                  </a:lnTo>
                  <a:lnTo>
                    <a:pt x="446" y="518"/>
                  </a:lnTo>
                  <a:lnTo>
                    <a:pt x="466" y="494"/>
                  </a:lnTo>
                  <a:lnTo>
                    <a:pt x="488" y="470"/>
                  </a:lnTo>
                  <a:lnTo>
                    <a:pt x="510" y="448"/>
                  </a:lnTo>
                  <a:lnTo>
                    <a:pt x="534" y="428"/>
                  </a:lnTo>
                  <a:lnTo>
                    <a:pt x="558" y="408"/>
                  </a:lnTo>
                  <a:lnTo>
                    <a:pt x="584" y="390"/>
                  </a:lnTo>
                  <a:lnTo>
                    <a:pt x="610" y="372"/>
                  </a:lnTo>
                  <a:lnTo>
                    <a:pt x="636" y="356"/>
                  </a:lnTo>
                  <a:lnTo>
                    <a:pt x="664" y="342"/>
                  </a:lnTo>
                  <a:lnTo>
                    <a:pt x="692" y="330"/>
                  </a:lnTo>
                  <a:lnTo>
                    <a:pt x="720" y="318"/>
                  </a:lnTo>
                  <a:lnTo>
                    <a:pt x="750" y="308"/>
                  </a:lnTo>
                  <a:lnTo>
                    <a:pt x="780" y="300"/>
                  </a:lnTo>
                  <a:lnTo>
                    <a:pt x="810" y="294"/>
                  </a:lnTo>
                  <a:lnTo>
                    <a:pt x="842" y="290"/>
                  </a:lnTo>
                  <a:lnTo>
                    <a:pt x="872" y="288"/>
                  </a:lnTo>
                  <a:lnTo>
                    <a:pt x="904" y="286"/>
                  </a:lnTo>
                  <a:lnTo>
                    <a:pt x="904" y="2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48AE370-DBCE-97C0-B195-FDD101BD7880}"/>
              </a:ext>
            </a:extLst>
          </p:cNvPr>
          <p:cNvCxnSpPr>
            <a:cxnSpLocks/>
          </p:cNvCxnSpPr>
          <p:nvPr/>
        </p:nvCxnSpPr>
        <p:spPr>
          <a:xfrm>
            <a:off x="1906587" y="3981213"/>
            <a:ext cx="1997970" cy="156445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</p:cxnSp>
      <p:sp>
        <p:nvSpPr>
          <p:cNvPr id="64" name="Freeform 92">
            <a:extLst>
              <a:ext uri="{FF2B5EF4-FFF2-40B4-BE49-F238E27FC236}">
                <a16:creationId xmlns:a16="http://schemas.microsoft.com/office/drawing/2014/main" id="{6EC27228-9767-3C81-C6BD-A3913D5E6510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856894" y="4811769"/>
            <a:ext cx="376288" cy="376513"/>
          </a:xfrm>
          <a:custGeom>
            <a:avLst/>
            <a:gdLst>
              <a:gd name="T0" fmla="*/ 0 w 6682"/>
              <a:gd name="T1" fmla="*/ 0 h 6686"/>
              <a:gd name="T2" fmla="*/ 0 w 6682"/>
              <a:gd name="T3" fmla="*/ 6686 h 6686"/>
              <a:gd name="T4" fmla="*/ 6682 w 6682"/>
              <a:gd name="T5" fmla="*/ 6686 h 6686"/>
              <a:gd name="T6" fmla="*/ 6682 w 6682"/>
              <a:gd name="T7" fmla="*/ 0 h 6686"/>
              <a:gd name="T8" fmla="*/ 0 w 6682"/>
              <a:gd name="T9" fmla="*/ 0 h 6686"/>
              <a:gd name="T10" fmla="*/ 6396 w 6682"/>
              <a:gd name="T11" fmla="*/ 6402 h 6686"/>
              <a:gd name="T12" fmla="*/ 488 w 6682"/>
              <a:gd name="T13" fmla="*/ 6402 h 6686"/>
              <a:gd name="T14" fmla="*/ 3017 w 6682"/>
              <a:gd name="T15" fmla="*/ 3871 h 6686"/>
              <a:gd name="T16" fmla="*/ 4181 w 6682"/>
              <a:gd name="T17" fmla="*/ 5036 h 6686"/>
              <a:gd name="T18" fmla="*/ 5590 w 6682"/>
              <a:gd name="T19" fmla="*/ 3625 h 6686"/>
              <a:gd name="T20" fmla="*/ 3059 w 6682"/>
              <a:gd name="T21" fmla="*/ 1092 h 6686"/>
              <a:gd name="T22" fmla="*/ 1650 w 6682"/>
              <a:gd name="T23" fmla="*/ 2503 h 6686"/>
              <a:gd name="T24" fmla="*/ 2815 w 6682"/>
              <a:gd name="T25" fmla="*/ 3669 h 6686"/>
              <a:gd name="T26" fmla="*/ 284 w 6682"/>
              <a:gd name="T27" fmla="*/ 6202 h 6686"/>
              <a:gd name="T28" fmla="*/ 284 w 6682"/>
              <a:gd name="T29" fmla="*/ 284 h 6686"/>
              <a:gd name="T30" fmla="*/ 6396 w 6682"/>
              <a:gd name="T31" fmla="*/ 284 h 6686"/>
              <a:gd name="T32" fmla="*/ 6396 w 6682"/>
              <a:gd name="T33" fmla="*/ 6402 h 6686"/>
              <a:gd name="T34" fmla="*/ 2051 w 6682"/>
              <a:gd name="T35" fmla="*/ 2503 h 6686"/>
              <a:gd name="T36" fmla="*/ 3059 w 6682"/>
              <a:gd name="T37" fmla="*/ 1494 h 6686"/>
              <a:gd name="T38" fmla="*/ 3273 w 6682"/>
              <a:gd name="T39" fmla="*/ 1711 h 6686"/>
              <a:gd name="T40" fmla="*/ 2267 w 6682"/>
              <a:gd name="T41" fmla="*/ 2717 h 6686"/>
              <a:gd name="T42" fmla="*/ 2051 w 6682"/>
              <a:gd name="T43" fmla="*/ 2503 h 6686"/>
              <a:gd name="T44" fmla="*/ 3473 w 6682"/>
              <a:gd name="T45" fmla="*/ 1911 h 6686"/>
              <a:gd name="T46" fmla="*/ 4781 w 6682"/>
              <a:gd name="T47" fmla="*/ 3219 h 6686"/>
              <a:gd name="T48" fmla="*/ 3775 w 6682"/>
              <a:gd name="T49" fmla="*/ 4225 h 6686"/>
              <a:gd name="T50" fmla="*/ 2467 w 6682"/>
              <a:gd name="T51" fmla="*/ 2917 h 6686"/>
              <a:gd name="T52" fmla="*/ 3473 w 6682"/>
              <a:gd name="T53" fmla="*/ 1911 h 6686"/>
              <a:gd name="T54" fmla="*/ 5186 w 6682"/>
              <a:gd name="T55" fmla="*/ 3625 h 6686"/>
              <a:gd name="T56" fmla="*/ 4181 w 6682"/>
              <a:gd name="T57" fmla="*/ 4631 h 6686"/>
              <a:gd name="T58" fmla="*/ 3975 w 6682"/>
              <a:gd name="T59" fmla="*/ 4427 h 6686"/>
              <a:gd name="T60" fmla="*/ 4983 w 6682"/>
              <a:gd name="T61" fmla="*/ 3421 h 6686"/>
              <a:gd name="T62" fmla="*/ 5186 w 6682"/>
              <a:gd name="T63" fmla="*/ 3625 h 6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82" h="6686">
                <a:moveTo>
                  <a:pt x="0" y="0"/>
                </a:moveTo>
                <a:lnTo>
                  <a:pt x="0" y="6686"/>
                </a:lnTo>
                <a:lnTo>
                  <a:pt x="6682" y="6686"/>
                </a:lnTo>
                <a:lnTo>
                  <a:pt x="6682" y="0"/>
                </a:lnTo>
                <a:lnTo>
                  <a:pt x="0" y="0"/>
                </a:lnTo>
                <a:close/>
                <a:moveTo>
                  <a:pt x="6396" y="6402"/>
                </a:moveTo>
                <a:lnTo>
                  <a:pt x="488" y="6402"/>
                </a:lnTo>
                <a:lnTo>
                  <a:pt x="3017" y="3871"/>
                </a:lnTo>
                <a:lnTo>
                  <a:pt x="4181" y="5036"/>
                </a:lnTo>
                <a:lnTo>
                  <a:pt x="5590" y="3625"/>
                </a:lnTo>
                <a:lnTo>
                  <a:pt x="3059" y="1092"/>
                </a:lnTo>
                <a:lnTo>
                  <a:pt x="1650" y="2503"/>
                </a:lnTo>
                <a:lnTo>
                  <a:pt x="2815" y="3669"/>
                </a:lnTo>
                <a:lnTo>
                  <a:pt x="284" y="6202"/>
                </a:lnTo>
                <a:lnTo>
                  <a:pt x="284" y="284"/>
                </a:lnTo>
                <a:lnTo>
                  <a:pt x="6396" y="284"/>
                </a:lnTo>
                <a:lnTo>
                  <a:pt x="6396" y="6402"/>
                </a:lnTo>
                <a:close/>
                <a:moveTo>
                  <a:pt x="2051" y="2503"/>
                </a:moveTo>
                <a:lnTo>
                  <a:pt x="3059" y="1494"/>
                </a:lnTo>
                <a:lnTo>
                  <a:pt x="3273" y="1711"/>
                </a:lnTo>
                <a:lnTo>
                  <a:pt x="2267" y="2717"/>
                </a:lnTo>
                <a:lnTo>
                  <a:pt x="2051" y="2503"/>
                </a:lnTo>
                <a:close/>
                <a:moveTo>
                  <a:pt x="3473" y="1911"/>
                </a:moveTo>
                <a:lnTo>
                  <a:pt x="4781" y="3219"/>
                </a:lnTo>
                <a:lnTo>
                  <a:pt x="3775" y="4225"/>
                </a:lnTo>
                <a:lnTo>
                  <a:pt x="2467" y="2917"/>
                </a:lnTo>
                <a:lnTo>
                  <a:pt x="3473" y="1911"/>
                </a:lnTo>
                <a:close/>
                <a:moveTo>
                  <a:pt x="5186" y="3625"/>
                </a:moveTo>
                <a:lnTo>
                  <a:pt x="4181" y="4631"/>
                </a:lnTo>
                <a:lnTo>
                  <a:pt x="3975" y="4427"/>
                </a:lnTo>
                <a:lnTo>
                  <a:pt x="4983" y="3421"/>
                </a:lnTo>
                <a:lnTo>
                  <a:pt x="5186" y="3625"/>
                </a:lnTo>
                <a:close/>
              </a:path>
            </a:pathLst>
          </a:custGeom>
          <a:solidFill>
            <a:srgbClr val="464646"/>
          </a:solidFill>
          <a:ln w="9525">
            <a:noFill/>
            <a:round/>
            <a:headEnd/>
            <a:tailEnd/>
          </a:ln>
        </p:spPr>
        <p:txBody>
          <a:bodyPr vert="horz" wrap="square" lIns="78191" tIns="39096" rIns="78191" bIns="3909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Freeform 92">
            <a:extLst>
              <a:ext uri="{FF2B5EF4-FFF2-40B4-BE49-F238E27FC236}">
                <a16:creationId xmlns:a16="http://schemas.microsoft.com/office/drawing/2014/main" id="{8D37D207-F6E2-3214-578C-BCF6523876B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136761" y="5366223"/>
            <a:ext cx="376288" cy="376513"/>
          </a:xfrm>
          <a:custGeom>
            <a:avLst/>
            <a:gdLst>
              <a:gd name="T0" fmla="*/ 0 w 6682"/>
              <a:gd name="T1" fmla="*/ 0 h 6686"/>
              <a:gd name="T2" fmla="*/ 0 w 6682"/>
              <a:gd name="T3" fmla="*/ 6686 h 6686"/>
              <a:gd name="T4" fmla="*/ 6682 w 6682"/>
              <a:gd name="T5" fmla="*/ 6686 h 6686"/>
              <a:gd name="T6" fmla="*/ 6682 w 6682"/>
              <a:gd name="T7" fmla="*/ 0 h 6686"/>
              <a:gd name="T8" fmla="*/ 0 w 6682"/>
              <a:gd name="T9" fmla="*/ 0 h 6686"/>
              <a:gd name="T10" fmla="*/ 6396 w 6682"/>
              <a:gd name="T11" fmla="*/ 6402 h 6686"/>
              <a:gd name="T12" fmla="*/ 488 w 6682"/>
              <a:gd name="T13" fmla="*/ 6402 h 6686"/>
              <a:gd name="T14" fmla="*/ 3017 w 6682"/>
              <a:gd name="T15" fmla="*/ 3871 h 6686"/>
              <a:gd name="T16" fmla="*/ 4181 w 6682"/>
              <a:gd name="T17" fmla="*/ 5036 h 6686"/>
              <a:gd name="T18" fmla="*/ 5590 w 6682"/>
              <a:gd name="T19" fmla="*/ 3625 h 6686"/>
              <a:gd name="T20" fmla="*/ 3059 w 6682"/>
              <a:gd name="T21" fmla="*/ 1092 h 6686"/>
              <a:gd name="T22" fmla="*/ 1650 w 6682"/>
              <a:gd name="T23" fmla="*/ 2503 h 6686"/>
              <a:gd name="T24" fmla="*/ 2815 w 6682"/>
              <a:gd name="T25" fmla="*/ 3669 h 6686"/>
              <a:gd name="T26" fmla="*/ 284 w 6682"/>
              <a:gd name="T27" fmla="*/ 6202 h 6686"/>
              <a:gd name="T28" fmla="*/ 284 w 6682"/>
              <a:gd name="T29" fmla="*/ 284 h 6686"/>
              <a:gd name="T30" fmla="*/ 6396 w 6682"/>
              <a:gd name="T31" fmla="*/ 284 h 6686"/>
              <a:gd name="T32" fmla="*/ 6396 w 6682"/>
              <a:gd name="T33" fmla="*/ 6402 h 6686"/>
              <a:gd name="T34" fmla="*/ 2051 w 6682"/>
              <a:gd name="T35" fmla="*/ 2503 h 6686"/>
              <a:gd name="T36" fmla="*/ 3059 w 6682"/>
              <a:gd name="T37" fmla="*/ 1494 h 6686"/>
              <a:gd name="T38" fmla="*/ 3273 w 6682"/>
              <a:gd name="T39" fmla="*/ 1711 h 6686"/>
              <a:gd name="T40" fmla="*/ 2267 w 6682"/>
              <a:gd name="T41" fmla="*/ 2717 h 6686"/>
              <a:gd name="T42" fmla="*/ 2051 w 6682"/>
              <a:gd name="T43" fmla="*/ 2503 h 6686"/>
              <a:gd name="T44" fmla="*/ 3473 w 6682"/>
              <a:gd name="T45" fmla="*/ 1911 h 6686"/>
              <a:gd name="T46" fmla="*/ 4781 w 6682"/>
              <a:gd name="T47" fmla="*/ 3219 h 6686"/>
              <a:gd name="T48" fmla="*/ 3775 w 6682"/>
              <a:gd name="T49" fmla="*/ 4225 h 6686"/>
              <a:gd name="T50" fmla="*/ 2467 w 6682"/>
              <a:gd name="T51" fmla="*/ 2917 h 6686"/>
              <a:gd name="T52" fmla="*/ 3473 w 6682"/>
              <a:gd name="T53" fmla="*/ 1911 h 6686"/>
              <a:gd name="T54" fmla="*/ 5186 w 6682"/>
              <a:gd name="T55" fmla="*/ 3625 h 6686"/>
              <a:gd name="T56" fmla="*/ 4181 w 6682"/>
              <a:gd name="T57" fmla="*/ 4631 h 6686"/>
              <a:gd name="T58" fmla="*/ 3975 w 6682"/>
              <a:gd name="T59" fmla="*/ 4427 h 6686"/>
              <a:gd name="T60" fmla="*/ 4983 w 6682"/>
              <a:gd name="T61" fmla="*/ 3421 h 6686"/>
              <a:gd name="T62" fmla="*/ 5186 w 6682"/>
              <a:gd name="T63" fmla="*/ 3625 h 6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82" h="6686">
                <a:moveTo>
                  <a:pt x="0" y="0"/>
                </a:moveTo>
                <a:lnTo>
                  <a:pt x="0" y="6686"/>
                </a:lnTo>
                <a:lnTo>
                  <a:pt x="6682" y="6686"/>
                </a:lnTo>
                <a:lnTo>
                  <a:pt x="6682" y="0"/>
                </a:lnTo>
                <a:lnTo>
                  <a:pt x="0" y="0"/>
                </a:lnTo>
                <a:close/>
                <a:moveTo>
                  <a:pt x="6396" y="6402"/>
                </a:moveTo>
                <a:lnTo>
                  <a:pt x="488" y="6402"/>
                </a:lnTo>
                <a:lnTo>
                  <a:pt x="3017" y="3871"/>
                </a:lnTo>
                <a:lnTo>
                  <a:pt x="4181" y="5036"/>
                </a:lnTo>
                <a:lnTo>
                  <a:pt x="5590" y="3625"/>
                </a:lnTo>
                <a:lnTo>
                  <a:pt x="3059" y="1092"/>
                </a:lnTo>
                <a:lnTo>
                  <a:pt x="1650" y="2503"/>
                </a:lnTo>
                <a:lnTo>
                  <a:pt x="2815" y="3669"/>
                </a:lnTo>
                <a:lnTo>
                  <a:pt x="284" y="6202"/>
                </a:lnTo>
                <a:lnTo>
                  <a:pt x="284" y="284"/>
                </a:lnTo>
                <a:lnTo>
                  <a:pt x="6396" y="284"/>
                </a:lnTo>
                <a:lnTo>
                  <a:pt x="6396" y="6402"/>
                </a:lnTo>
                <a:close/>
                <a:moveTo>
                  <a:pt x="2051" y="2503"/>
                </a:moveTo>
                <a:lnTo>
                  <a:pt x="3059" y="1494"/>
                </a:lnTo>
                <a:lnTo>
                  <a:pt x="3273" y="1711"/>
                </a:lnTo>
                <a:lnTo>
                  <a:pt x="2267" y="2717"/>
                </a:lnTo>
                <a:lnTo>
                  <a:pt x="2051" y="2503"/>
                </a:lnTo>
                <a:close/>
                <a:moveTo>
                  <a:pt x="3473" y="1911"/>
                </a:moveTo>
                <a:lnTo>
                  <a:pt x="4781" y="3219"/>
                </a:lnTo>
                <a:lnTo>
                  <a:pt x="3775" y="4225"/>
                </a:lnTo>
                <a:lnTo>
                  <a:pt x="2467" y="2917"/>
                </a:lnTo>
                <a:lnTo>
                  <a:pt x="3473" y="1911"/>
                </a:lnTo>
                <a:close/>
                <a:moveTo>
                  <a:pt x="5186" y="3625"/>
                </a:moveTo>
                <a:lnTo>
                  <a:pt x="4181" y="4631"/>
                </a:lnTo>
                <a:lnTo>
                  <a:pt x="3975" y="4427"/>
                </a:lnTo>
                <a:lnTo>
                  <a:pt x="4983" y="3421"/>
                </a:lnTo>
                <a:lnTo>
                  <a:pt x="5186" y="3625"/>
                </a:lnTo>
                <a:close/>
              </a:path>
            </a:pathLst>
          </a:custGeom>
          <a:solidFill>
            <a:srgbClr val="464646"/>
          </a:solidFill>
          <a:ln w="9525">
            <a:noFill/>
            <a:round/>
            <a:headEnd/>
            <a:tailEnd/>
          </a:ln>
        </p:spPr>
        <p:txBody>
          <a:bodyPr vert="horz" wrap="square" lIns="78191" tIns="39096" rIns="78191" bIns="3909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66" name="Group 124">
            <a:extLst>
              <a:ext uri="{FF2B5EF4-FFF2-40B4-BE49-F238E27FC236}">
                <a16:creationId xmlns:a16="http://schemas.microsoft.com/office/drawing/2014/main" id="{DC27FB4E-F12A-346E-739F-7B0DF9C2C3D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19691" y="5097192"/>
            <a:ext cx="203500" cy="203621"/>
            <a:chOff x="988" y="0"/>
            <a:chExt cx="6700" cy="6704"/>
          </a:xfrm>
          <a:solidFill>
            <a:srgbClr val="464646"/>
          </a:solidFill>
        </p:grpSpPr>
        <p:sp>
          <p:nvSpPr>
            <p:cNvPr id="67" name="Freeform 125">
              <a:extLst>
                <a:ext uri="{FF2B5EF4-FFF2-40B4-BE49-F238E27FC236}">
                  <a16:creationId xmlns:a16="http://schemas.microsoft.com/office/drawing/2014/main" id="{2D706EE2-12B8-A5A6-98AD-DF73F452C1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8" y="0"/>
              <a:ext cx="6700" cy="6704"/>
            </a:xfrm>
            <a:custGeom>
              <a:avLst/>
              <a:gdLst>
                <a:gd name="T0" fmla="*/ 6700 w 6700"/>
                <a:gd name="T1" fmla="*/ 6704 h 6704"/>
                <a:gd name="T2" fmla="*/ 6700 w 6700"/>
                <a:gd name="T3" fmla="*/ 3053 h 6704"/>
                <a:gd name="T4" fmla="*/ 6700 w 6700"/>
                <a:gd name="T5" fmla="*/ 0 h 6704"/>
                <a:gd name="T6" fmla="*/ 804 w 6700"/>
                <a:gd name="T7" fmla="*/ 3563 h 6704"/>
                <a:gd name="T8" fmla="*/ 694 w 6700"/>
                <a:gd name="T9" fmla="*/ 3783 h 6704"/>
                <a:gd name="T10" fmla="*/ 516 w 6700"/>
                <a:gd name="T11" fmla="*/ 3951 h 6704"/>
                <a:gd name="T12" fmla="*/ 286 w 6700"/>
                <a:gd name="T13" fmla="*/ 4045 h 6704"/>
                <a:gd name="T14" fmla="*/ 382 w 6700"/>
                <a:gd name="T15" fmla="*/ 5914 h 6704"/>
                <a:gd name="T16" fmla="*/ 594 w 6700"/>
                <a:gd name="T17" fmla="*/ 6040 h 6704"/>
                <a:gd name="T18" fmla="*/ 748 w 6700"/>
                <a:gd name="T19" fmla="*/ 6230 h 6704"/>
                <a:gd name="T20" fmla="*/ 286 w 6700"/>
                <a:gd name="T21" fmla="*/ 6418 h 6704"/>
                <a:gd name="T22" fmla="*/ 5912 w 6700"/>
                <a:gd name="T23" fmla="*/ 6322 h 6704"/>
                <a:gd name="T24" fmla="*/ 6036 w 6700"/>
                <a:gd name="T25" fmla="*/ 6110 h 6704"/>
                <a:gd name="T26" fmla="*/ 6228 w 6700"/>
                <a:gd name="T27" fmla="*/ 5956 h 6704"/>
                <a:gd name="T28" fmla="*/ 6416 w 6700"/>
                <a:gd name="T29" fmla="*/ 6418 h 6704"/>
                <a:gd name="T30" fmla="*/ 6336 w 6700"/>
                <a:gd name="T31" fmla="*/ 5612 h 6704"/>
                <a:gd name="T32" fmla="*/ 6152 w 6700"/>
                <a:gd name="T33" fmla="*/ 5676 h 6704"/>
                <a:gd name="T34" fmla="*/ 5986 w 6700"/>
                <a:gd name="T35" fmla="*/ 5772 h 6704"/>
                <a:gd name="T36" fmla="*/ 5842 w 6700"/>
                <a:gd name="T37" fmla="*/ 5900 h 6704"/>
                <a:gd name="T38" fmla="*/ 5726 w 6700"/>
                <a:gd name="T39" fmla="*/ 6052 h 6704"/>
                <a:gd name="T40" fmla="*/ 5642 w 6700"/>
                <a:gd name="T41" fmla="*/ 6226 h 6704"/>
                <a:gd name="T42" fmla="*/ 5594 w 6700"/>
                <a:gd name="T43" fmla="*/ 6418 h 6704"/>
                <a:gd name="T44" fmla="*/ 1082 w 6700"/>
                <a:gd name="T45" fmla="*/ 6302 h 6704"/>
                <a:gd name="T46" fmla="*/ 1012 w 6700"/>
                <a:gd name="T47" fmla="*/ 6120 h 6704"/>
                <a:gd name="T48" fmla="*/ 908 w 6700"/>
                <a:gd name="T49" fmla="*/ 5958 h 6704"/>
                <a:gd name="T50" fmla="*/ 774 w 6700"/>
                <a:gd name="T51" fmla="*/ 5820 h 6704"/>
                <a:gd name="T52" fmla="*/ 618 w 6700"/>
                <a:gd name="T53" fmla="*/ 5710 h 6704"/>
                <a:gd name="T54" fmla="*/ 440 w 6700"/>
                <a:gd name="T55" fmla="*/ 5632 h 6704"/>
                <a:gd name="T56" fmla="*/ 286 w 6700"/>
                <a:gd name="T57" fmla="*/ 4923 h 6704"/>
                <a:gd name="T58" fmla="*/ 402 w 6700"/>
                <a:gd name="T59" fmla="*/ 4309 h 6704"/>
                <a:gd name="T60" fmla="*/ 584 w 6700"/>
                <a:gd name="T61" fmla="*/ 4239 h 6704"/>
                <a:gd name="T62" fmla="*/ 746 w 6700"/>
                <a:gd name="T63" fmla="*/ 4135 h 6704"/>
                <a:gd name="T64" fmla="*/ 884 w 6700"/>
                <a:gd name="T65" fmla="*/ 4003 h 6704"/>
                <a:gd name="T66" fmla="*/ 994 w 6700"/>
                <a:gd name="T67" fmla="*/ 3845 h 6704"/>
                <a:gd name="T68" fmla="*/ 1070 w 6700"/>
                <a:gd name="T69" fmla="*/ 3667 h 6704"/>
                <a:gd name="T70" fmla="*/ 5594 w 6700"/>
                <a:gd name="T71" fmla="*/ 3513 h 6704"/>
                <a:gd name="T72" fmla="*/ 5630 w 6700"/>
                <a:gd name="T73" fmla="*/ 3667 h 6704"/>
                <a:gd name="T74" fmla="*/ 5708 w 6700"/>
                <a:gd name="T75" fmla="*/ 3845 h 6704"/>
                <a:gd name="T76" fmla="*/ 5816 w 6700"/>
                <a:gd name="T77" fmla="*/ 4003 h 6704"/>
                <a:gd name="T78" fmla="*/ 5954 w 6700"/>
                <a:gd name="T79" fmla="*/ 4135 h 6704"/>
                <a:gd name="T80" fmla="*/ 6116 w 6700"/>
                <a:gd name="T81" fmla="*/ 4239 h 6704"/>
                <a:gd name="T82" fmla="*/ 6298 w 6700"/>
                <a:gd name="T83" fmla="*/ 4309 h 6704"/>
                <a:gd name="T84" fmla="*/ 6416 w 6700"/>
                <a:gd name="T85" fmla="*/ 5596 h 6704"/>
                <a:gd name="T86" fmla="*/ 6272 w 6700"/>
                <a:gd name="T87" fmla="*/ 3997 h 6704"/>
                <a:gd name="T88" fmla="*/ 6070 w 6700"/>
                <a:gd name="T89" fmla="*/ 3857 h 6704"/>
                <a:gd name="T90" fmla="*/ 5930 w 6700"/>
                <a:gd name="T91" fmla="*/ 3655 h 6704"/>
                <a:gd name="T92" fmla="*/ 6416 w 6700"/>
                <a:gd name="T93" fmla="*/ 4045 h 6704"/>
                <a:gd name="T94" fmla="*/ 6416 w 6700"/>
                <a:gd name="T95" fmla="*/ 2669 h 6704"/>
                <a:gd name="T96" fmla="*/ 6416 w 6700"/>
                <a:gd name="T97" fmla="*/ 1875 h 6704"/>
                <a:gd name="T98" fmla="*/ 6416 w 6700"/>
                <a:gd name="T99" fmla="*/ 1080 h 6704"/>
                <a:gd name="T100" fmla="*/ 6416 w 6700"/>
                <a:gd name="T101" fmla="*/ 286 h 6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700" h="6704">
                  <a:moveTo>
                    <a:pt x="0" y="0"/>
                  </a:moveTo>
                  <a:lnTo>
                    <a:pt x="0" y="0"/>
                  </a:lnTo>
                  <a:lnTo>
                    <a:pt x="0" y="6704"/>
                  </a:lnTo>
                  <a:lnTo>
                    <a:pt x="0" y="6704"/>
                  </a:lnTo>
                  <a:lnTo>
                    <a:pt x="6700" y="6704"/>
                  </a:lnTo>
                  <a:lnTo>
                    <a:pt x="6700" y="5716"/>
                  </a:lnTo>
                  <a:lnTo>
                    <a:pt x="6700" y="4923"/>
                  </a:lnTo>
                  <a:lnTo>
                    <a:pt x="6700" y="4129"/>
                  </a:lnTo>
                  <a:lnTo>
                    <a:pt x="6700" y="3227"/>
                  </a:lnTo>
                  <a:lnTo>
                    <a:pt x="6700" y="3053"/>
                  </a:lnTo>
                  <a:lnTo>
                    <a:pt x="6700" y="2383"/>
                  </a:lnTo>
                  <a:lnTo>
                    <a:pt x="6700" y="1588"/>
                  </a:lnTo>
                  <a:lnTo>
                    <a:pt x="6700" y="794"/>
                  </a:lnTo>
                  <a:lnTo>
                    <a:pt x="6700" y="0"/>
                  </a:lnTo>
                  <a:lnTo>
                    <a:pt x="6700" y="0"/>
                  </a:lnTo>
                  <a:lnTo>
                    <a:pt x="0" y="0"/>
                  </a:lnTo>
                  <a:close/>
                  <a:moveTo>
                    <a:pt x="286" y="3513"/>
                  </a:moveTo>
                  <a:lnTo>
                    <a:pt x="818" y="3513"/>
                  </a:lnTo>
                  <a:lnTo>
                    <a:pt x="818" y="3513"/>
                  </a:lnTo>
                  <a:lnTo>
                    <a:pt x="804" y="3563"/>
                  </a:lnTo>
                  <a:lnTo>
                    <a:pt x="790" y="3609"/>
                  </a:lnTo>
                  <a:lnTo>
                    <a:pt x="770" y="3655"/>
                  </a:lnTo>
                  <a:lnTo>
                    <a:pt x="748" y="3701"/>
                  </a:lnTo>
                  <a:lnTo>
                    <a:pt x="722" y="3743"/>
                  </a:lnTo>
                  <a:lnTo>
                    <a:pt x="694" y="3783"/>
                  </a:lnTo>
                  <a:lnTo>
                    <a:pt x="664" y="3821"/>
                  </a:lnTo>
                  <a:lnTo>
                    <a:pt x="630" y="3857"/>
                  </a:lnTo>
                  <a:lnTo>
                    <a:pt x="594" y="3891"/>
                  </a:lnTo>
                  <a:lnTo>
                    <a:pt x="556" y="3923"/>
                  </a:lnTo>
                  <a:lnTo>
                    <a:pt x="516" y="3951"/>
                  </a:lnTo>
                  <a:lnTo>
                    <a:pt x="472" y="3975"/>
                  </a:lnTo>
                  <a:lnTo>
                    <a:pt x="428" y="3997"/>
                  </a:lnTo>
                  <a:lnTo>
                    <a:pt x="382" y="4017"/>
                  </a:lnTo>
                  <a:lnTo>
                    <a:pt x="334" y="4033"/>
                  </a:lnTo>
                  <a:lnTo>
                    <a:pt x="286" y="4045"/>
                  </a:lnTo>
                  <a:lnTo>
                    <a:pt x="286" y="3513"/>
                  </a:lnTo>
                  <a:close/>
                  <a:moveTo>
                    <a:pt x="286" y="5886"/>
                  </a:moveTo>
                  <a:lnTo>
                    <a:pt x="286" y="5886"/>
                  </a:lnTo>
                  <a:lnTo>
                    <a:pt x="334" y="5898"/>
                  </a:lnTo>
                  <a:lnTo>
                    <a:pt x="382" y="5914"/>
                  </a:lnTo>
                  <a:lnTo>
                    <a:pt x="428" y="5934"/>
                  </a:lnTo>
                  <a:lnTo>
                    <a:pt x="472" y="5956"/>
                  </a:lnTo>
                  <a:lnTo>
                    <a:pt x="516" y="5980"/>
                  </a:lnTo>
                  <a:lnTo>
                    <a:pt x="556" y="6008"/>
                  </a:lnTo>
                  <a:lnTo>
                    <a:pt x="594" y="6040"/>
                  </a:lnTo>
                  <a:lnTo>
                    <a:pt x="630" y="6074"/>
                  </a:lnTo>
                  <a:lnTo>
                    <a:pt x="664" y="6110"/>
                  </a:lnTo>
                  <a:lnTo>
                    <a:pt x="694" y="6148"/>
                  </a:lnTo>
                  <a:lnTo>
                    <a:pt x="722" y="6188"/>
                  </a:lnTo>
                  <a:lnTo>
                    <a:pt x="748" y="6230"/>
                  </a:lnTo>
                  <a:lnTo>
                    <a:pt x="770" y="6276"/>
                  </a:lnTo>
                  <a:lnTo>
                    <a:pt x="790" y="6322"/>
                  </a:lnTo>
                  <a:lnTo>
                    <a:pt x="804" y="6368"/>
                  </a:lnTo>
                  <a:lnTo>
                    <a:pt x="818" y="6418"/>
                  </a:lnTo>
                  <a:lnTo>
                    <a:pt x="286" y="6418"/>
                  </a:lnTo>
                  <a:lnTo>
                    <a:pt x="286" y="5886"/>
                  </a:lnTo>
                  <a:close/>
                  <a:moveTo>
                    <a:pt x="5882" y="6418"/>
                  </a:moveTo>
                  <a:lnTo>
                    <a:pt x="5882" y="6418"/>
                  </a:lnTo>
                  <a:lnTo>
                    <a:pt x="5896" y="6368"/>
                  </a:lnTo>
                  <a:lnTo>
                    <a:pt x="5912" y="6322"/>
                  </a:lnTo>
                  <a:lnTo>
                    <a:pt x="5930" y="6276"/>
                  </a:lnTo>
                  <a:lnTo>
                    <a:pt x="5952" y="6230"/>
                  </a:lnTo>
                  <a:lnTo>
                    <a:pt x="5978" y="6188"/>
                  </a:lnTo>
                  <a:lnTo>
                    <a:pt x="6006" y="6148"/>
                  </a:lnTo>
                  <a:lnTo>
                    <a:pt x="6036" y="6110"/>
                  </a:lnTo>
                  <a:lnTo>
                    <a:pt x="6070" y="6074"/>
                  </a:lnTo>
                  <a:lnTo>
                    <a:pt x="6106" y="6040"/>
                  </a:lnTo>
                  <a:lnTo>
                    <a:pt x="6144" y="6008"/>
                  </a:lnTo>
                  <a:lnTo>
                    <a:pt x="6186" y="5980"/>
                  </a:lnTo>
                  <a:lnTo>
                    <a:pt x="6228" y="5956"/>
                  </a:lnTo>
                  <a:lnTo>
                    <a:pt x="6272" y="5934"/>
                  </a:lnTo>
                  <a:lnTo>
                    <a:pt x="6318" y="5914"/>
                  </a:lnTo>
                  <a:lnTo>
                    <a:pt x="6366" y="5898"/>
                  </a:lnTo>
                  <a:lnTo>
                    <a:pt x="6416" y="5886"/>
                  </a:lnTo>
                  <a:lnTo>
                    <a:pt x="6416" y="6418"/>
                  </a:lnTo>
                  <a:lnTo>
                    <a:pt x="5882" y="6418"/>
                  </a:lnTo>
                  <a:close/>
                  <a:moveTo>
                    <a:pt x="6416" y="5596"/>
                  </a:moveTo>
                  <a:lnTo>
                    <a:pt x="6416" y="5596"/>
                  </a:lnTo>
                  <a:lnTo>
                    <a:pt x="6376" y="5604"/>
                  </a:lnTo>
                  <a:lnTo>
                    <a:pt x="6336" y="5612"/>
                  </a:lnTo>
                  <a:lnTo>
                    <a:pt x="6298" y="5622"/>
                  </a:lnTo>
                  <a:lnTo>
                    <a:pt x="6260" y="5632"/>
                  </a:lnTo>
                  <a:lnTo>
                    <a:pt x="6224" y="5646"/>
                  </a:lnTo>
                  <a:lnTo>
                    <a:pt x="6188" y="5660"/>
                  </a:lnTo>
                  <a:lnTo>
                    <a:pt x="6152" y="5676"/>
                  </a:lnTo>
                  <a:lnTo>
                    <a:pt x="6116" y="5692"/>
                  </a:lnTo>
                  <a:lnTo>
                    <a:pt x="6082" y="5710"/>
                  </a:lnTo>
                  <a:lnTo>
                    <a:pt x="6050" y="5730"/>
                  </a:lnTo>
                  <a:lnTo>
                    <a:pt x="6018" y="5750"/>
                  </a:lnTo>
                  <a:lnTo>
                    <a:pt x="5986" y="5772"/>
                  </a:lnTo>
                  <a:lnTo>
                    <a:pt x="5954" y="5796"/>
                  </a:lnTo>
                  <a:lnTo>
                    <a:pt x="5926" y="5820"/>
                  </a:lnTo>
                  <a:lnTo>
                    <a:pt x="5896" y="5846"/>
                  </a:lnTo>
                  <a:lnTo>
                    <a:pt x="5870" y="5872"/>
                  </a:lnTo>
                  <a:lnTo>
                    <a:pt x="5842" y="5900"/>
                  </a:lnTo>
                  <a:lnTo>
                    <a:pt x="5816" y="5928"/>
                  </a:lnTo>
                  <a:lnTo>
                    <a:pt x="5792" y="5958"/>
                  </a:lnTo>
                  <a:lnTo>
                    <a:pt x="5770" y="5988"/>
                  </a:lnTo>
                  <a:lnTo>
                    <a:pt x="5748" y="6020"/>
                  </a:lnTo>
                  <a:lnTo>
                    <a:pt x="5726" y="6052"/>
                  </a:lnTo>
                  <a:lnTo>
                    <a:pt x="5708" y="6086"/>
                  </a:lnTo>
                  <a:lnTo>
                    <a:pt x="5688" y="6120"/>
                  </a:lnTo>
                  <a:lnTo>
                    <a:pt x="5672" y="6154"/>
                  </a:lnTo>
                  <a:lnTo>
                    <a:pt x="5656" y="6190"/>
                  </a:lnTo>
                  <a:lnTo>
                    <a:pt x="5642" y="6226"/>
                  </a:lnTo>
                  <a:lnTo>
                    <a:pt x="5630" y="6264"/>
                  </a:lnTo>
                  <a:lnTo>
                    <a:pt x="5618" y="6302"/>
                  </a:lnTo>
                  <a:lnTo>
                    <a:pt x="5608" y="6340"/>
                  </a:lnTo>
                  <a:lnTo>
                    <a:pt x="5600" y="6378"/>
                  </a:lnTo>
                  <a:lnTo>
                    <a:pt x="5594" y="6418"/>
                  </a:lnTo>
                  <a:lnTo>
                    <a:pt x="1106" y="6418"/>
                  </a:lnTo>
                  <a:lnTo>
                    <a:pt x="1106" y="6418"/>
                  </a:lnTo>
                  <a:lnTo>
                    <a:pt x="1100" y="6378"/>
                  </a:lnTo>
                  <a:lnTo>
                    <a:pt x="1092" y="6340"/>
                  </a:lnTo>
                  <a:lnTo>
                    <a:pt x="1082" y="6302"/>
                  </a:lnTo>
                  <a:lnTo>
                    <a:pt x="1070" y="6264"/>
                  </a:lnTo>
                  <a:lnTo>
                    <a:pt x="1058" y="6226"/>
                  </a:lnTo>
                  <a:lnTo>
                    <a:pt x="1044" y="6190"/>
                  </a:lnTo>
                  <a:lnTo>
                    <a:pt x="1028" y="6154"/>
                  </a:lnTo>
                  <a:lnTo>
                    <a:pt x="1012" y="6120"/>
                  </a:lnTo>
                  <a:lnTo>
                    <a:pt x="994" y="6086"/>
                  </a:lnTo>
                  <a:lnTo>
                    <a:pt x="974" y="6052"/>
                  </a:lnTo>
                  <a:lnTo>
                    <a:pt x="952" y="6020"/>
                  </a:lnTo>
                  <a:lnTo>
                    <a:pt x="930" y="5988"/>
                  </a:lnTo>
                  <a:lnTo>
                    <a:pt x="908" y="5958"/>
                  </a:lnTo>
                  <a:lnTo>
                    <a:pt x="884" y="5928"/>
                  </a:lnTo>
                  <a:lnTo>
                    <a:pt x="858" y="5900"/>
                  </a:lnTo>
                  <a:lnTo>
                    <a:pt x="832" y="5872"/>
                  </a:lnTo>
                  <a:lnTo>
                    <a:pt x="804" y="5846"/>
                  </a:lnTo>
                  <a:lnTo>
                    <a:pt x="774" y="5820"/>
                  </a:lnTo>
                  <a:lnTo>
                    <a:pt x="746" y="5796"/>
                  </a:lnTo>
                  <a:lnTo>
                    <a:pt x="714" y="5772"/>
                  </a:lnTo>
                  <a:lnTo>
                    <a:pt x="684" y="5750"/>
                  </a:lnTo>
                  <a:lnTo>
                    <a:pt x="650" y="5730"/>
                  </a:lnTo>
                  <a:lnTo>
                    <a:pt x="618" y="5710"/>
                  </a:lnTo>
                  <a:lnTo>
                    <a:pt x="584" y="5692"/>
                  </a:lnTo>
                  <a:lnTo>
                    <a:pt x="548" y="5676"/>
                  </a:lnTo>
                  <a:lnTo>
                    <a:pt x="512" y="5660"/>
                  </a:lnTo>
                  <a:lnTo>
                    <a:pt x="476" y="5646"/>
                  </a:lnTo>
                  <a:lnTo>
                    <a:pt x="440" y="5632"/>
                  </a:lnTo>
                  <a:lnTo>
                    <a:pt x="402" y="5622"/>
                  </a:lnTo>
                  <a:lnTo>
                    <a:pt x="364" y="5612"/>
                  </a:lnTo>
                  <a:lnTo>
                    <a:pt x="324" y="5604"/>
                  </a:lnTo>
                  <a:lnTo>
                    <a:pt x="286" y="5596"/>
                  </a:lnTo>
                  <a:lnTo>
                    <a:pt x="286" y="4923"/>
                  </a:lnTo>
                  <a:lnTo>
                    <a:pt x="286" y="4335"/>
                  </a:lnTo>
                  <a:lnTo>
                    <a:pt x="286" y="4335"/>
                  </a:lnTo>
                  <a:lnTo>
                    <a:pt x="324" y="4327"/>
                  </a:lnTo>
                  <a:lnTo>
                    <a:pt x="364" y="4319"/>
                  </a:lnTo>
                  <a:lnTo>
                    <a:pt x="402" y="4309"/>
                  </a:lnTo>
                  <a:lnTo>
                    <a:pt x="440" y="4299"/>
                  </a:lnTo>
                  <a:lnTo>
                    <a:pt x="476" y="4285"/>
                  </a:lnTo>
                  <a:lnTo>
                    <a:pt x="512" y="4271"/>
                  </a:lnTo>
                  <a:lnTo>
                    <a:pt x="548" y="4255"/>
                  </a:lnTo>
                  <a:lnTo>
                    <a:pt x="584" y="4239"/>
                  </a:lnTo>
                  <a:lnTo>
                    <a:pt x="618" y="4221"/>
                  </a:lnTo>
                  <a:lnTo>
                    <a:pt x="650" y="4201"/>
                  </a:lnTo>
                  <a:lnTo>
                    <a:pt x="684" y="4181"/>
                  </a:lnTo>
                  <a:lnTo>
                    <a:pt x="714" y="4159"/>
                  </a:lnTo>
                  <a:lnTo>
                    <a:pt x="746" y="4135"/>
                  </a:lnTo>
                  <a:lnTo>
                    <a:pt x="774" y="4111"/>
                  </a:lnTo>
                  <a:lnTo>
                    <a:pt x="804" y="4085"/>
                  </a:lnTo>
                  <a:lnTo>
                    <a:pt x="832" y="4059"/>
                  </a:lnTo>
                  <a:lnTo>
                    <a:pt x="858" y="4031"/>
                  </a:lnTo>
                  <a:lnTo>
                    <a:pt x="884" y="4003"/>
                  </a:lnTo>
                  <a:lnTo>
                    <a:pt x="908" y="3973"/>
                  </a:lnTo>
                  <a:lnTo>
                    <a:pt x="930" y="3943"/>
                  </a:lnTo>
                  <a:lnTo>
                    <a:pt x="952" y="3911"/>
                  </a:lnTo>
                  <a:lnTo>
                    <a:pt x="974" y="3879"/>
                  </a:lnTo>
                  <a:lnTo>
                    <a:pt x="994" y="3845"/>
                  </a:lnTo>
                  <a:lnTo>
                    <a:pt x="1012" y="3811"/>
                  </a:lnTo>
                  <a:lnTo>
                    <a:pt x="1028" y="3777"/>
                  </a:lnTo>
                  <a:lnTo>
                    <a:pt x="1044" y="3741"/>
                  </a:lnTo>
                  <a:lnTo>
                    <a:pt x="1058" y="3705"/>
                  </a:lnTo>
                  <a:lnTo>
                    <a:pt x="1070" y="3667"/>
                  </a:lnTo>
                  <a:lnTo>
                    <a:pt x="1082" y="3629"/>
                  </a:lnTo>
                  <a:lnTo>
                    <a:pt x="1092" y="3591"/>
                  </a:lnTo>
                  <a:lnTo>
                    <a:pt x="1100" y="3553"/>
                  </a:lnTo>
                  <a:lnTo>
                    <a:pt x="1106" y="3513"/>
                  </a:lnTo>
                  <a:lnTo>
                    <a:pt x="5594" y="3513"/>
                  </a:lnTo>
                  <a:lnTo>
                    <a:pt x="5594" y="3513"/>
                  </a:lnTo>
                  <a:lnTo>
                    <a:pt x="5600" y="3553"/>
                  </a:lnTo>
                  <a:lnTo>
                    <a:pt x="5608" y="3591"/>
                  </a:lnTo>
                  <a:lnTo>
                    <a:pt x="5618" y="3629"/>
                  </a:lnTo>
                  <a:lnTo>
                    <a:pt x="5630" y="3667"/>
                  </a:lnTo>
                  <a:lnTo>
                    <a:pt x="5642" y="3705"/>
                  </a:lnTo>
                  <a:lnTo>
                    <a:pt x="5656" y="3741"/>
                  </a:lnTo>
                  <a:lnTo>
                    <a:pt x="5672" y="3777"/>
                  </a:lnTo>
                  <a:lnTo>
                    <a:pt x="5688" y="3811"/>
                  </a:lnTo>
                  <a:lnTo>
                    <a:pt x="5708" y="3845"/>
                  </a:lnTo>
                  <a:lnTo>
                    <a:pt x="5726" y="3879"/>
                  </a:lnTo>
                  <a:lnTo>
                    <a:pt x="5748" y="3911"/>
                  </a:lnTo>
                  <a:lnTo>
                    <a:pt x="5770" y="3943"/>
                  </a:lnTo>
                  <a:lnTo>
                    <a:pt x="5792" y="3973"/>
                  </a:lnTo>
                  <a:lnTo>
                    <a:pt x="5816" y="4003"/>
                  </a:lnTo>
                  <a:lnTo>
                    <a:pt x="5842" y="4031"/>
                  </a:lnTo>
                  <a:lnTo>
                    <a:pt x="5870" y="4059"/>
                  </a:lnTo>
                  <a:lnTo>
                    <a:pt x="5896" y="4085"/>
                  </a:lnTo>
                  <a:lnTo>
                    <a:pt x="5926" y="4111"/>
                  </a:lnTo>
                  <a:lnTo>
                    <a:pt x="5954" y="4135"/>
                  </a:lnTo>
                  <a:lnTo>
                    <a:pt x="5986" y="4159"/>
                  </a:lnTo>
                  <a:lnTo>
                    <a:pt x="6018" y="4181"/>
                  </a:lnTo>
                  <a:lnTo>
                    <a:pt x="6050" y="4201"/>
                  </a:lnTo>
                  <a:lnTo>
                    <a:pt x="6082" y="4221"/>
                  </a:lnTo>
                  <a:lnTo>
                    <a:pt x="6116" y="4239"/>
                  </a:lnTo>
                  <a:lnTo>
                    <a:pt x="6152" y="4255"/>
                  </a:lnTo>
                  <a:lnTo>
                    <a:pt x="6188" y="4271"/>
                  </a:lnTo>
                  <a:lnTo>
                    <a:pt x="6224" y="4285"/>
                  </a:lnTo>
                  <a:lnTo>
                    <a:pt x="6260" y="4299"/>
                  </a:lnTo>
                  <a:lnTo>
                    <a:pt x="6298" y="4309"/>
                  </a:lnTo>
                  <a:lnTo>
                    <a:pt x="6336" y="4319"/>
                  </a:lnTo>
                  <a:lnTo>
                    <a:pt x="6376" y="4327"/>
                  </a:lnTo>
                  <a:lnTo>
                    <a:pt x="6416" y="4335"/>
                  </a:lnTo>
                  <a:lnTo>
                    <a:pt x="6416" y="4923"/>
                  </a:lnTo>
                  <a:lnTo>
                    <a:pt x="6416" y="5596"/>
                  </a:lnTo>
                  <a:close/>
                  <a:moveTo>
                    <a:pt x="6416" y="4045"/>
                  </a:moveTo>
                  <a:lnTo>
                    <a:pt x="6416" y="4045"/>
                  </a:lnTo>
                  <a:lnTo>
                    <a:pt x="6366" y="4033"/>
                  </a:lnTo>
                  <a:lnTo>
                    <a:pt x="6318" y="4017"/>
                  </a:lnTo>
                  <a:lnTo>
                    <a:pt x="6272" y="3997"/>
                  </a:lnTo>
                  <a:lnTo>
                    <a:pt x="6228" y="3975"/>
                  </a:lnTo>
                  <a:lnTo>
                    <a:pt x="6186" y="3951"/>
                  </a:lnTo>
                  <a:lnTo>
                    <a:pt x="6144" y="3923"/>
                  </a:lnTo>
                  <a:lnTo>
                    <a:pt x="6106" y="3891"/>
                  </a:lnTo>
                  <a:lnTo>
                    <a:pt x="6070" y="3857"/>
                  </a:lnTo>
                  <a:lnTo>
                    <a:pt x="6036" y="3821"/>
                  </a:lnTo>
                  <a:lnTo>
                    <a:pt x="6006" y="3783"/>
                  </a:lnTo>
                  <a:lnTo>
                    <a:pt x="5978" y="3743"/>
                  </a:lnTo>
                  <a:lnTo>
                    <a:pt x="5952" y="3701"/>
                  </a:lnTo>
                  <a:lnTo>
                    <a:pt x="5930" y="3655"/>
                  </a:lnTo>
                  <a:lnTo>
                    <a:pt x="5912" y="3609"/>
                  </a:lnTo>
                  <a:lnTo>
                    <a:pt x="5896" y="3563"/>
                  </a:lnTo>
                  <a:lnTo>
                    <a:pt x="5882" y="3513"/>
                  </a:lnTo>
                  <a:lnTo>
                    <a:pt x="6416" y="3513"/>
                  </a:lnTo>
                  <a:lnTo>
                    <a:pt x="6416" y="4045"/>
                  </a:lnTo>
                  <a:close/>
                  <a:moveTo>
                    <a:pt x="6416" y="3227"/>
                  </a:moveTo>
                  <a:lnTo>
                    <a:pt x="286" y="3227"/>
                  </a:lnTo>
                  <a:lnTo>
                    <a:pt x="286" y="3053"/>
                  </a:lnTo>
                  <a:lnTo>
                    <a:pt x="286" y="2669"/>
                  </a:lnTo>
                  <a:lnTo>
                    <a:pt x="6416" y="2669"/>
                  </a:lnTo>
                  <a:lnTo>
                    <a:pt x="6416" y="3053"/>
                  </a:lnTo>
                  <a:lnTo>
                    <a:pt x="6416" y="3227"/>
                  </a:lnTo>
                  <a:close/>
                  <a:moveTo>
                    <a:pt x="286" y="2383"/>
                  </a:moveTo>
                  <a:lnTo>
                    <a:pt x="286" y="1875"/>
                  </a:lnTo>
                  <a:lnTo>
                    <a:pt x="6416" y="1875"/>
                  </a:lnTo>
                  <a:lnTo>
                    <a:pt x="6416" y="2383"/>
                  </a:lnTo>
                  <a:lnTo>
                    <a:pt x="286" y="2383"/>
                  </a:lnTo>
                  <a:close/>
                  <a:moveTo>
                    <a:pt x="286" y="1588"/>
                  </a:moveTo>
                  <a:lnTo>
                    <a:pt x="286" y="1080"/>
                  </a:lnTo>
                  <a:lnTo>
                    <a:pt x="6416" y="1080"/>
                  </a:lnTo>
                  <a:lnTo>
                    <a:pt x="6416" y="1588"/>
                  </a:lnTo>
                  <a:lnTo>
                    <a:pt x="286" y="1588"/>
                  </a:lnTo>
                  <a:close/>
                  <a:moveTo>
                    <a:pt x="286" y="794"/>
                  </a:moveTo>
                  <a:lnTo>
                    <a:pt x="286" y="286"/>
                  </a:lnTo>
                  <a:lnTo>
                    <a:pt x="6416" y="286"/>
                  </a:lnTo>
                  <a:lnTo>
                    <a:pt x="6416" y="794"/>
                  </a:lnTo>
                  <a:lnTo>
                    <a:pt x="286" y="7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126">
              <a:extLst>
                <a:ext uri="{FF2B5EF4-FFF2-40B4-BE49-F238E27FC236}">
                  <a16:creationId xmlns:a16="http://schemas.microsoft.com/office/drawing/2014/main" id="{FF6EC6B4-88D2-8F7A-BE55-0191760FB0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62" y="3989"/>
              <a:ext cx="1952" cy="1953"/>
            </a:xfrm>
            <a:custGeom>
              <a:avLst/>
              <a:gdLst>
                <a:gd name="T0" fmla="*/ 828 w 1952"/>
                <a:gd name="T1" fmla="*/ 12 h 1953"/>
                <a:gd name="T2" fmla="*/ 596 w 1952"/>
                <a:gd name="T3" fmla="*/ 76 h 1953"/>
                <a:gd name="T4" fmla="*/ 392 w 1952"/>
                <a:gd name="T5" fmla="*/ 194 h 1953"/>
                <a:gd name="T6" fmla="*/ 224 w 1952"/>
                <a:gd name="T7" fmla="*/ 356 h 1953"/>
                <a:gd name="T8" fmla="*/ 96 w 1952"/>
                <a:gd name="T9" fmla="*/ 554 h 1953"/>
                <a:gd name="T10" fmla="*/ 20 w 1952"/>
                <a:gd name="T11" fmla="*/ 780 h 1953"/>
                <a:gd name="T12" fmla="*/ 0 w 1952"/>
                <a:gd name="T13" fmla="*/ 976 h 1953"/>
                <a:gd name="T14" fmla="*/ 32 w 1952"/>
                <a:gd name="T15" fmla="*/ 1221 h 1953"/>
                <a:gd name="T16" fmla="*/ 118 w 1952"/>
                <a:gd name="T17" fmla="*/ 1441 h 1953"/>
                <a:gd name="T18" fmla="*/ 254 w 1952"/>
                <a:gd name="T19" fmla="*/ 1633 h 1953"/>
                <a:gd name="T20" fmla="*/ 430 w 1952"/>
                <a:gd name="T21" fmla="*/ 1785 h 1953"/>
                <a:gd name="T22" fmla="*/ 640 w 1952"/>
                <a:gd name="T23" fmla="*/ 1893 h 1953"/>
                <a:gd name="T24" fmla="*/ 876 w 1952"/>
                <a:gd name="T25" fmla="*/ 1947 h 1953"/>
                <a:gd name="T26" fmla="*/ 1076 w 1952"/>
                <a:gd name="T27" fmla="*/ 1947 h 1953"/>
                <a:gd name="T28" fmla="*/ 1312 w 1952"/>
                <a:gd name="T29" fmla="*/ 1893 h 1953"/>
                <a:gd name="T30" fmla="*/ 1522 w 1952"/>
                <a:gd name="T31" fmla="*/ 1785 h 1953"/>
                <a:gd name="T32" fmla="*/ 1698 w 1952"/>
                <a:gd name="T33" fmla="*/ 1633 h 1953"/>
                <a:gd name="T34" fmla="*/ 1834 w 1952"/>
                <a:gd name="T35" fmla="*/ 1441 h 1953"/>
                <a:gd name="T36" fmla="*/ 1922 w 1952"/>
                <a:gd name="T37" fmla="*/ 1221 h 1953"/>
                <a:gd name="T38" fmla="*/ 1952 w 1952"/>
                <a:gd name="T39" fmla="*/ 976 h 1953"/>
                <a:gd name="T40" fmla="*/ 1932 w 1952"/>
                <a:gd name="T41" fmla="*/ 780 h 1953"/>
                <a:gd name="T42" fmla="*/ 1856 w 1952"/>
                <a:gd name="T43" fmla="*/ 554 h 1953"/>
                <a:gd name="T44" fmla="*/ 1728 w 1952"/>
                <a:gd name="T45" fmla="*/ 356 h 1953"/>
                <a:gd name="T46" fmla="*/ 1560 w 1952"/>
                <a:gd name="T47" fmla="*/ 194 h 1953"/>
                <a:gd name="T48" fmla="*/ 1356 w 1952"/>
                <a:gd name="T49" fmla="*/ 76 h 1953"/>
                <a:gd name="T50" fmla="*/ 1124 w 1952"/>
                <a:gd name="T51" fmla="*/ 12 h 1953"/>
                <a:gd name="T52" fmla="*/ 976 w 1952"/>
                <a:gd name="T53" fmla="*/ 1667 h 1953"/>
                <a:gd name="T54" fmla="*/ 838 w 1952"/>
                <a:gd name="T55" fmla="*/ 1653 h 1953"/>
                <a:gd name="T56" fmla="*/ 678 w 1952"/>
                <a:gd name="T57" fmla="*/ 1599 h 1953"/>
                <a:gd name="T58" fmla="*/ 538 w 1952"/>
                <a:gd name="T59" fmla="*/ 1509 h 1953"/>
                <a:gd name="T60" fmla="*/ 424 w 1952"/>
                <a:gd name="T61" fmla="*/ 1389 h 1953"/>
                <a:gd name="T62" fmla="*/ 340 w 1952"/>
                <a:gd name="T63" fmla="*/ 1245 h 1953"/>
                <a:gd name="T64" fmla="*/ 294 w 1952"/>
                <a:gd name="T65" fmla="*/ 1081 h 1953"/>
                <a:gd name="T66" fmla="*/ 286 w 1952"/>
                <a:gd name="T67" fmla="*/ 940 h 1953"/>
                <a:gd name="T68" fmla="*/ 318 w 1952"/>
                <a:gd name="T69" fmla="*/ 770 h 1953"/>
                <a:gd name="T70" fmla="*/ 386 w 1952"/>
                <a:gd name="T71" fmla="*/ 618 h 1953"/>
                <a:gd name="T72" fmla="*/ 488 w 1952"/>
                <a:gd name="T73" fmla="*/ 488 h 1953"/>
                <a:gd name="T74" fmla="*/ 618 w 1952"/>
                <a:gd name="T75" fmla="*/ 386 h 1953"/>
                <a:gd name="T76" fmla="*/ 772 w 1952"/>
                <a:gd name="T77" fmla="*/ 316 h 1953"/>
                <a:gd name="T78" fmla="*/ 940 w 1952"/>
                <a:gd name="T79" fmla="*/ 286 h 1953"/>
                <a:gd name="T80" fmla="*/ 1082 w 1952"/>
                <a:gd name="T81" fmla="*/ 294 h 1953"/>
                <a:gd name="T82" fmla="*/ 1244 w 1952"/>
                <a:gd name="T83" fmla="*/ 340 h 1953"/>
                <a:gd name="T84" fmla="*/ 1388 w 1952"/>
                <a:gd name="T85" fmla="*/ 424 h 1953"/>
                <a:gd name="T86" fmla="*/ 1508 w 1952"/>
                <a:gd name="T87" fmla="*/ 538 h 1953"/>
                <a:gd name="T88" fmla="*/ 1598 w 1952"/>
                <a:gd name="T89" fmla="*/ 678 h 1953"/>
                <a:gd name="T90" fmla="*/ 1652 w 1952"/>
                <a:gd name="T91" fmla="*/ 838 h 1953"/>
                <a:gd name="T92" fmla="*/ 1666 w 1952"/>
                <a:gd name="T93" fmla="*/ 976 h 1953"/>
                <a:gd name="T94" fmla="*/ 1644 w 1952"/>
                <a:gd name="T95" fmla="*/ 1149 h 1953"/>
                <a:gd name="T96" fmla="*/ 1582 w 1952"/>
                <a:gd name="T97" fmla="*/ 1305 h 1953"/>
                <a:gd name="T98" fmla="*/ 1486 w 1952"/>
                <a:gd name="T99" fmla="*/ 1441 h 1953"/>
                <a:gd name="T100" fmla="*/ 1362 w 1952"/>
                <a:gd name="T101" fmla="*/ 1549 h 1953"/>
                <a:gd name="T102" fmla="*/ 1214 w 1952"/>
                <a:gd name="T103" fmla="*/ 1625 h 1953"/>
                <a:gd name="T104" fmla="*/ 1046 w 1952"/>
                <a:gd name="T105" fmla="*/ 1663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52" h="1953">
                  <a:moveTo>
                    <a:pt x="976" y="0"/>
                  </a:moveTo>
                  <a:lnTo>
                    <a:pt x="976" y="0"/>
                  </a:lnTo>
                  <a:lnTo>
                    <a:pt x="926" y="2"/>
                  </a:lnTo>
                  <a:lnTo>
                    <a:pt x="876" y="6"/>
                  </a:lnTo>
                  <a:lnTo>
                    <a:pt x="828" y="12"/>
                  </a:lnTo>
                  <a:lnTo>
                    <a:pt x="780" y="20"/>
                  </a:lnTo>
                  <a:lnTo>
                    <a:pt x="732" y="30"/>
                  </a:lnTo>
                  <a:lnTo>
                    <a:pt x="686" y="44"/>
                  </a:lnTo>
                  <a:lnTo>
                    <a:pt x="640" y="60"/>
                  </a:lnTo>
                  <a:lnTo>
                    <a:pt x="596" y="76"/>
                  </a:lnTo>
                  <a:lnTo>
                    <a:pt x="554" y="96"/>
                  </a:lnTo>
                  <a:lnTo>
                    <a:pt x="512" y="118"/>
                  </a:lnTo>
                  <a:lnTo>
                    <a:pt x="470" y="142"/>
                  </a:lnTo>
                  <a:lnTo>
                    <a:pt x="430" y="166"/>
                  </a:lnTo>
                  <a:lnTo>
                    <a:pt x="392" y="194"/>
                  </a:lnTo>
                  <a:lnTo>
                    <a:pt x="356" y="224"/>
                  </a:lnTo>
                  <a:lnTo>
                    <a:pt x="320" y="254"/>
                  </a:lnTo>
                  <a:lnTo>
                    <a:pt x="286" y="286"/>
                  </a:lnTo>
                  <a:lnTo>
                    <a:pt x="254" y="320"/>
                  </a:lnTo>
                  <a:lnTo>
                    <a:pt x="224" y="356"/>
                  </a:lnTo>
                  <a:lnTo>
                    <a:pt x="194" y="392"/>
                  </a:lnTo>
                  <a:lnTo>
                    <a:pt x="168" y="430"/>
                  </a:lnTo>
                  <a:lnTo>
                    <a:pt x="142" y="470"/>
                  </a:lnTo>
                  <a:lnTo>
                    <a:pt x="118" y="512"/>
                  </a:lnTo>
                  <a:lnTo>
                    <a:pt x="96" y="554"/>
                  </a:lnTo>
                  <a:lnTo>
                    <a:pt x="78" y="596"/>
                  </a:lnTo>
                  <a:lnTo>
                    <a:pt x="60" y="640"/>
                  </a:lnTo>
                  <a:lnTo>
                    <a:pt x="44" y="686"/>
                  </a:lnTo>
                  <a:lnTo>
                    <a:pt x="32" y="732"/>
                  </a:lnTo>
                  <a:lnTo>
                    <a:pt x="20" y="780"/>
                  </a:lnTo>
                  <a:lnTo>
                    <a:pt x="12" y="828"/>
                  </a:lnTo>
                  <a:lnTo>
                    <a:pt x="6" y="876"/>
                  </a:lnTo>
                  <a:lnTo>
                    <a:pt x="2" y="926"/>
                  </a:lnTo>
                  <a:lnTo>
                    <a:pt x="0" y="976"/>
                  </a:lnTo>
                  <a:lnTo>
                    <a:pt x="0" y="976"/>
                  </a:lnTo>
                  <a:lnTo>
                    <a:pt x="2" y="1026"/>
                  </a:lnTo>
                  <a:lnTo>
                    <a:pt x="6" y="1077"/>
                  </a:lnTo>
                  <a:lnTo>
                    <a:pt x="12" y="1125"/>
                  </a:lnTo>
                  <a:lnTo>
                    <a:pt x="20" y="1173"/>
                  </a:lnTo>
                  <a:lnTo>
                    <a:pt x="32" y="1221"/>
                  </a:lnTo>
                  <a:lnTo>
                    <a:pt x="44" y="1267"/>
                  </a:lnTo>
                  <a:lnTo>
                    <a:pt x="60" y="1313"/>
                  </a:lnTo>
                  <a:lnTo>
                    <a:pt x="78" y="1357"/>
                  </a:lnTo>
                  <a:lnTo>
                    <a:pt x="96" y="1399"/>
                  </a:lnTo>
                  <a:lnTo>
                    <a:pt x="118" y="1441"/>
                  </a:lnTo>
                  <a:lnTo>
                    <a:pt x="142" y="1483"/>
                  </a:lnTo>
                  <a:lnTo>
                    <a:pt x="168" y="1523"/>
                  </a:lnTo>
                  <a:lnTo>
                    <a:pt x="194" y="1561"/>
                  </a:lnTo>
                  <a:lnTo>
                    <a:pt x="224" y="1597"/>
                  </a:lnTo>
                  <a:lnTo>
                    <a:pt x="254" y="1633"/>
                  </a:lnTo>
                  <a:lnTo>
                    <a:pt x="286" y="1667"/>
                  </a:lnTo>
                  <a:lnTo>
                    <a:pt x="320" y="1699"/>
                  </a:lnTo>
                  <a:lnTo>
                    <a:pt x="356" y="1729"/>
                  </a:lnTo>
                  <a:lnTo>
                    <a:pt x="392" y="1759"/>
                  </a:lnTo>
                  <a:lnTo>
                    <a:pt x="430" y="1785"/>
                  </a:lnTo>
                  <a:lnTo>
                    <a:pt x="470" y="1811"/>
                  </a:lnTo>
                  <a:lnTo>
                    <a:pt x="512" y="1835"/>
                  </a:lnTo>
                  <a:lnTo>
                    <a:pt x="554" y="1857"/>
                  </a:lnTo>
                  <a:lnTo>
                    <a:pt x="596" y="1877"/>
                  </a:lnTo>
                  <a:lnTo>
                    <a:pt x="640" y="1893"/>
                  </a:lnTo>
                  <a:lnTo>
                    <a:pt x="686" y="1909"/>
                  </a:lnTo>
                  <a:lnTo>
                    <a:pt x="732" y="1923"/>
                  </a:lnTo>
                  <a:lnTo>
                    <a:pt x="780" y="1933"/>
                  </a:lnTo>
                  <a:lnTo>
                    <a:pt x="828" y="1941"/>
                  </a:lnTo>
                  <a:lnTo>
                    <a:pt x="876" y="1947"/>
                  </a:lnTo>
                  <a:lnTo>
                    <a:pt x="926" y="1951"/>
                  </a:lnTo>
                  <a:lnTo>
                    <a:pt x="976" y="1953"/>
                  </a:lnTo>
                  <a:lnTo>
                    <a:pt x="976" y="1953"/>
                  </a:lnTo>
                  <a:lnTo>
                    <a:pt x="1026" y="1951"/>
                  </a:lnTo>
                  <a:lnTo>
                    <a:pt x="1076" y="1947"/>
                  </a:lnTo>
                  <a:lnTo>
                    <a:pt x="1124" y="1941"/>
                  </a:lnTo>
                  <a:lnTo>
                    <a:pt x="1172" y="1933"/>
                  </a:lnTo>
                  <a:lnTo>
                    <a:pt x="1220" y="1923"/>
                  </a:lnTo>
                  <a:lnTo>
                    <a:pt x="1266" y="1909"/>
                  </a:lnTo>
                  <a:lnTo>
                    <a:pt x="1312" y="1893"/>
                  </a:lnTo>
                  <a:lnTo>
                    <a:pt x="1356" y="1877"/>
                  </a:lnTo>
                  <a:lnTo>
                    <a:pt x="1398" y="1857"/>
                  </a:lnTo>
                  <a:lnTo>
                    <a:pt x="1440" y="1835"/>
                  </a:lnTo>
                  <a:lnTo>
                    <a:pt x="1482" y="1811"/>
                  </a:lnTo>
                  <a:lnTo>
                    <a:pt x="1522" y="1785"/>
                  </a:lnTo>
                  <a:lnTo>
                    <a:pt x="1560" y="1759"/>
                  </a:lnTo>
                  <a:lnTo>
                    <a:pt x="1596" y="1729"/>
                  </a:lnTo>
                  <a:lnTo>
                    <a:pt x="1632" y="1699"/>
                  </a:lnTo>
                  <a:lnTo>
                    <a:pt x="1666" y="1667"/>
                  </a:lnTo>
                  <a:lnTo>
                    <a:pt x="1698" y="1633"/>
                  </a:lnTo>
                  <a:lnTo>
                    <a:pt x="1728" y="1597"/>
                  </a:lnTo>
                  <a:lnTo>
                    <a:pt x="1758" y="1561"/>
                  </a:lnTo>
                  <a:lnTo>
                    <a:pt x="1786" y="1523"/>
                  </a:lnTo>
                  <a:lnTo>
                    <a:pt x="1810" y="1483"/>
                  </a:lnTo>
                  <a:lnTo>
                    <a:pt x="1834" y="1441"/>
                  </a:lnTo>
                  <a:lnTo>
                    <a:pt x="1856" y="1399"/>
                  </a:lnTo>
                  <a:lnTo>
                    <a:pt x="1876" y="1357"/>
                  </a:lnTo>
                  <a:lnTo>
                    <a:pt x="1892" y="1313"/>
                  </a:lnTo>
                  <a:lnTo>
                    <a:pt x="1908" y="1267"/>
                  </a:lnTo>
                  <a:lnTo>
                    <a:pt x="1922" y="1221"/>
                  </a:lnTo>
                  <a:lnTo>
                    <a:pt x="1932" y="1173"/>
                  </a:lnTo>
                  <a:lnTo>
                    <a:pt x="1940" y="1125"/>
                  </a:lnTo>
                  <a:lnTo>
                    <a:pt x="1946" y="1077"/>
                  </a:lnTo>
                  <a:lnTo>
                    <a:pt x="1950" y="1026"/>
                  </a:lnTo>
                  <a:lnTo>
                    <a:pt x="1952" y="976"/>
                  </a:lnTo>
                  <a:lnTo>
                    <a:pt x="1952" y="976"/>
                  </a:lnTo>
                  <a:lnTo>
                    <a:pt x="1950" y="926"/>
                  </a:lnTo>
                  <a:lnTo>
                    <a:pt x="1946" y="876"/>
                  </a:lnTo>
                  <a:lnTo>
                    <a:pt x="1940" y="828"/>
                  </a:lnTo>
                  <a:lnTo>
                    <a:pt x="1932" y="780"/>
                  </a:lnTo>
                  <a:lnTo>
                    <a:pt x="1922" y="732"/>
                  </a:lnTo>
                  <a:lnTo>
                    <a:pt x="1908" y="686"/>
                  </a:lnTo>
                  <a:lnTo>
                    <a:pt x="1892" y="640"/>
                  </a:lnTo>
                  <a:lnTo>
                    <a:pt x="1876" y="596"/>
                  </a:lnTo>
                  <a:lnTo>
                    <a:pt x="1856" y="554"/>
                  </a:lnTo>
                  <a:lnTo>
                    <a:pt x="1834" y="512"/>
                  </a:lnTo>
                  <a:lnTo>
                    <a:pt x="1810" y="470"/>
                  </a:lnTo>
                  <a:lnTo>
                    <a:pt x="1786" y="430"/>
                  </a:lnTo>
                  <a:lnTo>
                    <a:pt x="1758" y="392"/>
                  </a:lnTo>
                  <a:lnTo>
                    <a:pt x="1728" y="356"/>
                  </a:lnTo>
                  <a:lnTo>
                    <a:pt x="1698" y="320"/>
                  </a:lnTo>
                  <a:lnTo>
                    <a:pt x="1666" y="286"/>
                  </a:lnTo>
                  <a:lnTo>
                    <a:pt x="1632" y="254"/>
                  </a:lnTo>
                  <a:lnTo>
                    <a:pt x="1596" y="224"/>
                  </a:lnTo>
                  <a:lnTo>
                    <a:pt x="1560" y="194"/>
                  </a:lnTo>
                  <a:lnTo>
                    <a:pt x="1522" y="166"/>
                  </a:lnTo>
                  <a:lnTo>
                    <a:pt x="1482" y="142"/>
                  </a:lnTo>
                  <a:lnTo>
                    <a:pt x="1440" y="118"/>
                  </a:lnTo>
                  <a:lnTo>
                    <a:pt x="1398" y="96"/>
                  </a:lnTo>
                  <a:lnTo>
                    <a:pt x="1356" y="76"/>
                  </a:lnTo>
                  <a:lnTo>
                    <a:pt x="1312" y="60"/>
                  </a:lnTo>
                  <a:lnTo>
                    <a:pt x="1266" y="44"/>
                  </a:lnTo>
                  <a:lnTo>
                    <a:pt x="1220" y="30"/>
                  </a:lnTo>
                  <a:lnTo>
                    <a:pt x="1172" y="20"/>
                  </a:lnTo>
                  <a:lnTo>
                    <a:pt x="1124" y="12"/>
                  </a:lnTo>
                  <a:lnTo>
                    <a:pt x="1076" y="6"/>
                  </a:lnTo>
                  <a:lnTo>
                    <a:pt x="1026" y="2"/>
                  </a:lnTo>
                  <a:lnTo>
                    <a:pt x="976" y="0"/>
                  </a:lnTo>
                  <a:lnTo>
                    <a:pt x="976" y="0"/>
                  </a:lnTo>
                  <a:close/>
                  <a:moveTo>
                    <a:pt x="976" y="1667"/>
                  </a:moveTo>
                  <a:lnTo>
                    <a:pt x="976" y="1667"/>
                  </a:lnTo>
                  <a:lnTo>
                    <a:pt x="940" y="1667"/>
                  </a:lnTo>
                  <a:lnTo>
                    <a:pt x="906" y="1663"/>
                  </a:lnTo>
                  <a:lnTo>
                    <a:pt x="872" y="1659"/>
                  </a:lnTo>
                  <a:lnTo>
                    <a:pt x="838" y="1653"/>
                  </a:lnTo>
                  <a:lnTo>
                    <a:pt x="804" y="1645"/>
                  </a:lnTo>
                  <a:lnTo>
                    <a:pt x="772" y="1635"/>
                  </a:lnTo>
                  <a:lnTo>
                    <a:pt x="740" y="1625"/>
                  </a:lnTo>
                  <a:lnTo>
                    <a:pt x="708" y="1613"/>
                  </a:lnTo>
                  <a:lnTo>
                    <a:pt x="678" y="1599"/>
                  </a:lnTo>
                  <a:lnTo>
                    <a:pt x="648" y="1583"/>
                  </a:lnTo>
                  <a:lnTo>
                    <a:pt x="618" y="1567"/>
                  </a:lnTo>
                  <a:lnTo>
                    <a:pt x="590" y="1549"/>
                  </a:lnTo>
                  <a:lnTo>
                    <a:pt x="564" y="1529"/>
                  </a:lnTo>
                  <a:lnTo>
                    <a:pt x="538" y="1509"/>
                  </a:lnTo>
                  <a:lnTo>
                    <a:pt x="512" y="1487"/>
                  </a:lnTo>
                  <a:lnTo>
                    <a:pt x="488" y="1465"/>
                  </a:lnTo>
                  <a:lnTo>
                    <a:pt x="466" y="1441"/>
                  </a:lnTo>
                  <a:lnTo>
                    <a:pt x="444" y="1415"/>
                  </a:lnTo>
                  <a:lnTo>
                    <a:pt x="424" y="1389"/>
                  </a:lnTo>
                  <a:lnTo>
                    <a:pt x="404" y="1363"/>
                  </a:lnTo>
                  <a:lnTo>
                    <a:pt x="386" y="1335"/>
                  </a:lnTo>
                  <a:lnTo>
                    <a:pt x="370" y="1305"/>
                  </a:lnTo>
                  <a:lnTo>
                    <a:pt x="354" y="1275"/>
                  </a:lnTo>
                  <a:lnTo>
                    <a:pt x="340" y="1245"/>
                  </a:lnTo>
                  <a:lnTo>
                    <a:pt x="328" y="1215"/>
                  </a:lnTo>
                  <a:lnTo>
                    <a:pt x="318" y="1181"/>
                  </a:lnTo>
                  <a:lnTo>
                    <a:pt x="308" y="1149"/>
                  </a:lnTo>
                  <a:lnTo>
                    <a:pt x="300" y="1115"/>
                  </a:lnTo>
                  <a:lnTo>
                    <a:pt x="294" y="1081"/>
                  </a:lnTo>
                  <a:lnTo>
                    <a:pt x="290" y="1047"/>
                  </a:lnTo>
                  <a:lnTo>
                    <a:pt x="286" y="1012"/>
                  </a:lnTo>
                  <a:lnTo>
                    <a:pt x="286" y="976"/>
                  </a:lnTo>
                  <a:lnTo>
                    <a:pt x="286" y="976"/>
                  </a:lnTo>
                  <a:lnTo>
                    <a:pt x="286" y="940"/>
                  </a:lnTo>
                  <a:lnTo>
                    <a:pt x="290" y="906"/>
                  </a:lnTo>
                  <a:lnTo>
                    <a:pt x="294" y="872"/>
                  </a:lnTo>
                  <a:lnTo>
                    <a:pt x="300" y="838"/>
                  </a:lnTo>
                  <a:lnTo>
                    <a:pt x="308" y="804"/>
                  </a:lnTo>
                  <a:lnTo>
                    <a:pt x="318" y="770"/>
                  </a:lnTo>
                  <a:lnTo>
                    <a:pt x="328" y="738"/>
                  </a:lnTo>
                  <a:lnTo>
                    <a:pt x="340" y="708"/>
                  </a:lnTo>
                  <a:lnTo>
                    <a:pt x="354" y="678"/>
                  </a:lnTo>
                  <a:lnTo>
                    <a:pt x="370" y="648"/>
                  </a:lnTo>
                  <a:lnTo>
                    <a:pt x="386" y="618"/>
                  </a:lnTo>
                  <a:lnTo>
                    <a:pt x="404" y="590"/>
                  </a:lnTo>
                  <a:lnTo>
                    <a:pt x="424" y="564"/>
                  </a:lnTo>
                  <a:lnTo>
                    <a:pt x="444" y="538"/>
                  </a:lnTo>
                  <a:lnTo>
                    <a:pt x="466" y="512"/>
                  </a:lnTo>
                  <a:lnTo>
                    <a:pt x="488" y="488"/>
                  </a:lnTo>
                  <a:lnTo>
                    <a:pt x="512" y="466"/>
                  </a:lnTo>
                  <a:lnTo>
                    <a:pt x="538" y="444"/>
                  </a:lnTo>
                  <a:lnTo>
                    <a:pt x="564" y="424"/>
                  </a:lnTo>
                  <a:lnTo>
                    <a:pt x="590" y="404"/>
                  </a:lnTo>
                  <a:lnTo>
                    <a:pt x="618" y="386"/>
                  </a:lnTo>
                  <a:lnTo>
                    <a:pt x="648" y="370"/>
                  </a:lnTo>
                  <a:lnTo>
                    <a:pt x="678" y="354"/>
                  </a:lnTo>
                  <a:lnTo>
                    <a:pt x="708" y="340"/>
                  </a:lnTo>
                  <a:lnTo>
                    <a:pt x="740" y="328"/>
                  </a:lnTo>
                  <a:lnTo>
                    <a:pt x="772" y="316"/>
                  </a:lnTo>
                  <a:lnTo>
                    <a:pt x="804" y="308"/>
                  </a:lnTo>
                  <a:lnTo>
                    <a:pt x="838" y="300"/>
                  </a:lnTo>
                  <a:lnTo>
                    <a:pt x="872" y="294"/>
                  </a:lnTo>
                  <a:lnTo>
                    <a:pt x="906" y="290"/>
                  </a:lnTo>
                  <a:lnTo>
                    <a:pt x="940" y="286"/>
                  </a:lnTo>
                  <a:lnTo>
                    <a:pt x="976" y="286"/>
                  </a:lnTo>
                  <a:lnTo>
                    <a:pt x="976" y="286"/>
                  </a:lnTo>
                  <a:lnTo>
                    <a:pt x="1012" y="286"/>
                  </a:lnTo>
                  <a:lnTo>
                    <a:pt x="1046" y="290"/>
                  </a:lnTo>
                  <a:lnTo>
                    <a:pt x="1082" y="294"/>
                  </a:lnTo>
                  <a:lnTo>
                    <a:pt x="1116" y="300"/>
                  </a:lnTo>
                  <a:lnTo>
                    <a:pt x="1148" y="308"/>
                  </a:lnTo>
                  <a:lnTo>
                    <a:pt x="1182" y="316"/>
                  </a:lnTo>
                  <a:lnTo>
                    <a:pt x="1214" y="328"/>
                  </a:lnTo>
                  <a:lnTo>
                    <a:pt x="1244" y="340"/>
                  </a:lnTo>
                  <a:lnTo>
                    <a:pt x="1276" y="354"/>
                  </a:lnTo>
                  <a:lnTo>
                    <a:pt x="1304" y="370"/>
                  </a:lnTo>
                  <a:lnTo>
                    <a:pt x="1334" y="386"/>
                  </a:lnTo>
                  <a:lnTo>
                    <a:pt x="1362" y="404"/>
                  </a:lnTo>
                  <a:lnTo>
                    <a:pt x="1388" y="424"/>
                  </a:lnTo>
                  <a:lnTo>
                    <a:pt x="1414" y="444"/>
                  </a:lnTo>
                  <a:lnTo>
                    <a:pt x="1440" y="466"/>
                  </a:lnTo>
                  <a:lnTo>
                    <a:pt x="1464" y="488"/>
                  </a:lnTo>
                  <a:lnTo>
                    <a:pt x="1486" y="512"/>
                  </a:lnTo>
                  <a:lnTo>
                    <a:pt x="1508" y="538"/>
                  </a:lnTo>
                  <a:lnTo>
                    <a:pt x="1528" y="564"/>
                  </a:lnTo>
                  <a:lnTo>
                    <a:pt x="1548" y="590"/>
                  </a:lnTo>
                  <a:lnTo>
                    <a:pt x="1566" y="618"/>
                  </a:lnTo>
                  <a:lnTo>
                    <a:pt x="1582" y="648"/>
                  </a:lnTo>
                  <a:lnTo>
                    <a:pt x="1598" y="678"/>
                  </a:lnTo>
                  <a:lnTo>
                    <a:pt x="1612" y="708"/>
                  </a:lnTo>
                  <a:lnTo>
                    <a:pt x="1624" y="738"/>
                  </a:lnTo>
                  <a:lnTo>
                    <a:pt x="1636" y="770"/>
                  </a:lnTo>
                  <a:lnTo>
                    <a:pt x="1644" y="804"/>
                  </a:lnTo>
                  <a:lnTo>
                    <a:pt x="1652" y="838"/>
                  </a:lnTo>
                  <a:lnTo>
                    <a:pt x="1658" y="872"/>
                  </a:lnTo>
                  <a:lnTo>
                    <a:pt x="1662" y="906"/>
                  </a:lnTo>
                  <a:lnTo>
                    <a:pt x="1666" y="940"/>
                  </a:lnTo>
                  <a:lnTo>
                    <a:pt x="1666" y="976"/>
                  </a:lnTo>
                  <a:lnTo>
                    <a:pt x="1666" y="976"/>
                  </a:lnTo>
                  <a:lnTo>
                    <a:pt x="1666" y="1012"/>
                  </a:lnTo>
                  <a:lnTo>
                    <a:pt x="1662" y="1047"/>
                  </a:lnTo>
                  <a:lnTo>
                    <a:pt x="1658" y="1081"/>
                  </a:lnTo>
                  <a:lnTo>
                    <a:pt x="1652" y="1115"/>
                  </a:lnTo>
                  <a:lnTo>
                    <a:pt x="1644" y="1149"/>
                  </a:lnTo>
                  <a:lnTo>
                    <a:pt x="1636" y="1181"/>
                  </a:lnTo>
                  <a:lnTo>
                    <a:pt x="1624" y="1215"/>
                  </a:lnTo>
                  <a:lnTo>
                    <a:pt x="1612" y="1245"/>
                  </a:lnTo>
                  <a:lnTo>
                    <a:pt x="1598" y="1275"/>
                  </a:lnTo>
                  <a:lnTo>
                    <a:pt x="1582" y="1305"/>
                  </a:lnTo>
                  <a:lnTo>
                    <a:pt x="1566" y="1335"/>
                  </a:lnTo>
                  <a:lnTo>
                    <a:pt x="1548" y="1363"/>
                  </a:lnTo>
                  <a:lnTo>
                    <a:pt x="1528" y="1389"/>
                  </a:lnTo>
                  <a:lnTo>
                    <a:pt x="1508" y="1415"/>
                  </a:lnTo>
                  <a:lnTo>
                    <a:pt x="1486" y="1441"/>
                  </a:lnTo>
                  <a:lnTo>
                    <a:pt x="1464" y="1465"/>
                  </a:lnTo>
                  <a:lnTo>
                    <a:pt x="1440" y="1487"/>
                  </a:lnTo>
                  <a:lnTo>
                    <a:pt x="1414" y="1509"/>
                  </a:lnTo>
                  <a:lnTo>
                    <a:pt x="1388" y="1529"/>
                  </a:lnTo>
                  <a:lnTo>
                    <a:pt x="1362" y="1549"/>
                  </a:lnTo>
                  <a:lnTo>
                    <a:pt x="1334" y="1567"/>
                  </a:lnTo>
                  <a:lnTo>
                    <a:pt x="1304" y="1583"/>
                  </a:lnTo>
                  <a:lnTo>
                    <a:pt x="1276" y="1599"/>
                  </a:lnTo>
                  <a:lnTo>
                    <a:pt x="1244" y="1613"/>
                  </a:lnTo>
                  <a:lnTo>
                    <a:pt x="1214" y="1625"/>
                  </a:lnTo>
                  <a:lnTo>
                    <a:pt x="1182" y="1635"/>
                  </a:lnTo>
                  <a:lnTo>
                    <a:pt x="1148" y="1645"/>
                  </a:lnTo>
                  <a:lnTo>
                    <a:pt x="1116" y="1653"/>
                  </a:lnTo>
                  <a:lnTo>
                    <a:pt x="1082" y="1659"/>
                  </a:lnTo>
                  <a:lnTo>
                    <a:pt x="1046" y="1663"/>
                  </a:lnTo>
                  <a:lnTo>
                    <a:pt x="1012" y="1667"/>
                  </a:lnTo>
                  <a:lnTo>
                    <a:pt x="976" y="1667"/>
                  </a:lnTo>
                  <a:lnTo>
                    <a:pt x="976" y="16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127">
              <a:extLst>
                <a:ext uri="{FF2B5EF4-FFF2-40B4-BE49-F238E27FC236}">
                  <a16:creationId xmlns:a16="http://schemas.microsoft.com/office/drawing/2014/main" id="{11836C47-7855-A094-08D7-2C110175D1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66" y="4465"/>
              <a:ext cx="578" cy="945"/>
            </a:xfrm>
            <a:custGeom>
              <a:avLst/>
              <a:gdLst>
                <a:gd name="T0" fmla="*/ 526 w 578"/>
                <a:gd name="T1" fmla="*/ 482 h 945"/>
                <a:gd name="T2" fmla="*/ 468 w 578"/>
                <a:gd name="T3" fmla="*/ 436 h 945"/>
                <a:gd name="T4" fmla="*/ 372 w 578"/>
                <a:gd name="T5" fmla="*/ 398 h 945"/>
                <a:gd name="T6" fmla="*/ 318 w 578"/>
                <a:gd name="T7" fmla="*/ 202 h 945"/>
                <a:gd name="T8" fmla="*/ 366 w 578"/>
                <a:gd name="T9" fmla="*/ 218 h 945"/>
                <a:gd name="T10" fmla="*/ 398 w 578"/>
                <a:gd name="T11" fmla="*/ 262 h 945"/>
                <a:gd name="T12" fmla="*/ 552 w 578"/>
                <a:gd name="T13" fmla="*/ 302 h 945"/>
                <a:gd name="T14" fmla="*/ 530 w 578"/>
                <a:gd name="T15" fmla="*/ 208 h 945"/>
                <a:gd name="T16" fmla="*/ 494 w 578"/>
                <a:gd name="T17" fmla="*/ 156 h 945"/>
                <a:gd name="T18" fmla="*/ 446 w 578"/>
                <a:gd name="T19" fmla="*/ 118 h 945"/>
                <a:gd name="T20" fmla="*/ 386 w 578"/>
                <a:gd name="T21" fmla="*/ 94 h 945"/>
                <a:gd name="T22" fmla="*/ 318 w 578"/>
                <a:gd name="T23" fmla="*/ 0 h 945"/>
                <a:gd name="T24" fmla="*/ 234 w 578"/>
                <a:gd name="T25" fmla="*/ 82 h 945"/>
                <a:gd name="T26" fmla="*/ 168 w 578"/>
                <a:gd name="T27" fmla="*/ 98 h 945"/>
                <a:gd name="T28" fmla="*/ 90 w 578"/>
                <a:gd name="T29" fmla="*/ 140 h 945"/>
                <a:gd name="T30" fmla="*/ 48 w 578"/>
                <a:gd name="T31" fmla="*/ 190 h 945"/>
                <a:gd name="T32" fmla="*/ 22 w 578"/>
                <a:gd name="T33" fmla="*/ 252 h 945"/>
                <a:gd name="T34" fmla="*/ 18 w 578"/>
                <a:gd name="T35" fmla="*/ 328 h 945"/>
                <a:gd name="T36" fmla="*/ 34 w 578"/>
                <a:gd name="T37" fmla="*/ 388 h 945"/>
                <a:gd name="T38" fmla="*/ 82 w 578"/>
                <a:gd name="T39" fmla="*/ 446 h 945"/>
                <a:gd name="T40" fmla="*/ 130 w 578"/>
                <a:gd name="T41" fmla="*/ 476 h 945"/>
                <a:gd name="T42" fmla="*/ 224 w 578"/>
                <a:gd name="T43" fmla="*/ 508 h 945"/>
                <a:gd name="T44" fmla="*/ 258 w 578"/>
                <a:gd name="T45" fmla="*/ 518 h 945"/>
                <a:gd name="T46" fmla="*/ 214 w 578"/>
                <a:gd name="T47" fmla="*/ 721 h 945"/>
                <a:gd name="T48" fmla="*/ 170 w 578"/>
                <a:gd name="T49" fmla="*/ 683 h 945"/>
                <a:gd name="T50" fmla="*/ 148 w 578"/>
                <a:gd name="T51" fmla="*/ 627 h 945"/>
                <a:gd name="T52" fmla="*/ 4 w 578"/>
                <a:gd name="T53" fmla="*/ 629 h 945"/>
                <a:gd name="T54" fmla="*/ 36 w 578"/>
                <a:gd name="T55" fmla="*/ 729 h 945"/>
                <a:gd name="T56" fmla="*/ 76 w 578"/>
                <a:gd name="T57" fmla="*/ 785 h 945"/>
                <a:gd name="T58" fmla="*/ 154 w 578"/>
                <a:gd name="T59" fmla="*/ 833 h 945"/>
                <a:gd name="T60" fmla="*/ 258 w 578"/>
                <a:gd name="T61" fmla="*/ 855 h 945"/>
                <a:gd name="T62" fmla="*/ 318 w 578"/>
                <a:gd name="T63" fmla="*/ 855 h 945"/>
                <a:gd name="T64" fmla="*/ 446 w 578"/>
                <a:gd name="T65" fmla="*/ 825 h 945"/>
                <a:gd name="T66" fmla="*/ 510 w 578"/>
                <a:gd name="T67" fmla="*/ 781 h 945"/>
                <a:gd name="T68" fmla="*/ 550 w 578"/>
                <a:gd name="T69" fmla="*/ 733 h 945"/>
                <a:gd name="T70" fmla="*/ 576 w 578"/>
                <a:gd name="T71" fmla="*/ 667 h 945"/>
                <a:gd name="T72" fmla="*/ 578 w 578"/>
                <a:gd name="T73" fmla="*/ 613 h 945"/>
                <a:gd name="T74" fmla="*/ 566 w 578"/>
                <a:gd name="T75" fmla="*/ 546 h 945"/>
                <a:gd name="T76" fmla="*/ 258 w 578"/>
                <a:gd name="T77" fmla="*/ 370 h 945"/>
                <a:gd name="T78" fmla="*/ 198 w 578"/>
                <a:gd name="T79" fmla="*/ 350 h 945"/>
                <a:gd name="T80" fmla="*/ 170 w 578"/>
                <a:gd name="T81" fmla="*/ 318 h 945"/>
                <a:gd name="T82" fmla="*/ 166 w 578"/>
                <a:gd name="T83" fmla="*/ 268 h 945"/>
                <a:gd name="T84" fmla="*/ 194 w 578"/>
                <a:gd name="T85" fmla="*/ 222 h 945"/>
                <a:gd name="T86" fmla="*/ 224 w 578"/>
                <a:gd name="T87" fmla="*/ 206 h 945"/>
                <a:gd name="T88" fmla="*/ 420 w 578"/>
                <a:gd name="T89" fmla="*/ 677 h 945"/>
                <a:gd name="T90" fmla="*/ 394 w 578"/>
                <a:gd name="T91" fmla="*/ 707 h 945"/>
                <a:gd name="T92" fmla="*/ 338 w 578"/>
                <a:gd name="T93" fmla="*/ 733 h 945"/>
                <a:gd name="T94" fmla="*/ 348 w 578"/>
                <a:gd name="T95" fmla="*/ 544 h 945"/>
                <a:gd name="T96" fmla="*/ 406 w 578"/>
                <a:gd name="T97" fmla="*/ 573 h 945"/>
                <a:gd name="T98" fmla="*/ 430 w 578"/>
                <a:gd name="T99" fmla="*/ 635 h 945"/>
                <a:gd name="T100" fmla="*/ 426 w 578"/>
                <a:gd name="T101" fmla="*/ 667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78" h="945">
                  <a:moveTo>
                    <a:pt x="552" y="514"/>
                  </a:moveTo>
                  <a:lnTo>
                    <a:pt x="552" y="514"/>
                  </a:lnTo>
                  <a:lnTo>
                    <a:pt x="540" y="498"/>
                  </a:lnTo>
                  <a:lnTo>
                    <a:pt x="526" y="482"/>
                  </a:lnTo>
                  <a:lnTo>
                    <a:pt x="510" y="466"/>
                  </a:lnTo>
                  <a:lnTo>
                    <a:pt x="490" y="450"/>
                  </a:lnTo>
                  <a:lnTo>
                    <a:pt x="490" y="450"/>
                  </a:lnTo>
                  <a:lnTo>
                    <a:pt x="468" y="436"/>
                  </a:lnTo>
                  <a:lnTo>
                    <a:pt x="440" y="422"/>
                  </a:lnTo>
                  <a:lnTo>
                    <a:pt x="408" y="410"/>
                  </a:lnTo>
                  <a:lnTo>
                    <a:pt x="372" y="398"/>
                  </a:lnTo>
                  <a:lnTo>
                    <a:pt x="372" y="398"/>
                  </a:lnTo>
                  <a:lnTo>
                    <a:pt x="344" y="392"/>
                  </a:lnTo>
                  <a:lnTo>
                    <a:pt x="344" y="392"/>
                  </a:lnTo>
                  <a:lnTo>
                    <a:pt x="318" y="386"/>
                  </a:lnTo>
                  <a:lnTo>
                    <a:pt x="318" y="202"/>
                  </a:lnTo>
                  <a:lnTo>
                    <a:pt x="318" y="202"/>
                  </a:lnTo>
                  <a:lnTo>
                    <a:pt x="336" y="204"/>
                  </a:lnTo>
                  <a:lnTo>
                    <a:pt x="352" y="208"/>
                  </a:lnTo>
                  <a:lnTo>
                    <a:pt x="366" y="218"/>
                  </a:lnTo>
                  <a:lnTo>
                    <a:pt x="380" y="230"/>
                  </a:lnTo>
                  <a:lnTo>
                    <a:pt x="380" y="230"/>
                  </a:lnTo>
                  <a:lnTo>
                    <a:pt x="390" y="246"/>
                  </a:lnTo>
                  <a:lnTo>
                    <a:pt x="398" y="262"/>
                  </a:lnTo>
                  <a:lnTo>
                    <a:pt x="404" y="282"/>
                  </a:lnTo>
                  <a:lnTo>
                    <a:pt x="406" y="302"/>
                  </a:lnTo>
                  <a:lnTo>
                    <a:pt x="552" y="302"/>
                  </a:lnTo>
                  <a:lnTo>
                    <a:pt x="552" y="302"/>
                  </a:lnTo>
                  <a:lnTo>
                    <a:pt x="550" y="276"/>
                  </a:lnTo>
                  <a:lnTo>
                    <a:pt x="544" y="250"/>
                  </a:lnTo>
                  <a:lnTo>
                    <a:pt x="538" y="228"/>
                  </a:lnTo>
                  <a:lnTo>
                    <a:pt x="530" y="208"/>
                  </a:lnTo>
                  <a:lnTo>
                    <a:pt x="530" y="208"/>
                  </a:lnTo>
                  <a:lnTo>
                    <a:pt x="518" y="188"/>
                  </a:lnTo>
                  <a:lnTo>
                    <a:pt x="506" y="172"/>
                  </a:lnTo>
                  <a:lnTo>
                    <a:pt x="494" y="156"/>
                  </a:lnTo>
                  <a:lnTo>
                    <a:pt x="478" y="142"/>
                  </a:lnTo>
                  <a:lnTo>
                    <a:pt x="478" y="142"/>
                  </a:lnTo>
                  <a:lnTo>
                    <a:pt x="462" y="130"/>
                  </a:lnTo>
                  <a:lnTo>
                    <a:pt x="446" y="118"/>
                  </a:lnTo>
                  <a:lnTo>
                    <a:pt x="426" y="108"/>
                  </a:lnTo>
                  <a:lnTo>
                    <a:pt x="406" y="100"/>
                  </a:lnTo>
                  <a:lnTo>
                    <a:pt x="406" y="100"/>
                  </a:lnTo>
                  <a:lnTo>
                    <a:pt x="386" y="94"/>
                  </a:lnTo>
                  <a:lnTo>
                    <a:pt x="364" y="88"/>
                  </a:lnTo>
                  <a:lnTo>
                    <a:pt x="342" y="84"/>
                  </a:lnTo>
                  <a:lnTo>
                    <a:pt x="318" y="80"/>
                  </a:lnTo>
                  <a:lnTo>
                    <a:pt x="318" y="0"/>
                  </a:lnTo>
                  <a:lnTo>
                    <a:pt x="258" y="0"/>
                  </a:lnTo>
                  <a:lnTo>
                    <a:pt x="258" y="80"/>
                  </a:lnTo>
                  <a:lnTo>
                    <a:pt x="258" y="80"/>
                  </a:lnTo>
                  <a:lnTo>
                    <a:pt x="234" y="82"/>
                  </a:lnTo>
                  <a:lnTo>
                    <a:pt x="212" y="86"/>
                  </a:lnTo>
                  <a:lnTo>
                    <a:pt x="190" y="92"/>
                  </a:lnTo>
                  <a:lnTo>
                    <a:pt x="168" y="98"/>
                  </a:lnTo>
                  <a:lnTo>
                    <a:pt x="168" y="98"/>
                  </a:lnTo>
                  <a:lnTo>
                    <a:pt x="146" y="106"/>
                  </a:lnTo>
                  <a:lnTo>
                    <a:pt x="126" y="116"/>
                  </a:lnTo>
                  <a:lnTo>
                    <a:pt x="108" y="128"/>
                  </a:lnTo>
                  <a:lnTo>
                    <a:pt x="90" y="140"/>
                  </a:lnTo>
                  <a:lnTo>
                    <a:pt x="90" y="140"/>
                  </a:lnTo>
                  <a:lnTo>
                    <a:pt x="76" y="156"/>
                  </a:lnTo>
                  <a:lnTo>
                    <a:pt x="60" y="172"/>
                  </a:lnTo>
                  <a:lnTo>
                    <a:pt x="48" y="190"/>
                  </a:lnTo>
                  <a:lnTo>
                    <a:pt x="38" y="208"/>
                  </a:lnTo>
                  <a:lnTo>
                    <a:pt x="38" y="208"/>
                  </a:lnTo>
                  <a:lnTo>
                    <a:pt x="28" y="230"/>
                  </a:lnTo>
                  <a:lnTo>
                    <a:pt x="22" y="252"/>
                  </a:lnTo>
                  <a:lnTo>
                    <a:pt x="18" y="276"/>
                  </a:lnTo>
                  <a:lnTo>
                    <a:pt x="18" y="302"/>
                  </a:lnTo>
                  <a:lnTo>
                    <a:pt x="18" y="302"/>
                  </a:lnTo>
                  <a:lnTo>
                    <a:pt x="18" y="328"/>
                  </a:lnTo>
                  <a:lnTo>
                    <a:pt x="22" y="350"/>
                  </a:lnTo>
                  <a:lnTo>
                    <a:pt x="28" y="370"/>
                  </a:lnTo>
                  <a:lnTo>
                    <a:pt x="34" y="388"/>
                  </a:lnTo>
                  <a:lnTo>
                    <a:pt x="34" y="388"/>
                  </a:lnTo>
                  <a:lnTo>
                    <a:pt x="44" y="406"/>
                  </a:lnTo>
                  <a:lnTo>
                    <a:pt x="56" y="420"/>
                  </a:lnTo>
                  <a:lnTo>
                    <a:pt x="68" y="434"/>
                  </a:lnTo>
                  <a:lnTo>
                    <a:pt x="82" y="446"/>
                  </a:lnTo>
                  <a:lnTo>
                    <a:pt x="82" y="446"/>
                  </a:lnTo>
                  <a:lnTo>
                    <a:pt x="98" y="458"/>
                  </a:lnTo>
                  <a:lnTo>
                    <a:pt x="114" y="468"/>
                  </a:lnTo>
                  <a:lnTo>
                    <a:pt x="130" y="476"/>
                  </a:lnTo>
                  <a:lnTo>
                    <a:pt x="148" y="484"/>
                  </a:lnTo>
                  <a:lnTo>
                    <a:pt x="148" y="484"/>
                  </a:lnTo>
                  <a:lnTo>
                    <a:pt x="186" y="498"/>
                  </a:lnTo>
                  <a:lnTo>
                    <a:pt x="224" y="508"/>
                  </a:lnTo>
                  <a:lnTo>
                    <a:pt x="224" y="508"/>
                  </a:lnTo>
                  <a:lnTo>
                    <a:pt x="244" y="514"/>
                  </a:lnTo>
                  <a:lnTo>
                    <a:pt x="244" y="514"/>
                  </a:lnTo>
                  <a:lnTo>
                    <a:pt x="258" y="518"/>
                  </a:lnTo>
                  <a:lnTo>
                    <a:pt x="258" y="735"/>
                  </a:lnTo>
                  <a:lnTo>
                    <a:pt x="258" y="735"/>
                  </a:lnTo>
                  <a:lnTo>
                    <a:pt x="234" y="729"/>
                  </a:lnTo>
                  <a:lnTo>
                    <a:pt x="214" y="721"/>
                  </a:lnTo>
                  <a:lnTo>
                    <a:pt x="194" y="707"/>
                  </a:lnTo>
                  <a:lnTo>
                    <a:pt x="178" y="693"/>
                  </a:lnTo>
                  <a:lnTo>
                    <a:pt x="178" y="693"/>
                  </a:lnTo>
                  <a:lnTo>
                    <a:pt x="170" y="683"/>
                  </a:lnTo>
                  <a:lnTo>
                    <a:pt x="164" y="673"/>
                  </a:lnTo>
                  <a:lnTo>
                    <a:pt x="158" y="663"/>
                  </a:lnTo>
                  <a:lnTo>
                    <a:pt x="154" y="651"/>
                  </a:lnTo>
                  <a:lnTo>
                    <a:pt x="148" y="627"/>
                  </a:lnTo>
                  <a:lnTo>
                    <a:pt x="146" y="599"/>
                  </a:lnTo>
                  <a:lnTo>
                    <a:pt x="0" y="599"/>
                  </a:lnTo>
                  <a:lnTo>
                    <a:pt x="0" y="599"/>
                  </a:lnTo>
                  <a:lnTo>
                    <a:pt x="4" y="629"/>
                  </a:lnTo>
                  <a:lnTo>
                    <a:pt x="10" y="657"/>
                  </a:lnTo>
                  <a:lnTo>
                    <a:pt x="16" y="683"/>
                  </a:lnTo>
                  <a:lnTo>
                    <a:pt x="24" y="707"/>
                  </a:lnTo>
                  <a:lnTo>
                    <a:pt x="36" y="729"/>
                  </a:lnTo>
                  <a:lnTo>
                    <a:pt x="48" y="749"/>
                  </a:lnTo>
                  <a:lnTo>
                    <a:pt x="60" y="767"/>
                  </a:lnTo>
                  <a:lnTo>
                    <a:pt x="76" y="785"/>
                  </a:lnTo>
                  <a:lnTo>
                    <a:pt x="76" y="785"/>
                  </a:lnTo>
                  <a:lnTo>
                    <a:pt x="94" y="799"/>
                  </a:lnTo>
                  <a:lnTo>
                    <a:pt x="112" y="813"/>
                  </a:lnTo>
                  <a:lnTo>
                    <a:pt x="132" y="825"/>
                  </a:lnTo>
                  <a:lnTo>
                    <a:pt x="154" y="833"/>
                  </a:lnTo>
                  <a:lnTo>
                    <a:pt x="178" y="841"/>
                  </a:lnTo>
                  <a:lnTo>
                    <a:pt x="202" y="849"/>
                  </a:lnTo>
                  <a:lnTo>
                    <a:pt x="230" y="853"/>
                  </a:lnTo>
                  <a:lnTo>
                    <a:pt x="258" y="855"/>
                  </a:lnTo>
                  <a:lnTo>
                    <a:pt x="258" y="945"/>
                  </a:lnTo>
                  <a:lnTo>
                    <a:pt x="318" y="945"/>
                  </a:lnTo>
                  <a:lnTo>
                    <a:pt x="318" y="855"/>
                  </a:lnTo>
                  <a:lnTo>
                    <a:pt x="318" y="855"/>
                  </a:lnTo>
                  <a:lnTo>
                    <a:pt x="356" y="851"/>
                  </a:lnTo>
                  <a:lnTo>
                    <a:pt x="390" y="845"/>
                  </a:lnTo>
                  <a:lnTo>
                    <a:pt x="420" y="837"/>
                  </a:lnTo>
                  <a:lnTo>
                    <a:pt x="446" y="825"/>
                  </a:lnTo>
                  <a:lnTo>
                    <a:pt x="446" y="825"/>
                  </a:lnTo>
                  <a:lnTo>
                    <a:pt x="470" y="811"/>
                  </a:lnTo>
                  <a:lnTo>
                    <a:pt x="492" y="797"/>
                  </a:lnTo>
                  <a:lnTo>
                    <a:pt x="510" y="781"/>
                  </a:lnTo>
                  <a:lnTo>
                    <a:pt x="526" y="765"/>
                  </a:lnTo>
                  <a:lnTo>
                    <a:pt x="526" y="765"/>
                  </a:lnTo>
                  <a:lnTo>
                    <a:pt x="540" y="749"/>
                  </a:lnTo>
                  <a:lnTo>
                    <a:pt x="550" y="733"/>
                  </a:lnTo>
                  <a:lnTo>
                    <a:pt x="560" y="715"/>
                  </a:lnTo>
                  <a:lnTo>
                    <a:pt x="566" y="697"/>
                  </a:lnTo>
                  <a:lnTo>
                    <a:pt x="566" y="697"/>
                  </a:lnTo>
                  <a:lnTo>
                    <a:pt x="576" y="667"/>
                  </a:lnTo>
                  <a:lnTo>
                    <a:pt x="578" y="653"/>
                  </a:lnTo>
                  <a:lnTo>
                    <a:pt x="578" y="641"/>
                  </a:lnTo>
                  <a:lnTo>
                    <a:pt x="578" y="641"/>
                  </a:lnTo>
                  <a:lnTo>
                    <a:pt x="578" y="613"/>
                  </a:lnTo>
                  <a:lnTo>
                    <a:pt x="574" y="581"/>
                  </a:lnTo>
                  <a:lnTo>
                    <a:pt x="574" y="581"/>
                  </a:lnTo>
                  <a:lnTo>
                    <a:pt x="572" y="565"/>
                  </a:lnTo>
                  <a:lnTo>
                    <a:pt x="566" y="546"/>
                  </a:lnTo>
                  <a:lnTo>
                    <a:pt x="560" y="530"/>
                  </a:lnTo>
                  <a:lnTo>
                    <a:pt x="552" y="514"/>
                  </a:lnTo>
                  <a:lnTo>
                    <a:pt x="552" y="514"/>
                  </a:lnTo>
                  <a:close/>
                  <a:moveTo>
                    <a:pt x="258" y="370"/>
                  </a:moveTo>
                  <a:lnTo>
                    <a:pt x="258" y="370"/>
                  </a:lnTo>
                  <a:lnTo>
                    <a:pt x="234" y="364"/>
                  </a:lnTo>
                  <a:lnTo>
                    <a:pt x="216" y="358"/>
                  </a:lnTo>
                  <a:lnTo>
                    <a:pt x="198" y="350"/>
                  </a:lnTo>
                  <a:lnTo>
                    <a:pt x="186" y="340"/>
                  </a:lnTo>
                  <a:lnTo>
                    <a:pt x="186" y="340"/>
                  </a:lnTo>
                  <a:lnTo>
                    <a:pt x="176" y="330"/>
                  </a:lnTo>
                  <a:lnTo>
                    <a:pt x="170" y="318"/>
                  </a:lnTo>
                  <a:lnTo>
                    <a:pt x="166" y="304"/>
                  </a:lnTo>
                  <a:lnTo>
                    <a:pt x="164" y="288"/>
                  </a:lnTo>
                  <a:lnTo>
                    <a:pt x="164" y="288"/>
                  </a:lnTo>
                  <a:lnTo>
                    <a:pt x="166" y="268"/>
                  </a:lnTo>
                  <a:lnTo>
                    <a:pt x="172" y="250"/>
                  </a:lnTo>
                  <a:lnTo>
                    <a:pt x="172" y="250"/>
                  </a:lnTo>
                  <a:lnTo>
                    <a:pt x="182" y="236"/>
                  </a:lnTo>
                  <a:lnTo>
                    <a:pt x="194" y="222"/>
                  </a:lnTo>
                  <a:lnTo>
                    <a:pt x="194" y="222"/>
                  </a:lnTo>
                  <a:lnTo>
                    <a:pt x="208" y="214"/>
                  </a:lnTo>
                  <a:lnTo>
                    <a:pt x="224" y="206"/>
                  </a:lnTo>
                  <a:lnTo>
                    <a:pt x="224" y="206"/>
                  </a:lnTo>
                  <a:lnTo>
                    <a:pt x="240" y="202"/>
                  </a:lnTo>
                  <a:lnTo>
                    <a:pt x="258" y="202"/>
                  </a:lnTo>
                  <a:lnTo>
                    <a:pt x="258" y="370"/>
                  </a:lnTo>
                  <a:close/>
                  <a:moveTo>
                    <a:pt x="420" y="677"/>
                  </a:moveTo>
                  <a:lnTo>
                    <a:pt x="420" y="677"/>
                  </a:lnTo>
                  <a:lnTo>
                    <a:pt x="408" y="693"/>
                  </a:lnTo>
                  <a:lnTo>
                    <a:pt x="394" y="707"/>
                  </a:lnTo>
                  <a:lnTo>
                    <a:pt x="394" y="707"/>
                  </a:lnTo>
                  <a:lnTo>
                    <a:pt x="378" y="719"/>
                  </a:lnTo>
                  <a:lnTo>
                    <a:pt x="358" y="727"/>
                  </a:lnTo>
                  <a:lnTo>
                    <a:pt x="358" y="727"/>
                  </a:lnTo>
                  <a:lnTo>
                    <a:pt x="338" y="733"/>
                  </a:lnTo>
                  <a:lnTo>
                    <a:pt x="318" y="735"/>
                  </a:lnTo>
                  <a:lnTo>
                    <a:pt x="318" y="536"/>
                  </a:lnTo>
                  <a:lnTo>
                    <a:pt x="318" y="536"/>
                  </a:lnTo>
                  <a:lnTo>
                    <a:pt x="348" y="544"/>
                  </a:lnTo>
                  <a:lnTo>
                    <a:pt x="372" y="554"/>
                  </a:lnTo>
                  <a:lnTo>
                    <a:pt x="390" y="562"/>
                  </a:lnTo>
                  <a:lnTo>
                    <a:pt x="406" y="573"/>
                  </a:lnTo>
                  <a:lnTo>
                    <a:pt x="406" y="573"/>
                  </a:lnTo>
                  <a:lnTo>
                    <a:pt x="416" y="585"/>
                  </a:lnTo>
                  <a:lnTo>
                    <a:pt x="424" y="599"/>
                  </a:lnTo>
                  <a:lnTo>
                    <a:pt x="430" y="615"/>
                  </a:lnTo>
                  <a:lnTo>
                    <a:pt x="430" y="635"/>
                  </a:lnTo>
                  <a:lnTo>
                    <a:pt x="430" y="635"/>
                  </a:lnTo>
                  <a:lnTo>
                    <a:pt x="430" y="647"/>
                  </a:lnTo>
                  <a:lnTo>
                    <a:pt x="428" y="657"/>
                  </a:lnTo>
                  <a:lnTo>
                    <a:pt x="426" y="667"/>
                  </a:lnTo>
                  <a:lnTo>
                    <a:pt x="420" y="677"/>
                  </a:lnTo>
                  <a:lnTo>
                    <a:pt x="420" y="6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E201DCAA-12E0-5C68-3883-A2D41AB7DFDF}"/>
              </a:ext>
            </a:extLst>
          </p:cNvPr>
          <p:cNvSpPr txBox="1"/>
          <p:nvPr/>
        </p:nvSpPr>
        <p:spPr>
          <a:xfrm>
            <a:off x="435661" y="3274347"/>
            <a:ext cx="32486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A) Regime opzionale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F3EBE66-283F-B1C8-1A67-8CE05CAC2A07}"/>
              </a:ext>
            </a:extLst>
          </p:cNvPr>
          <p:cNvSpPr txBox="1"/>
          <p:nvPr/>
        </p:nvSpPr>
        <p:spPr>
          <a:xfrm>
            <a:off x="3961903" y="4001730"/>
            <a:ext cx="15039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Tassazione x%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1408450-EAED-FDCB-D975-233415D72E32}"/>
              </a:ext>
            </a:extLst>
          </p:cNvPr>
          <p:cNvSpPr txBox="1"/>
          <p:nvPr/>
        </p:nvSpPr>
        <p:spPr>
          <a:xfrm>
            <a:off x="508189" y="5474007"/>
            <a:ext cx="22481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Imposta sostitutiva</a:t>
            </a:r>
          </a:p>
        </p:txBody>
      </p:sp>
      <p:sp>
        <p:nvSpPr>
          <p:cNvPr id="73" name="Arrow: Curved Right 72">
            <a:extLst>
              <a:ext uri="{FF2B5EF4-FFF2-40B4-BE49-F238E27FC236}">
                <a16:creationId xmlns:a16="http://schemas.microsoft.com/office/drawing/2014/main" id="{22929E7E-C983-0A2D-3618-15BDFF6350ED}"/>
              </a:ext>
            </a:extLst>
          </p:cNvPr>
          <p:cNvSpPr/>
          <p:nvPr/>
        </p:nvSpPr>
        <p:spPr>
          <a:xfrm rot="3211765">
            <a:off x="1981210" y="3817529"/>
            <a:ext cx="203745" cy="823403"/>
          </a:xfrm>
          <a:prstGeom prst="curvedRightArrow">
            <a:avLst/>
          </a:prstGeom>
          <a:solidFill>
            <a:srgbClr val="C00000"/>
          </a:solidFill>
          <a:ln w="25400" cap="flat" cmpd="sng" algn="ctr">
            <a:solidFill>
              <a:srgbClr val="D04A02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Freeform 459">
            <a:extLst>
              <a:ext uri="{FF2B5EF4-FFF2-40B4-BE49-F238E27FC236}">
                <a16:creationId xmlns:a16="http://schemas.microsoft.com/office/drawing/2014/main" id="{42BA7CC6-A189-8564-F946-9D636209194F}"/>
              </a:ext>
            </a:extLst>
          </p:cNvPr>
          <p:cNvSpPr>
            <a:spLocks/>
          </p:cNvSpPr>
          <p:nvPr/>
        </p:nvSpPr>
        <p:spPr bwMode="auto">
          <a:xfrm rot="20481963">
            <a:off x="2786936" y="3864137"/>
            <a:ext cx="927574" cy="460270"/>
          </a:xfrm>
          <a:custGeom>
            <a:avLst/>
            <a:gdLst>
              <a:gd name="connsiteX0" fmla="*/ 6697387 w 9013239"/>
              <a:gd name="connsiteY0" fmla="*/ 4931904 h 4936668"/>
              <a:gd name="connsiteX1" fmla="*/ 6706917 w 9013239"/>
              <a:gd name="connsiteY1" fmla="*/ 4931904 h 4936668"/>
              <a:gd name="connsiteX2" fmla="*/ 6711682 w 9013239"/>
              <a:gd name="connsiteY2" fmla="*/ 4931904 h 4936668"/>
              <a:gd name="connsiteX3" fmla="*/ 6711682 w 9013239"/>
              <a:gd name="connsiteY3" fmla="*/ 4936668 h 4936668"/>
              <a:gd name="connsiteX4" fmla="*/ 6702152 w 9013239"/>
              <a:gd name="connsiteY4" fmla="*/ 4936668 h 4936668"/>
              <a:gd name="connsiteX5" fmla="*/ 6697387 w 9013239"/>
              <a:gd name="connsiteY5" fmla="*/ 4936668 h 4936668"/>
              <a:gd name="connsiteX6" fmla="*/ 6740274 w 9013239"/>
              <a:gd name="connsiteY6" fmla="*/ 4912844 h 4936668"/>
              <a:gd name="connsiteX7" fmla="*/ 6745039 w 9013239"/>
              <a:gd name="connsiteY7" fmla="*/ 4917608 h 4936668"/>
              <a:gd name="connsiteX8" fmla="*/ 6745039 w 9013239"/>
              <a:gd name="connsiteY8" fmla="*/ 4922372 h 4936668"/>
              <a:gd name="connsiteX9" fmla="*/ 6735509 w 9013239"/>
              <a:gd name="connsiteY9" fmla="*/ 4927140 h 4936668"/>
              <a:gd name="connsiteX10" fmla="*/ 6725978 w 9013239"/>
              <a:gd name="connsiteY10" fmla="*/ 4927140 h 4936668"/>
              <a:gd name="connsiteX11" fmla="*/ 6735509 w 9013239"/>
              <a:gd name="connsiteY11" fmla="*/ 4922372 h 4936668"/>
              <a:gd name="connsiteX12" fmla="*/ 6759334 w 9013239"/>
              <a:gd name="connsiteY12" fmla="*/ 4903312 h 4936668"/>
              <a:gd name="connsiteX13" fmla="*/ 6773630 w 9013239"/>
              <a:gd name="connsiteY13" fmla="*/ 4912844 h 4936668"/>
              <a:gd name="connsiteX14" fmla="*/ 6778395 w 9013239"/>
              <a:gd name="connsiteY14" fmla="*/ 4912844 h 4936668"/>
              <a:gd name="connsiteX15" fmla="*/ 6773630 w 9013239"/>
              <a:gd name="connsiteY15" fmla="*/ 4917608 h 4936668"/>
              <a:gd name="connsiteX16" fmla="*/ 6768865 w 9013239"/>
              <a:gd name="connsiteY16" fmla="*/ 4922376 h 4936668"/>
              <a:gd name="connsiteX17" fmla="*/ 6768865 w 9013239"/>
              <a:gd name="connsiteY17" fmla="*/ 4912844 h 4936668"/>
              <a:gd name="connsiteX18" fmla="*/ 6835576 w 9013239"/>
              <a:gd name="connsiteY18" fmla="*/ 4898548 h 4936668"/>
              <a:gd name="connsiteX19" fmla="*/ 6826046 w 9013239"/>
              <a:gd name="connsiteY19" fmla="*/ 4903312 h 4936668"/>
              <a:gd name="connsiteX20" fmla="*/ 6821281 w 9013239"/>
              <a:gd name="connsiteY20" fmla="*/ 4908080 h 4936668"/>
              <a:gd name="connsiteX21" fmla="*/ 6811750 w 9013239"/>
              <a:gd name="connsiteY21" fmla="*/ 4912844 h 4936668"/>
              <a:gd name="connsiteX22" fmla="*/ 6802220 w 9013239"/>
              <a:gd name="connsiteY22" fmla="*/ 4908080 h 4936668"/>
              <a:gd name="connsiteX23" fmla="*/ 6811750 w 9013239"/>
              <a:gd name="connsiteY23" fmla="*/ 4903312 h 4936668"/>
              <a:gd name="connsiteX24" fmla="*/ 6859401 w 9013239"/>
              <a:gd name="connsiteY24" fmla="*/ 4884252 h 4936668"/>
              <a:gd name="connsiteX25" fmla="*/ 6859401 w 9013239"/>
              <a:gd name="connsiteY25" fmla="*/ 4889020 h 4936668"/>
              <a:gd name="connsiteX26" fmla="*/ 6854636 w 9013239"/>
              <a:gd name="connsiteY26" fmla="*/ 4893784 h 4936668"/>
              <a:gd name="connsiteX27" fmla="*/ 6849871 w 9013239"/>
              <a:gd name="connsiteY27" fmla="*/ 4893784 h 4936668"/>
              <a:gd name="connsiteX28" fmla="*/ 6849871 w 9013239"/>
              <a:gd name="connsiteY28" fmla="*/ 4889020 h 4936668"/>
              <a:gd name="connsiteX29" fmla="*/ 6883227 w 9013239"/>
              <a:gd name="connsiteY29" fmla="*/ 4869956 h 4936668"/>
              <a:gd name="connsiteX30" fmla="*/ 6887992 w 9013239"/>
              <a:gd name="connsiteY30" fmla="*/ 4869956 h 4936668"/>
              <a:gd name="connsiteX31" fmla="*/ 6883227 w 9013239"/>
              <a:gd name="connsiteY31" fmla="*/ 4874724 h 4936668"/>
              <a:gd name="connsiteX32" fmla="*/ 6878462 w 9013239"/>
              <a:gd name="connsiteY32" fmla="*/ 4874724 h 4936668"/>
              <a:gd name="connsiteX33" fmla="*/ 6940408 w 9013239"/>
              <a:gd name="connsiteY33" fmla="*/ 4798480 h 4936668"/>
              <a:gd name="connsiteX34" fmla="*/ 6921348 w 9013239"/>
              <a:gd name="connsiteY34" fmla="*/ 4831836 h 4936668"/>
              <a:gd name="connsiteX35" fmla="*/ 6892757 w 9013239"/>
              <a:gd name="connsiteY35" fmla="*/ 4865192 h 4936668"/>
              <a:gd name="connsiteX36" fmla="*/ 6892757 w 9013239"/>
              <a:gd name="connsiteY36" fmla="*/ 4860428 h 4936668"/>
              <a:gd name="connsiteX37" fmla="*/ 6907052 w 9013239"/>
              <a:gd name="connsiteY37" fmla="*/ 4841368 h 4936668"/>
              <a:gd name="connsiteX38" fmla="*/ 6911817 w 9013239"/>
              <a:gd name="connsiteY38" fmla="*/ 4831836 h 4936668"/>
              <a:gd name="connsiteX39" fmla="*/ 6921348 w 9013239"/>
              <a:gd name="connsiteY39" fmla="*/ 4827072 h 4936668"/>
              <a:gd name="connsiteX40" fmla="*/ 6926113 w 9013239"/>
              <a:gd name="connsiteY40" fmla="*/ 4817540 h 4936668"/>
              <a:gd name="connsiteX41" fmla="*/ 6926113 w 9013239"/>
              <a:gd name="connsiteY41" fmla="*/ 4808012 h 4936668"/>
              <a:gd name="connsiteX42" fmla="*/ 6640206 w 9013239"/>
              <a:gd name="connsiteY42" fmla="*/ 4588816 h 4936668"/>
              <a:gd name="connsiteX43" fmla="*/ 6649736 w 9013239"/>
              <a:gd name="connsiteY43" fmla="*/ 4603112 h 4936668"/>
              <a:gd name="connsiteX44" fmla="*/ 6664032 w 9013239"/>
              <a:gd name="connsiteY44" fmla="*/ 4607876 h 4936668"/>
              <a:gd name="connsiteX45" fmla="*/ 6659267 w 9013239"/>
              <a:gd name="connsiteY45" fmla="*/ 4612640 h 4936668"/>
              <a:gd name="connsiteX46" fmla="*/ 6644971 w 9013239"/>
              <a:gd name="connsiteY46" fmla="*/ 4607876 h 4936668"/>
              <a:gd name="connsiteX47" fmla="*/ 6640206 w 9013239"/>
              <a:gd name="connsiteY47" fmla="*/ 4603112 h 4936668"/>
              <a:gd name="connsiteX48" fmla="*/ 6644971 w 9013239"/>
              <a:gd name="connsiteY48" fmla="*/ 4560224 h 4936668"/>
              <a:gd name="connsiteX49" fmla="*/ 6649736 w 9013239"/>
              <a:gd name="connsiteY49" fmla="*/ 4569756 h 4936668"/>
              <a:gd name="connsiteX50" fmla="*/ 6659266 w 9013239"/>
              <a:gd name="connsiteY50" fmla="*/ 4588816 h 4936668"/>
              <a:gd name="connsiteX51" fmla="*/ 6654501 w 9013239"/>
              <a:gd name="connsiteY51" fmla="*/ 4598344 h 4936668"/>
              <a:gd name="connsiteX52" fmla="*/ 6649736 w 9013239"/>
              <a:gd name="connsiteY52" fmla="*/ 4579284 h 4936668"/>
              <a:gd name="connsiteX53" fmla="*/ 4269554 w 9013239"/>
              <a:gd name="connsiteY53" fmla="*/ 4474452 h 4936668"/>
              <a:gd name="connsiteX54" fmla="*/ 4274319 w 9013239"/>
              <a:gd name="connsiteY54" fmla="*/ 4545928 h 4936668"/>
              <a:gd name="connsiteX55" fmla="*/ 4298145 w 9013239"/>
              <a:gd name="connsiteY55" fmla="*/ 4631700 h 4936668"/>
              <a:gd name="connsiteX56" fmla="*/ 4302910 w 9013239"/>
              <a:gd name="connsiteY56" fmla="*/ 4655528 h 4936668"/>
              <a:gd name="connsiteX57" fmla="*/ 4298145 w 9013239"/>
              <a:gd name="connsiteY57" fmla="*/ 4665056 h 4936668"/>
              <a:gd name="connsiteX58" fmla="*/ 4288615 w 9013239"/>
              <a:gd name="connsiteY58" fmla="*/ 4626936 h 4936668"/>
              <a:gd name="connsiteX59" fmla="*/ 4264789 w 9013239"/>
              <a:gd name="connsiteY59" fmla="*/ 4541164 h 4936668"/>
              <a:gd name="connsiteX60" fmla="*/ 4264789 w 9013239"/>
              <a:gd name="connsiteY60" fmla="*/ 4493512 h 4936668"/>
              <a:gd name="connsiteX61" fmla="*/ 4321970 w 9013239"/>
              <a:gd name="connsiteY61" fmla="*/ 4364856 h 4936668"/>
              <a:gd name="connsiteX62" fmla="*/ 4288614 w 9013239"/>
              <a:gd name="connsiteY62" fmla="*/ 4417272 h 4936668"/>
              <a:gd name="connsiteX63" fmla="*/ 4274319 w 9013239"/>
              <a:gd name="connsiteY63" fmla="*/ 4455392 h 4936668"/>
              <a:gd name="connsiteX64" fmla="*/ 4269554 w 9013239"/>
              <a:gd name="connsiteY64" fmla="*/ 4469688 h 4936668"/>
              <a:gd name="connsiteX65" fmla="*/ 4269554 w 9013239"/>
              <a:gd name="connsiteY65" fmla="*/ 4450628 h 4936668"/>
              <a:gd name="connsiteX66" fmla="*/ 4283849 w 9013239"/>
              <a:gd name="connsiteY66" fmla="*/ 4417272 h 4936668"/>
              <a:gd name="connsiteX67" fmla="*/ 4307675 w 9013239"/>
              <a:gd name="connsiteY67" fmla="*/ 4374384 h 4936668"/>
              <a:gd name="connsiteX68" fmla="*/ 6911818 w 9013239"/>
              <a:gd name="connsiteY68" fmla="*/ 4360088 h 4936668"/>
              <a:gd name="connsiteX69" fmla="*/ 6921348 w 9013239"/>
              <a:gd name="connsiteY69" fmla="*/ 4369620 h 4936668"/>
              <a:gd name="connsiteX70" fmla="*/ 6926113 w 9013239"/>
              <a:gd name="connsiteY70" fmla="*/ 4393444 h 4936668"/>
              <a:gd name="connsiteX71" fmla="*/ 6954704 w 9013239"/>
              <a:gd name="connsiteY71" fmla="*/ 4460156 h 4936668"/>
              <a:gd name="connsiteX72" fmla="*/ 6954704 w 9013239"/>
              <a:gd name="connsiteY72" fmla="*/ 4474452 h 4936668"/>
              <a:gd name="connsiteX73" fmla="*/ 6940409 w 9013239"/>
              <a:gd name="connsiteY73" fmla="*/ 4445860 h 4936668"/>
              <a:gd name="connsiteX74" fmla="*/ 6921348 w 9013239"/>
              <a:gd name="connsiteY74" fmla="*/ 4398212 h 4936668"/>
              <a:gd name="connsiteX75" fmla="*/ 4345796 w 9013239"/>
              <a:gd name="connsiteY75" fmla="*/ 4312436 h 4936668"/>
              <a:gd name="connsiteX76" fmla="*/ 4350561 w 9013239"/>
              <a:gd name="connsiteY76" fmla="*/ 4312436 h 4936668"/>
              <a:gd name="connsiteX77" fmla="*/ 4355326 w 9013239"/>
              <a:gd name="connsiteY77" fmla="*/ 4317204 h 4936668"/>
              <a:gd name="connsiteX78" fmla="*/ 4341031 w 9013239"/>
              <a:gd name="connsiteY78" fmla="*/ 4331496 h 4936668"/>
              <a:gd name="connsiteX79" fmla="*/ 4326735 w 9013239"/>
              <a:gd name="connsiteY79" fmla="*/ 4350560 h 4936668"/>
              <a:gd name="connsiteX80" fmla="*/ 4321970 w 9013239"/>
              <a:gd name="connsiteY80" fmla="*/ 4350560 h 4936668"/>
              <a:gd name="connsiteX81" fmla="*/ 4331500 w 9013239"/>
              <a:gd name="connsiteY81" fmla="*/ 4336264 h 4936668"/>
              <a:gd name="connsiteX82" fmla="*/ 4331500 w 9013239"/>
              <a:gd name="connsiteY82" fmla="*/ 4331496 h 4936668"/>
              <a:gd name="connsiteX83" fmla="*/ 4422038 w 9013239"/>
              <a:gd name="connsiteY83" fmla="*/ 4269552 h 4936668"/>
              <a:gd name="connsiteX84" fmla="*/ 4422038 w 9013239"/>
              <a:gd name="connsiteY84" fmla="*/ 4274316 h 4936668"/>
              <a:gd name="connsiteX85" fmla="*/ 4398212 w 9013239"/>
              <a:gd name="connsiteY85" fmla="*/ 4283848 h 4936668"/>
              <a:gd name="connsiteX86" fmla="*/ 4364856 w 9013239"/>
              <a:gd name="connsiteY86" fmla="*/ 4307672 h 4936668"/>
              <a:gd name="connsiteX87" fmla="*/ 4360091 w 9013239"/>
              <a:gd name="connsiteY87" fmla="*/ 4307672 h 4936668"/>
              <a:gd name="connsiteX88" fmla="*/ 4369621 w 9013239"/>
              <a:gd name="connsiteY88" fmla="*/ 4298140 h 4936668"/>
              <a:gd name="connsiteX89" fmla="*/ 4379152 w 9013239"/>
              <a:gd name="connsiteY89" fmla="*/ 4293376 h 4936668"/>
              <a:gd name="connsiteX90" fmla="*/ 4402977 w 9013239"/>
              <a:gd name="connsiteY90" fmla="*/ 4274316 h 4936668"/>
              <a:gd name="connsiteX91" fmla="*/ 4412508 w 9013239"/>
              <a:gd name="connsiteY91" fmla="*/ 4274316 h 4936668"/>
              <a:gd name="connsiteX92" fmla="*/ 4669825 w 9013239"/>
              <a:gd name="connsiteY92" fmla="*/ 4093244 h 4936668"/>
              <a:gd name="connsiteX93" fmla="*/ 4679355 w 9013239"/>
              <a:gd name="connsiteY93" fmla="*/ 4093244 h 4936668"/>
              <a:gd name="connsiteX94" fmla="*/ 4665060 w 9013239"/>
              <a:gd name="connsiteY94" fmla="*/ 4112304 h 4936668"/>
              <a:gd name="connsiteX95" fmla="*/ 4636469 w 9013239"/>
              <a:gd name="connsiteY95" fmla="*/ 4131364 h 4936668"/>
              <a:gd name="connsiteX96" fmla="*/ 4626939 w 9013239"/>
              <a:gd name="connsiteY96" fmla="*/ 4131364 h 4936668"/>
              <a:gd name="connsiteX97" fmla="*/ 4660295 w 9013239"/>
              <a:gd name="connsiteY97" fmla="*/ 4102772 h 4936668"/>
              <a:gd name="connsiteX98" fmla="*/ 6192283 w 9013239"/>
              <a:gd name="connsiteY98" fmla="*/ 4040824 h 4936668"/>
              <a:gd name="connsiteX99" fmla="*/ 6201814 w 9013239"/>
              <a:gd name="connsiteY99" fmla="*/ 4045592 h 4936668"/>
              <a:gd name="connsiteX100" fmla="*/ 6182753 w 9013239"/>
              <a:gd name="connsiteY100" fmla="*/ 4045592 h 4936668"/>
              <a:gd name="connsiteX101" fmla="*/ 5122511 w 9013239"/>
              <a:gd name="connsiteY101" fmla="*/ 4040824 h 4936668"/>
              <a:gd name="connsiteX102" fmla="*/ 5132042 w 9013239"/>
              <a:gd name="connsiteY102" fmla="*/ 4040824 h 4936668"/>
              <a:gd name="connsiteX103" fmla="*/ 5141572 w 9013239"/>
              <a:gd name="connsiteY103" fmla="*/ 4050356 h 4936668"/>
              <a:gd name="connsiteX104" fmla="*/ 5146337 w 9013239"/>
              <a:gd name="connsiteY104" fmla="*/ 4050356 h 4936668"/>
              <a:gd name="connsiteX105" fmla="*/ 5146337 w 9013239"/>
              <a:gd name="connsiteY105" fmla="*/ 4055120 h 4936668"/>
              <a:gd name="connsiteX106" fmla="*/ 5146337 w 9013239"/>
              <a:gd name="connsiteY106" fmla="*/ 4059884 h 4936668"/>
              <a:gd name="connsiteX107" fmla="*/ 5141572 w 9013239"/>
              <a:gd name="connsiteY107" fmla="*/ 4064652 h 4936668"/>
              <a:gd name="connsiteX108" fmla="*/ 5136807 w 9013239"/>
              <a:gd name="connsiteY108" fmla="*/ 4069416 h 4936668"/>
              <a:gd name="connsiteX109" fmla="*/ 5108216 w 9013239"/>
              <a:gd name="connsiteY109" fmla="*/ 4055120 h 4936668"/>
              <a:gd name="connsiteX110" fmla="*/ 5108216 w 9013239"/>
              <a:gd name="connsiteY110" fmla="*/ 4045592 h 4936668"/>
              <a:gd name="connsiteX111" fmla="*/ 6230405 w 9013239"/>
              <a:gd name="connsiteY111" fmla="*/ 4026532 h 4936668"/>
              <a:gd name="connsiteX112" fmla="*/ 6244700 w 9013239"/>
              <a:gd name="connsiteY112" fmla="*/ 4026532 h 4936668"/>
              <a:gd name="connsiteX113" fmla="*/ 6216109 w 9013239"/>
              <a:gd name="connsiteY113" fmla="*/ 4040824 h 4936668"/>
              <a:gd name="connsiteX114" fmla="*/ 6201814 w 9013239"/>
              <a:gd name="connsiteY114" fmla="*/ 4045592 h 4936668"/>
              <a:gd name="connsiteX115" fmla="*/ 6220874 w 9013239"/>
              <a:gd name="connsiteY115" fmla="*/ 4036060 h 4936668"/>
              <a:gd name="connsiteX116" fmla="*/ 5594259 w 9013239"/>
              <a:gd name="connsiteY116" fmla="*/ 4026532 h 4936668"/>
              <a:gd name="connsiteX117" fmla="*/ 5589494 w 9013239"/>
              <a:gd name="connsiteY117" fmla="*/ 4040828 h 4936668"/>
              <a:gd name="connsiteX118" fmla="*/ 5589494 w 9013239"/>
              <a:gd name="connsiteY118" fmla="*/ 4036060 h 4936668"/>
              <a:gd name="connsiteX119" fmla="*/ 5599025 w 9013239"/>
              <a:gd name="connsiteY119" fmla="*/ 3969348 h 4936668"/>
              <a:gd name="connsiteX120" fmla="*/ 5603790 w 9013239"/>
              <a:gd name="connsiteY120" fmla="*/ 3978880 h 4936668"/>
              <a:gd name="connsiteX121" fmla="*/ 5608555 w 9013239"/>
              <a:gd name="connsiteY121" fmla="*/ 3988408 h 4936668"/>
              <a:gd name="connsiteX122" fmla="*/ 5603790 w 9013239"/>
              <a:gd name="connsiteY122" fmla="*/ 4012232 h 4936668"/>
              <a:gd name="connsiteX123" fmla="*/ 5603790 w 9013239"/>
              <a:gd name="connsiteY123" fmla="*/ 3988408 h 4936668"/>
              <a:gd name="connsiteX124" fmla="*/ 5551374 w 9013239"/>
              <a:gd name="connsiteY124" fmla="*/ 3945524 h 4936668"/>
              <a:gd name="connsiteX125" fmla="*/ 5546609 w 9013239"/>
              <a:gd name="connsiteY125" fmla="*/ 3955052 h 4936668"/>
              <a:gd name="connsiteX126" fmla="*/ 5541844 w 9013239"/>
              <a:gd name="connsiteY126" fmla="*/ 3964584 h 4936668"/>
              <a:gd name="connsiteX127" fmla="*/ 5546609 w 9013239"/>
              <a:gd name="connsiteY127" fmla="*/ 3969348 h 4936668"/>
              <a:gd name="connsiteX128" fmla="*/ 5537078 w 9013239"/>
              <a:gd name="connsiteY128" fmla="*/ 3964584 h 4936668"/>
              <a:gd name="connsiteX129" fmla="*/ 5532313 w 9013239"/>
              <a:gd name="connsiteY129" fmla="*/ 3964584 h 4936668"/>
              <a:gd name="connsiteX130" fmla="*/ 5532313 w 9013239"/>
              <a:gd name="connsiteY130" fmla="*/ 3959820 h 4936668"/>
              <a:gd name="connsiteX131" fmla="*/ 5537078 w 9013239"/>
              <a:gd name="connsiteY131" fmla="*/ 3955052 h 4936668"/>
              <a:gd name="connsiteX132" fmla="*/ 5622850 w 9013239"/>
              <a:gd name="connsiteY132" fmla="*/ 3931228 h 4936668"/>
              <a:gd name="connsiteX133" fmla="*/ 5646676 w 9013239"/>
              <a:gd name="connsiteY133" fmla="*/ 3935992 h 4936668"/>
              <a:gd name="connsiteX134" fmla="*/ 5646676 w 9013239"/>
              <a:gd name="connsiteY134" fmla="*/ 3940756 h 4936668"/>
              <a:gd name="connsiteX135" fmla="*/ 5632380 w 9013239"/>
              <a:gd name="connsiteY135" fmla="*/ 3935992 h 4936668"/>
              <a:gd name="connsiteX136" fmla="*/ 5718153 w 9013239"/>
              <a:gd name="connsiteY136" fmla="*/ 3926464 h 4936668"/>
              <a:gd name="connsiteX137" fmla="*/ 5722918 w 9013239"/>
              <a:gd name="connsiteY137" fmla="*/ 3931228 h 4936668"/>
              <a:gd name="connsiteX138" fmla="*/ 5708623 w 9013239"/>
              <a:gd name="connsiteY138" fmla="*/ 3935992 h 4936668"/>
              <a:gd name="connsiteX139" fmla="*/ 5689562 w 9013239"/>
              <a:gd name="connsiteY139" fmla="*/ 3935992 h 4936668"/>
              <a:gd name="connsiteX140" fmla="*/ 5684797 w 9013239"/>
              <a:gd name="connsiteY140" fmla="*/ 3931228 h 4936668"/>
              <a:gd name="connsiteX141" fmla="*/ 5694327 w 9013239"/>
              <a:gd name="connsiteY141" fmla="*/ 3931228 h 4936668"/>
              <a:gd name="connsiteX142" fmla="*/ 6759333 w 9013239"/>
              <a:gd name="connsiteY142" fmla="*/ 3802568 h 4936668"/>
              <a:gd name="connsiteX143" fmla="*/ 6754568 w 9013239"/>
              <a:gd name="connsiteY143" fmla="*/ 3845456 h 4936668"/>
              <a:gd name="connsiteX144" fmla="*/ 6749803 w 9013239"/>
              <a:gd name="connsiteY144" fmla="*/ 3831160 h 4936668"/>
              <a:gd name="connsiteX145" fmla="*/ 6749803 w 9013239"/>
              <a:gd name="connsiteY145" fmla="*/ 3812100 h 4936668"/>
              <a:gd name="connsiteX146" fmla="*/ 6754568 w 9013239"/>
              <a:gd name="connsiteY146" fmla="*/ 3807336 h 4936668"/>
              <a:gd name="connsiteX147" fmla="*/ 962556 w 9013239"/>
              <a:gd name="connsiteY147" fmla="*/ 3421360 h 4936668"/>
              <a:gd name="connsiteX148" fmla="*/ 972086 w 9013239"/>
              <a:gd name="connsiteY148" fmla="*/ 3435656 h 4936668"/>
              <a:gd name="connsiteX149" fmla="*/ 991147 w 9013239"/>
              <a:gd name="connsiteY149" fmla="*/ 3454716 h 4936668"/>
              <a:gd name="connsiteX150" fmla="*/ 995912 w 9013239"/>
              <a:gd name="connsiteY150" fmla="*/ 3459480 h 4936668"/>
              <a:gd name="connsiteX151" fmla="*/ 986382 w 9013239"/>
              <a:gd name="connsiteY151" fmla="*/ 3459480 h 4936668"/>
              <a:gd name="connsiteX152" fmla="*/ 976851 w 9013239"/>
              <a:gd name="connsiteY152" fmla="*/ 3459480 h 4936668"/>
              <a:gd name="connsiteX153" fmla="*/ 967321 w 9013239"/>
              <a:gd name="connsiteY153" fmla="*/ 3440420 h 4936668"/>
              <a:gd name="connsiteX154" fmla="*/ 957791 w 9013239"/>
              <a:gd name="connsiteY154" fmla="*/ 3426126 h 4936668"/>
              <a:gd name="connsiteX155" fmla="*/ 800541 w 9013239"/>
              <a:gd name="connsiteY155" fmla="*/ 3373708 h 4936668"/>
              <a:gd name="connsiteX156" fmla="*/ 810071 w 9013239"/>
              <a:gd name="connsiteY156" fmla="*/ 3373708 h 4936668"/>
              <a:gd name="connsiteX157" fmla="*/ 819602 w 9013239"/>
              <a:gd name="connsiteY157" fmla="*/ 3378472 h 4936668"/>
              <a:gd name="connsiteX158" fmla="*/ 824367 w 9013239"/>
              <a:gd name="connsiteY158" fmla="*/ 3383238 h 4936668"/>
              <a:gd name="connsiteX159" fmla="*/ 824367 w 9013239"/>
              <a:gd name="connsiteY159" fmla="*/ 3388004 h 4936668"/>
              <a:gd name="connsiteX160" fmla="*/ 819602 w 9013239"/>
              <a:gd name="connsiteY160" fmla="*/ 3388004 h 4936668"/>
              <a:gd name="connsiteX161" fmla="*/ 810071 w 9013239"/>
              <a:gd name="connsiteY161" fmla="*/ 3383238 h 4936668"/>
              <a:gd name="connsiteX162" fmla="*/ 957791 w 9013239"/>
              <a:gd name="connsiteY162" fmla="*/ 3340352 h 4936668"/>
              <a:gd name="connsiteX163" fmla="*/ 962556 w 9013239"/>
              <a:gd name="connsiteY163" fmla="*/ 3340352 h 4936668"/>
              <a:gd name="connsiteX164" fmla="*/ 986382 w 9013239"/>
              <a:gd name="connsiteY164" fmla="*/ 3349882 h 4936668"/>
              <a:gd name="connsiteX165" fmla="*/ 995912 w 9013239"/>
              <a:gd name="connsiteY165" fmla="*/ 3354648 h 4936668"/>
              <a:gd name="connsiteX166" fmla="*/ 1000677 w 9013239"/>
              <a:gd name="connsiteY166" fmla="*/ 3368944 h 4936668"/>
              <a:gd name="connsiteX167" fmla="*/ 991147 w 9013239"/>
              <a:gd name="connsiteY167" fmla="*/ 3368944 h 4936668"/>
              <a:gd name="connsiteX168" fmla="*/ 976851 w 9013239"/>
              <a:gd name="connsiteY168" fmla="*/ 3368944 h 4936668"/>
              <a:gd name="connsiteX169" fmla="*/ 976851 w 9013239"/>
              <a:gd name="connsiteY169" fmla="*/ 3359412 h 4936668"/>
              <a:gd name="connsiteX170" fmla="*/ 972086 w 9013239"/>
              <a:gd name="connsiteY170" fmla="*/ 3349882 h 4936668"/>
              <a:gd name="connsiteX171" fmla="*/ 962556 w 9013239"/>
              <a:gd name="connsiteY171" fmla="*/ 3345118 h 4936668"/>
              <a:gd name="connsiteX172" fmla="*/ 695709 w 9013239"/>
              <a:gd name="connsiteY172" fmla="*/ 3235520 h 4936668"/>
              <a:gd name="connsiteX173" fmla="*/ 724300 w 9013239"/>
              <a:gd name="connsiteY173" fmla="*/ 3235520 h 4936668"/>
              <a:gd name="connsiteX174" fmla="*/ 738595 w 9013239"/>
              <a:gd name="connsiteY174" fmla="*/ 3245050 h 4936668"/>
              <a:gd name="connsiteX175" fmla="*/ 729065 w 9013239"/>
              <a:gd name="connsiteY175" fmla="*/ 3254580 h 4936668"/>
              <a:gd name="connsiteX176" fmla="*/ 719535 w 9013239"/>
              <a:gd name="connsiteY176" fmla="*/ 3259346 h 4936668"/>
              <a:gd name="connsiteX177" fmla="*/ 710004 w 9013239"/>
              <a:gd name="connsiteY177" fmla="*/ 3254580 h 4936668"/>
              <a:gd name="connsiteX178" fmla="*/ 748125 w 9013239"/>
              <a:gd name="connsiteY178" fmla="*/ 3225988 h 4936668"/>
              <a:gd name="connsiteX179" fmla="*/ 752890 w 9013239"/>
              <a:gd name="connsiteY179" fmla="*/ 3225988 h 4936668"/>
              <a:gd name="connsiteX180" fmla="*/ 786246 w 9013239"/>
              <a:gd name="connsiteY180" fmla="*/ 3235520 h 4936668"/>
              <a:gd name="connsiteX181" fmla="*/ 805307 w 9013239"/>
              <a:gd name="connsiteY181" fmla="*/ 3230754 h 4936668"/>
              <a:gd name="connsiteX182" fmla="*/ 805307 w 9013239"/>
              <a:gd name="connsiteY182" fmla="*/ 3235520 h 4936668"/>
              <a:gd name="connsiteX183" fmla="*/ 805307 w 9013239"/>
              <a:gd name="connsiteY183" fmla="*/ 3240284 h 4936668"/>
              <a:gd name="connsiteX184" fmla="*/ 767186 w 9013239"/>
              <a:gd name="connsiteY184" fmla="*/ 3245050 h 4936668"/>
              <a:gd name="connsiteX185" fmla="*/ 752890 w 9013239"/>
              <a:gd name="connsiteY185" fmla="*/ 3240284 h 4936668"/>
              <a:gd name="connsiteX186" fmla="*/ 752890 w 9013239"/>
              <a:gd name="connsiteY186" fmla="*/ 3235520 h 4936668"/>
              <a:gd name="connsiteX187" fmla="*/ 681414 w 9013239"/>
              <a:gd name="connsiteY187" fmla="*/ 3225988 h 4936668"/>
              <a:gd name="connsiteX188" fmla="*/ 681414 w 9013239"/>
              <a:gd name="connsiteY188" fmla="*/ 3230754 h 4936668"/>
              <a:gd name="connsiteX189" fmla="*/ 686179 w 9013239"/>
              <a:gd name="connsiteY189" fmla="*/ 3235520 h 4936668"/>
              <a:gd name="connsiteX190" fmla="*/ 681414 w 9013239"/>
              <a:gd name="connsiteY190" fmla="*/ 3235520 h 4936668"/>
              <a:gd name="connsiteX191" fmla="*/ 667118 w 9013239"/>
              <a:gd name="connsiteY191" fmla="*/ 3235520 h 4936668"/>
              <a:gd name="connsiteX192" fmla="*/ 671883 w 9013239"/>
              <a:gd name="connsiteY192" fmla="*/ 3230754 h 4936668"/>
              <a:gd name="connsiteX193" fmla="*/ 7502694 w 9013239"/>
              <a:gd name="connsiteY193" fmla="*/ 3106860 h 4936668"/>
              <a:gd name="connsiteX194" fmla="*/ 7507459 w 9013239"/>
              <a:gd name="connsiteY194" fmla="*/ 3106860 h 4936668"/>
              <a:gd name="connsiteX195" fmla="*/ 7521755 w 9013239"/>
              <a:gd name="connsiteY195" fmla="*/ 3116392 h 4936668"/>
              <a:gd name="connsiteX196" fmla="*/ 7516990 w 9013239"/>
              <a:gd name="connsiteY196" fmla="*/ 3116392 h 4936668"/>
              <a:gd name="connsiteX197" fmla="*/ 7512225 w 9013239"/>
              <a:gd name="connsiteY197" fmla="*/ 3116392 h 4936668"/>
              <a:gd name="connsiteX198" fmla="*/ 7502694 w 9013239"/>
              <a:gd name="connsiteY198" fmla="*/ 3111624 h 4936668"/>
              <a:gd name="connsiteX199" fmla="*/ 7574170 w 9013239"/>
              <a:gd name="connsiteY199" fmla="*/ 3063976 h 4936668"/>
              <a:gd name="connsiteX200" fmla="*/ 7550345 w 9013239"/>
              <a:gd name="connsiteY200" fmla="*/ 3087800 h 4936668"/>
              <a:gd name="connsiteX201" fmla="*/ 7526519 w 9013239"/>
              <a:gd name="connsiteY201" fmla="*/ 3121156 h 4936668"/>
              <a:gd name="connsiteX202" fmla="*/ 7540814 w 9013239"/>
              <a:gd name="connsiteY202" fmla="*/ 3097332 h 4936668"/>
              <a:gd name="connsiteX203" fmla="*/ 7564640 w 9013239"/>
              <a:gd name="connsiteY203" fmla="*/ 3068740 h 4936668"/>
              <a:gd name="connsiteX204" fmla="*/ 7626587 w 9013239"/>
              <a:gd name="connsiteY204" fmla="*/ 3016324 h 4936668"/>
              <a:gd name="connsiteX205" fmla="*/ 7640883 w 9013239"/>
              <a:gd name="connsiteY205" fmla="*/ 3016324 h 4936668"/>
              <a:gd name="connsiteX206" fmla="*/ 7612291 w 9013239"/>
              <a:gd name="connsiteY206" fmla="*/ 3025852 h 4936668"/>
              <a:gd name="connsiteX207" fmla="*/ 7607526 w 9013239"/>
              <a:gd name="connsiteY207" fmla="*/ 3025852 h 4936668"/>
              <a:gd name="connsiteX208" fmla="*/ 7683769 w 9013239"/>
              <a:gd name="connsiteY208" fmla="*/ 2901960 h 4936668"/>
              <a:gd name="connsiteX209" fmla="*/ 7688533 w 9013239"/>
              <a:gd name="connsiteY209" fmla="*/ 2911492 h 4936668"/>
              <a:gd name="connsiteX210" fmla="*/ 7693299 w 9013239"/>
              <a:gd name="connsiteY210" fmla="*/ 2940080 h 4936668"/>
              <a:gd name="connsiteX211" fmla="*/ 7688533 w 9013239"/>
              <a:gd name="connsiteY211" fmla="*/ 2963908 h 4936668"/>
              <a:gd name="connsiteX212" fmla="*/ 7683769 w 9013239"/>
              <a:gd name="connsiteY212" fmla="*/ 2997264 h 4936668"/>
              <a:gd name="connsiteX213" fmla="*/ 7679003 w 9013239"/>
              <a:gd name="connsiteY213" fmla="*/ 3006792 h 4936668"/>
              <a:gd name="connsiteX214" fmla="*/ 7655179 w 9013239"/>
              <a:gd name="connsiteY214" fmla="*/ 3011560 h 4936668"/>
              <a:gd name="connsiteX215" fmla="*/ 7655179 w 9013239"/>
              <a:gd name="connsiteY215" fmla="*/ 3006792 h 4936668"/>
              <a:gd name="connsiteX216" fmla="*/ 7679003 w 9013239"/>
              <a:gd name="connsiteY216" fmla="*/ 2997264 h 4936668"/>
              <a:gd name="connsiteX217" fmla="*/ 7688533 w 9013239"/>
              <a:gd name="connsiteY217" fmla="*/ 2959140 h 4936668"/>
              <a:gd name="connsiteX218" fmla="*/ 7688533 w 9013239"/>
              <a:gd name="connsiteY218" fmla="*/ 2940080 h 4936668"/>
              <a:gd name="connsiteX219" fmla="*/ 7683769 w 9013239"/>
              <a:gd name="connsiteY219" fmla="*/ 2911492 h 4936668"/>
              <a:gd name="connsiteX220" fmla="*/ 7650413 w 9013239"/>
              <a:gd name="connsiteY220" fmla="*/ 2868604 h 4936668"/>
              <a:gd name="connsiteX221" fmla="*/ 7659943 w 9013239"/>
              <a:gd name="connsiteY221" fmla="*/ 2878136 h 4936668"/>
              <a:gd name="connsiteX222" fmla="*/ 7664707 w 9013239"/>
              <a:gd name="connsiteY222" fmla="*/ 2882900 h 4936668"/>
              <a:gd name="connsiteX223" fmla="*/ 7664707 w 9013239"/>
              <a:gd name="connsiteY223" fmla="*/ 2887664 h 4936668"/>
              <a:gd name="connsiteX224" fmla="*/ 7659943 w 9013239"/>
              <a:gd name="connsiteY224" fmla="*/ 2892432 h 4936668"/>
              <a:gd name="connsiteX225" fmla="*/ 7745715 w 9013239"/>
              <a:gd name="connsiteY225" fmla="*/ 2406388 h 4936668"/>
              <a:gd name="connsiteX226" fmla="*/ 7740949 w 9013239"/>
              <a:gd name="connsiteY226" fmla="*/ 2430212 h 4936668"/>
              <a:gd name="connsiteX227" fmla="*/ 7731419 w 9013239"/>
              <a:gd name="connsiteY227" fmla="*/ 2454040 h 4936668"/>
              <a:gd name="connsiteX228" fmla="*/ 7712359 w 9013239"/>
              <a:gd name="connsiteY228" fmla="*/ 2487392 h 4936668"/>
              <a:gd name="connsiteX229" fmla="*/ 7702829 w 9013239"/>
              <a:gd name="connsiteY229" fmla="*/ 2492160 h 4936668"/>
              <a:gd name="connsiteX230" fmla="*/ 7726655 w 9013239"/>
              <a:gd name="connsiteY230" fmla="*/ 2454040 h 4936668"/>
              <a:gd name="connsiteX231" fmla="*/ 7740949 w 9013239"/>
              <a:gd name="connsiteY231" fmla="*/ 2420684 h 4936668"/>
              <a:gd name="connsiteX232" fmla="*/ 7902965 w 9013239"/>
              <a:gd name="connsiteY232" fmla="*/ 2115716 h 4936668"/>
              <a:gd name="connsiteX233" fmla="*/ 7898199 w 9013239"/>
              <a:gd name="connsiteY233" fmla="*/ 2130008 h 4936668"/>
              <a:gd name="connsiteX234" fmla="*/ 7879139 w 9013239"/>
              <a:gd name="connsiteY234" fmla="*/ 2163364 h 4936668"/>
              <a:gd name="connsiteX235" fmla="*/ 7879139 w 9013239"/>
              <a:gd name="connsiteY235" fmla="*/ 2158600 h 4936668"/>
              <a:gd name="connsiteX236" fmla="*/ 7879139 w 9013239"/>
              <a:gd name="connsiteY236" fmla="*/ 2153836 h 4936668"/>
              <a:gd name="connsiteX237" fmla="*/ 7902965 w 9013239"/>
              <a:gd name="connsiteY237" fmla="*/ 1929876 h 4936668"/>
              <a:gd name="connsiteX238" fmla="*/ 7907731 w 9013239"/>
              <a:gd name="connsiteY238" fmla="*/ 1934640 h 4936668"/>
              <a:gd name="connsiteX239" fmla="*/ 7907731 w 9013239"/>
              <a:gd name="connsiteY239" fmla="*/ 1939404 h 4936668"/>
              <a:gd name="connsiteX240" fmla="*/ 7907731 w 9013239"/>
              <a:gd name="connsiteY240" fmla="*/ 1944168 h 4936668"/>
              <a:gd name="connsiteX241" fmla="*/ 7898199 w 9013239"/>
              <a:gd name="connsiteY241" fmla="*/ 1953700 h 4936668"/>
              <a:gd name="connsiteX242" fmla="*/ 7888669 w 9013239"/>
              <a:gd name="connsiteY242" fmla="*/ 1958464 h 4936668"/>
              <a:gd name="connsiteX243" fmla="*/ 7883903 w 9013239"/>
              <a:gd name="connsiteY243" fmla="*/ 1958464 h 4936668"/>
              <a:gd name="connsiteX244" fmla="*/ 7888669 w 9013239"/>
              <a:gd name="connsiteY244" fmla="*/ 1939404 h 4936668"/>
              <a:gd name="connsiteX245" fmla="*/ 8188873 w 9013239"/>
              <a:gd name="connsiteY245" fmla="*/ 1829808 h 4936668"/>
              <a:gd name="connsiteX246" fmla="*/ 8165047 w 9013239"/>
              <a:gd name="connsiteY246" fmla="*/ 1853632 h 4936668"/>
              <a:gd name="connsiteX247" fmla="*/ 8150751 w 9013239"/>
              <a:gd name="connsiteY247" fmla="*/ 1863160 h 4936668"/>
              <a:gd name="connsiteX248" fmla="*/ 8141221 w 9013239"/>
              <a:gd name="connsiteY248" fmla="*/ 1877456 h 4936668"/>
              <a:gd name="connsiteX249" fmla="*/ 8150751 w 9013239"/>
              <a:gd name="connsiteY249" fmla="*/ 1877456 h 4936668"/>
              <a:gd name="connsiteX250" fmla="*/ 8160281 w 9013239"/>
              <a:gd name="connsiteY250" fmla="*/ 1872692 h 4936668"/>
              <a:gd name="connsiteX251" fmla="*/ 8169811 w 9013239"/>
              <a:gd name="connsiteY251" fmla="*/ 1867928 h 4936668"/>
              <a:gd name="connsiteX252" fmla="*/ 8188873 w 9013239"/>
              <a:gd name="connsiteY252" fmla="*/ 1853632 h 4936668"/>
              <a:gd name="connsiteX253" fmla="*/ 8203167 w 9013239"/>
              <a:gd name="connsiteY253" fmla="*/ 1848868 h 4936668"/>
              <a:gd name="connsiteX254" fmla="*/ 8207933 w 9013239"/>
              <a:gd name="connsiteY254" fmla="*/ 1848868 h 4936668"/>
              <a:gd name="connsiteX255" fmla="*/ 8217463 w 9013239"/>
              <a:gd name="connsiteY255" fmla="*/ 1858396 h 4936668"/>
              <a:gd name="connsiteX256" fmla="*/ 8231759 w 9013239"/>
              <a:gd name="connsiteY256" fmla="*/ 1848868 h 4936668"/>
              <a:gd name="connsiteX257" fmla="*/ 8246055 w 9013239"/>
              <a:gd name="connsiteY257" fmla="*/ 1848868 h 4936668"/>
              <a:gd name="connsiteX258" fmla="*/ 8179343 w 9013239"/>
              <a:gd name="connsiteY258" fmla="*/ 1882224 h 4936668"/>
              <a:gd name="connsiteX259" fmla="*/ 8165047 w 9013239"/>
              <a:gd name="connsiteY259" fmla="*/ 1886988 h 4936668"/>
              <a:gd name="connsiteX260" fmla="*/ 8145987 w 9013239"/>
              <a:gd name="connsiteY260" fmla="*/ 1896516 h 4936668"/>
              <a:gd name="connsiteX261" fmla="*/ 8126925 w 9013239"/>
              <a:gd name="connsiteY261" fmla="*/ 1901284 h 4936668"/>
              <a:gd name="connsiteX262" fmla="*/ 8112631 w 9013239"/>
              <a:gd name="connsiteY262" fmla="*/ 1906048 h 4936668"/>
              <a:gd name="connsiteX263" fmla="*/ 8045919 w 9013239"/>
              <a:gd name="connsiteY263" fmla="*/ 1929872 h 4936668"/>
              <a:gd name="connsiteX264" fmla="*/ 8041153 w 9013239"/>
              <a:gd name="connsiteY264" fmla="*/ 1929872 h 4936668"/>
              <a:gd name="connsiteX265" fmla="*/ 8031623 w 9013239"/>
              <a:gd name="connsiteY265" fmla="*/ 1929872 h 4936668"/>
              <a:gd name="connsiteX266" fmla="*/ 7979207 w 9013239"/>
              <a:gd name="connsiteY266" fmla="*/ 1944168 h 4936668"/>
              <a:gd name="connsiteX267" fmla="*/ 7955381 w 9013239"/>
              <a:gd name="connsiteY267" fmla="*/ 1944168 h 4936668"/>
              <a:gd name="connsiteX268" fmla="*/ 7936321 w 9013239"/>
              <a:gd name="connsiteY268" fmla="*/ 1948936 h 4936668"/>
              <a:gd name="connsiteX269" fmla="*/ 7950617 w 9013239"/>
              <a:gd name="connsiteY269" fmla="*/ 1939404 h 4936668"/>
              <a:gd name="connsiteX270" fmla="*/ 7950617 w 9013239"/>
              <a:gd name="connsiteY270" fmla="*/ 1934640 h 4936668"/>
              <a:gd name="connsiteX271" fmla="*/ 7945851 w 9013239"/>
              <a:gd name="connsiteY271" fmla="*/ 1929872 h 4936668"/>
              <a:gd name="connsiteX272" fmla="*/ 7936321 w 9013239"/>
              <a:gd name="connsiteY272" fmla="*/ 1929872 h 4936668"/>
              <a:gd name="connsiteX273" fmla="*/ 7931555 w 9013239"/>
              <a:gd name="connsiteY273" fmla="*/ 1944168 h 4936668"/>
              <a:gd name="connsiteX274" fmla="*/ 7917261 w 9013239"/>
              <a:gd name="connsiteY274" fmla="*/ 1948936 h 4936668"/>
              <a:gd name="connsiteX275" fmla="*/ 7912495 w 9013239"/>
              <a:gd name="connsiteY275" fmla="*/ 1934640 h 4936668"/>
              <a:gd name="connsiteX276" fmla="*/ 7917261 w 9013239"/>
              <a:gd name="connsiteY276" fmla="*/ 1925108 h 4936668"/>
              <a:gd name="connsiteX277" fmla="*/ 7926791 w 9013239"/>
              <a:gd name="connsiteY277" fmla="*/ 1915580 h 4936668"/>
              <a:gd name="connsiteX278" fmla="*/ 7936321 w 9013239"/>
              <a:gd name="connsiteY278" fmla="*/ 1901284 h 4936668"/>
              <a:gd name="connsiteX279" fmla="*/ 7955381 w 9013239"/>
              <a:gd name="connsiteY279" fmla="*/ 1896516 h 4936668"/>
              <a:gd name="connsiteX280" fmla="*/ 7964911 w 9013239"/>
              <a:gd name="connsiteY280" fmla="*/ 1886988 h 4936668"/>
              <a:gd name="connsiteX281" fmla="*/ 7974441 w 9013239"/>
              <a:gd name="connsiteY281" fmla="*/ 1891752 h 4936668"/>
              <a:gd name="connsiteX282" fmla="*/ 7974441 w 9013239"/>
              <a:gd name="connsiteY282" fmla="*/ 1882224 h 4936668"/>
              <a:gd name="connsiteX283" fmla="*/ 7979207 w 9013239"/>
              <a:gd name="connsiteY283" fmla="*/ 1877456 h 4936668"/>
              <a:gd name="connsiteX284" fmla="*/ 7983971 w 9013239"/>
              <a:gd name="connsiteY284" fmla="*/ 1877456 h 4936668"/>
              <a:gd name="connsiteX285" fmla="*/ 7998267 w 9013239"/>
              <a:gd name="connsiteY285" fmla="*/ 1877456 h 4936668"/>
              <a:gd name="connsiteX286" fmla="*/ 8007797 w 9013239"/>
              <a:gd name="connsiteY286" fmla="*/ 1877456 h 4936668"/>
              <a:gd name="connsiteX287" fmla="*/ 8012563 w 9013239"/>
              <a:gd name="connsiteY287" fmla="*/ 1872692 h 4936668"/>
              <a:gd name="connsiteX288" fmla="*/ 8017327 w 9013239"/>
              <a:gd name="connsiteY288" fmla="*/ 1872692 h 4936668"/>
              <a:gd name="connsiteX289" fmla="*/ 8031623 w 9013239"/>
              <a:gd name="connsiteY289" fmla="*/ 1877456 h 4936668"/>
              <a:gd name="connsiteX290" fmla="*/ 8045919 w 9013239"/>
              <a:gd name="connsiteY290" fmla="*/ 1872692 h 4936668"/>
              <a:gd name="connsiteX291" fmla="*/ 8060213 w 9013239"/>
              <a:gd name="connsiteY291" fmla="*/ 1867928 h 4936668"/>
              <a:gd name="connsiteX292" fmla="*/ 8069745 w 9013239"/>
              <a:gd name="connsiteY292" fmla="*/ 1867928 h 4936668"/>
              <a:gd name="connsiteX293" fmla="*/ 8103101 w 9013239"/>
              <a:gd name="connsiteY293" fmla="*/ 1867928 h 4936668"/>
              <a:gd name="connsiteX294" fmla="*/ 8131691 w 9013239"/>
              <a:gd name="connsiteY294" fmla="*/ 1863160 h 4936668"/>
              <a:gd name="connsiteX295" fmla="*/ 8145987 w 9013239"/>
              <a:gd name="connsiteY295" fmla="*/ 1853632 h 4936668"/>
              <a:gd name="connsiteX296" fmla="*/ 8174577 w 9013239"/>
              <a:gd name="connsiteY296" fmla="*/ 1834572 h 4936668"/>
              <a:gd name="connsiteX297" fmla="*/ 8536725 w 9013239"/>
              <a:gd name="connsiteY297" fmla="*/ 1777392 h 4936668"/>
              <a:gd name="connsiteX298" fmla="*/ 8546255 w 9013239"/>
              <a:gd name="connsiteY298" fmla="*/ 1796452 h 4936668"/>
              <a:gd name="connsiteX299" fmla="*/ 8546255 w 9013239"/>
              <a:gd name="connsiteY299" fmla="*/ 1805980 h 4936668"/>
              <a:gd name="connsiteX300" fmla="*/ 8536725 w 9013239"/>
              <a:gd name="connsiteY300" fmla="*/ 1810748 h 4936668"/>
              <a:gd name="connsiteX301" fmla="*/ 8508135 w 9013239"/>
              <a:gd name="connsiteY301" fmla="*/ 1801216 h 4936668"/>
              <a:gd name="connsiteX302" fmla="*/ 8531961 w 9013239"/>
              <a:gd name="connsiteY302" fmla="*/ 1796452 h 4936668"/>
              <a:gd name="connsiteX303" fmla="*/ 8536725 w 9013239"/>
              <a:gd name="connsiteY303" fmla="*/ 1791684 h 4936668"/>
              <a:gd name="connsiteX304" fmla="*/ 8536725 w 9013239"/>
              <a:gd name="connsiteY304" fmla="*/ 1782156 h 4936668"/>
              <a:gd name="connsiteX305" fmla="*/ 8446189 w 9013239"/>
              <a:gd name="connsiteY305" fmla="*/ 1763096 h 4936668"/>
              <a:gd name="connsiteX306" fmla="*/ 8460483 w 9013239"/>
              <a:gd name="connsiteY306" fmla="*/ 1772624 h 4936668"/>
              <a:gd name="connsiteX307" fmla="*/ 8465249 w 9013239"/>
              <a:gd name="connsiteY307" fmla="*/ 1782156 h 4936668"/>
              <a:gd name="connsiteX308" fmla="*/ 8422363 w 9013239"/>
              <a:gd name="connsiteY308" fmla="*/ 1791684 h 4936668"/>
              <a:gd name="connsiteX309" fmla="*/ 8412833 w 9013239"/>
              <a:gd name="connsiteY309" fmla="*/ 1786920 h 4936668"/>
              <a:gd name="connsiteX310" fmla="*/ 8427129 w 9013239"/>
              <a:gd name="connsiteY310" fmla="*/ 1782156 h 4936668"/>
              <a:gd name="connsiteX311" fmla="*/ 8436659 w 9013239"/>
              <a:gd name="connsiteY311" fmla="*/ 1767860 h 4936668"/>
              <a:gd name="connsiteX312" fmla="*/ 8327061 w 9013239"/>
              <a:gd name="connsiteY312" fmla="*/ 1739268 h 4936668"/>
              <a:gd name="connsiteX313" fmla="*/ 8331827 w 9013239"/>
              <a:gd name="connsiteY313" fmla="*/ 1739268 h 4936668"/>
              <a:gd name="connsiteX314" fmla="*/ 8331827 w 9013239"/>
              <a:gd name="connsiteY314" fmla="*/ 1748800 h 4936668"/>
              <a:gd name="connsiteX315" fmla="*/ 8331827 w 9013239"/>
              <a:gd name="connsiteY315" fmla="*/ 1758328 h 4936668"/>
              <a:gd name="connsiteX316" fmla="*/ 8327061 w 9013239"/>
              <a:gd name="connsiteY316" fmla="*/ 1763096 h 4936668"/>
              <a:gd name="connsiteX317" fmla="*/ 8327061 w 9013239"/>
              <a:gd name="connsiteY317" fmla="*/ 1753564 h 4936668"/>
              <a:gd name="connsiteX318" fmla="*/ 8346121 w 9013239"/>
              <a:gd name="connsiteY318" fmla="*/ 1724972 h 4936668"/>
              <a:gd name="connsiteX319" fmla="*/ 8350887 w 9013239"/>
              <a:gd name="connsiteY319" fmla="*/ 1724972 h 4936668"/>
              <a:gd name="connsiteX320" fmla="*/ 8350887 w 9013239"/>
              <a:gd name="connsiteY320" fmla="*/ 1758328 h 4936668"/>
              <a:gd name="connsiteX321" fmla="*/ 8341355 w 9013239"/>
              <a:gd name="connsiteY321" fmla="*/ 1763096 h 4936668"/>
              <a:gd name="connsiteX322" fmla="*/ 8336591 w 9013239"/>
              <a:gd name="connsiteY322" fmla="*/ 1763096 h 4936668"/>
              <a:gd name="connsiteX323" fmla="*/ 8336591 w 9013239"/>
              <a:gd name="connsiteY323" fmla="*/ 1753564 h 4936668"/>
              <a:gd name="connsiteX324" fmla="*/ 8341355 w 9013239"/>
              <a:gd name="connsiteY324" fmla="*/ 1744032 h 4936668"/>
              <a:gd name="connsiteX325" fmla="*/ 8346121 w 9013239"/>
              <a:gd name="connsiteY325" fmla="*/ 1729740 h 4936668"/>
              <a:gd name="connsiteX326" fmla="*/ 7140544 w 9013239"/>
              <a:gd name="connsiteY326" fmla="*/ 1424772 h 4936668"/>
              <a:gd name="connsiteX327" fmla="*/ 7150074 w 9013239"/>
              <a:gd name="connsiteY327" fmla="*/ 1429536 h 4936668"/>
              <a:gd name="connsiteX328" fmla="*/ 7150074 w 9013239"/>
              <a:gd name="connsiteY328" fmla="*/ 1434300 h 4936668"/>
              <a:gd name="connsiteX329" fmla="*/ 7145309 w 9013239"/>
              <a:gd name="connsiteY329" fmla="*/ 1443832 h 4936668"/>
              <a:gd name="connsiteX330" fmla="*/ 7140544 w 9013239"/>
              <a:gd name="connsiteY330" fmla="*/ 1443832 h 4936668"/>
              <a:gd name="connsiteX331" fmla="*/ 7135779 w 9013239"/>
              <a:gd name="connsiteY331" fmla="*/ 1439064 h 4936668"/>
              <a:gd name="connsiteX332" fmla="*/ 7135779 w 9013239"/>
              <a:gd name="connsiteY332" fmla="*/ 1434300 h 4936668"/>
              <a:gd name="connsiteX333" fmla="*/ 7135779 w 9013239"/>
              <a:gd name="connsiteY333" fmla="*/ 1429536 h 4936668"/>
              <a:gd name="connsiteX334" fmla="*/ 7564640 w 9013239"/>
              <a:gd name="connsiteY334" fmla="*/ 1219872 h 4936668"/>
              <a:gd name="connsiteX335" fmla="*/ 7569405 w 9013239"/>
              <a:gd name="connsiteY335" fmla="*/ 1219872 h 4936668"/>
              <a:gd name="connsiteX336" fmla="*/ 7564640 w 9013239"/>
              <a:gd name="connsiteY336" fmla="*/ 1224636 h 4936668"/>
              <a:gd name="connsiteX337" fmla="*/ 8751157 w 9013239"/>
              <a:gd name="connsiteY337" fmla="*/ 1167456 h 4936668"/>
              <a:gd name="connsiteX338" fmla="*/ 8755923 w 9013239"/>
              <a:gd name="connsiteY338" fmla="*/ 1172220 h 4936668"/>
              <a:gd name="connsiteX339" fmla="*/ 8760687 w 9013239"/>
              <a:gd name="connsiteY339" fmla="*/ 1181748 h 4936668"/>
              <a:gd name="connsiteX340" fmla="*/ 8751157 w 9013239"/>
              <a:gd name="connsiteY340" fmla="*/ 1186516 h 4936668"/>
              <a:gd name="connsiteX341" fmla="*/ 8746391 w 9013239"/>
              <a:gd name="connsiteY341" fmla="*/ 1186516 h 4936668"/>
              <a:gd name="connsiteX342" fmla="*/ 8746391 w 9013239"/>
              <a:gd name="connsiteY342" fmla="*/ 1172220 h 4936668"/>
              <a:gd name="connsiteX343" fmla="*/ 8751157 w 9013239"/>
              <a:gd name="connsiteY343" fmla="*/ 1172220 h 4936668"/>
              <a:gd name="connsiteX344" fmla="*/ 7588466 w 9013239"/>
              <a:gd name="connsiteY344" fmla="*/ 1157924 h 4936668"/>
              <a:gd name="connsiteX345" fmla="*/ 7593231 w 9013239"/>
              <a:gd name="connsiteY345" fmla="*/ 1157924 h 4936668"/>
              <a:gd name="connsiteX346" fmla="*/ 7588466 w 9013239"/>
              <a:gd name="connsiteY346" fmla="*/ 1162688 h 4936668"/>
              <a:gd name="connsiteX347" fmla="*/ 7583701 w 9013239"/>
              <a:gd name="connsiteY347" fmla="*/ 1167452 h 4936668"/>
              <a:gd name="connsiteX348" fmla="*/ 7583701 w 9013239"/>
              <a:gd name="connsiteY348" fmla="*/ 1162688 h 4936668"/>
              <a:gd name="connsiteX349" fmla="*/ 8808339 w 9013239"/>
              <a:gd name="connsiteY349" fmla="*/ 1124568 h 4936668"/>
              <a:gd name="connsiteX350" fmla="*/ 8817869 w 9013239"/>
              <a:gd name="connsiteY350" fmla="*/ 1129332 h 4936668"/>
              <a:gd name="connsiteX351" fmla="*/ 8827399 w 9013239"/>
              <a:gd name="connsiteY351" fmla="*/ 1143628 h 4936668"/>
              <a:gd name="connsiteX352" fmla="*/ 8827399 w 9013239"/>
              <a:gd name="connsiteY352" fmla="*/ 1153156 h 4936668"/>
              <a:gd name="connsiteX353" fmla="*/ 8817869 w 9013239"/>
              <a:gd name="connsiteY353" fmla="*/ 1157924 h 4936668"/>
              <a:gd name="connsiteX354" fmla="*/ 8808339 w 9013239"/>
              <a:gd name="connsiteY354" fmla="*/ 1153156 h 4936668"/>
              <a:gd name="connsiteX355" fmla="*/ 8808339 w 9013239"/>
              <a:gd name="connsiteY355" fmla="*/ 1167452 h 4936668"/>
              <a:gd name="connsiteX356" fmla="*/ 8808339 w 9013239"/>
              <a:gd name="connsiteY356" fmla="*/ 1172220 h 4936668"/>
              <a:gd name="connsiteX357" fmla="*/ 8794043 w 9013239"/>
              <a:gd name="connsiteY357" fmla="*/ 1162688 h 4936668"/>
              <a:gd name="connsiteX358" fmla="*/ 8794043 w 9013239"/>
              <a:gd name="connsiteY358" fmla="*/ 1157924 h 4936668"/>
              <a:gd name="connsiteX359" fmla="*/ 8794043 w 9013239"/>
              <a:gd name="connsiteY359" fmla="*/ 1143628 h 4936668"/>
              <a:gd name="connsiteX360" fmla="*/ 8803573 w 9013239"/>
              <a:gd name="connsiteY360" fmla="*/ 1129332 h 4936668"/>
              <a:gd name="connsiteX361" fmla="*/ 6035034 w 9013239"/>
              <a:gd name="connsiteY361" fmla="*/ 972084 h 4936668"/>
              <a:gd name="connsiteX362" fmla="*/ 6044564 w 9013239"/>
              <a:gd name="connsiteY362" fmla="*/ 972084 h 4936668"/>
              <a:gd name="connsiteX363" fmla="*/ 6049329 w 9013239"/>
              <a:gd name="connsiteY363" fmla="*/ 976848 h 4936668"/>
              <a:gd name="connsiteX364" fmla="*/ 6049329 w 9013239"/>
              <a:gd name="connsiteY364" fmla="*/ 981612 h 4936668"/>
              <a:gd name="connsiteX365" fmla="*/ 6049329 w 9013239"/>
              <a:gd name="connsiteY365" fmla="*/ 986380 h 4936668"/>
              <a:gd name="connsiteX366" fmla="*/ 6044564 w 9013239"/>
              <a:gd name="connsiteY366" fmla="*/ 986380 h 4936668"/>
              <a:gd name="connsiteX367" fmla="*/ 6039799 w 9013239"/>
              <a:gd name="connsiteY367" fmla="*/ 981612 h 4936668"/>
              <a:gd name="connsiteX368" fmla="*/ 5884933 w 9013239"/>
              <a:gd name="connsiteY368" fmla="*/ 938728 h 4936668"/>
              <a:gd name="connsiteX369" fmla="*/ 5889698 w 9013239"/>
              <a:gd name="connsiteY369" fmla="*/ 938728 h 4936668"/>
              <a:gd name="connsiteX370" fmla="*/ 5894463 w 9013239"/>
              <a:gd name="connsiteY370" fmla="*/ 943492 h 4936668"/>
              <a:gd name="connsiteX371" fmla="*/ 5894463 w 9013239"/>
              <a:gd name="connsiteY371" fmla="*/ 953024 h 4936668"/>
              <a:gd name="connsiteX372" fmla="*/ 5889698 w 9013239"/>
              <a:gd name="connsiteY372" fmla="*/ 953024 h 4936668"/>
              <a:gd name="connsiteX373" fmla="*/ 5884933 w 9013239"/>
              <a:gd name="connsiteY373" fmla="*/ 953024 h 4936668"/>
              <a:gd name="connsiteX374" fmla="*/ 5884933 w 9013239"/>
              <a:gd name="connsiteY374" fmla="*/ 957788 h 4936668"/>
              <a:gd name="connsiteX375" fmla="*/ 5884933 w 9013239"/>
              <a:gd name="connsiteY375" fmla="*/ 967320 h 4936668"/>
              <a:gd name="connsiteX376" fmla="*/ 5880168 w 9013239"/>
              <a:gd name="connsiteY376" fmla="*/ 972084 h 4936668"/>
              <a:gd name="connsiteX377" fmla="*/ 5880168 w 9013239"/>
              <a:gd name="connsiteY377" fmla="*/ 976848 h 4936668"/>
              <a:gd name="connsiteX378" fmla="*/ 5880168 w 9013239"/>
              <a:gd name="connsiteY378" fmla="*/ 981616 h 4936668"/>
              <a:gd name="connsiteX379" fmla="*/ 5880168 w 9013239"/>
              <a:gd name="connsiteY379" fmla="*/ 986380 h 4936668"/>
              <a:gd name="connsiteX380" fmla="*/ 5875402 w 9013239"/>
              <a:gd name="connsiteY380" fmla="*/ 991144 h 4936668"/>
              <a:gd name="connsiteX381" fmla="*/ 5870637 w 9013239"/>
              <a:gd name="connsiteY381" fmla="*/ 995908 h 4936668"/>
              <a:gd name="connsiteX382" fmla="*/ 5861107 w 9013239"/>
              <a:gd name="connsiteY382" fmla="*/ 1010204 h 4936668"/>
              <a:gd name="connsiteX383" fmla="*/ 5861107 w 9013239"/>
              <a:gd name="connsiteY383" fmla="*/ 1014972 h 4936668"/>
              <a:gd name="connsiteX384" fmla="*/ 5861107 w 9013239"/>
              <a:gd name="connsiteY384" fmla="*/ 1019736 h 4936668"/>
              <a:gd name="connsiteX385" fmla="*/ 5861107 w 9013239"/>
              <a:gd name="connsiteY385" fmla="*/ 1024500 h 4936668"/>
              <a:gd name="connsiteX386" fmla="*/ 5846812 w 9013239"/>
              <a:gd name="connsiteY386" fmla="*/ 1043560 h 4936668"/>
              <a:gd name="connsiteX387" fmla="*/ 5842046 w 9013239"/>
              <a:gd name="connsiteY387" fmla="*/ 1043560 h 4936668"/>
              <a:gd name="connsiteX388" fmla="*/ 5837281 w 9013239"/>
              <a:gd name="connsiteY388" fmla="*/ 1038796 h 4936668"/>
              <a:gd name="connsiteX389" fmla="*/ 5832516 w 9013239"/>
              <a:gd name="connsiteY389" fmla="*/ 1034032 h 4936668"/>
              <a:gd name="connsiteX390" fmla="*/ 5827751 w 9013239"/>
              <a:gd name="connsiteY390" fmla="*/ 1029264 h 4936668"/>
              <a:gd name="connsiteX391" fmla="*/ 5827751 w 9013239"/>
              <a:gd name="connsiteY391" fmla="*/ 1019736 h 4936668"/>
              <a:gd name="connsiteX392" fmla="*/ 5827751 w 9013239"/>
              <a:gd name="connsiteY392" fmla="*/ 1014972 h 4936668"/>
              <a:gd name="connsiteX393" fmla="*/ 5842046 w 9013239"/>
              <a:gd name="connsiteY393" fmla="*/ 1000676 h 4936668"/>
              <a:gd name="connsiteX394" fmla="*/ 5846812 w 9013239"/>
              <a:gd name="connsiteY394" fmla="*/ 986380 h 4936668"/>
              <a:gd name="connsiteX395" fmla="*/ 5851577 w 9013239"/>
              <a:gd name="connsiteY395" fmla="*/ 976848 h 4936668"/>
              <a:gd name="connsiteX396" fmla="*/ 5856342 w 9013239"/>
              <a:gd name="connsiteY396" fmla="*/ 967320 h 4936668"/>
              <a:gd name="connsiteX397" fmla="*/ 5865872 w 9013239"/>
              <a:gd name="connsiteY397" fmla="*/ 962552 h 4936668"/>
              <a:gd name="connsiteX398" fmla="*/ 5870637 w 9013239"/>
              <a:gd name="connsiteY398" fmla="*/ 957788 h 4936668"/>
              <a:gd name="connsiteX399" fmla="*/ 5875402 w 9013239"/>
              <a:gd name="connsiteY399" fmla="*/ 943492 h 4936668"/>
              <a:gd name="connsiteX400" fmla="*/ 5899227 w 9013239"/>
              <a:gd name="connsiteY400" fmla="*/ 910136 h 4936668"/>
              <a:gd name="connsiteX401" fmla="*/ 5903993 w 9013239"/>
              <a:gd name="connsiteY401" fmla="*/ 914904 h 4936668"/>
              <a:gd name="connsiteX402" fmla="*/ 5908758 w 9013239"/>
              <a:gd name="connsiteY402" fmla="*/ 914904 h 4936668"/>
              <a:gd name="connsiteX403" fmla="*/ 5913523 w 9013239"/>
              <a:gd name="connsiteY403" fmla="*/ 914904 h 4936668"/>
              <a:gd name="connsiteX404" fmla="*/ 5913523 w 9013239"/>
              <a:gd name="connsiteY404" fmla="*/ 919668 h 4936668"/>
              <a:gd name="connsiteX405" fmla="*/ 5913523 w 9013239"/>
              <a:gd name="connsiteY405" fmla="*/ 929200 h 4936668"/>
              <a:gd name="connsiteX406" fmla="*/ 5908758 w 9013239"/>
              <a:gd name="connsiteY406" fmla="*/ 929200 h 4936668"/>
              <a:gd name="connsiteX407" fmla="*/ 5899227 w 9013239"/>
              <a:gd name="connsiteY407" fmla="*/ 929200 h 4936668"/>
              <a:gd name="connsiteX408" fmla="*/ 5894462 w 9013239"/>
              <a:gd name="connsiteY408" fmla="*/ 924432 h 4936668"/>
              <a:gd name="connsiteX409" fmla="*/ 6116041 w 9013239"/>
              <a:gd name="connsiteY409" fmla="*/ 833896 h 4936668"/>
              <a:gd name="connsiteX410" fmla="*/ 6125572 w 9013239"/>
              <a:gd name="connsiteY410" fmla="*/ 838660 h 4936668"/>
              <a:gd name="connsiteX411" fmla="*/ 6120807 w 9013239"/>
              <a:gd name="connsiteY411" fmla="*/ 838660 h 4936668"/>
              <a:gd name="connsiteX412" fmla="*/ 6125572 w 9013239"/>
              <a:gd name="connsiteY412" fmla="*/ 857720 h 4936668"/>
              <a:gd name="connsiteX413" fmla="*/ 6120807 w 9013239"/>
              <a:gd name="connsiteY413" fmla="*/ 867252 h 4936668"/>
              <a:gd name="connsiteX414" fmla="*/ 6116041 w 9013239"/>
              <a:gd name="connsiteY414" fmla="*/ 872016 h 4936668"/>
              <a:gd name="connsiteX415" fmla="*/ 6111276 w 9013239"/>
              <a:gd name="connsiteY415" fmla="*/ 872016 h 4936668"/>
              <a:gd name="connsiteX416" fmla="*/ 6106511 w 9013239"/>
              <a:gd name="connsiteY416" fmla="*/ 872016 h 4936668"/>
              <a:gd name="connsiteX417" fmla="*/ 6106511 w 9013239"/>
              <a:gd name="connsiteY417" fmla="*/ 857720 h 4936668"/>
              <a:gd name="connsiteX418" fmla="*/ 6111276 w 9013239"/>
              <a:gd name="connsiteY418" fmla="*/ 843424 h 4936668"/>
              <a:gd name="connsiteX419" fmla="*/ 6268526 w 9013239"/>
              <a:gd name="connsiteY419" fmla="*/ 824364 h 4936668"/>
              <a:gd name="connsiteX420" fmla="*/ 6292352 w 9013239"/>
              <a:gd name="connsiteY420" fmla="*/ 824364 h 4936668"/>
              <a:gd name="connsiteX421" fmla="*/ 6297117 w 9013239"/>
              <a:gd name="connsiteY421" fmla="*/ 829128 h 4936668"/>
              <a:gd name="connsiteX422" fmla="*/ 6297117 w 9013239"/>
              <a:gd name="connsiteY422" fmla="*/ 833896 h 4936668"/>
              <a:gd name="connsiteX423" fmla="*/ 6297117 w 9013239"/>
              <a:gd name="connsiteY423" fmla="*/ 838660 h 4936668"/>
              <a:gd name="connsiteX424" fmla="*/ 6292352 w 9013239"/>
              <a:gd name="connsiteY424" fmla="*/ 843424 h 4936668"/>
              <a:gd name="connsiteX425" fmla="*/ 6287587 w 9013239"/>
              <a:gd name="connsiteY425" fmla="*/ 843424 h 4936668"/>
              <a:gd name="connsiteX426" fmla="*/ 6282821 w 9013239"/>
              <a:gd name="connsiteY426" fmla="*/ 838660 h 4936668"/>
              <a:gd name="connsiteX427" fmla="*/ 6406715 w 9013239"/>
              <a:gd name="connsiteY427" fmla="*/ 757652 h 4936668"/>
              <a:gd name="connsiteX428" fmla="*/ 6416245 w 9013239"/>
              <a:gd name="connsiteY428" fmla="*/ 762420 h 4936668"/>
              <a:gd name="connsiteX429" fmla="*/ 6421011 w 9013239"/>
              <a:gd name="connsiteY429" fmla="*/ 762420 h 4936668"/>
              <a:gd name="connsiteX430" fmla="*/ 6430541 w 9013239"/>
              <a:gd name="connsiteY430" fmla="*/ 776712 h 4936668"/>
              <a:gd name="connsiteX431" fmla="*/ 6435306 w 9013239"/>
              <a:gd name="connsiteY431" fmla="*/ 781480 h 4936668"/>
              <a:gd name="connsiteX432" fmla="*/ 6435306 w 9013239"/>
              <a:gd name="connsiteY432" fmla="*/ 786244 h 4936668"/>
              <a:gd name="connsiteX433" fmla="*/ 6430541 w 9013239"/>
              <a:gd name="connsiteY433" fmla="*/ 791008 h 4936668"/>
              <a:gd name="connsiteX434" fmla="*/ 6421011 w 9013239"/>
              <a:gd name="connsiteY434" fmla="*/ 795776 h 4936668"/>
              <a:gd name="connsiteX435" fmla="*/ 6401950 w 9013239"/>
              <a:gd name="connsiteY435" fmla="*/ 795776 h 4936668"/>
              <a:gd name="connsiteX436" fmla="*/ 6382889 w 9013239"/>
              <a:gd name="connsiteY436" fmla="*/ 791008 h 4936668"/>
              <a:gd name="connsiteX437" fmla="*/ 6378124 w 9013239"/>
              <a:gd name="connsiteY437" fmla="*/ 786244 h 4936668"/>
              <a:gd name="connsiteX438" fmla="*/ 6378124 w 9013239"/>
              <a:gd name="connsiteY438" fmla="*/ 776712 h 4936668"/>
              <a:gd name="connsiteX439" fmla="*/ 6382889 w 9013239"/>
              <a:gd name="connsiteY439" fmla="*/ 776712 h 4936668"/>
              <a:gd name="connsiteX440" fmla="*/ 6387654 w 9013239"/>
              <a:gd name="connsiteY440" fmla="*/ 781480 h 4936668"/>
              <a:gd name="connsiteX441" fmla="*/ 6392419 w 9013239"/>
              <a:gd name="connsiteY441" fmla="*/ 781480 h 4936668"/>
              <a:gd name="connsiteX442" fmla="*/ 6401950 w 9013239"/>
              <a:gd name="connsiteY442" fmla="*/ 771948 h 4936668"/>
              <a:gd name="connsiteX443" fmla="*/ 6406715 w 9013239"/>
              <a:gd name="connsiteY443" fmla="*/ 767184 h 4936668"/>
              <a:gd name="connsiteX444" fmla="*/ 6406715 w 9013239"/>
              <a:gd name="connsiteY444" fmla="*/ 762420 h 4936668"/>
              <a:gd name="connsiteX445" fmla="*/ 6325707 w 9013239"/>
              <a:gd name="connsiteY445" fmla="*/ 710000 h 4936668"/>
              <a:gd name="connsiteX446" fmla="*/ 6330472 w 9013239"/>
              <a:gd name="connsiteY446" fmla="*/ 710000 h 4936668"/>
              <a:gd name="connsiteX447" fmla="*/ 6335237 w 9013239"/>
              <a:gd name="connsiteY447" fmla="*/ 714768 h 4936668"/>
              <a:gd name="connsiteX448" fmla="*/ 6340002 w 9013239"/>
              <a:gd name="connsiteY448" fmla="*/ 719532 h 4936668"/>
              <a:gd name="connsiteX449" fmla="*/ 6340002 w 9013239"/>
              <a:gd name="connsiteY449" fmla="*/ 724296 h 4936668"/>
              <a:gd name="connsiteX450" fmla="*/ 6340002 w 9013239"/>
              <a:gd name="connsiteY450" fmla="*/ 729064 h 4936668"/>
              <a:gd name="connsiteX451" fmla="*/ 6335237 w 9013239"/>
              <a:gd name="connsiteY451" fmla="*/ 729064 h 4936668"/>
              <a:gd name="connsiteX452" fmla="*/ 6330472 w 9013239"/>
              <a:gd name="connsiteY452" fmla="*/ 719532 h 4936668"/>
              <a:gd name="connsiteX453" fmla="*/ 6325707 w 9013239"/>
              <a:gd name="connsiteY453" fmla="*/ 714768 h 4936668"/>
              <a:gd name="connsiteX454" fmla="*/ 6325707 w 9013239"/>
              <a:gd name="connsiteY454" fmla="*/ 662352 h 4936668"/>
              <a:gd name="connsiteX455" fmla="*/ 6330473 w 9013239"/>
              <a:gd name="connsiteY455" fmla="*/ 662352 h 4936668"/>
              <a:gd name="connsiteX456" fmla="*/ 6335238 w 9013239"/>
              <a:gd name="connsiteY456" fmla="*/ 662352 h 4936668"/>
              <a:gd name="connsiteX457" fmla="*/ 6335238 w 9013239"/>
              <a:gd name="connsiteY457" fmla="*/ 667116 h 4936668"/>
              <a:gd name="connsiteX458" fmla="*/ 6330473 w 9013239"/>
              <a:gd name="connsiteY458" fmla="*/ 681412 h 4936668"/>
              <a:gd name="connsiteX459" fmla="*/ 6330473 w 9013239"/>
              <a:gd name="connsiteY459" fmla="*/ 690940 h 4936668"/>
              <a:gd name="connsiteX460" fmla="*/ 6335238 w 9013239"/>
              <a:gd name="connsiteY460" fmla="*/ 700472 h 4936668"/>
              <a:gd name="connsiteX461" fmla="*/ 6335238 w 9013239"/>
              <a:gd name="connsiteY461" fmla="*/ 705236 h 4936668"/>
              <a:gd name="connsiteX462" fmla="*/ 6330473 w 9013239"/>
              <a:gd name="connsiteY462" fmla="*/ 705236 h 4936668"/>
              <a:gd name="connsiteX463" fmla="*/ 6325707 w 9013239"/>
              <a:gd name="connsiteY463" fmla="*/ 700472 h 4936668"/>
              <a:gd name="connsiteX464" fmla="*/ 6325707 w 9013239"/>
              <a:gd name="connsiteY464" fmla="*/ 695704 h 4936668"/>
              <a:gd name="connsiteX465" fmla="*/ 6320942 w 9013239"/>
              <a:gd name="connsiteY465" fmla="*/ 681412 h 4936668"/>
              <a:gd name="connsiteX466" fmla="*/ 6316177 w 9013239"/>
              <a:gd name="connsiteY466" fmla="*/ 671880 h 4936668"/>
              <a:gd name="connsiteX467" fmla="*/ 5327413 w 9013239"/>
              <a:gd name="connsiteY467" fmla="*/ 586108 h 4936668"/>
              <a:gd name="connsiteX468" fmla="*/ 5332178 w 9013239"/>
              <a:gd name="connsiteY468" fmla="*/ 590874 h 4936668"/>
              <a:gd name="connsiteX469" fmla="*/ 5322648 w 9013239"/>
              <a:gd name="connsiteY469" fmla="*/ 595640 h 4936668"/>
              <a:gd name="connsiteX470" fmla="*/ 5317883 w 9013239"/>
              <a:gd name="connsiteY470" fmla="*/ 600404 h 4936668"/>
              <a:gd name="connsiteX471" fmla="*/ 5313117 w 9013239"/>
              <a:gd name="connsiteY471" fmla="*/ 605170 h 4936668"/>
              <a:gd name="connsiteX472" fmla="*/ 5303587 w 9013239"/>
              <a:gd name="connsiteY472" fmla="*/ 609936 h 4936668"/>
              <a:gd name="connsiteX473" fmla="*/ 5298822 w 9013239"/>
              <a:gd name="connsiteY473" fmla="*/ 605170 h 4936668"/>
              <a:gd name="connsiteX474" fmla="*/ 5303587 w 9013239"/>
              <a:gd name="connsiteY474" fmla="*/ 600404 h 4936668"/>
              <a:gd name="connsiteX475" fmla="*/ 5336942 w 9013239"/>
              <a:gd name="connsiteY475" fmla="*/ 562284 h 4936668"/>
              <a:gd name="connsiteX476" fmla="*/ 5336942 w 9013239"/>
              <a:gd name="connsiteY476" fmla="*/ 567048 h 4936668"/>
              <a:gd name="connsiteX477" fmla="*/ 5336942 w 9013239"/>
              <a:gd name="connsiteY477" fmla="*/ 571814 h 4936668"/>
              <a:gd name="connsiteX478" fmla="*/ 5332177 w 9013239"/>
              <a:gd name="connsiteY478" fmla="*/ 576580 h 4936668"/>
              <a:gd name="connsiteX479" fmla="*/ 5322647 w 9013239"/>
              <a:gd name="connsiteY479" fmla="*/ 571814 h 4936668"/>
              <a:gd name="connsiteX480" fmla="*/ 5332177 w 9013239"/>
              <a:gd name="connsiteY480" fmla="*/ 567048 h 4936668"/>
              <a:gd name="connsiteX481" fmla="*/ 5303587 w 9013239"/>
              <a:gd name="connsiteY481" fmla="*/ 562284 h 4936668"/>
              <a:gd name="connsiteX482" fmla="*/ 5308352 w 9013239"/>
              <a:gd name="connsiteY482" fmla="*/ 562284 h 4936668"/>
              <a:gd name="connsiteX483" fmla="*/ 5313117 w 9013239"/>
              <a:gd name="connsiteY483" fmla="*/ 567048 h 4936668"/>
              <a:gd name="connsiteX484" fmla="*/ 5313117 w 9013239"/>
              <a:gd name="connsiteY484" fmla="*/ 571814 h 4936668"/>
              <a:gd name="connsiteX485" fmla="*/ 5308352 w 9013239"/>
              <a:gd name="connsiteY485" fmla="*/ 571814 h 4936668"/>
              <a:gd name="connsiteX486" fmla="*/ 5303587 w 9013239"/>
              <a:gd name="connsiteY486" fmla="*/ 571814 h 4936668"/>
              <a:gd name="connsiteX487" fmla="*/ 5303587 w 9013239"/>
              <a:gd name="connsiteY487" fmla="*/ 567048 h 4936668"/>
              <a:gd name="connsiteX488" fmla="*/ 5351238 w 9013239"/>
              <a:gd name="connsiteY488" fmla="*/ 538458 h 4936668"/>
              <a:gd name="connsiteX489" fmla="*/ 5356003 w 9013239"/>
              <a:gd name="connsiteY489" fmla="*/ 538458 h 4936668"/>
              <a:gd name="connsiteX490" fmla="*/ 5360768 w 9013239"/>
              <a:gd name="connsiteY490" fmla="*/ 543224 h 4936668"/>
              <a:gd name="connsiteX491" fmla="*/ 5356003 w 9013239"/>
              <a:gd name="connsiteY491" fmla="*/ 547988 h 4936668"/>
              <a:gd name="connsiteX492" fmla="*/ 5351238 w 9013239"/>
              <a:gd name="connsiteY492" fmla="*/ 552752 h 4936668"/>
              <a:gd name="connsiteX493" fmla="*/ 5351238 w 9013239"/>
              <a:gd name="connsiteY493" fmla="*/ 543224 h 4936668"/>
              <a:gd name="connsiteX494" fmla="*/ 285908 w 9013239"/>
              <a:gd name="connsiteY494" fmla="*/ 490808 h 4936668"/>
              <a:gd name="connsiteX495" fmla="*/ 290673 w 9013239"/>
              <a:gd name="connsiteY495" fmla="*/ 505100 h 4936668"/>
              <a:gd name="connsiteX496" fmla="*/ 290673 w 9013239"/>
              <a:gd name="connsiteY496" fmla="*/ 509868 h 4936668"/>
              <a:gd name="connsiteX497" fmla="*/ 290673 w 9013239"/>
              <a:gd name="connsiteY497" fmla="*/ 514632 h 4936668"/>
              <a:gd name="connsiteX498" fmla="*/ 285908 w 9013239"/>
              <a:gd name="connsiteY498" fmla="*/ 514632 h 4936668"/>
              <a:gd name="connsiteX499" fmla="*/ 281143 w 9013239"/>
              <a:gd name="connsiteY499" fmla="*/ 505100 h 4936668"/>
              <a:gd name="connsiteX500" fmla="*/ 281143 w 9013239"/>
              <a:gd name="connsiteY500" fmla="*/ 495572 h 4936668"/>
              <a:gd name="connsiteX501" fmla="*/ 5737214 w 9013239"/>
              <a:gd name="connsiteY501" fmla="*/ 443156 h 4936668"/>
              <a:gd name="connsiteX502" fmla="*/ 5751509 w 9013239"/>
              <a:gd name="connsiteY502" fmla="*/ 443156 h 4936668"/>
              <a:gd name="connsiteX503" fmla="*/ 5765805 w 9013239"/>
              <a:gd name="connsiteY503" fmla="*/ 447920 h 4936668"/>
              <a:gd name="connsiteX504" fmla="*/ 5775335 w 9013239"/>
              <a:gd name="connsiteY504" fmla="*/ 457450 h 4936668"/>
              <a:gd name="connsiteX505" fmla="*/ 5765805 w 9013239"/>
              <a:gd name="connsiteY505" fmla="*/ 462216 h 4936668"/>
              <a:gd name="connsiteX506" fmla="*/ 5732449 w 9013239"/>
              <a:gd name="connsiteY506" fmla="*/ 466980 h 4936668"/>
              <a:gd name="connsiteX507" fmla="*/ 5737214 w 9013239"/>
              <a:gd name="connsiteY507" fmla="*/ 471746 h 4936668"/>
              <a:gd name="connsiteX508" fmla="*/ 5732449 w 9013239"/>
              <a:gd name="connsiteY508" fmla="*/ 481276 h 4936668"/>
              <a:gd name="connsiteX509" fmla="*/ 5699093 w 9013239"/>
              <a:gd name="connsiteY509" fmla="*/ 505102 h 4936668"/>
              <a:gd name="connsiteX510" fmla="*/ 5699093 w 9013239"/>
              <a:gd name="connsiteY510" fmla="*/ 514632 h 4936668"/>
              <a:gd name="connsiteX511" fmla="*/ 5699093 w 9013239"/>
              <a:gd name="connsiteY511" fmla="*/ 519398 h 4936668"/>
              <a:gd name="connsiteX512" fmla="*/ 5680032 w 9013239"/>
              <a:gd name="connsiteY512" fmla="*/ 538458 h 4936668"/>
              <a:gd name="connsiteX513" fmla="*/ 5670502 w 9013239"/>
              <a:gd name="connsiteY513" fmla="*/ 552752 h 4936668"/>
              <a:gd name="connsiteX514" fmla="*/ 5665737 w 9013239"/>
              <a:gd name="connsiteY514" fmla="*/ 552752 h 4936668"/>
              <a:gd name="connsiteX515" fmla="*/ 5660972 w 9013239"/>
              <a:gd name="connsiteY515" fmla="*/ 543222 h 4936668"/>
              <a:gd name="connsiteX516" fmla="*/ 5660972 w 9013239"/>
              <a:gd name="connsiteY516" fmla="*/ 538458 h 4936668"/>
              <a:gd name="connsiteX517" fmla="*/ 5665737 w 9013239"/>
              <a:gd name="connsiteY517" fmla="*/ 533692 h 4936668"/>
              <a:gd name="connsiteX518" fmla="*/ 5670502 w 9013239"/>
              <a:gd name="connsiteY518" fmla="*/ 524162 h 4936668"/>
              <a:gd name="connsiteX519" fmla="*/ 5670502 w 9013239"/>
              <a:gd name="connsiteY519" fmla="*/ 514632 h 4936668"/>
              <a:gd name="connsiteX520" fmla="*/ 5670502 w 9013239"/>
              <a:gd name="connsiteY520" fmla="*/ 509866 h 4936668"/>
              <a:gd name="connsiteX521" fmla="*/ 5665737 w 9013239"/>
              <a:gd name="connsiteY521" fmla="*/ 519398 h 4936668"/>
              <a:gd name="connsiteX522" fmla="*/ 5665737 w 9013239"/>
              <a:gd name="connsiteY522" fmla="*/ 524162 h 4936668"/>
              <a:gd name="connsiteX523" fmla="*/ 5670502 w 9013239"/>
              <a:gd name="connsiteY523" fmla="*/ 524162 h 4936668"/>
              <a:gd name="connsiteX524" fmla="*/ 5665737 w 9013239"/>
              <a:gd name="connsiteY524" fmla="*/ 528928 h 4936668"/>
              <a:gd name="connsiteX525" fmla="*/ 5646676 w 9013239"/>
              <a:gd name="connsiteY525" fmla="*/ 524162 h 4936668"/>
              <a:gd name="connsiteX526" fmla="*/ 5637146 w 9013239"/>
              <a:gd name="connsiteY526" fmla="*/ 514632 h 4936668"/>
              <a:gd name="connsiteX527" fmla="*/ 5641911 w 9013239"/>
              <a:gd name="connsiteY527" fmla="*/ 505102 h 4936668"/>
              <a:gd name="connsiteX528" fmla="*/ 5646676 w 9013239"/>
              <a:gd name="connsiteY528" fmla="*/ 490806 h 4936668"/>
              <a:gd name="connsiteX529" fmla="*/ 5675267 w 9013239"/>
              <a:gd name="connsiteY529" fmla="*/ 466980 h 4936668"/>
              <a:gd name="connsiteX530" fmla="*/ 5684797 w 9013239"/>
              <a:gd name="connsiteY530" fmla="*/ 457450 h 4936668"/>
              <a:gd name="connsiteX531" fmla="*/ 5718153 w 9013239"/>
              <a:gd name="connsiteY531" fmla="*/ 447920 h 4936668"/>
              <a:gd name="connsiteX532" fmla="*/ 347854 w 9013239"/>
              <a:gd name="connsiteY532" fmla="*/ 443156 h 4936668"/>
              <a:gd name="connsiteX533" fmla="*/ 352619 w 9013239"/>
              <a:gd name="connsiteY533" fmla="*/ 443156 h 4936668"/>
              <a:gd name="connsiteX534" fmla="*/ 357385 w 9013239"/>
              <a:gd name="connsiteY534" fmla="*/ 452684 h 4936668"/>
              <a:gd name="connsiteX535" fmla="*/ 362150 w 9013239"/>
              <a:gd name="connsiteY535" fmla="*/ 466980 h 4936668"/>
              <a:gd name="connsiteX536" fmla="*/ 362150 w 9013239"/>
              <a:gd name="connsiteY536" fmla="*/ 471744 h 4936668"/>
              <a:gd name="connsiteX537" fmla="*/ 357385 w 9013239"/>
              <a:gd name="connsiteY537" fmla="*/ 471744 h 4936668"/>
              <a:gd name="connsiteX538" fmla="*/ 352619 w 9013239"/>
              <a:gd name="connsiteY538" fmla="*/ 471744 h 4936668"/>
              <a:gd name="connsiteX539" fmla="*/ 352619 w 9013239"/>
              <a:gd name="connsiteY539" fmla="*/ 466980 h 4936668"/>
              <a:gd name="connsiteX540" fmla="*/ 343089 w 9013239"/>
              <a:gd name="connsiteY540" fmla="*/ 471744 h 4936668"/>
              <a:gd name="connsiteX541" fmla="*/ 343089 w 9013239"/>
              <a:gd name="connsiteY541" fmla="*/ 457448 h 4936668"/>
              <a:gd name="connsiteX542" fmla="*/ 338324 w 9013239"/>
              <a:gd name="connsiteY542" fmla="*/ 395504 h 4936668"/>
              <a:gd name="connsiteX543" fmla="*/ 343089 w 9013239"/>
              <a:gd name="connsiteY543" fmla="*/ 395504 h 4936668"/>
              <a:gd name="connsiteX544" fmla="*/ 343089 w 9013239"/>
              <a:gd name="connsiteY544" fmla="*/ 400268 h 4936668"/>
              <a:gd name="connsiteX545" fmla="*/ 347854 w 9013239"/>
              <a:gd name="connsiteY545" fmla="*/ 419328 h 4936668"/>
              <a:gd name="connsiteX546" fmla="*/ 347854 w 9013239"/>
              <a:gd name="connsiteY546" fmla="*/ 424096 h 4936668"/>
              <a:gd name="connsiteX547" fmla="*/ 338324 w 9013239"/>
              <a:gd name="connsiteY547" fmla="*/ 419328 h 4936668"/>
              <a:gd name="connsiteX548" fmla="*/ 333559 w 9013239"/>
              <a:gd name="connsiteY548" fmla="*/ 414564 h 4936668"/>
              <a:gd name="connsiteX549" fmla="*/ 333559 w 9013239"/>
              <a:gd name="connsiteY549" fmla="*/ 400268 h 4936668"/>
              <a:gd name="connsiteX550" fmla="*/ 5641911 w 9013239"/>
              <a:gd name="connsiteY550" fmla="*/ 285906 h 4936668"/>
              <a:gd name="connsiteX551" fmla="*/ 5656206 w 9013239"/>
              <a:gd name="connsiteY551" fmla="*/ 285906 h 4936668"/>
              <a:gd name="connsiteX552" fmla="*/ 5660971 w 9013239"/>
              <a:gd name="connsiteY552" fmla="*/ 285906 h 4936668"/>
              <a:gd name="connsiteX553" fmla="*/ 5646676 w 9013239"/>
              <a:gd name="connsiteY553" fmla="*/ 300202 h 4936668"/>
              <a:gd name="connsiteX554" fmla="*/ 5641911 w 9013239"/>
              <a:gd name="connsiteY554" fmla="*/ 304966 h 4936668"/>
              <a:gd name="connsiteX555" fmla="*/ 5641911 w 9013239"/>
              <a:gd name="connsiteY555" fmla="*/ 309732 h 4936668"/>
              <a:gd name="connsiteX556" fmla="*/ 5637145 w 9013239"/>
              <a:gd name="connsiteY556" fmla="*/ 314496 h 4936668"/>
              <a:gd name="connsiteX557" fmla="*/ 5594259 w 9013239"/>
              <a:gd name="connsiteY557" fmla="*/ 338322 h 4936668"/>
              <a:gd name="connsiteX558" fmla="*/ 5584729 w 9013239"/>
              <a:gd name="connsiteY558" fmla="*/ 343088 h 4936668"/>
              <a:gd name="connsiteX559" fmla="*/ 5584729 w 9013239"/>
              <a:gd name="connsiteY559" fmla="*/ 347852 h 4936668"/>
              <a:gd name="connsiteX560" fmla="*/ 5589494 w 9013239"/>
              <a:gd name="connsiteY560" fmla="*/ 347852 h 4936668"/>
              <a:gd name="connsiteX561" fmla="*/ 5584729 w 9013239"/>
              <a:gd name="connsiteY561" fmla="*/ 352618 h 4936668"/>
              <a:gd name="connsiteX562" fmla="*/ 5565669 w 9013239"/>
              <a:gd name="connsiteY562" fmla="*/ 357382 h 4936668"/>
              <a:gd name="connsiteX563" fmla="*/ 5556138 w 9013239"/>
              <a:gd name="connsiteY563" fmla="*/ 362148 h 4936668"/>
              <a:gd name="connsiteX564" fmla="*/ 5546608 w 9013239"/>
              <a:gd name="connsiteY564" fmla="*/ 357382 h 4936668"/>
              <a:gd name="connsiteX565" fmla="*/ 5546608 w 9013239"/>
              <a:gd name="connsiteY565" fmla="*/ 352618 h 4936668"/>
              <a:gd name="connsiteX566" fmla="*/ 5551373 w 9013239"/>
              <a:gd name="connsiteY566" fmla="*/ 347852 h 4936668"/>
              <a:gd name="connsiteX567" fmla="*/ 5551373 w 9013239"/>
              <a:gd name="connsiteY567" fmla="*/ 343088 h 4936668"/>
              <a:gd name="connsiteX568" fmla="*/ 5546608 w 9013239"/>
              <a:gd name="connsiteY568" fmla="*/ 343088 h 4936668"/>
              <a:gd name="connsiteX569" fmla="*/ 5546608 w 9013239"/>
              <a:gd name="connsiteY569" fmla="*/ 338322 h 4936668"/>
              <a:gd name="connsiteX570" fmla="*/ 5556138 w 9013239"/>
              <a:gd name="connsiteY570" fmla="*/ 333558 h 4936668"/>
              <a:gd name="connsiteX571" fmla="*/ 5618085 w 9013239"/>
              <a:gd name="connsiteY571" fmla="*/ 300202 h 4936668"/>
              <a:gd name="connsiteX572" fmla="*/ 324029 w 9013239"/>
              <a:gd name="connsiteY572" fmla="*/ 233488 h 4936668"/>
              <a:gd name="connsiteX573" fmla="*/ 328794 w 9013239"/>
              <a:gd name="connsiteY573" fmla="*/ 233488 h 4936668"/>
              <a:gd name="connsiteX574" fmla="*/ 333559 w 9013239"/>
              <a:gd name="connsiteY574" fmla="*/ 238256 h 4936668"/>
              <a:gd name="connsiteX575" fmla="*/ 343089 w 9013239"/>
              <a:gd name="connsiteY575" fmla="*/ 247784 h 4936668"/>
              <a:gd name="connsiteX576" fmla="*/ 338324 w 9013239"/>
              <a:gd name="connsiteY576" fmla="*/ 257316 h 4936668"/>
              <a:gd name="connsiteX577" fmla="*/ 314498 w 9013239"/>
              <a:gd name="connsiteY577" fmla="*/ 266844 h 4936668"/>
              <a:gd name="connsiteX578" fmla="*/ 314498 w 9013239"/>
              <a:gd name="connsiteY578" fmla="*/ 271612 h 4936668"/>
              <a:gd name="connsiteX579" fmla="*/ 328794 w 9013239"/>
              <a:gd name="connsiteY579" fmla="*/ 276376 h 4936668"/>
              <a:gd name="connsiteX580" fmla="*/ 333559 w 9013239"/>
              <a:gd name="connsiteY580" fmla="*/ 285904 h 4936668"/>
              <a:gd name="connsiteX581" fmla="*/ 343089 w 9013239"/>
              <a:gd name="connsiteY581" fmla="*/ 319260 h 4936668"/>
              <a:gd name="connsiteX582" fmla="*/ 347854 w 9013239"/>
              <a:gd name="connsiteY582" fmla="*/ 304964 h 4936668"/>
              <a:gd name="connsiteX583" fmla="*/ 366915 w 9013239"/>
              <a:gd name="connsiteY583" fmla="*/ 328792 h 4936668"/>
              <a:gd name="connsiteX584" fmla="*/ 366915 w 9013239"/>
              <a:gd name="connsiteY584" fmla="*/ 338320 h 4936668"/>
              <a:gd name="connsiteX585" fmla="*/ 366915 w 9013239"/>
              <a:gd name="connsiteY585" fmla="*/ 343088 h 4936668"/>
              <a:gd name="connsiteX586" fmla="*/ 362150 w 9013239"/>
              <a:gd name="connsiteY586" fmla="*/ 343088 h 4936668"/>
              <a:gd name="connsiteX587" fmla="*/ 357385 w 9013239"/>
              <a:gd name="connsiteY587" fmla="*/ 338320 h 4936668"/>
              <a:gd name="connsiteX588" fmla="*/ 352619 w 9013239"/>
              <a:gd name="connsiteY588" fmla="*/ 333556 h 4936668"/>
              <a:gd name="connsiteX589" fmla="*/ 347854 w 9013239"/>
              <a:gd name="connsiteY589" fmla="*/ 328792 h 4936668"/>
              <a:gd name="connsiteX590" fmla="*/ 338324 w 9013239"/>
              <a:gd name="connsiteY590" fmla="*/ 324028 h 4936668"/>
              <a:gd name="connsiteX591" fmla="*/ 333559 w 9013239"/>
              <a:gd name="connsiteY591" fmla="*/ 319260 h 4936668"/>
              <a:gd name="connsiteX592" fmla="*/ 328794 w 9013239"/>
              <a:gd name="connsiteY592" fmla="*/ 309732 h 4936668"/>
              <a:gd name="connsiteX593" fmla="*/ 328794 w 9013239"/>
              <a:gd name="connsiteY593" fmla="*/ 295436 h 4936668"/>
              <a:gd name="connsiteX594" fmla="*/ 328794 w 9013239"/>
              <a:gd name="connsiteY594" fmla="*/ 290672 h 4936668"/>
              <a:gd name="connsiteX595" fmla="*/ 324029 w 9013239"/>
              <a:gd name="connsiteY595" fmla="*/ 285904 h 4936668"/>
              <a:gd name="connsiteX596" fmla="*/ 319263 w 9013239"/>
              <a:gd name="connsiteY596" fmla="*/ 285904 h 4936668"/>
              <a:gd name="connsiteX597" fmla="*/ 309733 w 9013239"/>
              <a:gd name="connsiteY597" fmla="*/ 271612 h 4936668"/>
              <a:gd name="connsiteX598" fmla="*/ 309733 w 9013239"/>
              <a:gd name="connsiteY598" fmla="*/ 266844 h 4936668"/>
              <a:gd name="connsiteX599" fmla="*/ 309733 w 9013239"/>
              <a:gd name="connsiteY599" fmla="*/ 257316 h 4936668"/>
              <a:gd name="connsiteX600" fmla="*/ 319263 w 9013239"/>
              <a:gd name="connsiteY600" fmla="*/ 243020 h 4936668"/>
              <a:gd name="connsiteX601" fmla="*/ 285908 w 9013239"/>
              <a:gd name="connsiteY601" fmla="*/ 195368 h 4936668"/>
              <a:gd name="connsiteX602" fmla="*/ 290673 w 9013239"/>
              <a:gd name="connsiteY602" fmla="*/ 195368 h 4936668"/>
              <a:gd name="connsiteX603" fmla="*/ 290673 w 9013239"/>
              <a:gd name="connsiteY603" fmla="*/ 204900 h 4936668"/>
              <a:gd name="connsiteX604" fmla="*/ 295438 w 9013239"/>
              <a:gd name="connsiteY604" fmla="*/ 219192 h 4936668"/>
              <a:gd name="connsiteX605" fmla="*/ 295438 w 9013239"/>
              <a:gd name="connsiteY605" fmla="*/ 223960 h 4936668"/>
              <a:gd name="connsiteX606" fmla="*/ 285908 w 9013239"/>
              <a:gd name="connsiteY606" fmla="*/ 223960 h 4936668"/>
              <a:gd name="connsiteX607" fmla="*/ 281143 w 9013239"/>
              <a:gd name="connsiteY607" fmla="*/ 219192 h 4936668"/>
              <a:gd name="connsiteX608" fmla="*/ 281143 w 9013239"/>
              <a:gd name="connsiteY608" fmla="*/ 209664 h 4936668"/>
              <a:gd name="connsiteX609" fmla="*/ 281143 w 9013239"/>
              <a:gd name="connsiteY609" fmla="*/ 200132 h 4936668"/>
              <a:gd name="connsiteX610" fmla="*/ 243022 w 9013239"/>
              <a:gd name="connsiteY610" fmla="*/ 181072 h 4936668"/>
              <a:gd name="connsiteX611" fmla="*/ 252552 w 9013239"/>
              <a:gd name="connsiteY611" fmla="*/ 181072 h 4936668"/>
              <a:gd name="connsiteX612" fmla="*/ 266848 w 9013239"/>
              <a:gd name="connsiteY612" fmla="*/ 200132 h 4936668"/>
              <a:gd name="connsiteX613" fmla="*/ 266848 w 9013239"/>
              <a:gd name="connsiteY613" fmla="*/ 204896 h 4936668"/>
              <a:gd name="connsiteX614" fmla="*/ 271613 w 9013239"/>
              <a:gd name="connsiteY614" fmla="*/ 214428 h 4936668"/>
              <a:gd name="connsiteX615" fmla="*/ 252552 w 9013239"/>
              <a:gd name="connsiteY615" fmla="*/ 209664 h 4936668"/>
              <a:gd name="connsiteX616" fmla="*/ 247787 w 9013239"/>
              <a:gd name="connsiteY616" fmla="*/ 204896 h 4936668"/>
              <a:gd name="connsiteX617" fmla="*/ 243022 w 9013239"/>
              <a:gd name="connsiteY617" fmla="*/ 200132 h 4936668"/>
              <a:gd name="connsiteX618" fmla="*/ 243022 w 9013239"/>
              <a:gd name="connsiteY618" fmla="*/ 185836 h 4936668"/>
              <a:gd name="connsiteX619" fmla="*/ 281142 w 9013239"/>
              <a:gd name="connsiteY619" fmla="*/ 157248 h 4936668"/>
              <a:gd name="connsiteX620" fmla="*/ 285907 w 9013239"/>
              <a:gd name="connsiteY620" fmla="*/ 157248 h 4936668"/>
              <a:gd name="connsiteX621" fmla="*/ 300203 w 9013239"/>
              <a:gd name="connsiteY621" fmla="*/ 166776 h 4936668"/>
              <a:gd name="connsiteX622" fmla="*/ 304968 w 9013239"/>
              <a:gd name="connsiteY622" fmla="*/ 171544 h 4936668"/>
              <a:gd name="connsiteX623" fmla="*/ 300203 w 9013239"/>
              <a:gd name="connsiteY623" fmla="*/ 176308 h 4936668"/>
              <a:gd name="connsiteX624" fmla="*/ 295438 w 9013239"/>
              <a:gd name="connsiteY624" fmla="*/ 176308 h 4936668"/>
              <a:gd name="connsiteX625" fmla="*/ 285907 w 9013239"/>
              <a:gd name="connsiteY625" fmla="*/ 171544 h 4936668"/>
              <a:gd name="connsiteX626" fmla="*/ 281142 w 9013239"/>
              <a:gd name="connsiteY626" fmla="*/ 166776 h 4936668"/>
              <a:gd name="connsiteX627" fmla="*/ 285907 w 9013239"/>
              <a:gd name="connsiteY627" fmla="*/ 181072 h 4936668"/>
              <a:gd name="connsiteX628" fmla="*/ 285907 w 9013239"/>
              <a:gd name="connsiteY628" fmla="*/ 185840 h 4936668"/>
              <a:gd name="connsiteX629" fmla="*/ 271612 w 9013239"/>
              <a:gd name="connsiteY629" fmla="*/ 176308 h 4936668"/>
              <a:gd name="connsiteX630" fmla="*/ 266847 w 9013239"/>
              <a:gd name="connsiteY630" fmla="*/ 171544 h 4936668"/>
              <a:gd name="connsiteX631" fmla="*/ 271612 w 9013239"/>
              <a:gd name="connsiteY631" fmla="*/ 166776 h 4936668"/>
              <a:gd name="connsiteX632" fmla="*/ 4617409 w 9013239"/>
              <a:gd name="connsiteY632" fmla="*/ 0 h 4936668"/>
              <a:gd name="connsiteX633" fmla="*/ 4650765 w 9013239"/>
              <a:gd name="connsiteY633" fmla="*/ 4764 h 4936668"/>
              <a:gd name="connsiteX634" fmla="*/ 4660295 w 9013239"/>
              <a:gd name="connsiteY634" fmla="*/ 14292 h 4936668"/>
              <a:gd name="connsiteX635" fmla="*/ 4665060 w 9013239"/>
              <a:gd name="connsiteY635" fmla="*/ 14292 h 4936668"/>
              <a:gd name="connsiteX636" fmla="*/ 4665060 w 9013239"/>
              <a:gd name="connsiteY636" fmla="*/ 28588 h 4936668"/>
              <a:gd name="connsiteX637" fmla="*/ 4665060 w 9013239"/>
              <a:gd name="connsiteY637" fmla="*/ 61944 h 4936668"/>
              <a:gd name="connsiteX638" fmla="*/ 4674591 w 9013239"/>
              <a:gd name="connsiteY638" fmla="*/ 90536 h 4936668"/>
              <a:gd name="connsiteX639" fmla="*/ 4688885 w 9013239"/>
              <a:gd name="connsiteY639" fmla="*/ 119128 h 4936668"/>
              <a:gd name="connsiteX640" fmla="*/ 4688885 w 9013239"/>
              <a:gd name="connsiteY640" fmla="*/ 133420 h 4936668"/>
              <a:gd name="connsiteX641" fmla="*/ 4693651 w 9013239"/>
              <a:gd name="connsiteY641" fmla="*/ 142952 h 4936668"/>
              <a:gd name="connsiteX642" fmla="*/ 4703181 w 9013239"/>
              <a:gd name="connsiteY642" fmla="*/ 147716 h 4936668"/>
              <a:gd name="connsiteX643" fmla="*/ 4731772 w 9013239"/>
              <a:gd name="connsiteY643" fmla="*/ 157248 h 4936668"/>
              <a:gd name="connsiteX644" fmla="*/ 4788953 w 9013239"/>
              <a:gd name="connsiteY644" fmla="*/ 171544 h 4936668"/>
              <a:gd name="connsiteX645" fmla="*/ 4822309 w 9013239"/>
              <a:gd name="connsiteY645" fmla="*/ 181072 h 4936668"/>
              <a:gd name="connsiteX646" fmla="*/ 4827075 w 9013239"/>
              <a:gd name="connsiteY646" fmla="*/ 195368 h 4936668"/>
              <a:gd name="connsiteX647" fmla="*/ 4841369 w 9013239"/>
              <a:gd name="connsiteY647" fmla="*/ 200132 h 4936668"/>
              <a:gd name="connsiteX648" fmla="*/ 4865195 w 9013239"/>
              <a:gd name="connsiteY648" fmla="*/ 200132 h 4936668"/>
              <a:gd name="connsiteX649" fmla="*/ 4879491 w 9013239"/>
              <a:gd name="connsiteY649" fmla="*/ 190604 h 4936668"/>
              <a:gd name="connsiteX650" fmla="*/ 4893786 w 9013239"/>
              <a:gd name="connsiteY650" fmla="*/ 181072 h 4936668"/>
              <a:gd name="connsiteX651" fmla="*/ 4912847 w 9013239"/>
              <a:gd name="connsiteY651" fmla="*/ 176308 h 4936668"/>
              <a:gd name="connsiteX652" fmla="*/ 4931907 w 9013239"/>
              <a:gd name="connsiteY652" fmla="*/ 176308 h 4936668"/>
              <a:gd name="connsiteX653" fmla="*/ 4946203 w 9013239"/>
              <a:gd name="connsiteY653" fmla="*/ 176308 h 4936668"/>
              <a:gd name="connsiteX654" fmla="*/ 4955733 w 9013239"/>
              <a:gd name="connsiteY654" fmla="*/ 181072 h 4936668"/>
              <a:gd name="connsiteX655" fmla="*/ 4979559 w 9013239"/>
              <a:gd name="connsiteY655" fmla="*/ 190604 h 4936668"/>
              <a:gd name="connsiteX656" fmla="*/ 4993854 w 9013239"/>
              <a:gd name="connsiteY656" fmla="*/ 200132 h 4936668"/>
              <a:gd name="connsiteX657" fmla="*/ 5017679 w 9013239"/>
              <a:gd name="connsiteY657" fmla="*/ 214428 h 4936668"/>
              <a:gd name="connsiteX658" fmla="*/ 5031975 w 9013239"/>
              <a:gd name="connsiteY658" fmla="*/ 223960 h 4936668"/>
              <a:gd name="connsiteX659" fmla="*/ 5036740 w 9013239"/>
              <a:gd name="connsiteY659" fmla="*/ 238256 h 4936668"/>
              <a:gd name="connsiteX660" fmla="*/ 5046270 w 9013239"/>
              <a:gd name="connsiteY660" fmla="*/ 257316 h 4936668"/>
              <a:gd name="connsiteX661" fmla="*/ 5055801 w 9013239"/>
              <a:gd name="connsiteY661" fmla="*/ 257316 h 4936668"/>
              <a:gd name="connsiteX662" fmla="*/ 5065331 w 9013239"/>
              <a:gd name="connsiteY662" fmla="*/ 247784 h 4936668"/>
              <a:gd name="connsiteX663" fmla="*/ 5084391 w 9013239"/>
              <a:gd name="connsiteY663" fmla="*/ 243020 h 4936668"/>
              <a:gd name="connsiteX664" fmla="*/ 5108217 w 9013239"/>
              <a:gd name="connsiteY664" fmla="*/ 252548 h 4936668"/>
              <a:gd name="connsiteX665" fmla="*/ 5132043 w 9013239"/>
              <a:gd name="connsiteY665" fmla="*/ 276376 h 4936668"/>
              <a:gd name="connsiteX666" fmla="*/ 5165399 w 9013239"/>
              <a:gd name="connsiteY666" fmla="*/ 300200 h 4936668"/>
              <a:gd name="connsiteX667" fmla="*/ 5184459 w 9013239"/>
              <a:gd name="connsiteY667" fmla="*/ 309732 h 4936668"/>
              <a:gd name="connsiteX668" fmla="*/ 5203519 w 9013239"/>
              <a:gd name="connsiteY668" fmla="*/ 309732 h 4936668"/>
              <a:gd name="connsiteX669" fmla="*/ 5232110 w 9013239"/>
              <a:gd name="connsiteY669" fmla="*/ 300200 h 4936668"/>
              <a:gd name="connsiteX670" fmla="*/ 5260701 w 9013239"/>
              <a:gd name="connsiteY670" fmla="*/ 281140 h 4936668"/>
              <a:gd name="connsiteX671" fmla="*/ 5279761 w 9013239"/>
              <a:gd name="connsiteY671" fmla="*/ 276376 h 4936668"/>
              <a:gd name="connsiteX672" fmla="*/ 5289291 w 9013239"/>
              <a:gd name="connsiteY672" fmla="*/ 276376 h 4936668"/>
              <a:gd name="connsiteX673" fmla="*/ 5298822 w 9013239"/>
              <a:gd name="connsiteY673" fmla="*/ 295436 h 4936668"/>
              <a:gd name="connsiteX674" fmla="*/ 5303587 w 9013239"/>
              <a:gd name="connsiteY674" fmla="*/ 300200 h 4936668"/>
              <a:gd name="connsiteX675" fmla="*/ 5327413 w 9013239"/>
              <a:gd name="connsiteY675" fmla="*/ 300200 h 4936668"/>
              <a:gd name="connsiteX676" fmla="*/ 5370299 w 9013239"/>
              <a:gd name="connsiteY676" fmla="*/ 300200 h 4936668"/>
              <a:gd name="connsiteX677" fmla="*/ 5408420 w 9013239"/>
              <a:gd name="connsiteY677" fmla="*/ 295436 h 4936668"/>
              <a:gd name="connsiteX678" fmla="*/ 5417950 w 9013239"/>
              <a:gd name="connsiteY678" fmla="*/ 304968 h 4936668"/>
              <a:gd name="connsiteX679" fmla="*/ 5422715 w 9013239"/>
              <a:gd name="connsiteY679" fmla="*/ 319260 h 4936668"/>
              <a:gd name="connsiteX680" fmla="*/ 5437011 w 9013239"/>
              <a:gd name="connsiteY680" fmla="*/ 324028 h 4936668"/>
              <a:gd name="connsiteX681" fmla="*/ 5456071 w 9013239"/>
              <a:gd name="connsiteY681" fmla="*/ 319260 h 4936668"/>
              <a:gd name="connsiteX682" fmla="*/ 5489427 w 9013239"/>
              <a:gd name="connsiteY682" fmla="*/ 324028 h 4936668"/>
              <a:gd name="connsiteX683" fmla="*/ 5484662 w 9013239"/>
              <a:gd name="connsiteY683" fmla="*/ 328792 h 4936668"/>
              <a:gd name="connsiteX684" fmla="*/ 5479897 w 9013239"/>
              <a:gd name="connsiteY684" fmla="*/ 324028 h 4936668"/>
              <a:gd name="connsiteX685" fmla="*/ 5475131 w 9013239"/>
              <a:gd name="connsiteY685" fmla="*/ 328792 h 4936668"/>
              <a:gd name="connsiteX686" fmla="*/ 5465601 w 9013239"/>
              <a:gd name="connsiteY686" fmla="*/ 338324 h 4936668"/>
              <a:gd name="connsiteX687" fmla="*/ 5451306 w 9013239"/>
              <a:gd name="connsiteY687" fmla="*/ 347852 h 4936668"/>
              <a:gd name="connsiteX688" fmla="*/ 5422715 w 9013239"/>
              <a:gd name="connsiteY688" fmla="*/ 362148 h 4936668"/>
              <a:gd name="connsiteX689" fmla="*/ 5394125 w 9013239"/>
              <a:gd name="connsiteY689" fmla="*/ 371676 h 4936668"/>
              <a:gd name="connsiteX690" fmla="*/ 5327413 w 9013239"/>
              <a:gd name="connsiteY690" fmla="*/ 395504 h 4936668"/>
              <a:gd name="connsiteX691" fmla="*/ 5289291 w 9013239"/>
              <a:gd name="connsiteY691" fmla="*/ 419328 h 4936668"/>
              <a:gd name="connsiteX692" fmla="*/ 5274997 w 9013239"/>
              <a:gd name="connsiteY692" fmla="*/ 433624 h 4936668"/>
              <a:gd name="connsiteX693" fmla="*/ 5203519 w 9013239"/>
              <a:gd name="connsiteY693" fmla="*/ 505100 h 4936668"/>
              <a:gd name="connsiteX694" fmla="*/ 5165399 w 9013239"/>
              <a:gd name="connsiteY694" fmla="*/ 543224 h 4936668"/>
              <a:gd name="connsiteX695" fmla="*/ 5098687 w 9013239"/>
              <a:gd name="connsiteY695" fmla="*/ 595640 h 4936668"/>
              <a:gd name="connsiteX696" fmla="*/ 5093921 w 9013239"/>
              <a:gd name="connsiteY696" fmla="*/ 605168 h 4936668"/>
              <a:gd name="connsiteX697" fmla="*/ 5093921 w 9013239"/>
              <a:gd name="connsiteY697" fmla="*/ 609936 h 4936668"/>
              <a:gd name="connsiteX698" fmla="*/ 5098687 w 9013239"/>
              <a:gd name="connsiteY698" fmla="*/ 614700 h 4936668"/>
              <a:gd name="connsiteX699" fmla="*/ 5112982 w 9013239"/>
              <a:gd name="connsiteY699" fmla="*/ 624228 h 4936668"/>
              <a:gd name="connsiteX700" fmla="*/ 5122513 w 9013239"/>
              <a:gd name="connsiteY700" fmla="*/ 624228 h 4936668"/>
              <a:gd name="connsiteX701" fmla="*/ 5136807 w 9013239"/>
              <a:gd name="connsiteY701" fmla="*/ 624228 h 4936668"/>
              <a:gd name="connsiteX702" fmla="*/ 5189224 w 9013239"/>
              <a:gd name="connsiteY702" fmla="*/ 609936 h 4936668"/>
              <a:gd name="connsiteX703" fmla="*/ 5213049 w 9013239"/>
              <a:gd name="connsiteY703" fmla="*/ 600404 h 4936668"/>
              <a:gd name="connsiteX704" fmla="*/ 5232110 w 9013239"/>
              <a:gd name="connsiteY704" fmla="*/ 581344 h 4936668"/>
              <a:gd name="connsiteX705" fmla="*/ 5236875 w 9013239"/>
              <a:gd name="connsiteY705" fmla="*/ 581344 h 4936668"/>
              <a:gd name="connsiteX706" fmla="*/ 5241641 w 9013239"/>
              <a:gd name="connsiteY706" fmla="*/ 586108 h 4936668"/>
              <a:gd name="connsiteX707" fmla="*/ 5246405 w 9013239"/>
              <a:gd name="connsiteY707" fmla="*/ 586108 h 4936668"/>
              <a:gd name="connsiteX708" fmla="*/ 5274997 w 9013239"/>
              <a:gd name="connsiteY708" fmla="*/ 567048 h 4936668"/>
              <a:gd name="connsiteX709" fmla="*/ 5284527 w 9013239"/>
              <a:gd name="connsiteY709" fmla="*/ 562284 h 4936668"/>
              <a:gd name="connsiteX710" fmla="*/ 5289291 w 9013239"/>
              <a:gd name="connsiteY710" fmla="*/ 562284 h 4936668"/>
              <a:gd name="connsiteX711" fmla="*/ 5298822 w 9013239"/>
              <a:gd name="connsiteY711" fmla="*/ 571812 h 4936668"/>
              <a:gd name="connsiteX712" fmla="*/ 5303587 w 9013239"/>
              <a:gd name="connsiteY712" fmla="*/ 576580 h 4936668"/>
              <a:gd name="connsiteX713" fmla="*/ 5298822 w 9013239"/>
              <a:gd name="connsiteY713" fmla="*/ 586108 h 4936668"/>
              <a:gd name="connsiteX714" fmla="*/ 5289291 w 9013239"/>
              <a:gd name="connsiteY714" fmla="*/ 600404 h 4936668"/>
              <a:gd name="connsiteX715" fmla="*/ 5289291 w 9013239"/>
              <a:gd name="connsiteY715" fmla="*/ 609936 h 4936668"/>
              <a:gd name="connsiteX716" fmla="*/ 5289291 w 9013239"/>
              <a:gd name="connsiteY716" fmla="*/ 619464 h 4936668"/>
              <a:gd name="connsiteX717" fmla="*/ 5284527 w 9013239"/>
              <a:gd name="connsiteY717" fmla="*/ 628996 h 4936668"/>
              <a:gd name="connsiteX718" fmla="*/ 5274997 w 9013239"/>
              <a:gd name="connsiteY718" fmla="*/ 643292 h 4936668"/>
              <a:gd name="connsiteX719" fmla="*/ 5279761 w 9013239"/>
              <a:gd name="connsiteY719" fmla="*/ 648056 h 4936668"/>
              <a:gd name="connsiteX720" fmla="*/ 5303587 w 9013239"/>
              <a:gd name="connsiteY720" fmla="*/ 638524 h 4936668"/>
              <a:gd name="connsiteX721" fmla="*/ 5303587 w 9013239"/>
              <a:gd name="connsiteY721" fmla="*/ 633760 h 4936668"/>
              <a:gd name="connsiteX722" fmla="*/ 5303587 w 9013239"/>
              <a:gd name="connsiteY722" fmla="*/ 628996 h 4936668"/>
              <a:gd name="connsiteX723" fmla="*/ 5308352 w 9013239"/>
              <a:gd name="connsiteY723" fmla="*/ 624228 h 4936668"/>
              <a:gd name="connsiteX724" fmla="*/ 5327413 w 9013239"/>
              <a:gd name="connsiteY724" fmla="*/ 638524 h 4936668"/>
              <a:gd name="connsiteX725" fmla="*/ 5336943 w 9013239"/>
              <a:gd name="connsiteY725" fmla="*/ 648056 h 4936668"/>
              <a:gd name="connsiteX726" fmla="*/ 5351239 w 9013239"/>
              <a:gd name="connsiteY726" fmla="*/ 648056 h 4936668"/>
              <a:gd name="connsiteX727" fmla="*/ 5370299 w 9013239"/>
              <a:gd name="connsiteY727" fmla="*/ 648056 h 4936668"/>
              <a:gd name="connsiteX728" fmla="*/ 5398889 w 9013239"/>
              <a:gd name="connsiteY728" fmla="*/ 633760 h 4936668"/>
              <a:gd name="connsiteX729" fmla="*/ 5422715 w 9013239"/>
              <a:gd name="connsiteY729" fmla="*/ 619464 h 4936668"/>
              <a:gd name="connsiteX730" fmla="*/ 5446541 w 9013239"/>
              <a:gd name="connsiteY730" fmla="*/ 605168 h 4936668"/>
              <a:gd name="connsiteX731" fmla="*/ 5470367 w 9013239"/>
              <a:gd name="connsiteY731" fmla="*/ 590872 h 4936668"/>
              <a:gd name="connsiteX732" fmla="*/ 5498957 w 9013239"/>
              <a:gd name="connsiteY732" fmla="*/ 590872 h 4936668"/>
              <a:gd name="connsiteX733" fmla="*/ 5522783 w 9013239"/>
              <a:gd name="connsiteY733" fmla="*/ 581344 h 4936668"/>
              <a:gd name="connsiteX734" fmla="*/ 5537079 w 9013239"/>
              <a:gd name="connsiteY734" fmla="*/ 571812 h 4936668"/>
              <a:gd name="connsiteX735" fmla="*/ 5556139 w 9013239"/>
              <a:gd name="connsiteY735" fmla="*/ 557516 h 4936668"/>
              <a:gd name="connsiteX736" fmla="*/ 5565669 w 9013239"/>
              <a:gd name="connsiteY736" fmla="*/ 552752 h 4936668"/>
              <a:gd name="connsiteX737" fmla="*/ 5575199 w 9013239"/>
              <a:gd name="connsiteY737" fmla="*/ 552752 h 4936668"/>
              <a:gd name="connsiteX738" fmla="*/ 5584729 w 9013239"/>
              <a:gd name="connsiteY738" fmla="*/ 547988 h 4936668"/>
              <a:gd name="connsiteX739" fmla="*/ 5594260 w 9013239"/>
              <a:gd name="connsiteY739" fmla="*/ 533692 h 4936668"/>
              <a:gd name="connsiteX740" fmla="*/ 5603790 w 9013239"/>
              <a:gd name="connsiteY740" fmla="*/ 524160 h 4936668"/>
              <a:gd name="connsiteX741" fmla="*/ 5622851 w 9013239"/>
              <a:gd name="connsiteY741" fmla="*/ 509868 h 4936668"/>
              <a:gd name="connsiteX742" fmla="*/ 5632381 w 9013239"/>
              <a:gd name="connsiteY742" fmla="*/ 500336 h 4936668"/>
              <a:gd name="connsiteX743" fmla="*/ 5637146 w 9013239"/>
              <a:gd name="connsiteY743" fmla="*/ 505100 h 4936668"/>
              <a:gd name="connsiteX744" fmla="*/ 5637146 w 9013239"/>
              <a:gd name="connsiteY744" fmla="*/ 509868 h 4936668"/>
              <a:gd name="connsiteX745" fmla="*/ 5637146 w 9013239"/>
              <a:gd name="connsiteY745" fmla="*/ 514632 h 4936668"/>
              <a:gd name="connsiteX746" fmla="*/ 5637146 w 9013239"/>
              <a:gd name="connsiteY746" fmla="*/ 519396 h 4936668"/>
              <a:gd name="connsiteX747" fmla="*/ 5641911 w 9013239"/>
              <a:gd name="connsiteY747" fmla="*/ 524160 h 4936668"/>
              <a:gd name="connsiteX748" fmla="*/ 5651441 w 9013239"/>
              <a:gd name="connsiteY748" fmla="*/ 528928 h 4936668"/>
              <a:gd name="connsiteX749" fmla="*/ 5656207 w 9013239"/>
              <a:gd name="connsiteY749" fmla="*/ 533692 h 4936668"/>
              <a:gd name="connsiteX750" fmla="*/ 5651441 w 9013239"/>
              <a:gd name="connsiteY750" fmla="*/ 543224 h 4936668"/>
              <a:gd name="connsiteX751" fmla="*/ 5656207 w 9013239"/>
              <a:gd name="connsiteY751" fmla="*/ 547988 h 4936668"/>
              <a:gd name="connsiteX752" fmla="*/ 5660971 w 9013239"/>
              <a:gd name="connsiteY752" fmla="*/ 552752 h 4936668"/>
              <a:gd name="connsiteX753" fmla="*/ 5665737 w 9013239"/>
              <a:gd name="connsiteY753" fmla="*/ 562284 h 4936668"/>
              <a:gd name="connsiteX754" fmla="*/ 5660971 w 9013239"/>
              <a:gd name="connsiteY754" fmla="*/ 581344 h 4936668"/>
              <a:gd name="connsiteX755" fmla="*/ 5660971 w 9013239"/>
              <a:gd name="connsiteY755" fmla="*/ 590872 h 4936668"/>
              <a:gd name="connsiteX756" fmla="*/ 5660971 w 9013239"/>
              <a:gd name="connsiteY756" fmla="*/ 600404 h 4936668"/>
              <a:gd name="connsiteX757" fmla="*/ 5665737 w 9013239"/>
              <a:gd name="connsiteY757" fmla="*/ 600404 h 4936668"/>
              <a:gd name="connsiteX758" fmla="*/ 5670502 w 9013239"/>
              <a:gd name="connsiteY758" fmla="*/ 600404 h 4936668"/>
              <a:gd name="connsiteX759" fmla="*/ 5670502 w 9013239"/>
              <a:gd name="connsiteY759" fmla="*/ 590872 h 4936668"/>
              <a:gd name="connsiteX760" fmla="*/ 5675267 w 9013239"/>
              <a:gd name="connsiteY760" fmla="*/ 586108 h 4936668"/>
              <a:gd name="connsiteX761" fmla="*/ 5699093 w 9013239"/>
              <a:gd name="connsiteY761" fmla="*/ 567048 h 4936668"/>
              <a:gd name="connsiteX762" fmla="*/ 5708623 w 9013239"/>
              <a:gd name="connsiteY762" fmla="*/ 567048 h 4936668"/>
              <a:gd name="connsiteX763" fmla="*/ 5713388 w 9013239"/>
              <a:gd name="connsiteY763" fmla="*/ 571812 h 4936668"/>
              <a:gd name="connsiteX764" fmla="*/ 5751509 w 9013239"/>
              <a:gd name="connsiteY764" fmla="*/ 576580 h 4936668"/>
              <a:gd name="connsiteX765" fmla="*/ 5770569 w 9013239"/>
              <a:gd name="connsiteY765" fmla="*/ 581344 h 4936668"/>
              <a:gd name="connsiteX766" fmla="*/ 5784865 w 9013239"/>
              <a:gd name="connsiteY766" fmla="*/ 590872 h 4936668"/>
              <a:gd name="connsiteX767" fmla="*/ 5789630 w 9013239"/>
              <a:gd name="connsiteY767" fmla="*/ 595640 h 4936668"/>
              <a:gd name="connsiteX768" fmla="*/ 5813456 w 9013239"/>
              <a:gd name="connsiteY768" fmla="*/ 628996 h 4936668"/>
              <a:gd name="connsiteX769" fmla="*/ 5822986 w 9013239"/>
              <a:gd name="connsiteY769" fmla="*/ 638524 h 4936668"/>
              <a:gd name="connsiteX770" fmla="*/ 5827751 w 9013239"/>
              <a:gd name="connsiteY770" fmla="*/ 643292 h 4936668"/>
              <a:gd name="connsiteX771" fmla="*/ 5827751 w 9013239"/>
              <a:gd name="connsiteY771" fmla="*/ 648056 h 4936668"/>
              <a:gd name="connsiteX772" fmla="*/ 5832517 w 9013239"/>
              <a:gd name="connsiteY772" fmla="*/ 662352 h 4936668"/>
              <a:gd name="connsiteX773" fmla="*/ 5837281 w 9013239"/>
              <a:gd name="connsiteY773" fmla="*/ 662352 h 4936668"/>
              <a:gd name="connsiteX774" fmla="*/ 5865872 w 9013239"/>
              <a:gd name="connsiteY774" fmla="*/ 667116 h 4936668"/>
              <a:gd name="connsiteX775" fmla="*/ 5880167 w 9013239"/>
              <a:gd name="connsiteY775" fmla="*/ 662352 h 4936668"/>
              <a:gd name="connsiteX776" fmla="*/ 5884933 w 9013239"/>
              <a:gd name="connsiteY776" fmla="*/ 657584 h 4936668"/>
              <a:gd name="connsiteX777" fmla="*/ 5894463 w 9013239"/>
              <a:gd name="connsiteY777" fmla="*/ 662352 h 4936668"/>
              <a:gd name="connsiteX778" fmla="*/ 5903993 w 9013239"/>
              <a:gd name="connsiteY778" fmla="*/ 671880 h 4936668"/>
              <a:gd name="connsiteX779" fmla="*/ 5913523 w 9013239"/>
              <a:gd name="connsiteY779" fmla="*/ 676648 h 4936668"/>
              <a:gd name="connsiteX780" fmla="*/ 5923053 w 9013239"/>
              <a:gd name="connsiteY780" fmla="*/ 671880 h 4936668"/>
              <a:gd name="connsiteX781" fmla="*/ 5932584 w 9013239"/>
              <a:gd name="connsiteY781" fmla="*/ 671880 h 4936668"/>
              <a:gd name="connsiteX782" fmla="*/ 5942114 w 9013239"/>
              <a:gd name="connsiteY782" fmla="*/ 676648 h 4936668"/>
              <a:gd name="connsiteX783" fmla="*/ 5946879 w 9013239"/>
              <a:gd name="connsiteY783" fmla="*/ 681412 h 4936668"/>
              <a:gd name="connsiteX784" fmla="*/ 5965940 w 9013239"/>
              <a:gd name="connsiteY784" fmla="*/ 662352 h 4936668"/>
              <a:gd name="connsiteX785" fmla="*/ 5985001 w 9013239"/>
              <a:gd name="connsiteY785" fmla="*/ 648056 h 4936668"/>
              <a:gd name="connsiteX786" fmla="*/ 6013591 w 9013239"/>
              <a:gd name="connsiteY786" fmla="*/ 633760 h 4936668"/>
              <a:gd name="connsiteX787" fmla="*/ 6027887 w 9013239"/>
              <a:gd name="connsiteY787" fmla="*/ 628996 h 4936668"/>
              <a:gd name="connsiteX788" fmla="*/ 6030269 w 9013239"/>
              <a:gd name="connsiteY788" fmla="*/ 628996 h 4936668"/>
              <a:gd name="connsiteX789" fmla="*/ 6054095 w 9013239"/>
              <a:gd name="connsiteY789" fmla="*/ 624228 h 4936668"/>
              <a:gd name="connsiteX790" fmla="*/ 6077921 w 9013239"/>
              <a:gd name="connsiteY790" fmla="*/ 624228 h 4936668"/>
              <a:gd name="connsiteX791" fmla="*/ 6106511 w 9013239"/>
              <a:gd name="connsiteY791" fmla="*/ 624228 h 4936668"/>
              <a:gd name="connsiteX792" fmla="*/ 6130337 w 9013239"/>
              <a:gd name="connsiteY792" fmla="*/ 624228 h 4936668"/>
              <a:gd name="connsiteX793" fmla="*/ 6158927 w 9013239"/>
              <a:gd name="connsiteY793" fmla="*/ 609936 h 4936668"/>
              <a:gd name="connsiteX794" fmla="*/ 6177988 w 9013239"/>
              <a:gd name="connsiteY794" fmla="*/ 605168 h 4936668"/>
              <a:gd name="connsiteX795" fmla="*/ 6197049 w 9013239"/>
              <a:gd name="connsiteY795" fmla="*/ 605168 h 4936668"/>
              <a:gd name="connsiteX796" fmla="*/ 6206579 w 9013239"/>
              <a:gd name="connsiteY796" fmla="*/ 609936 h 4936668"/>
              <a:gd name="connsiteX797" fmla="*/ 6201813 w 9013239"/>
              <a:gd name="connsiteY797" fmla="*/ 614700 h 4936668"/>
              <a:gd name="connsiteX798" fmla="*/ 6197049 w 9013239"/>
              <a:gd name="connsiteY798" fmla="*/ 628996 h 4936668"/>
              <a:gd name="connsiteX799" fmla="*/ 6197049 w 9013239"/>
              <a:gd name="connsiteY799" fmla="*/ 643292 h 4936668"/>
              <a:gd name="connsiteX800" fmla="*/ 6197049 w 9013239"/>
              <a:gd name="connsiteY800" fmla="*/ 657584 h 4936668"/>
              <a:gd name="connsiteX801" fmla="*/ 6192283 w 9013239"/>
              <a:gd name="connsiteY801" fmla="*/ 657584 h 4936668"/>
              <a:gd name="connsiteX802" fmla="*/ 6192283 w 9013239"/>
              <a:gd name="connsiteY802" fmla="*/ 662352 h 4936668"/>
              <a:gd name="connsiteX803" fmla="*/ 6197049 w 9013239"/>
              <a:gd name="connsiteY803" fmla="*/ 667116 h 4936668"/>
              <a:gd name="connsiteX804" fmla="*/ 6216109 w 9013239"/>
              <a:gd name="connsiteY804" fmla="*/ 671880 h 4936668"/>
              <a:gd name="connsiteX805" fmla="*/ 6225639 w 9013239"/>
              <a:gd name="connsiteY805" fmla="*/ 676648 h 4936668"/>
              <a:gd name="connsiteX806" fmla="*/ 6235169 w 9013239"/>
              <a:gd name="connsiteY806" fmla="*/ 676648 h 4936668"/>
              <a:gd name="connsiteX807" fmla="*/ 6249465 w 9013239"/>
              <a:gd name="connsiteY807" fmla="*/ 671880 h 4936668"/>
              <a:gd name="connsiteX808" fmla="*/ 6258995 w 9013239"/>
              <a:gd name="connsiteY808" fmla="*/ 671880 h 4936668"/>
              <a:gd name="connsiteX809" fmla="*/ 6263761 w 9013239"/>
              <a:gd name="connsiteY809" fmla="*/ 681412 h 4936668"/>
              <a:gd name="connsiteX810" fmla="*/ 6273291 w 9013239"/>
              <a:gd name="connsiteY810" fmla="*/ 686176 h 4936668"/>
              <a:gd name="connsiteX811" fmla="*/ 6282821 w 9013239"/>
              <a:gd name="connsiteY811" fmla="*/ 676648 h 4936668"/>
              <a:gd name="connsiteX812" fmla="*/ 6292351 w 9013239"/>
              <a:gd name="connsiteY812" fmla="*/ 671880 h 4936668"/>
              <a:gd name="connsiteX813" fmla="*/ 6297116 w 9013239"/>
              <a:gd name="connsiteY813" fmla="*/ 667116 h 4936668"/>
              <a:gd name="connsiteX814" fmla="*/ 6301881 w 9013239"/>
              <a:gd name="connsiteY814" fmla="*/ 667116 h 4936668"/>
              <a:gd name="connsiteX815" fmla="*/ 6306647 w 9013239"/>
              <a:gd name="connsiteY815" fmla="*/ 671880 h 4936668"/>
              <a:gd name="connsiteX816" fmla="*/ 6311411 w 9013239"/>
              <a:gd name="connsiteY816" fmla="*/ 676648 h 4936668"/>
              <a:gd name="connsiteX817" fmla="*/ 6316177 w 9013239"/>
              <a:gd name="connsiteY817" fmla="*/ 690940 h 4936668"/>
              <a:gd name="connsiteX818" fmla="*/ 6320942 w 9013239"/>
              <a:gd name="connsiteY818" fmla="*/ 700472 h 4936668"/>
              <a:gd name="connsiteX819" fmla="*/ 6325707 w 9013239"/>
              <a:gd name="connsiteY819" fmla="*/ 714768 h 4936668"/>
              <a:gd name="connsiteX820" fmla="*/ 6325707 w 9013239"/>
              <a:gd name="connsiteY820" fmla="*/ 719532 h 4936668"/>
              <a:gd name="connsiteX821" fmla="*/ 6325707 w 9013239"/>
              <a:gd name="connsiteY821" fmla="*/ 724296 h 4936668"/>
              <a:gd name="connsiteX822" fmla="*/ 6320942 w 9013239"/>
              <a:gd name="connsiteY822" fmla="*/ 733828 h 4936668"/>
              <a:gd name="connsiteX823" fmla="*/ 6316177 w 9013239"/>
              <a:gd name="connsiteY823" fmla="*/ 738592 h 4936668"/>
              <a:gd name="connsiteX824" fmla="*/ 6320942 w 9013239"/>
              <a:gd name="connsiteY824" fmla="*/ 743356 h 4936668"/>
              <a:gd name="connsiteX825" fmla="*/ 6340003 w 9013239"/>
              <a:gd name="connsiteY825" fmla="*/ 743356 h 4936668"/>
              <a:gd name="connsiteX826" fmla="*/ 6349533 w 9013239"/>
              <a:gd name="connsiteY826" fmla="*/ 748124 h 4936668"/>
              <a:gd name="connsiteX827" fmla="*/ 6349533 w 9013239"/>
              <a:gd name="connsiteY827" fmla="*/ 752888 h 4936668"/>
              <a:gd name="connsiteX828" fmla="*/ 6349533 w 9013239"/>
              <a:gd name="connsiteY828" fmla="*/ 757652 h 4936668"/>
              <a:gd name="connsiteX829" fmla="*/ 6349533 w 9013239"/>
              <a:gd name="connsiteY829" fmla="*/ 762420 h 4936668"/>
              <a:gd name="connsiteX830" fmla="*/ 6354298 w 9013239"/>
              <a:gd name="connsiteY830" fmla="*/ 767184 h 4936668"/>
              <a:gd name="connsiteX831" fmla="*/ 6368593 w 9013239"/>
              <a:gd name="connsiteY831" fmla="*/ 776712 h 4936668"/>
              <a:gd name="connsiteX832" fmla="*/ 6373359 w 9013239"/>
              <a:gd name="connsiteY832" fmla="*/ 781480 h 4936668"/>
              <a:gd name="connsiteX833" fmla="*/ 6373359 w 9013239"/>
              <a:gd name="connsiteY833" fmla="*/ 786244 h 4936668"/>
              <a:gd name="connsiteX834" fmla="*/ 6368593 w 9013239"/>
              <a:gd name="connsiteY834" fmla="*/ 791008 h 4936668"/>
              <a:gd name="connsiteX835" fmla="*/ 6359063 w 9013239"/>
              <a:gd name="connsiteY835" fmla="*/ 791008 h 4936668"/>
              <a:gd name="connsiteX836" fmla="*/ 6306647 w 9013239"/>
              <a:gd name="connsiteY836" fmla="*/ 781480 h 4936668"/>
              <a:gd name="connsiteX837" fmla="*/ 6287586 w 9013239"/>
              <a:gd name="connsiteY837" fmla="*/ 781480 h 4936668"/>
              <a:gd name="connsiteX838" fmla="*/ 6287586 w 9013239"/>
              <a:gd name="connsiteY838" fmla="*/ 786244 h 4936668"/>
              <a:gd name="connsiteX839" fmla="*/ 6282821 w 9013239"/>
              <a:gd name="connsiteY839" fmla="*/ 786244 h 4936668"/>
              <a:gd name="connsiteX840" fmla="*/ 6282821 w 9013239"/>
              <a:gd name="connsiteY840" fmla="*/ 781480 h 4936668"/>
              <a:gd name="connsiteX841" fmla="*/ 6278055 w 9013239"/>
              <a:gd name="connsiteY841" fmla="*/ 781480 h 4936668"/>
              <a:gd name="connsiteX842" fmla="*/ 6273291 w 9013239"/>
              <a:gd name="connsiteY842" fmla="*/ 781480 h 4936668"/>
              <a:gd name="connsiteX843" fmla="*/ 6273291 w 9013239"/>
              <a:gd name="connsiteY843" fmla="*/ 776712 h 4936668"/>
              <a:gd name="connsiteX844" fmla="*/ 6268525 w 9013239"/>
              <a:gd name="connsiteY844" fmla="*/ 771948 h 4936668"/>
              <a:gd name="connsiteX845" fmla="*/ 6258995 w 9013239"/>
              <a:gd name="connsiteY845" fmla="*/ 771948 h 4936668"/>
              <a:gd name="connsiteX846" fmla="*/ 6254230 w 9013239"/>
              <a:gd name="connsiteY846" fmla="*/ 776712 h 4936668"/>
              <a:gd name="connsiteX847" fmla="*/ 6244700 w 9013239"/>
              <a:gd name="connsiteY847" fmla="*/ 791008 h 4936668"/>
              <a:gd name="connsiteX848" fmla="*/ 6244700 w 9013239"/>
              <a:gd name="connsiteY848" fmla="*/ 795776 h 4936668"/>
              <a:gd name="connsiteX849" fmla="*/ 6244700 w 9013239"/>
              <a:gd name="connsiteY849" fmla="*/ 805304 h 4936668"/>
              <a:gd name="connsiteX850" fmla="*/ 6244700 w 9013239"/>
              <a:gd name="connsiteY850" fmla="*/ 810068 h 4936668"/>
              <a:gd name="connsiteX851" fmla="*/ 6244700 w 9013239"/>
              <a:gd name="connsiteY851" fmla="*/ 814836 h 4936668"/>
              <a:gd name="connsiteX852" fmla="*/ 6239935 w 9013239"/>
              <a:gd name="connsiteY852" fmla="*/ 814836 h 4936668"/>
              <a:gd name="connsiteX853" fmla="*/ 6230405 w 9013239"/>
              <a:gd name="connsiteY853" fmla="*/ 810068 h 4936668"/>
              <a:gd name="connsiteX854" fmla="*/ 6206579 w 9013239"/>
              <a:gd name="connsiteY854" fmla="*/ 786244 h 4936668"/>
              <a:gd name="connsiteX855" fmla="*/ 6187519 w 9013239"/>
              <a:gd name="connsiteY855" fmla="*/ 771948 h 4936668"/>
              <a:gd name="connsiteX856" fmla="*/ 6158927 w 9013239"/>
              <a:gd name="connsiteY856" fmla="*/ 762420 h 4936668"/>
              <a:gd name="connsiteX857" fmla="*/ 6139867 w 9013239"/>
              <a:gd name="connsiteY857" fmla="*/ 757652 h 4936668"/>
              <a:gd name="connsiteX858" fmla="*/ 6125571 w 9013239"/>
              <a:gd name="connsiteY858" fmla="*/ 757652 h 4936668"/>
              <a:gd name="connsiteX859" fmla="*/ 6116041 w 9013239"/>
              <a:gd name="connsiteY859" fmla="*/ 762420 h 4936668"/>
              <a:gd name="connsiteX860" fmla="*/ 6106511 w 9013239"/>
              <a:gd name="connsiteY860" fmla="*/ 776712 h 4936668"/>
              <a:gd name="connsiteX861" fmla="*/ 6092215 w 9013239"/>
              <a:gd name="connsiteY861" fmla="*/ 786244 h 4936668"/>
              <a:gd name="connsiteX862" fmla="*/ 6073155 w 9013239"/>
              <a:gd name="connsiteY862" fmla="*/ 786244 h 4936668"/>
              <a:gd name="connsiteX863" fmla="*/ 6058860 w 9013239"/>
              <a:gd name="connsiteY863" fmla="*/ 791008 h 4936668"/>
              <a:gd name="connsiteX864" fmla="*/ 6058860 w 9013239"/>
              <a:gd name="connsiteY864" fmla="*/ 795776 h 4936668"/>
              <a:gd name="connsiteX865" fmla="*/ 6049329 w 9013239"/>
              <a:gd name="connsiteY865" fmla="*/ 795776 h 4936668"/>
              <a:gd name="connsiteX866" fmla="*/ 6039799 w 9013239"/>
              <a:gd name="connsiteY866" fmla="*/ 791008 h 4936668"/>
              <a:gd name="connsiteX867" fmla="*/ 6027887 w 9013239"/>
              <a:gd name="connsiteY867" fmla="*/ 791008 h 4936668"/>
              <a:gd name="connsiteX868" fmla="*/ 6013591 w 9013239"/>
              <a:gd name="connsiteY868" fmla="*/ 791008 h 4936668"/>
              <a:gd name="connsiteX869" fmla="*/ 6004061 w 9013239"/>
              <a:gd name="connsiteY869" fmla="*/ 795776 h 4936668"/>
              <a:gd name="connsiteX870" fmla="*/ 5994531 w 9013239"/>
              <a:gd name="connsiteY870" fmla="*/ 814836 h 4936668"/>
              <a:gd name="connsiteX871" fmla="*/ 5994531 w 9013239"/>
              <a:gd name="connsiteY871" fmla="*/ 819600 h 4936668"/>
              <a:gd name="connsiteX872" fmla="*/ 5985001 w 9013239"/>
              <a:gd name="connsiteY872" fmla="*/ 829132 h 4936668"/>
              <a:gd name="connsiteX873" fmla="*/ 5965940 w 9013239"/>
              <a:gd name="connsiteY873" fmla="*/ 838660 h 4936668"/>
              <a:gd name="connsiteX874" fmla="*/ 5965940 w 9013239"/>
              <a:gd name="connsiteY874" fmla="*/ 843424 h 4936668"/>
              <a:gd name="connsiteX875" fmla="*/ 5951645 w 9013239"/>
              <a:gd name="connsiteY875" fmla="*/ 852956 h 4936668"/>
              <a:gd name="connsiteX876" fmla="*/ 5951645 w 9013239"/>
              <a:gd name="connsiteY876" fmla="*/ 862488 h 4936668"/>
              <a:gd name="connsiteX877" fmla="*/ 5951645 w 9013239"/>
              <a:gd name="connsiteY877" fmla="*/ 867252 h 4936668"/>
              <a:gd name="connsiteX878" fmla="*/ 5946879 w 9013239"/>
              <a:gd name="connsiteY878" fmla="*/ 867252 h 4936668"/>
              <a:gd name="connsiteX879" fmla="*/ 5937349 w 9013239"/>
              <a:gd name="connsiteY879" fmla="*/ 857720 h 4936668"/>
              <a:gd name="connsiteX880" fmla="*/ 5937349 w 9013239"/>
              <a:gd name="connsiteY880" fmla="*/ 848192 h 4936668"/>
              <a:gd name="connsiteX881" fmla="*/ 5946879 w 9013239"/>
              <a:gd name="connsiteY881" fmla="*/ 838660 h 4936668"/>
              <a:gd name="connsiteX882" fmla="*/ 5951645 w 9013239"/>
              <a:gd name="connsiteY882" fmla="*/ 829132 h 4936668"/>
              <a:gd name="connsiteX883" fmla="*/ 5956409 w 9013239"/>
              <a:gd name="connsiteY883" fmla="*/ 833896 h 4936668"/>
              <a:gd name="connsiteX884" fmla="*/ 5961175 w 9013239"/>
              <a:gd name="connsiteY884" fmla="*/ 824364 h 4936668"/>
              <a:gd name="connsiteX885" fmla="*/ 5961175 w 9013239"/>
              <a:gd name="connsiteY885" fmla="*/ 814836 h 4936668"/>
              <a:gd name="connsiteX886" fmla="*/ 5961175 w 9013239"/>
              <a:gd name="connsiteY886" fmla="*/ 810068 h 4936668"/>
              <a:gd name="connsiteX887" fmla="*/ 5946879 w 9013239"/>
              <a:gd name="connsiteY887" fmla="*/ 810068 h 4936668"/>
              <a:gd name="connsiteX888" fmla="*/ 5942114 w 9013239"/>
              <a:gd name="connsiteY888" fmla="*/ 814836 h 4936668"/>
              <a:gd name="connsiteX889" fmla="*/ 5937349 w 9013239"/>
              <a:gd name="connsiteY889" fmla="*/ 814836 h 4936668"/>
              <a:gd name="connsiteX890" fmla="*/ 5927819 w 9013239"/>
              <a:gd name="connsiteY890" fmla="*/ 814836 h 4936668"/>
              <a:gd name="connsiteX891" fmla="*/ 5923053 w 9013239"/>
              <a:gd name="connsiteY891" fmla="*/ 819600 h 4936668"/>
              <a:gd name="connsiteX892" fmla="*/ 5918289 w 9013239"/>
              <a:gd name="connsiteY892" fmla="*/ 833896 h 4936668"/>
              <a:gd name="connsiteX893" fmla="*/ 5908759 w 9013239"/>
              <a:gd name="connsiteY893" fmla="*/ 843424 h 4936668"/>
              <a:gd name="connsiteX894" fmla="*/ 5899228 w 9013239"/>
              <a:gd name="connsiteY894" fmla="*/ 848192 h 4936668"/>
              <a:gd name="connsiteX895" fmla="*/ 5894463 w 9013239"/>
              <a:gd name="connsiteY895" fmla="*/ 843424 h 4936668"/>
              <a:gd name="connsiteX896" fmla="*/ 5894463 w 9013239"/>
              <a:gd name="connsiteY896" fmla="*/ 829132 h 4936668"/>
              <a:gd name="connsiteX897" fmla="*/ 5894463 w 9013239"/>
              <a:gd name="connsiteY897" fmla="*/ 819600 h 4936668"/>
              <a:gd name="connsiteX898" fmla="*/ 5894463 w 9013239"/>
              <a:gd name="connsiteY898" fmla="*/ 805304 h 4936668"/>
              <a:gd name="connsiteX899" fmla="*/ 5894463 w 9013239"/>
              <a:gd name="connsiteY899" fmla="*/ 800540 h 4936668"/>
              <a:gd name="connsiteX900" fmla="*/ 5889698 w 9013239"/>
              <a:gd name="connsiteY900" fmla="*/ 805304 h 4936668"/>
              <a:gd name="connsiteX901" fmla="*/ 5884933 w 9013239"/>
              <a:gd name="connsiteY901" fmla="*/ 819600 h 4936668"/>
              <a:gd name="connsiteX902" fmla="*/ 5880167 w 9013239"/>
              <a:gd name="connsiteY902" fmla="*/ 843424 h 4936668"/>
              <a:gd name="connsiteX903" fmla="*/ 5875403 w 9013239"/>
              <a:gd name="connsiteY903" fmla="*/ 852956 h 4936668"/>
              <a:gd name="connsiteX904" fmla="*/ 5865872 w 9013239"/>
              <a:gd name="connsiteY904" fmla="*/ 852956 h 4936668"/>
              <a:gd name="connsiteX905" fmla="*/ 5856342 w 9013239"/>
              <a:gd name="connsiteY905" fmla="*/ 872016 h 4936668"/>
              <a:gd name="connsiteX906" fmla="*/ 5842047 w 9013239"/>
              <a:gd name="connsiteY906" fmla="*/ 895840 h 4936668"/>
              <a:gd name="connsiteX907" fmla="*/ 5827751 w 9013239"/>
              <a:gd name="connsiteY907" fmla="*/ 924432 h 4936668"/>
              <a:gd name="connsiteX908" fmla="*/ 5813456 w 9013239"/>
              <a:gd name="connsiteY908" fmla="*/ 948260 h 4936668"/>
              <a:gd name="connsiteX909" fmla="*/ 5803925 w 9013239"/>
              <a:gd name="connsiteY909" fmla="*/ 962552 h 4936668"/>
              <a:gd name="connsiteX910" fmla="*/ 5799161 w 9013239"/>
              <a:gd name="connsiteY910" fmla="*/ 967320 h 4936668"/>
              <a:gd name="connsiteX911" fmla="*/ 5799161 w 9013239"/>
              <a:gd name="connsiteY911" fmla="*/ 972084 h 4936668"/>
              <a:gd name="connsiteX912" fmla="*/ 5794395 w 9013239"/>
              <a:gd name="connsiteY912" fmla="*/ 986380 h 4936668"/>
              <a:gd name="connsiteX913" fmla="*/ 5794395 w 9013239"/>
              <a:gd name="connsiteY913" fmla="*/ 995908 h 4936668"/>
              <a:gd name="connsiteX914" fmla="*/ 5784865 w 9013239"/>
              <a:gd name="connsiteY914" fmla="*/ 1005440 h 4936668"/>
              <a:gd name="connsiteX915" fmla="*/ 5761039 w 9013239"/>
              <a:gd name="connsiteY915" fmla="*/ 1019736 h 4936668"/>
              <a:gd name="connsiteX916" fmla="*/ 5756274 w 9013239"/>
              <a:gd name="connsiteY916" fmla="*/ 1024500 h 4936668"/>
              <a:gd name="connsiteX917" fmla="*/ 5756274 w 9013239"/>
              <a:gd name="connsiteY917" fmla="*/ 1034032 h 4936668"/>
              <a:gd name="connsiteX918" fmla="*/ 5741979 w 9013239"/>
              <a:gd name="connsiteY918" fmla="*/ 1057856 h 4936668"/>
              <a:gd name="connsiteX919" fmla="*/ 5737213 w 9013239"/>
              <a:gd name="connsiteY919" fmla="*/ 1072152 h 4936668"/>
              <a:gd name="connsiteX920" fmla="*/ 5732449 w 9013239"/>
              <a:gd name="connsiteY920" fmla="*/ 1091212 h 4936668"/>
              <a:gd name="connsiteX921" fmla="*/ 5732449 w 9013239"/>
              <a:gd name="connsiteY921" fmla="*/ 1100744 h 4936668"/>
              <a:gd name="connsiteX922" fmla="*/ 5741979 w 9013239"/>
              <a:gd name="connsiteY922" fmla="*/ 1105508 h 4936668"/>
              <a:gd name="connsiteX923" fmla="*/ 5746744 w 9013239"/>
              <a:gd name="connsiteY923" fmla="*/ 1100744 h 4936668"/>
              <a:gd name="connsiteX924" fmla="*/ 5751509 w 9013239"/>
              <a:gd name="connsiteY924" fmla="*/ 1095976 h 4936668"/>
              <a:gd name="connsiteX925" fmla="*/ 5756274 w 9013239"/>
              <a:gd name="connsiteY925" fmla="*/ 1086448 h 4936668"/>
              <a:gd name="connsiteX926" fmla="*/ 5765805 w 9013239"/>
              <a:gd name="connsiteY926" fmla="*/ 1081680 h 4936668"/>
              <a:gd name="connsiteX927" fmla="*/ 5775335 w 9013239"/>
              <a:gd name="connsiteY927" fmla="*/ 1072152 h 4936668"/>
              <a:gd name="connsiteX928" fmla="*/ 5784865 w 9013239"/>
              <a:gd name="connsiteY928" fmla="*/ 1053092 h 4936668"/>
              <a:gd name="connsiteX929" fmla="*/ 5799161 w 9013239"/>
              <a:gd name="connsiteY929" fmla="*/ 1038796 h 4936668"/>
              <a:gd name="connsiteX930" fmla="*/ 5803925 w 9013239"/>
              <a:gd name="connsiteY930" fmla="*/ 1038796 h 4936668"/>
              <a:gd name="connsiteX931" fmla="*/ 5818221 w 9013239"/>
              <a:gd name="connsiteY931" fmla="*/ 1034032 h 4936668"/>
              <a:gd name="connsiteX932" fmla="*/ 5827751 w 9013239"/>
              <a:gd name="connsiteY932" fmla="*/ 1034032 h 4936668"/>
              <a:gd name="connsiteX933" fmla="*/ 5832517 w 9013239"/>
              <a:gd name="connsiteY933" fmla="*/ 1043560 h 4936668"/>
              <a:gd name="connsiteX934" fmla="*/ 5837281 w 9013239"/>
              <a:gd name="connsiteY934" fmla="*/ 1048324 h 4936668"/>
              <a:gd name="connsiteX935" fmla="*/ 5837281 w 9013239"/>
              <a:gd name="connsiteY935" fmla="*/ 1053092 h 4936668"/>
              <a:gd name="connsiteX936" fmla="*/ 5837281 w 9013239"/>
              <a:gd name="connsiteY936" fmla="*/ 1067388 h 4936668"/>
              <a:gd name="connsiteX937" fmla="*/ 5827751 w 9013239"/>
              <a:gd name="connsiteY937" fmla="*/ 1081680 h 4936668"/>
              <a:gd name="connsiteX938" fmla="*/ 5822986 w 9013239"/>
              <a:gd name="connsiteY938" fmla="*/ 1091212 h 4936668"/>
              <a:gd name="connsiteX939" fmla="*/ 5813456 w 9013239"/>
              <a:gd name="connsiteY939" fmla="*/ 1115036 h 4936668"/>
              <a:gd name="connsiteX940" fmla="*/ 5808691 w 9013239"/>
              <a:gd name="connsiteY940" fmla="*/ 1138864 h 4936668"/>
              <a:gd name="connsiteX941" fmla="*/ 5808691 w 9013239"/>
              <a:gd name="connsiteY941" fmla="*/ 1157924 h 4936668"/>
              <a:gd name="connsiteX942" fmla="*/ 5808691 w 9013239"/>
              <a:gd name="connsiteY942" fmla="*/ 1172220 h 4936668"/>
              <a:gd name="connsiteX943" fmla="*/ 5808691 w 9013239"/>
              <a:gd name="connsiteY943" fmla="*/ 1186516 h 4936668"/>
              <a:gd name="connsiteX944" fmla="*/ 5799161 w 9013239"/>
              <a:gd name="connsiteY944" fmla="*/ 1196044 h 4936668"/>
              <a:gd name="connsiteX945" fmla="*/ 5789630 w 9013239"/>
              <a:gd name="connsiteY945" fmla="*/ 1210340 h 4936668"/>
              <a:gd name="connsiteX946" fmla="*/ 5780100 w 9013239"/>
              <a:gd name="connsiteY946" fmla="*/ 1229400 h 4936668"/>
              <a:gd name="connsiteX947" fmla="*/ 5780100 w 9013239"/>
              <a:gd name="connsiteY947" fmla="*/ 1243696 h 4936668"/>
              <a:gd name="connsiteX948" fmla="*/ 5775335 w 9013239"/>
              <a:gd name="connsiteY948" fmla="*/ 1257992 h 4936668"/>
              <a:gd name="connsiteX949" fmla="*/ 5780100 w 9013239"/>
              <a:gd name="connsiteY949" fmla="*/ 1267520 h 4936668"/>
              <a:gd name="connsiteX950" fmla="*/ 5780100 w 9013239"/>
              <a:gd name="connsiteY950" fmla="*/ 1277052 h 4936668"/>
              <a:gd name="connsiteX951" fmla="*/ 5780100 w 9013239"/>
              <a:gd name="connsiteY951" fmla="*/ 1286584 h 4936668"/>
              <a:gd name="connsiteX952" fmla="*/ 5770569 w 9013239"/>
              <a:gd name="connsiteY952" fmla="*/ 1310408 h 4936668"/>
              <a:gd name="connsiteX953" fmla="*/ 5765805 w 9013239"/>
              <a:gd name="connsiteY953" fmla="*/ 1324704 h 4936668"/>
              <a:gd name="connsiteX954" fmla="*/ 5765805 w 9013239"/>
              <a:gd name="connsiteY954" fmla="*/ 1334232 h 4936668"/>
              <a:gd name="connsiteX955" fmla="*/ 5761039 w 9013239"/>
              <a:gd name="connsiteY955" fmla="*/ 1343764 h 4936668"/>
              <a:gd name="connsiteX956" fmla="*/ 5751509 w 9013239"/>
              <a:gd name="connsiteY956" fmla="*/ 1367588 h 4936668"/>
              <a:gd name="connsiteX957" fmla="*/ 5751509 w 9013239"/>
              <a:gd name="connsiteY957" fmla="*/ 1377120 h 4936668"/>
              <a:gd name="connsiteX958" fmla="*/ 5751509 w 9013239"/>
              <a:gd name="connsiteY958" fmla="*/ 1386652 h 4936668"/>
              <a:gd name="connsiteX959" fmla="*/ 5751509 w 9013239"/>
              <a:gd name="connsiteY959" fmla="*/ 1405712 h 4936668"/>
              <a:gd name="connsiteX960" fmla="*/ 5751509 w 9013239"/>
              <a:gd name="connsiteY960" fmla="*/ 1410476 h 4936668"/>
              <a:gd name="connsiteX961" fmla="*/ 5751509 w 9013239"/>
              <a:gd name="connsiteY961" fmla="*/ 1415240 h 4936668"/>
              <a:gd name="connsiteX962" fmla="*/ 5751509 w 9013239"/>
              <a:gd name="connsiteY962" fmla="*/ 1420004 h 4936668"/>
              <a:gd name="connsiteX963" fmla="*/ 5751509 w 9013239"/>
              <a:gd name="connsiteY963" fmla="*/ 1424772 h 4936668"/>
              <a:gd name="connsiteX964" fmla="*/ 5751509 w 9013239"/>
              <a:gd name="connsiteY964" fmla="*/ 1429536 h 4936668"/>
              <a:gd name="connsiteX965" fmla="*/ 5751509 w 9013239"/>
              <a:gd name="connsiteY965" fmla="*/ 1434300 h 4936668"/>
              <a:gd name="connsiteX966" fmla="*/ 5756274 w 9013239"/>
              <a:gd name="connsiteY966" fmla="*/ 1443832 h 4936668"/>
              <a:gd name="connsiteX967" fmla="*/ 5761039 w 9013239"/>
              <a:gd name="connsiteY967" fmla="*/ 1448596 h 4936668"/>
              <a:gd name="connsiteX968" fmla="*/ 5761039 w 9013239"/>
              <a:gd name="connsiteY968" fmla="*/ 1462892 h 4936668"/>
              <a:gd name="connsiteX969" fmla="*/ 5761039 w 9013239"/>
              <a:gd name="connsiteY969" fmla="*/ 1472424 h 4936668"/>
              <a:gd name="connsiteX970" fmla="*/ 5765805 w 9013239"/>
              <a:gd name="connsiteY970" fmla="*/ 1481952 h 4936668"/>
              <a:gd name="connsiteX971" fmla="*/ 5770569 w 9013239"/>
              <a:gd name="connsiteY971" fmla="*/ 1491484 h 4936668"/>
              <a:gd name="connsiteX972" fmla="*/ 5765805 w 9013239"/>
              <a:gd name="connsiteY972" fmla="*/ 1505780 h 4936668"/>
              <a:gd name="connsiteX973" fmla="*/ 5765805 w 9013239"/>
              <a:gd name="connsiteY973" fmla="*/ 1539136 h 4936668"/>
              <a:gd name="connsiteX974" fmla="*/ 5765805 w 9013239"/>
              <a:gd name="connsiteY974" fmla="*/ 1582020 h 4936668"/>
              <a:gd name="connsiteX975" fmla="*/ 5765805 w 9013239"/>
              <a:gd name="connsiteY975" fmla="*/ 1605844 h 4936668"/>
              <a:gd name="connsiteX976" fmla="*/ 5770569 w 9013239"/>
              <a:gd name="connsiteY976" fmla="*/ 1620140 h 4936668"/>
              <a:gd name="connsiteX977" fmla="*/ 5775335 w 9013239"/>
              <a:gd name="connsiteY977" fmla="*/ 1629672 h 4936668"/>
              <a:gd name="connsiteX978" fmla="*/ 5784865 w 9013239"/>
              <a:gd name="connsiteY978" fmla="*/ 1634436 h 4936668"/>
              <a:gd name="connsiteX979" fmla="*/ 5789630 w 9013239"/>
              <a:gd name="connsiteY979" fmla="*/ 1653496 h 4936668"/>
              <a:gd name="connsiteX980" fmla="*/ 5799161 w 9013239"/>
              <a:gd name="connsiteY980" fmla="*/ 1682088 h 4936668"/>
              <a:gd name="connsiteX981" fmla="*/ 5803925 w 9013239"/>
              <a:gd name="connsiteY981" fmla="*/ 1701148 h 4936668"/>
              <a:gd name="connsiteX982" fmla="*/ 5808691 w 9013239"/>
              <a:gd name="connsiteY982" fmla="*/ 1710680 h 4936668"/>
              <a:gd name="connsiteX983" fmla="*/ 5818221 w 9013239"/>
              <a:gd name="connsiteY983" fmla="*/ 1715444 h 4936668"/>
              <a:gd name="connsiteX984" fmla="*/ 5822986 w 9013239"/>
              <a:gd name="connsiteY984" fmla="*/ 1720208 h 4936668"/>
              <a:gd name="connsiteX985" fmla="*/ 5827751 w 9013239"/>
              <a:gd name="connsiteY985" fmla="*/ 1724976 h 4936668"/>
              <a:gd name="connsiteX986" fmla="*/ 5837281 w 9013239"/>
              <a:gd name="connsiteY986" fmla="*/ 1724976 h 4936668"/>
              <a:gd name="connsiteX987" fmla="*/ 5851577 w 9013239"/>
              <a:gd name="connsiteY987" fmla="*/ 1724976 h 4936668"/>
              <a:gd name="connsiteX988" fmla="*/ 5865872 w 9013239"/>
              <a:gd name="connsiteY988" fmla="*/ 1724976 h 4936668"/>
              <a:gd name="connsiteX989" fmla="*/ 5880167 w 9013239"/>
              <a:gd name="connsiteY989" fmla="*/ 1720208 h 4936668"/>
              <a:gd name="connsiteX990" fmla="*/ 5923053 w 9013239"/>
              <a:gd name="connsiteY990" fmla="*/ 1696384 h 4936668"/>
              <a:gd name="connsiteX991" fmla="*/ 5937349 w 9013239"/>
              <a:gd name="connsiteY991" fmla="*/ 1682088 h 4936668"/>
              <a:gd name="connsiteX992" fmla="*/ 5946879 w 9013239"/>
              <a:gd name="connsiteY992" fmla="*/ 1667792 h 4936668"/>
              <a:gd name="connsiteX993" fmla="*/ 5956409 w 9013239"/>
              <a:gd name="connsiteY993" fmla="*/ 1653496 h 4936668"/>
              <a:gd name="connsiteX994" fmla="*/ 5965940 w 9013239"/>
              <a:gd name="connsiteY994" fmla="*/ 1634436 h 4936668"/>
              <a:gd name="connsiteX995" fmla="*/ 5985001 w 9013239"/>
              <a:gd name="connsiteY995" fmla="*/ 1605844 h 4936668"/>
              <a:gd name="connsiteX996" fmla="*/ 5994531 w 9013239"/>
              <a:gd name="connsiteY996" fmla="*/ 1586784 h 4936668"/>
              <a:gd name="connsiteX997" fmla="*/ 5999295 w 9013239"/>
              <a:gd name="connsiteY997" fmla="*/ 1562960 h 4936668"/>
              <a:gd name="connsiteX998" fmla="*/ 6008826 w 9013239"/>
              <a:gd name="connsiteY998" fmla="*/ 1539136 h 4936668"/>
              <a:gd name="connsiteX999" fmla="*/ 6013591 w 9013239"/>
              <a:gd name="connsiteY999" fmla="*/ 1515308 h 4936668"/>
              <a:gd name="connsiteX1000" fmla="*/ 6013591 w 9013239"/>
              <a:gd name="connsiteY1000" fmla="*/ 1486716 h 4936668"/>
              <a:gd name="connsiteX1001" fmla="*/ 6013591 w 9013239"/>
              <a:gd name="connsiteY1001" fmla="*/ 1462892 h 4936668"/>
              <a:gd name="connsiteX1002" fmla="*/ 6008826 w 9013239"/>
              <a:gd name="connsiteY1002" fmla="*/ 1434300 h 4936668"/>
              <a:gd name="connsiteX1003" fmla="*/ 5999295 w 9013239"/>
              <a:gd name="connsiteY1003" fmla="*/ 1405712 h 4936668"/>
              <a:gd name="connsiteX1004" fmla="*/ 5994531 w 9013239"/>
              <a:gd name="connsiteY1004" fmla="*/ 1391416 h 4936668"/>
              <a:gd name="connsiteX1005" fmla="*/ 5994531 w 9013239"/>
              <a:gd name="connsiteY1005" fmla="*/ 1386652 h 4936668"/>
              <a:gd name="connsiteX1006" fmla="*/ 5980235 w 9013239"/>
              <a:gd name="connsiteY1006" fmla="*/ 1353296 h 4936668"/>
              <a:gd name="connsiteX1007" fmla="*/ 5961175 w 9013239"/>
              <a:gd name="connsiteY1007" fmla="*/ 1300876 h 4936668"/>
              <a:gd name="connsiteX1008" fmla="*/ 5980235 w 9013239"/>
              <a:gd name="connsiteY1008" fmla="*/ 1267520 h 4936668"/>
              <a:gd name="connsiteX1009" fmla="*/ 5980235 w 9013239"/>
              <a:gd name="connsiteY1009" fmla="*/ 1262756 h 4936668"/>
              <a:gd name="connsiteX1010" fmla="*/ 5975470 w 9013239"/>
              <a:gd name="connsiteY1010" fmla="*/ 1238932 h 4936668"/>
              <a:gd name="connsiteX1011" fmla="*/ 5975470 w 9013239"/>
              <a:gd name="connsiteY1011" fmla="*/ 1229400 h 4936668"/>
              <a:gd name="connsiteX1012" fmla="*/ 5965940 w 9013239"/>
              <a:gd name="connsiteY1012" fmla="*/ 1210340 h 4936668"/>
              <a:gd name="connsiteX1013" fmla="*/ 5980235 w 9013239"/>
              <a:gd name="connsiteY1013" fmla="*/ 1186516 h 4936668"/>
              <a:gd name="connsiteX1014" fmla="*/ 5994531 w 9013239"/>
              <a:gd name="connsiteY1014" fmla="*/ 1172220 h 4936668"/>
              <a:gd name="connsiteX1015" fmla="*/ 5999295 w 9013239"/>
              <a:gd name="connsiteY1015" fmla="*/ 1153160 h 4936668"/>
              <a:gd name="connsiteX1016" fmla="*/ 6008826 w 9013239"/>
              <a:gd name="connsiteY1016" fmla="*/ 1129332 h 4936668"/>
              <a:gd name="connsiteX1017" fmla="*/ 6008826 w 9013239"/>
              <a:gd name="connsiteY1017" fmla="*/ 1105508 h 4936668"/>
              <a:gd name="connsiteX1018" fmla="*/ 6008826 w 9013239"/>
              <a:gd name="connsiteY1018" fmla="*/ 1086448 h 4936668"/>
              <a:gd name="connsiteX1019" fmla="*/ 6004061 w 9013239"/>
              <a:gd name="connsiteY1019" fmla="*/ 1076916 h 4936668"/>
              <a:gd name="connsiteX1020" fmla="*/ 6008826 w 9013239"/>
              <a:gd name="connsiteY1020" fmla="*/ 1072152 h 4936668"/>
              <a:gd name="connsiteX1021" fmla="*/ 6008826 w 9013239"/>
              <a:gd name="connsiteY1021" fmla="*/ 1067388 h 4936668"/>
              <a:gd name="connsiteX1022" fmla="*/ 6027887 w 9013239"/>
              <a:gd name="connsiteY1022" fmla="*/ 1062620 h 4936668"/>
              <a:gd name="connsiteX1023" fmla="*/ 6030269 w 9013239"/>
              <a:gd name="connsiteY1023" fmla="*/ 1053092 h 4936668"/>
              <a:gd name="connsiteX1024" fmla="*/ 6030269 w 9013239"/>
              <a:gd name="connsiteY1024" fmla="*/ 1034032 h 4936668"/>
              <a:gd name="connsiteX1025" fmla="*/ 6035034 w 9013239"/>
              <a:gd name="connsiteY1025" fmla="*/ 1024500 h 4936668"/>
              <a:gd name="connsiteX1026" fmla="*/ 6039799 w 9013239"/>
              <a:gd name="connsiteY1026" fmla="*/ 1024500 h 4936668"/>
              <a:gd name="connsiteX1027" fmla="*/ 6049329 w 9013239"/>
              <a:gd name="connsiteY1027" fmla="*/ 1019736 h 4936668"/>
              <a:gd name="connsiteX1028" fmla="*/ 6054095 w 9013239"/>
              <a:gd name="connsiteY1028" fmla="*/ 1014972 h 4936668"/>
              <a:gd name="connsiteX1029" fmla="*/ 6058860 w 9013239"/>
              <a:gd name="connsiteY1029" fmla="*/ 1010204 h 4936668"/>
              <a:gd name="connsiteX1030" fmla="*/ 6068390 w 9013239"/>
              <a:gd name="connsiteY1030" fmla="*/ 1014972 h 4936668"/>
              <a:gd name="connsiteX1031" fmla="*/ 6077921 w 9013239"/>
              <a:gd name="connsiteY1031" fmla="*/ 1000676 h 4936668"/>
              <a:gd name="connsiteX1032" fmla="*/ 6092215 w 9013239"/>
              <a:gd name="connsiteY1032" fmla="*/ 976848 h 4936668"/>
              <a:gd name="connsiteX1033" fmla="*/ 6106511 w 9013239"/>
              <a:gd name="connsiteY1033" fmla="*/ 962552 h 4936668"/>
              <a:gd name="connsiteX1034" fmla="*/ 6111276 w 9013239"/>
              <a:gd name="connsiteY1034" fmla="*/ 957788 h 4936668"/>
              <a:gd name="connsiteX1035" fmla="*/ 6116041 w 9013239"/>
              <a:gd name="connsiteY1035" fmla="*/ 962552 h 4936668"/>
              <a:gd name="connsiteX1036" fmla="*/ 6111276 w 9013239"/>
              <a:gd name="connsiteY1036" fmla="*/ 972084 h 4936668"/>
              <a:gd name="connsiteX1037" fmla="*/ 6106511 w 9013239"/>
              <a:gd name="connsiteY1037" fmla="*/ 976848 h 4936668"/>
              <a:gd name="connsiteX1038" fmla="*/ 6111276 w 9013239"/>
              <a:gd name="connsiteY1038" fmla="*/ 986380 h 4936668"/>
              <a:gd name="connsiteX1039" fmla="*/ 6106511 w 9013239"/>
              <a:gd name="connsiteY1039" fmla="*/ 995908 h 4936668"/>
              <a:gd name="connsiteX1040" fmla="*/ 6106511 w 9013239"/>
              <a:gd name="connsiteY1040" fmla="*/ 1010204 h 4936668"/>
              <a:gd name="connsiteX1041" fmla="*/ 6101746 w 9013239"/>
              <a:gd name="connsiteY1041" fmla="*/ 1029264 h 4936668"/>
              <a:gd name="connsiteX1042" fmla="*/ 6101746 w 9013239"/>
              <a:gd name="connsiteY1042" fmla="*/ 1038796 h 4936668"/>
              <a:gd name="connsiteX1043" fmla="*/ 6101746 w 9013239"/>
              <a:gd name="connsiteY1043" fmla="*/ 1048324 h 4936668"/>
              <a:gd name="connsiteX1044" fmla="*/ 6106511 w 9013239"/>
              <a:gd name="connsiteY1044" fmla="*/ 1043560 h 4936668"/>
              <a:gd name="connsiteX1045" fmla="*/ 6116041 w 9013239"/>
              <a:gd name="connsiteY1045" fmla="*/ 1034032 h 4936668"/>
              <a:gd name="connsiteX1046" fmla="*/ 6116041 w 9013239"/>
              <a:gd name="connsiteY1046" fmla="*/ 1029264 h 4936668"/>
              <a:gd name="connsiteX1047" fmla="*/ 6111276 w 9013239"/>
              <a:gd name="connsiteY1047" fmla="*/ 1024500 h 4936668"/>
              <a:gd name="connsiteX1048" fmla="*/ 6116041 w 9013239"/>
              <a:gd name="connsiteY1048" fmla="*/ 1019736 h 4936668"/>
              <a:gd name="connsiteX1049" fmla="*/ 6116041 w 9013239"/>
              <a:gd name="connsiteY1049" fmla="*/ 1010204 h 4936668"/>
              <a:gd name="connsiteX1050" fmla="*/ 6120807 w 9013239"/>
              <a:gd name="connsiteY1050" fmla="*/ 1005440 h 4936668"/>
              <a:gd name="connsiteX1051" fmla="*/ 6125571 w 9013239"/>
              <a:gd name="connsiteY1051" fmla="*/ 1005440 h 4936668"/>
              <a:gd name="connsiteX1052" fmla="*/ 6125571 w 9013239"/>
              <a:gd name="connsiteY1052" fmla="*/ 1010204 h 4936668"/>
              <a:gd name="connsiteX1053" fmla="*/ 6125571 w 9013239"/>
              <a:gd name="connsiteY1053" fmla="*/ 1019736 h 4936668"/>
              <a:gd name="connsiteX1054" fmla="*/ 6116041 w 9013239"/>
              <a:gd name="connsiteY1054" fmla="*/ 1043560 h 4936668"/>
              <a:gd name="connsiteX1055" fmla="*/ 6111276 w 9013239"/>
              <a:gd name="connsiteY1055" fmla="*/ 1053092 h 4936668"/>
              <a:gd name="connsiteX1056" fmla="*/ 6116041 w 9013239"/>
              <a:gd name="connsiteY1056" fmla="*/ 1057856 h 4936668"/>
              <a:gd name="connsiteX1057" fmla="*/ 6125571 w 9013239"/>
              <a:gd name="connsiteY1057" fmla="*/ 1038796 h 4936668"/>
              <a:gd name="connsiteX1058" fmla="*/ 6135102 w 9013239"/>
              <a:gd name="connsiteY1058" fmla="*/ 1014972 h 4936668"/>
              <a:gd name="connsiteX1059" fmla="*/ 6139867 w 9013239"/>
              <a:gd name="connsiteY1059" fmla="*/ 995908 h 4936668"/>
              <a:gd name="connsiteX1060" fmla="*/ 6139867 w 9013239"/>
              <a:gd name="connsiteY1060" fmla="*/ 986380 h 4936668"/>
              <a:gd name="connsiteX1061" fmla="*/ 6139867 w 9013239"/>
              <a:gd name="connsiteY1061" fmla="*/ 962552 h 4936668"/>
              <a:gd name="connsiteX1062" fmla="*/ 6139867 w 9013239"/>
              <a:gd name="connsiteY1062" fmla="*/ 953024 h 4936668"/>
              <a:gd name="connsiteX1063" fmla="*/ 6139867 w 9013239"/>
              <a:gd name="connsiteY1063" fmla="*/ 943492 h 4936668"/>
              <a:gd name="connsiteX1064" fmla="*/ 6149397 w 9013239"/>
              <a:gd name="connsiteY1064" fmla="*/ 933964 h 4936668"/>
              <a:gd name="connsiteX1065" fmla="*/ 6168458 w 9013239"/>
              <a:gd name="connsiteY1065" fmla="*/ 924432 h 4936668"/>
              <a:gd name="connsiteX1066" fmla="*/ 6182753 w 9013239"/>
              <a:gd name="connsiteY1066" fmla="*/ 919668 h 4936668"/>
              <a:gd name="connsiteX1067" fmla="*/ 6197049 w 9013239"/>
              <a:gd name="connsiteY1067" fmla="*/ 919668 h 4936668"/>
              <a:gd name="connsiteX1068" fmla="*/ 6206579 w 9013239"/>
              <a:gd name="connsiteY1068" fmla="*/ 919668 h 4936668"/>
              <a:gd name="connsiteX1069" fmla="*/ 6211344 w 9013239"/>
              <a:gd name="connsiteY1069" fmla="*/ 914904 h 4936668"/>
              <a:gd name="connsiteX1070" fmla="*/ 6211344 w 9013239"/>
              <a:gd name="connsiteY1070" fmla="*/ 910136 h 4936668"/>
              <a:gd name="connsiteX1071" fmla="*/ 6201813 w 9013239"/>
              <a:gd name="connsiteY1071" fmla="*/ 910136 h 4936668"/>
              <a:gd name="connsiteX1072" fmla="*/ 6192283 w 9013239"/>
              <a:gd name="connsiteY1072" fmla="*/ 900608 h 4936668"/>
              <a:gd name="connsiteX1073" fmla="*/ 6187519 w 9013239"/>
              <a:gd name="connsiteY1073" fmla="*/ 891076 h 4936668"/>
              <a:gd name="connsiteX1074" fmla="*/ 6187519 w 9013239"/>
              <a:gd name="connsiteY1074" fmla="*/ 881548 h 4936668"/>
              <a:gd name="connsiteX1075" fmla="*/ 6187519 w 9013239"/>
              <a:gd name="connsiteY1075" fmla="*/ 872016 h 4936668"/>
              <a:gd name="connsiteX1076" fmla="*/ 6192283 w 9013239"/>
              <a:gd name="connsiteY1076" fmla="*/ 857720 h 4936668"/>
              <a:gd name="connsiteX1077" fmla="*/ 6206579 w 9013239"/>
              <a:gd name="connsiteY1077" fmla="*/ 848192 h 4936668"/>
              <a:gd name="connsiteX1078" fmla="*/ 6206579 w 9013239"/>
              <a:gd name="connsiteY1078" fmla="*/ 838660 h 4936668"/>
              <a:gd name="connsiteX1079" fmla="*/ 6206579 w 9013239"/>
              <a:gd name="connsiteY1079" fmla="*/ 833896 h 4936668"/>
              <a:gd name="connsiteX1080" fmla="*/ 6220874 w 9013239"/>
              <a:gd name="connsiteY1080" fmla="*/ 833896 h 4936668"/>
              <a:gd name="connsiteX1081" fmla="*/ 6230405 w 9013239"/>
              <a:gd name="connsiteY1081" fmla="*/ 833896 h 4936668"/>
              <a:gd name="connsiteX1082" fmla="*/ 6235169 w 9013239"/>
              <a:gd name="connsiteY1082" fmla="*/ 829132 h 4936668"/>
              <a:gd name="connsiteX1083" fmla="*/ 6249465 w 9013239"/>
              <a:gd name="connsiteY1083" fmla="*/ 833896 h 4936668"/>
              <a:gd name="connsiteX1084" fmla="*/ 6268525 w 9013239"/>
              <a:gd name="connsiteY1084" fmla="*/ 848192 h 4936668"/>
              <a:gd name="connsiteX1085" fmla="*/ 6287586 w 9013239"/>
              <a:gd name="connsiteY1085" fmla="*/ 852956 h 4936668"/>
              <a:gd name="connsiteX1086" fmla="*/ 6306647 w 9013239"/>
              <a:gd name="connsiteY1086" fmla="*/ 857720 h 4936668"/>
              <a:gd name="connsiteX1087" fmla="*/ 6320942 w 9013239"/>
              <a:gd name="connsiteY1087" fmla="*/ 862488 h 4936668"/>
              <a:gd name="connsiteX1088" fmla="*/ 6325707 w 9013239"/>
              <a:gd name="connsiteY1088" fmla="*/ 872016 h 4936668"/>
              <a:gd name="connsiteX1089" fmla="*/ 6335237 w 9013239"/>
              <a:gd name="connsiteY1089" fmla="*/ 876780 h 4936668"/>
              <a:gd name="connsiteX1090" fmla="*/ 6335237 w 9013239"/>
              <a:gd name="connsiteY1090" fmla="*/ 886312 h 4936668"/>
              <a:gd name="connsiteX1091" fmla="*/ 6344767 w 9013239"/>
              <a:gd name="connsiteY1091" fmla="*/ 891076 h 4936668"/>
              <a:gd name="connsiteX1092" fmla="*/ 6359063 w 9013239"/>
              <a:gd name="connsiteY1092" fmla="*/ 895840 h 4936668"/>
              <a:gd name="connsiteX1093" fmla="*/ 6368593 w 9013239"/>
              <a:gd name="connsiteY1093" fmla="*/ 895840 h 4936668"/>
              <a:gd name="connsiteX1094" fmla="*/ 6378123 w 9013239"/>
              <a:gd name="connsiteY1094" fmla="*/ 905372 h 4936668"/>
              <a:gd name="connsiteX1095" fmla="*/ 6421009 w 9013239"/>
              <a:gd name="connsiteY1095" fmla="*/ 919668 h 4936668"/>
              <a:gd name="connsiteX1096" fmla="*/ 6440070 w 9013239"/>
              <a:gd name="connsiteY1096" fmla="*/ 929196 h 4936668"/>
              <a:gd name="connsiteX1097" fmla="*/ 6449601 w 9013239"/>
              <a:gd name="connsiteY1097" fmla="*/ 938728 h 4936668"/>
              <a:gd name="connsiteX1098" fmla="*/ 6449601 w 9013239"/>
              <a:gd name="connsiteY1098" fmla="*/ 943492 h 4936668"/>
              <a:gd name="connsiteX1099" fmla="*/ 6449601 w 9013239"/>
              <a:gd name="connsiteY1099" fmla="*/ 948260 h 4936668"/>
              <a:gd name="connsiteX1100" fmla="*/ 6449601 w 9013239"/>
              <a:gd name="connsiteY1100" fmla="*/ 957788 h 4936668"/>
              <a:gd name="connsiteX1101" fmla="*/ 6459131 w 9013239"/>
              <a:gd name="connsiteY1101" fmla="*/ 967320 h 4936668"/>
              <a:gd name="connsiteX1102" fmla="*/ 6463895 w 9013239"/>
              <a:gd name="connsiteY1102" fmla="*/ 967320 h 4936668"/>
              <a:gd name="connsiteX1103" fmla="*/ 6463895 w 9013239"/>
              <a:gd name="connsiteY1103" fmla="*/ 976848 h 4936668"/>
              <a:gd name="connsiteX1104" fmla="*/ 6463895 w 9013239"/>
              <a:gd name="connsiteY1104" fmla="*/ 986380 h 4936668"/>
              <a:gd name="connsiteX1105" fmla="*/ 6468661 w 9013239"/>
              <a:gd name="connsiteY1105" fmla="*/ 991144 h 4936668"/>
              <a:gd name="connsiteX1106" fmla="*/ 6468661 w 9013239"/>
              <a:gd name="connsiteY1106" fmla="*/ 995908 h 4936668"/>
              <a:gd name="connsiteX1107" fmla="*/ 6454365 w 9013239"/>
              <a:gd name="connsiteY1107" fmla="*/ 991144 h 4936668"/>
              <a:gd name="connsiteX1108" fmla="*/ 6444835 w 9013239"/>
              <a:gd name="connsiteY1108" fmla="*/ 991144 h 4936668"/>
              <a:gd name="connsiteX1109" fmla="*/ 6444835 w 9013239"/>
              <a:gd name="connsiteY1109" fmla="*/ 1000676 h 4936668"/>
              <a:gd name="connsiteX1110" fmla="*/ 6444835 w 9013239"/>
              <a:gd name="connsiteY1110" fmla="*/ 1005440 h 4936668"/>
              <a:gd name="connsiteX1111" fmla="*/ 6444835 w 9013239"/>
              <a:gd name="connsiteY1111" fmla="*/ 1014972 h 4936668"/>
              <a:gd name="connsiteX1112" fmla="*/ 6463895 w 9013239"/>
              <a:gd name="connsiteY1112" fmla="*/ 1034032 h 4936668"/>
              <a:gd name="connsiteX1113" fmla="*/ 6468661 w 9013239"/>
              <a:gd name="connsiteY1113" fmla="*/ 1053092 h 4936668"/>
              <a:gd name="connsiteX1114" fmla="*/ 6468661 w 9013239"/>
              <a:gd name="connsiteY1114" fmla="*/ 1076916 h 4936668"/>
              <a:gd name="connsiteX1115" fmla="*/ 6463895 w 9013239"/>
              <a:gd name="connsiteY1115" fmla="*/ 1081680 h 4936668"/>
              <a:gd name="connsiteX1116" fmla="*/ 6463895 w 9013239"/>
              <a:gd name="connsiteY1116" fmla="*/ 1105508 h 4936668"/>
              <a:gd name="connsiteX1117" fmla="*/ 6463895 w 9013239"/>
              <a:gd name="connsiteY1117" fmla="*/ 1134100 h 4936668"/>
              <a:gd name="connsiteX1118" fmla="*/ 6463895 w 9013239"/>
              <a:gd name="connsiteY1118" fmla="*/ 1143628 h 4936668"/>
              <a:gd name="connsiteX1119" fmla="*/ 6454365 w 9013239"/>
              <a:gd name="connsiteY1119" fmla="*/ 1153160 h 4936668"/>
              <a:gd name="connsiteX1120" fmla="*/ 6440070 w 9013239"/>
              <a:gd name="connsiteY1120" fmla="*/ 1167456 h 4936668"/>
              <a:gd name="connsiteX1121" fmla="*/ 6440070 w 9013239"/>
              <a:gd name="connsiteY1121" fmla="*/ 1162688 h 4936668"/>
              <a:gd name="connsiteX1122" fmla="*/ 6435305 w 9013239"/>
              <a:gd name="connsiteY1122" fmla="*/ 1167456 h 4936668"/>
              <a:gd name="connsiteX1123" fmla="*/ 6425775 w 9013239"/>
              <a:gd name="connsiteY1123" fmla="*/ 1176984 h 4936668"/>
              <a:gd name="connsiteX1124" fmla="*/ 6425775 w 9013239"/>
              <a:gd name="connsiteY1124" fmla="*/ 1200812 h 4936668"/>
              <a:gd name="connsiteX1125" fmla="*/ 6416245 w 9013239"/>
              <a:gd name="connsiteY1125" fmla="*/ 1210340 h 4936668"/>
              <a:gd name="connsiteX1126" fmla="*/ 6411479 w 9013239"/>
              <a:gd name="connsiteY1126" fmla="*/ 1215104 h 4936668"/>
              <a:gd name="connsiteX1127" fmla="*/ 6406714 w 9013239"/>
              <a:gd name="connsiteY1127" fmla="*/ 1215104 h 4936668"/>
              <a:gd name="connsiteX1128" fmla="*/ 6406714 w 9013239"/>
              <a:gd name="connsiteY1128" fmla="*/ 1219872 h 4936668"/>
              <a:gd name="connsiteX1129" fmla="*/ 6397184 w 9013239"/>
              <a:gd name="connsiteY1129" fmla="*/ 1224636 h 4936668"/>
              <a:gd name="connsiteX1130" fmla="*/ 6387653 w 9013239"/>
              <a:gd name="connsiteY1130" fmla="*/ 1224636 h 4936668"/>
              <a:gd name="connsiteX1131" fmla="*/ 6378123 w 9013239"/>
              <a:gd name="connsiteY1131" fmla="*/ 1234164 h 4936668"/>
              <a:gd name="connsiteX1132" fmla="*/ 6368593 w 9013239"/>
              <a:gd name="connsiteY1132" fmla="*/ 1253228 h 4936668"/>
              <a:gd name="connsiteX1133" fmla="*/ 6368593 w 9013239"/>
              <a:gd name="connsiteY1133" fmla="*/ 1262756 h 4936668"/>
              <a:gd name="connsiteX1134" fmla="*/ 6368593 w 9013239"/>
              <a:gd name="connsiteY1134" fmla="*/ 1272288 h 4936668"/>
              <a:gd name="connsiteX1135" fmla="*/ 6368593 w 9013239"/>
              <a:gd name="connsiteY1135" fmla="*/ 1281816 h 4936668"/>
              <a:gd name="connsiteX1136" fmla="*/ 6368593 w 9013239"/>
              <a:gd name="connsiteY1136" fmla="*/ 1291348 h 4936668"/>
              <a:gd name="connsiteX1137" fmla="*/ 6382889 w 9013239"/>
              <a:gd name="connsiteY1137" fmla="*/ 1296112 h 4936668"/>
              <a:gd name="connsiteX1138" fmla="*/ 6397184 w 9013239"/>
              <a:gd name="connsiteY1138" fmla="*/ 1305644 h 4936668"/>
              <a:gd name="connsiteX1139" fmla="*/ 6411479 w 9013239"/>
              <a:gd name="connsiteY1139" fmla="*/ 1305644 h 4936668"/>
              <a:gd name="connsiteX1140" fmla="*/ 6416245 w 9013239"/>
              <a:gd name="connsiteY1140" fmla="*/ 1300876 h 4936668"/>
              <a:gd name="connsiteX1141" fmla="*/ 6425775 w 9013239"/>
              <a:gd name="connsiteY1141" fmla="*/ 1291348 h 4936668"/>
              <a:gd name="connsiteX1142" fmla="*/ 6430540 w 9013239"/>
              <a:gd name="connsiteY1142" fmla="*/ 1286584 h 4936668"/>
              <a:gd name="connsiteX1143" fmla="*/ 6440070 w 9013239"/>
              <a:gd name="connsiteY1143" fmla="*/ 1281816 h 4936668"/>
              <a:gd name="connsiteX1144" fmla="*/ 6444835 w 9013239"/>
              <a:gd name="connsiteY1144" fmla="*/ 1277052 h 4936668"/>
              <a:gd name="connsiteX1145" fmla="*/ 6459131 w 9013239"/>
              <a:gd name="connsiteY1145" fmla="*/ 1248460 h 4936668"/>
              <a:gd name="connsiteX1146" fmla="*/ 6459131 w 9013239"/>
              <a:gd name="connsiteY1146" fmla="*/ 1243696 h 4936668"/>
              <a:gd name="connsiteX1147" fmla="*/ 6454365 w 9013239"/>
              <a:gd name="connsiteY1147" fmla="*/ 1243696 h 4936668"/>
              <a:gd name="connsiteX1148" fmla="*/ 6454365 w 9013239"/>
              <a:gd name="connsiteY1148" fmla="*/ 1238932 h 4936668"/>
              <a:gd name="connsiteX1149" fmla="*/ 6459131 w 9013239"/>
              <a:gd name="connsiteY1149" fmla="*/ 1238932 h 4936668"/>
              <a:gd name="connsiteX1150" fmla="*/ 6468661 w 9013239"/>
              <a:gd name="connsiteY1150" fmla="*/ 1234164 h 4936668"/>
              <a:gd name="connsiteX1151" fmla="*/ 6473426 w 9013239"/>
              <a:gd name="connsiteY1151" fmla="*/ 1229400 h 4936668"/>
              <a:gd name="connsiteX1152" fmla="*/ 6482956 w 9013239"/>
              <a:gd name="connsiteY1152" fmla="*/ 1224636 h 4936668"/>
              <a:gd name="connsiteX1153" fmla="*/ 6502017 w 9013239"/>
              <a:gd name="connsiteY1153" fmla="*/ 1219872 h 4936668"/>
              <a:gd name="connsiteX1154" fmla="*/ 6516312 w 9013239"/>
              <a:gd name="connsiteY1154" fmla="*/ 1210340 h 4936668"/>
              <a:gd name="connsiteX1155" fmla="*/ 6521077 w 9013239"/>
              <a:gd name="connsiteY1155" fmla="*/ 1210340 h 4936668"/>
              <a:gd name="connsiteX1156" fmla="*/ 6530607 w 9013239"/>
              <a:gd name="connsiteY1156" fmla="*/ 1215104 h 4936668"/>
              <a:gd name="connsiteX1157" fmla="*/ 6544903 w 9013239"/>
              <a:gd name="connsiteY1157" fmla="*/ 1224636 h 4936668"/>
              <a:gd name="connsiteX1158" fmla="*/ 6559198 w 9013239"/>
              <a:gd name="connsiteY1158" fmla="*/ 1238932 h 4936668"/>
              <a:gd name="connsiteX1159" fmla="*/ 6563963 w 9013239"/>
              <a:gd name="connsiteY1159" fmla="*/ 1257992 h 4936668"/>
              <a:gd name="connsiteX1160" fmla="*/ 6578259 w 9013239"/>
              <a:gd name="connsiteY1160" fmla="*/ 1305644 h 4936668"/>
              <a:gd name="connsiteX1161" fmla="*/ 6587789 w 9013239"/>
              <a:gd name="connsiteY1161" fmla="*/ 1381884 h 4936668"/>
              <a:gd name="connsiteX1162" fmla="*/ 6597319 w 9013239"/>
              <a:gd name="connsiteY1162" fmla="*/ 1424772 h 4936668"/>
              <a:gd name="connsiteX1163" fmla="*/ 6602085 w 9013239"/>
              <a:gd name="connsiteY1163" fmla="*/ 1429536 h 4936668"/>
              <a:gd name="connsiteX1164" fmla="*/ 6606849 w 9013239"/>
              <a:gd name="connsiteY1164" fmla="*/ 1434300 h 4936668"/>
              <a:gd name="connsiteX1165" fmla="*/ 6592554 w 9013239"/>
              <a:gd name="connsiteY1165" fmla="*/ 1496248 h 4936668"/>
              <a:gd name="connsiteX1166" fmla="*/ 6583024 w 9013239"/>
              <a:gd name="connsiteY1166" fmla="*/ 1520072 h 4936668"/>
              <a:gd name="connsiteX1167" fmla="*/ 6568729 w 9013239"/>
              <a:gd name="connsiteY1167" fmla="*/ 1534368 h 4936668"/>
              <a:gd name="connsiteX1168" fmla="*/ 6568729 w 9013239"/>
              <a:gd name="connsiteY1168" fmla="*/ 1529604 h 4936668"/>
              <a:gd name="connsiteX1169" fmla="*/ 6573493 w 9013239"/>
              <a:gd name="connsiteY1169" fmla="*/ 1524840 h 4936668"/>
              <a:gd name="connsiteX1170" fmla="*/ 6568729 w 9013239"/>
              <a:gd name="connsiteY1170" fmla="*/ 1510544 h 4936668"/>
              <a:gd name="connsiteX1171" fmla="*/ 6568729 w 9013239"/>
              <a:gd name="connsiteY1171" fmla="*/ 1505780 h 4936668"/>
              <a:gd name="connsiteX1172" fmla="*/ 6563963 w 9013239"/>
              <a:gd name="connsiteY1172" fmla="*/ 1505780 h 4936668"/>
              <a:gd name="connsiteX1173" fmla="*/ 6554433 w 9013239"/>
              <a:gd name="connsiteY1173" fmla="*/ 1505780 h 4936668"/>
              <a:gd name="connsiteX1174" fmla="*/ 6544903 w 9013239"/>
              <a:gd name="connsiteY1174" fmla="*/ 1510544 h 4936668"/>
              <a:gd name="connsiteX1175" fmla="*/ 6544903 w 9013239"/>
              <a:gd name="connsiteY1175" fmla="*/ 1515308 h 4936668"/>
              <a:gd name="connsiteX1176" fmla="*/ 6544903 w 9013239"/>
              <a:gd name="connsiteY1176" fmla="*/ 1520072 h 4936668"/>
              <a:gd name="connsiteX1177" fmla="*/ 6544903 w 9013239"/>
              <a:gd name="connsiteY1177" fmla="*/ 1524840 h 4936668"/>
              <a:gd name="connsiteX1178" fmla="*/ 6540137 w 9013239"/>
              <a:gd name="connsiteY1178" fmla="*/ 1529604 h 4936668"/>
              <a:gd name="connsiteX1179" fmla="*/ 6535373 w 9013239"/>
              <a:gd name="connsiteY1179" fmla="*/ 1543900 h 4936668"/>
              <a:gd name="connsiteX1180" fmla="*/ 6530607 w 9013239"/>
              <a:gd name="connsiteY1180" fmla="*/ 1558196 h 4936668"/>
              <a:gd name="connsiteX1181" fmla="*/ 6530607 w 9013239"/>
              <a:gd name="connsiteY1181" fmla="*/ 1567724 h 4936668"/>
              <a:gd name="connsiteX1182" fmla="*/ 6525843 w 9013239"/>
              <a:gd name="connsiteY1182" fmla="*/ 1572492 h 4936668"/>
              <a:gd name="connsiteX1183" fmla="*/ 6511547 w 9013239"/>
              <a:gd name="connsiteY1183" fmla="*/ 1577256 h 4936668"/>
              <a:gd name="connsiteX1184" fmla="*/ 6502017 w 9013239"/>
              <a:gd name="connsiteY1184" fmla="*/ 1582020 h 4936668"/>
              <a:gd name="connsiteX1185" fmla="*/ 6497251 w 9013239"/>
              <a:gd name="connsiteY1185" fmla="*/ 1591552 h 4936668"/>
              <a:gd name="connsiteX1186" fmla="*/ 6492487 w 9013239"/>
              <a:gd name="connsiteY1186" fmla="*/ 1605844 h 4936668"/>
              <a:gd name="connsiteX1187" fmla="*/ 6487721 w 9013239"/>
              <a:gd name="connsiteY1187" fmla="*/ 1620140 h 4936668"/>
              <a:gd name="connsiteX1188" fmla="*/ 6482956 w 9013239"/>
              <a:gd name="connsiteY1188" fmla="*/ 1634436 h 4936668"/>
              <a:gd name="connsiteX1189" fmla="*/ 6487721 w 9013239"/>
              <a:gd name="connsiteY1189" fmla="*/ 1639200 h 4936668"/>
              <a:gd name="connsiteX1190" fmla="*/ 6482956 w 9013239"/>
              <a:gd name="connsiteY1190" fmla="*/ 1643968 h 4936668"/>
              <a:gd name="connsiteX1191" fmla="*/ 6473426 w 9013239"/>
              <a:gd name="connsiteY1191" fmla="*/ 1653496 h 4936668"/>
              <a:gd name="connsiteX1192" fmla="*/ 6473426 w 9013239"/>
              <a:gd name="connsiteY1192" fmla="*/ 1658264 h 4936668"/>
              <a:gd name="connsiteX1193" fmla="*/ 6473426 w 9013239"/>
              <a:gd name="connsiteY1193" fmla="*/ 1663028 h 4936668"/>
              <a:gd name="connsiteX1194" fmla="*/ 6468661 w 9013239"/>
              <a:gd name="connsiteY1194" fmla="*/ 1663028 h 4936668"/>
              <a:gd name="connsiteX1195" fmla="*/ 6463895 w 9013239"/>
              <a:gd name="connsiteY1195" fmla="*/ 1667792 h 4936668"/>
              <a:gd name="connsiteX1196" fmla="*/ 6454365 w 9013239"/>
              <a:gd name="connsiteY1196" fmla="*/ 1677324 h 4936668"/>
              <a:gd name="connsiteX1197" fmla="*/ 6444835 w 9013239"/>
              <a:gd name="connsiteY1197" fmla="*/ 1701148 h 4936668"/>
              <a:gd name="connsiteX1198" fmla="*/ 6444835 w 9013239"/>
              <a:gd name="connsiteY1198" fmla="*/ 1705912 h 4936668"/>
              <a:gd name="connsiteX1199" fmla="*/ 6444835 w 9013239"/>
              <a:gd name="connsiteY1199" fmla="*/ 1710680 h 4936668"/>
              <a:gd name="connsiteX1200" fmla="*/ 6459131 w 9013239"/>
              <a:gd name="connsiteY1200" fmla="*/ 1710680 h 4936668"/>
              <a:gd name="connsiteX1201" fmla="*/ 6468661 w 9013239"/>
              <a:gd name="connsiteY1201" fmla="*/ 1715444 h 4936668"/>
              <a:gd name="connsiteX1202" fmla="*/ 6478191 w 9013239"/>
              <a:gd name="connsiteY1202" fmla="*/ 1720208 h 4936668"/>
              <a:gd name="connsiteX1203" fmla="*/ 6502017 w 9013239"/>
              <a:gd name="connsiteY1203" fmla="*/ 1734504 h 4936668"/>
              <a:gd name="connsiteX1204" fmla="*/ 6511547 w 9013239"/>
              <a:gd name="connsiteY1204" fmla="*/ 1744036 h 4936668"/>
              <a:gd name="connsiteX1205" fmla="*/ 6521077 w 9013239"/>
              <a:gd name="connsiteY1205" fmla="*/ 1748800 h 4936668"/>
              <a:gd name="connsiteX1206" fmla="*/ 6525843 w 9013239"/>
              <a:gd name="connsiteY1206" fmla="*/ 1748800 h 4936668"/>
              <a:gd name="connsiteX1207" fmla="*/ 6530607 w 9013239"/>
              <a:gd name="connsiteY1207" fmla="*/ 1744036 h 4936668"/>
              <a:gd name="connsiteX1208" fmla="*/ 6535373 w 9013239"/>
              <a:gd name="connsiteY1208" fmla="*/ 1739268 h 4936668"/>
              <a:gd name="connsiteX1209" fmla="*/ 6540137 w 9013239"/>
              <a:gd name="connsiteY1209" fmla="*/ 1739268 h 4936668"/>
              <a:gd name="connsiteX1210" fmla="*/ 6544903 w 9013239"/>
              <a:gd name="connsiteY1210" fmla="*/ 1744036 h 4936668"/>
              <a:gd name="connsiteX1211" fmla="*/ 6559198 w 9013239"/>
              <a:gd name="connsiteY1211" fmla="*/ 1748800 h 4936668"/>
              <a:gd name="connsiteX1212" fmla="*/ 6559198 w 9013239"/>
              <a:gd name="connsiteY1212" fmla="*/ 1753564 h 4936668"/>
              <a:gd name="connsiteX1213" fmla="*/ 6516312 w 9013239"/>
              <a:gd name="connsiteY1213" fmla="*/ 1763096 h 4936668"/>
              <a:gd name="connsiteX1214" fmla="*/ 6511547 w 9013239"/>
              <a:gd name="connsiteY1214" fmla="*/ 1763096 h 4936668"/>
              <a:gd name="connsiteX1215" fmla="*/ 6521077 w 9013239"/>
              <a:gd name="connsiteY1215" fmla="*/ 1767860 h 4936668"/>
              <a:gd name="connsiteX1216" fmla="*/ 6530607 w 9013239"/>
              <a:gd name="connsiteY1216" fmla="*/ 1767860 h 4936668"/>
              <a:gd name="connsiteX1217" fmla="*/ 6540137 w 9013239"/>
              <a:gd name="connsiteY1217" fmla="*/ 1763096 h 4936668"/>
              <a:gd name="connsiteX1218" fmla="*/ 6554433 w 9013239"/>
              <a:gd name="connsiteY1218" fmla="*/ 1763096 h 4936668"/>
              <a:gd name="connsiteX1219" fmla="*/ 6563963 w 9013239"/>
              <a:gd name="connsiteY1219" fmla="*/ 1767860 h 4936668"/>
              <a:gd name="connsiteX1220" fmla="*/ 6568729 w 9013239"/>
              <a:gd name="connsiteY1220" fmla="*/ 1763096 h 4936668"/>
              <a:gd name="connsiteX1221" fmla="*/ 6587789 w 9013239"/>
              <a:gd name="connsiteY1221" fmla="*/ 1777392 h 4936668"/>
              <a:gd name="connsiteX1222" fmla="*/ 6597319 w 9013239"/>
              <a:gd name="connsiteY1222" fmla="*/ 1777392 h 4936668"/>
              <a:gd name="connsiteX1223" fmla="*/ 6602085 w 9013239"/>
              <a:gd name="connsiteY1223" fmla="*/ 1777392 h 4936668"/>
              <a:gd name="connsiteX1224" fmla="*/ 6606849 w 9013239"/>
              <a:gd name="connsiteY1224" fmla="*/ 1772624 h 4936668"/>
              <a:gd name="connsiteX1225" fmla="*/ 6625910 w 9013239"/>
              <a:gd name="connsiteY1225" fmla="*/ 1763096 h 4936668"/>
              <a:gd name="connsiteX1226" fmla="*/ 6649735 w 9013239"/>
              <a:gd name="connsiteY1226" fmla="*/ 1758328 h 4936668"/>
              <a:gd name="connsiteX1227" fmla="*/ 6673561 w 9013239"/>
              <a:gd name="connsiteY1227" fmla="*/ 1753564 h 4936668"/>
              <a:gd name="connsiteX1228" fmla="*/ 6697387 w 9013239"/>
              <a:gd name="connsiteY1228" fmla="*/ 1758328 h 4936668"/>
              <a:gd name="connsiteX1229" fmla="*/ 6711683 w 9013239"/>
              <a:gd name="connsiteY1229" fmla="*/ 1753564 h 4936668"/>
              <a:gd name="connsiteX1230" fmla="*/ 6725977 w 9013239"/>
              <a:gd name="connsiteY1230" fmla="*/ 1744036 h 4936668"/>
              <a:gd name="connsiteX1231" fmla="*/ 6754569 w 9013239"/>
              <a:gd name="connsiteY1231" fmla="*/ 1720208 h 4936668"/>
              <a:gd name="connsiteX1232" fmla="*/ 6792689 w 9013239"/>
              <a:gd name="connsiteY1232" fmla="*/ 1701148 h 4936668"/>
              <a:gd name="connsiteX1233" fmla="*/ 6845106 w 9013239"/>
              <a:gd name="connsiteY1233" fmla="*/ 1672556 h 4936668"/>
              <a:gd name="connsiteX1234" fmla="*/ 6930878 w 9013239"/>
              <a:gd name="connsiteY1234" fmla="*/ 1643968 h 4936668"/>
              <a:gd name="connsiteX1235" fmla="*/ 6940409 w 9013239"/>
              <a:gd name="connsiteY1235" fmla="*/ 1634436 h 4936668"/>
              <a:gd name="connsiteX1236" fmla="*/ 6954704 w 9013239"/>
              <a:gd name="connsiteY1236" fmla="*/ 1629672 h 4936668"/>
              <a:gd name="connsiteX1237" fmla="*/ 6964234 w 9013239"/>
              <a:gd name="connsiteY1237" fmla="*/ 1624908 h 4936668"/>
              <a:gd name="connsiteX1238" fmla="*/ 6968999 w 9013239"/>
              <a:gd name="connsiteY1238" fmla="*/ 1620140 h 4936668"/>
              <a:gd name="connsiteX1239" fmla="*/ 7030946 w 9013239"/>
              <a:gd name="connsiteY1239" fmla="*/ 1586784 h 4936668"/>
              <a:gd name="connsiteX1240" fmla="*/ 7059537 w 9013239"/>
              <a:gd name="connsiteY1240" fmla="*/ 1567724 h 4936668"/>
              <a:gd name="connsiteX1241" fmla="*/ 7073832 w 9013239"/>
              <a:gd name="connsiteY1241" fmla="*/ 1553428 h 4936668"/>
              <a:gd name="connsiteX1242" fmla="*/ 7088127 w 9013239"/>
              <a:gd name="connsiteY1242" fmla="*/ 1543900 h 4936668"/>
              <a:gd name="connsiteX1243" fmla="*/ 7107188 w 9013239"/>
              <a:gd name="connsiteY1243" fmla="*/ 1534368 h 4936668"/>
              <a:gd name="connsiteX1244" fmla="*/ 7116718 w 9013239"/>
              <a:gd name="connsiteY1244" fmla="*/ 1524840 h 4936668"/>
              <a:gd name="connsiteX1245" fmla="*/ 7131013 w 9013239"/>
              <a:gd name="connsiteY1245" fmla="*/ 1505780 h 4936668"/>
              <a:gd name="connsiteX1246" fmla="*/ 7140544 w 9013239"/>
              <a:gd name="connsiteY1246" fmla="*/ 1496248 h 4936668"/>
              <a:gd name="connsiteX1247" fmla="*/ 7150074 w 9013239"/>
              <a:gd name="connsiteY1247" fmla="*/ 1491484 h 4936668"/>
              <a:gd name="connsiteX1248" fmla="*/ 7159605 w 9013239"/>
              <a:gd name="connsiteY1248" fmla="*/ 1481952 h 4936668"/>
              <a:gd name="connsiteX1249" fmla="*/ 7159605 w 9013239"/>
              <a:gd name="connsiteY1249" fmla="*/ 1472424 h 4936668"/>
              <a:gd name="connsiteX1250" fmla="*/ 7154839 w 9013239"/>
              <a:gd name="connsiteY1250" fmla="*/ 1462892 h 4936668"/>
              <a:gd name="connsiteX1251" fmla="*/ 7150074 w 9013239"/>
              <a:gd name="connsiteY1251" fmla="*/ 1448596 h 4936668"/>
              <a:gd name="connsiteX1252" fmla="*/ 7150074 w 9013239"/>
              <a:gd name="connsiteY1252" fmla="*/ 1439068 h 4936668"/>
              <a:gd name="connsiteX1253" fmla="*/ 7154839 w 9013239"/>
              <a:gd name="connsiteY1253" fmla="*/ 1434300 h 4936668"/>
              <a:gd name="connsiteX1254" fmla="*/ 7154839 w 9013239"/>
              <a:gd name="connsiteY1254" fmla="*/ 1429536 h 4936668"/>
              <a:gd name="connsiteX1255" fmla="*/ 7154839 w 9013239"/>
              <a:gd name="connsiteY1255" fmla="*/ 1424772 h 4936668"/>
              <a:gd name="connsiteX1256" fmla="*/ 7126249 w 9013239"/>
              <a:gd name="connsiteY1256" fmla="*/ 1415240 h 4936668"/>
              <a:gd name="connsiteX1257" fmla="*/ 7131013 w 9013239"/>
              <a:gd name="connsiteY1257" fmla="*/ 1381884 h 4936668"/>
              <a:gd name="connsiteX1258" fmla="*/ 7131013 w 9013239"/>
              <a:gd name="connsiteY1258" fmla="*/ 1377120 h 4936668"/>
              <a:gd name="connsiteX1259" fmla="*/ 7188195 w 9013239"/>
              <a:gd name="connsiteY1259" fmla="*/ 1362824 h 4936668"/>
              <a:gd name="connsiteX1260" fmla="*/ 7221551 w 9013239"/>
              <a:gd name="connsiteY1260" fmla="*/ 1358060 h 4936668"/>
              <a:gd name="connsiteX1261" fmla="*/ 7269203 w 9013239"/>
              <a:gd name="connsiteY1261" fmla="*/ 1353296 h 4936668"/>
              <a:gd name="connsiteX1262" fmla="*/ 7321619 w 9013239"/>
              <a:gd name="connsiteY1262" fmla="*/ 1362824 h 4936668"/>
              <a:gd name="connsiteX1263" fmla="*/ 7340679 w 9013239"/>
              <a:gd name="connsiteY1263" fmla="*/ 1372356 h 4936668"/>
              <a:gd name="connsiteX1264" fmla="*/ 7354975 w 9013239"/>
              <a:gd name="connsiteY1264" fmla="*/ 1381884 h 4936668"/>
              <a:gd name="connsiteX1265" fmla="*/ 7369270 w 9013239"/>
              <a:gd name="connsiteY1265" fmla="*/ 1381884 h 4936668"/>
              <a:gd name="connsiteX1266" fmla="*/ 7383565 w 9013239"/>
              <a:gd name="connsiteY1266" fmla="*/ 1377120 h 4936668"/>
              <a:gd name="connsiteX1267" fmla="*/ 7407391 w 9013239"/>
              <a:gd name="connsiteY1267" fmla="*/ 1377120 h 4936668"/>
              <a:gd name="connsiteX1268" fmla="*/ 7440747 w 9013239"/>
              <a:gd name="connsiteY1268" fmla="*/ 1377120 h 4936668"/>
              <a:gd name="connsiteX1269" fmla="*/ 7455042 w 9013239"/>
              <a:gd name="connsiteY1269" fmla="*/ 1381884 h 4936668"/>
              <a:gd name="connsiteX1270" fmla="*/ 7459807 w 9013239"/>
              <a:gd name="connsiteY1270" fmla="*/ 1381884 h 4936668"/>
              <a:gd name="connsiteX1271" fmla="*/ 7459807 w 9013239"/>
              <a:gd name="connsiteY1271" fmla="*/ 1377120 h 4936668"/>
              <a:gd name="connsiteX1272" fmla="*/ 7469337 w 9013239"/>
              <a:gd name="connsiteY1272" fmla="*/ 1372356 h 4936668"/>
              <a:gd name="connsiteX1273" fmla="*/ 7493163 w 9013239"/>
              <a:gd name="connsiteY1273" fmla="*/ 1362824 h 4936668"/>
              <a:gd name="connsiteX1274" fmla="*/ 7493163 w 9013239"/>
              <a:gd name="connsiteY1274" fmla="*/ 1367588 h 4936668"/>
              <a:gd name="connsiteX1275" fmla="*/ 7497929 w 9013239"/>
              <a:gd name="connsiteY1275" fmla="*/ 1362824 h 4936668"/>
              <a:gd name="connsiteX1276" fmla="*/ 7502693 w 9013239"/>
              <a:gd name="connsiteY1276" fmla="*/ 1353296 h 4936668"/>
              <a:gd name="connsiteX1277" fmla="*/ 7516989 w 9013239"/>
              <a:gd name="connsiteY1277" fmla="*/ 1343764 h 4936668"/>
              <a:gd name="connsiteX1278" fmla="*/ 7531285 w 9013239"/>
              <a:gd name="connsiteY1278" fmla="*/ 1329468 h 4936668"/>
              <a:gd name="connsiteX1279" fmla="*/ 7550345 w 9013239"/>
              <a:gd name="connsiteY1279" fmla="*/ 1324704 h 4936668"/>
              <a:gd name="connsiteX1280" fmla="*/ 7559875 w 9013239"/>
              <a:gd name="connsiteY1280" fmla="*/ 1324704 h 4936668"/>
              <a:gd name="connsiteX1281" fmla="*/ 7569405 w 9013239"/>
              <a:gd name="connsiteY1281" fmla="*/ 1319940 h 4936668"/>
              <a:gd name="connsiteX1282" fmla="*/ 7574171 w 9013239"/>
              <a:gd name="connsiteY1282" fmla="*/ 1315172 h 4936668"/>
              <a:gd name="connsiteX1283" fmla="*/ 7578935 w 9013239"/>
              <a:gd name="connsiteY1283" fmla="*/ 1310408 h 4936668"/>
              <a:gd name="connsiteX1284" fmla="*/ 7574171 w 9013239"/>
              <a:gd name="connsiteY1284" fmla="*/ 1305644 h 4936668"/>
              <a:gd name="connsiteX1285" fmla="*/ 7578935 w 9013239"/>
              <a:gd name="connsiteY1285" fmla="*/ 1300876 h 4936668"/>
              <a:gd name="connsiteX1286" fmla="*/ 7574171 w 9013239"/>
              <a:gd name="connsiteY1286" fmla="*/ 1300876 h 4936668"/>
              <a:gd name="connsiteX1287" fmla="*/ 7574171 w 9013239"/>
              <a:gd name="connsiteY1287" fmla="*/ 1296112 h 4936668"/>
              <a:gd name="connsiteX1288" fmla="*/ 7574171 w 9013239"/>
              <a:gd name="connsiteY1288" fmla="*/ 1277052 h 4936668"/>
              <a:gd name="connsiteX1289" fmla="*/ 7569405 w 9013239"/>
              <a:gd name="connsiteY1289" fmla="*/ 1267520 h 4936668"/>
              <a:gd name="connsiteX1290" fmla="*/ 7564640 w 9013239"/>
              <a:gd name="connsiteY1290" fmla="*/ 1262756 h 4936668"/>
              <a:gd name="connsiteX1291" fmla="*/ 7559875 w 9013239"/>
              <a:gd name="connsiteY1291" fmla="*/ 1257992 h 4936668"/>
              <a:gd name="connsiteX1292" fmla="*/ 7564640 w 9013239"/>
              <a:gd name="connsiteY1292" fmla="*/ 1253228 h 4936668"/>
              <a:gd name="connsiteX1293" fmla="*/ 7569405 w 9013239"/>
              <a:gd name="connsiteY1293" fmla="*/ 1248460 h 4936668"/>
              <a:gd name="connsiteX1294" fmla="*/ 7569405 w 9013239"/>
              <a:gd name="connsiteY1294" fmla="*/ 1253228 h 4936668"/>
              <a:gd name="connsiteX1295" fmla="*/ 7574171 w 9013239"/>
              <a:gd name="connsiteY1295" fmla="*/ 1253228 h 4936668"/>
              <a:gd name="connsiteX1296" fmla="*/ 7583701 w 9013239"/>
              <a:gd name="connsiteY1296" fmla="*/ 1238932 h 4936668"/>
              <a:gd name="connsiteX1297" fmla="*/ 7583701 w 9013239"/>
              <a:gd name="connsiteY1297" fmla="*/ 1234164 h 4936668"/>
              <a:gd name="connsiteX1298" fmla="*/ 7593231 w 9013239"/>
              <a:gd name="connsiteY1298" fmla="*/ 1229400 h 4936668"/>
              <a:gd name="connsiteX1299" fmla="*/ 7597996 w 9013239"/>
              <a:gd name="connsiteY1299" fmla="*/ 1224636 h 4936668"/>
              <a:gd name="connsiteX1300" fmla="*/ 7588466 w 9013239"/>
              <a:gd name="connsiteY1300" fmla="*/ 1224636 h 4936668"/>
              <a:gd name="connsiteX1301" fmla="*/ 7578935 w 9013239"/>
              <a:gd name="connsiteY1301" fmla="*/ 1224636 h 4936668"/>
              <a:gd name="connsiteX1302" fmla="*/ 7583701 w 9013239"/>
              <a:gd name="connsiteY1302" fmla="*/ 1215104 h 4936668"/>
              <a:gd name="connsiteX1303" fmla="*/ 7583701 w 9013239"/>
              <a:gd name="connsiteY1303" fmla="*/ 1210340 h 4936668"/>
              <a:gd name="connsiteX1304" fmla="*/ 7578935 w 9013239"/>
              <a:gd name="connsiteY1304" fmla="*/ 1205576 h 4936668"/>
              <a:gd name="connsiteX1305" fmla="*/ 7574171 w 9013239"/>
              <a:gd name="connsiteY1305" fmla="*/ 1205576 h 4936668"/>
              <a:gd name="connsiteX1306" fmla="*/ 7564640 w 9013239"/>
              <a:gd name="connsiteY1306" fmla="*/ 1215104 h 4936668"/>
              <a:gd name="connsiteX1307" fmla="*/ 7559875 w 9013239"/>
              <a:gd name="connsiteY1307" fmla="*/ 1215104 h 4936668"/>
              <a:gd name="connsiteX1308" fmla="*/ 7559875 w 9013239"/>
              <a:gd name="connsiteY1308" fmla="*/ 1210340 h 4936668"/>
              <a:gd name="connsiteX1309" fmla="*/ 7550345 w 9013239"/>
              <a:gd name="connsiteY1309" fmla="*/ 1200812 h 4936668"/>
              <a:gd name="connsiteX1310" fmla="*/ 7569405 w 9013239"/>
              <a:gd name="connsiteY1310" fmla="*/ 1186516 h 4936668"/>
              <a:gd name="connsiteX1311" fmla="*/ 7631351 w 9013239"/>
              <a:gd name="connsiteY1311" fmla="*/ 1138864 h 4936668"/>
              <a:gd name="connsiteX1312" fmla="*/ 7640883 w 9013239"/>
              <a:gd name="connsiteY1312" fmla="*/ 1129332 h 4936668"/>
              <a:gd name="connsiteX1313" fmla="*/ 7640883 w 9013239"/>
              <a:gd name="connsiteY1313" fmla="*/ 1124568 h 4936668"/>
              <a:gd name="connsiteX1314" fmla="*/ 7640883 w 9013239"/>
              <a:gd name="connsiteY1314" fmla="*/ 1119804 h 4936668"/>
              <a:gd name="connsiteX1315" fmla="*/ 7640883 w 9013239"/>
              <a:gd name="connsiteY1315" fmla="*/ 1115036 h 4936668"/>
              <a:gd name="connsiteX1316" fmla="*/ 7698063 w 9013239"/>
              <a:gd name="connsiteY1316" fmla="*/ 1057856 h 4936668"/>
              <a:gd name="connsiteX1317" fmla="*/ 7736185 w 9013239"/>
              <a:gd name="connsiteY1317" fmla="*/ 1029264 h 4936668"/>
              <a:gd name="connsiteX1318" fmla="*/ 7764775 w 9013239"/>
              <a:gd name="connsiteY1318" fmla="*/ 1010204 h 4936668"/>
              <a:gd name="connsiteX1319" fmla="*/ 7783835 w 9013239"/>
              <a:gd name="connsiteY1319" fmla="*/ 1005440 h 4936668"/>
              <a:gd name="connsiteX1320" fmla="*/ 7798131 w 9013239"/>
              <a:gd name="connsiteY1320" fmla="*/ 1005440 h 4936668"/>
              <a:gd name="connsiteX1321" fmla="*/ 7807661 w 9013239"/>
              <a:gd name="connsiteY1321" fmla="*/ 1005440 h 4936668"/>
              <a:gd name="connsiteX1322" fmla="*/ 8045919 w 9013239"/>
              <a:gd name="connsiteY1322" fmla="*/ 1005440 h 4936668"/>
              <a:gd name="connsiteX1323" fmla="*/ 8112631 w 9013239"/>
              <a:gd name="connsiteY1323" fmla="*/ 1005440 h 4936668"/>
              <a:gd name="connsiteX1324" fmla="*/ 8307999 w 9013239"/>
              <a:gd name="connsiteY1324" fmla="*/ 1005440 h 4936668"/>
              <a:gd name="connsiteX1325" fmla="*/ 8322295 w 9013239"/>
              <a:gd name="connsiteY1325" fmla="*/ 962552 h 4936668"/>
              <a:gd name="connsiteX1326" fmla="*/ 8336591 w 9013239"/>
              <a:gd name="connsiteY1326" fmla="*/ 938728 h 4936668"/>
              <a:gd name="connsiteX1327" fmla="*/ 8355651 w 9013239"/>
              <a:gd name="connsiteY1327" fmla="*/ 948260 h 4936668"/>
              <a:gd name="connsiteX1328" fmla="*/ 8365181 w 9013239"/>
              <a:gd name="connsiteY1328" fmla="*/ 948260 h 4936668"/>
              <a:gd name="connsiteX1329" fmla="*/ 8379477 w 9013239"/>
              <a:gd name="connsiteY1329" fmla="*/ 938728 h 4936668"/>
              <a:gd name="connsiteX1330" fmla="*/ 8389007 w 9013239"/>
              <a:gd name="connsiteY1330" fmla="*/ 929196 h 4936668"/>
              <a:gd name="connsiteX1331" fmla="*/ 8393771 w 9013239"/>
              <a:gd name="connsiteY1331" fmla="*/ 933964 h 4936668"/>
              <a:gd name="connsiteX1332" fmla="*/ 8398539 w 9013239"/>
              <a:gd name="connsiteY1332" fmla="*/ 938728 h 4936668"/>
              <a:gd name="connsiteX1333" fmla="*/ 8403303 w 9013239"/>
              <a:gd name="connsiteY1333" fmla="*/ 948260 h 4936668"/>
              <a:gd name="connsiteX1334" fmla="*/ 8408067 w 9013239"/>
              <a:gd name="connsiteY1334" fmla="*/ 943492 h 4936668"/>
              <a:gd name="connsiteX1335" fmla="*/ 8412833 w 9013239"/>
              <a:gd name="connsiteY1335" fmla="*/ 938728 h 4936668"/>
              <a:gd name="connsiteX1336" fmla="*/ 8412833 w 9013239"/>
              <a:gd name="connsiteY1336" fmla="*/ 924432 h 4936668"/>
              <a:gd name="connsiteX1337" fmla="*/ 8417599 w 9013239"/>
              <a:gd name="connsiteY1337" fmla="*/ 914904 h 4936668"/>
              <a:gd name="connsiteX1338" fmla="*/ 8427127 w 9013239"/>
              <a:gd name="connsiteY1338" fmla="*/ 914904 h 4936668"/>
              <a:gd name="connsiteX1339" fmla="*/ 8431893 w 9013239"/>
              <a:gd name="connsiteY1339" fmla="*/ 914904 h 4936668"/>
              <a:gd name="connsiteX1340" fmla="*/ 8436659 w 9013239"/>
              <a:gd name="connsiteY1340" fmla="*/ 910136 h 4936668"/>
              <a:gd name="connsiteX1341" fmla="*/ 8436659 w 9013239"/>
              <a:gd name="connsiteY1341" fmla="*/ 905372 h 4936668"/>
              <a:gd name="connsiteX1342" fmla="*/ 8431893 w 9013239"/>
              <a:gd name="connsiteY1342" fmla="*/ 895840 h 4936668"/>
              <a:gd name="connsiteX1343" fmla="*/ 8431893 w 9013239"/>
              <a:gd name="connsiteY1343" fmla="*/ 881548 h 4936668"/>
              <a:gd name="connsiteX1344" fmla="*/ 8450955 w 9013239"/>
              <a:gd name="connsiteY1344" fmla="*/ 862488 h 4936668"/>
              <a:gd name="connsiteX1345" fmla="*/ 8470015 w 9013239"/>
              <a:gd name="connsiteY1345" fmla="*/ 848192 h 4936668"/>
              <a:gd name="connsiteX1346" fmla="*/ 8479545 w 9013239"/>
              <a:gd name="connsiteY1346" fmla="*/ 843424 h 4936668"/>
              <a:gd name="connsiteX1347" fmla="*/ 8479545 w 9013239"/>
              <a:gd name="connsiteY1347" fmla="*/ 824364 h 4936668"/>
              <a:gd name="connsiteX1348" fmla="*/ 8493839 w 9013239"/>
              <a:gd name="connsiteY1348" fmla="*/ 810068 h 4936668"/>
              <a:gd name="connsiteX1349" fmla="*/ 8498605 w 9013239"/>
              <a:gd name="connsiteY1349" fmla="*/ 805304 h 4936668"/>
              <a:gd name="connsiteX1350" fmla="*/ 8498605 w 9013239"/>
              <a:gd name="connsiteY1350" fmla="*/ 795776 h 4936668"/>
              <a:gd name="connsiteX1351" fmla="*/ 8498605 w 9013239"/>
              <a:gd name="connsiteY1351" fmla="*/ 786244 h 4936668"/>
              <a:gd name="connsiteX1352" fmla="*/ 8498605 w 9013239"/>
              <a:gd name="connsiteY1352" fmla="*/ 767184 h 4936668"/>
              <a:gd name="connsiteX1353" fmla="*/ 8498605 w 9013239"/>
              <a:gd name="connsiteY1353" fmla="*/ 748124 h 4936668"/>
              <a:gd name="connsiteX1354" fmla="*/ 8503371 w 9013239"/>
              <a:gd name="connsiteY1354" fmla="*/ 724296 h 4936668"/>
              <a:gd name="connsiteX1355" fmla="*/ 8517667 w 9013239"/>
              <a:gd name="connsiteY1355" fmla="*/ 705236 h 4936668"/>
              <a:gd name="connsiteX1356" fmla="*/ 8531961 w 9013239"/>
              <a:gd name="connsiteY1356" fmla="*/ 681412 h 4936668"/>
              <a:gd name="connsiteX1357" fmla="*/ 8536727 w 9013239"/>
              <a:gd name="connsiteY1357" fmla="*/ 652820 h 4936668"/>
              <a:gd name="connsiteX1358" fmla="*/ 8541491 w 9013239"/>
              <a:gd name="connsiteY1358" fmla="*/ 624228 h 4936668"/>
              <a:gd name="connsiteX1359" fmla="*/ 8565317 w 9013239"/>
              <a:gd name="connsiteY1359" fmla="*/ 590872 h 4936668"/>
              <a:gd name="connsiteX1360" fmla="*/ 8589143 w 9013239"/>
              <a:gd name="connsiteY1360" fmla="*/ 557516 h 4936668"/>
              <a:gd name="connsiteX1361" fmla="*/ 8603439 w 9013239"/>
              <a:gd name="connsiteY1361" fmla="*/ 538456 h 4936668"/>
              <a:gd name="connsiteX1362" fmla="*/ 8627263 w 9013239"/>
              <a:gd name="connsiteY1362" fmla="*/ 500336 h 4936668"/>
              <a:gd name="connsiteX1363" fmla="*/ 8646323 w 9013239"/>
              <a:gd name="connsiteY1363" fmla="*/ 476512 h 4936668"/>
              <a:gd name="connsiteX1364" fmla="*/ 8651089 w 9013239"/>
              <a:gd name="connsiteY1364" fmla="*/ 462216 h 4936668"/>
              <a:gd name="connsiteX1365" fmla="*/ 8660619 w 9013239"/>
              <a:gd name="connsiteY1365" fmla="*/ 447920 h 4936668"/>
              <a:gd name="connsiteX1366" fmla="*/ 8679679 w 9013239"/>
              <a:gd name="connsiteY1366" fmla="*/ 452684 h 4936668"/>
              <a:gd name="connsiteX1367" fmla="*/ 8693975 w 9013239"/>
              <a:gd name="connsiteY1367" fmla="*/ 457452 h 4936668"/>
              <a:gd name="connsiteX1368" fmla="*/ 8689211 w 9013239"/>
              <a:gd name="connsiteY1368" fmla="*/ 476512 h 4936668"/>
              <a:gd name="connsiteX1369" fmla="*/ 8693975 w 9013239"/>
              <a:gd name="connsiteY1369" fmla="*/ 490808 h 4936668"/>
              <a:gd name="connsiteX1370" fmla="*/ 8698741 w 9013239"/>
              <a:gd name="connsiteY1370" fmla="*/ 500336 h 4936668"/>
              <a:gd name="connsiteX1371" fmla="*/ 8708271 w 9013239"/>
              <a:gd name="connsiteY1371" fmla="*/ 505100 h 4936668"/>
              <a:gd name="connsiteX1372" fmla="*/ 8717801 w 9013239"/>
              <a:gd name="connsiteY1372" fmla="*/ 509868 h 4936668"/>
              <a:gd name="connsiteX1373" fmla="*/ 8727331 w 9013239"/>
              <a:gd name="connsiteY1373" fmla="*/ 509868 h 4936668"/>
              <a:gd name="connsiteX1374" fmla="*/ 8751157 w 9013239"/>
              <a:gd name="connsiteY1374" fmla="*/ 495572 h 4936668"/>
              <a:gd name="connsiteX1375" fmla="*/ 8779747 w 9013239"/>
              <a:gd name="connsiteY1375" fmla="*/ 490808 h 4936668"/>
              <a:gd name="connsiteX1376" fmla="*/ 8798807 w 9013239"/>
              <a:gd name="connsiteY1376" fmla="*/ 481276 h 4936668"/>
              <a:gd name="connsiteX1377" fmla="*/ 8798807 w 9013239"/>
              <a:gd name="connsiteY1377" fmla="*/ 476512 h 4936668"/>
              <a:gd name="connsiteX1378" fmla="*/ 8808339 w 9013239"/>
              <a:gd name="connsiteY1378" fmla="*/ 471744 h 4936668"/>
              <a:gd name="connsiteX1379" fmla="*/ 8817869 w 9013239"/>
              <a:gd name="connsiteY1379" fmla="*/ 476512 h 4936668"/>
              <a:gd name="connsiteX1380" fmla="*/ 8841695 w 9013239"/>
              <a:gd name="connsiteY1380" fmla="*/ 490808 h 4936668"/>
              <a:gd name="connsiteX1381" fmla="*/ 8865519 w 9013239"/>
              <a:gd name="connsiteY1381" fmla="*/ 519396 h 4936668"/>
              <a:gd name="connsiteX1382" fmla="*/ 8884581 w 9013239"/>
              <a:gd name="connsiteY1382" fmla="*/ 538456 h 4936668"/>
              <a:gd name="connsiteX1383" fmla="*/ 8889347 w 9013239"/>
              <a:gd name="connsiteY1383" fmla="*/ 571812 h 4936668"/>
              <a:gd name="connsiteX1384" fmla="*/ 8889347 w 9013239"/>
              <a:gd name="connsiteY1384" fmla="*/ 605168 h 4936668"/>
              <a:gd name="connsiteX1385" fmla="*/ 8889347 w 9013239"/>
              <a:gd name="connsiteY1385" fmla="*/ 643292 h 4936668"/>
              <a:gd name="connsiteX1386" fmla="*/ 8889347 w 9013239"/>
              <a:gd name="connsiteY1386" fmla="*/ 671880 h 4936668"/>
              <a:gd name="connsiteX1387" fmla="*/ 8889347 w 9013239"/>
              <a:gd name="connsiteY1387" fmla="*/ 705236 h 4936668"/>
              <a:gd name="connsiteX1388" fmla="*/ 8889347 w 9013239"/>
              <a:gd name="connsiteY1388" fmla="*/ 733828 h 4936668"/>
              <a:gd name="connsiteX1389" fmla="*/ 8889347 w 9013239"/>
              <a:gd name="connsiteY1389" fmla="*/ 771948 h 4936668"/>
              <a:gd name="connsiteX1390" fmla="*/ 8889347 w 9013239"/>
              <a:gd name="connsiteY1390" fmla="*/ 791008 h 4936668"/>
              <a:gd name="connsiteX1391" fmla="*/ 8894111 w 9013239"/>
              <a:gd name="connsiteY1391" fmla="*/ 800540 h 4936668"/>
              <a:gd name="connsiteX1392" fmla="*/ 8889347 w 9013239"/>
              <a:gd name="connsiteY1392" fmla="*/ 805304 h 4936668"/>
              <a:gd name="connsiteX1393" fmla="*/ 8889347 w 9013239"/>
              <a:gd name="connsiteY1393" fmla="*/ 810068 h 4936668"/>
              <a:gd name="connsiteX1394" fmla="*/ 8889347 w 9013239"/>
              <a:gd name="connsiteY1394" fmla="*/ 814836 h 4936668"/>
              <a:gd name="connsiteX1395" fmla="*/ 8894111 w 9013239"/>
              <a:gd name="connsiteY1395" fmla="*/ 819600 h 4936668"/>
              <a:gd name="connsiteX1396" fmla="*/ 8889347 w 9013239"/>
              <a:gd name="connsiteY1396" fmla="*/ 824364 h 4936668"/>
              <a:gd name="connsiteX1397" fmla="*/ 8889347 w 9013239"/>
              <a:gd name="connsiteY1397" fmla="*/ 829132 h 4936668"/>
              <a:gd name="connsiteX1398" fmla="*/ 8889347 w 9013239"/>
              <a:gd name="connsiteY1398" fmla="*/ 833896 h 4936668"/>
              <a:gd name="connsiteX1399" fmla="*/ 8889347 w 9013239"/>
              <a:gd name="connsiteY1399" fmla="*/ 838660 h 4936668"/>
              <a:gd name="connsiteX1400" fmla="*/ 8879815 w 9013239"/>
              <a:gd name="connsiteY1400" fmla="*/ 838660 h 4936668"/>
              <a:gd name="connsiteX1401" fmla="*/ 8889347 w 9013239"/>
              <a:gd name="connsiteY1401" fmla="*/ 857720 h 4936668"/>
              <a:gd name="connsiteX1402" fmla="*/ 8913171 w 9013239"/>
              <a:gd name="connsiteY1402" fmla="*/ 872016 h 4936668"/>
              <a:gd name="connsiteX1403" fmla="*/ 8932231 w 9013239"/>
              <a:gd name="connsiteY1403" fmla="*/ 876780 h 4936668"/>
              <a:gd name="connsiteX1404" fmla="*/ 8941763 w 9013239"/>
              <a:gd name="connsiteY1404" fmla="*/ 872016 h 4936668"/>
              <a:gd name="connsiteX1405" fmla="*/ 8946527 w 9013239"/>
              <a:gd name="connsiteY1405" fmla="*/ 872016 h 4936668"/>
              <a:gd name="connsiteX1406" fmla="*/ 8946527 w 9013239"/>
              <a:gd name="connsiteY1406" fmla="*/ 881548 h 4936668"/>
              <a:gd name="connsiteX1407" fmla="*/ 8946527 w 9013239"/>
              <a:gd name="connsiteY1407" fmla="*/ 886312 h 4936668"/>
              <a:gd name="connsiteX1408" fmla="*/ 8941763 w 9013239"/>
              <a:gd name="connsiteY1408" fmla="*/ 891076 h 4936668"/>
              <a:gd name="connsiteX1409" fmla="*/ 8936997 w 9013239"/>
              <a:gd name="connsiteY1409" fmla="*/ 895840 h 4936668"/>
              <a:gd name="connsiteX1410" fmla="*/ 8936997 w 9013239"/>
              <a:gd name="connsiteY1410" fmla="*/ 900608 h 4936668"/>
              <a:gd name="connsiteX1411" fmla="*/ 8936997 w 9013239"/>
              <a:gd name="connsiteY1411" fmla="*/ 905372 h 4936668"/>
              <a:gd name="connsiteX1412" fmla="*/ 8941763 w 9013239"/>
              <a:gd name="connsiteY1412" fmla="*/ 910136 h 4936668"/>
              <a:gd name="connsiteX1413" fmla="*/ 8946527 w 9013239"/>
              <a:gd name="connsiteY1413" fmla="*/ 919668 h 4936668"/>
              <a:gd name="connsiteX1414" fmla="*/ 8946527 w 9013239"/>
              <a:gd name="connsiteY1414" fmla="*/ 929196 h 4936668"/>
              <a:gd name="connsiteX1415" fmla="*/ 8941763 w 9013239"/>
              <a:gd name="connsiteY1415" fmla="*/ 938728 h 4936668"/>
              <a:gd name="connsiteX1416" fmla="*/ 8936997 w 9013239"/>
              <a:gd name="connsiteY1416" fmla="*/ 943492 h 4936668"/>
              <a:gd name="connsiteX1417" fmla="*/ 8941763 w 9013239"/>
              <a:gd name="connsiteY1417" fmla="*/ 953024 h 4936668"/>
              <a:gd name="connsiteX1418" fmla="*/ 8951291 w 9013239"/>
              <a:gd name="connsiteY1418" fmla="*/ 957788 h 4936668"/>
              <a:gd name="connsiteX1419" fmla="*/ 8956057 w 9013239"/>
              <a:gd name="connsiteY1419" fmla="*/ 967320 h 4936668"/>
              <a:gd name="connsiteX1420" fmla="*/ 8965587 w 9013239"/>
              <a:gd name="connsiteY1420" fmla="*/ 972084 h 4936668"/>
              <a:gd name="connsiteX1421" fmla="*/ 8965587 w 9013239"/>
              <a:gd name="connsiteY1421" fmla="*/ 967320 h 4936668"/>
              <a:gd name="connsiteX1422" fmla="*/ 8970353 w 9013239"/>
              <a:gd name="connsiteY1422" fmla="*/ 962552 h 4936668"/>
              <a:gd name="connsiteX1423" fmla="*/ 8975119 w 9013239"/>
              <a:gd name="connsiteY1423" fmla="*/ 962552 h 4936668"/>
              <a:gd name="connsiteX1424" fmla="*/ 8979883 w 9013239"/>
              <a:gd name="connsiteY1424" fmla="*/ 962552 h 4936668"/>
              <a:gd name="connsiteX1425" fmla="*/ 8984647 w 9013239"/>
              <a:gd name="connsiteY1425" fmla="*/ 962552 h 4936668"/>
              <a:gd name="connsiteX1426" fmla="*/ 8994179 w 9013239"/>
              <a:gd name="connsiteY1426" fmla="*/ 967320 h 4936668"/>
              <a:gd name="connsiteX1427" fmla="*/ 8994179 w 9013239"/>
              <a:gd name="connsiteY1427" fmla="*/ 976848 h 4936668"/>
              <a:gd name="connsiteX1428" fmla="*/ 8994179 w 9013239"/>
              <a:gd name="connsiteY1428" fmla="*/ 986380 h 4936668"/>
              <a:gd name="connsiteX1429" fmla="*/ 8998943 w 9013239"/>
              <a:gd name="connsiteY1429" fmla="*/ 1010204 h 4936668"/>
              <a:gd name="connsiteX1430" fmla="*/ 8994179 w 9013239"/>
              <a:gd name="connsiteY1430" fmla="*/ 1019736 h 4936668"/>
              <a:gd name="connsiteX1431" fmla="*/ 8994179 w 9013239"/>
              <a:gd name="connsiteY1431" fmla="*/ 1029264 h 4936668"/>
              <a:gd name="connsiteX1432" fmla="*/ 9008475 w 9013239"/>
              <a:gd name="connsiteY1432" fmla="*/ 1034032 h 4936668"/>
              <a:gd name="connsiteX1433" fmla="*/ 9013239 w 9013239"/>
              <a:gd name="connsiteY1433" fmla="*/ 1038796 h 4936668"/>
              <a:gd name="connsiteX1434" fmla="*/ 9013239 w 9013239"/>
              <a:gd name="connsiteY1434" fmla="*/ 1043560 h 4936668"/>
              <a:gd name="connsiteX1435" fmla="*/ 8984647 w 9013239"/>
              <a:gd name="connsiteY1435" fmla="*/ 1076916 h 4936668"/>
              <a:gd name="connsiteX1436" fmla="*/ 8956057 w 9013239"/>
              <a:gd name="connsiteY1436" fmla="*/ 1072152 h 4936668"/>
              <a:gd name="connsiteX1437" fmla="*/ 8941763 w 9013239"/>
              <a:gd name="connsiteY1437" fmla="*/ 1081680 h 4936668"/>
              <a:gd name="connsiteX1438" fmla="*/ 8927467 w 9013239"/>
              <a:gd name="connsiteY1438" fmla="*/ 1081680 h 4936668"/>
              <a:gd name="connsiteX1439" fmla="*/ 8917935 w 9013239"/>
              <a:gd name="connsiteY1439" fmla="*/ 1095976 h 4936668"/>
              <a:gd name="connsiteX1440" fmla="*/ 8908407 w 9013239"/>
              <a:gd name="connsiteY1440" fmla="*/ 1100744 h 4936668"/>
              <a:gd name="connsiteX1441" fmla="*/ 8898875 w 9013239"/>
              <a:gd name="connsiteY1441" fmla="*/ 1100744 h 4936668"/>
              <a:gd name="connsiteX1442" fmla="*/ 8889347 w 9013239"/>
              <a:gd name="connsiteY1442" fmla="*/ 1095976 h 4936668"/>
              <a:gd name="connsiteX1443" fmla="*/ 8879815 w 9013239"/>
              <a:gd name="connsiteY1443" fmla="*/ 1100744 h 4936668"/>
              <a:gd name="connsiteX1444" fmla="*/ 8870285 w 9013239"/>
              <a:gd name="connsiteY1444" fmla="*/ 1124568 h 4936668"/>
              <a:gd name="connsiteX1445" fmla="*/ 8860755 w 9013239"/>
              <a:gd name="connsiteY1445" fmla="*/ 1124568 h 4936668"/>
              <a:gd name="connsiteX1446" fmla="*/ 8860755 w 9013239"/>
              <a:gd name="connsiteY1446" fmla="*/ 1134100 h 4936668"/>
              <a:gd name="connsiteX1447" fmla="*/ 8855991 w 9013239"/>
              <a:gd name="connsiteY1447" fmla="*/ 1138864 h 4936668"/>
              <a:gd name="connsiteX1448" fmla="*/ 8846459 w 9013239"/>
              <a:gd name="connsiteY1448" fmla="*/ 1138864 h 4936668"/>
              <a:gd name="connsiteX1449" fmla="*/ 8841695 w 9013239"/>
              <a:gd name="connsiteY1449" fmla="*/ 1129332 h 4936668"/>
              <a:gd name="connsiteX1450" fmla="*/ 8836929 w 9013239"/>
              <a:gd name="connsiteY1450" fmla="*/ 1115036 h 4936668"/>
              <a:gd name="connsiteX1451" fmla="*/ 8832163 w 9013239"/>
              <a:gd name="connsiteY1451" fmla="*/ 1115036 h 4936668"/>
              <a:gd name="connsiteX1452" fmla="*/ 8827399 w 9013239"/>
              <a:gd name="connsiteY1452" fmla="*/ 1110272 h 4936668"/>
              <a:gd name="connsiteX1453" fmla="*/ 8817869 w 9013239"/>
              <a:gd name="connsiteY1453" fmla="*/ 1110272 h 4936668"/>
              <a:gd name="connsiteX1454" fmla="*/ 8813103 w 9013239"/>
              <a:gd name="connsiteY1454" fmla="*/ 1115036 h 4936668"/>
              <a:gd name="connsiteX1455" fmla="*/ 8808339 w 9013239"/>
              <a:gd name="connsiteY1455" fmla="*/ 1119804 h 4936668"/>
              <a:gd name="connsiteX1456" fmla="*/ 8798807 w 9013239"/>
              <a:gd name="connsiteY1456" fmla="*/ 1129332 h 4936668"/>
              <a:gd name="connsiteX1457" fmla="*/ 8789279 w 9013239"/>
              <a:gd name="connsiteY1457" fmla="*/ 1119804 h 4936668"/>
              <a:gd name="connsiteX1458" fmla="*/ 8784513 w 9013239"/>
              <a:gd name="connsiteY1458" fmla="*/ 1115036 h 4936668"/>
              <a:gd name="connsiteX1459" fmla="*/ 8779747 w 9013239"/>
              <a:gd name="connsiteY1459" fmla="*/ 1129332 h 4936668"/>
              <a:gd name="connsiteX1460" fmla="*/ 8774983 w 9013239"/>
              <a:gd name="connsiteY1460" fmla="*/ 1143628 h 4936668"/>
              <a:gd name="connsiteX1461" fmla="*/ 8774983 w 9013239"/>
              <a:gd name="connsiteY1461" fmla="*/ 1157924 h 4936668"/>
              <a:gd name="connsiteX1462" fmla="*/ 8774983 w 9013239"/>
              <a:gd name="connsiteY1462" fmla="*/ 1167456 h 4936668"/>
              <a:gd name="connsiteX1463" fmla="*/ 8765451 w 9013239"/>
              <a:gd name="connsiteY1463" fmla="*/ 1167456 h 4936668"/>
              <a:gd name="connsiteX1464" fmla="*/ 8760687 w 9013239"/>
              <a:gd name="connsiteY1464" fmla="*/ 1157924 h 4936668"/>
              <a:gd name="connsiteX1465" fmla="*/ 8741627 w 9013239"/>
              <a:gd name="connsiteY1465" fmla="*/ 1148392 h 4936668"/>
              <a:gd name="connsiteX1466" fmla="*/ 8732095 w 9013239"/>
              <a:gd name="connsiteY1466" fmla="*/ 1148392 h 4936668"/>
              <a:gd name="connsiteX1467" fmla="*/ 8732095 w 9013239"/>
              <a:gd name="connsiteY1467" fmla="*/ 1143628 h 4936668"/>
              <a:gd name="connsiteX1468" fmla="*/ 8746391 w 9013239"/>
              <a:gd name="connsiteY1468" fmla="*/ 1129332 h 4936668"/>
              <a:gd name="connsiteX1469" fmla="*/ 8741627 w 9013239"/>
              <a:gd name="connsiteY1469" fmla="*/ 1124568 h 4936668"/>
              <a:gd name="connsiteX1470" fmla="*/ 8736863 w 9013239"/>
              <a:gd name="connsiteY1470" fmla="*/ 1129332 h 4936668"/>
              <a:gd name="connsiteX1471" fmla="*/ 8732095 w 9013239"/>
              <a:gd name="connsiteY1471" fmla="*/ 1124568 h 4936668"/>
              <a:gd name="connsiteX1472" fmla="*/ 8736863 w 9013239"/>
              <a:gd name="connsiteY1472" fmla="*/ 1115036 h 4936668"/>
              <a:gd name="connsiteX1473" fmla="*/ 8736863 w 9013239"/>
              <a:gd name="connsiteY1473" fmla="*/ 1100744 h 4936668"/>
              <a:gd name="connsiteX1474" fmla="*/ 8732095 w 9013239"/>
              <a:gd name="connsiteY1474" fmla="*/ 1105508 h 4936668"/>
              <a:gd name="connsiteX1475" fmla="*/ 8722567 w 9013239"/>
              <a:gd name="connsiteY1475" fmla="*/ 1119804 h 4936668"/>
              <a:gd name="connsiteX1476" fmla="*/ 8708271 w 9013239"/>
              <a:gd name="connsiteY1476" fmla="*/ 1129332 h 4936668"/>
              <a:gd name="connsiteX1477" fmla="*/ 8708271 w 9013239"/>
              <a:gd name="connsiteY1477" fmla="*/ 1148392 h 4936668"/>
              <a:gd name="connsiteX1478" fmla="*/ 8689211 w 9013239"/>
              <a:gd name="connsiteY1478" fmla="*/ 1186516 h 4936668"/>
              <a:gd name="connsiteX1479" fmla="*/ 8689211 w 9013239"/>
              <a:gd name="connsiteY1479" fmla="*/ 1200812 h 4936668"/>
              <a:gd name="connsiteX1480" fmla="*/ 8679679 w 9013239"/>
              <a:gd name="connsiteY1480" fmla="*/ 1215104 h 4936668"/>
              <a:gd name="connsiteX1481" fmla="*/ 8665385 w 9013239"/>
              <a:gd name="connsiteY1481" fmla="*/ 1229400 h 4936668"/>
              <a:gd name="connsiteX1482" fmla="*/ 8646323 w 9013239"/>
              <a:gd name="connsiteY1482" fmla="*/ 1224636 h 4936668"/>
              <a:gd name="connsiteX1483" fmla="*/ 8632029 w 9013239"/>
              <a:gd name="connsiteY1483" fmla="*/ 1234164 h 4936668"/>
              <a:gd name="connsiteX1484" fmla="*/ 8627263 w 9013239"/>
              <a:gd name="connsiteY1484" fmla="*/ 1243696 h 4936668"/>
              <a:gd name="connsiteX1485" fmla="*/ 8617733 w 9013239"/>
              <a:gd name="connsiteY1485" fmla="*/ 1248460 h 4936668"/>
              <a:gd name="connsiteX1486" fmla="*/ 8617733 w 9013239"/>
              <a:gd name="connsiteY1486" fmla="*/ 1234164 h 4936668"/>
              <a:gd name="connsiteX1487" fmla="*/ 8612967 w 9013239"/>
              <a:gd name="connsiteY1487" fmla="*/ 1229400 h 4936668"/>
              <a:gd name="connsiteX1488" fmla="*/ 8608203 w 9013239"/>
              <a:gd name="connsiteY1488" fmla="*/ 1248460 h 4936668"/>
              <a:gd name="connsiteX1489" fmla="*/ 8603439 w 9013239"/>
              <a:gd name="connsiteY1489" fmla="*/ 1248460 h 4936668"/>
              <a:gd name="connsiteX1490" fmla="*/ 8598673 w 9013239"/>
              <a:gd name="connsiteY1490" fmla="*/ 1234164 h 4936668"/>
              <a:gd name="connsiteX1491" fmla="*/ 8598673 w 9013239"/>
              <a:gd name="connsiteY1491" fmla="*/ 1224636 h 4936668"/>
              <a:gd name="connsiteX1492" fmla="*/ 8589143 w 9013239"/>
              <a:gd name="connsiteY1492" fmla="*/ 1234164 h 4936668"/>
              <a:gd name="connsiteX1493" fmla="*/ 8584379 w 9013239"/>
              <a:gd name="connsiteY1493" fmla="*/ 1257992 h 4936668"/>
              <a:gd name="connsiteX1494" fmla="*/ 8579611 w 9013239"/>
              <a:gd name="connsiteY1494" fmla="*/ 1253228 h 4936668"/>
              <a:gd name="connsiteX1495" fmla="*/ 8579611 w 9013239"/>
              <a:gd name="connsiteY1495" fmla="*/ 1248460 h 4936668"/>
              <a:gd name="connsiteX1496" fmla="*/ 8574847 w 9013239"/>
              <a:gd name="connsiteY1496" fmla="*/ 1243696 h 4936668"/>
              <a:gd name="connsiteX1497" fmla="*/ 8574847 w 9013239"/>
              <a:gd name="connsiteY1497" fmla="*/ 1253228 h 4936668"/>
              <a:gd name="connsiteX1498" fmla="*/ 8574847 w 9013239"/>
              <a:gd name="connsiteY1498" fmla="*/ 1267520 h 4936668"/>
              <a:gd name="connsiteX1499" fmla="*/ 8574847 w 9013239"/>
              <a:gd name="connsiteY1499" fmla="*/ 1272288 h 4936668"/>
              <a:gd name="connsiteX1500" fmla="*/ 8570083 w 9013239"/>
              <a:gd name="connsiteY1500" fmla="*/ 1267520 h 4936668"/>
              <a:gd name="connsiteX1501" fmla="*/ 8565317 w 9013239"/>
              <a:gd name="connsiteY1501" fmla="*/ 1262756 h 4936668"/>
              <a:gd name="connsiteX1502" fmla="*/ 8555787 w 9013239"/>
              <a:gd name="connsiteY1502" fmla="*/ 1267520 h 4936668"/>
              <a:gd name="connsiteX1503" fmla="*/ 8546255 w 9013239"/>
              <a:gd name="connsiteY1503" fmla="*/ 1272288 h 4936668"/>
              <a:gd name="connsiteX1504" fmla="*/ 8546255 w 9013239"/>
              <a:gd name="connsiteY1504" fmla="*/ 1262756 h 4936668"/>
              <a:gd name="connsiteX1505" fmla="*/ 8551023 w 9013239"/>
              <a:gd name="connsiteY1505" fmla="*/ 1253228 h 4936668"/>
              <a:gd name="connsiteX1506" fmla="*/ 8536727 w 9013239"/>
              <a:gd name="connsiteY1506" fmla="*/ 1262756 h 4936668"/>
              <a:gd name="connsiteX1507" fmla="*/ 8517667 w 9013239"/>
              <a:gd name="connsiteY1507" fmla="*/ 1277052 h 4936668"/>
              <a:gd name="connsiteX1508" fmla="*/ 8503371 w 9013239"/>
              <a:gd name="connsiteY1508" fmla="*/ 1296112 h 4936668"/>
              <a:gd name="connsiteX1509" fmla="*/ 8508135 w 9013239"/>
              <a:gd name="connsiteY1509" fmla="*/ 1300876 h 4936668"/>
              <a:gd name="connsiteX1510" fmla="*/ 8512901 w 9013239"/>
              <a:gd name="connsiteY1510" fmla="*/ 1305644 h 4936668"/>
              <a:gd name="connsiteX1511" fmla="*/ 8489075 w 9013239"/>
              <a:gd name="connsiteY1511" fmla="*/ 1334232 h 4936668"/>
              <a:gd name="connsiteX1512" fmla="*/ 8460483 w 9013239"/>
              <a:gd name="connsiteY1512" fmla="*/ 1362824 h 4936668"/>
              <a:gd name="connsiteX1513" fmla="*/ 8441423 w 9013239"/>
              <a:gd name="connsiteY1513" fmla="*/ 1410476 h 4936668"/>
              <a:gd name="connsiteX1514" fmla="*/ 8436659 w 9013239"/>
              <a:gd name="connsiteY1514" fmla="*/ 1415240 h 4936668"/>
              <a:gd name="connsiteX1515" fmla="*/ 8427127 w 9013239"/>
              <a:gd name="connsiteY1515" fmla="*/ 1424772 h 4936668"/>
              <a:gd name="connsiteX1516" fmla="*/ 8422363 w 9013239"/>
              <a:gd name="connsiteY1516" fmla="*/ 1453360 h 4936668"/>
              <a:gd name="connsiteX1517" fmla="*/ 8412833 w 9013239"/>
              <a:gd name="connsiteY1517" fmla="*/ 1477188 h 4936668"/>
              <a:gd name="connsiteX1518" fmla="*/ 8417599 w 9013239"/>
              <a:gd name="connsiteY1518" fmla="*/ 1486716 h 4936668"/>
              <a:gd name="connsiteX1519" fmla="*/ 8422363 w 9013239"/>
              <a:gd name="connsiteY1519" fmla="*/ 1501012 h 4936668"/>
              <a:gd name="connsiteX1520" fmla="*/ 8427127 w 9013239"/>
              <a:gd name="connsiteY1520" fmla="*/ 1510544 h 4936668"/>
              <a:gd name="connsiteX1521" fmla="*/ 8436659 w 9013239"/>
              <a:gd name="connsiteY1521" fmla="*/ 1510544 h 4936668"/>
              <a:gd name="connsiteX1522" fmla="*/ 8441423 w 9013239"/>
              <a:gd name="connsiteY1522" fmla="*/ 1510544 h 4936668"/>
              <a:gd name="connsiteX1523" fmla="*/ 8446189 w 9013239"/>
              <a:gd name="connsiteY1523" fmla="*/ 1510544 h 4936668"/>
              <a:gd name="connsiteX1524" fmla="*/ 8450955 w 9013239"/>
              <a:gd name="connsiteY1524" fmla="*/ 1515308 h 4936668"/>
              <a:gd name="connsiteX1525" fmla="*/ 8446189 w 9013239"/>
              <a:gd name="connsiteY1525" fmla="*/ 1520072 h 4936668"/>
              <a:gd name="connsiteX1526" fmla="*/ 8441423 w 9013239"/>
              <a:gd name="connsiteY1526" fmla="*/ 1520072 h 4936668"/>
              <a:gd name="connsiteX1527" fmla="*/ 8427127 w 9013239"/>
              <a:gd name="connsiteY1527" fmla="*/ 1529604 h 4936668"/>
              <a:gd name="connsiteX1528" fmla="*/ 8412833 w 9013239"/>
              <a:gd name="connsiteY1528" fmla="*/ 1534368 h 4936668"/>
              <a:gd name="connsiteX1529" fmla="*/ 8408067 w 9013239"/>
              <a:gd name="connsiteY1529" fmla="*/ 1548664 h 4936668"/>
              <a:gd name="connsiteX1530" fmla="*/ 8398539 w 9013239"/>
              <a:gd name="connsiteY1530" fmla="*/ 1558196 h 4936668"/>
              <a:gd name="connsiteX1531" fmla="*/ 8379477 w 9013239"/>
              <a:gd name="connsiteY1531" fmla="*/ 1582020 h 4936668"/>
              <a:gd name="connsiteX1532" fmla="*/ 8389007 w 9013239"/>
              <a:gd name="connsiteY1532" fmla="*/ 1586784 h 4936668"/>
              <a:gd name="connsiteX1533" fmla="*/ 8417599 w 9013239"/>
              <a:gd name="connsiteY1533" fmla="*/ 1596316 h 4936668"/>
              <a:gd name="connsiteX1534" fmla="*/ 8427127 w 9013239"/>
              <a:gd name="connsiteY1534" fmla="*/ 1601080 h 4936668"/>
              <a:gd name="connsiteX1535" fmla="*/ 8446189 w 9013239"/>
              <a:gd name="connsiteY1535" fmla="*/ 1643968 h 4936668"/>
              <a:gd name="connsiteX1536" fmla="*/ 8441423 w 9013239"/>
              <a:gd name="connsiteY1536" fmla="*/ 1648732 h 4936668"/>
              <a:gd name="connsiteX1537" fmla="*/ 8441423 w 9013239"/>
              <a:gd name="connsiteY1537" fmla="*/ 1653496 h 4936668"/>
              <a:gd name="connsiteX1538" fmla="*/ 8460483 w 9013239"/>
              <a:gd name="connsiteY1538" fmla="*/ 1663028 h 4936668"/>
              <a:gd name="connsiteX1539" fmla="*/ 8465249 w 9013239"/>
              <a:gd name="connsiteY1539" fmla="*/ 1691620 h 4936668"/>
              <a:gd name="connsiteX1540" fmla="*/ 8479545 w 9013239"/>
              <a:gd name="connsiteY1540" fmla="*/ 1701148 h 4936668"/>
              <a:gd name="connsiteX1541" fmla="*/ 8498605 w 9013239"/>
              <a:gd name="connsiteY1541" fmla="*/ 1705912 h 4936668"/>
              <a:gd name="connsiteX1542" fmla="*/ 8522431 w 9013239"/>
              <a:gd name="connsiteY1542" fmla="*/ 1701148 h 4936668"/>
              <a:gd name="connsiteX1543" fmla="*/ 8541491 w 9013239"/>
              <a:gd name="connsiteY1543" fmla="*/ 1686852 h 4936668"/>
              <a:gd name="connsiteX1544" fmla="*/ 8541491 w 9013239"/>
              <a:gd name="connsiteY1544" fmla="*/ 1677324 h 4936668"/>
              <a:gd name="connsiteX1545" fmla="*/ 8531961 w 9013239"/>
              <a:gd name="connsiteY1545" fmla="*/ 1658264 h 4936668"/>
              <a:gd name="connsiteX1546" fmla="*/ 8527195 w 9013239"/>
              <a:gd name="connsiteY1546" fmla="*/ 1643968 h 4936668"/>
              <a:gd name="connsiteX1547" fmla="*/ 8517667 w 9013239"/>
              <a:gd name="connsiteY1547" fmla="*/ 1639200 h 4936668"/>
              <a:gd name="connsiteX1548" fmla="*/ 8512901 w 9013239"/>
              <a:gd name="connsiteY1548" fmla="*/ 1643968 h 4936668"/>
              <a:gd name="connsiteX1549" fmla="*/ 8508135 w 9013239"/>
              <a:gd name="connsiteY1549" fmla="*/ 1634436 h 4936668"/>
              <a:gd name="connsiteX1550" fmla="*/ 8508135 w 9013239"/>
              <a:gd name="connsiteY1550" fmla="*/ 1629672 h 4936668"/>
              <a:gd name="connsiteX1551" fmla="*/ 8512901 w 9013239"/>
              <a:gd name="connsiteY1551" fmla="*/ 1629672 h 4936668"/>
              <a:gd name="connsiteX1552" fmla="*/ 8517667 w 9013239"/>
              <a:gd name="connsiteY1552" fmla="*/ 1629672 h 4936668"/>
              <a:gd name="connsiteX1553" fmla="*/ 8527195 w 9013239"/>
              <a:gd name="connsiteY1553" fmla="*/ 1634436 h 4936668"/>
              <a:gd name="connsiteX1554" fmla="*/ 8546255 w 9013239"/>
              <a:gd name="connsiteY1554" fmla="*/ 1658264 h 4936668"/>
              <a:gd name="connsiteX1555" fmla="*/ 8555787 w 9013239"/>
              <a:gd name="connsiteY1555" fmla="*/ 1691620 h 4936668"/>
              <a:gd name="connsiteX1556" fmla="*/ 8555787 w 9013239"/>
              <a:gd name="connsiteY1556" fmla="*/ 1710680 h 4936668"/>
              <a:gd name="connsiteX1557" fmla="*/ 8551023 w 9013239"/>
              <a:gd name="connsiteY1557" fmla="*/ 1720208 h 4936668"/>
              <a:gd name="connsiteX1558" fmla="*/ 8546255 w 9013239"/>
              <a:gd name="connsiteY1558" fmla="*/ 1720208 h 4936668"/>
              <a:gd name="connsiteX1559" fmla="*/ 8536727 w 9013239"/>
              <a:gd name="connsiteY1559" fmla="*/ 1720208 h 4936668"/>
              <a:gd name="connsiteX1560" fmla="*/ 8479545 w 9013239"/>
              <a:gd name="connsiteY1560" fmla="*/ 1729740 h 4936668"/>
              <a:gd name="connsiteX1561" fmla="*/ 8470015 w 9013239"/>
              <a:gd name="connsiteY1561" fmla="*/ 1739268 h 4936668"/>
              <a:gd name="connsiteX1562" fmla="*/ 8441423 w 9013239"/>
              <a:gd name="connsiteY1562" fmla="*/ 1748800 h 4936668"/>
              <a:gd name="connsiteX1563" fmla="*/ 8441423 w 9013239"/>
              <a:gd name="connsiteY1563" fmla="*/ 1744036 h 4936668"/>
              <a:gd name="connsiteX1564" fmla="*/ 8441423 w 9013239"/>
              <a:gd name="connsiteY1564" fmla="*/ 1734504 h 4936668"/>
              <a:gd name="connsiteX1565" fmla="*/ 8441423 w 9013239"/>
              <a:gd name="connsiteY1565" fmla="*/ 1710680 h 4936668"/>
              <a:gd name="connsiteX1566" fmla="*/ 8431893 w 9013239"/>
              <a:gd name="connsiteY1566" fmla="*/ 1710680 h 4936668"/>
              <a:gd name="connsiteX1567" fmla="*/ 8393771 w 9013239"/>
              <a:gd name="connsiteY1567" fmla="*/ 1744036 h 4936668"/>
              <a:gd name="connsiteX1568" fmla="*/ 8374711 w 9013239"/>
              <a:gd name="connsiteY1568" fmla="*/ 1748800 h 4936668"/>
              <a:gd name="connsiteX1569" fmla="*/ 8360417 w 9013239"/>
              <a:gd name="connsiteY1569" fmla="*/ 1758328 h 4936668"/>
              <a:gd name="connsiteX1570" fmla="*/ 8360417 w 9013239"/>
              <a:gd name="connsiteY1570" fmla="*/ 1753564 h 4936668"/>
              <a:gd name="connsiteX1571" fmla="*/ 8355651 w 9013239"/>
              <a:gd name="connsiteY1571" fmla="*/ 1724976 h 4936668"/>
              <a:gd name="connsiteX1572" fmla="*/ 8365181 w 9013239"/>
              <a:gd name="connsiteY1572" fmla="*/ 1705912 h 4936668"/>
              <a:gd name="connsiteX1573" fmla="*/ 8360417 w 9013239"/>
              <a:gd name="connsiteY1573" fmla="*/ 1705912 h 4936668"/>
              <a:gd name="connsiteX1574" fmla="*/ 8346121 w 9013239"/>
              <a:gd name="connsiteY1574" fmla="*/ 1720208 h 4936668"/>
              <a:gd name="connsiteX1575" fmla="*/ 8341355 w 9013239"/>
              <a:gd name="connsiteY1575" fmla="*/ 1710680 h 4936668"/>
              <a:gd name="connsiteX1576" fmla="*/ 8336591 w 9013239"/>
              <a:gd name="connsiteY1576" fmla="*/ 1701148 h 4936668"/>
              <a:gd name="connsiteX1577" fmla="*/ 8331825 w 9013239"/>
              <a:gd name="connsiteY1577" fmla="*/ 1696384 h 4936668"/>
              <a:gd name="connsiteX1578" fmla="*/ 8327061 w 9013239"/>
              <a:gd name="connsiteY1578" fmla="*/ 1696384 h 4936668"/>
              <a:gd name="connsiteX1579" fmla="*/ 8331825 w 9013239"/>
              <a:gd name="connsiteY1579" fmla="*/ 1715444 h 4936668"/>
              <a:gd name="connsiteX1580" fmla="*/ 8322295 w 9013239"/>
              <a:gd name="connsiteY1580" fmla="*/ 1729740 h 4936668"/>
              <a:gd name="connsiteX1581" fmla="*/ 8317531 w 9013239"/>
              <a:gd name="connsiteY1581" fmla="*/ 1767860 h 4936668"/>
              <a:gd name="connsiteX1582" fmla="*/ 8307999 w 9013239"/>
              <a:gd name="connsiteY1582" fmla="*/ 1782156 h 4936668"/>
              <a:gd name="connsiteX1583" fmla="*/ 8269879 w 9013239"/>
              <a:gd name="connsiteY1583" fmla="*/ 1791684 h 4936668"/>
              <a:gd name="connsiteX1584" fmla="*/ 8241289 w 9013239"/>
              <a:gd name="connsiteY1584" fmla="*/ 1786920 h 4936668"/>
              <a:gd name="connsiteX1585" fmla="*/ 8222227 w 9013239"/>
              <a:gd name="connsiteY1585" fmla="*/ 1791684 h 4936668"/>
              <a:gd name="connsiteX1586" fmla="*/ 8188871 w 9013239"/>
              <a:gd name="connsiteY1586" fmla="*/ 1801216 h 4936668"/>
              <a:gd name="connsiteX1587" fmla="*/ 8174577 w 9013239"/>
              <a:gd name="connsiteY1587" fmla="*/ 1796452 h 4936668"/>
              <a:gd name="connsiteX1588" fmla="*/ 8155515 w 9013239"/>
              <a:gd name="connsiteY1588" fmla="*/ 1801216 h 4936668"/>
              <a:gd name="connsiteX1589" fmla="*/ 8098335 w 9013239"/>
              <a:gd name="connsiteY1589" fmla="*/ 1805980 h 4936668"/>
              <a:gd name="connsiteX1590" fmla="*/ 8088803 w 9013239"/>
              <a:gd name="connsiteY1590" fmla="*/ 1801216 h 4936668"/>
              <a:gd name="connsiteX1591" fmla="*/ 8069743 w 9013239"/>
              <a:gd name="connsiteY1591" fmla="*/ 1815512 h 4936668"/>
              <a:gd name="connsiteX1592" fmla="*/ 8045919 w 9013239"/>
              <a:gd name="connsiteY1592" fmla="*/ 1825040 h 4936668"/>
              <a:gd name="connsiteX1593" fmla="*/ 7983971 w 9013239"/>
              <a:gd name="connsiteY1593" fmla="*/ 1853632 h 4936668"/>
              <a:gd name="connsiteX1594" fmla="*/ 7969675 w 9013239"/>
              <a:gd name="connsiteY1594" fmla="*/ 1867928 h 4936668"/>
              <a:gd name="connsiteX1595" fmla="*/ 7955381 w 9013239"/>
              <a:gd name="connsiteY1595" fmla="*/ 1886988 h 4936668"/>
              <a:gd name="connsiteX1596" fmla="*/ 7941085 w 9013239"/>
              <a:gd name="connsiteY1596" fmla="*/ 1896520 h 4936668"/>
              <a:gd name="connsiteX1597" fmla="*/ 7931555 w 9013239"/>
              <a:gd name="connsiteY1597" fmla="*/ 1896520 h 4936668"/>
              <a:gd name="connsiteX1598" fmla="*/ 7926791 w 9013239"/>
              <a:gd name="connsiteY1598" fmla="*/ 1906048 h 4936668"/>
              <a:gd name="connsiteX1599" fmla="*/ 7922025 w 9013239"/>
              <a:gd name="connsiteY1599" fmla="*/ 1910816 h 4936668"/>
              <a:gd name="connsiteX1600" fmla="*/ 7926791 w 9013239"/>
              <a:gd name="connsiteY1600" fmla="*/ 1891752 h 4936668"/>
              <a:gd name="connsiteX1601" fmla="*/ 7931555 w 9013239"/>
              <a:gd name="connsiteY1601" fmla="*/ 1877460 h 4936668"/>
              <a:gd name="connsiteX1602" fmla="*/ 7941085 w 9013239"/>
              <a:gd name="connsiteY1602" fmla="*/ 1848868 h 4936668"/>
              <a:gd name="connsiteX1603" fmla="*/ 7936319 w 9013239"/>
              <a:gd name="connsiteY1603" fmla="*/ 1825040 h 4936668"/>
              <a:gd name="connsiteX1604" fmla="*/ 7931555 w 9013239"/>
              <a:gd name="connsiteY1604" fmla="*/ 1815512 h 4936668"/>
              <a:gd name="connsiteX1605" fmla="*/ 7922025 w 9013239"/>
              <a:gd name="connsiteY1605" fmla="*/ 1810748 h 4936668"/>
              <a:gd name="connsiteX1606" fmla="*/ 7931555 w 9013239"/>
              <a:gd name="connsiteY1606" fmla="*/ 1829808 h 4936668"/>
              <a:gd name="connsiteX1607" fmla="*/ 7931555 w 9013239"/>
              <a:gd name="connsiteY1607" fmla="*/ 1858396 h 4936668"/>
              <a:gd name="connsiteX1608" fmla="*/ 7931555 w 9013239"/>
              <a:gd name="connsiteY1608" fmla="*/ 1877460 h 4936668"/>
              <a:gd name="connsiteX1609" fmla="*/ 7917259 w 9013239"/>
              <a:gd name="connsiteY1609" fmla="*/ 1910816 h 4936668"/>
              <a:gd name="connsiteX1610" fmla="*/ 7907729 w 9013239"/>
              <a:gd name="connsiteY1610" fmla="*/ 1915580 h 4936668"/>
              <a:gd name="connsiteX1611" fmla="*/ 7902965 w 9013239"/>
              <a:gd name="connsiteY1611" fmla="*/ 1925108 h 4936668"/>
              <a:gd name="connsiteX1612" fmla="*/ 7893435 w 9013239"/>
              <a:gd name="connsiteY1612" fmla="*/ 1929876 h 4936668"/>
              <a:gd name="connsiteX1613" fmla="*/ 7888669 w 9013239"/>
              <a:gd name="connsiteY1613" fmla="*/ 1934640 h 4936668"/>
              <a:gd name="connsiteX1614" fmla="*/ 7883903 w 9013239"/>
              <a:gd name="connsiteY1614" fmla="*/ 1939404 h 4936668"/>
              <a:gd name="connsiteX1615" fmla="*/ 7879139 w 9013239"/>
              <a:gd name="connsiteY1615" fmla="*/ 1958464 h 4936668"/>
              <a:gd name="connsiteX1616" fmla="*/ 7879139 w 9013239"/>
              <a:gd name="connsiteY1616" fmla="*/ 1972760 h 4936668"/>
              <a:gd name="connsiteX1617" fmla="*/ 7912495 w 9013239"/>
              <a:gd name="connsiteY1617" fmla="*/ 1977524 h 4936668"/>
              <a:gd name="connsiteX1618" fmla="*/ 7917259 w 9013239"/>
              <a:gd name="connsiteY1618" fmla="*/ 1972760 h 4936668"/>
              <a:gd name="connsiteX1619" fmla="*/ 7922025 w 9013239"/>
              <a:gd name="connsiteY1619" fmla="*/ 1982292 h 4936668"/>
              <a:gd name="connsiteX1620" fmla="*/ 7926791 w 9013239"/>
              <a:gd name="connsiteY1620" fmla="*/ 1996588 h 4936668"/>
              <a:gd name="connsiteX1621" fmla="*/ 7922025 w 9013239"/>
              <a:gd name="connsiteY1621" fmla="*/ 2015648 h 4936668"/>
              <a:gd name="connsiteX1622" fmla="*/ 7917259 w 9013239"/>
              <a:gd name="connsiteY1622" fmla="*/ 2029944 h 4936668"/>
              <a:gd name="connsiteX1623" fmla="*/ 7917259 w 9013239"/>
              <a:gd name="connsiteY1623" fmla="*/ 2049004 h 4936668"/>
              <a:gd name="connsiteX1624" fmla="*/ 7912495 w 9013239"/>
              <a:gd name="connsiteY1624" fmla="*/ 2082360 h 4936668"/>
              <a:gd name="connsiteX1625" fmla="*/ 7907729 w 9013239"/>
              <a:gd name="connsiteY1625" fmla="*/ 2110948 h 4936668"/>
              <a:gd name="connsiteX1626" fmla="*/ 7907729 w 9013239"/>
              <a:gd name="connsiteY1626" fmla="*/ 2101420 h 4936668"/>
              <a:gd name="connsiteX1627" fmla="*/ 7907729 w 9013239"/>
              <a:gd name="connsiteY1627" fmla="*/ 2068064 h 4936668"/>
              <a:gd name="connsiteX1628" fmla="*/ 7902965 w 9013239"/>
              <a:gd name="connsiteY1628" fmla="*/ 2072828 h 4936668"/>
              <a:gd name="connsiteX1629" fmla="*/ 7902965 w 9013239"/>
              <a:gd name="connsiteY1629" fmla="*/ 2077592 h 4936668"/>
              <a:gd name="connsiteX1630" fmla="*/ 7893435 w 9013239"/>
              <a:gd name="connsiteY1630" fmla="*/ 2120480 h 4936668"/>
              <a:gd name="connsiteX1631" fmla="*/ 7879139 w 9013239"/>
              <a:gd name="connsiteY1631" fmla="*/ 2144304 h 4936668"/>
              <a:gd name="connsiteX1632" fmla="*/ 7869609 w 9013239"/>
              <a:gd name="connsiteY1632" fmla="*/ 2158600 h 4936668"/>
              <a:gd name="connsiteX1633" fmla="*/ 7855313 w 9013239"/>
              <a:gd name="connsiteY1633" fmla="*/ 2158600 h 4936668"/>
              <a:gd name="connsiteX1634" fmla="*/ 7860079 w 9013239"/>
              <a:gd name="connsiteY1634" fmla="*/ 2168132 h 4936668"/>
              <a:gd name="connsiteX1635" fmla="*/ 7855313 w 9013239"/>
              <a:gd name="connsiteY1635" fmla="*/ 2177660 h 4936668"/>
              <a:gd name="connsiteX1636" fmla="*/ 7850547 w 9013239"/>
              <a:gd name="connsiteY1636" fmla="*/ 2191956 h 4936668"/>
              <a:gd name="connsiteX1637" fmla="*/ 7845783 w 9013239"/>
              <a:gd name="connsiteY1637" fmla="*/ 2196720 h 4936668"/>
              <a:gd name="connsiteX1638" fmla="*/ 7836253 w 9013239"/>
              <a:gd name="connsiteY1638" fmla="*/ 2196720 h 4936668"/>
              <a:gd name="connsiteX1639" fmla="*/ 7831487 w 9013239"/>
              <a:gd name="connsiteY1639" fmla="*/ 2206252 h 4936668"/>
              <a:gd name="connsiteX1640" fmla="*/ 7826723 w 9013239"/>
              <a:gd name="connsiteY1640" fmla="*/ 2211016 h 4936668"/>
              <a:gd name="connsiteX1641" fmla="*/ 7826723 w 9013239"/>
              <a:gd name="connsiteY1641" fmla="*/ 2215784 h 4936668"/>
              <a:gd name="connsiteX1642" fmla="*/ 7817191 w 9013239"/>
              <a:gd name="connsiteY1642" fmla="*/ 2225312 h 4936668"/>
              <a:gd name="connsiteX1643" fmla="*/ 7793367 w 9013239"/>
              <a:gd name="connsiteY1643" fmla="*/ 2268200 h 4936668"/>
              <a:gd name="connsiteX1644" fmla="*/ 7774307 w 9013239"/>
              <a:gd name="connsiteY1644" fmla="*/ 2277728 h 4936668"/>
              <a:gd name="connsiteX1645" fmla="*/ 7769541 w 9013239"/>
              <a:gd name="connsiteY1645" fmla="*/ 2277728 h 4936668"/>
              <a:gd name="connsiteX1646" fmla="*/ 7774307 w 9013239"/>
              <a:gd name="connsiteY1646" fmla="*/ 2258668 h 4936668"/>
              <a:gd name="connsiteX1647" fmla="*/ 7779071 w 9013239"/>
              <a:gd name="connsiteY1647" fmla="*/ 2239608 h 4936668"/>
              <a:gd name="connsiteX1648" fmla="*/ 7764775 w 9013239"/>
              <a:gd name="connsiteY1648" fmla="*/ 2230076 h 4936668"/>
              <a:gd name="connsiteX1649" fmla="*/ 7755245 w 9013239"/>
              <a:gd name="connsiteY1649" fmla="*/ 2225312 h 4936668"/>
              <a:gd name="connsiteX1650" fmla="*/ 7740951 w 9013239"/>
              <a:gd name="connsiteY1650" fmla="*/ 2225312 h 4936668"/>
              <a:gd name="connsiteX1651" fmla="*/ 7726655 w 9013239"/>
              <a:gd name="connsiteY1651" fmla="*/ 2211016 h 4936668"/>
              <a:gd name="connsiteX1652" fmla="*/ 7707595 w 9013239"/>
              <a:gd name="connsiteY1652" fmla="*/ 2201488 h 4936668"/>
              <a:gd name="connsiteX1653" fmla="*/ 7679003 w 9013239"/>
              <a:gd name="connsiteY1653" fmla="*/ 2168132 h 4936668"/>
              <a:gd name="connsiteX1654" fmla="*/ 7683769 w 9013239"/>
              <a:gd name="connsiteY1654" fmla="*/ 2158600 h 4936668"/>
              <a:gd name="connsiteX1655" fmla="*/ 7679003 w 9013239"/>
              <a:gd name="connsiteY1655" fmla="*/ 2144304 h 4936668"/>
              <a:gd name="connsiteX1656" fmla="*/ 7688533 w 9013239"/>
              <a:gd name="connsiteY1656" fmla="*/ 2125244 h 4936668"/>
              <a:gd name="connsiteX1657" fmla="*/ 7698063 w 9013239"/>
              <a:gd name="connsiteY1657" fmla="*/ 2106184 h 4936668"/>
              <a:gd name="connsiteX1658" fmla="*/ 7707595 w 9013239"/>
              <a:gd name="connsiteY1658" fmla="*/ 2101420 h 4936668"/>
              <a:gd name="connsiteX1659" fmla="*/ 7740951 w 9013239"/>
              <a:gd name="connsiteY1659" fmla="*/ 2091888 h 4936668"/>
              <a:gd name="connsiteX1660" fmla="*/ 7745715 w 9013239"/>
              <a:gd name="connsiteY1660" fmla="*/ 2077592 h 4936668"/>
              <a:gd name="connsiteX1661" fmla="*/ 7750479 w 9013239"/>
              <a:gd name="connsiteY1661" fmla="*/ 2068064 h 4936668"/>
              <a:gd name="connsiteX1662" fmla="*/ 7736185 w 9013239"/>
              <a:gd name="connsiteY1662" fmla="*/ 2087124 h 4936668"/>
              <a:gd name="connsiteX1663" fmla="*/ 7712359 w 9013239"/>
              <a:gd name="connsiteY1663" fmla="*/ 2091888 h 4936668"/>
              <a:gd name="connsiteX1664" fmla="*/ 7702829 w 9013239"/>
              <a:gd name="connsiteY1664" fmla="*/ 2101420 h 4936668"/>
              <a:gd name="connsiteX1665" fmla="*/ 7688533 w 9013239"/>
              <a:gd name="connsiteY1665" fmla="*/ 2110948 h 4936668"/>
              <a:gd name="connsiteX1666" fmla="*/ 7683769 w 9013239"/>
              <a:gd name="connsiteY1666" fmla="*/ 2125244 h 4936668"/>
              <a:gd name="connsiteX1667" fmla="*/ 7669473 w 9013239"/>
              <a:gd name="connsiteY1667" fmla="*/ 2139540 h 4936668"/>
              <a:gd name="connsiteX1668" fmla="*/ 7674239 w 9013239"/>
              <a:gd name="connsiteY1668" fmla="*/ 2149072 h 4936668"/>
              <a:gd name="connsiteX1669" fmla="*/ 7674239 w 9013239"/>
              <a:gd name="connsiteY1669" fmla="*/ 2153836 h 4936668"/>
              <a:gd name="connsiteX1670" fmla="*/ 7674239 w 9013239"/>
              <a:gd name="connsiteY1670" fmla="*/ 2172896 h 4936668"/>
              <a:gd name="connsiteX1671" fmla="*/ 7683769 w 9013239"/>
              <a:gd name="connsiteY1671" fmla="*/ 2187192 h 4936668"/>
              <a:gd name="connsiteX1672" fmla="*/ 7698063 w 9013239"/>
              <a:gd name="connsiteY1672" fmla="*/ 2211016 h 4936668"/>
              <a:gd name="connsiteX1673" fmla="*/ 7702829 w 9013239"/>
              <a:gd name="connsiteY1673" fmla="*/ 2249140 h 4936668"/>
              <a:gd name="connsiteX1674" fmla="*/ 7717125 w 9013239"/>
              <a:gd name="connsiteY1674" fmla="*/ 2272964 h 4936668"/>
              <a:gd name="connsiteX1675" fmla="*/ 7736185 w 9013239"/>
              <a:gd name="connsiteY1675" fmla="*/ 2306320 h 4936668"/>
              <a:gd name="connsiteX1676" fmla="*/ 7750479 w 9013239"/>
              <a:gd name="connsiteY1676" fmla="*/ 2311084 h 4936668"/>
              <a:gd name="connsiteX1677" fmla="*/ 7750479 w 9013239"/>
              <a:gd name="connsiteY1677" fmla="*/ 2325380 h 4936668"/>
              <a:gd name="connsiteX1678" fmla="*/ 7740951 w 9013239"/>
              <a:gd name="connsiteY1678" fmla="*/ 2339676 h 4936668"/>
              <a:gd name="connsiteX1679" fmla="*/ 7736185 w 9013239"/>
              <a:gd name="connsiteY1679" fmla="*/ 2349204 h 4936668"/>
              <a:gd name="connsiteX1680" fmla="*/ 7745715 w 9013239"/>
              <a:gd name="connsiteY1680" fmla="*/ 2349204 h 4936668"/>
              <a:gd name="connsiteX1681" fmla="*/ 7750479 w 9013239"/>
              <a:gd name="connsiteY1681" fmla="*/ 2353972 h 4936668"/>
              <a:gd name="connsiteX1682" fmla="*/ 7755245 w 9013239"/>
              <a:gd name="connsiteY1682" fmla="*/ 2368268 h 4936668"/>
              <a:gd name="connsiteX1683" fmla="*/ 7755245 w 9013239"/>
              <a:gd name="connsiteY1683" fmla="*/ 2382560 h 4936668"/>
              <a:gd name="connsiteX1684" fmla="*/ 7755245 w 9013239"/>
              <a:gd name="connsiteY1684" fmla="*/ 2392092 h 4936668"/>
              <a:gd name="connsiteX1685" fmla="*/ 7750479 w 9013239"/>
              <a:gd name="connsiteY1685" fmla="*/ 2396856 h 4936668"/>
              <a:gd name="connsiteX1686" fmla="*/ 7750479 w 9013239"/>
              <a:gd name="connsiteY1686" fmla="*/ 2387328 h 4936668"/>
              <a:gd name="connsiteX1687" fmla="*/ 7750479 w 9013239"/>
              <a:gd name="connsiteY1687" fmla="*/ 2382560 h 4936668"/>
              <a:gd name="connsiteX1688" fmla="*/ 7745715 w 9013239"/>
              <a:gd name="connsiteY1688" fmla="*/ 2387328 h 4936668"/>
              <a:gd name="connsiteX1689" fmla="*/ 7740951 w 9013239"/>
              <a:gd name="connsiteY1689" fmla="*/ 2392092 h 4936668"/>
              <a:gd name="connsiteX1690" fmla="*/ 7740951 w 9013239"/>
              <a:gd name="connsiteY1690" fmla="*/ 2406388 h 4936668"/>
              <a:gd name="connsiteX1691" fmla="*/ 7736185 w 9013239"/>
              <a:gd name="connsiteY1691" fmla="*/ 2415916 h 4936668"/>
              <a:gd name="connsiteX1692" fmla="*/ 7726655 w 9013239"/>
              <a:gd name="connsiteY1692" fmla="*/ 2420684 h 4936668"/>
              <a:gd name="connsiteX1693" fmla="*/ 7717125 w 9013239"/>
              <a:gd name="connsiteY1693" fmla="*/ 2439744 h 4936668"/>
              <a:gd name="connsiteX1694" fmla="*/ 7707595 w 9013239"/>
              <a:gd name="connsiteY1694" fmla="*/ 2454040 h 4936668"/>
              <a:gd name="connsiteX1695" fmla="*/ 7669473 w 9013239"/>
              <a:gd name="connsiteY1695" fmla="*/ 2539812 h 4936668"/>
              <a:gd name="connsiteX1696" fmla="*/ 7669473 w 9013239"/>
              <a:gd name="connsiteY1696" fmla="*/ 2554108 h 4936668"/>
              <a:gd name="connsiteX1697" fmla="*/ 7664707 w 9013239"/>
              <a:gd name="connsiteY1697" fmla="*/ 2558872 h 4936668"/>
              <a:gd name="connsiteX1698" fmla="*/ 7655177 w 9013239"/>
              <a:gd name="connsiteY1698" fmla="*/ 2563636 h 4936668"/>
              <a:gd name="connsiteX1699" fmla="*/ 7640883 w 9013239"/>
              <a:gd name="connsiteY1699" fmla="*/ 2573168 h 4936668"/>
              <a:gd name="connsiteX1700" fmla="*/ 7636117 w 9013239"/>
              <a:gd name="connsiteY1700" fmla="*/ 2582696 h 4936668"/>
              <a:gd name="connsiteX1701" fmla="*/ 7631351 w 9013239"/>
              <a:gd name="connsiteY1701" fmla="*/ 2606524 h 4936668"/>
              <a:gd name="connsiteX1702" fmla="*/ 7617057 w 9013239"/>
              <a:gd name="connsiteY1702" fmla="*/ 2635112 h 4936668"/>
              <a:gd name="connsiteX1703" fmla="*/ 7607527 w 9013239"/>
              <a:gd name="connsiteY1703" fmla="*/ 2620820 h 4936668"/>
              <a:gd name="connsiteX1704" fmla="*/ 7607527 w 9013239"/>
              <a:gd name="connsiteY1704" fmla="*/ 2611288 h 4936668"/>
              <a:gd name="connsiteX1705" fmla="*/ 7612291 w 9013239"/>
              <a:gd name="connsiteY1705" fmla="*/ 2587464 h 4936668"/>
              <a:gd name="connsiteX1706" fmla="*/ 7626587 w 9013239"/>
              <a:gd name="connsiteY1706" fmla="*/ 2544576 h 4936668"/>
              <a:gd name="connsiteX1707" fmla="*/ 7640883 w 9013239"/>
              <a:gd name="connsiteY1707" fmla="*/ 2515984 h 4936668"/>
              <a:gd name="connsiteX1708" fmla="*/ 7650413 w 9013239"/>
              <a:gd name="connsiteY1708" fmla="*/ 2501688 h 4936668"/>
              <a:gd name="connsiteX1709" fmla="*/ 7659943 w 9013239"/>
              <a:gd name="connsiteY1709" fmla="*/ 2477864 h 4936668"/>
              <a:gd name="connsiteX1710" fmla="*/ 7650413 w 9013239"/>
              <a:gd name="connsiteY1710" fmla="*/ 2473100 h 4936668"/>
              <a:gd name="connsiteX1711" fmla="*/ 7631351 w 9013239"/>
              <a:gd name="connsiteY1711" fmla="*/ 2473100 h 4936668"/>
              <a:gd name="connsiteX1712" fmla="*/ 7636117 w 9013239"/>
              <a:gd name="connsiteY1712" fmla="*/ 2458804 h 4936668"/>
              <a:gd name="connsiteX1713" fmla="*/ 7640883 w 9013239"/>
              <a:gd name="connsiteY1713" fmla="*/ 2449272 h 4936668"/>
              <a:gd name="connsiteX1714" fmla="*/ 7631351 w 9013239"/>
              <a:gd name="connsiteY1714" fmla="*/ 2439744 h 4936668"/>
              <a:gd name="connsiteX1715" fmla="*/ 7621821 w 9013239"/>
              <a:gd name="connsiteY1715" fmla="*/ 2439744 h 4936668"/>
              <a:gd name="connsiteX1716" fmla="*/ 7617057 w 9013239"/>
              <a:gd name="connsiteY1716" fmla="*/ 2434980 h 4936668"/>
              <a:gd name="connsiteX1717" fmla="*/ 7626587 w 9013239"/>
              <a:gd name="connsiteY1717" fmla="*/ 2425448 h 4936668"/>
              <a:gd name="connsiteX1718" fmla="*/ 7626587 w 9013239"/>
              <a:gd name="connsiteY1718" fmla="*/ 2415916 h 4936668"/>
              <a:gd name="connsiteX1719" fmla="*/ 7626587 w 9013239"/>
              <a:gd name="connsiteY1719" fmla="*/ 2406388 h 4936668"/>
              <a:gd name="connsiteX1720" fmla="*/ 7626587 w 9013239"/>
              <a:gd name="connsiteY1720" fmla="*/ 2396856 h 4936668"/>
              <a:gd name="connsiteX1721" fmla="*/ 7621821 w 9013239"/>
              <a:gd name="connsiteY1721" fmla="*/ 2396856 h 4936668"/>
              <a:gd name="connsiteX1722" fmla="*/ 7617057 w 9013239"/>
              <a:gd name="connsiteY1722" fmla="*/ 2406388 h 4936668"/>
              <a:gd name="connsiteX1723" fmla="*/ 7612291 w 9013239"/>
              <a:gd name="connsiteY1723" fmla="*/ 2411152 h 4936668"/>
              <a:gd name="connsiteX1724" fmla="*/ 7607527 w 9013239"/>
              <a:gd name="connsiteY1724" fmla="*/ 2401624 h 4936668"/>
              <a:gd name="connsiteX1725" fmla="*/ 7602761 w 9013239"/>
              <a:gd name="connsiteY1725" fmla="*/ 2411152 h 4936668"/>
              <a:gd name="connsiteX1726" fmla="*/ 7597996 w 9013239"/>
              <a:gd name="connsiteY1726" fmla="*/ 2411152 h 4936668"/>
              <a:gd name="connsiteX1727" fmla="*/ 7588466 w 9013239"/>
              <a:gd name="connsiteY1727" fmla="*/ 2406388 h 4936668"/>
              <a:gd name="connsiteX1728" fmla="*/ 7574171 w 9013239"/>
              <a:gd name="connsiteY1728" fmla="*/ 2396856 h 4936668"/>
              <a:gd name="connsiteX1729" fmla="*/ 7564640 w 9013239"/>
              <a:gd name="connsiteY1729" fmla="*/ 2382560 h 4936668"/>
              <a:gd name="connsiteX1730" fmla="*/ 7559875 w 9013239"/>
              <a:gd name="connsiteY1730" fmla="*/ 2368268 h 4936668"/>
              <a:gd name="connsiteX1731" fmla="*/ 7564640 w 9013239"/>
              <a:gd name="connsiteY1731" fmla="*/ 2349204 h 4936668"/>
              <a:gd name="connsiteX1732" fmla="*/ 7574171 w 9013239"/>
              <a:gd name="connsiteY1732" fmla="*/ 2344440 h 4936668"/>
              <a:gd name="connsiteX1733" fmla="*/ 7588466 w 9013239"/>
              <a:gd name="connsiteY1733" fmla="*/ 2349204 h 4936668"/>
              <a:gd name="connsiteX1734" fmla="*/ 7607527 w 9013239"/>
              <a:gd name="connsiteY1734" fmla="*/ 2349204 h 4936668"/>
              <a:gd name="connsiteX1735" fmla="*/ 7602761 w 9013239"/>
              <a:gd name="connsiteY1735" fmla="*/ 2344440 h 4936668"/>
              <a:gd name="connsiteX1736" fmla="*/ 7597996 w 9013239"/>
              <a:gd name="connsiteY1736" fmla="*/ 2344440 h 4936668"/>
              <a:gd name="connsiteX1737" fmla="*/ 7578935 w 9013239"/>
              <a:gd name="connsiteY1737" fmla="*/ 2325380 h 4936668"/>
              <a:gd name="connsiteX1738" fmla="*/ 7574171 w 9013239"/>
              <a:gd name="connsiteY1738" fmla="*/ 2315848 h 4936668"/>
              <a:gd name="connsiteX1739" fmla="*/ 7564640 w 9013239"/>
              <a:gd name="connsiteY1739" fmla="*/ 2311084 h 4936668"/>
              <a:gd name="connsiteX1740" fmla="*/ 7559875 w 9013239"/>
              <a:gd name="connsiteY1740" fmla="*/ 2325380 h 4936668"/>
              <a:gd name="connsiteX1741" fmla="*/ 7555110 w 9013239"/>
              <a:gd name="connsiteY1741" fmla="*/ 2325380 h 4936668"/>
              <a:gd name="connsiteX1742" fmla="*/ 7559875 w 9013239"/>
              <a:gd name="connsiteY1742" fmla="*/ 2306320 h 4936668"/>
              <a:gd name="connsiteX1743" fmla="*/ 7569405 w 9013239"/>
              <a:gd name="connsiteY1743" fmla="*/ 2301556 h 4936668"/>
              <a:gd name="connsiteX1744" fmla="*/ 7578935 w 9013239"/>
              <a:gd name="connsiteY1744" fmla="*/ 2296788 h 4936668"/>
              <a:gd name="connsiteX1745" fmla="*/ 7578935 w 9013239"/>
              <a:gd name="connsiteY1745" fmla="*/ 2287260 h 4936668"/>
              <a:gd name="connsiteX1746" fmla="*/ 7569405 w 9013239"/>
              <a:gd name="connsiteY1746" fmla="*/ 2277728 h 4936668"/>
              <a:gd name="connsiteX1747" fmla="*/ 7555110 w 9013239"/>
              <a:gd name="connsiteY1747" fmla="*/ 2287260 h 4936668"/>
              <a:gd name="connsiteX1748" fmla="*/ 7555110 w 9013239"/>
              <a:gd name="connsiteY1748" fmla="*/ 2277728 h 4936668"/>
              <a:gd name="connsiteX1749" fmla="*/ 7559875 w 9013239"/>
              <a:gd name="connsiteY1749" fmla="*/ 2268200 h 4936668"/>
              <a:gd name="connsiteX1750" fmla="*/ 7569405 w 9013239"/>
              <a:gd name="connsiteY1750" fmla="*/ 2268200 h 4936668"/>
              <a:gd name="connsiteX1751" fmla="*/ 7578935 w 9013239"/>
              <a:gd name="connsiteY1751" fmla="*/ 2268200 h 4936668"/>
              <a:gd name="connsiteX1752" fmla="*/ 7583701 w 9013239"/>
              <a:gd name="connsiteY1752" fmla="*/ 2249140 h 4936668"/>
              <a:gd name="connsiteX1753" fmla="*/ 7583701 w 9013239"/>
              <a:gd name="connsiteY1753" fmla="*/ 2244372 h 4936668"/>
              <a:gd name="connsiteX1754" fmla="*/ 7574171 w 9013239"/>
              <a:gd name="connsiteY1754" fmla="*/ 2253904 h 4936668"/>
              <a:gd name="connsiteX1755" fmla="*/ 7569405 w 9013239"/>
              <a:gd name="connsiteY1755" fmla="*/ 2230076 h 4936668"/>
              <a:gd name="connsiteX1756" fmla="*/ 7583701 w 9013239"/>
              <a:gd name="connsiteY1756" fmla="*/ 2206252 h 4936668"/>
              <a:gd name="connsiteX1757" fmla="*/ 7593231 w 9013239"/>
              <a:gd name="connsiteY1757" fmla="*/ 2191956 h 4936668"/>
              <a:gd name="connsiteX1758" fmla="*/ 7612291 w 9013239"/>
              <a:gd name="connsiteY1758" fmla="*/ 2191956 h 4936668"/>
              <a:gd name="connsiteX1759" fmla="*/ 7626587 w 9013239"/>
              <a:gd name="connsiteY1759" fmla="*/ 2191956 h 4936668"/>
              <a:gd name="connsiteX1760" fmla="*/ 7617057 w 9013239"/>
              <a:gd name="connsiteY1760" fmla="*/ 2187192 h 4936668"/>
              <a:gd name="connsiteX1761" fmla="*/ 7607527 w 9013239"/>
              <a:gd name="connsiteY1761" fmla="*/ 2187192 h 4936668"/>
              <a:gd name="connsiteX1762" fmla="*/ 7612291 w 9013239"/>
              <a:gd name="connsiteY1762" fmla="*/ 2172896 h 4936668"/>
              <a:gd name="connsiteX1763" fmla="*/ 7621821 w 9013239"/>
              <a:gd name="connsiteY1763" fmla="*/ 2172896 h 4936668"/>
              <a:gd name="connsiteX1764" fmla="*/ 7626587 w 9013239"/>
              <a:gd name="connsiteY1764" fmla="*/ 2163364 h 4936668"/>
              <a:gd name="connsiteX1765" fmla="*/ 7612291 w 9013239"/>
              <a:gd name="connsiteY1765" fmla="*/ 2168132 h 4936668"/>
              <a:gd name="connsiteX1766" fmla="*/ 7612291 w 9013239"/>
              <a:gd name="connsiteY1766" fmla="*/ 2149072 h 4936668"/>
              <a:gd name="connsiteX1767" fmla="*/ 7607527 w 9013239"/>
              <a:gd name="connsiteY1767" fmla="*/ 2153836 h 4936668"/>
              <a:gd name="connsiteX1768" fmla="*/ 7597996 w 9013239"/>
              <a:gd name="connsiteY1768" fmla="*/ 2153836 h 4936668"/>
              <a:gd name="connsiteX1769" fmla="*/ 7593231 w 9013239"/>
              <a:gd name="connsiteY1769" fmla="*/ 2163364 h 4936668"/>
              <a:gd name="connsiteX1770" fmla="*/ 7593231 w 9013239"/>
              <a:gd name="connsiteY1770" fmla="*/ 2172896 h 4936668"/>
              <a:gd name="connsiteX1771" fmla="*/ 7593231 w 9013239"/>
              <a:gd name="connsiteY1771" fmla="*/ 2182428 h 4936668"/>
              <a:gd name="connsiteX1772" fmla="*/ 7583701 w 9013239"/>
              <a:gd name="connsiteY1772" fmla="*/ 2187192 h 4936668"/>
              <a:gd name="connsiteX1773" fmla="*/ 7574171 w 9013239"/>
              <a:gd name="connsiteY1773" fmla="*/ 2191956 h 4936668"/>
              <a:gd name="connsiteX1774" fmla="*/ 7569405 w 9013239"/>
              <a:gd name="connsiteY1774" fmla="*/ 2182428 h 4936668"/>
              <a:gd name="connsiteX1775" fmla="*/ 7569405 w 9013239"/>
              <a:gd name="connsiteY1775" fmla="*/ 2177660 h 4936668"/>
              <a:gd name="connsiteX1776" fmla="*/ 7564640 w 9013239"/>
              <a:gd name="connsiteY1776" fmla="*/ 2196720 h 4936668"/>
              <a:gd name="connsiteX1777" fmla="*/ 7564640 w 9013239"/>
              <a:gd name="connsiteY1777" fmla="*/ 2201488 h 4936668"/>
              <a:gd name="connsiteX1778" fmla="*/ 7555110 w 9013239"/>
              <a:gd name="connsiteY1778" fmla="*/ 2187192 h 4936668"/>
              <a:gd name="connsiteX1779" fmla="*/ 7550345 w 9013239"/>
              <a:gd name="connsiteY1779" fmla="*/ 2191956 h 4936668"/>
              <a:gd name="connsiteX1780" fmla="*/ 7550345 w 9013239"/>
              <a:gd name="connsiteY1780" fmla="*/ 2201488 h 4936668"/>
              <a:gd name="connsiteX1781" fmla="*/ 7545579 w 9013239"/>
              <a:gd name="connsiteY1781" fmla="*/ 2206252 h 4936668"/>
              <a:gd name="connsiteX1782" fmla="*/ 7545579 w 9013239"/>
              <a:gd name="connsiteY1782" fmla="*/ 2215784 h 4936668"/>
              <a:gd name="connsiteX1783" fmla="*/ 7540815 w 9013239"/>
              <a:gd name="connsiteY1783" fmla="*/ 2220548 h 4936668"/>
              <a:gd name="connsiteX1784" fmla="*/ 7516989 w 9013239"/>
              <a:gd name="connsiteY1784" fmla="*/ 2215784 h 4936668"/>
              <a:gd name="connsiteX1785" fmla="*/ 7531285 w 9013239"/>
              <a:gd name="connsiteY1785" fmla="*/ 2234844 h 4936668"/>
              <a:gd name="connsiteX1786" fmla="*/ 7540815 w 9013239"/>
              <a:gd name="connsiteY1786" fmla="*/ 2244372 h 4936668"/>
              <a:gd name="connsiteX1787" fmla="*/ 7540815 w 9013239"/>
              <a:gd name="connsiteY1787" fmla="*/ 2253904 h 4936668"/>
              <a:gd name="connsiteX1788" fmla="*/ 7531285 w 9013239"/>
              <a:gd name="connsiteY1788" fmla="*/ 2263432 h 4936668"/>
              <a:gd name="connsiteX1789" fmla="*/ 7521754 w 9013239"/>
              <a:gd name="connsiteY1789" fmla="*/ 2253904 h 4936668"/>
              <a:gd name="connsiteX1790" fmla="*/ 7526519 w 9013239"/>
              <a:gd name="connsiteY1790" fmla="*/ 2268200 h 4936668"/>
              <a:gd name="connsiteX1791" fmla="*/ 7531285 w 9013239"/>
              <a:gd name="connsiteY1791" fmla="*/ 2277728 h 4936668"/>
              <a:gd name="connsiteX1792" fmla="*/ 7526519 w 9013239"/>
              <a:gd name="connsiteY1792" fmla="*/ 2287260 h 4936668"/>
              <a:gd name="connsiteX1793" fmla="*/ 7526519 w 9013239"/>
              <a:gd name="connsiteY1793" fmla="*/ 2301556 h 4936668"/>
              <a:gd name="connsiteX1794" fmla="*/ 7526519 w 9013239"/>
              <a:gd name="connsiteY1794" fmla="*/ 2311084 h 4936668"/>
              <a:gd name="connsiteX1795" fmla="*/ 7521754 w 9013239"/>
              <a:gd name="connsiteY1795" fmla="*/ 2320616 h 4936668"/>
              <a:gd name="connsiteX1796" fmla="*/ 7526519 w 9013239"/>
              <a:gd name="connsiteY1796" fmla="*/ 2363500 h 4936668"/>
              <a:gd name="connsiteX1797" fmla="*/ 7536049 w 9013239"/>
              <a:gd name="connsiteY1797" fmla="*/ 2373032 h 4936668"/>
              <a:gd name="connsiteX1798" fmla="*/ 7540815 w 9013239"/>
              <a:gd name="connsiteY1798" fmla="*/ 2382560 h 4936668"/>
              <a:gd name="connsiteX1799" fmla="*/ 7545579 w 9013239"/>
              <a:gd name="connsiteY1799" fmla="*/ 2392092 h 4936668"/>
              <a:gd name="connsiteX1800" fmla="*/ 7540815 w 9013239"/>
              <a:gd name="connsiteY1800" fmla="*/ 2396856 h 4936668"/>
              <a:gd name="connsiteX1801" fmla="*/ 7526519 w 9013239"/>
              <a:gd name="connsiteY1801" fmla="*/ 2387328 h 4936668"/>
              <a:gd name="connsiteX1802" fmla="*/ 7516989 w 9013239"/>
              <a:gd name="connsiteY1802" fmla="*/ 2382560 h 4936668"/>
              <a:gd name="connsiteX1803" fmla="*/ 7507459 w 9013239"/>
              <a:gd name="connsiteY1803" fmla="*/ 2358736 h 4936668"/>
              <a:gd name="connsiteX1804" fmla="*/ 7502693 w 9013239"/>
              <a:gd name="connsiteY1804" fmla="*/ 2353972 h 4936668"/>
              <a:gd name="connsiteX1805" fmla="*/ 7502693 w 9013239"/>
              <a:gd name="connsiteY1805" fmla="*/ 2358736 h 4936668"/>
              <a:gd name="connsiteX1806" fmla="*/ 7507459 w 9013239"/>
              <a:gd name="connsiteY1806" fmla="*/ 2377796 h 4936668"/>
              <a:gd name="connsiteX1807" fmla="*/ 7540815 w 9013239"/>
              <a:gd name="connsiteY1807" fmla="*/ 2415916 h 4936668"/>
              <a:gd name="connsiteX1808" fmla="*/ 7550345 w 9013239"/>
              <a:gd name="connsiteY1808" fmla="*/ 2430212 h 4936668"/>
              <a:gd name="connsiteX1809" fmla="*/ 7555110 w 9013239"/>
              <a:gd name="connsiteY1809" fmla="*/ 2439744 h 4936668"/>
              <a:gd name="connsiteX1810" fmla="*/ 7555110 w 9013239"/>
              <a:gd name="connsiteY1810" fmla="*/ 2449272 h 4936668"/>
              <a:gd name="connsiteX1811" fmla="*/ 7545579 w 9013239"/>
              <a:gd name="connsiteY1811" fmla="*/ 2444508 h 4936668"/>
              <a:gd name="connsiteX1812" fmla="*/ 7536049 w 9013239"/>
              <a:gd name="connsiteY1812" fmla="*/ 2434980 h 4936668"/>
              <a:gd name="connsiteX1813" fmla="*/ 7512224 w 9013239"/>
              <a:gd name="connsiteY1813" fmla="*/ 2420684 h 4936668"/>
              <a:gd name="connsiteX1814" fmla="*/ 7488398 w 9013239"/>
              <a:gd name="connsiteY1814" fmla="*/ 2415916 h 4936668"/>
              <a:gd name="connsiteX1815" fmla="*/ 7469337 w 9013239"/>
              <a:gd name="connsiteY1815" fmla="*/ 2392092 h 4936668"/>
              <a:gd name="connsiteX1816" fmla="*/ 7469337 w 9013239"/>
              <a:gd name="connsiteY1816" fmla="*/ 2401624 h 4936668"/>
              <a:gd name="connsiteX1817" fmla="*/ 7469337 w 9013239"/>
              <a:gd name="connsiteY1817" fmla="*/ 2411152 h 4936668"/>
              <a:gd name="connsiteX1818" fmla="*/ 7459807 w 9013239"/>
              <a:gd name="connsiteY1818" fmla="*/ 2396856 h 4936668"/>
              <a:gd name="connsiteX1819" fmla="*/ 7450277 w 9013239"/>
              <a:gd name="connsiteY1819" fmla="*/ 2387328 h 4936668"/>
              <a:gd name="connsiteX1820" fmla="*/ 7450277 w 9013239"/>
              <a:gd name="connsiteY1820" fmla="*/ 2377796 h 4936668"/>
              <a:gd name="connsiteX1821" fmla="*/ 7440747 w 9013239"/>
              <a:gd name="connsiteY1821" fmla="*/ 2377796 h 4936668"/>
              <a:gd name="connsiteX1822" fmla="*/ 7426451 w 9013239"/>
              <a:gd name="connsiteY1822" fmla="*/ 2387328 h 4936668"/>
              <a:gd name="connsiteX1823" fmla="*/ 7412156 w 9013239"/>
              <a:gd name="connsiteY1823" fmla="*/ 2387328 h 4936668"/>
              <a:gd name="connsiteX1824" fmla="*/ 7412156 w 9013239"/>
              <a:gd name="connsiteY1824" fmla="*/ 2368268 h 4936668"/>
              <a:gd name="connsiteX1825" fmla="*/ 7416921 w 9013239"/>
              <a:gd name="connsiteY1825" fmla="*/ 2358736 h 4936668"/>
              <a:gd name="connsiteX1826" fmla="*/ 7431217 w 9013239"/>
              <a:gd name="connsiteY1826" fmla="*/ 2339676 h 4936668"/>
              <a:gd name="connsiteX1827" fmla="*/ 7440747 w 9013239"/>
              <a:gd name="connsiteY1827" fmla="*/ 2325380 h 4936668"/>
              <a:gd name="connsiteX1828" fmla="*/ 7445512 w 9013239"/>
              <a:gd name="connsiteY1828" fmla="*/ 2311084 h 4936668"/>
              <a:gd name="connsiteX1829" fmla="*/ 7435981 w 9013239"/>
              <a:gd name="connsiteY1829" fmla="*/ 2325380 h 4936668"/>
              <a:gd name="connsiteX1830" fmla="*/ 7426451 w 9013239"/>
              <a:gd name="connsiteY1830" fmla="*/ 2334912 h 4936668"/>
              <a:gd name="connsiteX1831" fmla="*/ 7412156 w 9013239"/>
              <a:gd name="connsiteY1831" fmla="*/ 2349204 h 4936668"/>
              <a:gd name="connsiteX1832" fmla="*/ 7407391 w 9013239"/>
              <a:gd name="connsiteY1832" fmla="*/ 2363500 h 4936668"/>
              <a:gd name="connsiteX1833" fmla="*/ 7402626 w 9013239"/>
              <a:gd name="connsiteY1833" fmla="*/ 2387328 h 4936668"/>
              <a:gd name="connsiteX1834" fmla="*/ 7407391 w 9013239"/>
              <a:gd name="connsiteY1834" fmla="*/ 2396856 h 4936668"/>
              <a:gd name="connsiteX1835" fmla="*/ 7412156 w 9013239"/>
              <a:gd name="connsiteY1835" fmla="*/ 2401624 h 4936668"/>
              <a:gd name="connsiteX1836" fmla="*/ 7431217 w 9013239"/>
              <a:gd name="connsiteY1836" fmla="*/ 2392092 h 4936668"/>
              <a:gd name="connsiteX1837" fmla="*/ 7445512 w 9013239"/>
              <a:gd name="connsiteY1837" fmla="*/ 2396856 h 4936668"/>
              <a:gd name="connsiteX1838" fmla="*/ 7464573 w 9013239"/>
              <a:gd name="connsiteY1838" fmla="*/ 2430212 h 4936668"/>
              <a:gd name="connsiteX1839" fmla="*/ 7507459 w 9013239"/>
              <a:gd name="connsiteY1839" fmla="*/ 2439744 h 4936668"/>
              <a:gd name="connsiteX1840" fmla="*/ 7521754 w 9013239"/>
              <a:gd name="connsiteY1840" fmla="*/ 2449272 h 4936668"/>
              <a:gd name="connsiteX1841" fmla="*/ 7531285 w 9013239"/>
              <a:gd name="connsiteY1841" fmla="*/ 2463568 h 4936668"/>
              <a:gd name="connsiteX1842" fmla="*/ 7550345 w 9013239"/>
              <a:gd name="connsiteY1842" fmla="*/ 2473100 h 4936668"/>
              <a:gd name="connsiteX1843" fmla="*/ 7564640 w 9013239"/>
              <a:gd name="connsiteY1843" fmla="*/ 2487396 h 4936668"/>
              <a:gd name="connsiteX1844" fmla="*/ 7564640 w 9013239"/>
              <a:gd name="connsiteY1844" fmla="*/ 2496924 h 4936668"/>
              <a:gd name="connsiteX1845" fmla="*/ 7559875 w 9013239"/>
              <a:gd name="connsiteY1845" fmla="*/ 2506456 h 4936668"/>
              <a:gd name="connsiteX1846" fmla="*/ 7559875 w 9013239"/>
              <a:gd name="connsiteY1846" fmla="*/ 2520752 h 4936668"/>
              <a:gd name="connsiteX1847" fmla="*/ 7555110 w 9013239"/>
              <a:gd name="connsiteY1847" fmla="*/ 2530280 h 4936668"/>
              <a:gd name="connsiteX1848" fmla="*/ 7540815 w 9013239"/>
              <a:gd name="connsiteY1848" fmla="*/ 2535044 h 4936668"/>
              <a:gd name="connsiteX1849" fmla="*/ 7531285 w 9013239"/>
              <a:gd name="connsiteY1849" fmla="*/ 2530280 h 4936668"/>
              <a:gd name="connsiteX1850" fmla="*/ 7483633 w 9013239"/>
              <a:gd name="connsiteY1850" fmla="*/ 2477864 h 4936668"/>
              <a:gd name="connsiteX1851" fmla="*/ 7478868 w 9013239"/>
              <a:gd name="connsiteY1851" fmla="*/ 2473100 h 4936668"/>
              <a:gd name="connsiteX1852" fmla="*/ 7459807 w 9013239"/>
              <a:gd name="connsiteY1852" fmla="*/ 2449272 h 4936668"/>
              <a:gd name="connsiteX1853" fmla="*/ 7440747 w 9013239"/>
              <a:gd name="connsiteY1853" fmla="*/ 2434980 h 4936668"/>
              <a:gd name="connsiteX1854" fmla="*/ 7431217 w 9013239"/>
              <a:gd name="connsiteY1854" fmla="*/ 2434980 h 4936668"/>
              <a:gd name="connsiteX1855" fmla="*/ 7464573 w 9013239"/>
              <a:gd name="connsiteY1855" fmla="*/ 2458804 h 4936668"/>
              <a:gd name="connsiteX1856" fmla="*/ 7474103 w 9013239"/>
              <a:gd name="connsiteY1856" fmla="*/ 2477864 h 4936668"/>
              <a:gd name="connsiteX1857" fmla="*/ 7493163 w 9013239"/>
              <a:gd name="connsiteY1857" fmla="*/ 2506456 h 4936668"/>
              <a:gd name="connsiteX1858" fmla="*/ 7512224 w 9013239"/>
              <a:gd name="connsiteY1858" fmla="*/ 2515984 h 4936668"/>
              <a:gd name="connsiteX1859" fmla="*/ 7521754 w 9013239"/>
              <a:gd name="connsiteY1859" fmla="*/ 2535044 h 4936668"/>
              <a:gd name="connsiteX1860" fmla="*/ 7531285 w 9013239"/>
              <a:gd name="connsiteY1860" fmla="*/ 2539812 h 4936668"/>
              <a:gd name="connsiteX1861" fmla="*/ 7559875 w 9013239"/>
              <a:gd name="connsiteY1861" fmla="*/ 2554108 h 4936668"/>
              <a:gd name="connsiteX1862" fmla="*/ 7550345 w 9013239"/>
              <a:gd name="connsiteY1862" fmla="*/ 2558872 h 4936668"/>
              <a:gd name="connsiteX1863" fmla="*/ 7564640 w 9013239"/>
              <a:gd name="connsiteY1863" fmla="*/ 2568400 h 4936668"/>
              <a:gd name="connsiteX1864" fmla="*/ 7569405 w 9013239"/>
              <a:gd name="connsiteY1864" fmla="*/ 2577932 h 4936668"/>
              <a:gd name="connsiteX1865" fmla="*/ 7564640 w 9013239"/>
              <a:gd name="connsiteY1865" fmla="*/ 2596992 h 4936668"/>
              <a:gd name="connsiteX1866" fmla="*/ 7545579 w 9013239"/>
              <a:gd name="connsiteY1866" fmla="*/ 2587464 h 4936668"/>
              <a:gd name="connsiteX1867" fmla="*/ 7545579 w 9013239"/>
              <a:gd name="connsiteY1867" fmla="*/ 2601756 h 4936668"/>
              <a:gd name="connsiteX1868" fmla="*/ 7545579 w 9013239"/>
              <a:gd name="connsiteY1868" fmla="*/ 2606524 h 4936668"/>
              <a:gd name="connsiteX1869" fmla="*/ 7536049 w 9013239"/>
              <a:gd name="connsiteY1869" fmla="*/ 2611288 h 4936668"/>
              <a:gd name="connsiteX1870" fmla="*/ 7521754 w 9013239"/>
              <a:gd name="connsiteY1870" fmla="*/ 2601756 h 4936668"/>
              <a:gd name="connsiteX1871" fmla="*/ 7488398 w 9013239"/>
              <a:gd name="connsiteY1871" fmla="*/ 2563636 h 4936668"/>
              <a:gd name="connsiteX1872" fmla="*/ 7488398 w 9013239"/>
              <a:gd name="connsiteY1872" fmla="*/ 2568400 h 4936668"/>
              <a:gd name="connsiteX1873" fmla="*/ 7493163 w 9013239"/>
              <a:gd name="connsiteY1873" fmla="*/ 2577932 h 4936668"/>
              <a:gd name="connsiteX1874" fmla="*/ 7512224 w 9013239"/>
              <a:gd name="connsiteY1874" fmla="*/ 2601756 h 4936668"/>
              <a:gd name="connsiteX1875" fmla="*/ 7531285 w 9013239"/>
              <a:gd name="connsiteY1875" fmla="*/ 2616052 h 4936668"/>
              <a:gd name="connsiteX1876" fmla="*/ 7545579 w 9013239"/>
              <a:gd name="connsiteY1876" fmla="*/ 2620820 h 4936668"/>
              <a:gd name="connsiteX1877" fmla="*/ 7555110 w 9013239"/>
              <a:gd name="connsiteY1877" fmla="*/ 2635112 h 4936668"/>
              <a:gd name="connsiteX1878" fmla="*/ 7559875 w 9013239"/>
              <a:gd name="connsiteY1878" fmla="*/ 2644644 h 4936668"/>
              <a:gd name="connsiteX1879" fmla="*/ 7564640 w 9013239"/>
              <a:gd name="connsiteY1879" fmla="*/ 2654172 h 4936668"/>
              <a:gd name="connsiteX1880" fmla="*/ 7555110 w 9013239"/>
              <a:gd name="connsiteY1880" fmla="*/ 2663704 h 4936668"/>
              <a:gd name="connsiteX1881" fmla="*/ 7545579 w 9013239"/>
              <a:gd name="connsiteY1881" fmla="*/ 2663704 h 4936668"/>
              <a:gd name="connsiteX1882" fmla="*/ 7536049 w 9013239"/>
              <a:gd name="connsiteY1882" fmla="*/ 2658940 h 4936668"/>
              <a:gd name="connsiteX1883" fmla="*/ 7526519 w 9013239"/>
              <a:gd name="connsiteY1883" fmla="*/ 2649408 h 4936668"/>
              <a:gd name="connsiteX1884" fmla="*/ 7512224 w 9013239"/>
              <a:gd name="connsiteY1884" fmla="*/ 2635112 h 4936668"/>
              <a:gd name="connsiteX1885" fmla="*/ 7507459 w 9013239"/>
              <a:gd name="connsiteY1885" fmla="*/ 2620820 h 4936668"/>
              <a:gd name="connsiteX1886" fmla="*/ 7497929 w 9013239"/>
              <a:gd name="connsiteY1886" fmla="*/ 2620820 h 4936668"/>
              <a:gd name="connsiteX1887" fmla="*/ 7450277 w 9013239"/>
              <a:gd name="connsiteY1887" fmla="*/ 2601756 h 4936668"/>
              <a:gd name="connsiteX1888" fmla="*/ 7416921 w 9013239"/>
              <a:gd name="connsiteY1888" fmla="*/ 2601756 h 4936668"/>
              <a:gd name="connsiteX1889" fmla="*/ 7421687 w 9013239"/>
              <a:gd name="connsiteY1889" fmla="*/ 2606524 h 4936668"/>
              <a:gd name="connsiteX1890" fmla="*/ 7450277 w 9013239"/>
              <a:gd name="connsiteY1890" fmla="*/ 2611288 h 4936668"/>
              <a:gd name="connsiteX1891" fmla="*/ 7464573 w 9013239"/>
              <a:gd name="connsiteY1891" fmla="*/ 2620820 h 4936668"/>
              <a:gd name="connsiteX1892" fmla="*/ 7488398 w 9013239"/>
              <a:gd name="connsiteY1892" fmla="*/ 2630348 h 4936668"/>
              <a:gd name="connsiteX1893" fmla="*/ 7502693 w 9013239"/>
              <a:gd name="connsiteY1893" fmla="*/ 2630348 h 4936668"/>
              <a:gd name="connsiteX1894" fmla="*/ 7507459 w 9013239"/>
              <a:gd name="connsiteY1894" fmla="*/ 2654172 h 4936668"/>
              <a:gd name="connsiteX1895" fmla="*/ 7526519 w 9013239"/>
              <a:gd name="connsiteY1895" fmla="*/ 2673236 h 4936668"/>
              <a:gd name="connsiteX1896" fmla="*/ 7531285 w 9013239"/>
              <a:gd name="connsiteY1896" fmla="*/ 2682764 h 4936668"/>
              <a:gd name="connsiteX1897" fmla="*/ 7545579 w 9013239"/>
              <a:gd name="connsiteY1897" fmla="*/ 2687528 h 4936668"/>
              <a:gd name="connsiteX1898" fmla="*/ 7569405 w 9013239"/>
              <a:gd name="connsiteY1898" fmla="*/ 2673236 h 4936668"/>
              <a:gd name="connsiteX1899" fmla="*/ 7583701 w 9013239"/>
              <a:gd name="connsiteY1899" fmla="*/ 2678000 h 4936668"/>
              <a:gd name="connsiteX1900" fmla="*/ 7607527 w 9013239"/>
              <a:gd name="connsiteY1900" fmla="*/ 2682764 h 4936668"/>
              <a:gd name="connsiteX1901" fmla="*/ 7612291 w 9013239"/>
              <a:gd name="connsiteY1901" fmla="*/ 2692296 h 4936668"/>
              <a:gd name="connsiteX1902" fmla="*/ 7617057 w 9013239"/>
              <a:gd name="connsiteY1902" fmla="*/ 2711356 h 4936668"/>
              <a:gd name="connsiteX1903" fmla="*/ 7621821 w 9013239"/>
              <a:gd name="connsiteY1903" fmla="*/ 2730416 h 4936668"/>
              <a:gd name="connsiteX1904" fmla="*/ 7645647 w 9013239"/>
              <a:gd name="connsiteY1904" fmla="*/ 2816188 h 4936668"/>
              <a:gd name="connsiteX1905" fmla="*/ 7674239 w 9013239"/>
              <a:gd name="connsiteY1905" fmla="*/ 2882900 h 4936668"/>
              <a:gd name="connsiteX1906" fmla="*/ 7650413 w 9013239"/>
              <a:gd name="connsiteY1906" fmla="*/ 2840012 h 4936668"/>
              <a:gd name="connsiteX1907" fmla="*/ 7636117 w 9013239"/>
              <a:gd name="connsiteY1907" fmla="*/ 2806656 h 4936668"/>
              <a:gd name="connsiteX1908" fmla="*/ 7621821 w 9013239"/>
              <a:gd name="connsiteY1908" fmla="*/ 2749476 h 4936668"/>
              <a:gd name="connsiteX1909" fmla="*/ 7621821 w 9013239"/>
              <a:gd name="connsiteY1909" fmla="*/ 2735180 h 4936668"/>
              <a:gd name="connsiteX1910" fmla="*/ 7617057 w 9013239"/>
              <a:gd name="connsiteY1910" fmla="*/ 2730416 h 4936668"/>
              <a:gd name="connsiteX1911" fmla="*/ 7612291 w 9013239"/>
              <a:gd name="connsiteY1911" fmla="*/ 2735180 h 4936668"/>
              <a:gd name="connsiteX1912" fmla="*/ 7612291 w 9013239"/>
              <a:gd name="connsiteY1912" fmla="*/ 2739948 h 4936668"/>
              <a:gd name="connsiteX1913" fmla="*/ 7612291 w 9013239"/>
              <a:gd name="connsiteY1913" fmla="*/ 2749476 h 4936668"/>
              <a:gd name="connsiteX1914" fmla="*/ 7607527 w 9013239"/>
              <a:gd name="connsiteY1914" fmla="*/ 2768536 h 4936668"/>
              <a:gd name="connsiteX1915" fmla="*/ 7612291 w 9013239"/>
              <a:gd name="connsiteY1915" fmla="*/ 2773304 h 4936668"/>
              <a:gd name="connsiteX1916" fmla="*/ 7617057 w 9013239"/>
              <a:gd name="connsiteY1916" fmla="*/ 2782832 h 4936668"/>
              <a:gd name="connsiteX1917" fmla="*/ 7626587 w 9013239"/>
              <a:gd name="connsiteY1917" fmla="*/ 2806656 h 4936668"/>
              <a:gd name="connsiteX1918" fmla="*/ 7636117 w 9013239"/>
              <a:gd name="connsiteY1918" fmla="*/ 2835248 h 4936668"/>
              <a:gd name="connsiteX1919" fmla="*/ 7626587 w 9013239"/>
              <a:gd name="connsiteY1919" fmla="*/ 2825720 h 4936668"/>
              <a:gd name="connsiteX1920" fmla="*/ 7617057 w 9013239"/>
              <a:gd name="connsiteY1920" fmla="*/ 2816188 h 4936668"/>
              <a:gd name="connsiteX1921" fmla="*/ 7597996 w 9013239"/>
              <a:gd name="connsiteY1921" fmla="*/ 2811424 h 4936668"/>
              <a:gd name="connsiteX1922" fmla="*/ 7583701 w 9013239"/>
              <a:gd name="connsiteY1922" fmla="*/ 2806656 h 4936668"/>
              <a:gd name="connsiteX1923" fmla="*/ 7583701 w 9013239"/>
              <a:gd name="connsiteY1923" fmla="*/ 2816188 h 4936668"/>
              <a:gd name="connsiteX1924" fmla="*/ 7583701 w 9013239"/>
              <a:gd name="connsiteY1924" fmla="*/ 2830484 h 4936668"/>
              <a:gd name="connsiteX1925" fmla="*/ 7574171 w 9013239"/>
              <a:gd name="connsiteY1925" fmla="*/ 2825720 h 4936668"/>
              <a:gd name="connsiteX1926" fmla="*/ 7564640 w 9013239"/>
              <a:gd name="connsiteY1926" fmla="*/ 2820952 h 4936668"/>
              <a:gd name="connsiteX1927" fmla="*/ 7569405 w 9013239"/>
              <a:gd name="connsiteY1927" fmla="*/ 2835248 h 4936668"/>
              <a:gd name="connsiteX1928" fmla="*/ 7555110 w 9013239"/>
              <a:gd name="connsiteY1928" fmla="*/ 2830484 h 4936668"/>
              <a:gd name="connsiteX1929" fmla="*/ 7545579 w 9013239"/>
              <a:gd name="connsiteY1929" fmla="*/ 2835248 h 4936668"/>
              <a:gd name="connsiteX1930" fmla="*/ 7540815 w 9013239"/>
              <a:gd name="connsiteY1930" fmla="*/ 2844780 h 4936668"/>
              <a:gd name="connsiteX1931" fmla="*/ 7531285 w 9013239"/>
              <a:gd name="connsiteY1931" fmla="*/ 2854308 h 4936668"/>
              <a:gd name="connsiteX1932" fmla="*/ 7521754 w 9013239"/>
              <a:gd name="connsiteY1932" fmla="*/ 2854308 h 4936668"/>
              <a:gd name="connsiteX1933" fmla="*/ 7502693 w 9013239"/>
              <a:gd name="connsiteY1933" fmla="*/ 2844780 h 4936668"/>
              <a:gd name="connsiteX1934" fmla="*/ 7493163 w 9013239"/>
              <a:gd name="connsiteY1934" fmla="*/ 2830484 h 4936668"/>
              <a:gd name="connsiteX1935" fmla="*/ 7493163 w 9013239"/>
              <a:gd name="connsiteY1935" fmla="*/ 2835248 h 4936668"/>
              <a:gd name="connsiteX1936" fmla="*/ 7493163 w 9013239"/>
              <a:gd name="connsiteY1936" fmla="*/ 2854308 h 4936668"/>
              <a:gd name="connsiteX1937" fmla="*/ 7493163 w 9013239"/>
              <a:gd name="connsiteY1937" fmla="*/ 2868604 h 4936668"/>
              <a:gd name="connsiteX1938" fmla="*/ 7512224 w 9013239"/>
              <a:gd name="connsiteY1938" fmla="*/ 2868604 h 4936668"/>
              <a:gd name="connsiteX1939" fmla="*/ 7526519 w 9013239"/>
              <a:gd name="connsiteY1939" fmla="*/ 2868604 h 4936668"/>
              <a:gd name="connsiteX1940" fmla="*/ 7550345 w 9013239"/>
              <a:gd name="connsiteY1940" fmla="*/ 2868604 h 4936668"/>
              <a:gd name="connsiteX1941" fmla="*/ 7564640 w 9013239"/>
              <a:gd name="connsiteY1941" fmla="*/ 2863840 h 4936668"/>
              <a:gd name="connsiteX1942" fmla="*/ 7574171 w 9013239"/>
              <a:gd name="connsiteY1942" fmla="*/ 2859076 h 4936668"/>
              <a:gd name="connsiteX1943" fmla="*/ 7597996 w 9013239"/>
              <a:gd name="connsiteY1943" fmla="*/ 2863840 h 4936668"/>
              <a:gd name="connsiteX1944" fmla="*/ 7597996 w 9013239"/>
              <a:gd name="connsiteY1944" fmla="*/ 2882900 h 4936668"/>
              <a:gd name="connsiteX1945" fmla="*/ 7593231 w 9013239"/>
              <a:gd name="connsiteY1945" fmla="*/ 2897196 h 4936668"/>
              <a:gd name="connsiteX1946" fmla="*/ 7593231 w 9013239"/>
              <a:gd name="connsiteY1946" fmla="*/ 2916256 h 4936668"/>
              <a:gd name="connsiteX1947" fmla="*/ 7597996 w 9013239"/>
              <a:gd name="connsiteY1947" fmla="*/ 2916256 h 4936668"/>
              <a:gd name="connsiteX1948" fmla="*/ 7607527 w 9013239"/>
              <a:gd name="connsiteY1948" fmla="*/ 2911492 h 4936668"/>
              <a:gd name="connsiteX1949" fmla="*/ 7612291 w 9013239"/>
              <a:gd name="connsiteY1949" fmla="*/ 2878136 h 4936668"/>
              <a:gd name="connsiteX1950" fmla="*/ 7631351 w 9013239"/>
              <a:gd name="connsiteY1950" fmla="*/ 2868604 h 4936668"/>
              <a:gd name="connsiteX1951" fmla="*/ 7636117 w 9013239"/>
              <a:gd name="connsiteY1951" fmla="*/ 2868604 h 4936668"/>
              <a:gd name="connsiteX1952" fmla="*/ 7640883 w 9013239"/>
              <a:gd name="connsiteY1952" fmla="*/ 2878136 h 4936668"/>
              <a:gd name="connsiteX1953" fmla="*/ 7645647 w 9013239"/>
              <a:gd name="connsiteY1953" fmla="*/ 2887664 h 4936668"/>
              <a:gd name="connsiteX1954" fmla="*/ 7645647 w 9013239"/>
              <a:gd name="connsiteY1954" fmla="*/ 2901960 h 4936668"/>
              <a:gd name="connsiteX1955" fmla="*/ 7640883 w 9013239"/>
              <a:gd name="connsiteY1955" fmla="*/ 2925788 h 4936668"/>
              <a:gd name="connsiteX1956" fmla="*/ 7612291 w 9013239"/>
              <a:gd name="connsiteY1956" fmla="*/ 2954376 h 4936668"/>
              <a:gd name="connsiteX1957" fmla="*/ 7588466 w 9013239"/>
              <a:gd name="connsiteY1957" fmla="*/ 2978204 h 4936668"/>
              <a:gd name="connsiteX1958" fmla="*/ 7578935 w 9013239"/>
              <a:gd name="connsiteY1958" fmla="*/ 2982968 h 4936668"/>
              <a:gd name="connsiteX1959" fmla="*/ 7564640 w 9013239"/>
              <a:gd name="connsiteY1959" fmla="*/ 2978204 h 4936668"/>
              <a:gd name="connsiteX1960" fmla="*/ 7545579 w 9013239"/>
              <a:gd name="connsiteY1960" fmla="*/ 2973436 h 4936668"/>
              <a:gd name="connsiteX1961" fmla="*/ 7536049 w 9013239"/>
              <a:gd name="connsiteY1961" fmla="*/ 2973436 h 4936668"/>
              <a:gd name="connsiteX1962" fmla="*/ 7531285 w 9013239"/>
              <a:gd name="connsiteY1962" fmla="*/ 2973436 h 4936668"/>
              <a:gd name="connsiteX1963" fmla="*/ 7526519 w 9013239"/>
              <a:gd name="connsiteY1963" fmla="*/ 2968672 h 4936668"/>
              <a:gd name="connsiteX1964" fmla="*/ 7521754 w 9013239"/>
              <a:gd name="connsiteY1964" fmla="*/ 2954376 h 4936668"/>
              <a:gd name="connsiteX1965" fmla="*/ 7516989 w 9013239"/>
              <a:gd name="connsiteY1965" fmla="*/ 2949612 h 4936668"/>
              <a:gd name="connsiteX1966" fmla="*/ 7512224 w 9013239"/>
              <a:gd name="connsiteY1966" fmla="*/ 2949612 h 4936668"/>
              <a:gd name="connsiteX1967" fmla="*/ 7507459 w 9013239"/>
              <a:gd name="connsiteY1967" fmla="*/ 2963908 h 4936668"/>
              <a:gd name="connsiteX1968" fmla="*/ 7493163 w 9013239"/>
              <a:gd name="connsiteY1968" fmla="*/ 2968672 h 4936668"/>
              <a:gd name="connsiteX1969" fmla="*/ 7469337 w 9013239"/>
              <a:gd name="connsiteY1969" fmla="*/ 2963908 h 4936668"/>
              <a:gd name="connsiteX1970" fmla="*/ 7445512 w 9013239"/>
              <a:gd name="connsiteY1970" fmla="*/ 2949612 h 4936668"/>
              <a:gd name="connsiteX1971" fmla="*/ 7455042 w 9013239"/>
              <a:gd name="connsiteY1971" fmla="*/ 2963908 h 4936668"/>
              <a:gd name="connsiteX1972" fmla="*/ 7512224 w 9013239"/>
              <a:gd name="connsiteY1972" fmla="*/ 2987732 h 4936668"/>
              <a:gd name="connsiteX1973" fmla="*/ 7521754 w 9013239"/>
              <a:gd name="connsiteY1973" fmla="*/ 2992496 h 4936668"/>
              <a:gd name="connsiteX1974" fmla="*/ 7526519 w 9013239"/>
              <a:gd name="connsiteY1974" fmla="*/ 2997264 h 4936668"/>
              <a:gd name="connsiteX1975" fmla="*/ 7516989 w 9013239"/>
              <a:gd name="connsiteY1975" fmla="*/ 3011560 h 4936668"/>
              <a:gd name="connsiteX1976" fmla="*/ 7512224 w 9013239"/>
              <a:gd name="connsiteY1976" fmla="*/ 3021088 h 4936668"/>
              <a:gd name="connsiteX1977" fmla="*/ 7512224 w 9013239"/>
              <a:gd name="connsiteY1977" fmla="*/ 3030620 h 4936668"/>
              <a:gd name="connsiteX1978" fmla="*/ 7507459 w 9013239"/>
              <a:gd name="connsiteY1978" fmla="*/ 3035384 h 4936668"/>
              <a:gd name="connsiteX1979" fmla="*/ 7483633 w 9013239"/>
              <a:gd name="connsiteY1979" fmla="*/ 3054444 h 4936668"/>
              <a:gd name="connsiteX1980" fmla="*/ 7474103 w 9013239"/>
              <a:gd name="connsiteY1980" fmla="*/ 3049680 h 4936668"/>
              <a:gd name="connsiteX1981" fmla="*/ 7440747 w 9013239"/>
              <a:gd name="connsiteY1981" fmla="*/ 3021088 h 4936668"/>
              <a:gd name="connsiteX1982" fmla="*/ 7455042 w 9013239"/>
              <a:gd name="connsiteY1982" fmla="*/ 3044916 h 4936668"/>
              <a:gd name="connsiteX1983" fmla="*/ 7464573 w 9013239"/>
              <a:gd name="connsiteY1983" fmla="*/ 3054444 h 4936668"/>
              <a:gd name="connsiteX1984" fmla="*/ 7488398 w 9013239"/>
              <a:gd name="connsiteY1984" fmla="*/ 3059208 h 4936668"/>
              <a:gd name="connsiteX1985" fmla="*/ 7536049 w 9013239"/>
              <a:gd name="connsiteY1985" fmla="*/ 3054444 h 4936668"/>
              <a:gd name="connsiteX1986" fmla="*/ 7550345 w 9013239"/>
              <a:gd name="connsiteY1986" fmla="*/ 3063976 h 4936668"/>
              <a:gd name="connsiteX1987" fmla="*/ 7536049 w 9013239"/>
              <a:gd name="connsiteY1987" fmla="*/ 3083036 h 4936668"/>
              <a:gd name="connsiteX1988" fmla="*/ 7526519 w 9013239"/>
              <a:gd name="connsiteY1988" fmla="*/ 3092564 h 4936668"/>
              <a:gd name="connsiteX1989" fmla="*/ 7512224 w 9013239"/>
              <a:gd name="connsiteY1989" fmla="*/ 3092564 h 4936668"/>
              <a:gd name="connsiteX1990" fmla="*/ 7497929 w 9013239"/>
              <a:gd name="connsiteY1990" fmla="*/ 3097332 h 4936668"/>
              <a:gd name="connsiteX1991" fmla="*/ 7493163 w 9013239"/>
              <a:gd name="connsiteY1991" fmla="*/ 3106860 h 4936668"/>
              <a:gd name="connsiteX1992" fmla="*/ 7483633 w 9013239"/>
              <a:gd name="connsiteY1992" fmla="*/ 3106860 h 4936668"/>
              <a:gd name="connsiteX1993" fmla="*/ 7464573 w 9013239"/>
              <a:gd name="connsiteY1993" fmla="*/ 3106860 h 4936668"/>
              <a:gd name="connsiteX1994" fmla="*/ 7440747 w 9013239"/>
              <a:gd name="connsiteY1994" fmla="*/ 3106860 h 4936668"/>
              <a:gd name="connsiteX1995" fmla="*/ 7431217 w 9013239"/>
              <a:gd name="connsiteY1995" fmla="*/ 3106860 h 4936668"/>
              <a:gd name="connsiteX1996" fmla="*/ 7412156 w 9013239"/>
              <a:gd name="connsiteY1996" fmla="*/ 3125920 h 4936668"/>
              <a:gd name="connsiteX1997" fmla="*/ 7402626 w 9013239"/>
              <a:gd name="connsiteY1997" fmla="*/ 3125920 h 4936668"/>
              <a:gd name="connsiteX1998" fmla="*/ 7393095 w 9013239"/>
              <a:gd name="connsiteY1998" fmla="*/ 3121156 h 4936668"/>
              <a:gd name="connsiteX1999" fmla="*/ 7388331 w 9013239"/>
              <a:gd name="connsiteY1999" fmla="*/ 3106860 h 4936668"/>
              <a:gd name="connsiteX2000" fmla="*/ 7388331 w 9013239"/>
              <a:gd name="connsiteY2000" fmla="*/ 3125920 h 4936668"/>
              <a:gd name="connsiteX2001" fmla="*/ 7388331 w 9013239"/>
              <a:gd name="connsiteY2001" fmla="*/ 3135452 h 4936668"/>
              <a:gd name="connsiteX2002" fmla="*/ 7393095 w 9013239"/>
              <a:gd name="connsiteY2002" fmla="*/ 3140216 h 4936668"/>
              <a:gd name="connsiteX2003" fmla="*/ 7369270 w 9013239"/>
              <a:gd name="connsiteY2003" fmla="*/ 3154512 h 4936668"/>
              <a:gd name="connsiteX2004" fmla="*/ 7350209 w 9013239"/>
              <a:gd name="connsiteY2004" fmla="*/ 3173572 h 4936668"/>
              <a:gd name="connsiteX2005" fmla="*/ 7340679 w 9013239"/>
              <a:gd name="connsiteY2005" fmla="*/ 3178336 h 4936668"/>
              <a:gd name="connsiteX2006" fmla="*/ 7331149 w 9013239"/>
              <a:gd name="connsiteY2006" fmla="*/ 3187868 h 4936668"/>
              <a:gd name="connsiteX2007" fmla="*/ 7316853 w 9013239"/>
              <a:gd name="connsiteY2007" fmla="*/ 3211692 h 4936668"/>
              <a:gd name="connsiteX2008" fmla="*/ 7312089 w 9013239"/>
              <a:gd name="connsiteY2008" fmla="*/ 3230756 h 4936668"/>
              <a:gd name="connsiteX2009" fmla="*/ 7307323 w 9013239"/>
              <a:gd name="connsiteY2009" fmla="*/ 3249816 h 4936668"/>
              <a:gd name="connsiteX2010" fmla="*/ 7307323 w 9013239"/>
              <a:gd name="connsiteY2010" fmla="*/ 3240284 h 4936668"/>
              <a:gd name="connsiteX2011" fmla="*/ 7307323 w 9013239"/>
              <a:gd name="connsiteY2011" fmla="*/ 3225988 h 4936668"/>
              <a:gd name="connsiteX2012" fmla="*/ 7302558 w 9013239"/>
              <a:gd name="connsiteY2012" fmla="*/ 3206928 h 4936668"/>
              <a:gd name="connsiteX2013" fmla="*/ 7297793 w 9013239"/>
              <a:gd name="connsiteY2013" fmla="*/ 3240284 h 4936668"/>
              <a:gd name="connsiteX2014" fmla="*/ 7293028 w 9013239"/>
              <a:gd name="connsiteY2014" fmla="*/ 3254580 h 4936668"/>
              <a:gd name="connsiteX2015" fmla="*/ 7231081 w 9013239"/>
              <a:gd name="connsiteY2015" fmla="*/ 3254580 h 4936668"/>
              <a:gd name="connsiteX2016" fmla="*/ 7202491 w 9013239"/>
              <a:gd name="connsiteY2016" fmla="*/ 3264112 h 4936668"/>
              <a:gd name="connsiteX2017" fmla="*/ 7164369 w 9013239"/>
              <a:gd name="connsiteY2017" fmla="*/ 3292700 h 4936668"/>
              <a:gd name="connsiteX2018" fmla="*/ 7150074 w 9013239"/>
              <a:gd name="connsiteY2018" fmla="*/ 3302232 h 4936668"/>
              <a:gd name="connsiteX2019" fmla="*/ 7116718 w 9013239"/>
              <a:gd name="connsiteY2019" fmla="*/ 3349884 h 4936668"/>
              <a:gd name="connsiteX2020" fmla="*/ 7107188 w 9013239"/>
              <a:gd name="connsiteY2020" fmla="*/ 3383240 h 4936668"/>
              <a:gd name="connsiteX2021" fmla="*/ 7102423 w 9013239"/>
              <a:gd name="connsiteY2021" fmla="*/ 3368944 h 4936668"/>
              <a:gd name="connsiteX2022" fmla="*/ 7102423 w 9013239"/>
              <a:gd name="connsiteY2022" fmla="*/ 3359412 h 4936668"/>
              <a:gd name="connsiteX2023" fmla="*/ 7102423 w 9013239"/>
              <a:gd name="connsiteY2023" fmla="*/ 3349884 h 4936668"/>
              <a:gd name="connsiteX2024" fmla="*/ 7092893 w 9013239"/>
              <a:gd name="connsiteY2024" fmla="*/ 3368944 h 4936668"/>
              <a:gd name="connsiteX2025" fmla="*/ 7102423 w 9013239"/>
              <a:gd name="connsiteY2025" fmla="*/ 3392768 h 4936668"/>
              <a:gd name="connsiteX2026" fmla="*/ 7092893 w 9013239"/>
              <a:gd name="connsiteY2026" fmla="*/ 3402300 h 4936668"/>
              <a:gd name="connsiteX2027" fmla="*/ 7073832 w 9013239"/>
              <a:gd name="connsiteY2027" fmla="*/ 3421360 h 4936668"/>
              <a:gd name="connsiteX2028" fmla="*/ 7059537 w 9013239"/>
              <a:gd name="connsiteY2028" fmla="*/ 3421360 h 4936668"/>
              <a:gd name="connsiteX2029" fmla="*/ 7045241 w 9013239"/>
              <a:gd name="connsiteY2029" fmla="*/ 3426124 h 4936668"/>
              <a:gd name="connsiteX2030" fmla="*/ 7040476 w 9013239"/>
              <a:gd name="connsiteY2030" fmla="*/ 3445184 h 4936668"/>
              <a:gd name="connsiteX2031" fmla="*/ 7026181 w 9013239"/>
              <a:gd name="connsiteY2031" fmla="*/ 3459480 h 4936668"/>
              <a:gd name="connsiteX2032" fmla="*/ 7011885 w 9013239"/>
              <a:gd name="connsiteY2032" fmla="*/ 3469012 h 4936668"/>
              <a:gd name="connsiteX2033" fmla="*/ 6992825 w 9013239"/>
              <a:gd name="connsiteY2033" fmla="*/ 3464244 h 4936668"/>
              <a:gd name="connsiteX2034" fmla="*/ 6997590 w 9013239"/>
              <a:gd name="connsiteY2034" fmla="*/ 3478540 h 4936668"/>
              <a:gd name="connsiteX2035" fmla="*/ 6992825 w 9013239"/>
              <a:gd name="connsiteY2035" fmla="*/ 3488072 h 4936668"/>
              <a:gd name="connsiteX2036" fmla="*/ 6978529 w 9013239"/>
              <a:gd name="connsiteY2036" fmla="*/ 3497600 h 4936668"/>
              <a:gd name="connsiteX2037" fmla="*/ 6964234 w 9013239"/>
              <a:gd name="connsiteY2037" fmla="*/ 3502368 h 4936668"/>
              <a:gd name="connsiteX2038" fmla="*/ 6954704 w 9013239"/>
              <a:gd name="connsiteY2038" fmla="*/ 3502368 h 4936668"/>
              <a:gd name="connsiteX2039" fmla="*/ 6945173 w 9013239"/>
              <a:gd name="connsiteY2039" fmla="*/ 3507132 h 4936668"/>
              <a:gd name="connsiteX2040" fmla="*/ 6940409 w 9013239"/>
              <a:gd name="connsiteY2040" fmla="*/ 3511896 h 4936668"/>
              <a:gd name="connsiteX2041" fmla="*/ 6926113 w 9013239"/>
              <a:gd name="connsiteY2041" fmla="*/ 3521428 h 4936668"/>
              <a:gd name="connsiteX2042" fmla="*/ 6911817 w 9013239"/>
              <a:gd name="connsiteY2042" fmla="*/ 3516660 h 4936668"/>
              <a:gd name="connsiteX2043" fmla="*/ 6892757 w 9013239"/>
              <a:gd name="connsiteY2043" fmla="*/ 3511896 h 4936668"/>
              <a:gd name="connsiteX2044" fmla="*/ 6883227 w 9013239"/>
              <a:gd name="connsiteY2044" fmla="*/ 3516660 h 4936668"/>
              <a:gd name="connsiteX2045" fmla="*/ 6897523 w 9013239"/>
              <a:gd name="connsiteY2045" fmla="*/ 3526192 h 4936668"/>
              <a:gd name="connsiteX2046" fmla="*/ 6907053 w 9013239"/>
              <a:gd name="connsiteY2046" fmla="*/ 3535724 h 4936668"/>
              <a:gd name="connsiteX2047" fmla="*/ 6907053 w 9013239"/>
              <a:gd name="connsiteY2047" fmla="*/ 3545252 h 4936668"/>
              <a:gd name="connsiteX2048" fmla="*/ 6902287 w 9013239"/>
              <a:gd name="connsiteY2048" fmla="*/ 3554784 h 4936668"/>
              <a:gd name="connsiteX2049" fmla="*/ 6892757 w 9013239"/>
              <a:gd name="connsiteY2049" fmla="*/ 3559548 h 4936668"/>
              <a:gd name="connsiteX2050" fmla="*/ 6887992 w 9013239"/>
              <a:gd name="connsiteY2050" fmla="*/ 3559548 h 4936668"/>
              <a:gd name="connsiteX2051" fmla="*/ 6883227 w 9013239"/>
              <a:gd name="connsiteY2051" fmla="*/ 3554784 h 4936668"/>
              <a:gd name="connsiteX2052" fmla="*/ 6883227 w 9013239"/>
              <a:gd name="connsiteY2052" fmla="*/ 3540488 h 4936668"/>
              <a:gd name="connsiteX2053" fmla="*/ 6878462 w 9013239"/>
              <a:gd name="connsiteY2053" fmla="*/ 3540488 h 4936668"/>
              <a:gd name="connsiteX2054" fmla="*/ 6873697 w 9013239"/>
              <a:gd name="connsiteY2054" fmla="*/ 3550016 h 4936668"/>
              <a:gd name="connsiteX2055" fmla="*/ 6854636 w 9013239"/>
              <a:gd name="connsiteY2055" fmla="*/ 3530956 h 4936668"/>
              <a:gd name="connsiteX2056" fmla="*/ 6859401 w 9013239"/>
              <a:gd name="connsiteY2056" fmla="*/ 3545252 h 4936668"/>
              <a:gd name="connsiteX2057" fmla="*/ 6864167 w 9013239"/>
              <a:gd name="connsiteY2057" fmla="*/ 3559548 h 4936668"/>
              <a:gd name="connsiteX2058" fmla="*/ 6868931 w 9013239"/>
              <a:gd name="connsiteY2058" fmla="*/ 3564312 h 4936668"/>
              <a:gd name="connsiteX2059" fmla="*/ 6873697 w 9013239"/>
              <a:gd name="connsiteY2059" fmla="*/ 3569080 h 4936668"/>
              <a:gd name="connsiteX2060" fmla="*/ 6873697 w 9013239"/>
              <a:gd name="connsiteY2060" fmla="*/ 3573844 h 4936668"/>
              <a:gd name="connsiteX2061" fmla="*/ 6864167 w 9013239"/>
              <a:gd name="connsiteY2061" fmla="*/ 3588140 h 4936668"/>
              <a:gd name="connsiteX2062" fmla="*/ 6859401 w 9013239"/>
              <a:gd name="connsiteY2062" fmla="*/ 3588140 h 4936668"/>
              <a:gd name="connsiteX2063" fmla="*/ 6849871 w 9013239"/>
              <a:gd name="connsiteY2063" fmla="*/ 3592904 h 4936668"/>
              <a:gd name="connsiteX2064" fmla="*/ 6845106 w 9013239"/>
              <a:gd name="connsiteY2064" fmla="*/ 3597668 h 4936668"/>
              <a:gd name="connsiteX2065" fmla="*/ 6845106 w 9013239"/>
              <a:gd name="connsiteY2065" fmla="*/ 3607200 h 4936668"/>
              <a:gd name="connsiteX2066" fmla="*/ 6835575 w 9013239"/>
              <a:gd name="connsiteY2066" fmla="*/ 3621496 h 4936668"/>
              <a:gd name="connsiteX2067" fmla="*/ 6816515 w 9013239"/>
              <a:gd name="connsiteY2067" fmla="*/ 3631024 h 4936668"/>
              <a:gd name="connsiteX2068" fmla="*/ 6811750 w 9013239"/>
              <a:gd name="connsiteY2068" fmla="*/ 3631024 h 4936668"/>
              <a:gd name="connsiteX2069" fmla="*/ 6806985 w 9013239"/>
              <a:gd name="connsiteY2069" fmla="*/ 3635792 h 4936668"/>
              <a:gd name="connsiteX2070" fmla="*/ 6811750 w 9013239"/>
              <a:gd name="connsiteY2070" fmla="*/ 3640556 h 4936668"/>
              <a:gd name="connsiteX2071" fmla="*/ 6816515 w 9013239"/>
              <a:gd name="connsiteY2071" fmla="*/ 3645320 h 4936668"/>
              <a:gd name="connsiteX2072" fmla="*/ 6816515 w 9013239"/>
              <a:gd name="connsiteY2072" fmla="*/ 3650084 h 4936668"/>
              <a:gd name="connsiteX2073" fmla="*/ 6811750 w 9013239"/>
              <a:gd name="connsiteY2073" fmla="*/ 3659616 h 4936668"/>
              <a:gd name="connsiteX2074" fmla="*/ 6802220 w 9013239"/>
              <a:gd name="connsiteY2074" fmla="*/ 3659616 h 4936668"/>
              <a:gd name="connsiteX2075" fmla="*/ 6797455 w 9013239"/>
              <a:gd name="connsiteY2075" fmla="*/ 3669144 h 4936668"/>
              <a:gd name="connsiteX2076" fmla="*/ 6797455 w 9013239"/>
              <a:gd name="connsiteY2076" fmla="*/ 3673912 h 4936668"/>
              <a:gd name="connsiteX2077" fmla="*/ 6802220 w 9013239"/>
              <a:gd name="connsiteY2077" fmla="*/ 3678676 h 4936668"/>
              <a:gd name="connsiteX2078" fmla="*/ 6797455 w 9013239"/>
              <a:gd name="connsiteY2078" fmla="*/ 3683440 h 4936668"/>
              <a:gd name="connsiteX2079" fmla="*/ 6787925 w 9013239"/>
              <a:gd name="connsiteY2079" fmla="*/ 3692972 h 4936668"/>
              <a:gd name="connsiteX2080" fmla="*/ 6783159 w 9013239"/>
              <a:gd name="connsiteY2080" fmla="*/ 3697736 h 4936668"/>
              <a:gd name="connsiteX2081" fmla="*/ 6792689 w 9013239"/>
              <a:gd name="connsiteY2081" fmla="*/ 3697736 h 4936668"/>
              <a:gd name="connsiteX2082" fmla="*/ 6797455 w 9013239"/>
              <a:gd name="connsiteY2082" fmla="*/ 3697736 h 4936668"/>
              <a:gd name="connsiteX2083" fmla="*/ 6792689 w 9013239"/>
              <a:gd name="connsiteY2083" fmla="*/ 3712032 h 4936668"/>
              <a:gd name="connsiteX2084" fmla="*/ 6783159 w 9013239"/>
              <a:gd name="connsiteY2084" fmla="*/ 3716796 h 4936668"/>
              <a:gd name="connsiteX2085" fmla="*/ 6778394 w 9013239"/>
              <a:gd name="connsiteY2085" fmla="*/ 3726328 h 4936668"/>
              <a:gd name="connsiteX2086" fmla="*/ 6764099 w 9013239"/>
              <a:gd name="connsiteY2086" fmla="*/ 3731092 h 4936668"/>
              <a:gd name="connsiteX2087" fmla="*/ 6768864 w 9013239"/>
              <a:gd name="connsiteY2087" fmla="*/ 3735856 h 4936668"/>
              <a:gd name="connsiteX2088" fmla="*/ 6773629 w 9013239"/>
              <a:gd name="connsiteY2088" fmla="*/ 3740624 h 4936668"/>
              <a:gd name="connsiteX2089" fmla="*/ 6783159 w 9013239"/>
              <a:gd name="connsiteY2089" fmla="*/ 3750152 h 4936668"/>
              <a:gd name="connsiteX2090" fmla="*/ 6768864 w 9013239"/>
              <a:gd name="connsiteY2090" fmla="*/ 3764448 h 4936668"/>
              <a:gd name="connsiteX2091" fmla="*/ 6759333 w 9013239"/>
              <a:gd name="connsiteY2091" fmla="*/ 3764448 h 4936668"/>
              <a:gd name="connsiteX2092" fmla="*/ 6759333 w 9013239"/>
              <a:gd name="connsiteY2092" fmla="*/ 3759684 h 4936668"/>
              <a:gd name="connsiteX2093" fmla="*/ 6754569 w 9013239"/>
              <a:gd name="connsiteY2093" fmla="*/ 3773980 h 4936668"/>
              <a:gd name="connsiteX2094" fmla="*/ 6754569 w 9013239"/>
              <a:gd name="connsiteY2094" fmla="*/ 3778744 h 4936668"/>
              <a:gd name="connsiteX2095" fmla="*/ 6754569 w 9013239"/>
              <a:gd name="connsiteY2095" fmla="*/ 3793040 h 4936668"/>
              <a:gd name="connsiteX2096" fmla="*/ 6749803 w 9013239"/>
              <a:gd name="connsiteY2096" fmla="*/ 3812100 h 4936668"/>
              <a:gd name="connsiteX2097" fmla="*/ 6745038 w 9013239"/>
              <a:gd name="connsiteY2097" fmla="*/ 3816864 h 4936668"/>
              <a:gd name="connsiteX2098" fmla="*/ 6745038 w 9013239"/>
              <a:gd name="connsiteY2098" fmla="*/ 3831160 h 4936668"/>
              <a:gd name="connsiteX2099" fmla="*/ 6745038 w 9013239"/>
              <a:gd name="connsiteY2099" fmla="*/ 3845456 h 4936668"/>
              <a:gd name="connsiteX2100" fmla="*/ 6754569 w 9013239"/>
              <a:gd name="connsiteY2100" fmla="*/ 3859752 h 4936668"/>
              <a:gd name="connsiteX2101" fmla="*/ 6764099 w 9013239"/>
              <a:gd name="connsiteY2101" fmla="*/ 3926464 h 4936668"/>
              <a:gd name="connsiteX2102" fmla="*/ 6773629 w 9013239"/>
              <a:gd name="connsiteY2102" fmla="*/ 3950288 h 4936668"/>
              <a:gd name="connsiteX2103" fmla="*/ 6787925 w 9013239"/>
              <a:gd name="connsiteY2103" fmla="*/ 4012236 h 4936668"/>
              <a:gd name="connsiteX2104" fmla="*/ 6806985 w 9013239"/>
              <a:gd name="connsiteY2104" fmla="*/ 4074180 h 4936668"/>
              <a:gd name="connsiteX2105" fmla="*/ 6840341 w 9013239"/>
              <a:gd name="connsiteY2105" fmla="*/ 4145660 h 4936668"/>
              <a:gd name="connsiteX2106" fmla="*/ 6892757 w 9013239"/>
              <a:gd name="connsiteY2106" fmla="*/ 4236196 h 4936668"/>
              <a:gd name="connsiteX2107" fmla="*/ 6902287 w 9013239"/>
              <a:gd name="connsiteY2107" fmla="*/ 4245728 h 4936668"/>
              <a:gd name="connsiteX2108" fmla="*/ 6892757 w 9013239"/>
              <a:gd name="connsiteY2108" fmla="*/ 4260020 h 4936668"/>
              <a:gd name="connsiteX2109" fmla="*/ 6892757 w 9013239"/>
              <a:gd name="connsiteY2109" fmla="*/ 4269552 h 4936668"/>
              <a:gd name="connsiteX2110" fmla="*/ 6892757 w 9013239"/>
              <a:gd name="connsiteY2110" fmla="*/ 4283848 h 4936668"/>
              <a:gd name="connsiteX2111" fmla="*/ 6892757 w 9013239"/>
              <a:gd name="connsiteY2111" fmla="*/ 4302908 h 4936668"/>
              <a:gd name="connsiteX2112" fmla="*/ 6897523 w 9013239"/>
              <a:gd name="connsiteY2112" fmla="*/ 4321968 h 4936668"/>
              <a:gd name="connsiteX2113" fmla="*/ 6911817 w 9013239"/>
              <a:gd name="connsiteY2113" fmla="*/ 4350560 h 4936668"/>
              <a:gd name="connsiteX2114" fmla="*/ 6902287 w 9013239"/>
              <a:gd name="connsiteY2114" fmla="*/ 4345796 h 4936668"/>
              <a:gd name="connsiteX2115" fmla="*/ 6887992 w 9013239"/>
              <a:gd name="connsiteY2115" fmla="*/ 4302908 h 4936668"/>
              <a:gd name="connsiteX2116" fmla="*/ 6883227 w 9013239"/>
              <a:gd name="connsiteY2116" fmla="*/ 4279084 h 4936668"/>
              <a:gd name="connsiteX2117" fmla="*/ 6887992 w 9013239"/>
              <a:gd name="connsiteY2117" fmla="*/ 4240960 h 4936668"/>
              <a:gd name="connsiteX2118" fmla="*/ 6883227 w 9013239"/>
              <a:gd name="connsiteY2118" fmla="*/ 4240960 h 4936668"/>
              <a:gd name="connsiteX2119" fmla="*/ 6878462 w 9013239"/>
              <a:gd name="connsiteY2119" fmla="*/ 4255256 h 4936668"/>
              <a:gd name="connsiteX2120" fmla="*/ 6878462 w 9013239"/>
              <a:gd name="connsiteY2120" fmla="*/ 4269552 h 4936668"/>
              <a:gd name="connsiteX2121" fmla="*/ 6873697 w 9013239"/>
              <a:gd name="connsiteY2121" fmla="*/ 4274316 h 4936668"/>
              <a:gd name="connsiteX2122" fmla="*/ 6868931 w 9013239"/>
              <a:gd name="connsiteY2122" fmla="*/ 4250492 h 4936668"/>
              <a:gd name="connsiteX2123" fmla="*/ 6868931 w 9013239"/>
              <a:gd name="connsiteY2123" fmla="*/ 4240960 h 4936668"/>
              <a:gd name="connsiteX2124" fmla="*/ 6873697 w 9013239"/>
              <a:gd name="connsiteY2124" fmla="*/ 4231432 h 4936668"/>
              <a:gd name="connsiteX2125" fmla="*/ 6873697 w 9013239"/>
              <a:gd name="connsiteY2125" fmla="*/ 4226664 h 4936668"/>
              <a:gd name="connsiteX2126" fmla="*/ 6864167 w 9013239"/>
              <a:gd name="connsiteY2126" fmla="*/ 4221900 h 4936668"/>
              <a:gd name="connsiteX2127" fmla="*/ 6859401 w 9013239"/>
              <a:gd name="connsiteY2127" fmla="*/ 4212372 h 4936668"/>
              <a:gd name="connsiteX2128" fmla="*/ 6859401 w 9013239"/>
              <a:gd name="connsiteY2128" fmla="*/ 4202840 h 4936668"/>
              <a:gd name="connsiteX2129" fmla="*/ 6854636 w 9013239"/>
              <a:gd name="connsiteY2129" fmla="*/ 4198076 h 4936668"/>
              <a:gd name="connsiteX2130" fmla="*/ 6849871 w 9013239"/>
              <a:gd name="connsiteY2130" fmla="*/ 4198076 h 4936668"/>
              <a:gd name="connsiteX2131" fmla="*/ 6854636 w 9013239"/>
              <a:gd name="connsiteY2131" fmla="*/ 4221900 h 4936668"/>
              <a:gd name="connsiteX2132" fmla="*/ 6859401 w 9013239"/>
              <a:gd name="connsiteY2132" fmla="*/ 4236196 h 4936668"/>
              <a:gd name="connsiteX2133" fmla="*/ 6864167 w 9013239"/>
              <a:gd name="connsiteY2133" fmla="*/ 4264788 h 4936668"/>
              <a:gd name="connsiteX2134" fmla="*/ 6873697 w 9013239"/>
              <a:gd name="connsiteY2134" fmla="*/ 4283848 h 4936668"/>
              <a:gd name="connsiteX2135" fmla="*/ 6878462 w 9013239"/>
              <a:gd name="connsiteY2135" fmla="*/ 4302908 h 4936668"/>
              <a:gd name="connsiteX2136" fmla="*/ 6945173 w 9013239"/>
              <a:gd name="connsiteY2136" fmla="*/ 4474452 h 4936668"/>
              <a:gd name="connsiteX2137" fmla="*/ 6964234 w 9013239"/>
              <a:gd name="connsiteY2137" fmla="*/ 4498280 h 4936668"/>
              <a:gd name="connsiteX2138" fmla="*/ 6968999 w 9013239"/>
              <a:gd name="connsiteY2138" fmla="*/ 4512572 h 4936668"/>
              <a:gd name="connsiteX2139" fmla="*/ 6973765 w 9013239"/>
              <a:gd name="connsiteY2139" fmla="*/ 4545928 h 4936668"/>
              <a:gd name="connsiteX2140" fmla="*/ 6973765 w 9013239"/>
              <a:gd name="connsiteY2140" fmla="*/ 4584052 h 4936668"/>
              <a:gd name="connsiteX2141" fmla="*/ 6964234 w 9013239"/>
              <a:gd name="connsiteY2141" fmla="*/ 4660292 h 4936668"/>
              <a:gd name="connsiteX2142" fmla="*/ 6964234 w 9013239"/>
              <a:gd name="connsiteY2142" fmla="*/ 4712708 h 4936668"/>
              <a:gd name="connsiteX2143" fmla="*/ 6959469 w 9013239"/>
              <a:gd name="connsiteY2143" fmla="*/ 4712708 h 4936668"/>
              <a:gd name="connsiteX2144" fmla="*/ 6959469 w 9013239"/>
              <a:gd name="connsiteY2144" fmla="*/ 4707944 h 4936668"/>
              <a:gd name="connsiteX2145" fmla="*/ 6949939 w 9013239"/>
              <a:gd name="connsiteY2145" fmla="*/ 4731768 h 4936668"/>
              <a:gd name="connsiteX2146" fmla="*/ 6935643 w 9013239"/>
              <a:gd name="connsiteY2146" fmla="*/ 4750828 h 4936668"/>
              <a:gd name="connsiteX2147" fmla="*/ 6930878 w 9013239"/>
              <a:gd name="connsiteY2147" fmla="*/ 4784184 h 4936668"/>
              <a:gd name="connsiteX2148" fmla="*/ 6926113 w 9013239"/>
              <a:gd name="connsiteY2148" fmla="*/ 4798480 h 4936668"/>
              <a:gd name="connsiteX2149" fmla="*/ 6907053 w 9013239"/>
              <a:gd name="connsiteY2149" fmla="*/ 4817540 h 4936668"/>
              <a:gd name="connsiteX2150" fmla="*/ 6897523 w 9013239"/>
              <a:gd name="connsiteY2150" fmla="*/ 4817540 h 4936668"/>
              <a:gd name="connsiteX2151" fmla="*/ 6868931 w 9013239"/>
              <a:gd name="connsiteY2151" fmla="*/ 4831836 h 4936668"/>
              <a:gd name="connsiteX2152" fmla="*/ 6845106 w 9013239"/>
              <a:gd name="connsiteY2152" fmla="*/ 4827072 h 4936668"/>
              <a:gd name="connsiteX2153" fmla="*/ 6826045 w 9013239"/>
              <a:gd name="connsiteY2153" fmla="*/ 4836604 h 4936668"/>
              <a:gd name="connsiteX2154" fmla="*/ 6806985 w 9013239"/>
              <a:gd name="connsiteY2154" fmla="*/ 4831836 h 4936668"/>
              <a:gd name="connsiteX2155" fmla="*/ 6797455 w 9013239"/>
              <a:gd name="connsiteY2155" fmla="*/ 4817540 h 4936668"/>
              <a:gd name="connsiteX2156" fmla="*/ 6802220 w 9013239"/>
              <a:gd name="connsiteY2156" fmla="*/ 4812776 h 4936668"/>
              <a:gd name="connsiteX2157" fmla="*/ 6802220 w 9013239"/>
              <a:gd name="connsiteY2157" fmla="*/ 4803248 h 4936668"/>
              <a:gd name="connsiteX2158" fmla="*/ 6811750 w 9013239"/>
              <a:gd name="connsiteY2158" fmla="*/ 4803248 h 4936668"/>
              <a:gd name="connsiteX2159" fmla="*/ 6830811 w 9013239"/>
              <a:gd name="connsiteY2159" fmla="*/ 4817540 h 4936668"/>
              <a:gd name="connsiteX2160" fmla="*/ 6835575 w 9013239"/>
              <a:gd name="connsiteY2160" fmla="*/ 4812776 h 4936668"/>
              <a:gd name="connsiteX2161" fmla="*/ 6830811 w 9013239"/>
              <a:gd name="connsiteY2161" fmla="*/ 4803248 h 4936668"/>
              <a:gd name="connsiteX2162" fmla="*/ 6816515 w 9013239"/>
              <a:gd name="connsiteY2162" fmla="*/ 4798480 h 4936668"/>
              <a:gd name="connsiteX2163" fmla="*/ 6806985 w 9013239"/>
              <a:gd name="connsiteY2163" fmla="*/ 4793716 h 4936668"/>
              <a:gd name="connsiteX2164" fmla="*/ 6792689 w 9013239"/>
              <a:gd name="connsiteY2164" fmla="*/ 4755596 h 4936668"/>
              <a:gd name="connsiteX2165" fmla="*/ 6773629 w 9013239"/>
              <a:gd name="connsiteY2165" fmla="*/ 4731768 h 4936668"/>
              <a:gd name="connsiteX2166" fmla="*/ 6768864 w 9013239"/>
              <a:gd name="connsiteY2166" fmla="*/ 4712708 h 4936668"/>
              <a:gd name="connsiteX2167" fmla="*/ 6735508 w 9013239"/>
              <a:gd name="connsiteY2167" fmla="*/ 4703180 h 4936668"/>
              <a:gd name="connsiteX2168" fmla="*/ 6716447 w 9013239"/>
              <a:gd name="connsiteY2168" fmla="*/ 4688884 h 4936668"/>
              <a:gd name="connsiteX2169" fmla="*/ 6697387 w 9013239"/>
              <a:gd name="connsiteY2169" fmla="*/ 4660292 h 4936668"/>
              <a:gd name="connsiteX2170" fmla="*/ 6692622 w 9013239"/>
              <a:gd name="connsiteY2170" fmla="*/ 4607876 h 4936668"/>
              <a:gd name="connsiteX2171" fmla="*/ 6678327 w 9013239"/>
              <a:gd name="connsiteY2171" fmla="*/ 4603112 h 4936668"/>
              <a:gd name="connsiteX2172" fmla="*/ 6678327 w 9013239"/>
              <a:gd name="connsiteY2172" fmla="*/ 4598344 h 4936668"/>
              <a:gd name="connsiteX2173" fmla="*/ 6687857 w 9013239"/>
              <a:gd name="connsiteY2173" fmla="*/ 4579284 h 4936668"/>
              <a:gd name="connsiteX2174" fmla="*/ 6697387 w 9013239"/>
              <a:gd name="connsiteY2174" fmla="*/ 4564992 h 4936668"/>
              <a:gd name="connsiteX2175" fmla="*/ 6687857 w 9013239"/>
              <a:gd name="connsiteY2175" fmla="*/ 4569756 h 4936668"/>
              <a:gd name="connsiteX2176" fmla="*/ 6683091 w 9013239"/>
              <a:gd name="connsiteY2176" fmla="*/ 4574520 h 4936668"/>
              <a:gd name="connsiteX2177" fmla="*/ 6673561 w 9013239"/>
              <a:gd name="connsiteY2177" fmla="*/ 4588816 h 4936668"/>
              <a:gd name="connsiteX2178" fmla="*/ 6668796 w 9013239"/>
              <a:gd name="connsiteY2178" fmla="*/ 4588816 h 4936668"/>
              <a:gd name="connsiteX2179" fmla="*/ 6664031 w 9013239"/>
              <a:gd name="connsiteY2179" fmla="*/ 4588816 h 4936668"/>
              <a:gd name="connsiteX2180" fmla="*/ 6659266 w 9013239"/>
              <a:gd name="connsiteY2180" fmla="*/ 4560224 h 4936668"/>
              <a:gd name="connsiteX2181" fmla="*/ 6659266 w 9013239"/>
              <a:gd name="connsiteY2181" fmla="*/ 4531636 h 4936668"/>
              <a:gd name="connsiteX2182" fmla="*/ 6668796 w 9013239"/>
              <a:gd name="connsiteY2182" fmla="*/ 4517340 h 4936668"/>
              <a:gd name="connsiteX2183" fmla="*/ 6654501 w 9013239"/>
              <a:gd name="connsiteY2183" fmla="*/ 4517340 h 4936668"/>
              <a:gd name="connsiteX2184" fmla="*/ 6640205 w 9013239"/>
              <a:gd name="connsiteY2184" fmla="*/ 4522104 h 4936668"/>
              <a:gd name="connsiteX2185" fmla="*/ 6644971 w 9013239"/>
              <a:gd name="connsiteY2185" fmla="*/ 4531636 h 4936668"/>
              <a:gd name="connsiteX2186" fmla="*/ 6640205 w 9013239"/>
              <a:gd name="connsiteY2186" fmla="*/ 4536400 h 4936668"/>
              <a:gd name="connsiteX2187" fmla="*/ 6630675 w 9013239"/>
              <a:gd name="connsiteY2187" fmla="*/ 4536400 h 4936668"/>
              <a:gd name="connsiteX2188" fmla="*/ 6625910 w 9013239"/>
              <a:gd name="connsiteY2188" fmla="*/ 4531636 h 4936668"/>
              <a:gd name="connsiteX2189" fmla="*/ 6616380 w 9013239"/>
              <a:gd name="connsiteY2189" fmla="*/ 4522104 h 4936668"/>
              <a:gd name="connsiteX2190" fmla="*/ 6602085 w 9013239"/>
              <a:gd name="connsiteY2190" fmla="*/ 4498280 h 4936668"/>
              <a:gd name="connsiteX2191" fmla="*/ 6573493 w 9013239"/>
              <a:gd name="connsiteY2191" fmla="*/ 4441096 h 4936668"/>
              <a:gd name="connsiteX2192" fmla="*/ 6568729 w 9013239"/>
              <a:gd name="connsiteY2192" fmla="*/ 4431568 h 4936668"/>
              <a:gd name="connsiteX2193" fmla="*/ 6559198 w 9013239"/>
              <a:gd name="connsiteY2193" fmla="*/ 4422036 h 4936668"/>
              <a:gd name="connsiteX2194" fmla="*/ 6563963 w 9013239"/>
              <a:gd name="connsiteY2194" fmla="*/ 4422036 h 4936668"/>
              <a:gd name="connsiteX2195" fmla="*/ 6568729 w 9013239"/>
              <a:gd name="connsiteY2195" fmla="*/ 4417272 h 4936668"/>
              <a:gd name="connsiteX2196" fmla="*/ 6587789 w 9013239"/>
              <a:gd name="connsiteY2196" fmla="*/ 4393444 h 4936668"/>
              <a:gd name="connsiteX2197" fmla="*/ 6602085 w 9013239"/>
              <a:gd name="connsiteY2197" fmla="*/ 4374384 h 4936668"/>
              <a:gd name="connsiteX2198" fmla="*/ 6606849 w 9013239"/>
              <a:gd name="connsiteY2198" fmla="*/ 4364856 h 4936668"/>
              <a:gd name="connsiteX2199" fmla="*/ 6606849 w 9013239"/>
              <a:gd name="connsiteY2199" fmla="*/ 4360088 h 4936668"/>
              <a:gd name="connsiteX2200" fmla="*/ 6602085 w 9013239"/>
              <a:gd name="connsiteY2200" fmla="*/ 4350560 h 4936668"/>
              <a:gd name="connsiteX2201" fmla="*/ 6592554 w 9013239"/>
              <a:gd name="connsiteY2201" fmla="*/ 4360088 h 4936668"/>
              <a:gd name="connsiteX2202" fmla="*/ 6587789 w 9013239"/>
              <a:gd name="connsiteY2202" fmla="*/ 4355324 h 4936668"/>
              <a:gd name="connsiteX2203" fmla="*/ 6578259 w 9013239"/>
              <a:gd name="connsiteY2203" fmla="*/ 4341028 h 4936668"/>
              <a:gd name="connsiteX2204" fmla="*/ 6568729 w 9013239"/>
              <a:gd name="connsiteY2204" fmla="*/ 4336264 h 4936668"/>
              <a:gd name="connsiteX2205" fmla="*/ 6563963 w 9013239"/>
              <a:gd name="connsiteY2205" fmla="*/ 4341028 h 4936668"/>
              <a:gd name="connsiteX2206" fmla="*/ 6568729 w 9013239"/>
              <a:gd name="connsiteY2206" fmla="*/ 4350560 h 4936668"/>
              <a:gd name="connsiteX2207" fmla="*/ 6578259 w 9013239"/>
              <a:gd name="connsiteY2207" fmla="*/ 4355324 h 4936668"/>
              <a:gd name="connsiteX2208" fmla="*/ 6573493 w 9013239"/>
              <a:gd name="connsiteY2208" fmla="*/ 4374384 h 4936668"/>
              <a:gd name="connsiteX2209" fmla="*/ 6573493 w 9013239"/>
              <a:gd name="connsiteY2209" fmla="*/ 4379152 h 4936668"/>
              <a:gd name="connsiteX2210" fmla="*/ 6568729 w 9013239"/>
              <a:gd name="connsiteY2210" fmla="*/ 4383916 h 4936668"/>
              <a:gd name="connsiteX2211" fmla="*/ 6559198 w 9013239"/>
              <a:gd name="connsiteY2211" fmla="*/ 4379152 h 4936668"/>
              <a:gd name="connsiteX2212" fmla="*/ 6554433 w 9013239"/>
              <a:gd name="connsiteY2212" fmla="*/ 4383916 h 4936668"/>
              <a:gd name="connsiteX2213" fmla="*/ 6549668 w 9013239"/>
              <a:gd name="connsiteY2213" fmla="*/ 4379152 h 4936668"/>
              <a:gd name="connsiteX2214" fmla="*/ 6544903 w 9013239"/>
              <a:gd name="connsiteY2214" fmla="*/ 4374384 h 4936668"/>
              <a:gd name="connsiteX2215" fmla="*/ 6540137 w 9013239"/>
              <a:gd name="connsiteY2215" fmla="*/ 4360088 h 4936668"/>
              <a:gd name="connsiteX2216" fmla="*/ 6554433 w 9013239"/>
              <a:gd name="connsiteY2216" fmla="*/ 4293376 h 4936668"/>
              <a:gd name="connsiteX2217" fmla="*/ 6568729 w 9013239"/>
              <a:gd name="connsiteY2217" fmla="*/ 4245728 h 4936668"/>
              <a:gd name="connsiteX2218" fmla="*/ 6568729 w 9013239"/>
              <a:gd name="connsiteY2218" fmla="*/ 4198076 h 4936668"/>
              <a:gd name="connsiteX2219" fmla="*/ 6568729 w 9013239"/>
              <a:gd name="connsiteY2219" fmla="*/ 4188544 h 4936668"/>
              <a:gd name="connsiteX2220" fmla="*/ 6568729 w 9013239"/>
              <a:gd name="connsiteY2220" fmla="*/ 4179016 h 4936668"/>
              <a:gd name="connsiteX2221" fmla="*/ 6549668 w 9013239"/>
              <a:gd name="connsiteY2221" fmla="*/ 4145660 h 4936668"/>
              <a:gd name="connsiteX2222" fmla="*/ 6468661 w 9013239"/>
              <a:gd name="connsiteY2222" fmla="*/ 4074180 h 4936668"/>
              <a:gd name="connsiteX2223" fmla="*/ 6406714 w 9013239"/>
              <a:gd name="connsiteY2223" fmla="*/ 3988408 h 4936668"/>
              <a:gd name="connsiteX2224" fmla="*/ 6349533 w 9013239"/>
              <a:gd name="connsiteY2224" fmla="*/ 3959820 h 4936668"/>
              <a:gd name="connsiteX2225" fmla="*/ 6311411 w 9013239"/>
              <a:gd name="connsiteY2225" fmla="*/ 3964584 h 4936668"/>
              <a:gd name="connsiteX2226" fmla="*/ 6301881 w 9013239"/>
              <a:gd name="connsiteY2226" fmla="*/ 3974116 h 4936668"/>
              <a:gd name="connsiteX2227" fmla="*/ 6297116 w 9013239"/>
              <a:gd name="connsiteY2227" fmla="*/ 3978880 h 4936668"/>
              <a:gd name="connsiteX2228" fmla="*/ 6301881 w 9013239"/>
              <a:gd name="connsiteY2228" fmla="*/ 3988408 h 4936668"/>
              <a:gd name="connsiteX2229" fmla="*/ 6297116 w 9013239"/>
              <a:gd name="connsiteY2229" fmla="*/ 3993176 h 4936668"/>
              <a:gd name="connsiteX2230" fmla="*/ 6287586 w 9013239"/>
              <a:gd name="connsiteY2230" fmla="*/ 3993176 h 4936668"/>
              <a:gd name="connsiteX2231" fmla="*/ 6273291 w 9013239"/>
              <a:gd name="connsiteY2231" fmla="*/ 3993176 h 4936668"/>
              <a:gd name="connsiteX2232" fmla="*/ 6230405 w 9013239"/>
              <a:gd name="connsiteY2232" fmla="*/ 4017000 h 4936668"/>
              <a:gd name="connsiteX2233" fmla="*/ 6216109 w 9013239"/>
              <a:gd name="connsiteY2233" fmla="*/ 4017000 h 4936668"/>
              <a:gd name="connsiteX2234" fmla="*/ 6206579 w 9013239"/>
              <a:gd name="connsiteY2234" fmla="*/ 4021764 h 4936668"/>
              <a:gd name="connsiteX2235" fmla="*/ 6197049 w 9013239"/>
              <a:gd name="connsiteY2235" fmla="*/ 4026532 h 4936668"/>
              <a:gd name="connsiteX2236" fmla="*/ 6173223 w 9013239"/>
              <a:gd name="connsiteY2236" fmla="*/ 4031296 h 4936668"/>
              <a:gd name="connsiteX2237" fmla="*/ 6149397 w 9013239"/>
              <a:gd name="connsiteY2237" fmla="*/ 4036060 h 4936668"/>
              <a:gd name="connsiteX2238" fmla="*/ 6139867 w 9013239"/>
              <a:gd name="connsiteY2238" fmla="*/ 4031296 h 4936668"/>
              <a:gd name="connsiteX2239" fmla="*/ 6135102 w 9013239"/>
              <a:gd name="connsiteY2239" fmla="*/ 4017000 h 4936668"/>
              <a:gd name="connsiteX2240" fmla="*/ 6135102 w 9013239"/>
              <a:gd name="connsiteY2240" fmla="*/ 4007472 h 4936668"/>
              <a:gd name="connsiteX2241" fmla="*/ 6139867 w 9013239"/>
              <a:gd name="connsiteY2241" fmla="*/ 4017000 h 4936668"/>
              <a:gd name="connsiteX2242" fmla="*/ 6149397 w 9013239"/>
              <a:gd name="connsiteY2242" fmla="*/ 4021764 h 4936668"/>
              <a:gd name="connsiteX2243" fmla="*/ 6154163 w 9013239"/>
              <a:gd name="connsiteY2243" fmla="*/ 4021764 h 4936668"/>
              <a:gd name="connsiteX2244" fmla="*/ 6154163 w 9013239"/>
              <a:gd name="connsiteY2244" fmla="*/ 4012236 h 4936668"/>
              <a:gd name="connsiteX2245" fmla="*/ 6144632 w 9013239"/>
              <a:gd name="connsiteY2245" fmla="*/ 3997940 h 4936668"/>
              <a:gd name="connsiteX2246" fmla="*/ 6120807 w 9013239"/>
              <a:gd name="connsiteY2246" fmla="*/ 3983644 h 4936668"/>
              <a:gd name="connsiteX2247" fmla="*/ 6096981 w 9013239"/>
              <a:gd name="connsiteY2247" fmla="*/ 3955052 h 4936668"/>
              <a:gd name="connsiteX2248" fmla="*/ 6101746 w 9013239"/>
              <a:gd name="connsiteY2248" fmla="*/ 3955052 h 4936668"/>
              <a:gd name="connsiteX2249" fmla="*/ 6106511 w 9013239"/>
              <a:gd name="connsiteY2249" fmla="*/ 3950288 h 4936668"/>
              <a:gd name="connsiteX2250" fmla="*/ 6096981 w 9013239"/>
              <a:gd name="connsiteY2250" fmla="*/ 3945524 h 4936668"/>
              <a:gd name="connsiteX2251" fmla="*/ 6101746 w 9013239"/>
              <a:gd name="connsiteY2251" fmla="*/ 3935992 h 4936668"/>
              <a:gd name="connsiteX2252" fmla="*/ 6106511 w 9013239"/>
              <a:gd name="connsiteY2252" fmla="*/ 3926464 h 4936668"/>
              <a:gd name="connsiteX2253" fmla="*/ 6096981 w 9013239"/>
              <a:gd name="connsiteY2253" fmla="*/ 3926464 h 4936668"/>
              <a:gd name="connsiteX2254" fmla="*/ 6087451 w 9013239"/>
              <a:gd name="connsiteY2254" fmla="*/ 3931228 h 4936668"/>
              <a:gd name="connsiteX2255" fmla="*/ 6087451 w 9013239"/>
              <a:gd name="connsiteY2255" fmla="*/ 3940760 h 4936668"/>
              <a:gd name="connsiteX2256" fmla="*/ 6082685 w 9013239"/>
              <a:gd name="connsiteY2256" fmla="*/ 3945524 h 4936668"/>
              <a:gd name="connsiteX2257" fmla="*/ 6077921 w 9013239"/>
              <a:gd name="connsiteY2257" fmla="*/ 3945524 h 4936668"/>
              <a:gd name="connsiteX2258" fmla="*/ 6068390 w 9013239"/>
              <a:gd name="connsiteY2258" fmla="*/ 3935992 h 4936668"/>
              <a:gd name="connsiteX2259" fmla="*/ 6018357 w 9013239"/>
              <a:gd name="connsiteY2259" fmla="*/ 3916932 h 4936668"/>
              <a:gd name="connsiteX2260" fmla="*/ 5975470 w 9013239"/>
              <a:gd name="connsiteY2260" fmla="*/ 3907404 h 4936668"/>
              <a:gd name="connsiteX2261" fmla="*/ 6008826 w 9013239"/>
              <a:gd name="connsiteY2261" fmla="*/ 3897872 h 4936668"/>
              <a:gd name="connsiteX2262" fmla="*/ 6027887 w 9013239"/>
              <a:gd name="connsiteY2262" fmla="*/ 3902636 h 4936668"/>
              <a:gd name="connsiteX2263" fmla="*/ 6027887 w 9013239"/>
              <a:gd name="connsiteY2263" fmla="*/ 3897872 h 4936668"/>
              <a:gd name="connsiteX2264" fmla="*/ 6023121 w 9013239"/>
              <a:gd name="connsiteY2264" fmla="*/ 3893108 h 4936668"/>
              <a:gd name="connsiteX2265" fmla="*/ 6008826 w 9013239"/>
              <a:gd name="connsiteY2265" fmla="*/ 3888340 h 4936668"/>
              <a:gd name="connsiteX2266" fmla="*/ 5989765 w 9013239"/>
              <a:gd name="connsiteY2266" fmla="*/ 3888340 h 4936668"/>
              <a:gd name="connsiteX2267" fmla="*/ 5975470 w 9013239"/>
              <a:gd name="connsiteY2267" fmla="*/ 3888340 h 4936668"/>
              <a:gd name="connsiteX2268" fmla="*/ 5965940 w 9013239"/>
              <a:gd name="connsiteY2268" fmla="*/ 3893108 h 4936668"/>
              <a:gd name="connsiteX2269" fmla="*/ 5951645 w 9013239"/>
              <a:gd name="connsiteY2269" fmla="*/ 3897872 h 4936668"/>
              <a:gd name="connsiteX2270" fmla="*/ 5942114 w 9013239"/>
              <a:gd name="connsiteY2270" fmla="*/ 3902636 h 4936668"/>
              <a:gd name="connsiteX2271" fmla="*/ 5894463 w 9013239"/>
              <a:gd name="connsiteY2271" fmla="*/ 3912168 h 4936668"/>
              <a:gd name="connsiteX2272" fmla="*/ 5861107 w 9013239"/>
              <a:gd name="connsiteY2272" fmla="*/ 3916932 h 4936668"/>
              <a:gd name="connsiteX2273" fmla="*/ 5865872 w 9013239"/>
              <a:gd name="connsiteY2273" fmla="*/ 3907404 h 4936668"/>
              <a:gd name="connsiteX2274" fmla="*/ 5870637 w 9013239"/>
              <a:gd name="connsiteY2274" fmla="*/ 3907404 h 4936668"/>
              <a:gd name="connsiteX2275" fmla="*/ 5894463 w 9013239"/>
              <a:gd name="connsiteY2275" fmla="*/ 3897872 h 4936668"/>
              <a:gd name="connsiteX2276" fmla="*/ 5894463 w 9013239"/>
              <a:gd name="connsiteY2276" fmla="*/ 3888340 h 4936668"/>
              <a:gd name="connsiteX2277" fmla="*/ 5889698 w 9013239"/>
              <a:gd name="connsiteY2277" fmla="*/ 3874048 h 4936668"/>
              <a:gd name="connsiteX2278" fmla="*/ 5884933 w 9013239"/>
              <a:gd name="connsiteY2278" fmla="*/ 3878812 h 4936668"/>
              <a:gd name="connsiteX2279" fmla="*/ 5880167 w 9013239"/>
              <a:gd name="connsiteY2279" fmla="*/ 3888340 h 4936668"/>
              <a:gd name="connsiteX2280" fmla="*/ 5870637 w 9013239"/>
              <a:gd name="connsiteY2280" fmla="*/ 3878812 h 4936668"/>
              <a:gd name="connsiteX2281" fmla="*/ 5865872 w 9013239"/>
              <a:gd name="connsiteY2281" fmla="*/ 3878812 h 4936668"/>
              <a:gd name="connsiteX2282" fmla="*/ 5861107 w 9013239"/>
              <a:gd name="connsiteY2282" fmla="*/ 3893108 h 4936668"/>
              <a:gd name="connsiteX2283" fmla="*/ 5851577 w 9013239"/>
              <a:gd name="connsiteY2283" fmla="*/ 3907404 h 4936668"/>
              <a:gd name="connsiteX2284" fmla="*/ 5846811 w 9013239"/>
              <a:gd name="connsiteY2284" fmla="*/ 3916932 h 4936668"/>
              <a:gd name="connsiteX2285" fmla="*/ 5818221 w 9013239"/>
              <a:gd name="connsiteY2285" fmla="*/ 3926464 h 4936668"/>
              <a:gd name="connsiteX2286" fmla="*/ 5813456 w 9013239"/>
              <a:gd name="connsiteY2286" fmla="*/ 3921696 h 4936668"/>
              <a:gd name="connsiteX2287" fmla="*/ 5822986 w 9013239"/>
              <a:gd name="connsiteY2287" fmla="*/ 3912168 h 4936668"/>
              <a:gd name="connsiteX2288" fmla="*/ 5822986 w 9013239"/>
              <a:gd name="connsiteY2288" fmla="*/ 3907404 h 4936668"/>
              <a:gd name="connsiteX2289" fmla="*/ 5808691 w 9013239"/>
              <a:gd name="connsiteY2289" fmla="*/ 3912168 h 4936668"/>
              <a:gd name="connsiteX2290" fmla="*/ 5794395 w 9013239"/>
              <a:gd name="connsiteY2290" fmla="*/ 3931228 h 4936668"/>
              <a:gd name="connsiteX2291" fmla="*/ 5732449 w 9013239"/>
              <a:gd name="connsiteY2291" fmla="*/ 3935992 h 4936668"/>
              <a:gd name="connsiteX2292" fmla="*/ 5737213 w 9013239"/>
              <a:gd name="connsiteY2292" fmla="*/ 3931228 h 4936668"/>
              <a:gd name="connsiteX2293" fmla="*/ 5751509 w 9013239"/>
              <a:gd name="connsiteY2293" fmla="*/ 3931228 h 4936668"/>
              <a:gd name="connsiteX2294" fmla="*/ 5765805 w 9013239"/>
              <a:gd name="connsiteY2294" fmla="*/ 3926464 h 4936668"/>
              <a:gd name="connsiteX2295" fmla="*/ 5765805 w 9013239"/>
              <a:gd name="connsiteY2295" fmla="*/ 3912168 h 4936668"/>
              <a:gd name="connsiteX2296" fmla="*/ 5756274 w 9013239"/>
              <a:gd name="connsiteY2296" fmla="*/ 3902636 h 4936668"/>
              <a:gd name="connsiteX2297" fmla="*/ 5751509 w 9013239"/>
              <a:gd name="connsiteY2297" fmla="*/ 3902636 h 4936668"/>
              <a:gd name="connsiteX2298" fmla="*/ 5746744 w 9013239"/>
              <a:gd name="connsiteY2298" fmla="*/ 3897872 h 4936668"/>
              <a:gd name="connsiteX2299" fmla="*/ 5746744 w 9013239"/>
              <a:gd name="connsiteY2299" fmla="*/ 3874048 h 4936668"/>
              <a:gd name="connsiteX2300" fmla="*/ 5741979 w 9013239"/>
              <a:gd name="connsiteY2300" fmla="*/ 3864516 h 4936668"/>
              <a:gd name="connsiteX2301" fmla="*/ 5732449 w 9013239"/>
              <a:gd name="connsiteY2301" fmla="*/ 3850220 h 4936668"/>
              <a:gd name="connsiteX2302" fmla="*/ 5727683 w 9013239"/>
              <a:gd name="connsiteY2302" fmla="*/ 3854984 h 4936668"/>
              <a:gd name="connsiteX2303" fmla="*/ 5722919 w 9013239"/>
              <a:gd name="connsiteY2303" fmla="*/ 3874048 h 4936668"/>
              <a:gd name="connsiteX2304" fmla="*/ 5718153 w 9013239"/>
              <a:gd name="connsiteY2304" fmla="*/ 3902636 h 4936668"/>
              <a:gd name="connsiteX2305" fmla="*/ 5713388 w 9013239"/>
              <a:gd name="connsiteY2305" fmla="*/ 3912168 h 4936668"/>
              <a:gd name="connsiteX2306" fmla="*/ 5694327 w 9013239"/>
              <a:gd name="connsiteY2306" fmla="*/ 3912168 h 4936668"/>
              <a:gd name="connsiteX2307" fmla="*/ 5680032 w 9013239"/>
              <a:gd name="connsiteY2307" fmla="*/ 3907404 h 4936668"/>
              <a:gd name="connsiteX2308" fmla="*/ 5627616 w 9013239"/>
              <a:gd name="connsiteY2308" fmla="*/ 3912168 h 4936668"/>
              <a:gd name="connsiteX2309" fmla="*/ 5608555 w 9013239"/>
              <a:gd name="connsiteY2309" fmla="*/ 3902636 h 4936668"/>
              <a:gd name="connsiteX2310" fmla="*/ 5599025 w 9013239"/>
              <a:gd name="connsiteY2310" fmla="*/ 3902636 h 4936668"/>
              <a:gd name="connsiteX2311" fmla="*/ 5594260 w 9013239"/>
              <a:gd name="connsiteY2311" fmla="*/ 3902636 h 4936668"/>
              <a:gd name="connsiteX2312" fmla="*/ 5570435 w 9013239"/>
              <a:gd name="connsiteY2312" fmla="*/ 3912168 h 4936668"/>
              <a:gd name="connsiteX2313" fmla="*/ 5541843 w 9013239"/>
              <a:gd name="connsiteY2313" fmla="*/ 3916932 h 4936668"/>
              <a:gd name="connsiteX2314" fmla="*/ 5537079 w 9013239"/>
              <a:gd name="connsiteY2314" fmla="*/ 3916932 h 4936668"/>
              <a:gd name="connsiteX2315" fmla="*/ 5527548 w 9013239"/>
              <a:gd name="connsiteY2315" fmla="*/ 3916932 h 4936668"/>
              <a:gd name="connsiteX2316" fmla="*/ 5508487 w 9013239"/>
              <a:gd name="connsiteY2316" fmla="*/ 3935992 h 4936668"/>
              <a:gd name="connsiteX2317" fmla="*/ 5484662 w 9013239"/>
              <a:gd name="connsiteY2317" fmla="*/ 3945524 h 4936668"/>
              <a:gd name="connsiteX2318" fmla="*/ 5427481 w 9013239"/>
              <a:gd name="connsiteY2318" fmla="*/ 3926464 h 4936668"/>
              <a:gd name="connsiteX2319" fmla="*/ 5413185 w 9013239"/>
              <a:gd name="connsiteY2319" fmla="*/ 3912168 h 4936668"/>
              <a:gd name="connsiteX2320" fmla="*/ 5403655 w 9013239"/>
              <a:gd name="connsiteY2320" fmla="*/ 3912168 h 4936668"/>
              <a:gd name="connsiteX2321" fmla="*/ 5389359 w 9013239"/>
              <a:gd name="connsiteY2321" fmla="*/ 3907404 h 4936668"/>
              <a:gd name="connsiteX2322" fmla="*/ 5370299 w 9013239"/>
              <a:gd name="connsiteY2322" fmla="*/ 3926464 h 4936668"/>
              <a:gd name="connsiteX2323" fmla="*/ 5356003 w 9013239"/>
              <a:gd name="connsiteY2323" fmla="*/ 3950288 h 4936668"/>
              <a:gd name="connsiteX2324" fmla="*/ 5379829 w 9013239"/>
              <a:gd name="connsiteY2324" fmla="*/ 3964584 h 4936668"/>
              <a:gd name="connsiteX2325" fmla="*/ 5394125 w 9013239"/>
              <a:gd name="connsiteY2325" fmla="*/ 3974116 h 4936668"/>
              <a:gd name="connsiteX2326" fmla="*/ 5422715 w 9013239"/>
              <a:gd name="connsiteY2326" fmla="*/ 3964584 h 4936668"/>
              <a:gd name="connsiteX2327" fmla="*/ 5437011 w 9013239"/>
              <a:gd name="connsiteY2327" fmla="*/ 3955052 h 4936668"/>
              <a:gd name="connsiteX2328" fmla="*/ 5451306 w 9013239"/>
              <a:gd name="connsiteY2328" fmla="*/ 3955052 h 4936668"/>
              <a:gd name="connsiteX2329" fmla="*/ 5456071 w 9013239"/>
              <a:gd name="connsiteY2329" fmla="*/ 3950288 h 4936668"/>
              <a:gd name="connsiteX2330" fmla="*/ 5460837 w 9013239"/>
              <a:gd name="connsiteY2330" fmla="*/ 3945524 h 4936668"/>
              <a:gd name="connsiteX2331" fmla="*/ 5475131 w 9013239"/>
              <a:gd name="connsiteY2331" fmla="*/ 3950288 h 4936668"/>
              <a:gd name="connsiteX2332" fmla="*/ 5475131 w 9013239"/>
              <a:gd name="connsiteY2332" fmla="*/ 3955052 h 4936668"/>
              <a:gd name="connsiteX2333" fmla="*/ 5465601 w 9013239"/>
              <a:gd name="connsiteY2333" fmla="*/ 3964584 h 4936668"/>
              <a:gd name="connsiteX2334" fmla="*/ 5456071 w 9013239"/>
              <a:gd name="connsiteY2334" fmla="*/ 3969348 h 4936668"/>
              <a:gd name="connsiteX2335" fmla="*/ 5451306 w 9013239"/>
              <a:gd name="connsiteY2335" fmla="*/ 3974116 h 4936668"/>
              <a:gd name="connsiteX2336" fmla="*/ 5460837 w 9013239"/>
              <a:gd name="connsiteY2336" fmla="*/ 3988408 h 4936668"/>
              <a:gd name="connsiteX2337" fmla="*/ 5479897 w 9013239"/>
              <a:gd name="connsiteY2337" fmla="*/ 3993176 h 4936668"/>
              <a:gd name="connsiteX2338" fmla="*/ 5484662 w 9013239"/>
              <a:gd name="connsiteY2338" fmla="*/ 3993176 h 4936668"/>
              <a:gd name="connsiteX2339" fmla="*/ 5489427 w 9013239"/>
              <a:gd name="connsiteY2339" fmla="*/ 3974116 h 4936668"/>
              <a:gd name="connsiteX2340" fmla="*/ 5498957 w 9013239"/>
              <a:gd name="connsiteY2340" fmla="*/ 3964584 h 4936668"/>
              <a:gd name="connsiteX2341" fmla="*/ 5518018 w 9013239"/>
              <a:gd name="connsiteY2341" fmla="*/ 3969348 h 4936668"/>
              <a:gd name="connsiteX2342" fmla="*/ 5513253 w 9013239"/>
              <a:gd name="connsiteY2342" fmla="*/ 3974116 h 4936668"/>
              <a:gd name="connsiteX2343" fmla="*/ 5518018 w 9013239"/>
              <a:gd name="connsiteY2343" fmla="*/ 3983644 h 4936668"/>
              <a:gd name="connsiteX2344" fmla="*/ 5522783 w 9013239"/>
              <a:gd name="connsiteY2344" fmla="*/ 3993176 h 4936668"/>
              <a:gd name="connsiteX2345" fmla="*/ 5522783 w 9013239"/>
              <a:gd name="connsiteY2345" fmla="*/ 4007472 h 4936668"/>
              <a:gd name="connsiteX2346" fmla="*/ 5508487 w 9013239"/>
              <a:gd name="connsiteY2346" fmla="*/ 4017000 h 4936668"/>
              <a:gd name="connsiteX2347" fmla="*/ 5494192 w 9013239"/>
              <a:gd name="connsiteY2347" fmla="*/ 4017000 h 4936668"/>
              <a:gd name="connsiteX2348" fmla="*/ 5484662 w 9013239"/>
              <a:gd name="connsiteY2348" fmla="*/ 4026532 h 4936668"/>
              <a:gd name="connsiteX2349" fmla="*/ 5489427 w 9013239"/>
              <a:gd name="connsiteY2349" fmla="*/ 4031296 h 4936668"/>
              <a:gd name="connsiteX2350" fmla="*/ 5479897 w 9013239"/>
              <a:gd name="connsiteY2350" fmla="*/ 4036060 h 4936668"/>
              <a:gd name="connsiteX2351" fmla="*/ 5475131 w 9013239"/>
              <a:gd name="connsiteY2351" fmla="*/ 4036060 h 4936668"/>
              <a:gd name="connsiteX2352" fmla="*/ 5470367 w 9013239"/>
              <a:gd name="connsiteY2352" fmla="*/ 4036060 h 4936668"/>
              <a:gd name="connsiteX2353" fmla="*/ 5470367 w 9013239"/>
              <a:gd name="connsiteY2353" fmla="*/ 4040824 h 4936668"/>
              <a:gd name="connsiteX2354" fmla="*/ 5465601 w 9013239"/>
              <a:gd name="connsiteY2354" fmla="*/ 4045592 h 4936668"/>
              <a:gd name="connsiteX2355" fmla="*/ 5475131 w 9013239"/>
              <a:gd name="connsiteY2355" fmla="*/ 4059888 h 4936668"/>
              <a:gd name="connsiteX2356" fmla="*/ 5489427 w 9013239"/>
              <a:gd name="connsiteY2356" fmla="*/ 4069416 h 4936668"/>
              <a:gd name="connsiteX2357" fmla="*/ 5498957 w 9013239"/>
              <a:gd name="connsiteY2357" fmla="*/ 4083712 h 4936668"/>
              <a:gd name="connsiteX2358" fmla="*/ 5541843 w 9013239"/>
              <a:gd name="connsiteY2358" fmla="*/ 4098008 h 4936668"/>
              <a:gd name="connsiteX2359" fmla="*/ 5551373 w 9013239"/>
              <a:gd name="connsiteY2359" fmla="*/ 4098008 h 4936668"/>
              <a:gd name="connsiteX2360" fmla="*/ 5560904 w 9013239"/>
              <a:gd name="connsiteY2360" fmla="*/ 4112304 h 4936668"/>
              <a:gd name="connsiteX2361" fmla="*/ 5570435 w 9013239"/>
              <a:gd name="connsiteY2361" fmla="*/ 4117068 h 4936668"/>
              <a:gd name="connsiteX2362" fmla="*/ 5575199 w 9013239"/>
              <a:gd name="connsiteY2362" fmla="*/ 4121832 h 4936668"/>
              <a:gd name="connsiteX2363" fmla="*/ 5575199 w 9013239"/>
              <a:gd name="connsiteY2363" fmla="*/ 4131364 h 4936668"/>
              <a:gd name="connsiteX2364" fmla="*/ 5560904 w 9013239"/>
              <a:gd name="connsiteY2364" fmla="*/ 4140892 h 4936668"/>
              <a:gd name="connsiteX2365" fmla="*/ 5556139 w 9013239"/>
              <a:gd name="connsiteY2365" fmla="*/ 4150424 h 4936668"/>
              <a:gd name="connsiteX2366" fmla="*/ 5556139 w 9013239"/>
              <a:gd name="connsiteY2366" fmla="*/ 4155188 h 4936668"/>
              <a:gd name="connsiteX2367" fmla="*/ 5546609 w 9013239"/>
              <a:gd name="connsiteY2367" fmla="*/ 4145660 h 4936668"/>
              <a:gd name="connsiteX2368" fmla="*/ 5541843 w 9013239"/>
              <a:gd name="connsiteY2368" fmla="*/ 4140892 h 4936668"/>
              <a:gd name="connsiteX2369" fmla="*/ 5527548 w 9013239"/>
              <a:gd name="connsiteY2369" fmla="*/ 4155188 h 4936668"/>
              <a:gd name="connsiteX2370" fmla="*/ 5522783 w 9013239"/>
              <a:gd name="connsiteY2370" fmla="*/ 4159956 h 4936668"/>
              <a:gd name="connsiteX2371" fmla="*/ 5522783 w 9013239"/>
              <a:gd name="connsiteY2371" fmla="*/ 4145660 h 4936668"/>
              <a:gd name="connsiteX2372" fmla="*/ 5518018 w 9013239"/>
              <a:gd name="connsiteY2372" fmla="*/ 4136128 h 4936668"/>
              <a:gd name="connsiteX2373" fmla="*/ 5508487 w 9013239"/>
              <a:gd name="connsiteY2373" fmla="*/ 4121832 h 4936668"/>
              <a:gd name="connsiteX2374" fmla="*/ 5498957 w 9013239"/>
              <a:gd name="connsiteY2374" fmla="*/ 4112304 h 4936668"/>
              <a:gd name="connsiteX2375" fmla="*/ 5489427 w 9013239"/>
              <a:gd name="connsiteY2375" fmla="*/ 4107536 h 4936668"/>
              <a:gd name="connsiteX2376" fmla="*/ 5479897 w 9013239"/>
              <a:gd name="connsiteY2376" fmla="*/ 4102772 h 4936668"/>
              <a:gd name="connsiteX2377" fmla="*/ 5475131 w 9013239"/>
              <a:gd name="connsiteY2377" fmla="*/ 4098008 h 4936668"/>
              <a:gd name="connsiteX2378" fmla="*/ 5465601 w 9013239"/>
              <a:gd name="connsiteY2378" fmla="*/ 4102772 h 4936668"/>
              <a:gd name="connsiteX2379" fmla="*/ 5456071 w 9013239"/>
              <a:gd name="connsiteY2379" fmla="*/ 4098008 h 4936668"/>
              <a:gd name="connsiteX2380" fmla="*/ 5456071 w 9013239"/>
              <a:gd name="connsiteY2380" fmla="*/ 4088476 h 4936668"/>
              <a:gd name="connsiteX2381" fmla="*/ 5451306 w 9013239"/>
              <a:gd name="connsiteY2381" fmla="*/ 4083712 h 4936668"/>
              <a:gd name="connsiteX2382" fmla="*/ 5441776 w 9013239"/>
              <a:gd name="connsiteY2382" fmla="*/ 4074180 h 4936668"/>
              <a:gd name="connsiteX2383" fmla="*/ 5398889 w 9013239"/>
              <a:gd name="connsiteY2383" fmla="*/ 4059888 h 4936668"/>
              <a:gd name="connsiteX2384" fmla="*/ 5398889 w 9013239"/>
              <a:gd name="connsiteY2384" fmla="*/ 4064652 h 4936668"/>
              <a:gd name="connsiteX2385" fmla="*/ 5398889 w 9013239"/>
              <a:gd name="connsiteY2385" fmla="*/ 4069416 h 4936668"/>
              <a:gd name="connsiteX2386" fmla="*/ 5408420 w 9013239"/>
              <a:gd name="connsiteY2386" fmla="*/ 4074180 h 4936668"/>
              <a:gd name="connsiteX2387" fmla="*/ 5413185 w 9013239"/>
              <a:gd name="connsiteY2387" fmla="*/ 4078948 h 4936668"/>
              <a:gd name="connsiteX2388" fmla="*/ 5413185 w 9013239"/>
              <a:gd name="connsiteY2388" fmla="*/ 4098008 h 4936668"/>
              <a:gd name="connsiteX2389" fmla="*/ 5413185 w 9013239"/>
              <a:gd name="connsiteY2389" fmla="*/ 4102772 h 4936668"/>
              <a:gd name="connsiteX2390" fmla="*/ 5408420 w 9013239"/>
              <a:gd name="connsiteY2390" fmla="*/ 4112304 h 4936668"/>
              <a:gd name="connsiteX2391" fmla="*/ 5408420 w 9013239"/>
              <a:gd name="connsiteY2391" fmla="*/ 4121832 h 4936668"/>
              <a:gd name="connsiteX2392" fmla="*/ 5398889 w 9013239"/>
              <a:gd name="connsiteY2392" fmla="*/ 4131364 h 4936668"/>
              <a:gd name="connsiteX2393" fmla="*/ 5389359 w 9013239"/>
              <a:gd name="connsiteY2393" fmla="*/ 4136128 h 4936668"/>
              <a:gd name="connsiteX2394" fmla="*/ 5384595 w 9013239"/>
              <a:gd name="connsiteY2394" fmla="*/ 4131364 h 4936668"/>
              <a:gd name="connsiteX2395" fmla="*/ 5375064 w 9013239"/>
              <a:gd name="connsiteY2395" fmla="*/ 4112304 h 4936668"/>
              <a:gd name="connsiteX2396" fmla="*/ 5365534 w 9013239"/>
              <a:gd name="connsiteY2396" fmla="*/ 4102772 h 4936668"/>
              <a:gd name="connsiteX2397" fmla="*/ 5341708 w 9013239"/>
              <a:gd name="connsiteY2397" fmla="*/ 4102772 h 4936668"/>
              <a:gd name="connsiteX2398" fmla="*/ 5332178 w 9013239"/>
              <a:gd name="connsiteY2398" fmla="*/ 4107536 h 4936668"/>
              <a:gd name="connsiteX2399" fmla="*/ 5317883 w 9013239"/>
              <a:gd name="connsiteY2399" fmla="*/ 4131364 h 4936668"/>
              <a:gd name="connsiteX2400" fmla="*/ 5303587 w 9013239"/>
              <a:gd name="connsiteY2400" fmla="*/ 4131364 h 4936668"/>
              <a:gd name="connsiteX2401" fmla="*/ 5265466 w 9013239"/>
              <a:gd name="connsiteY2401" fmla="*/ 4121832 h 4936668"/>
              <a:gd name="connsiteX2402" fmla="*/ 5222580 w 9013239"/>
              <a:gd name="connsiteY2402" fmla="*/ 4102772 h 4936668"/>
              <a:gd name="connsiteX2403" fmla="*/ 5222580 w 9013239"/>
              <a:gd name="connsiteY2403" fmla="*/ 4098008 h 4936668"/>
              <a:gd name="connsiteX2404" fmla="*/ 5227345 w 9013239"/>
              <a:gd name="connsiteY2404" fmla="*/ 4098008 h 4936668"/>
              <a:gd name="connsiteX2405" fmla="*/ 5241641 w 9013239"/>
              <a:gd name="connsiteY2405" fmla="*/ 4098008 h 4936668"/>
              <a:gd name="connsiteX2406" fmla="*/ 5241641 w 9013239"/>
              <a:gd name="connsiteY2406" fmla="*/ 4093244 h 4936668"/>
              <a:gd name="connsiteX2407" fmla="*/ 5227345 w 9013239"/>
              <a:gd name="connsiteY2407" fmla="*/ 4074180 h 4936668"/>
              <a:gd name="connsiteX2408" fmla="*/ 5227345 w 9013239"/>
              <a:gd name="connsiteY2408" fmla="*/ 4064652 h 4936668"/>
              <a:gd name="connsiteX2409" fmla="*/ 5227345 w 9013239"/>
              <a:gd name="connsiteY2409" fmla="*/ 4055120 h 4936668"/>
              <a:gd name="connsiteX2410" fmla="*/ 5222580 w 9013239"/>
              <a:gd name="connsiteY2410" fmla="*/ 4055120 h 4936668"/>
              <a:gd name="connsiteX2411" fmla="*/ 5213049 w 9013239"/>
              <a:gd name="connsiteY2411" fmla="*/ 4064652 h 4936668"/>
              <a:gd name="connsiteX2412" fmla="*/ 5184459 w 9013239"/>
              <a:gd name="connsiteY2412" fmla="*/ 4055120 h 4936668"/>
              <a:gd name="connsiteX2413" fmla="*/ 5179694 w 9013239"/>
              <a:gd name="connsiteY2413" fmla="*/ 4050356 h 4936668"/>
              <a:gd name="connsiteX2414" fmla="*/ 5160633 w 9013239"/>
              <a:gd name="connsiteY2414" fmla="*/ 4021764 h 4936668"/>
              <a:gd name="connsiteX2415" fmla="*/ 5136807 w 9013239"/>
              <a:gd name="connsiteY2415" fmla="*/ 4021764 h 4936668"/>
              <a:gd name="connsiteX2416" fmla="*/ 5127277 w 9013239"/>
              <a:gd name="connsiteY2416" fmla="*/ 4007472 h 4936668"/>
              <a:gd name="connsiteX2417" fmla="*/ 5108217 w 9013239"/>
              <a:gd name="connsiteY2417" fmla="*/ 4012236 h 4936668"/>
              <a:gd name="connsiteX2418" fmla="*/ 5098687 w 9013239"/>
              <a:gd name="connsiteY2418" fmla="*/ 4021764 h 4936668"/>
              <a:gd name="connsiteX2419" fmla="*/ 5089157 w 9013239"/>
              <a:gd name="connsiteY2419" fmla="*/ 4031296 h 4936668"/>
              <a:gd name="connsiteX2420" fmla="*/ 5093921 w 9013239"/>
              <a:gd name="connsiteY2420" fmla="*/ 4036060 h 4936668"/>
              <a:gd name="connsiteX2421" fmla="*/ 5098687 w 9013239"/>
              <a:gd name="connsiteY2421" fmla="*/ 4045592 h 4936668"/>
              <a:gd name="connsiteX2422" fmla="*/ 5098687 w 9013239"/>
              <a:gd name="connsiteY2422" fmla="*/ 4050356 h 4936668"/>
              <a:gd name="connsiteX2423" fmla="*/ 5070096 w 9013239"/>
              <a:gd name="connsiteY2423" fmla="*/ 4055120 h 4936668"/>
              <a:gd name="connsiteX2424" fmla="*/ 5003384 w 9013239"/>
              <a:gd name="connsiteY2424" fmla="*/ 4050356 h 4936668"/>
              <a:gd name="connsiteX2425" fmla="*/ 4984323 w 9013239"/>
              <a:gd name="connsiteY2425" fmla="*/ 4040824 h 4936668"/>
              <a:gd name="connsiteX2426" fmla="*/ 4960498 w 9013239"/>
              <a:gd name="connsiteY2426" fmla="*/ 4026532 h 4936668"/>
              <a:gd name="connsiteX2427" fmla="*/ 4927142 w 9013239"/>
              <a:gd name="connsiteY2427" fmla="*/ 4017000 h 4936668"/>
              <a:gd name="connsiteX2428" fmla="*/ 4908081 w 9013239"/>
              <a:gd name="connsiteY2428" fmla="*/ 4017000 h 4936668"/>
              <a:gd name="connsiteX2429" fmla="*/ 4893786 w 9013239"/>
              <a:gd name="connsiteY2429" fmla="*/ 4017000 h 4936668"/>
              <a:gd name="connsiteX2430" fmla="*/ 4846135 w 9013239"/>
              <a:gd name="connsiteY2430" fmla="*/ 4017000 h 4936668"/>
              <a:gd name="connsiteX2431" fmla="*/ 4831839 w 9013239"/>
              <a:gd name="connsiteY2431" fmla="*/ 4021764 h 4936668"/>
              <a:gd name="connsiteX2432" fmla="*/ 4827075 w 9013239"/>
              <a:gd name="connsiteY2432" fmla="*/ 4026532 h 4936668"/>
              <a:gd name="connsiteX2433" fmla="*/ 4817544 w 9013239"/>
              <a:gd name="connsiteY2433" fmla="*/ 4021764 h 4936668"/>
              <a:gd name="connsiteX2434" fmla="*/ 4817544 w 9013239"/>
              <a:gd name="connsiteY2434" fmla="*/ 4012236 h 4936668"/>
              <a:gd name="connsiteX2435" fmla="*/ 4822309 w 9013239"/>
              <a:gd name="connsiteY2435" fmla="*/ 4007472 h 4936668"/>
              <a:gd name="connsiteX2436" fmla="*/ 4827075 w 9013239"/>
              <a:gd name="connsiteY2436" fmla="*/ 4002704 h 4936668"/>
              <a:gd name="connsiteX2437" fmla="*/ 4831839 w 9013239"/>
              <a:gd name="connsiteY2437" fmla="*/ 3993176 h 4936668"/>
              <a:gd name="connsiteX2438" fmla="*/ 4831839 w 9013239"/>
              <a:gd name="connsiteY2438" fmla="*/ 3983644 h 4936668"/>
              <a:gd name="connsiteX2439" fmla="*/ 4822309 w 9013239"/>
              <a:gd name="connsiteY2439" fmla="*/ 3978880 h 4936668"/>
              <a:gd name="connsiteX2440" fmla="*/ 4808014 w 9013239"/>
              <a:gd name="connsiteY2440" fmla="*/ 4012236 h 4936668"/>
              <a:gd name="connsiteX2441" fmla="*/ 4817544 w 9013239"/>
              <a:gd name="connsiteY2441" fmla="*/ 4026532 h 4936668"/>
              <a:gd name="connsiteX2442" fmla="*/ 4817544 w 9013239"/>
              <a:gd name="connsiteY2442" fmla="*/ 4031296 h 4936668"/>
              <a:gd name="connsiteX2443" fmla="*/ 4784188 w 9013239"/>
              <a:gd name="connsiteY2443" fmla="*/ 4036060 h 4936668"/>
              <a:gd name="connsiteX2444" fmla="*/ 4707946 w 9013239"/>
              <a:gd name="connsiteY2444" fmla="*/ 4069416 h 4936668"/>
              <a:gd name="connsiteX2445" fmla="*/ 4679355 w 9013239"/>
              <a:gd name="connsiteY2445" fmla="*/ 4088476 h 4936668"/>
              <a:gd name="connsiteX2446" fmla="*/ 4679355 w 9013239"/>
              <a:gd name="connsiteY2446" fmla="*/ 4083712 h 4936668"/>
              <a:gd name="connsiteX2447" fmla="*/ 4717477 w 9013239"/>
              <a:gd name="connsiteY2447" fmla="*/ 4059888 h 4936668"/>
              <a:gd name="connsiteX2448" fmla="*/ 4703181 w 9013239"/>
              <a:gd name="connsiteY2448" fmla="*/ 4055120 h 4936668"/>
              <a:gd name="connsiteX2449" fmla="*/ 4684121 w 9013239"/>
              <a:gd name="connsiteY2449" fmla="*/ 4059888 h 4936668"/>
              <a:gd name="connsiteX2450" fmla="*/ 4674591 w 9013239"/>
              <a:gd name="connsiteY2450" fmla="*/ 4059888 h 4936668"/>
              <a:gd name="connsiteX2451" fmla="*/ 4684121 w 9013239"/>
              <a:gd name="connsiteY2451" fmla="*/ 4040824 h 4936668"/>
              <a:gd name="connsiteX2452" fmla="*/ 4684121 w 9013239"/>
              <a:gd name="connsiteY2452" fmla="*/ 4021764 h 4936668"/>
              <a:gd name="connsiteX2453" fmla="*/ 4669825 w 9013239"/>
              <a:gd name="connsiteY2453" fmla="*/ 4021764 h 4936668"/>
              <a:gd name="connsiteX2454" fmla="*/ 4660295 w 9013239"/>
              <a:gd name="connsiteY2454" fmla="*/ 4036060 h 4936668"/>
              <a:gd name="connsiteX2455" fmla="*/ 4650765 w 9013239"/>
              <a:gd name="connsiteY2455" fmla="*/ 4036060 h 4936668"/>
              <a:gd name="connsiteX2456" fmla="*/ 4645999 w 9013239"/>
              <a:gd name="connsiteY2456" fmla="*/ 4026532 h 4936668"/>
              <a:gd name="connsiteX2457" fmla="*/ 4636469 w 9013239"/>
              <a:gd name="connsiteY2457" fmla="*/ 4031296 h 4936668"/>
              <a:gd name="connsiteX2458" fmla="*/ 4641235 w 9013239"/>
              <a:gd name="connsiteY2458" fmla="*/ 4059888 h 4936668"/>
              <a:gd name="connsiteX2459" fmla="*/ 4650765 w 9013239"/>
              <a:gd name="connsiteY2459" fmla="*/ 4074180 h 4936668"/>
              <a:gd name="connsiteX2460" fmla="*/ 4660295 w 9013239"/>
              <a:gd name="connsiteY2460" fmla="*/ 4088476 h 4936668"/>
              <a:gd name="connsiteX2461" fmla="*/ 4636469 w 9013239"/>
              <a:gd name="connsiteY2461" fmla="*/ 4112304 h 4936668"/>
              <a:gd name="connsiteX2462" fmla="*/ 4622174 w 9013239"/>
              <a:gd name="connsiteY2462" fmla="*/ 4126600 h 4936668"/>
              <a:gd name="connsiteX2463" fmla="*/ 4617409 w 9013239"/>
              <a:gd name="connsiteY2463" fmla="*/ 4140892 h 4936668"/>
              <a:gd name="connsiteX2464" fmla="*/ 4598348 w 9013239"/>
              <a:gd name="connsiteY2464" fmla="*/ 4164720 h 4936668"/>
              <a:gd name="connsiteX2465" fmla="*/ 4579287 w 9013239"/>
              <a:gd name="connsiteY2465" fmla="*/ 4174248 h 4936668"/>
              <a:gd name="connsiteX2466" fmla="*/ 4541167 w 9013239"/>
              <a:gd name="connsiteY2466" fmla="*/ 4202840 h 4936668"/>
              <a:gd name="connsiteX2467" fmla="*/ 4526871 w 9013239"/>
              <a:gd name="connsiteY2467" fmla="*/ 4207604 h 4936668"/>
              <a:gd name="connsiteX2468" fmla="*/ 4507811 w 9013239"/>
              <a:gd name="connsiteY2468" fmla="*/ 4221900 h 4936668"/>
              <a:gd name="connsiteX2469" fmla="*/ 4483985 w 9013239"/>
              <a:gd name="connsiteY2469" fmla="*/ 4231432 h 4936668"/>
              <a:gd name="connsiteX2470" fmla="*/ 4455395 w 9013239"/>
              <a:gd name="connsiteY2470" fmla="*/ 4245728 h 4936668"/>
              <a:gd name="connsiteX2471" fmla="*/ 4450629 w 9013239"/>
              <a:gd name="connsiteY2471" fmla="*/ 4245728 h 4936668"/>
              <a:gd name="connsiteX2472" fmla="*/ 4464925 w 9013239"/>
              <a:gd name="connsiteY2472" fmla="*/ 4236196 h 4936668"/>
              <a:gd name="connsiteX2473" fmla="*/ 4483985 w 9013239"/>
              <a:gd name="connsiteY2473" fmla="*/ 4221900 h 4936668"/>
              <a:gd name="connsiteX2474" fmla="*/ 4469690 w 9013239"/>
              <a:gd name="connsiteY2474" fmla="*/ 4221900 h 4936668"/>
              <a:gd name="connsiteX2475" fmla="*/ 4441099 w 9013239"/>
              <a:gd name="connsiteY2475" fmla="*/ 4217136 h 4936668"/>
              <a:gd name="connsiteX2476" fmla="*/ 4426803 w 9013239"/>
              <a:gd name="connsiteY2476" fmla="*/ 4217136 h 4936668"/>
              <a:gd name="connsiteX2477" fmla="*/ 4426803 w 9013239"/>
              <a:gd name="connsiteY2477" fmla="*/ 4221900 h 4936668"/>
              <a:gd name="connsiteX2478" fmla="*/ 4417273 w 9013239"/>
              <a:gd name="connsiteY2478" fmla="*/ 4226664 h 4936668"/>
              <a:gd name="connsiteX2479" fmla="*/ 4402978 w 9013239"/>
              <a:gd name="connsiteY2479" fmla="*/ 4217136 h 4936668"/>
              <a:gd name="connsiteX2480" fmla="*/ 4398213 w 9013239"/>
              <a:gd name="connsiteY2480" fmla="*/ 4212372 h 4936668"/>
              <a:gd name="connsiteX2481" fmla="*/ 4393447 w 9013239"/>
              <a:gd name="connsiteY2481" fmla="*/ 4207604 h 4936668"/>
              <a:gd name="connsiteX2482" fmla="*/ 4388683 w 9013239"/>
              <a:gd name="connsiteY2482" fmla="*/ 4207604 h 4936668"/>
              <a:gd name="connsiteX2483" fmla="*/ 4383917 w 9013239"/>
              <a:gd name="connsiteY2483" fmla="*/ 4207604 h 4936668"/>
              <a:gd name="connsiteX2484" fmla="*/ 4402978 w 9013239"/>
              <a:gd name="connsiteY2484" fmla="*/ 4245728 h 4936668"/>
              <a:gd name="connsiteX2485" fmla="*/ 4412508 w 9013239"/>
              <a:gd name="connsiteY2485" fmla="*/ 4250492 h 4936668"/>
              <a:gd name="connsiteX2486" fmla="*/ 4417273 w 9013239"/>
              <a:gd name="connsiteY2486" fmla="*/ 4255256 h 4936668"/>
              <a:gd name="connsiteX2487" fmla="*/ 4407743 w 9013239"/>
              <a:gd name="connsiteY2487" fmla="*/ 4260020 h 4936668"/>
              <a:gd name="connsiteX2488" fmla="*/ 4398213 w 9013239"/>
              <a:gd name="connsiteY2488" fmla="*/ 4269552 h 4936668"/>
              <a:gd name="connsiteX2489" fmla="*/ 4379153 w 9013239"/>
              <a:gd name="connsiteY2489" fmla="*/ 4274316 h 4936668"/>
              <a:gd name="connsiteX2490" fmla="*/ 4364857 w 9013239"/>
              <a:gd name="connsiteY2490" fmla="*/ 4260020 h 4936668"/>
              <a:gd name="connsiteX2491" fmla="*/ 4360092 w 9013239"/>
              <a:gd name="connsiteY2491" fmla="*/ 4279084 h 4936668"/>
              <a:gd name="connsiteX2492" fmla="*/ 4360092 w 9013239"/>
              <a:gd name="connsiteY2492" fmla="*/ 4293376 h 4936668"/>
              <a:gd name="connsiteX2493" fmla="*/ 4355327 w 9013239"/>
              <a:gd name="connsiteY2493" fmla="*/ 4298144 h 4936668"/>
              <a:gd name="connsiteX2494" fmla="*/ 4345797 w 9013239"/>
              <a:gd name="connsiteY2494" fmla="*/ 4307672 h 4936668"/>
              <a:gd name="connsiteX2495" fmla="*/ 4341031 w 9013239"/>
              <a:gd name="connsiteY2495" fmla="*/ 4302908 h 4936668"/>
              <a:gd name="connsiteX2496" fmla="*/ 4341031 w 9013239"/>
              <a:gd name="connsiteY2496" fmla="*/ 4293376 h 4936668"/>
              <a:gd name="connsiteX2497" fmla="*/ 4336266 w 9013239"/>
              <a:gd name="connsiteY2497" fmla="*/ 4302908 h 4936668"/>
              <a:gd name="connsiteX2498" fmla="*/ 4326736 w 9013239"/>
              <a:gd name="connsiteY2498" fmla="*/ 4302908 h 4936668"/>
              <a:gd name="connsiteX2499" fmla="*/ 4312441 w 9013239"/>
              <a:gd name="connsiteY2499" fmla="*/ 4307672 h 4936668"/>
              <a:gd name="connsiteX2500" fmla="*/ 4302911 w 9013239"/>
              <a:gd name="connsiteY2500" fmla="*/ 4307672 h 4936668"/>
              <a:gd name="connsiteX2501" fmla="*/ 4302911 w 9013239"/>
              <a:gd name="connsiteY2501" fmla="*/ 4317204 h 4936668"/>
              <a:gd name="connsiteX2502" fmla="*/ 4307675 w 9013239"/>
              <a:gd name="connsiteY2502" fmla="*/ 4321968 h 4936668"/>
              <a:gd name="connsiteX2503" fmla="*/ 4321971 w 9013239"/>
              <a:gd name="connsiteY2503" fmla="*/ 4317204 h 4936668"/>
              <a:gd name="connsiteX2504" fmla="*/ 4317205 w 9013239"/>
              <a:gd name="connsiteY2504" fmla="*/ 4336264 h 4936668"/>
              <a:gd name="connsiteX2505" fmla="*/ 4302911 w 9013239"/>
              <a:gd name="connsiteY2505" fmla="*/ 4355324 h 4936668"/>
              <a:gd name="connsiteX2506" fmla="*/ 4288615 w 9013239"/>
              <a:gd name="connsiteY2506" fmla="*/ 4360088 h 4936668"/>
              <a:gd name="connsiteX2507" fmla="*/ 4269555 w 9013239"/>
              <a:gd name="connsiteY2507" fmla="*/ 4355324 h 4936668"/>
              <a:gd name="connsiteX2508" fmla="*/ 4264789 w 9013239"/>
              <a:gd name="connsiteY2508" fmla="*/ 4360088 h 4936668"/>
              <a:gd name="connsiteX2509" fmla="*/ 4260024 w 9013239"/>
              <a:gd name="connsiteY2509" fmla="*/ 4364856 h 4936668"/>
              <a:gd name="connsiteX2510" fmla="*/ 4283850 w 9013239"/>
              <a:gd name="connsiteY2510" fmla="*/ 4393444 h 4936668"/>
              <a:gd name="connsiteX2511" fmla="*/ 4269555 w 9013239"/>
              <a:gd name="connsiteY2511" fmla="*/ 4436332 h 4936668"/>
              <a:gd name="connsiteX2512" fmla="*/ 4260024 w 9013239"/>
              <a:gd name="connsiteY2512" fmla="*/ 4450628 h 4936668"/>
              <a:gd name="connsiteX2513" fmla="*/ 4255259 w 9013239"/>
              <a:gd name="connsiteY2513" fmla="*/ 4455392 h 4936668"/>
              <a:gd name="connsiteX2514" fmla="*/ 4245729 w 9013239"/>
              <a:gd name="connsiteY2514" fmla="*/ 4455392 h 4936668"/>
              <a:gd name="connsiteX2515" fmla="*/ 4221903 w 9013239"/>
              <a:gd name="connsiteY2515" fmla="*/ 4441096 h 4936668"/>
              <a:gd name="connsiteX2516" fmla="*/ 4207607 w 9013239"/>
              <a:gd name="connsiteY2516" fmla="*/ 4431568 h 4936668"/>
              <a:gd name="connsiteX2517" fmla="*/ 4221903 w 9013239"/>
              <a:gd name="connsiteY2517" fmla="*/ 4460156 h 4936668"/>
              <a:gd name="connsiteX2518" fmla="*/ 4255259 w 9013239"/>
              <a:gd name="connsiteY2518" fmla="*/ 4469688 h 4936668"/>
              <a:gd name="connsiteX2519" fmla="*/ 4255259 w 9013239"/>
              <a:gd name="connsiteY2519" fmla="*/ 4479216 h 4936668"/>
              <a:gd name="connsiteX2520" fmla="*/ 4255259 w 9013239"/>
              <a:gd name="connsiteY2520" fmla="*/ 4488748 h 4936668"/>
              <a:gd name="connsiteX2521" fmla="*/ 4250494 w 9013239"/>
              <a:gd name="connsiteY2521" fmla="*/ 4503044 h 4936668"/>
              <a:gd name="connsiteX2522" fmla="*/ 4240963 w 9013239"/>
              <a:gd name="connsiteY2522" fmla="*/ 4517340 h 4936668"/>
              <a:gd name="connsiteX2523" fmla="*/ 4245729 w 9013239"/>
              <a:gd name="connsiteY2523" fmla="*/ 4526868 h 4936668"/>
              <a:gd name="connsiteX2524" fmla="*/ 4250494 w 9013239"/>
              <a:gd name="connsiteY2524" fmla="*/ 4550696 h 4936668"/>
              <a:gd name="connsiteX2525" fmla="*/ 4255259 w 9013239"/>
              <a:gd name="connsiteY2525" fmla="*/ 4564992 h 4936668"/>
              <a:gd name="connsiteX2526" fmla="*/ 4260024 w 9013239"/>
              <a:gd name="connsiteY2526" fmla="*/ 4598344 h 4936668"/>
              <a:gd name="connsiteX2527" fmla="*/ 4264789 w 9013239"/>
              <a:gd name="connsiteY2527" fmla="*/ 4617408 h 4936668"/>
              <a:gd name="connsiteX2528" fmla="*/ 4298145 w 9013239"/>
              <a:gd name="connsiteY2528" fmla="*/ 4674588 h 4936668"/>
              <a:gd name="connsiteX2529" fmla="*/ 4307675 w 9013239"/>
              <a:gd name="connsiteY2529" fmla="*/ 4674588 h 4936668"/>
              <a:gd name="connsiteX2530" fmla="*/ 4307675 w 9013239"/>
              <a:gd name="connsiteY2530" fmla="*/ 4679352 h 4936668"/>
              <a:gd name="connsiteX2531" fmla="*/ 4307675 w 9013239"/>
              <a:gd name="connsiteY2531" fmla="*/ 4693648 h 4936668"/>
              <a:gd name="connsiteX2532" fmla="*/ 4283850 w 9013239"/>
              <a:gd name="connsiteY2532" fmla="*/ 4693648 h 4936668"/>
              <a:gd name="connsiteX2533" fmla="*/ 4274319 w 9013239"/>
              <a:gd name="connsiteY2533" fmla="*/ 4698412 h 4936668"/>
              <a:gd name="connsiteX2534" fmla="*/ 4274319 w 9013239"/>
              <a:gd name="connsiteY2534" fmla="*/ 4703180 h 4936668"/>
              <a:gd name="connsiteX2535" fmla="*/ 4274319 w 9013239"/>
              <a:gd name="connsiteY2535" fmla="*/ 4707944 h 4936668"/>
              <a:gd name="connsiteX2536" fmla="*/ 4269555 w 9013239"/>
              <a:gd name="connsiteY2536" fmla="*/ 4707944 h 4936668"/>
              <a:gd name="connsiteX2537" fmla="*/ 4260024 w 9013239"/>
              <a:gd name="connsiteY2537" fmla="*/ 4703180 h 4936668"/>
              <a:gd name="connsiteX2538" fmla="*/ 4236199 w 9013239"/>
              <a:gd name="connsiteY2538" fmla="*/ 4688884 h 4936668"/>
              <a:gd name="connsiteX2539" fmla="*/ 4202843 w 9013239"/>
              <a:gd name="connsiteY2539" fmla="*/ 4679352 h 4936668"/>
              <a:gd name="connsiteX2540" fmla="*/ 4159957 w 9013239"/>
              <a:gd name="connsiteY2540" fmla="*/ 4674588 h 4936668"/>
              <a:gd name="connsiteX2541" fmla="*/ 4131366 w 9013239"/>
              <a:gd name="connsiteY2541" fmla="*/ 4665056 h 4936668"/>
              <a:gd name="connsiteX2542" fmla="*/ 4112305 w 9013239"/>
              <a:gd name="connsiteY2542" fmla="*/ 4655528 h 4936668"/>
              <a:gd name="connsiteX2543" fmla="*/ 4098010 w 9013239"/>
              <a:gd name="connsiteY2543" fmla="*/ 4645996 h 4936668"/>
              <a:gd name="connsiteX2544" fmla="*/ 4078949 w 9013239"/>
              <a:gd name="connsiteY2544" fmla="*/ 4641232 h 4936668"/>
              <a:gd name="connsiteX2545" fmla="*/ 4064654 w 9013239"/>
              <a:gd name="connsiteY2545" fmla="*/ 4636468 h 4936668"/>
              <a:gd name="connsiteX2546" fmla="*/ 4055124 w 9013239"/>
              <a:gd name="connsiteY2546" fmla="*/ 4626936 h 4936668"/>
              <a:gd name="connsiteX2547" fmla="*/ 4036063 w 9013239"/>
              <a:gd name="connsiteY2547" fmla="*/ 4617408 h 4936668"/>
              <a:gd name="connsiteX2548" fmla="*/ 4017003 w 9013239"/>
              <a:gd name="connsiteY2548" fmla="*/ 4617408 h 4936668"/>
              <a:gd name="connsiteX2549" fmla="*/ 3997942 w 9013239"/>
              <a:gd name="connsiteY2549" fmla="*/ 4607876 h 4936668"/>
              <a:gd name="connsiteX2550" fmla="*/ 3988412 w 9013239"/>
              <a:gd name="connsiteY2550" fmla="*/ 4588816 h 4936668"/>
              <a:gd name="connsiteX2551" fmla="*/ 3978881 w 9013239"/>
              <a:gd name="connsiteY2551" fmla="*/ 4550696 h 4936668"/>
              <a:gd name="connsiteX2552" fmla="*/ 3969351 w 9013239"/>
              <a:gd name="connsiteY2552" fmla="*/ 4531636 h 4936668"/>
              <a:gd name="connsiteX2553" fmla="*/ 3945526 w 9013239"/>
              <a:gd name="connsiteY2553" fmla="*/ 4503044 h 4936668"/>
              <a:gd name="connsiteX2554" fmla="*/ 3945526 w 9013239"/>
              <a:gd name="connsiteY2554" fmla="*/ 4498280 h 4936668"/>
              <a:gd name="connsiteX2555" fmla="*/ 3950291 w 9013239"/>
              <a:gd name="connsiteY2555" fmla="*/ 4479216 h 4936668"/>
              <a:gd name="connsiteX2556" fmla="*/ 3945526 w 9013239"/>
              <a:gd name="connsiteY2556" fmla="*/ 4469688 h 4936668"/>
              <a:gd name="connsiteX2557" fmla="*/ 3940761 w 9013239"/>
              <a:gd name="connsiteY2557" fmla="*/ 4460156 h 4936668"/>
              <a:gd name="connsiteX2558" fmla="*/ 3935995 w 9013239"/>
              <a:gd name="connsiteY2558" fmla="*/ 4450628 h 4936668"/>
              <a:gd name="connsiteX2559" fmla="*/ 3940761 w 9013239"/>
              <a:gd name="connsiteY2559" fmla="*/ 4441096 h 4936668"/>
              <a:gd name="connsiteX2560" fmla="*/ 3940761 w 9013239"/>
              <a:gd name="connsiteY2560" fmla="*/ 4426800 h 4936668"/>
              <a:gd name="connsiteX2561" fmla="*/ 3935995 w 9013239"/>
              <a:gd name="connsiteY2561" fmla="*/ 4412504 h 4936668"/>
              <a:gd name="connsiteX2562" fmla="*/ 3921700 w 9013239"/>
              <a:gd name="connsiteY2562" fmla="*/ 4398212 h 4936668"/>
              <a:gd name="connsiteX2563" fmla="*/ 3897875 w 9013239"/>
              <a:gd name="connsiteY2563" fmla="*/ 4383916 h 4936668"/>
              <a:gd name="connsiteX2564" fmla="*/ 3878814 w 9013239"/>
              <a:gd name="connsiteY2564" fmla="*/ 4360088 h 4936668"/>
              <a:gd name="connsiteX2565" fmla="*/ 3859753 w 9013239"/>
              <a:gd name="connsiteY2565" fmla="*/ 4326732 h 4936668"/>
              <a:gd name="connsiteX2566" fmla="*/ 3845458 w 9013239"/>
              <a:gd name="connsiteY2566" fmla="*/ 4302908 h 4936668"/>
              <a:gd name="connsiteX2567" fmla="*/ 3826397 w 9013239"/>
              <a:gd name="connsiteY2567" fmla="*/ 4293376 h 4936668"/>
              <a:gd name="connsiteX2568" fmla="*/ 3812102 w 9013239"/>
              <a:gd name="connsiteY2568" fmla="*/ 4274316 h 4936668"/>
              <a:gd name="connsiteX2569" fmla="*/ 3807337 w 9013239"/>
              <a:gd name="connsiteY2569" fmla="*/ 4260020 h 4936668"/>
              <a:gd name="connsiteX2570" fmla="*/ 3807337 w 9013239"/>
              <a:gd name="connsiteY2570" fmla="*/ 4245728 h 4936668"/>
              <a:gd name="connsiteX2571" fmla="*/ 3797807 w 9013239"/>
              <a:gd name="connsiteY2571" fmla="*/ 4226664 h 4936668"/>
              <a:gd name="connsiteX2572" fmla="*/ 3773981 w 9013239"/>
              <a:gd name="connsiteY2572" fmla="*/ 4188544 h 4936668"/>
              <a:gd name="connsiteX2573" fmla="*/ 3759686 w 9013239"/>
              <a:gd name="connsiteY2573" fmla="*/ 4159956 h 4936668"/>
              <a:gd name="connsiteX2574" fmla="*/ 3759686 w 9013239"/>
              <a:gd name="connsiteY2574" fmla="*/ 4145660 h 4936668"/>
              <a:gd name="connsiteX2575" fmla="*/ 3745390 w 9013239"/>
              <a:gd name="connsiteY2575" fmla="*/ 4121832 h 4936668"/>
              <a:gd name="connsiteX2576" fmla="*/ 3716799 w 9013239"/>
              <a:gd name="connsiteY2576" fmla="*/ 4102772 h 4936668"/>
              <a:gd name="connsiteX2577" fmla="*/ 3702504 w 9013239"/>
              <a:gd name="connsiteY2577" fmla="*/ 4083712 h 4936668"/>
              <a:gd name="connsiteX2578" fmla="*/ 3697739 w 9013239"/>
              <a:gd name="connsiteY2578" fmla="*/ 4074180 h 4936668"/>
              <a:gd name="connsiteX2579" fmla="*/ 3654853 w 9013239"/>
              <a:gd name="connsiteY2579" fmla="*/ 4040824 h 4936668"/>
              <a:gd name="connsiteX2580" fmla="*/ 3645323 w 9013239"/>
              <a:gd name="connsiteY2580" fmla="*/ 4021764 h 4936668"/>
              <a:gd name="connsiteX2581" fmla="*/ 3635793 w 9013239"/>
              <a:gd name="connsiteY2581" fmla="*/ 4017000 h 4936668"/>
              <a:gd name="connsiteX2582" fmla="*/ 3626262 w 9013239"/>
              <a:gd name="connsiteY2582" fmla="*/ 4017000 h 4936668"/>
              <a:gd name="connsiteX2583" fmla="*/ 3621497 w 9013239"/>
              <a:gd name="connsiteY2583" fmla="*/ 4017000 h 4936668"/>
              <a:gd name="connsiteX2584" fmla="*/ 3616732 w 9013239"/>
              <a:gd name="connsiteY2584" fmla="*/ 4012236 h 4936668"/>
              <a:gd name="connsiteX2585" fmla="*/ 3607202 w 9013239"/>
              <a:gd name="connsiteY2585" fmla="*/ 4017000 h 4936668"/>
              <a:gd name="connsiteX2586" fmla="*/ 3588141 w 9013239"/>
              <a:gd name="connsiteY2586" fmla="*/ 4017000 h 4936668"/>
              <a:gd name="connsiteX2587" fmla="*/ 3550020 w 9013239"/>
              <a:gd name="connsiteY2587" fmla="*/ 4012236 h 4936668"/>
              <a:gd name="connsiteX2588" fmla="*/ 3521429 w 9013239"/>
              <a:gd name="connsiteY2588" fmla="*/ 4007472 h 4936668"/>
              <a:gd name="connsiteX2589" fmla="*/ 3507134 w 9013239"/>
              <a:gd name="connsiteY2589" fmla="*/ 4002704 h 4936668"/>
              <a:gd name="connsiteX2590" fmla="*/ 3492839 w 9013239"/>
              <a:gd name="connsiteY2590" fmla="*/ 4002704 h 4936668"/>
              <a:gd name="connsiteX2591" fmla="*/ 3488073 w 9013239"/>
              <a:gd name="connsiteY2591" fmla="*/ 4012236 h 4936668"/>
              <a:gd name="connsiteX2592" fmla="*/ 3473778 w 9013239"/>
              <a:gd name="connsiteY2592" fmla="*/ 4017000 h 4936668"/>
              <a:gd name="connsiteX2593" fmla="*/ 3454717 w 9013239"/>
              <a:gd name="connsiteY2593" fmla="*/ 4021764 h 4936668"/>
              <a:gd name="connsiteX2594" fmla="*/ 3435657 w 9013239"/>
              <a:gd name="connsiteY2594" fmla="*/ 4040824 h 4936668"/>
              <a:gd name="connsiteX2595" fmla="*/ 3416597 w 9013239"/>
              <a:gd name="connsiteY2595" fmla="*/ 4078948 h 4936668"/>
              <a:gd name="connsiteX2596" fmla="*/ 3411831 w 9013239"/>
              <a:gd name="connsiteY2596" fmla="*/ 4102772 h 4936668"/>
              <a:gd name="connsiteX2597" fmla="*/ 3411831 w 9013239"/>
              <a:gd name="connsiteY2597" fmla="*/ 4112304 h 4936668"/>
              <a:gd name="connsiteX2598" fmla="*/ 3407066 w 9013239"/>
              <a:gd name="connsiteY2598" fmla="*/ 4117068 h 4936668"/>
              <a:gd name="connsiteX2599" fmla="*/ 3397536 w 9013239"/>
              <a:gd name="connsiteY2599" fmla="*/ 4121832 h 4936668"/>
              <a:gd name="connsiteX2600" fmla="*/ 3388006 w 9013239"/>
              <a:gd name="connsiteY2600" fmla="*/ 4131364 h 4936668"/>
              <a:gd name="connsiteX2601" fmla="*/ 3378475 w 9013239"/>
              <a:gd name="connsiteY2601" fmla="*/ 4150424 h 4936668"/>
              <a:gd name="connsiteX2602" fmla="*/ 3364180 w 9013239"/>
              <a:gd name="connsiteY2602" fmla="*/ 4155188 h 4936668"/>
              <a:gd name="connsiteX2603" fmla="*/ 3349885 w 9013239"/>
              <a:gd name="connsiteY2603" fmla="*/ 4155188 h 4936668"/>
              <a:gd name="connsiteX2604" fmla="*/ 3326059 w 9013239"/>
              <a:gd name="connsiteY2604" fmla="*/ 4145660 h 4936668"/>
              <a:gd name="connsiteX2605" fmla="*/ 3287938 w 9013239"/>
              <a:gd name="connsiteY2605" fmla="*/ 4121832 h 4936668"/>
              <a:gd name="connsiteX2606" fmla="*/ 3259347 w 9013239"/>
              <a:gd name="connsiteY2606" fmla="*/ 4102772 h 4936668"/>
              <a:gd name="connsiteX2607" fmla="*/ 3235522 w 9013239"/>
              <a:gd name="connsiteY2607" fmla="*/ 4098008 h 4936668"/>
              <a:gd name="connsiteX2608" fmla="*/ 3216461 w 9013239"/>
              <a:gd name="connsiteY2608" fmla="*/ 4088476 h 4936668"/>
              <a:gd name="connsiteX2609" fmla="*/ 3202166 w 9013239"/>
              <a:gd name="connsiteY2609" fmla="*/ 4069416 h 4936668"/>
              <a:gd name="connsiteX2610" fmla="*/ 3187871 w 9013239"/>
              <a:gd name="connsiteY2610" fmla="*/ 4059888 h 4936668"/>
              <a:gd name="connsiteX2611" fmla="*/ 3173575 w 9013239"/>
              <a:gd name="connsiteY2611" fmla="*/ 4055120 h 4936668"/>
              <a:gd name="connsiteX2612" fmla="*/ 3159280 w 9013239"/>
              <a:gd name="connsiteY2612" fmla="*/ 4036060 h 4936668"/>
              <a:gd name="connsiteX2613" fmla="*/ 3140219 w 9013239"/>
              <a:gd name="connsiteY2613" fmla="*/ 4002704 h 4936668"/>
              <a:gd name="connsiteX2614" fmla="*/ 3130689 w 9013239"/>
              <a:gd name="connsiteY2614" fmla="*/ 3978880 h 4936668"/>
              <a:gd name="connsiteX2615" fmla="*/ 3130689 w 9013239"/>
              <a:gd name="connsiteY2615" fmla="*/ 3955052 h 4936668"/>
              <a:gd name="connsiteX2616" fmla="*/ 3106863 w 9013239"/>
              <a:gd name="connsiteY2616" fmla="*/ 3897872 h 4936668"/>
              <a:gd name="connsiteX2617" fmla="*/ 3092568 w 9013239"/>
              <a:gd name="connsiteY2617" fmla="*/ 3869280 h 4936668"/>
              <a:gd name="connsiteX2618" fmla="*/ 3083037 w 9013239"/>
              <a:gd name="connsiteY2618" fmla="*/ 3859752 h 4936668"/>
              <a:gd name="connsiteX2619" fmla="*/ 3063977 w 9013239"/>
              <a:gd name="connsiteY2619" fmla="*/ 3845456 h 4936668"/>
              <a:gd name="connsiteX2620" fmla="*/ 3035386 w 9013239"/>
              <a:gd name="connsiteY2620" fmla="*/ 3831160 h 4936668"/>
              <a:gd name="connsiteX2621" fmla="*/ 3002031 w 9013239"/>
              <a:gd name="connsiteY2621" fmla="*/ 3797804 h 4936668"/>
              <a:gd name="connsiteX2622" fmla="*/ 2954379 w 9013239"/>
              <a:gd name="connsiteY2622" fmla="*/ 3750152 h 4936668"/>
              <a:gd name="connsiteX2623" fmla="*/ 2921023 w 9013239"/>
              <a:gd name="connsiteY2623" fmla="*/ 3721564 h 4936668"/>
              <a:gd name="connsiteX2624" fmla="*/ 2901963 w 9013239"/>
              <a:gd name="connsiteY2624" fmla="*/ 3712032 h 4936668"/>
              <a:gd name="connsiteX2625" fmla="*/ 2882902 w 9013239"/>
              <a:gd name="connsiteY2625" fmla="*/ 3697736 h 4936668"/>
              <a:gd name="connsiteX2626" fmla="*/ 2868607 w 9013239"/>
              <a:gd name="connsiteY2626" fmla="*/ 3673912 h 4936668"/>
              <a:gd name="connsiteX2627" fmla="*/ 2854311 w 9013239"/>
              <a:gd name="connsiteY2627" fmla="*/ 3654852 h 4936668"/>
              <a:gd name="connsiteX2628" fmla="*/ 2782835 w 9013239"/>
              <a:gd name="connsiteY2628" fmla="*/ 3654852 h 4936668"/>
              <a:gd name="connsiteX2629" fmla="*/ 2749479 w 9013239"/>
              <a:gd name="connsiteY2629" fmla="*/ 3654852 h 4936668"/>
              <a:gd name="connsiteX2630" fmla="*/ 2682767 w 9013239"/>
              <a:gd name="connsiteY2630" fmla="*/ 3654852 h 4936668"/>
              <a:gd name="connsiteX2631" fmla="*/ 2644646 w 9013239"/>
              <a:gd name="connsiteY2631" fmla="*/ 3654852 h 4936668"/>
              <a:gd name="connsiteX2632" fmla="*/ 2577934 w 9013239"/>
              <a:gd name="connsiteY2632" fmla="*/ 3654852 h 4936668"/>
              <a:gd name="connsiteX2633" fmla="*/ 2577934 w 9013239"/>
              <a:gd name="connsiteY2633" fmla="*/ 3716796 h 4936668"/>
              <a:gd name="connsiteX2634" fmla="*/ 2577934 w 9013239"/>
              <a:gd name="connsiteY2634" fmla="*/ 3735856 h 4936668"/>
              <a:gd name="connsiteX2635" fmla="*/ 2358738 w 9013239"/>
              <a:gd name="connsiteY2635" fmla="*/ 3735856 h 4936668"/>
              <a:gd name="connsiteX2636" fmla="*/ 2301557 w 9013239"/>
              <a:gd name="connsiteY2636" fmla="*/ 3735856 h 4936668"/>
              <a:gd name="connsiteX2637" fmla="*/ 2134777 w 9013239"/>
              <a:gd name="connsiteY2637" fmla="*/ 3735856 h 4936668"/>
              <a:gd name="connsiteX2638" fmla="*/ 2063300 w 9013239"/>
              <a:gd name="connsiteY2638" fmla="*/ 3712032 h 4936668"/>
              <a:gd name="connsiteX2639" fmla="*/ 1987058 w 9013239"/>
              <a:gd name="connsiteY2639" fmla="*/ 3683440 h 4936668"/>
              <a:gd name="connsiteX2640" fmla="*/ 1915581 w 9013239"/>
              <a:gd name="connsiteY2640" fmla="*/ 3654852 h 4936668"/>
              <a:gd name="connsiteX2641" fmla="*/ 1767862 w 9013239"/>
              <a:gd name="connsiteY2641" fmla="*/ 3602436 h 4936668"/>
              <a:gd name="connsiteX2642" fmla="*/ 1691620 w 9013239"/>
              <a:gd name="connsiteY2642" fmla="*/ 3573844 h 4936668"/>
              <a:gd name="connsiteX2643" fmla="*/ 1543901 w 9013239"/>
              <a:gd name="connsiteY2643" fmla="*/ 3516660 h 4936668"/>
              <a:gd name="connsiteX2644" fmla="*/ 1553432 w 9013239"/>
              <a:gd name="connsiteY2644" fmla="*/ 3507132 h 4936668"/>
              <a:gd name="connsiteX2645" fmla="*/ 1562962 w 9013239"/>
              <a:gd name="connsiteY2645" fmla="*/ 3478540 h 4936668"/>
              <a:gd name="connsiteX2646" fmla="*/ 1543901 w 9013239"/>
              <a:gd name="connsiteY2646" fmla="*/ 3483308 h 4936668"/>
              <a:gd name="connsiteX2647" fmla="*/ 1453364 w 9013239"/>
              <a:gd name="connsiteY2647" fmla="*/ 3488072 h 4936668"/>
              <a:gd name="connsiteX2648" fmla="*/ 1410478 w 9013239"/>
              <a:gd name="connsiteY2648" fmla="*/ 3492836 h 4936668"/>
              <a:gd name="connsiteX2649" fmla="*/ 1362827 w 9013239"/>
              <a:gd name="connsiteY2649" fmla="*/ 3497600 h 4936668"/>
              <a:gd name="connsiteX2650" fmla="*/ 1319940 w 9013239"/>
              <a:gd name="connsiteY2650" fmla="*/ 3502368 h 4936668"/>
              <a:gd name="connsiteX2651" fmla="*/ 1272289 w 9013239"/>
              <a:gd name="connsiteY2651" fmla="*/ 3507132 h 4936668"/>
              <a:gd name="connsiteX2652" fmla="*/ 1229403 w 9013239"/>
              <a:gd name="connsiteY2652" fmla="*/ 3511896 h 4936668"/>
              <a:gd name="connsiteX2653" fmla="*/ 1186517 w 9013239"/>
              <a:gd name="connsiteY2653" fmla="*/ 3516660 h 4936668"/>
              <a:gd name="connsiteX2654" fmla="*/ 1186517 w 9013239"/>
              <a:gd name="connsiteY2654" fmla="*/ 3511896 h 4936668"/>
              <a:gd name="connsiteX2655" fmla="*/ 1181752 w 9013239"/>
              <a:gd name="connsiteY2655" fmla="*/ 3492836 h 4936668"/>
              <a:gd name="connsiteX2656" fmla="*/ 1176987 w 9013239"/>
              <a:gd name="connsiteY2656" fmla="*/ 3483308 h 4936668"/>
              <a:gd name="connsiteX2657" fmla="*/ 1167456 w 9013239"/>
              <a:gd name="connsiteY2657" fmla="*/ 3488072 h 4936668"/>
              <a:gd name="connsiteX2658" fmla="*/ 1162691 w 9013239"/>
              <a:gd name="connsiteY2658" fmla="*/ 3464244 h 4936668"/>
              <a:gd name="connsiteX2659" fmla="*/ 1167456 w 9013239"/>
              <a:gd name="connsiteY2659" fmla="*/ 3449952 h 4936668"/>
              <a:gd name="connsiteX2660" fmla="*/ 1162691 w 9013239"/>
              <a:gd name="connsiteY2660" fmla="*/ 3440420 h 4936668"/>
              <a:gd name="connsiteX2661" fmla="*/ 1153161 w 9013239"/>
              <a:gd name="connsiteY2661" fmla="*/ 3407064 h 4936668"/>
              <a:gd name="connsiteX2662" fmla="*/ 1134100 w 9013239"/>
              <a:gd name="connsiteY2662" fmla="*/ 3373708 h 4936668"/>
              <a:gd name="connsiteX2663" fmla="*/ 1081684 w 9013239"/>
              <a:gd name="connsiteY2663" fmla="*/ 3326056 h 4936668"/>
              <a:gd name="connsiteX2664" fmla="*/ 1057858 w 9013239"/>
              <a:gd name="connsiteY2664" fmla="*/ 3311760 h 4936668"/>
              <a:gd name="connsiteX2665" fmla="*/ 1034033 w 9013239"/>
              <a:gd name="connsiteY2665" fmla="*/ 3292700 h 4936668"/>
              <a:gd name="connsiteX2666" fmla="*/ 1024502 w 9013239"/>
              <a:gd name="connsiteY2666" fmla="*/ 3287936 h 4936668"/>
              <a:gd name="connsiteX2667" fmla="*/ 1010207 w 9013239"/>
              <a:gd name="connsiteY2667" fmla="*/ 3283172 h 4936668"/>
              <a:gd name="connsiteX2668" fmla="*/ 1000677 w 9013239"/>
              <a:gd name="connsiteY2668" fmla="*/ 3292700 h 4936668"/>
              <a:gd name="connsiteX2669" fmla="*/ 986381 w 9013239"/>
              <a:gd name="connsiteY2669" fmla="*/ 3287936 h 4936668"/>
              <a:gd name="connsiteX2670" fmla="*/ 986381 w 9013239"/>
              <a:gd name="connsiteY2670" fmla="*/ 3268876 h 4936668"/>
              <a:gd name="connsiteX2671" fmla="*/ 972086 w 9013239"/>
              <a:gd name="connsiteY2671" fmla="*/ 3235520 h 4936668"/>
              <a:gd name="connsiteX2672" fmla="*/ 957791 w 9013239"/>
              <a:gd name="connsiteY2672" fmla="*/ 3235520 h 4936668"/>
              <a:gd name="connsiteX2673" fmla="*/ 919670 w 9013239"/>
              <a:gd name="connsiteY2673" fmla="*/ 3235520 h 4936668"/>
              <a:gd name="connsiteX2674" fmla="*/ 872018 w 9013239"/>
              <a:gd name="connsiteY2674" fmla="*/ 3216460 h 4936668"/>
              <a:gd name="connsiteX2675" fmla="*/ 857723 w 9013239"/>
              <a:gd name="connsiteY2675" fmla="*/ 3206928 h 4936668"/>
              <a:gd name="connsiteX2676" fmla="*/ 852958 w 9013239"/>
              <a:gd name="connsiteY2676" fmla="*/ 3192632 h 4936668"/>
              <a:gd name="connsiteX2677" fmla="*/ 829132 w 9013239"/>
              <a:gd name="connsiteY2677" fmla="*/ 3173572 h 4936668"/>
              <a:gd name="connsiteX2678" fmla="*/ 800541 w 9013239"/>
              <a:gd name="connsiteY2678" fmla="*/ 3159276 h 4936668"/>
              <a:gd name="connsiteX2679" fmla="*/ 781481 w 9013239"/>
              <a:gd name="connsiteY2679" fmla="*/ 3164044 h 4936668"/>
              <a:gd name="connsiteX2680" fmla="*/ 757655 w 9013239"/>
              <a:gd name="connsiteY2680" fmla="*/ 3164044 h 4936668"/>
              <a:gd name="connsiteX2681" fmla="*/ 729065 w 9013239"/>
              <a:gd name="connsiteY2681" fmla="*/ 3149748 h 4936668"/>
              <a:gd name="connsiteX2682" fmla="*/ 710004 w 9013239"/>
              <a:gd name="connsiteY2682" fmla="*/ 3149748 h 4936668"/>
              <a:gd name="connsiteX2683" fmla="*/ 676648 w 9013239"/>
              <a:gd name="connsiteY2683" fmla="*/ 3154512 h 4936668"/>
              <a:gd name="connsiteX2684" fmla="*/ 662353 w 9013239"/>
              <a:gd name="connsiteY2684" fmla="*/ 3149748 h 4936668"/>
              <a:gd name="connsiteX2685" fmla="*/ 648057 w 9013239"/>
              <a:gd name="connsiteY2685" fmla="*/ 3135452 h 4936668"/>
              <a:gd name="connsiteX2686" fmla="*/ 638527 w 9013239"/>
              <a:gd name="connsiteY2686" fmla="*/ 3130688 h 4936668"/>
              <a:gd name="connsiteX2687" fmla="*/ 638527 w 9013239"/>
              <a:gd name="connsiteY2687" fmla="*/ 3111628 h 4936668"/>
              <a:gd name="connsiteX2688" fmla="*/ 638527 w 9013239"/>
              <a:gd name="connsiteY2688" fmla="*/ 3097332 h 4936668"/>
              <a:gd name="connsiteX2689" fmla="*/ 638527 w 9013239"/>
              <a:gd name="connsiteY2689" fmla="*/ 3087800 h 4936668"/>
              <a:gd name="connsiteX2690" fmla="*/ 633762 w 9013239"/>
              <a:gd name="connsiteY2690" fmla="*/ 3059208 h 4936668"/>
              <a:gd name="connsiteX2691" fmla="*/ 638527 w 9013239"/>
              <a:gd name="connsiteY2691" fmla="*/ 3035384 h 4936668"/>
              <a:gd name="connsiteX2692" fmla="*/ 633762 w 9013239"/>
              <a:gd name="connsiteY2692" fmla="*/ 3025852 h 4936668"/>
              <a:gd name="connsiteX2693" fmla="*/ 624232 w 9013239"/>
              <a:gd name="connsiteY2693" fmla="*/ 3021088 h 4936668"/>
              <a:gd name="connsiteX2694" fmla="*/ 600406 w 9013239"/>
              <a:gd name="connsiteY2694" fmla="*/ 3011560 h 4936668"/>
              <a:gd name="connsiteX2695" fmla="*/ 600406 w 9013239"/>
              <a:gd name="connsiteY2695" fmla="*/ 2997264 h 4936668"/>
              <a:gd name="connsiteX2696" fmla="*/ 600406 w 9013239"/>
              <a:gd name="connsiteY2696" fmla="*/ 2978204 h 4936668"/>
              <a:gd name="connsiteX2697" fmla="*/ 595641 w 9013239"/>
              <a:gd name="connsiteY2697" fmla="*/ 2968672 h 4936668"/>
              <a:gd name="connsiteX2698" fmla="*/ 576580 w 9013239"/>
              <a:gd name="connsiteY2698" fmla="*/ 2959144 h 4936668"/>
              <a:gd name="connsiteX2699" fmla="*/ 557520 w 9013239"/>
              <a:gd name="connsiteY2699" fmla="*/ 2935316 h 4936668"/>
              <a:gd name="connsiteX2700" fmla="*/ 538459 w 9013239"/>
              <a:gd name="connsiteY2700" fmla="*/ 2921020 h 4936668"/>
              <a:gd name="connsiteX2701" fmla="*/ 528929 w 9013239"/>
              <a:gd name="connsiteY2701" fmla="*/ 2897196 h 4936668"/>
              <a:gd name="connsiteX2702" fmla="*/ 514634 w 9013239"/>
              <a:gd name="connsiteY2702" fmla="*/ 2887664 h 4936668"/>
              <a:gd name="connsiteX2703" fmla="*/ 509869 w 9013239"/>
              <a:gd name="connsiteY2703" fmla="*/ 2873368 h 4936668"/>
              <a:gd name="connsiteX2704" fmla="*/ 476513 w 9013239"/>
              <a:gd name="connsiteY2704" fmla="*/ 2830484 h 4936668"/>
              <a:gd name="connsiteX2705" fmla="*/ 443157 w 9013239"/>
              <a:gd name="connsiteY2705" fmla="*/ 2792364 h 4936668"/>
              <a:gd name="connsiteX2706" fmla="*/ 438392 w 9013239"/>
              <a:gd name="connsiteY2706" fmla="*/ 2773304 h 4936668"/>
              <a:gd name="connsiteX2707" fmla="*/ 438392 w 9013239"/>
              <a:gd name="connsiteY2707" fmla="*/ 2749476 h 4936668"/>
              <a:gd name="connsiteX2708" fmla="*/ 447922 w 9013239"/>
              <a:gd name="connsiteY2708" fmla="*/ 2730416 h 4936668"/>
              <a:gd name="connsiteX2709" fmla="*/ 457452 w 9013239"/>
              <a:gd name="connsiteY2709" fmla="*/ 2716120 h 4936668"/>
              <a:gd name="connsiteX2710" fmla="*/ 457452 w 9013239"/>
              <a:gd name="connsiteY2710" fmla="*/ 2701824 h 4936668"/>
              <a:gd name="connsiteX2711" fmla="*/ 452687 w 9013239"/>
              <a:gd name="connsiteY2711" fmla="*/ 2692296 h 4936668"/>
              <a:gd name="connsiteX2712" fmla="*/ 443157 w 9013239"/>
              <a:gd name="connsiteY2712" fmla="*/ 2678000 h 4936668"/>
              <a:gd name="connsiteX2713" fmla="*/ 400271 w 9013239"/>
              <a:gd name="connsiteY2713" fmla="*/ 2663704 h 4936668"/>
              <a:gd name="connsiteX2714" fmla="*/ 362150 w 9013239"/>
              <a:gd name="connsiteY2714" fmla="*/ 2625584 h 4936668"/>
              <a:gd name="connsiteX2715" fmla="*/ 362150 w 9013239"/>
              <a:gd name="connsiteY2715" fmla="*/ 2592228 h 4936668"/>
              <a:gd name="connsiteX2716" fmla="*/ 347854 w 9013239"/>
              <a:gd name="connsiteY2716" fmla="*/ 2558872 h 4936668"/>
              <a:gd name="connsiteX2717" fmla="*/ 347854 w 9013239"/>
              <a:gd name="connsiteY2717" fmla="*/ 2535044 h 4936668"/>
              <a:gd name="connsiteX2718" fmla="*/ 343089 w 9013239"/>
              <a:gd name="connsiteY2718" fmla="*/ 2511220 h 4936668"/>
              <a:gd name="connsiteX2719" fmla="*/ 357385 w 9013239"/>
              <a:gd name="connsiteY2719" fmla="*/ 2506456 h 4936668"/>
              <a:gd name="connsiteX2720" fmla="*/ 362150 w 9013239"/>
              <a:gd name="connsiteY2720" fmla="*/ 2511220 h 4936668"/>
              <a:gd name="connsiteX2721" fmla="*/ 362150 w 9013239"/>
              <a:gd name="connsiteY2721" fmla="*/ 2520752 h 4936668"/>
              <a:gd name="connsiteX2722" fmla="*/ 366915 w 9013239"/>
              <a:gd name="connsiteY2722" fmla="*/ 2535044 h 4936668"/>
              <a:gd name="connsiteX2723" fmla="*/ 376445 w 9013239"/>
              <a:gd name="connsiteY2723" fmla="*/ 2549340 h 4936668"/>
              <a:gd name="connsiteX2724" fmla="*/ 390740 w 9013239"/>
              <a:gd name="connsiteY2724" fmla="*/ 2554108 h 4936668"/>
              <a:gd name="connsiteX2725" fmla="*/ 400271 w 9013239"/>
              <a:gd name="connsiteY2725" fmla="*/ 2563636 h 4936668"/>
              <a:gd name="connsiteX2726" fmla="*/ 405036 w 9013239"/>
              <a:gd name="connsiteY2726" fmla="*/ 2568400 h 4936668"/>
              <a:gd name="connsiteX2727" fmla="*/ 414566 w 9013239"/>
              <a:gd name="connsiteY2727" fmla="*/ 2573168 h 4936668"/>
              <a:gd name="connsiteX2728" fmla="*/ 409801 w 9013239"/>
              <a:gd name="connsiteY2728" fmla="*/ 2563636 h 4936668"/>
              <a:gd name="connsiteX2729" fmla="*/ 405036 w 9013239"/>
              <a:gd name="connsiteY2729" fmla="*/ 2558872 h 4936668"/>
              <a:gd name="connsiteX2730" fmla="*/ 400271 w 9013239"/>
              <a:gd name="connsiteY2730" fmla="*/ 2539812 h 4936668"/>
              <a:gd name="connsiteX2731" fmla="*/ 390740 w 9013239"/>
              <a:gd name="connsiteY2731" fmla="*/ 2520752 h 4936668"/>
              <a:gd name="connsiteX2732" fmla="*/ 376445 w 9013239"/>
              <a:gd name="connsiteY2732" fmla="*/ 2506456 h 4936668"/>
              <a:gd name="connsiteX2733" fmla="*/ 371680 w 9013239"/>
              <a:gd name="connsiteY2733" fmla="*/ 2487396 h 4936668"/>
              <a:gd name="connsiteX2734" fmla="*/ 366915 w 9013239"/>
              <a:gd name="connsiteY2734" fmla="*/ 2482628 h 4936668"/>
              <a:gd name="connsiteX2735" fmla="*/ 362150 w 9013239"/>
              <a:gd name="connsiteY2735" fmla="*/ 2477864 h 4936668"/>
              <a:gd name="connsiteX2736" fmla="*/ 376445 w 9013239"/>
              <a:gd name="connsiteY2736" fmla="*/ 2468332 h 4936668"/>
              <a:gd name="connsiteX2737" fmla="*/ 390740 w 9013239"/>
              <a:gd name="connsiteY2737" fmla="*/ 2458804 h 4936668"/>
              <a:gd name="connsiteX2738" fmla="*/ 409801 w 9013239"/>
              <a:gd name="connsiteY2738" fmla="*/ 2458804 h 4936668"/>
              <a:gd name="connsiteX2739" fmla="*/ 466983 w 9013239"/>
              <a:gd name="connsiteY2739" fmla="*/ 2458804 h 4936668"/>
              <a:gd name="connsiteX2740" fmla="*/ 481278 w 9013239"/>
              <a:gd name="connsiteY2740" fmla="*/ 2454040 h 4936668"/>
              <a:gd name="connsiteX2741" fmla="*/ 490808 w 9013239"/>
              <a:gd name="connsiteY2741" fmla="*/ 2458804 h 4936668"/>
              <a:gd name="connsiteX2742" fmla="*/ 500338 w 9013239"/>
              <a:gd name="connsiteY2742" fmla="*/ 2458804 h 4936668"/>
              <a:gd name="connsiteX2743" fmla="*/ 481278 w 9013239"/>
              <a:gd name="connsiteY2743" fmla="*/ 2449272 h 4936668"/>
              <a:gd name="connsiteX2744" fmla="*/ 476513 w 9013239"/>
              <a:gd name="connsiteY2744" fmla="*/ 2454040 h 4936668"/>
              <a:gd name="connsiteX2745" fmla="*/ 462217 w 9013239"/>
              <a:gd name="connsiteY2745" fmla="*/ 2449272 h 4936668"/>
              <a:gd name="connsiteX2746" fmla="*/ 443157 w 9013239"/>
              <a:gd name="connsiteY2746" fmla="*/ 2454040 h 4936668"/>
              <a:gd name="connsiteX2747" fmla="*/ 433627 w 9013239"/>
              <a:gd name="connsiteY2747" fmla="*/ 2449272 h 4936668"/>
              <a:gd name="connsiteX2748" fmla="*/ 424096 w 9013239"/>
              <a:gd name="connsiteY2748" fmla="*/ 2444508 h 4936668"/>
              <a:gd name="connsiteX2749" fmla="*/ 419331 w 9013239"/>
              <a:gd name="connsiteY2749" fmla="*/ 2444508 h 4936668"/>
              <a:gd name="connsiteX2750" fmla="*/ 400271 w 9013239"/>
              <a:gd name="connsiteY2750" fmla="*/ 2454040 h 4936668"/>
              <a:gd name="connsiteX2751" fmla="*/ 390740 w 9013239"/>
              <a:gd name="connsiteY2751" fmla="*/ 2454040 h 4936668"/>
              <a:gd name="connsiteX2752" fmla="*/ 371680 w 9013239"/>
              <a:gd name="connsiteY2752" fmla="*/ 2439744 h 4936668"/>
              <a:gd name="connsiteX2753" fmla="*/ 362150 w 9013239"/>
              <a:gd name="connsiteY2753" fmla="*/ 2439744 h 4936668"/>
              <a:gd name="connsiteX2754" fmla="*/ 347854 w 9013239"/>
              <a:gd name="connsiteY2754" fmla="*/ 2444508 h 4936668"/>
              <a:gd name="connsiteX2755" fmla="*/ 347854 w 9013239"/>
              <a:gd name="connsiteY2755" fmla="*/ 2477864 h 4936668"/>
              <a:gd name="connsiteX2756" fmla="*/ 352619 w 9013239"/>
              <a:gd name="connsiteY2756" fmla="*/ 2501688 h 4936668"/>
              <a:gd name="connsiteX2757" fmla="*/ 343089 w 9013239"/>
              <a:gd name="connsiteY2757" fmla="*/ 2501688 h 4936668"/>
              <a:gd name="connsiteX2758" fmla="*/ 333559 w 9013239"/>
              <a:gd name="connsiteY2758" fmla="*/ 2492160 h 4936668"/>
              <a:gd name="connsiteX2759" fmla="*/ 319264 w 9013239"/>
              <a:gd name="connsiteY2759" fmla="*/ 2487396 h 4936668"/>
              <a:gd name="connsiteX2760" fmla="*/ 304968 w 9013239"/>
              <a:gd name="connsiteY2760" fmla="*/ 2477864 h 4936668"/>
              <a:gd name="connsiteX2761" fmla="*/ 285908 w 9013239"/>
              <a:gd name="connsiteY2761" fmla="*/ 2463568 h 4936668"/>
              <a:gd name="connsiteX2762" fmla="*/ 281143 w 9013239"/>
              <a:gd name="connsiteY2762" fmla="*/ 2458804 h 4936668"/>
              <a:gd name="connsiteX2763" fmla="*/ 266847 w 9013239"/>
              <a:gd name="connsiteY2763" fmla="*/ 2468332 h 4936668"/>
              <a:gd name="connsiteX2764" fmla="*/ 266847 w 9013239"/>
              <a:gd name="connsiteY2764" fmla="*/ 2463568 h 4936668"/>
              <a:gd name="connsiteX2765" fmla="*/ 271612 w 9013239"/>
              <a:gd name="connsiteY2765" fmla="*/ 2449272 h 4936668"/>
              <a:gd name="connsiteX2766" fmla="*/ 271612 w 9013239"/>
              <a:gd name="connsiteY2766" fmla="*/ 2420684 h 4936668"/>
              <a:gd name="connsiteX2767" fmla="*/ 285908 w 9013239"/>
              <a:gd name="connsiteY2767" fmla="*/ 2444508 h 4936668"/>
              <a:gd name="connsiteX2768" fmla="*/ 281143 w 9013239"/>
              <a:gd name="connsiteY2768" fmla="*/ 2430212 h 4936668"/>
              <a:gd name="connsiteX2769" fmla="*/ 271612 w 9013239"/>
              <a:gd name="connsiteY2769" fmla="*/ 2411152 h 4936668"/>
              <a:gd name="connsiteX2770" fmla="*/ 262082 w 9013239"/>
              <a:gd name="connsiteY2770" fmla="*/ 2406388 h 4936668"/>
              <a:gd name="connsiteX2771" fmla="*/ 247787 w 9013239"/>
              <a:gd name="connsiteY2771" fmla="*/ 2377796 h 4936668"/>
              <a:gd name="connsiteX2772" fmla="*/ 223961 w 9013239"/>
              <a:gd name="connsiteY2772" fmla="*/ 2358736 h 4936668"/>
              <a:gd name="connsiteX2773" fmla="*/ 200135 w 9013239"/>
              <a:gd name="connsiteY2773" fmla="*/ 2334912 h 4936668"/>
              <a:gd name="connsiteX2774" fmla="*/ 157249 w 9013239"/>
              <a:gd name="connsiteY2774" fmla="*/ 2287260 h 4936668"/>
              <a:gd name="connsiteX2775" fmla="*/ 157249 w 9013239"/>
              <a:gd name="connsiteY2775" fmla="*/ 2244372 h 4936668"/>
              <a:gd name="connsiteX2776" fmla="*/ 138189 w 9013239"/>
              <a:gd name="connsiteY2776" fmla="*/ 2191956 h 4936668"/>
              <a:gd name="connsiteX2777" fmla="*/ 147719 w 9013239"/>
              <a:gd name="connsiteY2777" fmla="*/ 2163364 h 4936668"/>
              <a:gd name="connsiteX2778" fmla="*/ 147719 w 9013239"/>
              <a:gd name="connsiteY2778" fmla="*/ 2144304 h 4936668"/>
              <a:gd name="connsiteX2779" fmla="*/ 138189 w 9013239"/>
              <a:gd name="connsiteY2779" fmla="*/ 2110948 h 4936668"/>
              <a:gd name="connsiteX2780" fmla="*/ 128658 w 9013239"/>
              <a:gd name="connsiteY2780" fmla="*/ 2091888 h 4936668"/>
              <a:gd name="connsiteX2781" fmla="*/ 95303 w 9013239"/>
              <a:gd name="connsiteY2781" fmla="*/ 2044236 h 4936668"/>
              <a:gd name="connsiteX2782" fmla="*/ 61947 w 9013239"/>
              <a:gd name="connsiteY2782" fmla="*/ 2015648 h 4936668"/>
              <a:gd name="connsiteX2783" fmla="*/ 57182 w 9013239"/>
              <a:gd name="connsiteY2783" fmla="*/ 1991820 h 4936668"/>
              <a:gd name="connsiteX2784" fmla="*/ 52416 w 9013239"/>
              <a:gd name="connsiteY2784" fmla="*/ 1963232 h 4936668"/>
              <a:gd name="connsiteX2785" fmla="*/ 61947 w 9013239"/>
              <a:gd name="connsiteY2785" fmla="*/ 1944168 h 4936668"/>
              <a:gd name="connsiteX2786" fmla="*/ 66712 w 9013239"/>
              <a:gd name="connsiteY2786" fmla="*/ 1920344 h 4936668"/>
              <a:gd name="connsiteX2787" fmla="*/ 71477 w 9013239"/>
              <a:gd name="connsiteY2787" fmla="*/ 1915580 h 4936668"/>
              <a:gd name="connsiteX2788" fmla="*/ 76242 w 9013239"/>
              <a:gd name="connsiteY2788" fmla="*/ 1915580 h 4936668"/>
              <a:gd name="connsiteX2789" fmla="*/ 71477 w 9013239"/>
              <a:gd name="connsiteY2789" fmla="*/ 1920344 h 4936668"/>
              <a:gd name="connsiteX2790" fmla="*/ 76242 w 9013239"/>
              <a:gd name="connsiteY2790" fmla="*/ 1920344 h 4936668"/>
              <a:gd name="connsiteX2791" fmla="*/ 81007 w 9013239"/>
              <a:gd name="connsiteY2791" fmla="*/ 1910816 h 4936668"/>
              <a:gd name="connsiteX2792" fmla="*/ 81007 w 9013239"/>
              <a:gd name="connsiteY2792" fmla="*/ 1906048 h 4936668"/>
              <a:gd name="connsiteX2793" fmla="*/ 76242 w 9013239"/>
              <a:gd name="connsiteY2793" fmla="*/ 1906048 h 4936668"/>
              <a:gd name="connsiteX2794" fmla="*/ 76242 w 9013239"/>
              <a:gd name="connsiteY2794" fmla="*/ 1901284 h 4936668"/>
              <a:gd name="connsiteX2795" fmla="*/ 81007 w 9013239"/>
              <a:gd name="connsiteY2795" fmla="*/ 1896520 h 4936668"/>
              <a:gd name="connsiteX2796" fmla="*/ 90537 w 9013239"/>
              <a:gd name="connsiteY2796" fmla="*/ 1867928 h 4936668"/>
              <a:gd name="connsiteX2797" fmla="*/ 90537 w 9013239"/>
              <a:gd name="connsiteY2797" fmla="*/ 1829808 h 4936668"/>
              <a:gd name="connsiteX2798" fmla="*/ 100068 w 9013239"/>
              <a:gd name="connsiteY2798" fmla="*/ 1782156 h 4936668"/>
              <a:gd name="connsiteX2799" fmla="*/ 100068 w 9013239"/>
              <a:gd name="connsiteY2799" fmla="*/ 1763096 h 4936668"/>
              <a:gd name="connsiteX2800" fmla="*/ 95303 w 9013239"/>
              <a:gd name="connsiteY2800" fmla="*/ 1729740 h 4936668"/>
              <a:gd name="connsiteX2801" fmla="*/ 85772 w 9013239"/>
              <a:gd name="connsiteY2801" fmla="*/ 1710680 h 4936668"/>
              <a:gd name="connsiteX2802" fmla="*/ 71477 w 9013239"/>
              <a:gd name="connsiteY2802" fmla="*/ 1696384 h 4936668"/>
              <a:gd name="connsiteX2803" fmla="*/ 81007 w 9013239"/>
              <a:gd name="connsiteY2803" fmla="*/ 1677324 h 4936668"/>
              <a:gd name="connsiteX2804" fmla="*/ 81007 w 9013239"/>
              <a:gd name="connsiteY2804" fmla="*/ 1653496 h 4936668"/>
              <a:gd name="connsiteX2805" fmla="*/ 57182 w 9013239"/>
              <a:gd name="connsiteY2805" fmla="*/ 1624908 h 4936668"/>
              <a:gd name="connsiteX2806" fmla="*/ 47651 w 9013239"/>
              <a:gd name="connsiteY2806" fmla="*/ 1586784 h 4936668"/>
              <a:gd name="connsiteX2807" fmla="*/ 47651 w 9013239"/>
              <a:gd name="connsiteY2807" fmla="*/ 1572492 h 4936668"/>
              <a:gd name="connsiteX2808" fmla="*/ 47651 w 9013239"/>
              <a:gd name="connsiteY2808" fmla="*/ 1529604 h 4936668"/>
              <a:gd name="connsiteX2809" fmla="*/ 42886 w 9013239"/>
              <a:gd name="connsiteY2809" fmla="*/ 1510544 h 4936668"/>
              <a:gd name="connsiteX2810" fmla="*/ 28591 w 9013239"/>
              <a:gd name="connsiteY2810" fmla="*/ 1481952 h 4936668"/>
              <a:gd name="connsiteX2811" fmla="*/ 33356 w 9013239"/>
              <a:gd name="connsiteY2811" fmla="*/ 1453360 h 4936668"/>
              <a:gd name="connsiteX2812" fmla="*/ 42886 w 9013239"/>
              <a:gd name="connsiteY2812" fmla="*/ 1434300 h 4936668"/>
              <a:gd name="connsiteX2813" fmla="*/ 57182 w 9013239"/>
              <a:gd name="connsiteY2813" fmla="*/ 1367588 h 4936668"/>
              <a:gd name="connsiteX2814" fmla="*/ 61947 w 9013239"/>
              <a:gd name="connsiteY2814" fmla="*/ 1362824 h 4936668"/>
              <a:gd name="connsiteX2815" fmla="*/ 66712 w 9013239"/>
              <a:gd name="connsiteY2815" fmla="*/ 1362824 h 4936668"/>
              <a:gd name="connsiteX2816" fmla="*/ 81007 w 9013239"/>
              <a:gd name="connsiteY2816" fmla="*/ 1348528 h 4936668"/>
              <a:gd name="connsiteX2817" fmla="*/ 76242 w 9013239"/>
              <a:gd name="connsiteY2817" fmla="*/ 1348528 h 4936668"/>
              <a:gd name="connsiteX2818" fmla="*/ 66712 w 9013239"/>
              <a:gd name="connsiteY2818" fmla="*/ 1353296 h 4936668"/>
              <a:gd name="connsiteX2819" fmla="*/ 76242 w 9013239"/>
              <a:gd name="connsiteY2819" fmla="*/ 1324704 h 4936668"/>
              <a:gd name="connsiteX2820" fmla="*/ 85772 w 9013239"/>
              <a:gd name="connsiteY2820" fmla="*/ 1300876 h 4936668"/>
              <a:gd name="connsiteX2821" fmla="*/ 90537 w 9013239"/>
              <a:gd name="connsiteY2821" fmla="*/ 1291348 h 4936668"/>
              <a:gd name="connsiteX2822" fmla="*/ 90537 w 9013239"/>
              <a:gd name="connsiteY2822" fmla="*/ 1210340 h 4936668"/>
              <a:gd name="connsiteX2823" fmla="*/ 95303 w 9013239"/>
              <a:gd name="connsiteY2823" fmla="*/ 1153160 h 4936668"/>
              <a:gd name="connsiteX2824" fmla="*/ 104833 w 9013239"/>
              <a:gd name="connsiteY2824" fmla="*/ 1129332 h 4936668"/>
              <a:gd name="connsiteX2825" fmla="*/ 100068 w 9013239"/>
              <a:gd name="connsiteY2825" fmla="*/ 1110272 h 4936668"/>
              <a:gd name="connsiteX2826" fmla="*/ 104833 w 9013239"/>
              <a:gd name="connsiteY2826" fmla="*/ 1081680 h 4936668"/>
              <a:gd name="connsiteX2827" fmla="*/ 104833 w 9013239"/>
              <a:gd name="connsiteY2827" fmla="*/ 1053092 h 4936668"/>
              <a:gd name="connsiteX2828" fmla="*/ 119128 w 9013239"/>
              <a:gd name="connsiteY2828" fmla="*/ 914904 h 4936668"/>
              <a:gd name="connsiteX2829" fmla="*/ 119128 w 9013239"/>
              <a:gd name="connsiteY2829" fmla="*/ 900608 h 4936668"/>
              <a:gd name="connsiteX2830" fmla="*/ 123893 w 9013239"/>
              <a:gd name="connsiteY2830" fmla="*/ 876780 h 4936668"/>
              <a:gd name="connsiteX2831" fmla="*/ 119128 w 9013239"/>
              <a:gd name="connsiteY2831" fmla="*/ 819600 h 4936668"/>
              <a:gd name="connsiteX2832" fmla="*/ 119128 w 9013239"/>
              <a:gd name="connsiteY2832" fmla="*/ 752888 h 4936668"/>
              <a:gd name="connsiteX2833" fmla="*/ 114363 w 9013239"/>
              <a:gd name="connsiteY2833" fmla="*/ 743356 h 4936668"/>
              <a:gd name="connsiteX2834" fmla="*/ 114363 w 9013239"/>
              <a:gd name="connsiteY2834" fmla="*/ 733828 h 4936668"/>
              <a:gd name="connsiteX2835" fmla="*/ 119128 w 9013239"/>
              <a:gd name="connsiteY2835" fmla="*/ 729064 h 4936668"/>
              <a:gd name="connsiteX2836" fmla="*/ 123893 w 9013239"/>
              <a:gd name="connsiteY2836" fmla="*/ 743356 h 4936668"/>
              <a:gd name="connsiteX2837" fmla="*/ 162014 w 9013239"/>
              <a:gd name="connsiteY2837" fmla="*/ 743356 h 4936668"/>
              <a:gd name="connsiteX2838" fmla="*/ 185840 w 9013239"/>
              <a:gd name="connsiteY2838" fmla="*/ 733828 h 4936668"/>
              <a:gd name="connsiteX2839" fmla="*/ 195370 w 9013239"/>
              <a:gd name="connsiteY2839" fmla="*/ 733828 h 4936668"/>
              <a:gd name="connsiteX2840" fmla="*/ 204900 w 9013239"/>
              <a:gd name="connsiteY2840" fmla="*/ 748124 h 4936668"/>
              <a:gd name="connsiteX2841" fmla="*/ 219196 w 9013239"/>
              <a:gd name="connsiteY2841" fmla="*/ 748124 h 4936668"/>
              <a:gd name="connsiteX2842" fmla="*/ 233491 w 9013239"/>
              <a:gd name="connsiteY2842" fmla="*/ 748124 h 4936668"/>
              <a:gd name="connsiteX2843" fmla="*/ 228726 w 9013239"/>
              <a:gd name="connsiteY2843" fmla="*/ 743356 h 4936668"/>
              <a:gd name="connsiteX2844" fmla="*/ 223961 w 9013239"/>
              <a:gd name="connsiteY2844" fmla="*/ 743356 h 4936668"/>
              <a:gd name="connsiteX2845" fmla="*/ 204900 w 9013239"/>
              <a:gd name="connsiteY2845" fmla="*/ 733828 h 4936668"/>
              <a:gd name="connsiteX2846" fmla="*/ 195370 w 9013239"/>
              <a:gd name="connsiteY2846" fmla="*/ 719532 h 4936668"/>
              <a:gd name="connsiteX2847" fmla="*/ 166779 w 9013239"/>
              <a:gd name="connsiteY2847" fmla="*/ 724296 h 4936668"/>
              <a:gd name="connsiteX2848" fmla="*/ 162014 w 9013239"/>
              <a:gd name="connsiteY2848" fmla="*/ 714768 h 4936668"/>
              <a:gd name="connsiteX2849" fmla="*/ 128658 w 9013239"/>
              <a:gd name="connsiteY2849" fmla="*/ 724296 h 4936668"/>
              <a:gd name="connsiteX2850" fmla="*/ 119128 w 9013239"/>
              <a:gd name="connsiteY2850" fmla="*/ 714768 h 4936668"/>
              <a:gd name="connsiteX2851" fmla="*/ 100068 w 9013239"/>
              <a:gd name="connsiteY2851" fmla="*/ 719532 h 4936668"/>
              <a:gd name="connsiteX2852" fmla="*/ 104833 w 9013239"/>
              <a:gd name="connsiteY2852" fmla="*/ 700472 h 4936668"/>
              <a:gd name="connsiteX2853" fmla="*/ 104833 w 9013239"/>
              <a:gd name="connsiteY2853" fmla="*/ 671880 h 4936668"/>
              <a:gd name="connsiteX2854" fmla="*/ 104833 w 9013239"/>
              <a:gd name="connsiteY2854" fmla="*/ 643292 h 4936668"/>
              <a:gd name="connsiteX2855" fmla="*/ 109598 w 9013239"/>
              <a:gd name="connsiteY2855" fmla="*/ 662352 h 4936668"/>
              <a:gd name="connsiteX2856" fmla="*/ 119128 w 9013239"/>
              <a:gd name="connsiteY2856" fmla="*/ 686176 h 4936668"/>
              <a:gd name="connsiteX2857" fmla="*/ 123893 w 9013239"/>
              <a:gd name="connsiteY2857" fmla="*/ 662352 h 4936668"/>
              <a:gd name="connsiteX2858" fmla="*/ 128658 w 9013239"/>
              <a:gd name="connsiteY2858" fmla="*/ 633760 h 4936668"/>
              <a:gd name="connsiteX2859" fmla="*/ 119128 w 9013239"/>
              <a:gd name="connsiteY2859" fmla="*/ 624228 h 4936668"/>
              <a:gd name="connsiteX2860" fmla="*/ 100068 w 9013239"/>
              <a:gd name="connsiteY2860" fmla="*/ 614700 h 4936668"/>
              <a:gd name="connsiteX2861" fmla="*/ 95303 w 9013239"/>
              <a:gd name="connsiteY2861" fmla="*/ 586108 h 4936668"/>
              <a:gd name="connsiteX2862" fmla="*/ 138189 w 9013239"/>
              <a:gd name="connsiteY2862" fmla="*/ 562284 h 4936668"/>
              <a:gd name="connsiteX2863" fmla="*/ 114363 w 9013239"/>
              <a:gd name="connsiteY2863" fmla="*/ 557516 h 4936668"/>
              <a:gd name="connsiteX2864" fmla="*/ 104833 w 9013239"/>
              <a:gd name="connsiteY2864" fmla="*/ 547988 h 4936668"/>
              <a:gd name="connsiteX2865" fmla="*/ 95303 w 9013239"/>
              <a:gd name="connsiteY2865" fmla="*/ 547988 h 4936668"/>
              <a:gd name="connsiteX2866" fmla="*/ 95303 w 9013239"/>
              <a:gd name="connsiteY2866" fmla="*/ 557516 h 4936668"/>
              <a:gd name="connsiteX2867" fmla="*/ 90537 w 9013239"/>
              <a:gd name="connsiteY2867" fmla="*/ 567048 h 4936668"/>
              <a:gd name="connsiteX2868" fmla="*/ 85772 w 9013239"/>
              <a:gd name="connsiteY2868" fmla="*/ 552752 h 4936668"/>
              <a:gd name="connsiteX2869" fmla="*/ 85772 w 9013239"/>
              <a:gd name="connsiteY2869" fmla="*/ 533692 h 4936668"/>
              <a:gd name="connsiteX2870" fmla="*/ 81007 w 9013239"/>
              <a:gd name="connsiteY2870" fmla="*/ 509868 h 4936668"/>
              <a:gd name="connsiteX2871" fmla="*/ 61947 w 9013239"/>
              <a:gd name="connsiteY2871" fmla="*/ 462216 h 4936668"/>
              <a:gd name="connsiteX2872" fmla="*/ 52416 w 9013239"/>
              <a:gd name="connsiteY2872" fmla="*/ 405032 h 4936668"/>
              <a:gd name="connsiteX2873" fmla="*/ 38121 w 9013239"/>
              <a:gd name="connsiteY2873" fmla="*/ 376444 h 4936668"/>
              <a:gd name="connsiteX2874" fmla="*/ 14295 w 9013239"/>
              <a:gd name="connsiteY2874" fmla="*/ 347852 h 4936668"/>
              <a:gd name="connsiteX2875" fmla="*/ 9530 w 9013239"/>
              <a:gd name="connsiteY2875" fmla="*/ 328792 h 4936668"/>
              <a:gd name="connsiteX2876" fmla="*/ 0 w 9013239"/>
              <a:gd name="connsiteY2876" fmla="*/ 290672 h 4936668"/>
              <a:gd name="connsiteX2877" fmla="*/ 4765 w 9013239"/>
              <a:gd name="connsiteY2877" fmla="*/ 257316 h 4936668"/>
              <a:gd name="connsiteX2878" fmla="*/ 0 w 9013239"/>
              <a:gd name="connsiteY2878" fmla="*/ 233488 h 4936668"/>
              <a:gd name="connsiteX2879" fmla="*/ 14295 w 9013239"/>
              <a:gd name="connsiteY2879" fmla="*/ 238256 h 4936668"/>
              <a:gd name="connsiteX2880" fmla="*/ 42886 w 9013239"/>
              <a:gd name="connsiteY2880" fmla="*/ 252548 h 4936668"/>
              <a:gd name="connsiteX2881" fmla="*/ 85772 w 9013239"/>
              <a:gd name="connsiteY2881" fmla="*/ 266844 h 4936668"/>
              <a:gd name="connsiteX2882" fmla="*/ 95303 w 9013239"/>
              <a:gd name="connsiteY2882" fmla="*/ 276376 h 4936668"/>
              <a:gd name="connsiteX2883" fmla="*/ 114363 w 9013239"/>
              <a:gd name="connsiteY2883" fmla="*/ 285904 h 4936668"/>
              <a:gd name="connsiteX2884" fmla="*/ 223961 w 9013239"/>
              <a:gd name="connsiteY2884" fmla="*/ 295436 h 4936668"/>
              <a:gd name="connsiteX2885" fmla="*/ 228726 w 9013239"/>
              <a:gd name="connsiteY2885" fmla="*/ 295436 h 4936668"/>
              <a:gd name="connsiteX2886" fmla="*/ 243022 w 9013239"/>
              <a:gd name="connsiteY2886" fmla="*/ 290672 h 4936668"/>
              <a:gd name="connsiteX2887" fmla="*/ 247787 w 9013239"/>
              <a:gd name="connsiteY2887" fmla="*/ 290672 h 4936668"/>
              <a:gd name="connsiteX2888" fmla="*/ 266847 w 9013239"/>
              <a:gd name="connsiteY2888" fmla="*/ 304968 h 4936668"/>
              <a:gd name="connsiteX2889" fmla="*/ 271612 w 9013239"/>
              <a:gd name="connsiteY2889" fmla="*/ 309732 h 4936668"/>
              <a:gd name="connsiteX2890" fmla="*/ 281143 w 9013239"/>
              <a:gd name="connsiteY2890" fmla="*/ 304968 h 4936668"/>
              <a:gd name="connsiteX2891" fmla="*/ 290673 w 9013239"/>
              <a:gd name="connsiteY2891" fmla="*/ 304968 h 4936668"/>
              <a:gd name="connsiteX2892" fmla="*/ 304968 w 9013239"/>
              <a:gd name="connsiteY2892" fmla="*/ 290672 h 4936668"/>
              <a:gd name="connsiteX2893" fmla="*/ 304968 w 9013239"/>
              <a:gd name="connsiteY2893" fmla="*/ 295436 h 4936668"/>
              <a:gd name="connsiteX2894" fmla="*/ 304968 w 9013239"/>
              <a:gd name="connsiteY2894" fmla="*/ 304968 h 4936668"/>
              <a:gd name="connsiteX2895" fmla="*/ 309733 w 9013239"/>
              <a:gd name="connsiteY2895" fmla="*/ 319260 h 4936668"/>
              <a:gd name="connsiteX2896" fmla="*/ 319264 w 9013239"/>
              <a:gd name="connsiteY2896" fmla="*/ 338324 h 4936668"/>
              <a:gd name="connsiteX2897" fmla="*/ 324029 w 9013239"/>
              <a:gd name="connsiteY2897" fmla="*/ 352616 h 4936668"/>
              <a:gd name="connsiteX2898" fmla="*/ 304968 w 9013239"/>
              <a:gd name="connsiteY2898" fmla="*/ 385972 h 4936668"/>
              <a:gd name="connsiteX2899" fmla="*/ 300203 w 9013239"/>
              <a:gd name="connsiteY2899" fmla="*/ 385972 h 4936668"/>
              <a:gd name="connsiteX2900" fmla="*/ 300203 w 9013239"/>
              <a:gd name="connsiteY2900" fmla="*/ 376444 h 4936668"/>
              <a:gd name="connsiteX2901" fmla="*/ 295438 w 9013239"/>
              <a:gd name="connsiteY2901" fmla="*/ 371676 h 4936668"/>
              <a:gd name="connsiteX2902" fmla="*/ 262082 w 9013239"/>
              <a:gd name="connsiteY2902" fmla="*/ 428860 h 4936668"/>
              <a:gd name="connsiteX2903" fmla="*/ 247787 w 9013239"/>
              <a:gd name="connsiteY2903" fmla="*/ 452684 h 4936668"/>
              <a:gd name="connsiteX2904" fmla="*/ 247787 w 9013239"/>
              <a:gd name="connsiteY2904" fmla="*/ 466980 h 4936668"/>
              <a:gd name="connsiteX2905" fmla="*/ 247787 w 9013239"/>
              <a:gd name="connsiteY2905" fmla="*/ 471744 h 4936668"/>
              <a:gd name="connsiteX2906" fmla="*/ 252552 w 9013239"/>
              <a:gd name="connsiteY2906" fmla="*/ 476512 h 4936668"/>
              <a:gd name="connsiteX2907" fmla="*/ 262082 w 9013239"/>
              <a:gd name="connsiteY2907" fmla="*/ 471744 h 4936668"/>
              <a:gd name="connsiteX2908" fmla="*/ 281143 w 9013239"/>
              <a:gd name="connsiteY2908" fmla="*/ 462216 h 4936668"/>
              <a:gd name="connsiteX2909" fmla="*/ 281143 w 9013239"/>
              <a:gd name="connsiteY2909" fmla="*/ 457452 h 4936668"/>
              <a:gd name="connsiteX2910" fmla="*/ 266847 w 9013239"/>
              <a:gd name="connsiteY2910" fmla="*/ 462216 h 4936668"/>
              <a:gd name="connsiteX2911" fmla="*/ 257317 w 9013239"/>
              <a:gd name="connsiteY2911" fmla="*/ 462216 h 4936668"/>
              <a:gd name="connsiteX2912" fmla="*/ 257317 w 9013239"/>
              <a:gd name="connsiteY2912" fmla="*/ 452684 h 4936668"/>
              <a:gd name="connsiteX2913" fmla="*/ 262082 w 9013239"/>
              <a:gd name="connsiteY2913" fmla="*/ 443156 h 4936668"/>
              <a:gd name="connsiteX2914" fmla="*/ 271612 w 9013239"/>
              <a:gd name="connsiteY2914" fmla="*/ 428860 h 4936668"/>
              <a:gd name="connsiteX2915" fmla="*/ 281143 w 9013239"/>
              <a:gd name="connsiteY2915" fmla="*/ 414564 h 4936668"/>
              <a:gd name="connsiteX2916" fmla="*/ 295438 w 9013239"/>
              <a:gd name="connsiteY2916" fmla="*/ 405032 h 4936668"/>
              <a:gd name="connsiteX2917" fmla="*/ 304968 w 9013239"/>
              <a:gd name="connsiteY2917" fmla="*/ 395504 h 4936668"/>
              <a:gd name="connsiteX2918" fmla="*/ 309733 w 9013239"/>
              <a:gd name="connsiteY2918" fmla="*/ 381208 h 4936668"/>
              <a:gd name="connsiteX2919" fmla="*/ 328794 w 9013239"/>
              <a:gd name="connsiteY2919" fmla="*/ 362148 h 4936668"/>
              <a:gd name="connsiteX2920" fmla="*/ 333559 w 9013239"/>
              <a:gd name="connsiteY2920" fmla="*/ 357384 h 4936668"/>
              <a:gd name="connsiteX2921" fmla="*/ 333559 w 9013239"/>
              <a:gd name="connsiteY2921" fmla="*/ 343088 h 4936668"/>
              <a:gd name="connsiteX2922" fmla="*/ 343089 w 9013239"/>
              <a:gd name="connsiteY2922" fmla="*/ 343088 h 4936668"/>
              <a:gd name="connsiteX2923" fmla="*/ 343089 w 9013239"/>
              <a:gd name="connsiteY2923" fmla="*/ 366912 h 4936668"/>
              <a:gd name="connsiteX2924" fmla="*/ 343089 w 9013239"/>
              <a:gd name="connsiteY2924" fmla="*/ 376444 h 4936668"/>
              <a:gd name="connsiteX2925" fmla="*/ 328794 w 9013239"/>
              <a:gd name="connsiteY2925" fmla="*/ 390740 h 4936668"/>
              <a:gd name="connsiteX2926" fmla="*/ 324029 w 9013239"/>
              <a:gd name="connsiteY2926" fmla="*/ 395504 h 4936668"/>
              <a:gd name="connsiteX2927" fmla="*/ 328794 w 9013239"/>
              <a:gd name="connsiteY2927" fmla="*/ 414564 h 4936668"/>
              <a:gd name="connsiteX2928" fmla="*/ 324029 w 9013239"/>
              <a:gd name="connsiteY2928" fmla="*/ 414564 h 4936668"/>
              <a:gd name="connsiteX2929" fmla="*/ 319264 w 9013239"/>
              <a:gd name="connsiteY2929" fmla="*/ 414564 h 4936668"/>
              <a:gd name="connsiteX2930" fmla="*/ 333559 w 9013239"/>
              <a:gd name="connsiteY2930" fmla="*/ 433624 h 4936668"/>
              <a:gd name="connsiteX2931" fmla="*/ 338324 w 9013239"/>
              <a:gd name="connsiteY2931" fmla="*/ 447920 h 4936668"/>
              <a:gd name="connsiteX2932" fmla="*/ 338324 w 9013239"/>
              <a:gd name="connsiteY2932" fmla="*/ 462216 h 4936668"/>
              <a:gd name="connsiteX2933" fmla="*/ 333559 w 9013239"/>
              <a:gd name="connsiteY2933" fmla="*/ 486040 h 4936668"/>
              <a:gd name="connsiteX2934" fmla="*/ 328794 w 9013239"/>
              <a:gd name="connsiteY2934" fmla="*/ 490808 h 4936668"/>
              <a:gd name="connsiteX2935" fmla="*/ 324029 w 9013239"/>
              <a:gd name="connsiteY2935" fmla="*/ 490808 h 4936668"/>
              <a:gd name="connsiteX2936" fmla="*/ 314498 w 9013239"/>
              <a:gd name="connsiteY2936" fmla="*/ 481276 h 4936668"/>
              <a:gd name="connsiteX2937" fmla="*/ 309733 w 9013239"/>
              <a:gd name="connsiteY2937" fmla="*/ 486040 h 4936668"/>
              <a:gd name="connsiteX2938" fmla="*/ 304968 w 9013239"/>
              <a:gd name="connsiteY2938" fmla="*/ 505100 h 4936668"/>
              <a:gd name="connsiteX2939" fmla="*/ 300203 w 9013239"/>
              <a:gd name="connsiteY2939" fmla="*/ 505100 h 4936668"/>
              <a:gd name="connsiteX2940" fmla="*/ 295438 w 9013239"/>
              <a:gd name="connsiteY2940" fmla="*/ 481276 h 4936668"/>
              <a:gd name="connsiteX2941" fmla="*/ 295438 w 9013239"/>
              <a:gd name="connsiteY2941" fmla="*/ 476512 h 4936668"/>
              <a:gd name="connsiteX2942" fmla="*/ 281143 w 9013239"/>
              <a:gd name="connsiteY2942" fmla="*/ 490808 h 4936668"/>
              <a:gd name="connsiteX2943" fmla="*/ 276377 w 9013239"/>
              <a:gd name="connsiteY2943" fmla="*/ 500336 h 4936668"/>
              <a:gd name="connsiteX2944" fmla="*/ 271612 w 9013239"/>
              <a:gd name="connsiteY2944" fmla="*/ 514632 h 4936668"/>
              <a:gd name="connsiteX2945" fmla="*/ 262082 w 9013239"/>
              <a:gd name="connsiteY2945" fmla="*/ 524160 h 4936668"/>
              <a:gd name="connsiteX2946" fmla="*/ 281143 w 9013239"/>
              <a:gd name="connsiteY2946" fmla="*/ 524160 h 4936668"/>
              <a:gd name="connsiteX2947" fmla="*/ 300203 w 9013239"/>
              <a:gd name="connsiteY2947" fmla="*/ 524160 h 4936668"/>
              <a:gd name="connsiteX2948" fmla="*/ 309733 w 9013239"/>
              <a:gd name="connsiteY2948" fmla="*/ 528928 h 4936668"/>
              <a:gd name="connsiteX2949" fmla="*/ 314498 w 9013239"/>
              <a:gd name="connsiteY2949" fmla="*/ 528928 h 4936668"/>
              <a:gd name="connsiteX2950" fmla="*/ 328794 w 9013239"/>
              <a:gd name="connsiteY2950" fmla="*/ 524160 h 4936668"/>
              <a:gd name="connsiteX2951" fmla="*/ 328794 w 9013239"/>
              <a:gd name="connsiteY2951" fmla="*/ 519396 h 4936668"/>
              <a:gd name="connsiteX2952" fmla="*/ 338324 w 9013239"/>
              <a:gd name="connsiteY2952" fmla="*/ 490808 h 4936668"/>
              <a:gd name="connsiteX2953" fmla="*/ 343089 w 9013239"/>
              <a:gd name="connsiteY2953" fmla="*/ 486040 h 4936668"/>
              <a:gd name="connsiteX2954" fmla="*/ 352619 w 9013239"/>
              <a:gd name="connsiteY2954" fmla="*/ 486040 h 4936668"/>
              <a:gd name="connsiteX2955" fmla="*/ 357385 w 9013239"/>
              <a:gd name="connsiteY2955" fmla="*/ 486040 h 4936668"/>
              <a:gd name="connsiteX2956" fmla="*/ 366915 w 9013239"/>
              <a:gd name="connsiteY2956" fmla="*/ 471744 h 4936668"/>
              <a:gd name="connsiteX2957" fmla="*/ 371680 w 9013239"/>
              <a:gd name="connsiteY2957" fmla="*/ 466980 h 4936668"/>
              <a:gd name="connsiteX2958" fmla="*/ 366915 w 9013239"/>
              <a:gd name="connsiteY2958" fmla="*/ 433624 h 4936668"/>
              <a:gd name="connsiteX2959" fmla="*/ 366915 w 9013239"/>
              <a:gd name="connsiteY2959" fmla="*/ 414564 h 4936668"/>
              <a:gd name="connsiteX2960" fmla="*/ 366915 w 9013239"/>
              <a:gd name="connsiteY2960" fmla="*/ 409800 h 4936668"/>
              <a:gd name="connsiteX2961" fmla="*/ 362150 w 9013239"/>
              <a:gd name="connsiteY2961" fmla="*/ 405032 h 4936668"/>
              <a:gd name="connsiteX2962" fmla="*/ 362150 w 9013239"/>
              <a:gd name="connsiteY2962" fmla="*/ 400268 h 4936668"/>
              <a:gd name="connsiteX2963" fmla="*/ 362150 w 9013239"/>
              <a:gd name="connsiteY2963" fmla="*/ 390740 h 4936668"/>
              <a:gd name="connsiteX2964" fmla="*/ 366915 w 9013239"/>
              <a:gd name="connsiteY2964" fmla="*/ 381208 h 4936668"/>
              <a:gd name="connsiteX2965" fmla="*/ 362150 w 9013239"/>
              <a:gd name="connsiteY2965" fmla="*/ 376444 h 4936668"/>
              <a:gd name="connsiteX2966" fmla="*/ 362150 w 9013239"/>
              <a:gd name="connsiteY2966" fmla="*/ 366912 h 4936668"/>
              <a:gd name="connsiteX2967" fmla="*/ 371680 w 9013239"/>
              <a:gd name="connsiteY2967" fmla="*/ 347852 h 4936668"/>
              <a:gd name="connsiteX2968" fmla="*/ 376445 w 9013239"/>
              <a:gd name="connsiteY2968" fmla="*/ 338324 h 4936668"/>
              <a:gd name="connsiteX2969" fmla="*/ 385975 w 9013239"/>
              <a:gd name="connsiteY2969" fmla="*/ 324028 h 4936668"/>
              <a:gd name="connsiteX2970" fmla="*/ 385975 w 9013239"/>
              <a:gd name="connsiteY2970" fmla="*/ 314496 h 4936668"/>
              <a:gd name="connsiteX2971" fmla="*/ 376445 w 9013239"/>
              <a:gd name="connsiteY2971" fmla="*/ 304968 h 4936668"/>
              <a:gd name="connsiteX2972" fmla="*/ 366915 w 9013239"/>
              <a:gd name="connsiteY2972" fmla="*/ 295436 h 4936668"/>
              <a:gd name="connsiteX2973" fmla="*/ 362150 w 9013239"/>
              <a:gd name="connsiteY2973" fmla="*/ 285904 h 4936668"/>
              <a:gd name="connsiteX2974" fmla="*/ 357385 w 9013239"/>
              <a:gd name="connsiteY2974" fmla="*/ 281140 h 4936668"/>
              <a:gd name="connsiteX2975" fmla="*/ 357385 w 9013239"/>
              <a:gd name="connsiteY2975" fmla="*/ 285904 h 4936668"/>
              <a:gd name="connsiteX2976" fmla="*/ 362150 w 9013239"/>
              <a:gd name="connsiteY2976" fmla="*/ 304968 h 4936668"/>
              <a:gd name="connsiteX2977" fmla="*/ 347854 w 9013239"/>
              <a:gd name="connsiteY2977" fmla="*/ 295436 h 4936668"/>
              <a:gd name="connsiteX2978" fmla="*/ 343089 w 9013239"/>
              <a:gd name="connsiteY2978" fmla="*/ 285904 h 4936668"/>
              <a:gd name="connsiteX2979" fmla="*/ 343089 w 9013239"/>
              <a:gd name="connsiteY2979" fmla="*/ 276376 h 4936668"/>
              <a:gd name="connsiteX2980" fmla="*/ 343089 w 9013239"/>
              <a:gd name="connsiteY2980" fmla="*/ 271612 h 4936668"/>
              <a:gd name="connsiteX2981" fmla="*/ 352619 w 9013239"/>
              <a:gd name="connsiteY2981" fmla="*/ 262080 h 4936668"/>
              <a:gd name="connsiteX2982" fmla="*/ 362150 w 9013239"/>
              <a:gd name="connsiteY2982" fmla="*/ 262080 h 4936668"/>
              <a:gd name="connsiteX2983" fmla="*/ 362150 w 9013239"/>
              <a:gd name="connsiteY2983" fmla="*/ 257316 h 4936668"/>
              <a:gd name="connsiteX2984" fmla="*/ 347854 w 9013239"/>
              <a:gd name="connsiteY2984" fmla="*/ 238256 h 4936668"/>
              <a:gd name="connsiteX2985" fmla="*/ 338324 w 9013239"/>
              <a:gd name="connsiteY2985" fmla="*/ 228724 h 4936668"/>
              <a:gd name="connsiteX2986" fmla="*/ 333559 w 9013239"/>
              <a:gd name="connsiteY2986" fmla="*/ 223960 h 4936668"/>
              <a:gd name="connsiteX2987" fmla="*/ 324029 w 9013239"/>
              <a:gd name="connsiteY2987" fmla="*/ 223960 h 4936668"/>
              <a:gd name="connsiteX2988" fmla="*/ 319264 w 9013239"/>
              <a:gd name="connsiteY2988" fmla="*/ 219192 h 4936668"/>
              <a:gd name="connsiteX2989" fmla="*/ 319264 w 9013239"/>
              <a:gd name="connsiteY2989" fmla="*/ 214428 h 4936668"/>
              <a:gd name="connsiteX2990" fmla="*/ 324029 w 9013239"/>
              <a:gd name="connsiteY2990" fmla="*/ 209664 h 4936668"/>
              <a:gd name="connsiteX2991" fmla="*/ 338324 w 9013239"/>
              <a:gd name="connsiteY2991" fmla="*/ 209664 h 4936668"/>
              <a:gd name="connsiteX2992" fmla="*/ 347854 w 9013239"/>
              <a:gd name="connsiteY2992" fmla="*/ 204900 h 4936668"/>
              <a:gd name="connsiteX2993" fmla="*/ 347854 w 9013239"/>
              <a:gd name="connsiteY2993" fmla="*/ 200132 h 4936668"/>
              <a:gd name="connsiteX2994" fmla="*/ 343089 w 9013239"/>
              <a:gd name="connsiteY2994" fmla="*/ 195368 h 4936668"/>
              <a:gd name="connsiteX2995" fmla="*/ 343089 w 9013239"/>
              <a:gd name="connsiteY2995" fmla="*/ 166776 h 4936668"/>
              <a:gd name="connsiteX2996" fmla="*/ 338324 w 9013239"/>
              <a:gd name="connsiteY2996" fmla="*/ 147716 h 4936668"/>
              <a:gd name="connsiteX2997" fmla="*/ 338324 w 9013239"/>
              <a:gd name="connsiteY2997" fmla="*/ 142952 h 4936668"/>
              <a:gd name="connsiteX2998" fmla="*/ 333559 w 9013239"/>
              <a:gd name="connsiteY2998" fmla="*/ 142952 h 4936668"/>
              <a:gd name="connsiteX2999" fmla="*/ 328794 w 9013239"/>
              <a:gd name="connsiteY2999" fmla="*/ 142952 h 4936668"/>
              <a:gd name="connsiteX3000" fmla="*/ 324029 w 9013239"/>
              <a:gd name="connsiteY3000" fmla="*/ 142952 h 4936668"/>
              <a:gd name="connsiteX3001" fmla="*/ 319264 w 9013239"/>
              <a:gd name="connsiteY3001" fmla="*/ 138188 h 4936668"/>
              <a:gd name="connsiteX3002" fmla="*/ 309733 w 9013239"/>
              <a:gd name="connsiteY3002" fmla="*/ 123892 h 4936668"/>
              <a:gd name="connsiteX3003" fmla="*/ 300203 w 9013239"/>
              <a:gd name="connsiteY3003" fmla="*/ 90536 h 4936668"/>
              <a:gd name="connsiteX3004" fmla="*/ 4617409 w 9013239"/>
              <a:gd name="connsiteY3004" fmla="*/ 90536 h 4936668"/>
              <a:gd name="connsiteX3005" fmla="*/ 4617409 w 9013239"/>
              <a:gd name="connsiteY3005" fmla="*/ 38120 h 4936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</a:cxnLst>
            <a:rect l="l" t="t" r="r" b="b"/>
            <a:pathLst>
              <a:path w="9013239" h="4936668">
                <a:moveTo>
                  <a:pt x="6697387" y="4931904"/>
                </a:moveTo>
                <a:lnTo>
                  <a:pt x="6706917" y="4931904"/>
                </a:lnTo>
                <a:lnTo>
                  <a:pt x="6711682" y="4931904"/>
                </a:lnTo>
                <a:lnTo>
                  <a:pt x="6711682" y="4936668"/>
                </a:lnTo>
                <a:lnTo>
                  <a:pt x="6702152" y="4936668"/>
                </a:lnTo>
                <a:lnTo>
                  <a:pt x="6697387" y="4936668"/>
                </a:lnTo>
                <a:close/>
                <a:moveTo>
                  <a:pt x="6740274" y="4912844"/>
                </a:moveTo>
                <a:lnTo>
                  <a:pt x="6745039" y="4917608"/>
                </a:lnTo>
                <a:lnTo>
                  <a:pt x="6745039" y="4922372"/>
                </a:lnTo>
                <a:lnTo>
                  <a:pt x="6735509" y="4927140"/>
                </a:lnTo>
                <a:lnTo>
                  <a:pt x="6725978" y="4927140"/>
                </a:lnTo>
                <a:lnTo>
                  <a:pt x="6735509" y="4922372"/>
                </a:lnTo>
                <a:close/>
                <a:moveTo>
                  <a:pt x="6759334" y="4903312"/>
                </a:moveTo>
                <a:lnTo>
                  <a:pt x="6773630" y="4912844"/>
                </a:lnTo>
                <a:lnTo>
                  <a:pt x="6778395" y="4912844"/>
                </a:lnTo>
                <a:lnTo>
                  <a:pt x="6773630" y="4917608"/>
                </a:lnTo>
                <a:lnTo>
                  <a:pt x="6768865" y="4922376"/>
                </a:lnTo>
                <a:lnTo>
                  <a:pt x="6768865" y="4912844"/>
                </a:lnTo>
                <a:close/>
                <a:moveTo>
                  <a:pt x="6835576" y="4898548"/>
                </a:moveTo>
                <a:lnTo>
                  <a:pt x="6826046" y="4903312"/>
                </a:lnTo>
                <a:lnTo>
                  <a:pt x="6821281" y="4908080"/>
                </a:lnTo>
                <a:lnTo>
                  <a:pt x="6811750" y="4912844"/>
                </a:lnTo>
                <a:lnTo>
                  <a:pt x="6802220" y="4908080"/>
                </a:lnTo>
                <a:lnTo>
                  <a:pt x="6811750" y="4903312"/>
                </a:lnTo>
                <a:close/>
                <a:moveTo>
                  <a:pt x="6859401" y="4884252"/>
                </a:moveTo>
                <a:lnTo>
                  <a:pt x="6859401" y="4889020"/>
                </a:lnTo>
                <a:lnTo>
                  <a:pt x="6854636" y="4893784"/>
                </a:lnTo>
                <a:lnTo>
                  <a:pt x="6849871" y="4893784"/>
                </a:lnTo>
                <a:lnTo>
                  <a:pt x="6849871" y="4889020"/>
                </a:lnTo>
                <a:close/>
                <a:moveTo>
                  <a:pt x="6883227" y="4869956"/>
                </a:moveTo>
                <a:lnTo>
                  <a:pt x="6887992" y="4869956"/>
                </a:lnTo>
                <a:lnTo>
                  <a:pt x="6883227" y="4874724"/>
                </a:lnTo>
                <a:lnTo>
                  <a:pt x="6878462" y="4874724"/>
                </a:lnTo>
                <a:close/>
                <a:moveTo>
                  <a:pt x="6940408" y="4798480"/>
                </a:moveTo>
                <a:lnTo>
                  <a:pt x="6921348" y="4831836"/>
                </a:lnTo>
                <a:lnTo>
                  <a:pt x="6892757" y="4865192"/>
                </a:lnTo>
                <a:lnTo>
                  <a:pt x="6892757" y="4860428"/>
                </a:lnTo>
                <a:lnTo>
                  <a:pt x="6907052" y="4841368"/>
                </a:lnTo>
                <a:lnTo>
                  <a:pt x="6911817" y="4831836"/>
                </a:lnTo>
                <a:lnTo>
                  <a:pt x="6921348" y="4827072"/>
                </a:lnTo>
                <a:lnTo>
                  <a:pt x="6926113" y="4817540"/>
                </a:lnTo>
                <a:lnTo>
                  <a:pt x="6926113" y="4808012"/>
                </a:lnTo>
                <a:close/>
                <a:moveTo>
                  <a:pt x="6640206" y="4588816"/>
                </a:moveTo>
                <a:lnTo>
                  <a:pt x="6649736" y="4603112"/>
                </a:lnTo>
                <a:lnTo>
                  <a:pt x="6664032" y="4607876"/>
                </a:lnTo>
                <a:lnTo>
                  <a:pt x="6659267" y="4612640"/>
                </a:lnTo>
                <a:lnTo>
                  <a:pt x="6644971" y="4607876"/>
                </a:lnTo>
                <a:lnTo>
                  <a:pt x="6640206" y="4603112"/>
                </a:lnTo>
                <a:close/>
                <a:moveTo>
                  <a:pt x="6644971" y="4560224"/>
                </a:moveTo>
                <a:lnTo>
                  <a:pt x="6649736" y="4569756"/>
                </a:lnTo>
                <a:lnTo>
                  <a:pt x="6659266" y="4588816"/>
                </a:lnTo>
                <a:lnTo>
                  <a:pt x="6654501" y="4598344"/>
                </a:lnTo>
                <a:lnTo>
                  <a:pt x="6649736" y="4579284"/>
                </a:lnTo>
                <a:close/>
                <a:moveTo>
                  <a:pt x="4269554" y="4474452"/>
                </a:moveTo>
                <a:lnTo>
                  <a:pt x="4274319" y="4545928"/>
                </a:lnTo>
                <a:lnTo>
                  <a:pt x="4298145" y="4631700"/>
                </a:lnTo>
                <a:lnTo>
                  <a:pt x="4302910" y="4655528"/>
                </a:lnTo>
                <a:lnTo>
                  <a:pt x="4298145" y="4665056"/>
                </a:lnTo>
                <a:lnTo>
                  <a:pt x="4288615" y="4626936"/>
                </a:lnTo>
                <a:lnTo>
                  <a:pt x="4264789" y="4541164"/>
                </a:lnTo>
                <a:lnTo>
                  <a:pt x="4264789" y="4493512"/>
                </a:lnTo>
                <a:close/>
                <a:moveTo>
                  <a:pt x="4321970" y="4364856"/>
                </a:moveTo>
                <a:lnTo>
                  <a:pt x="4288614" y="4417272"/>
                </a:lnTo>
                <a:lnTo>
                  <a:pt x="4274319" y="4455392"/>
                </a:lnTo>
                <a:lnTo>
                  <a:pt x="4269554" y="4469688"/>
                </a:lnTo>
                <a:lnTo>
                  <a:pt x="4269554" y="4450628"/>
                </a:lnTo>
                <a:lnTo>
                  <a:pt x="4283849" y="4417272"/>
                </a:lnTo>
                <a:lnTo>
                  <a:pt x="4307675" y="4374384"/>
                </a:lnTo>
                <a:close/>
                <a:moveTo>
                  <a:pt x="6911818" y="4360088"/>
                </a:moveTo>
                <a:lnTo>
                  <a:pt x="6921348" y="4369620"/>
                </a:lnTo>
                <a:lnTo>
                  <a:pt x="6926113" y="4393444"/>
                </a:lnTo>
                <a:lnTo>
                  <a:pt x="6954704" y="4460156"/>
                </a:lnTo>
                <a:lnTo>
                  <a:pt x="6954704" y="4474452"/>
                </a:lnTo>
                <a:lnTo>
                  <a:pt x="6940409" y="4445860"/>
                </a:lnTo>
                <a:lnTo>
                  <a:pt x="6921348" y="4398212"/>
                </a:lnTo>
                <a:close/>
                <a:moveTo>
                  <a:pt x="4345796" y="4312436"/>
                </a:moveTo>
                <a:lnTo>
                  <a:pt x="4350561" y="4312436"/>
                </a:lnTo>
                <a:lnTo>
                  <a:pt x="4355326" y="4317204"/>
                </a:lnTo>
                <a:lnTo>
                  <a:pt x="4341031" y="4331496"/>
                </a:lnTo>
                <a:lnTo>
                  <a:pt x="4326735" y="4350560"/>
                </a:lnTo>
                <a:lnTo>
                  <a:pt x="4321970" y="4350560"/>
                </a:lnTo>
                <a:lnTo>
                  <a:pt x="4331500" y="4336264"/>
                </a:lnTo>
                <a:lnTo>
                  <a:pt x="4331500" y="4331496"/>
                </a:lnTo>
                <a:close/>
                <a:moveTo>
                  <a:pt x="4422038" y="4269552"/>
                </a:moveTo>
                <a:lnTo>
                  <a:pt x="4422038" y="4274316"/>
                </a:lnTo>
                <a:lnTo>
                  <a:pt x="4398212" y="4283848"/>
                </a:lnTo>
                <a:lnTo>
                  <a:pt x="4364856" y="4307672"/>
                </a:lnTo>
                <a:lnTo>
                  <a:pt x="4360091" y="4307672"/>
                </a:lnTo>
                <a:lnTo>
                  <a:pt x="4369621" y="4298140"/>
                </a:lnTo>
                <a:lnTo>
                  <a:pt x="4379152" y="4293376"/>
                </a:lnTo>
                <a:lnTo>
                  <a:pt x="4402977" y="4274316"/>
                </a:lnTo>
                <a:lnTo>
                  <a:pt x="4412508" y="4274316"/>
                </a:lnTo>
                <a:close/>
                <a:moveTo>
                  <a:pt x="4669825" y="4093244"/>
                </a:moveTo>
                <a:lnTo>
                  <a:pt x="4679355" y="4093244"/>
                </a:lnTo>
                <a:lnTo>
                  <a:pt x="4665060" y="4112304"/>
                </a:lnTo>
                <a:lnTo>
                  <a:pt x="4636469" y="4131364"/>
                </a:lnTo>
                <a:lnTo>
                  <a:pt x="4626939" y="4131364"/>
                </a:lnTo>
                <a:lnTo>
                  <a:pt x="4660295" y="4102772"/>
                </a:lnTo>
                <a:close/>
                <a:moveTo>
                  <a:pt x="6192283" y="4040824"/>
                </a:moveTo>
                <a:lnTo>
                  <a:pt x="6201814" y="4045592"/>
                </a:lnTo>
                <a:lnTo>
                  <a:pt x="6182753" y="4045592"/>
                </a:lnTo>
                <a:close/>
                <a:moveTo>
                  <a:pt x="5122511" y="4040824"/>
                </a:moveTo>
                <a:lnTo>
                  <a:pt x="5132042" y="4040824"/>
                </a:lnTo>
                <a:lnTo>
                  <a:pt x="5141572" y="4050356"/>
                </a:lnTo>
                <a:lnTo>
                  <a:pt x="5146337" y="4050356"/>
                </a:lnTo>
                <a:lnTo>
                  <a:pt x="5146337" y="4055120"/>
                </a:lnTo>
                <a:lnTo>
                  <a:pt x="5146337" y="4059884"/>
                </a:lnTo>
                <a:lnTo>
                  <a:pt x="5141572" y="4064652"/>
                </a:lnTo>
                <a:lnTo>
                  <a:pt x="5136807" y="4069416"/>
                </a:lnTo>
                <a:lnTo>
                  <a:pt x="5108216" y="4055120"/>
                </a:lnTo>
                <a:lnTo>
                  <a:pt x="5108216" y="4045592"/>
                </a:lnTo>
                <a:close/>
                <a:moveTo>
                  <a:pt x="6230405" y="4026532"/>
                </a:moveTo>
                <a:lnTo>
                  <a:pt x="6244700" y="4026532"/>
                </a:lnTo>
                <a:lnTo>
                  <a:pt x="6216109" y="4040824"/>
                </a:lnTo>
                <a:lnTo>
                  <a:pt x="6201814" y="4045592"/>
                </a:lnTo>
                <a:lnTo>
                  <a:pt x="6220874" y="4036060"/>
                </a:lnTo>
                <a:close/>
                <a:moveTo>
                  <a:pt x="5594259" y="4026532"/>
                </a:moveTo>
                <a:lnTo>
                  <a:pt x="5589494" y="4040828"/>
                </a:lnTo>
                <a:lnTo>
                  <a:pt x="5589494" y="4036060"/>
                </a:lnTo>
                <a:close/>
                <a:moveTo>
                  <a:pt x="5599025" y="3969348"/>
                </a:moveTo>
                <a:lnTo>
                  <a:pt x="5603790" y="3978880"/>
                </a:lnTo>
                <a:lnTo>
                  <a:pt x="5608555" y="3988408"/>
                </a:lnTo>
                <a:lnTo>
                  <a:pt x="5603790" y="4012232"/>
                </a:lnTo>
                <a:lnTo>
                  <a:pt x="5603790" y="3988408"/>
                </a:lnTo>
                <a:close/>
                <a:moveTo>
                  <a:pt x="5551374" y="3945524"/>
                </a:moveTo>
                <a:lnTo>
                  <a:pt x="5546609" y="3955052"/>
                </a:lnTo>
                <a:lnTo>
                  <a:pt x="5541844" y="3964584"/>
                </a:lnTo>
                <a:lnTo>
                  <a:pt x="5546609" y="3969348"/>
                </a:lnTo>
                <a:lnTo>
                  <a:pt x="5537078" y="3964584"/>
                </a:lnTo>
                <a:lnTo>
                  <a:pt x="5532313" y="3964584"/>
                </a:lnTo>
                <a:lnTo>
                  <a:pt x="5532313" y="3959820"/>
                </a:lnTo>
                <a:lnTo>
                  <a:pt x="5537078" y="3955052"/>
                </a:lnTo>
                <a:close/>
                <a:moveTo>
                  <a:pt x="5622850" y="3931228"/>
                </a:moveTo>
                <a:lnTo>
                  <a:pt x="5646676" y="3935992"/>
                </a:lnTo>
                <a:lnTo>
                  <a:pt x="5646676" y="3940756"/>
                </a:lnTo>
                <a:lnTo>
                  <a:pt x="5632380" y="3935992"/>
                </a:lnTo>
                <a:close/>
                <a:moveTo>
                  <a:pt x="5718153" y="3926464"/>
                </a:moveTo>
                <a:lnTo>
                  <a:pt x="5722918" y="3931228"/>
                </a:lnTo>
                <a:lnTo>
                  <a:pt x="5708623" y="3935992"/>
                </a:lnTo>
                <a:lnTo>
                  <a:pt x="5689562" y="3935992"/>
                </a:lnTo>
                <a:lnTo>
                  <a:pt x="5684797" y="3931228"/>
                </a:lnTo>
                <a:lnTo>
                  <a:pt x="5694327" y="3931228"/>
                </a:lnTo>
                <a:close/>
                <a:moveTo>
                  <a:pt x="6759333" y="3802568"/>
                </a:moveTo>
                <a:lnTo>
                  <a:pt x="6754568" y="3845456"/>
                </a:lnTo>
                <a:lnTo>
                  <a:pt x="6749803" y="3831160"/>
                </a:lnTo>
                <a:lnTo>
                  <a:pt x="6749803" y="3812100"/>
                </a:lnTo>
                <a:lnTo>
                  <a:pt x="6754568" y="3807336"/>
                </a:lnTo>
                <a:close/>
                <a:moveTo>
                  <a:pt x="962556" y="3421360"/>
                </a:moveTo>
                <a:lnTo>
                  <a:pt x="972086" y="3435656"/>
                </a:lnTo>
                <a:lnTo>
                  <a:pt x="991147" y="3454716"/>
                </a:lnTo>
                <a:lnTo>
                  <a:pt x="995912" y="3459480"/>
                </a:lnTo>
                <a:lnTo>
                  <a:pt x="986382" y="3459480"/>
                </a:lnTo>
                <a:lnTo>
                  <a:pt x="976851" y="3459480"/>
                </a:lnTo>
                <a:lnTo>
                  <a:pt x="967321" y="3440420"/>
                </a:lnTo>
                <a:lnTo>
                  <a:pt x="957791" y="3426126"/>
                </a:lnTo>
                <a:close/>
                <a:moveTo>
                  <a:pt x="800541" y="3373708"/>
                </a:moveTo>
                <a:lnTo>
                  <a:pt x="810071" y="3373708"/>
                </a:lnTo>
                <a:lnTo>
                  <a:pt x="819602" y="3378472"/>
                </a:lnTo>
                <a:lnTo>
                  <a:pt x="824367" y="3383238"/>
                </a:lnTo>
                <a:lnTo>
                  <a:pt x="824367" y="3388004"/>
                </a:lnTo>
                <a:lnTo>
                  <a:pt x="819602" y="3388004"/>
                </a:lnTo>
                <a:lnTo>
                  <a:pt x="810071" y="3383238"/>
                </a:lnTo>
                <a:close/>
                <a:moveTo>
                  <a:pt x="957791" y="3340352"/>
                </a:moveTo>
                <a:lnTo>
                  <a:pt x="962556" y="3340352"/>
                </a:lnTo>
                <a:lnTo>
                  <a:pt x="986382" y="3349882"/>
                </a:lnTo>
                <a:lnTo>
                  <a:pt x="995912" y="3354648"/>
                </a:lnTo>
                <a:lnTo>
                  <a:pt x="1000677" y="3368944"/>
                </a:lnTo>
                <a:lnTo>
                  <a:pt x="991147" y="3368944"/>
                </a:lnTo>
                <a:lnTo>
                  <a:pt x="976851" y="3368944"/>
                </a:lnTo>
                <a:lnTo>
                  <a:pt x="976851" y="3359412"/>
                </a:lnTo>
                <a:lnTo>
                  <a:pt x="972086" y="3349882"/>
                </a:lnTo>
                <a:lnTo>
                  <a:pt x="962556" y="3345118"/>
                </a:lnTo>
                <a:close/>
                <a:moveTo>
                  <a:pt x="695709" y="3235520"/>
                </a:moveTo>
                <a:lnTo>
                  <a:pt x="724300" y="3235520"/>
                </a:lnTo>
                <a:lnTo>
                  <a:pt x="738595" y="3245050"/>
                </a:lnTo>
                <a:lnTo>
                  <a:pt x="729065" y="3254580"/>
                </a:lnTo>
                <a:lnTo>
                  <a:pt x="719535" y="3259346"/>
                </a:lnTo>
                <a:lnTo>
                  <a:pt x="710004" y="3254580"/>
                </a:lnTo>
                <a:close/>
                <a:moveTo>
                  <a:pt x="748125" y="3225988"/>
                </a:moveTo>
                <a:lnTo>
                  <a:pt x="752890" y="3225988"/>
                </a:lnTo>
                <a:lnTo>
                  <a:pt x="786246" y="3235520"/>
                </a:lnTo>
                <a:lnTo>
                  <a:pt x="805307" y="3230754"/>
                </a:lnTo>
                <a:lnTo>
                  <a:pt x="805307" y="3235520"/>
                </a:lnTo>
                <a:lnTo>
                  <a:pt x="805307" y="3240284"/>
                </a:lnTo>
                <a:lnTo>
                  <a:pt x="767186" y="3245050"/>
                </a:lnTo>
                <a:lnTo>
                  <a:pt x="752890" y="3240284"/>
                </a:lnTo>
                <a:lnTo>
                  <a:pt x="752890" y="3235520"/>
                </a:lnTo>
                <a:close/>
                <a:moveTo>
                  <a:pt x="681414" y="3225988"/>
                </a:moveTo>
                <a:lnTo>
                  <a:pt x="681414" y="3230754"/>
                </a:lnTo>
                <a:lnTo>
                  <a:pt x="686179" y="3235520"/>
                </a:lnTo>
                <a:lnTo>
                  <a:pt x="681414" y="3235520"/>
                </a:lnTo>
                <a:lnTo>
                  <a:pt x="667118" y="3235520"/>
                </a:lnTo>
                <a:lnTo>
                  <a:pt x="671883" y="3230754"/>
                </a:lnTo>
                <a:close/>
                <a:moveTo>
                  <a:pt x="7502694" y="3106860"/>
                </a:moveTo>
                <a:lnTo>
                  <a:pt x="7507459" y="3106860"/>
                </a:lnTo>
                <a:lnTo>
                  <a:pt x="7521755" y="3116392"/>
                </a:lnTo>
                <a:lnTo>
                  <a:pt x="7516990" y="3116392"/>
                </a:lnTo>
                <a:lnTo>
                  <a:pt x="7512225" y="3116392"/>
                </a:lnTo>
                <a:lnTo>
                  <a:pt x="7502694" y="3111624"/>
                </a:lnTo>
                <a:close/>
                <a:moveTo>
                  <a:pt x="7574170" y="3063976"/>
                </a:moveTo>
                <a:lnTo>
                  <a:pt x="7550345" y="3087800"/>
                </a:lnTo>
                <a:lnTo>
                  <a:pt x="7526519" y="3121156"/>
                </a:lnTo>
                <a:lnTo>
                  <a:pt x="7540814" y="3097332"/>
                </a:lnTo>
                <a:lnTo>
                  <a:pt x="7564640" y="3068740"/>
                </a:lnTo>
                <a:close/>
                <a:moveTo>
                  <a:pt x="7626587" y="3016324"/>
                </a:moveTo>
                <a:lnTo>
                  <a:pt x="7640883" y="3016324"/>
                </a:lnTo>
                <a:lnTo>
                  <a:pt x="7612291" y="3025852"/>
                </a:lnTo>
                <a:lnTo>
                  <a:pt x="7607526" y="3025852"/>
                </a:lnTo>
                <a:close/>
                <a:moveTo>
                  <a:pt x="7683769" y="2901960"/>
                </a:moveTo>
                <a:lnTo>
                  <a:pt x="7688533" y="2911492"/>
                </a:lnTo>
                <a:lnTo>
                  <a:pt x="7693299" y="2940080"/>
                </a:lnTo>
                <a:lnTo>
                  <a:pt x="7688533" y="2963908"/>
                </a:lnTo>
                <a:lnTo>
                  <a:pt x="7683769" y="2997264"/>
                </a:lnTo>
                <a:lnTo>
                  <a:pt x="7679003" y="3006792"/>
                </a:lnTo>
                <a:lnTo>
                  <a:pt x="7655179" y="3011560"/>
                </a:lnTo>
                <a:lnTo>
                  <a:pt x="7655179" y="3006792"/>
                </a:lnTo>
                <a:lnTo>
                  <a:pt x="7679003" y="2997264"/>
                </a:lnTo>
                <a:lnTo>
                  <a:pt x="7688533" y="2959140"/>
                </a:lnTo>
                <a:lnTo>
                  <a:pt x="7688533" y="2940080"/>
                </a:lnTo>
                <a:lnTo>
                  <a:pt x="7683769" y="2911492"/>
                </a:lnTo>
                <a:close/>
                <a:moveTo>
                  <a:pt x="7650413" y="2868604"/>
                </a:moveTo>
                <a:lnTo>
                  <a:pt x="7659943" y="2878136"/>
                </a:lnTo>
                <a:lnTo>
                  <a:pt x="7664707" y="2882900"/>
                </a:lnTo>
                <a:lnTo>
                  <a:pt x="7664707" y="2887664"/>
                </a:lnTo>
                <a:lnTo>
                  <a:pt x="7659943" y="2892432"/>
                </a:lnTo>
                <a:close/>
                <a:moveTo>
                  <a:pt x="7745715" y="2406388"/>
                </a:moveTo>
                <a:lnTo>
                  <a:pt x="7740949" y="2430212"/>
                </a:lnTo>
                <a:lnTo>
                  <a:pt x="7731419" y="2454040"/>
                </a:lnTo>
                <a:lnTo>
                  <a:pt x="7712359" y="2487392"/>
                </a:lnTo>
                <a:lnTo>
                  <a:pt x="7702829" y="2492160"/>
                </a:lnTo>
                <a:lnTo>
                  <a:pt x="7726655" y="2454040"/>
                </a:lnTo>
                <a:lnTo>
                  <a:pt x="7740949" y="2420684"/>
                </a:lnTo>
                <a:close/>
                <a:moveTo>
                  <a:pt x="7902965" y="2115716"/>
                </a:moveTo>
                <a:lnTo>
                  <a:pt x="7898199" y="2130008"/>
                </a:lnTo>
                <a:lnTo>
                  <a:pt x="7879139" y="2163364"/>
                </a:lnTo>
                <a:lnTo>
                  <a:pt x="7879139" y="2158600"/>
                </a:lnTo>
                <a:lnTo>
                  <a:pt x="7879139" y="2153836"/>
                </a:lnTo>
                <a:close/>
                <a:moveTo>
                  <a:pt x="7902965" y="1929876"/>
                </a:moveTo>
                <a:lnTo>
                  <a:pt x="7907731" y="1934640"/>
                </a:lnTo>
                <a:lnTo>
                  <a:pt x="7907731" y="1939404"/>
                </a:lnTo>
                <a:lnTo>
                  <a:pt x="7907731" y="1944168"/>
                </a:lnTo>
                <a:lnTo>
                  <a:pt x="7898199" y="1953700"/>
                </a:lnTo>
                <a:lnTo>
                  <a:pt x="7888669" y="1958464"/>
                </a:lnTo>
                <a:lnTo>
                  <a:pt x="7883903" y="1958464"/>
                </a:lnTo>
                <a:lnTo>
                  <a:pt x="7888669" y="1939404"/>
                </a:lnTo>
                <a:close/>
                <a:moveTo>
                  <a:pt x="8188873" y="1829808"/>
                </a:moveTo>
                <a:lnTo>
                  <a:pt x="8165047" y="1853632"/>
                </a:lnTo>
                <a:lnTo>
                  <a:pt x="8150751" y="1863160"/>
                </a:lnTo>
                <a:lnTo>
                  <a:pt x="8141221" y="1877456"/>
                </a:lnTo>
                <a:lnTo>
                  <a:pt x="8150751" y="1877456"/>
                </a:lnTo>
                <a:lnTo>
                  <a:pt x="8160281" y="1872692"/>
                </a:lnTo>
                <a:lnTo>
                  <a:pt x="8169811" y="1867928"/>
                </a:lnTo>
                <a:lnTo>
                  <a:pt x="8188873" y="1853632"/>
                </a:lnTo>
                <a:lnTo>
                  <a:pt x="8203167" y="1848868"/>
                </a:lnTo>
                <a:lnTo>
                  <a:pt x="8207933" y="1848868"/>
                </a:lnTo>
                <a:lnTo>
                  <a:pt x="8217463" y="1858396"/>
                </a:lnTo>
                <a:lnTo>
                  <a:pt x="8231759" y="1848868"/>
                </a:lnTo>
                <a:lnTo>
                  <a:pt x="8246055" y="1848868"/>
                </a:lnTo>
                <a:lnTo>
                  <a:pt x="8179343" y="1882224"/>
                </a:lnTo>
                <a:lnTo>
                  <a:pt x="8165047" y="1886988"/>
                </a:lnTo>
                <a:lnTo>
                  <a:pt x="8145987" y="1896516"/>
                </a:lnTo>
                <a:lnTo>
                  <a:pt x="8126925" y="1901284"/>
                </a:lnTo>
                <a:lnTo>
                  <a:pt x="8112631" y="1906048"/>
                </a:lnTo>
                <a:lnTo>
                  <a:pt x="8045919" y="1929872"/>
                </a:lnTo>
                <a:lnTo>
                  <a:pt x="8041153" y="1929872"/>
                </a:lnTo>
                <a:lnTo>
                  <a:pt x="8031623" y="1929872"/>
                </a:lnTo>
                <a:lnTo>
                  <a:pt x="7979207" y="1944168"/>
                </a:lnTo>
                <a:lnTo>
                  <a:pt x="7955381" y="1944168"/>
                </a:lnTo>
                <a:lnTo>
                  <a:pt x="7936321" y="1948936"/>
                </a:lnTo>
                <a:lnTo>
                  <a:pt x="7950617" y="1939404"/>
                </a:lnTo>
                <a:lnTo>
                  <a:pt x="7950617" y="1934640"/>
                </a:lnTo>
                <a:lnTo>
                  <a:pt x="7945851" y="1929872"/>
                </a:lnTo>
                <a:lnTo>
                  <a:pt x="7936321" y="1929872"/>
                </a:lnTo>
                <a:lnTo>
                  <a:pt x="7931555" y="1944168"/>
                </a:lnTo>
                <a:lnTo>
                  <a:pt x="7917261" y="1948936"/>
                </a:lnTo>
                <a:lnTo>
                  <a:pt x="7912495" y="1934640"/>
                </a:lnTo>
                <a:lnTo>
                  <a:pt x="7917261" y="1925108"/>
                </a:lnTo>
                <a:lnTo>
                  <a:pt x="7926791" y="1915580"/>
                </a:lnTo>
                <a:lnTo>
                  <a:pt x="7936321" y="1901284"/>
                </a:lnTo>
                <a:lnTo>
                  <a:pt x="7955381" y="1896516"/>
                </a:lnTo>
                <a:lnTo>
                  <a:pt x="7964911" y="1886988"/>
                </a:lnTo>
                <a:lnTo>
                  <a:pt x="7974441" y="1891752"/>
                </a:lnTo>
                <a:lnTo>
                  <a:pt x="7974441" y="1882224"/>
                </a:lnTo>
                <a:lnTo>
                  <a:pt x="7979207" y="1877456"/>
                </a:lnTo>
                <a:lnTo>
                  <a:pt x="7983971" y="1877456"/>
                </a:lnTo>
                <a:lnTo>
                  <a:pt x="7998267" y="1877456"/>
                </a:lnTo>
                <a:lnTo>
                  <a:pt x="8007797" y="1877456"/>
                </a:lnTo>
                <a:lnTo>
                  <a:pt x="8012563" y="1872692"/>
                </a:lnTo>
                <a:lnTo>
                  <a:pt x="8017327" y="1872692"/>
                </a:lnTo>
                <a:lnTo>
                  <a:pt x="8031623" y="1877456"/>
                </a:lnTo>
                <a:lnTo>
                  <a:pt x="8045919" y="1872692"/>
                </a:lnTo>
                <a:lnTo>
                  <a:pt x="8060213" y="1867928"/>
                </a:lnTo>
                <a:lnTo>
                  <a:pt x="8069745" y="1867928"/>
                </a:lnTo>
                <a:lnTo>
                  <a:pt x="8103101" y="1867928"/>
                </a:lnTo>
                <a:lnTo>
                  <a:pt x="8131691" y="1863160"/>
                </a:lnTo>
                <a:lnTo>
                  <a:pt x="8145987" y="1853632"/>
                </a:lnTo>
                <a:lnTo>
                  <a:pt x="8174577" y="1834572"/>
                </a:lnTo>
                <a:close/>
                <a:moveTo>
                  <a:pt x="8536725" y="1777392"/>
                </a:moveTo>
                <a:lnTo>
                  <a:pt x="8546255" y="1796452"/>
                </a:lnTo>
                <a:lnTo>
                  <a:pt x="8546255" y="1805980"/>
                </a:lnTo>
                <a:lnTo>
                  <a:pt x="8536725" y="1810748"/>
                </a:lnTo>
                <a:lnTo>
                  <a:pt x="8508135" y="1801216"/>
                </a:lnTo>
                <a:lnTo>
                  <a:pt x="8531961" y="1796452"/>
                </a:lnTo>
                <a:lnTo>
                  <a:pt x="8536725" y="1791684"/>
                </a:lnTo>
                <a:lnTo>
                  <a:pt x="8536725" y="1782156"/>
                </a:lnTo>
                <a:close/>
                <a:moveTo>
                  <a:pt x="8446189" y="1763096"/>
                </a:moveTo>
                <a:lnTo>
                  <a:pt x="8460483" y="1772624"/>
                </a:lnTo>
                <a:lnTo>
                  <a:pt x="8465249" y="1782156"/>
                </a:lnTo>
                <a:lnTo>
                  <a:pt x="8422363" y="1791684"/>
                </a:lnTo>
                <a:lnTo>
                  <a:pt x="8412833" y="1786920"/>
                </a:lnTo>
                <a:lnTo>
                  <a:pt x="8427129" y="1782156"/>
                </a:lnTo>
                <a:lnTo>
                  <a:pt x="8436659" y="1767860"/>
                </a:lnTo>
                <a:close/>
                <a:moveTo>
                  <a:pt x="8327061" y="1739268"/>
                </a:moveTo>
                <a:lnTo>
                  <a:pt x="8331827" y="1739268"/>
                </a:lnTo>
                <a:lnTo>
                  <a:pt x="8331827" y="1748800"/>
                </a:lnTo>
                <a:lnTo>
                  <a:pt x="8331827" y="1758328"/>
                </a:lnTo>
                <a:lnTo>
                  <a:pt x="8327061" y="1763096"/>
                </a:lnTo>
                <a:lnTo>
                  <a:pt x="8327061" y="1753564"/>
                </a:lnTo>
                <a:close/>
                <a:moveTo>
                  <a:pt x="8346121" y="1724972"/>
                </a:moveTo>
                <a:lnTo>
                  <a:pt x="8350887" y="1724972"/>
                </a:lnTo>
                <a:lnTo>
                  <a:pt x="8350887" y="1758328"/>
                </a:lnTo>
                <a:lnTo>
                  <a:pt x="8341355" y="1763096"/>
                </a:lnTo>
                <a:lnTo>
                  <a:pt x="8336591" y="1763096"/>
                </a:lnTo>
                <a:lnTo>
                  <a:pt x="8336591" y="1753564"/>
                </a:lnTo>
                <a:lnTo>
                  <a:pt x="8341355" y="1744032"/>
                </a:lnTo>
                <a:lnTo>
                  <a:pt x="8346121" y="1729740"/>
                </a:lnTo>
                <a:close/>
                <a:moveTo>
                  <a:pt x="7140544" y="1424772"/>
                </a:moveTo>
                <a:lnTo>
                  <a:pt x="7150074" y="1429536"/>
                </a:lnTo>
                <a:lnTo>
                  <a:pt x="7150074" y="1434300"/>
                </a:lnTo>
                <a:lnTo>
                  <a:pt x="7145309" y="1443832"/>
                </a:lnTo>
                <a:lnTo>
                  <a:pt x="7140544" y="1443832"/>
                </a:lnTo>
                <a:lnTo>
                  <a:pt x="7135779" y="1439064"/>
                </a:lnTo>
                <a:lnTo>
                  <a:pt x="7135779" y="1434300"/>
                </a:lnTo>
                <a:lnTo>
                  <a:pt x="7135779" y="1429536"/>
                </a:lnTo>
                <a:close/>
                <a:moveTo>
                  <a:pt x="7564640" y="1219872"/>
                </a:moveTo>
                <a:lnTo>
                  <a:pt x="7569405" y="1219872"/>
                </a:lnTo>
                <a:lnTo>
                  <a:pt x="7564640" y="1224636"/>
                </a:lnTo>
                <a:close/>
                <a:moveTo>
                  <a:pt x="8751157" y="1167456"/>
                </a:moveTo>
                <a:lnTo>
                  <a:pt x="8755923" y="1172220"/>
                </a:lnTo>
                <a:lnTo>
                  <a:pt x="8760687" y="1181748"/>
                </a:lnTo>
                <a:lnTo>
                  <a:pt x="8751157" y="1186516"/>
                </a:lnTo>
                <a:lnTo>
                  <a:pt x="8746391" y="1186516"/>
                </a:lnTo>
                <a:lnTo>
                  <a:pt x="8746391" y="1172220"/>
                </a:lnTo>
                <a:lnTo>
                  <a:pt x="8751157" y="1172220"/>
                </a:lnTo>
                <a:close/>
                <a:moveTo>
                  <a:pt x="7588466" y="1157924"/>
                </a:moveTo>
                <a:lnTo>
                  <a:pt x="7593231" y="1157924"/>
                </a:lnTo>
                <a:lnTo>
                  <a:pt x="7588466" y="1162688"/>
                </a:lnTo>
                <a:lnTo>
                  <a:pt x="7583701" y="1167452"/>
                </a:lnTo>
                <a:lnTo>
                  <a:pt x="7583701" y="1162688"/>
                </a:lnTo>
                <a:close/>
                <a:moveTo>
                  <a:pt x="8808339" y="1124568"/>
                </a:moveTo>
                <a:lnTo>
                  <a:pt x="8817869" y="1129332"/>
                </a:lnTo>
                <a:lnTo>
                  <a:pt x="8827399" y="1143628"/>
                </a:lnTo>
                <a:lnTo>
                  <a:pt x="8827399" y="1153156"/>
                </a:lnTo>
                <a:lnTo>
                  <a:pt x="8817869" y="1157924"/>
                </a:lnTo>
                <a:lnTo>
                  <a:pt x="8808339" y="1153156"/>
                </a:lnTo>
                <a:lnTo>
                  <a:pt x="8808339" y="1167452"/>
                </a:lnTo>
                <a:lnTo>
                  <a:pt x="8808339" y="1172220"/>
                </a:lnTo>
                <a:lnTo>
                  <a:pt x="8794043" y="1162688"/>
                </a:lnTo>
                <a:lnTo>
                  <a:pt x="8794043" y="1157924"/>
                </a:lnTo>
                <a:lnTo>
                  <a:pt x="8794043" y="1143628"/>
                </a:lnTo>
                <a:lnTo>
                  <a:pt x="8803573" y="1129332"/>
                </a:lnTo>
                <a:close/>
                <a:moveTo>
                  <a:pt x="6035034" y="972084"/>
                </a:moveTo>
                <a:lnTo>
                  <a:pt x="6044564" y="972084"/>
                </a:lnTo>
                <a:lnTo>
                  <a:pt x="6049329" y="976848"/>
                </a:lnTo>
                <a:lnTo>
                  <a:pt x="6049329" y="981612"/>
                </a:lnTo>
                <a:lnTo>
                  <a:pt x="6049329" y="986380"/>
                </a:lnTo>
                <a:lnTo>
                  <a:pt x="6044564" y="986380"/>
                </a:lnTo>
                <a:lnTo>
                  <a:pt x="6039799" y="981612"/>
                </a:lnTo>
                <a:close/>
                <a:moveTo>
                  <a:pt x="5884933" y="938728"/>
                </a:moveTo>
                <a:lnTo>
                  <a:pt x="5889698" y="938728"/>
                </a:lnTo>
                <a:lnTo>
                  <a:pt x="5894463" y="943492"/>
                </a:lnTo>
                <a:lnTo>
                  <a:pt x="5894463" y="953024"/>
                </a:lnTo>
                <a:lnTo>
                  <a:pt x="5889698" y="953024"/>
                </a:lnTo>
                <a:lnTo>
                  <a:pt x="5884933" y="953024"/>
                </a:lnTo>
                <a:lnTo>
                  <a:pt x="5884933" y="957788"/>
                </a:lnTo>
                <a:lnTo>
                  <a:pt x="5884933" y="967320"/>
                </a:lnTo>
                <a:lnTo>
                  <a:pt x="5880168" y="972084"/>
                </a:lnTo>
                <a:lnTo>
                  <a:pt x="5880168" y="976848"/>
                </a:lnTo>
                <a:lnTo>
                  <a:pt x="5880168" y="981616"/>
                </a:lnTo>
                <a:lnTo>
                  <a:pt x="5880168" y="986380"/>
                </a:lnTo>
                <a:lnTo>
                  <a:pt x="5875402" y="991144"/>
                </a:lnTo>
                <a:lnTo>
                  <a:pt x="5870637" y="995908"/>
                </a:lnTo>
                <a:lnTo>
                  <a:pt x="5861107" y="1010204"/>
                </a:lnTo>
                <a:lnTo>
                  <a:pt x="5861107" y="1014972"/>
                </a:lnTo>
                <a:lnTo>
                  <a:pt x="5861107" y="1019736"/>
                </a:lnTo>
                <a:lnTo>
                  <a:pt x="5861107" y="1024500"/>
                </a:lnTo>
                <a:lnTo>
                  <a:pt x="5846812" y="1043560"/>
                </a:lnTo>
                <a:lnTo>
                  <a:pt x="5842046" y="1043560"/>
                </a:lnTo>
                <a:lnTo>
                  <a:pt x="5837281" y="1038796"/>
                </a:lnTo>
                <a:lnTo>
                  <a:pt x="5832516" y="1034032"/>
                </a:lnTo>
                <a:lnTo>
                  <a:pt x="5827751" y="1029264"/>
                </a:lnTo>
                <a:lnTo>
                  <a:pt x="5827751" y="1019736"/>
                </a:lnTo>
                <a:lnTo>
                  <a:pt x="5827751" y="1014972"/>
                </a:lnTo>
                <a:lnTo>
                  <a:pt x="5842046" y="1000676"/>
                </a:lnTo>
                <a:lnTo>
                  <a:pt x="5846812" y="986380"/>
                </a:lnTo>
                <a:lnTo>
                  <a:pt x="5851577" y="976848"/>
                </a:lnTo>
                <a:lnTo>
                  <a:pt x="5856342" y="967320"/>
                </a:lnTo>
                <a:lnTo>
                  <a:pt x="5865872" y="962552"/>
                </a:lnTo>
                <a:lnTo>
                  <a:pt x="5870637" y="957788"/>
                </a:lnTo>
                <a:lnTo>
                  <a:pt x="5875402" y="943492"/>
                </a:lnTo>
                <a:close/>
                <a:moveTo>
                  <a:pt x="5899227" y="910136"/>
                </a:moveTo>
                <a:lnTo>
                  <a:pt x="5903993" y="914904"/>
                </a:lnTo>
                <a:lnTo>
                  <a:pt x="5908758" y="914904"/>
                </a:lnTo>
                <a:lnTo>
                  <a:pt x="5913523" y="914904"/>
                </a:lnTo>
                <a:lnTo>
                  <a:pt x="5913523" y="919668"/>
                </a:lnTo>
                <a:lnTo>
                  <a:pt x="5913523" y="929200"/>
                </a:lnTo>
                <a:lnTo>
                  <a:pt x="5908758" y="929200"/>
                </a:lnTo>
                <a:lnTo>
                  <a:pt x="5899227" y="929200"/>
                </a:lnTo>
                <a:lnTo>
                  <a:pt x="5894462" y="924432"/>
                </a:lnTo>
                <a:close/>
                <a:moveTo>
                  <a:pt x="6116041" y="833896"/>
                </a:moveTo>
                <a:lnTo>
                  <a:pt x="6125572" y="838660"/>
                </a:lnTo>
                <a:lnTo>
                  <a:pt x="6120807" y="838660"/>
                </a:lnTo>
                <a:lnTo>
                  <a:pt x="6125572" y="857720"/>
                </a:lnTo>
                <a:lnTo>
                  <a:pt x="6120807" y="867252"/>
                </a:lnTo>
                <a:lnTo>
                  <a:pt x="6116041" y="872016"/>
                </a:lnTo>
                <a:lnTo>
                  <a:pt x="6111276" y="872016"/>
                </a:lnTo>
                <a:lnTo>
                  <a:pt x="6106511" y="872016"/>
                </a:lnTo>
                <a:lnTo>
                  <a:pt x="6106511" y="857720"/>
                </a:lnTo>
                <a:lnTo>
                  <a:pt x="6111276" y="843424"/>
                </a:lnTo>
                <a:close/>
                <a:moveTo>
                  <a:pt x="6268526" y="824364"/>
                </a:moveTo>
                <a:lnTo>
                  <a:pt x="6292352" y="824364"/>
                </a:lnTo>
                <a:lnTo>
                  <a:pt x="6297117" y="829128"/>
                </a:lnTo>
                <a:lnTo>
                  <a:pt x="6297117" y="833896"/>
                </a:lnTo>
                <a:lnTo>
                  <a:pt x="6297117" y="838660"/>
                </a:lnTo>
                <a:lnTo>
                  <a:pt x="6292352" y="843424"/>
                </a:lnTo>
                <a:lnTo>
                  <a:pt x="6287587" y="843424"/>
                </a:lnTo>
                <a:lnTo>
                  <a:pt x="6282821" y="838660"/>
                </a:lnTo>
                <a:close/>
                <a:moveTo>
                  <a:pt x="6406715" y="757652"/>
                </a:moveTo>
                <a:lnTo>
                  <a:pt x="6416245" y="762420"/>
                </a:lnTo>
                <a:lnTo>
                  <a:pt x="6421011" y="762420"/>
                </a:lnTo>
                <a:lnTo>
                  <a:pt x="6430541" y="776712"/>
                </a:lnTo>
                <a:lnTo>
                  <a:pt x="6435306" y="781480"/>
                </a:lnTo>
                <a:lnTo>
                  <a:pt x="6435306" y="786244"/>
                </a:lnTo>
                <a:lnTo>
                  <a:pt x="6430541" y="791008"/>
                </a:lnTo>
                <a:lnTo>
                  <a:pt x="6421011" y="795776"/>
                </a:lnTo>
                <a:lnTo>
                  <a:pt x="6401950" y="795776"/>
                </a:lnTo>
                <a:lnTo>
                  <a:pt x="6382889" y="791008"/>
                </a:lnTo>
                <a:lnTo>
                  <a:pt x="6378124" y="786244"/>
                </a:lnTo>
                <a:lnTo>
                  <a:pt x="6378124" y="776712"/>
                </a:lnTo>
                <a:lnTo>
                  <a:pt x="6382889" y="776712"/>
                </a:lnTo>
                <a:lnTo>
                  <a:pt x="6387654" y="781480"/>
                </a:lnTo>
                <a:lnTo>
                  <a:pt x="6392419" y="781480"/>
                </a:lnTo>
                <a:lnTo>
                  <a:pt x="6401950" y="771948"/>
                </a:lnTo>
                <a:lnTo>
                  <a:pt x="6406715" y="767184"/>
                </a:lnTo>
                <a:lnTo>
                  <a:pt x="6406715" y="762420"/>
                </a:lnTo>
                <a:close/>
                <a:moveTo>
                  <a:pt x="6325707" y="710000"/>
                </a:moveTo>
                <a:lnTo>
                  <a:pt x="6330472" y="710000"/>
                </a:lnTo>
                <a:lnTo>
                  <a:pt x="6335237" y="714768"/>
                </a:lnTo>
                <a:lnTo>
                  <a:pt x="6340002" y="719532"/>
                </a:lnTo>
                <a:lnTo>
                  <a:pt x="6340002" y="724296"/>
                </a:lnTo>
                <a:lnTo>
                  <a:pt x="6340002" y="729064"/>
                </a:lnTo>
                <a:lnTo>
                  <a:pt x="6335237" y="729064"/>
                </a:lnTo>
                <a:lnTo>
                  <a:pt x="6330472" y="719532"/>
                </a:lnTo>
                <a:lnTo>
                  <a:pt x="6325707" y="714768"/>
                </a:lnTo>
                <a:close/>
                <a:moveTo>
                  <a:pt x="6325707" y="662352"/>
                </a:moveTo>
                <a:lnTo>
                  <a:pt x="6330473" y="662352"/>
                </a:lnTo>
                <a:lnTo>
                  <a:pt x="6335238" y="662352"/>
                </a:lnTo>
                <a:lnTo>
                  <a:pt x="6335238" y="667116"/>
                </a:lnTo>
                <a:lnTo>
                  <a:pt x="6330473" y="681412"/>
                </a:lnTo>
                <a:lnTo>
                  <a:pt x="6330473" y="690940"/>
                </a:lnTo>
                <a:lnTo>
                  <a:pt x="6335238" y="700472"/>
                </a:lnTo>
                <a:lnTo>
                  <a:pt x="6335238" y="705236"/>
                </a:lnTo>
                <a:lnTo>
                  <a:pt x="6330473" y="705236"/>
                </a:lnTo>
                <a:lnTo>
                  <a:pt x="6325707" y="700472"/>
                </a:lnTo>
                <a:lnTo>
                  <a:pt x="6325707" y="695704"/>
                </a:lnTo>
                <a:lnTo>
                  <a:pt x="6320942" y="681412"/>
                </a:lnTo>
                <a:lnTo>
                  <a:pt x="6316177" y="671880"/>
                </a:lnTo>
                <a:close/>
                <a:moveTo>
                  <a:pt x="5327413" y="586108"/>
                </a:moveTo>
                <a:lnTo>
                  <a:pt x="5332178" y="590874"/>
                </a:lnTo>
                <a:lnTo>
                  <a:pt x="5322648" y="595640"/>
                </a:lnTo>
                <a:lnTo>
                  <a:pt x="5317883" y="600404"/>
                </a:lnTo>
                <a:lnTo>
                  <a:pt x="5313117" y="605170"/>
                </a:lnTo>
                <a:lnTo>
                  <a:pt x="5303587" y="609936"/>
                </a:lnTo>
                <a:lnTo>
                  <a:pt x="5298822" y="605170"/>
                </a:lnTo>
                <a:lnTo>
                  <a:pt x="5303587" y="600404"/>
                </a:lnTo>
                <a:close/>
                <a:moveTo>
                  <a:pt x="5336942" y="562284"/>
                </a:moveTo>
                <a:lnTo>
                  <a:pt x="5336942" y="567048"/>
                </a:lnTo>
                <a:lnTo>
                  <a:pt x="5336942" y="571814"/>
                </a:lnTo>
                <a:lnTo>
                  <a:pt x="5332177" y="576580"/>
                </a:lnTo>
                <a:lnTo>
                  <a:pt x="5322647" y="571814"/>
                </a:lnTo>
                <a:lnTo>
                  <a:pt x="5332177" y="567048"/>
                </a:lnTo>
                <a:close/>
                <a:moveTo>
                  <a:pt x="5303587" y="562284"/>
                </a:moveTo>
                <a:lnTo>
                  <a:pt x="5308352" y="562284"/>
                </a:lnTo>
                <a:lnTo>
                  <a:pt x="5313117" y="567048"/>
                </a:lnTo>
                <a:lnTo>
                  <a:pt x="5313117" y="571814"/>
                </a:lnTo>
                <a:lnTo>
                  <a:pt x="5308352" y="571814"/>
                </a:lnTo>
                <a:lnTo>
                  <a:pt x="5303587" y="571814"/>
                </a:lnTo>
                <a:lnTo>
                  <a:pt x="5303587" y="567048"/>
                </a:lnTo>
                <a:close/>
                <a:moveTo>
                  <a:pt x="5351238" y="538458"/>
                </a:moveTo>
                <a:lnTo>
                  <a:pt x="5356003" y="538458"/>
                </a:lnTo>
                <a:lnTo>
                  <a:pt x="5360768" y="543224"/>
                </a:lnTo>
                <a:lnTo>
                  <a:pt x="5356003" y="547988"/>
                </a:lnTo>
                <a:lnTo>
                  <a:pt x="5351238" y="552752"/>
                </a:lnTo>
                <a:lnTo>
                  <a:pt x="5351238" y="543224"/>
                </a:lnTo>
                <a:close/>
                <a:moveTo>
                  <a:pt x="285908" y="490808"/>
                </a:moveTo>
                <a:lnTo>
                  <a:pt x="290673" y="505100"/>
                </a:lnTo>
                <a:lnTo>
                  <a:pt x="290673" y="509868"/>
                </a:lnTo>
                <a:lnTo>
                  <a:pt x="290673" y="514632"/>
                </a:lnTo>
                <a:lnTo>
                  <a:pt x="285908" y="514632"/>
                </a:lnTo>
                <a:lnTo>
                  <a:pt x="281143" y="505100"/>
                </a:lnTo>
                <a:lnTo>
                  <a:pt x="281143" y="495572"/>
                </a:lnTo>
                <a:close/>
                <a:moveTo>
                  <a:pt x="5737214" y="443156"/>
                </a:moveTo>
                <a:lnTo>
                  <a:pt x="5751509" y="443156"/>
                </a:lnTo>
                <a:lnTo>
                  <a:pt x="5765805" y="447920"/>
                </a:lnTo>
                <a:lnTo>
                  <a:pt x="5775335" y="457450"/>
                </a:lnTo>
                <a:lnTo>
                  <a:pt x="5765805" y="462216"/>
                </a:lnTo>
                <a:lnTo>
                  <a:pt x="5732449" y="466980"/>
                </a:lnTo>
                <a:lnTo>
                  <a:pt x="5737214" y="471746"/>
                </a:lnTo>
                <a:lnTo>
                  <a:pt x="5732449" y="481276"/>
                </a:lnTo>
                <a:lnTo>
                  <a:pt x="5699093" y="505102"/>
                </a:lnTo>
                <a:lnTo>
                  <a:pt x="5699093" y="514632"/>
                </a:lnTo>
                <a:lnTo>
                  <a:pt x="5699093" y="519398"/>
                </a:lnTo>
                <a:lnTo>
                  <a:pt x="5680032" y="538458"/>
                </a:lnTo>
                <a:lnTo>
                  <a:pt x="5670502" y="552752"/>
                </a:lnTo>
                <a:lnTo>
                  <a:pt x="5665737" y="552752"/>
                </a:lnTo>
                <a:lnTo>
                  <a:pt x="5660972" y="543222"/>
                </a:lnTo>
                <a:lnTo>
                  <a:pt x="5660972" y="538458"/>
                </a:lnTo>
                <a:lnTo>
                  <a:pt x="5665737" y="533692"/>
                </a:lnTo>
                <a:lnTo>
                  <a:pt x="5670502" y="524162"/>
                </a:lnTo>
                <a:lnTo>
                  <a:pt x="5670502" y="514632"/>
                </a:lnTo>
                <a:lnTo>
                  <a:pt x="5670502" y="509866"/>
                </a:lnTo>
                <a:lnTo>
                  <a:pt x="5665737" y="519398"/>
                </a:lnTo>
                <a:lnTo>
                  <a:pt x="5665737" y="524162"/>
                </a:lnTo>
                <a:lnTo>
                  <a:pt x="5670502" y="524162"/>
                </a:lnTo>
                <a:lnTo>
                  <a:pt x="5665737" y="528928"/>
                </a:lnTo>
                <a:lnTo>
                  <a:pt x="5646676" y="524162"/>
                </a:lnTo>
                <a:lnTo>
                  <a:pt x="5637146" y="514632"/>
                </a:lnTo>
                <a:lnTo>
                  <a:pt x="5641911" y="505102"/>
                </a:lnTo>
                <a:lnTo>
                  <a:pt x="5646676" y="490806"/>
                </a:lnTo>
                <a:lnTo>
                  <a:pt x="5675267" y="466980"/>
                </a:lnTo>
                <a:lnTo>
                  <a:pt x="5684797" y="457450"/>
                </a:lnTo>
                <a:lnTo>
                  <a:pt x="5718153" y="447920"/>
                </a:lnTo>
                <a:close/>
                <a:moveTo>
                  <a:pt x="347854" y="443156"/>
                </a:moveTo>
                <a:lnTo>
                  <a:pt x="352619" y="443156"/>
                </a:lnTo>
                <a:lnTo>
                  <a:pt x="357385" y="452684"/>
                </a:lnTo>
                <a:lnTo>
                  <a:pt x="362150" y="466980"/>
                </a:lnTo>
                <a:lnTo>
                  <a:pt x="362150" y="471744"/>
                </a:lnTo>
                <a:lnTo>
                  <a:pt x="357385" y="471744"/>
                </a:lnTo>
                <a:lnTo>
                  <a:pt x="352619" y="471744"/>
                </a:lnTo>
                <a:lnTo>
                  <a:pt x="352619" y="466980"/>
                </a:lnTo>
                <a:lnTo>
                  <a:pt x="343089" y="471744"/>
                </a:lnTo>
                <a:lnTo>
                  <a:pt x="343089" y="457448"/>
                </a:lnTo>
                <a:close/>
                <a:moveTo>
                  <a:pt x="338324" y="395504"/>
                </a:moveTo>
                <a:lnTo>
                  <a:pt x="343089" y="395504"/>
                </a:lnTo>
                <a:lnTo>
                  <a:pt x="343089" y="400268"/>
                </a:lnTo>
                <a:lnTo>
                  <a:pt x="347854" y="419328"/>
                </a:lnTo>
                <a:lnTo>
                  <a:pt x="347854" y="424096"/>
                </a:lnTo>
                <a:lnTo>
                  <a:pt x="338324" y="419328"/>
                </a:lnTo>
                <a:lnTo>
                  <a:pt x="333559" y="414564"/>
                </a:lnTo>
                <a:lnTo>
                  <a:pt x="333559" y="400268"/>
                </a:lnTo>
                <a:close/>
                <a:moveTo>
                  <a:pt x="5641911" y="285906"/>
                </a:moveTo>
                <a:lnTo>
                  <a:pt x="5656206" y="285906"/>
                </a:lnTo>
                <a:lnTo>
                  <a:pt x="5660971" y="285906"/>
                </a:lnTo>
                <a:lnTo>
                  <a:pt x="5646676" y="300202"/>
                </a:lnTo>
                <a:lnTo>
                  <a:pt x="5641911" y="304966"/>
                </a:lnTo>
                <a:lnTo>
                  <a:pt x="5641911" y="309732"/>
                </a:lnTo>
                <a:lnTo>
                  <a:pt x="5637145" y="314496"/>
                </a:lnTo>
                <a:lnTo>
                  <a:pt x="5594259" y="338322"/>
                </a:lnTo>
                <a:lnTo>
                  <a:pt x="5584729" y="343088"/>
                </a:lnTo>
                <a:lnTo>
                  <a:pt x="5584729" y="347852"/>
                </a:lnTo>
                <a:lnTo>
                  <a:pt x="5589494" y="347852"/>
                </a:lnTo>
                <a:lnTo>
                  <a:pt x="5584729" y="352618"/>
                </a:lnTo>
                <a:lnTo>
                  <a:pt x="5565669" y="357382"/>
                </a:lnTo>
                <a:lnTo>
                  <a:pt x="5556138" y="362148"/>
                </a:lnTo>
                <a:lnTo>
                  <a:pt x="5546608" y="357382"/>
                </a:lnTo>
                <a:lnTo>
                  <a:pt x="5546608" y="352618"/>
                </a:lnTo>
                <a:lnTo>
                  <a:pt x="5551373" y="347852"/>
                </a:lnTo>
                <a:lnTo>
                  <a:pt x="5551373" y="343088"/>
                </a:lnTo>
                <a:lnTo>
                  <a:pt x="5546608" y="343088"/>
                </a:lnTo>
                <a:lnTo>
                  <a:pt x="5546608" y="338322"/>
                </a:lnTo>
                <a:lnTo>
                  <a:pt x="5556138" y="333558"/>
                </a:lnTo>
                <a:lnTo>
                  <a:pt x="5618085" y="300202"/>
                </a:lnTo>
                <a:close/>
                <a:moveTo>
                  <a:pt x="324029" y="233488"/>
                </a:moveTo>
                <a:lnTo>
                  <a:pt x="328794" y="233488"/>
                </a:lnTo>
                <a:lnTo>
                  <a:pt x="333559" y="238256"/>
                </a:lnTo>
                <a:lnTo>
                  <a:pt x="343089" y="247784"/>
                </a:lnTo>
                <a:lnTo>
                  <a:pt x="338324" y="257316"/>
                </a:lnTo>
                <a:lnTo>
                  <a:pt x="314498" y="266844"/>
                </a:lnTo>
                <a:lnTo>
                  <a:pt x="314498" y="271612"/>
                </a:lnTo>
                <a:lnTo>
                  <a:pt x="328794" y="276376"/>
                </a:lnTo>
                <a:lnTo>
                  <a:pt x="333559" y="285904"/>
                </a:lnTo>
                <a:lnTo>
                  <a:pt x="343089" y="319260"/>
                </a:lnTo>
                <a:lnTo>
                  <a:pt x="347854" y="304964"/>
                </a:lnTo>
                <a:lnTo>
                  <a:pt x="366915" y="328792"/>
                </a:lnTo>
                <a:lnTo>
                  <a:pt x="366915" y="338320"/>
                </a:lnTo>
                <a:lnTo>
                  <a:pt x="366915" y="343088"/>
                </a:lnTo>
                <a:lnTo>
                  <a:pt x="362150" y="343088"/>
                </a:lnTo>
                <a:lnTo>
                  <a:pt x="357385" y="338320"/>
                </a:lnTo>
                <a:lnTo>
                  <a:pt x="352619" y="333556"/>
                </a:lnTo>
                <a:lnTo>
                  <a:pt x="347854" y="328792"/>
                </a:lnTo>
                <a:lnTo>
                  <a:pt x="338324" y="324028"/>
                </a:lnTo>
                <a:lnTo>
                  <a:pt x="333559" y="319260"/>
                </a:lnTo>
                <a:lnTo>
                  <a:pt x="328794" y="309732"/>
                </a:lnTo>
                <a:lnTo>
                  <a:pt x="328794" y="295436"/>
                </a:lnTo>
                <a:lnTo>
                  <a:pt x="328794" y="290672"/>
                </a:lnTo>
                <a:lnTo>
                  <a:pt x="324029" y="285904"/>
                </a:lnTo>
                <a:lnTo>
                  <a:pt x="319263" y="285904"/>
                </a:lnTo>
                <a:lnTo>
                  <a:pt x="309733" y="271612"/>
                </a:lnTo>
                <a:lnTo>
                  <a:pt x="309733" y="266844"/>
                </a:lnTo>
                <a:lnTo>
                  <a:pt x="309733" y="257316"/>
                </a:lnTo>
                <a:lnTo>
                  <a:pt x="319263" y="243020"/>
                </a:lnTo>
                <a:close/>
                <a:moveTo>
                  <a:pt x="285908" y="195368"/>
                </a:moveTo>
                <a:lnTo>
                  <a:pt x="290673" y="195368"/>
                </a:lnTo>
                <a:lnTo>
                  <a:pt x="290673" y="204900"/>
                </a:lnTo>
                <a:lnTo>
                  <a:pt x="295438" y="219192"/>
                </a:lnTo>
                <a:lnTo>
                  <a:pt x="295438" y="223960"/>
                </a:lnTo>
                <a:lnTo>
                  <a:pt x="285908" y="223960"/>
                </a:lnTo>
                <a:lnTo>
                  <a:pt x="281143" y="219192"/>
                </a:lnTo>
                <a:lnTo>
                  <a:pt x="281143" y="209664"/>
                </a:lnTo>
                <a:lnTo>
                  <a:pt x="281143" y="200132"/>
                </a:lnTo>
                <a:close/>
                <a:moveTo>
                  <a:pt x="243022" y="181072"/>
                </a:moveTo>
                <a:lnTo>
                  <a:pt x="252552" y="181072"/>
                </a:lnTo>
                <a:lnTo>
                  <a:pt x="266848" y="200132"/>
                </a:lnTo>
                <a:lnTo>
                  <a:pt x="266848" y="204896"/>
                </a:lnTo>
                <a:lnTo>
                  <a:pt x="271613" y="214428"/>
                </a:lnTo>
                <a:lnTo>
                  <a:pt x="252552" y="209664"/>
                </a:lnTo>
                <a:lnTo>
                  <a:pt x="247787" y="204896"/>
                </a:lnTo>
                <a:lnTo>
                  <a:pt x="243022" y="200132"/>
                </a:lnTo>
                <a:lnTo>
                  <a:pt x="243022" y="185836"/>
                </a:lnTo>
                <a:close/>
                <a:moveTo>
                  <a:pt x="281142" y="157248"/>
                </a:moveTo>
                <a:lnTo>
                  <a:pt x="285907" y="157248"/>
                </a:lnTo>
                <a:lnTo>
                  <a:pt x="300203" y="166776"/>
                </a:lnTo>
                <a:lnTo>
                  <a:pt x="304968" y="171544"/>
                </a:lnTo>
                <a:lnTo>
                  <a:pt x="300203" y="176308"/>
                </a:lnTo>
                <a:lnTo>
                  <a:pt x="295438" y="176308"/>
                </a:lnTo>
                <a:lnTo>
                  <a:pt x="285907" y="171544"/>
                </a:lnTo>
                <a:lnTo>
                  <a:pt x="281142" y="166776"/>
                </a:lnTo>
                <a:lnTo>
                  <a:pt x="285907" y="181072"/>
                </a:lnTo>
                <a:lnTo>
                  <a:pt x="285907" y="185840"/>
                </a:lnTo>
                <a:lnTo>
                  <a:pt x="271612" y="176308"/>
                </a:lnTo>
                <a:lnTo>
                  <a:pt x="266847" y="171544"/>
                </a:lnTo>
                <a:lnTo>
                  <a:pt x="271612" y="166776"/>
                </a:lnTo>
                <a:close/>
                <a:moveTo>
                  <a:pt x="4617409" y="0"/>
                </a:moveTo>
                <a:lnTo>
                  <a:pt x="4650765" y="4764"/>
                </a:lnTo>
                <a:lnTo>
                  <a:pt x="4660295" y="14292"/>
                </a:lnTo>
                <a:lnTo>
                  <a:pt x="4665060" y="14292"/>
                </a:lnTo>
                <a:lnTo>
                  <a:pt x="4665060" y="28588"/>
                </a:lnTo>
                <a:lnTo>
                  <a:pt x="4665060" y="61944"/>
                </a:lnTo>
                <a:lnTo>
                  <a:pt x="4674591" y="90536"/>
                </a:lnTo>
                <a:lnTo>
                  <a:pt x="4688885" y="119128"/>
                </a:lnTo>
                <a:lnTo>
                  <a:pt x="4688885" y="133420"/>
                </a:lnTo>
                <a:lnTo>
                  <a:pt x="4693651" y="142952"/>
                </a:lnTo>
                <a:lnTo>
                  <a:pt x="4703181" y="147716"/>
                </a:lnTo>
                <a:lnTo>
                  <a:pt x="4731772" y="157248"/>
                </a:lnTo>
                <a:lnTo>
                  <a:pt x="4788953" y="171544"/>
                </a:lnTo>
                <a:lnTo>
                  <a:pt x="4822309" y="181072"/>
                </a:lnTo>
                <a:lnTo>
                  <a:pt x="4827075" y="195368"/>
                </a:lnTo>
                <a:lnTo>
                  <a:pt x="4841369" y="200132"/>
                </a:lnTo>
                <a:lnTo>
                  <a:pt x="4865195" y="200132"/>
                </a:lnTo>
                <a:lnTo>
                  <a:pt x="4879491" y="190604"/>
                </a:lnTo>
                <a:lnTo>
                  <a:pt x="4893786" y="181072"/>
                </a:lnTo>
                <a:lnTo>
                  <a:pt x="4912847" y="176308"/>
                </a:lnTo>
                <a:lnTo>
                  <a:pt x="4931907" y="176308"/>
                </a:lnTo>
                <a:lnTo>
                  <a:pt x="4946203" y="176308"/>
                </a:lnTo>
                <a:lnTo>
                  <a:pt x="4955733" y="181072"/>
                </a:lnTo>
                <a:lnTo>
                  <a:pt x="4979559" y="190604"/>
                </a:lnTo>
                <a:lnTo>
                  <a:pt x="4993854" y="200132"/>
                </a:lnTo>
                <a:lnTo>
                  <a:pt x="5017679" y="214428"/>
                </a:lnTo>
                <a:lnTo>
                  <a:pt x="5031975" y="223960"/>
                </a:lnTo>
                <a:lnTo>
                  <a:pt x="5036740" y="238256"/>
                </a:lnTo>
                <a:lnTo>
                  <a:pt x="5046270" y="257316"/>
                </a:lnTo>
                <a:lnTo>
                  <a:pt x="5055801" y="257316"/>
                </a:lnTo>
                <a:lnTo>
                  <a:pt x="5065331" y="247784"/>
                </a:lnTo>
                <a:lnTo>
                  <a:pt x="5084391" y="243020"/>
                </a:lnTo>
                <a:lnTo>
                  <a:pt x="5108217" y="252548"/>
                </a:lnTo>
                <a:lnTo>
                  <a:pt x="5132043" y="276376"/>
                </a:lnTo>
                <a:lnTo>
                  <a:pt x="5165399" y="300200"/>
                </a:lnTo>
                <a:lnTo>
                  <a:pt x="5184459" y="309732"/>
                </a:lnTo>
                <a:lnTo>
                  <a:pt x="5203519" y="309732"/>
                </a:lnTo>
                <a:lnTo>
                  <a:pt x="5232110" y="300200"/>
                </a:lnTo>
                <a:lnTo>
                  <a:pt x="5260701" y="281140"/>
                </a:lnTo>
                <a:lnTo>
                  <a:pt x="5279761" y="276376"/>
                </a:lnTo>
                <a:lnTo>
                  <a:pt x="5289291" y="276376"/>
                </a:lnTo>
                <a:lnTo>
                  <a:pt x="5298822" y="295436"/>
                </a:lnTo>
                <a:lnTo>
                  <a:pt x="5303587" y="300200"/>
                </a:lnTo>
                <a:lnTo>
                  <a:pt x="5327413" y="300200"/>
                </a:lnTo>
                <a:lnTo>
                  <a:pt x="5370299" y="300200"/>
                </a:lnTo>
                <a:lnTo>
                  <a:pt x="5408420" y="295436"/>
                </a:lnTo>
                <a:lnTo>
                  <a:pt x="5417950" y="304968"/>
                </a:lnTo>
                <a:lnTo>
                  <a:pt x="5422715" y="319260"/>
                </a:lnTo>
                <a:lnTo>
                  <a:pt x="5437011" y="324028"/>
                </a:lnTo>
                <a:lnTo>
                  <a:pt x="5456071" y="319260"/>
                </a:lnTo>
                <a:lnTo>
                  <a:pt x="5489427" y="324028"/>
                </a:lnTo>
                <a:lnTo>
                  <a:pt x="5484662" y="328792"/>
                </a:lnTo>
                <a:lnTo>
                  <a:pt x="5479897" y="324028"/>
                </a:lnTo>
                <a:lnTo>
                  <a:pt x="5475131" y="328792"/>
                </a:lnTo>
                <a:lnTo>
                  <a:pt x="5465601" y="338324"/>
                </a:lnTo>
                <a:lnTo>
                  <a:pt x="5451306" y="347852"/>
                </a:lnTo>
                <a:lnTo>
                  <a:pt x="5422715" y="362148"/>
                </a:lnTo>
                <a:lnTo>
                  <a:pt x="5394125" y="371676"/>
                </a:lnTo>
                <a:lnTo>
                  <a:pt x="5327413" y="395504"/>
                </a:lnTo>
                <a:lnTo>
                  <a:pt x="5289291" y="419328"/>
                </a:lnTo>
                <a:lnTo>
                  <a:pt x="5274997" y="433624"/>
                </a:lnTo>
                <a:lnTo>
                  <a:pt x="5203519" y="505100"/>
                </a:lnTo>
                <a:lnTo>
                  <a:pt x="5165399" y="543224"/>
                </a:lnTo>
                <a:lnTo>
                  <a:pt x="5098687" y="595640"/>
                </a:lnTo>
                <a:lnTo>
                  <a:pt x="5093921" y="605168"/>
                </a:lnTo>
                <a:lnTo>
                  <a:pt x="5093921" y="609936"/>
                </a:lnTo>
                <a:lnTo>
                  <a:pt x="5098687" y="614700"/>
                </a:lnTo>
                <a:lnTo>
                  <a:pt x="5112982" y="624228"/>
                </a:lnTo>
                <a:lnTo>
                  <a:pt x="5122513" y="624228"/>
                </a:lnTo>
                <a:lnTo>
                  <a:pt x="5136807" y="624228"/>
                </a:lnTo>
                <a:lnTo>
                  <a:pt x="5189224" y="609936"/>
                </a:lnTo>
                <a:lnTo>
                  <a:pt x="5213049" y="600404"/>
                </a:lnTo>
                <a:lnTo>
                  <a:pt x="5232110" y="581344"/>
                </a:lnTo>
                <a:lnTo>
                  <a:pt x="5236875" y="581344"/>
                </a:lnTo>
                <a:lnTo>
                  <a:pt x="5241641" y="586108"/>
                </a:lnTo>
                <a:lnTo>
                  <a:pt x="5246405" y="586108"/>
                </a:lnTo>
                <a:lnTo>
                  <a:pt x="5274997" y="567048"/>
                </a:lnTo>
                <a:lnTo>
                  <a:pt x="5284527" y="562284"/>
                </a:lnTo>
                <a:lnTo>
                  <a:pt x="5289291" y="562284"/>
                </a:lnTo>
                <a:lnTo>
                  <a:pt x="5298822" y="571812"/>
                </a:lnTo>
                <a:lnTo>
                  <a:pt x="5303587" y="576580"/>
                </a:lnTo>
                <a:lnTo>
                  <a:pt x="5298822" y="586108"/>
                </a:lnTo>
                <a:lnTo>
                  <a:pt x="5289291" y="600404"/>
                </a:lnTo>
                <a:lnTo>
                  <a:pt x="5289291" y="609936"/>
                </a:lnTo>
                <a:lnTo>
                  <a:pt x="5289291" y="619464"/>
                </a:lnTo>
                <a:lnTo>
                  <a:pt x="5284527" y="628996"/>
                </a:lnTo>
                <a:lnTo>
                  <a:pt x="5274997" y="643292"/>
                </a:lnTo>
                <a:lnTo>
                  <a:pt x="5279761" y="648056"/>
                </a:lnTo>
                <a:lnTo>
                  <a:pt x="5303587" y="638524"/>
                </a:lnTo>
                <a:lnTo>
                  <a:pt x="5303587" y="633760"/>
                </a:lnTo>
                <a:lnTo>
                  <a:pt x="5303587" y="628996"/>
                </a:lnTo>
                <a:lnTo>
                  <a:pt x="5308352" y="624228"/>
                </a:lnTo>
                <a:lnTo>
                  <a:pt x="5327413" y="638524"/>
                </a:lnTo>
                <a:lnTo>
                  <a:pt x="5336943" y="648056"/>
                </a:lnTo>
                <a:lnTo>
                  <a:pt x="5351239" y="648056"/>
                </a:lnTo>
                <a:lnTo>
                  <a:pt x="5370299" y="648056"/>
                </a:lnTo>
                <a:lnTo>
                  <a:pt x="5398889" y="633760"/>
                </a:lnTo>
                <a:lnTo>
                  <a:pt x="5422715" y="619464"/>
                </a:lnTo>
                <a:lnTo>
                  <a:pt x="5446541" y="605168"/>
                </a:lnTo>
                <a:lnTo>
                  <a:pt x="5470367" y="590872"/>
                </a:lnTo>
                <a:lnTo>
                  <a:pt x="5498957" y="590872"/>
                </a:lnTo>
                <a:lnTo>
                  <a:pt x="5522783" y="581344"/>
                </a:lnTo>
                <a:lnTo>
                  <a:pt x="5537079" y="571812"/>
                </a:lnTo>
                <a:lnTo>
                  <a:pt x="5556139" y="557516"/>
                </a:lnTo>
                <a:lnTo>
                  <a:pt x="5565669" y="552752"/>
                </a:lnTo>
                <a:lnTo>
                  <a:pt x="5575199" y="552752"/>
                </a:lnTo>
                <a:lnTo>
                  <a:pt x="5584729" y="547988"/>
                </a:lnTo>
                <a:lnTo>
                  <a:pt x="5594260" y="533692"/>
                </a:lnTo>
                <a:lnTo>
                  <a:pt x="5603790" y="524160"/>
                </a:lnTo>
                <a:lnTo>
                  <a:pt x="5622851" y="509868"/>
                </a:lnTo>
                <a:lnTo>
                  <a:pt x="5632381" y="500336"/>
                </a:lnTo>
                <a:lnTo>
                  <a:pt x="5637146" y="505100"/>
                </a:lnTo>
                <a:lnTo>
                  <a:pt x="5637146" y="509868"/>
                </a:lnTo>
                <a:lnTo>
                  <a:pt x="5637146" y="514632"/>
                </a:lnTo>
                <a:lnTo>
                  <a:pt x="5637146" y="519396"/>
                </a:lnTo>
                <a:lnTo>
                  <a:pt x="5641911" y="524160"/>
                </a:lnTo>
                <a:lnTo>
                  <a:pt x="5651441" y="528928"/>
                </a:lnTo>
                <a:lnTo>
                  <a:pt x="5656207" y="533692"/>
                </a:lnTo>
                <a:lnTo>
                  <a:pt x="5651441" y="543224"/>
                </a:lnTo>
                <a:lnTo>
                  <a:pt x="5656207" y="547988"/>
                </a:lnTo>
                <a:lnTo>
                  <a:pt x="5660971" y="552752"/>
                </a:lnTo>
                <a:lnTo>
                  <a:pt x="5665737" y="562284"/>
                </a:lnTo>
                <a:lnTo>
                  <a:pt x="5660971" y="581344"/>
                </a:lnTo>
                <a:lnTo>
                  <a:pt x="5660971" y="590872"/>
                </a:lnTo>
                <a:lnTo>
                  <a:pt x="5660971" y="600404"/>
                </a:lnTo>
                <a:lnTo>
                  <a:pt x="5665737" y="600404"/>
                </a:lnTo>
                <a:lnTo>
                  <a:pt x="5670502" y="600404"/>
                </a:lnTo>
                <a:lnTo>
                  <a:pt x="5670502" y="590872"/>
                </a:lnTo>
                <a:lnTo>
                  <a:pt x="5675267" y="586108"/>
                </a:lnTo>
                <a:lnTo>
                  <a:pt x="5699093" y="567048"/>
                </a:lnTo>
                <a:lnTo>
                  <a:pt x="5708623" y="567048"/>
                </a:lnTo>
                <a:lnTo>
                  <a:pt x="5713388" y="571812"/>
                </a:lnTo>
                <a:lnTo>
                  <a:pt x="5751509" y="576580"/>
                </a:lnTo>
                <a:lnTo>
                  <a:pt x="5770569" y="581344"/>
                </a:lnTo>
                <a:lnTo>
                  <a:pt x="5784865" y="590872"/>
                </a:lnTo>
                <a:lnTo>
                  <a:pt x="5789630" y="595640"/>
                </a:lnTo>
                <a:lnTo>
                  <a:pt x="5813456" y="628996"/>
                </a:lnTo>
                <a:lnTo>
                  <a:pt x="5822986" y="638524"/>
                </a:lnTo>
                <a:lnTo>
                  <a:pt x="5827751" y="643292"/>
                </a:lnTo>
                <a:lnTo>
                  <a:pt x="5827751" y="648056"/>
                </a:lnTo>
                <a:lnTo>
                  <a:pt x="5832517" y="662352"/>
                </a:lnTo>
                <a:lnTo>
                  <a:pt x="5837281" y="662352"/>
                </a:lnTo>
                <a:lnTo>
                  <a:pt x="5865872" y="667116"/>
                </a:lnTo>
                <a:lnTo>
                  <a:pt x="5880167" y="662352"/>
                </a:lnTo>
                <a:lnTo>
                  <a:pt x="5884933" y="657584"/>
                </a:lnTo>
                <a:lnTo>
                  <a:pt x="5894463" y="662352"/>
                </a:lnTo>
                <a:lnTo>
                  <a:pt x="5903993" y="671880"/>
                </a:lnTo>
                <a:lnTo>
                  <a:pt x="5913523" y="676648"/>
                </a:lnTo>
                <a:lnTo>
                  <a:pt x="5923053" y="671880"/>
                </a:lnTo>
                <a:lnTo>
                  <a:pt x="5932584" y="671880"/>
                </a:lnTo>
                <a:lnTo>
                  <a:pt x="5942114" y="676648"/>
                </a:lnTo>
                <a:lnTo>
                  <a:pt x="5946879" y="681412"/>
                </a:lnTo>
                <a:lnTo>
                  <a:pt x="5965940" y="662352"/>
                </a:lnTo>
                <a:lnTo>
                  <a:pt x="5985001" y="648056"/>
                </a:lnTo>
                <a:lnTo>
                  <a:pt x="6013591" y="633760"/>
                </a:lnTo>
                <a:lnTo>
                  <a:pt x="6027887" y="628996"/>
                </a:lnTo>
                <a:lnTo>
                  <a:pt x="6030269" y="628996"/>
                </a:lnTo>
                <a:lnTo>
                  <a:pt x="6054095" y="624228"/>
                </a:lnTo>
                <a:lnTo>
                  <a:pt x="6077921" y="624228"/>
                </a:lnTo>
                <a:lnTo>
                  <a:pt x="6106511" y="624228"/>
                </a:lnTo>
                <a:lnTo>
                  <a:pt x="6130337" y="624228"/>
                </a:lnTo>
                <a:lnTo>
                  <a:pt x="6158927" y="609936"/>
                </a:lnTo>
                <a:lnTo>
                  <a:pt x="6177988" y="605168"/>
                </a:lnTo>
                <a:lnTo>
                  <a:pt x="6197049" y="605168"/>
                </a:lnTo>
                <a:lnTo>
                  <a:pt x="6206579" y="609936"/>
                </a:lnTo>
                <a:lnTo>
                  <a:pt x="6201813" y="614700"/>
                </a:lnTo>
                <a:lnTo>
                  <a:pt x="6197049" y="628996"/>
                </a:lnTo>
                <a:lnTo>
                  <a:pt x="6197049" y="643292"/>
                </a:lnTo>
                <a:lnTo>
                  <a:pt x="6197049" y="657584"/>
                </a:lnTo>
                <a:lnTo>
                  <a:pt x="6192283" y="657584"/>
                </a:lnTo>
                <a:lnTo>
                  <a:pt x="6192283" y="662352"/>
                </a:lnTo>
                <a:lnTo>
                  <a:pt x="6197049" y="667116"/>
                </a:lnTo>
                <a:lnTo>
                  <a:pt x="6216109" y="671880"/>
                </a:lnTo>
                <a:lnTo>
                  <a:pt x="6225639" y="676648"/>
                </a:lnTo>
                <a:lnTo>
                  <a:pt x="6235169" y="676648"/>
                </a:lnTo>
                <a:lnTo>
                  <a:pt x="6249465" y="671880"/>
                </a:lnTo>
                <a:lnTo>
                  <a:pt x="6258995" y="671880"/>
                </a:lnTo>
                <a:lnTo>
                  <a:pt x="6263761" y="681412"/>
                </a:lnTo>
                <a:lnTo>
                  <a:pt x="6273291" y="686176"/>
                </a:lnTo>
                <a:lnTo>
                  <a:pt x="6282821" y="676648"/>
                </a:lnTo>
                <a:lnTo>
                  <a:pt x="6292351" y="671880"/>
                </a:lnTo>
                <a:lnTo>
                  <a:pt x="6297116" y="667116"/>
                </a:lnTo>
                <a:lnTo>
                  <a:pt x="6301881" y="667116"/>
                </a:lnTo>
                <a:lnTo>
                  <a:pt x="6306647" y="671880"/>
                </a:lnTo>
                <a:lnTo>
                  <a:pt x="6311411" y="676648"/>
                </a:lnTo>
                <a:lnTo>
                  <a:pt x="6316177" y="690940"/>
                </a:lnTo>
                <a:lnTo>
                  <a:pt x="6320942" y="700472"/>
                </a:lnTo>
                <a:lnTo>
                  <a:pt x="6325707" y="714768"/>
                </a:lnTo>
                <a:lnTo>
                  <a:pt x="6325707" y="719532"/>
                </a:lnTo>
                <a:lnTo>
                  <a:pt x="6325707" y="724296"/>
                </a:lnTo>
                <a:lnTo>
                  <a:pt x="6320942" y="733828"/>
                </a:lnTo>
                <a:lnTo>
                  <a:pt x="6316177" y="738592"/>
                </a:lnTo>
                <a:lnTo>
                  <a:pt x="6320942" y="743356"/>
                </a:lnTo>
                <a:lnTo>
                  <a:pt x="6340003" y="743356"/>
                </a:lnTo>
                <a:lnTo>
                  <a:pt x="6349533" y="748124"/>
                </a:lnTo>
                <a:lnTo>
                  <a:pt x="6349533" y="752888"/>
                </a:lnTo>
                <a:lnTo>
                  <a:pt x="6349533" y="757652"/>
                </a:lnTo>
                <a:lnTo>
                  <a:pt x="6349533" y="762420"/>
                </a:lnTo>
                <a:lnTo>
                  <a:pt x="6354298" y="767184"/>
                </a:lnTo>
                <a:lnTo>
                  <a:pt x="6368593" y="776712"/>
                </a:lnTo>
                <a:lnTo>
                  <a:pt x="6373359" y="781480"/>
                </a:lnTo>
                <a:lnTo>
                  <a:pt x="6373359" y="786244"/>
                </a:lnTo>
                <a:lnTo>
                  <a:pt x="6368593" y="791008"/>
                </a:lnTo>
                <a:lnTo>
                  <a:pt x="6359063" y="791008"/>
                </a:lnTo>
                <a:lnTo>
                  <a:pt x="6306647" y="781480"/>
                </a:lnTo>
                <a:lnTo>
                  <a:pt x="6287586" y="781480"/>
                </a:lnTo>
                <a:lnTo>
                  <a:pt x="6287586" y="786244"/>
                </a:lnTo>
                <a:lnTo>
                  <a:pt x="6282821" y="786244"/>
                </a:lnTo>
                <a:lnTo>
                  <a:pt x="6282821" y="781480"/>
                </a:lnTo>
                <a:lnTo>
                  <a:pt x="6278055" y="781480"/>
                </a:lnTo>
                <a:lnTo>
                  <a:pt x="6273291" y="781480"/>
                </a:lnTo>
                <a:lnTo>
                  <a:pt x="6273291" y="776712"/>
                </a:lnTo>
                <a:lnTo>
                  <a:pt x="6268525" y="771948"/>
                </a:lnTo>
                <a:lnTo>
                  <a:pt x="6258995" y="771948"/>
                </a:lnTo>
                <a:lnTo>
                  <a:pt x="6254230" y="776712"/>
                </a:lnTo>
                <a:lnTo>
                  <a:pt x="6244700" y="791008"/>
                </a:lnTo>
                <a:lnTo>
                  <a:pt x="6244700" y="795776"/>
                </a:lnTo>
                <a:lnTo>
                  <a:pt x="6244700" y="805304"/>
                </a:lnTo>
                <a:lnTo>
                  <a:pt x="6244700" y="810068"/>
                </a:lnTo>
                <a:lnTo>
                  <a:pt x="6244700" y="814836"/>
                </a:lnTo>
                <a:lnTo>
                  <a:pt x="6239935" y="814836"/>
                </a:lnTo>
                <a:lnTo>
                  <a:pt x="6230405" y="810068"/>
                </a:lnTo>
                <a:lnTo>
                  <a:pt x="6206579" y="786244"/>
                </a:lnTo>
                <a:lnTo>
                  <a:pt x="6187519" y="771948"/>
                </a:lnTo>
                <a:lnTo>
                  <a:pt x="6158927" y="762420"/>
                </a:lnTo>
                <a:lnTo>
                  <a:pt x="6139867" y="757652"/>
                </a:lnTo>
                <a:lnTo>
                  <a:pt x="6125571" y="757652"/>
                </a:lnTo>
                <a:lnTo>
                  <a:pt x="6116041" y="762420"/>
                </a:lnTo>
                <a:lnTo>
                  <a:pt x="6106511" y="776712"/>
                </a:lnTo>
                <a:lnTo>
                  <a:pt x="6092215" y="786244"/>
                </a:lnTo>
                <a:lnTo>
                  <a:pt x="6073155" y="786244"/>
                </a:lnTo>
                <a:lnTo>
                  <a:pt x="6058860" y="791008"/>
                </a:lnTo>
                <a:lnTo>
                  <a:pt x="6058860" y="795776"/>
                </a:lnTo>
                <a:lnTo>
                  <a:pt x="6049329" y="795776"/>
                </a:lnTo>
                <a:lnTo>
                  <a:pt x="6039799" y="791008"/>
                </a:lnTo>
                <a:lnTo>
                  <a:pt x="6027887" y="791008"/>
                </a:lnTo>
                <a:lnTo>
                  <a:pt x="6013591" y="791008"/>
                </a:lnTo>
                <a:lnTo>
                  <a:pt x="6004061" y="795776"/>
                </a:lnTo>
                <a:lnTo>
                  <a:pt x="5994531" y="814836"/>
                </a:lnTo>
                <a:lnTo>
                  <a:pt x="5994531" y="819600"/>
                </a:lnTo>
                <a:lnTo>
                  <a:pt x="5985001" y="829132"/>
                </a:lnTo>
                <a:lnTo>
                  <a:pt x="5965940" y="838660"/>
                </a:lnTo>
                <a:lnTo>
                  <a:pt x="5965940" y="843424"/>
                </a:lnTo>
                <a:lnTo>
                  <a:pt x="5951645" y="852956"/>
                </a:lnTo>
                <a:lnTo>
                  <a:pt x="5951645" y="862488"/>
                </a:lnTo>
                <a:lnTo>
                  <a:pt x="5951645" y="867252"/>
                </a:lnTo>
                <a:lnTo>
                  <a:pt x="5946879" y="867252"/>
                </a:lnTo>
                <a:lnTo>
                  <a:pt x="5937349" y="857720"/>
                </a:lnTo>
                <a:lnTo>
                  <a:pt x="5937349" y="848192"/>
                </a:lnTo>
                <a:lnTo>
                  <a:pt x="5946879" y="838660"/>
                </a:lnTo>
                <a:lnTo>
                  <a:pt x="5951645" y="829132"/>
                </a:lnTo>
                <a:lnTo>
                  <a:pt x="5956409" y="833896"/>
                </a:lnTo>
                <a:lnTo>
                  <a:pt x="5961175" y="824364"/>
                </a:lnTo>
                <a:lnTo>
                  <a:pt x="5961175" y="814836"/>
                </a:lnTo>
                <a:lnTo>
                  <a:pt x="5961175" y="810068"/>
                </a:lnTo>
                <a:lnTo>
                  <a:pt x="5946879" y="810068"/>
                </a:lnTo>
                <a:lnTo>
                  <a:pt x="5942114" y="814836"/>
                </a:lnTo>
                <a:lnTo>
                  <a:pt x="5937349" y="814836"/>
                </a:lnTo>
                <a:lnTo>
                  <a:pt x="5927819" y="814836"/>
                </a:lnTo>
                <a:lnTo>
                  <a:pt x="5923053" y="819600"/>
                </a:lnTo>
                <a:lnTo>
                  <a:pt x="5918289" y="833896"/>
                </a:lnTo>
                <a:lnTo>
                  <a:pt x="5908759" y="843424"/>
                </a:lnTo>
                <a:lnTo>
                  <a:pt x="5899228" y="848192"/>
                </a:lnTo>
                <a:lnTo>
                  <a:pt x="5894463" y="843424"/>
                </a:lnTo>
                <a:lnTo>
                  <a:pt x="5894463" y="829132"/>
                </a:lnTo>
                <a:lnTo>
                  <a:pt x="5894463" y="819600"/>
                </a:lnTo>
                <a:lnTo>
                  <a:pt x="5894463" y="805304"/>
                </a:lnTo>
                <a:lnTo>
                  <a:pt x="5894463" y="800540"/>
                </a:lnTo>
                <a:lnTo>
                  <a:pt x="5889698" y="805304"/>
                </a:lnTo>
                <a:lnTo>
                  <a:pt x="5884933" y="819600"/>
                </a:lnTo>
                <a:lnTo>
                  <a:pt x="5880167" y="843424"/>
                </a:lnTo>
                <a:lnTo>
                  <a:pt x="5875403" y="852956"/>
                </a:lnTo>
                <a:lnTo>
                  <a:pt x="5865872" y="852956"/>
                </a:lnTo>
                <a:lnTo>
                  <a:pt x="5856342" y="872016"/>
                </a:lnTo>
                <a:lnTo>
                  <a:pt x="5842047" y="895840"/>
                </a:lnTo>
                <a:lnTo>
                  <a:pt x="5827751" y="924432"/>
                </a:lnTo>
                <a:lnTo>
                  <a:pt x="5813456" y="948260"/>
                </a:lnTo>
                <a:lnTo>
                  <a:pt x="5803925" y="962552"/>
                </a:lnTo>
                <a:lnTo>
                  <a:pt x="5799161" y="967320"/>
                </a:lnTo>
                <a:lnTo>
                  <a:pt x="5799161" y="972084"/>
                </a:lnTo>
                <a:lnTo>
                  <a:pt x="5794395" y="986380"/>
                </a:lnTo>
                <a:lnTo>
                  <a:pt x="5794395" y="995908"/>
                </a:lnTo>
                <a:lnTo>
                  <a:pt x="5784865" y="1005440"/>
                </a:lnTo>
                <a:lnTo>
                  <a:pt x="5761039" y="1019736"/>
                </a:lnTo>
                <a:lnTo>
                  <a:pt x="5756274" y="1024500"/>
                </a:lnTo>
                <a:lnTo>
                  <a:pt x="5756274" y="1034032"/>
                </a:lnTo>
                <a:lnTo>
                  <a:pt x="5741979" y="1057856"/>
                </a:lnTo>
                <a:lnTo>
                  <a:pt x="5737213" y="1072152"/>
                </a:lnTo>
                <a:lnTo>
                  <a:pt x="5732449" y="1091212"/>
                </a:lnTo>
                <a:lnTo>
                  <a:pt x="5732449" y="1100744"/>
                </a:lnTo>
                <a:lnTo>
                  <a:pt x="5741979" y="1105508"/>
                </a:lnTo>
                <a:lnTo>
                  <a:pt x="5746744" y="1100744"/>
                </a:lnTo>
                <a:lnTo>
                  <a:pt x="5751509" y="1095976"/>
                </a:lnTo>
                <a:lnTo>
                  <a:pt x="5756274" y="1086448"/>
                </a:lnTo>
                <a:lnTo>
                  <a:pt x="5765805" y="1081680"/>
                </a:lnTo>
                <a:lnTo>
                  <a:pt x="5775335" y="1072152"/>
                </a:lnTo>
                <a:lnTo>
                  <a:pt x="5784865" y="1053092"/>
                </a:lnTo>
                <a:lnTo>
                  <a:pt x="5799161" y="1038796"/>
                </a:lnTo>
                <a:lnTo>
                  <a:pt x="5803925" y="1038796"/>
                </a:lnTo>
                <a:lnTo>
                  <a:pt x="5818221" y="1034032"/>
                </a:lnTo>
                <a:lnTo>
                  <a:pt x="5827751" y="1034032"/>
                </a:lnTo>
                <a:lnTo>
                  <a:pt x="5832517" y="1043560"/>
                </a:lnTo>
                <a:lnTo>
                  <a:pt x="5837281" y="1048324"/>
                </a:lnTo>
                <a:lnTo>
                  <a:pt x="5837281" y="1053092"/>
                </a:lnTo>
                <a:lnTo>
                  <a:pt x="5837281" y="1067388"/>
                </a:lnTo>
                <a:lnTo>
                  <a:pt x="5827751" y="1081680"/>
                </a:lnTo>
                <a:lnTo>
                  <a:pt x="5822986" y="1091212"/>
                </a:lnTo>
                <a:lnTo>
                  <a:pt x="5813456" y="1115036"/>
                </a:lnTo>
                <a:lnTo>
                  <a:pt x="5808691" y="1138864"/>
                </a:lnTo>
                <a:lnTo>
                  <a:pt x="5808691" y="1157924"/>
                </a:lnTo>
                <a:lnTo>
                  <a:pt x="5808691" y="1172220"/>
                </a:lnTo>
                <a:lnTo>
                  <a:pt x="5808691" y="1186516"/>
                </a:lnTo>
                <a:lnTo>
                  <a:pt x="5799161" y="1196044"/>
                </a:lnTo>
                <a:lnTo>
                  <a:pt x="5789630" y="1210340"/>
                </a:lnTo>
                <a:lnTo>
                  <a:pt x="5780100" y="1229400"/>
                </a:lnTo>
                <a:lnTo>
                  <a:pt x="5780100" y="1243696"/>
                </a:lnTo>
                <a:lnTo>
                  <a:pt x="5775335" y="1257992"/>
                </a:lnTo>
                <a:lnTo>
                  <a:pt x="5780100" y="1267520"/>
                </a:lnTo>
                <a:lnTo>
                  <a:pt x="5780100" y="1277052"/>
                </a:lnTo>
                <a:lnTo>
                  <a:pt x="5780100" y="1286584"/>
                </a:lnTo>
                <a:lnTo>
                  <a:pt x="5770569" y="1310408"/>
                </a:lnTo>
                <a:lnTo>
                  <a:pt x="5765805" y="1324704"/>
                </a:lnTo>
                <a:lnTo>
                  <a:pt x="5765805" y="1334232"/>
                </a:lnTo>
                <a:lnTo>
                  <a:pt x="5761039" y="1343764"/>
                </a:lnTo>
                <a:lnTo>
                  <a:pt x="5751509" y="1367588"/>
                </a:lnTo>
                <a:lnTo>
                  <a:pt x="5751509" y="1377120"/>
                </a:lnTo>
                <a:lnTo>
                  <a:pt x="5751509" y="1386652"/>
                </a:lnTo>
                <a:lnTo>
                  <a:pt x="5751509" y="1405712"/>
                </a:lnTo>
                <a:lnTo>
                  <a:pt x="5751509" y="1410476"/>
                </a:lnTo>
                <a:lnTo>
                  <a:pt x="5751509" y="1415240"/>
                </a:lnTo>
                <a:lnTo>
                  <a:pt x="5751509" y="1420004"/>
                </a:lnTo>
                <a:lnTo>
                  <a:pt x="5751509" y="1424772"/>
                </a:lnTo>
                <a:lnTo>
                  <a:pt x="5751509" y="1429536"/>
                </a:lnTo>
                <a:lnTo>
                  <a:pt x="5751509" y="1434300"/>
                </a:lnTo>
                <a:lnTo>
                  <a:pt x="5756274" y="1443832"/>
                </a:lnTo>
                <a:lnTo>
                  <a:pt x="5761039" y="1448596"/>
                </a:lnTo>
                <a:lnTo>
                  <a:pt x="5761039" y="1462892"/>
                </a:lnTo>
                <a:lnTo>
                  <a:pt x="5761039" y="1472424"/>
                </a:lnTo>
                <a:lnTo>
                  <a:pt x="5765805" y="1481952"/>
                </a:lnTo>
                <a:lnTo>
                  <a:pt x="5770569" y="1491484"/>
                </a:lnTo>
                <a:lnTo>
                  <a:pt x="5765805" y="1505780"/>
                </a:lnTo>
                <a:lnTo>
                  <a:pt x="5765805" y="1539136"/>
                </a:lnTo>
                <a:lnTo>
                  <a:pt x="5765805" y="1582020"/>
                </a:lnTo>
                <a:lnTo>
                  <a:pt x="5765805" y="1605844"/>
                </a:lnTo>
                <a:lnTo>
                  <a:pt x="5770569" y="1620140"/>
                </a:lnTo>
                <a:lnTo>
                  <a:pt x="5775335" y="1629672"/>
                </a:lnTo>
                <a:lnTo>
                  <a:pt x="5784865" y="1634436"/>
                </a:lnTo>
                <a:lnTo>
                  <a:pt x="5789630" y="1653496"/>
                </a:lnTo>
                <a:lnTo>
                  <a:pt x="5799161" y="1682088"/>
                </a:lnTo>
                <a:lnTo>
                  <a:pt x="5803925" y="1701148"/>
                </a:lnTo>
                <a:lnTo>
                  <a:pt x="5808691" y="1710680"/>
                </a:lnTo>
                <a:lnTo>
                  <a:pt x="5818221" y="1715444"/>
                </a:lnTo>
                <a:lnTo>
                  <a:pt x="5822986" y="1720208"/>
                </a:lnTo>
                <a:lnTo>
                  <a:pt x="5827751" y="1724976"/>
                </a:lnTo>
                <a:lnTo>
                  <a:pt x="5837281" y="1724976"/>
                </a:lnTo>
                <a:lnTo>
                  <a:pt x="5851577" y="1724976"/>
                </a:lnTo>
                <a:lnTo>
                  <a:pt x="5865872" y="1724976"/>
                </a:lnTo>
                <a:lnTo>
                  <a:pt x="5880167" y="1720208"/>
                </a:lnTo>
                <a:lnTo>
                  <a:pt x="5923053" y="1696384"/>
                </a:lnTo>
                <a:lnTo>
                  <a:pt x="5937349" y="1682088"/>
                </a:lnTo>
                <a:lnTo>
                  <a:pt x="5946879" y="1667792"/>
                </a:lnTo>
                <a:lnTo>
                  <a:pt x="5956409" y="1653496"/>
                </a:lnTo>
                <a:lnTo>
                  <a:pt x="5965940" y="1634436"/>
                </a:lnTo>
                <a:lnTo>
                  <a:pt x="5985001" y="1605844"/>
                </a:lnTo>
                <a:lnTo>
                  <a:pt x="5994531" y="1586784"/>
                </a:lnTo>
                <a:lnTo>
                  <a:pt x="5999295" y="1562960"/>
                </a:lnTo>
                <a:lnTo>
                  <a:pt x="6008826" y="1539136"/>
                </a:lnTo>
                <a:lnTo>
                  <a:pt x="6013591" y="1515308"/>
                </a:lnTo>
                <a:lnTo>
                  <a:pt x="6013591" y="1486716"/>
                </a:lnTo>
                <a:lnTo>
                  <a:pt x="6013591" y="1462892"/>
                </a:lnTo>
                <a:lnTo>
                  <a:pt x="6008826" y="1434300"/>
                </a:lnTo>
                <a:lnTo>
                  <a:pt x="5999295" y="1405712"/>
                </a:lnTo>
                <a:lnTo>
                  <a:pt x="5994531" y="1391416"/>
                </a:lnTo>
                <a:lnTo>
                  <a:pt x="5994531" y="1386652"/>
                </a:lnTo>
                <a:lnTo>
                  <a:pt x="5980235" y="1353296"/>
                </a:lnTo>
                <a:lnTo>
                  <a:pt x="5961175" y="1300876"/>
                </a:lnTo>
                <a:lnTo>
                  <a:pt x="5980235" y="1267520"/>
                </a:lnTo>
                <a:lnTo>
                  <a:pt x="5980235" y="1262756"/>
                </a:lnTo>
                <a:lnTo>
                  <a:pt x="5975470" y="1238932"/>
                </a:lnTo>
                <a:lnTo>
                  <a:pt x="5975470" y="1229400"/>
                </a:lnTo>
                <a:lnTo>
                  <a:pt x="5965940" y="1210340"/>
                </a:lnTo>
                <a:lnTo>
                  <a:pt x="5980235" y="1186516"/>
                </a:lnTo>
                <a:lnTo>
                  <a:pt x="5994531" y="1172220"/>
                </a:lnTo>
                <a:lnTo>
                  <a:pt x="5999295" y="1153160"/>
                </a:lnTo>
                <a:lnTo>
                  <a:pt x="6008826" y="1129332"/>
                </a:lnTo>
                <a:lnTo>
                  <a:pt x="6008826" y="1105508"/>
                </a:lnTo>
                <a:lnTo>
                  <a:pt x="6008826" y="1086448"/>
                </a:lnTo>
                <a:lnTo>
                  <a:pt x="6004061" y="1076916"/>
                </a:lnTo>
                <a:lnTo>
                  <a:pt x="6008826" y="1072152"/>
                </a:lnTo>
                <a:lnTo>
                  <a:pt x="6008826" y="1067388"/>
                </a:lnTo>
                <a:lnTo>
                  <a:pt x="6027887" y="1062620"/>
                </a:lnTo>
                <a:lnTo>
                  <a:pt x="6030269" y="1053092"/>
                </a:lnTo>
                <a:lnTo>
                  <a:pt x="6030269" y="1034032"/>
                </a:lnTo>
                <a:lnTo>
                  <a:pt x="6035034" y="1024500"/>
                </a:lnTo>
                <a:lnTo>
                  <a:pt x="6039799" y="1024500"/>
                </a:lnTo>
                <a:lnTo>
                  <a:pt x="6049329" y="1019736"/>
                </a:lnTo>
                <a:lnTo>
                  <a:pt x="6054095" y="1014972"/>
                </a:lnTo>
                <a:lnTo>
                  <a:pt x="6058860" y="1010204"/>
                </a:lnTo>
                <a:lnTo>
                  <a:pt x="6068390" y="1014972"/>
                </a:lnTo>
                <a:lnTo>
                  <a:pt x="6077921" y="1000676"/>
                </a:lnTo>
                <a:lnTo>
                  <a:pt x="6092215" y="976848"/>
                </a:lnTo>
                <a:lnTo>
                  <a:pt x="6106511" y="962552"/>
                </a:lnTo>
                <a:lnTo>
                  <a:pt x="6111276" y="957788"/>
                </a:lnTo>
                <a:lnTo>
                  <a:pt x="6116041" y="962552"/>
                </a:lnTo>
                <a:lnTo>
                  <a:pt x="6111276" y="972084"/>
                </a:lnTo>
                <a:lnTo>
                  <a:pt x="6106511" y="976848"/>
                </a:lnTo>
                <a:lnTo>
                  <a:pt x="6111276" y="986380"/>
                </a:lnTo>
                <a:lnTo>
                  <a:pt x="6106511" y="995908"/>
                </a:lnTo>
                <a:lnTo>
                  <a:pt x="6106511" y="1010204"/>
                </a:lnTo>
                <a:lnTo>
                  <a:pt x="6101746" y="1029264"/>
                </a:lnTo>
                <a:lnTo>
                  <a:pt x="6101746" y="1038796"/>
                </a:lnTo>
                <a:lnTo>
                  <a:pt x="6101746" y="1048324"/>
                </a:lnTo>
                <a:lnTo>
                  <a:pt x="6106511" y="1043560"/>
                </a:lnTo>
                <a:lnTo>
                  <a:pt x="6116041" y="1034032"/>
                </a:lnTo>
                <a:lnTo>
                  <a:pt x="6116041" y="1029264"/>
                </a:lnTo>
                <a:lnTo>
                  <a:pt x="6111276" y="1024500"/>
                </a:lnTo>
                <a:lnTo>
                  <a:pt x="6116041" y="1019736"/>
                </a:lnTo>
                <a:lnTo>
                  <a:pt x="6116041" y="1010204"/>
                </a:lnTo>
                <a:lnTo>
                  <a:pt x="6120807" y="1005440"/>
                </a:lnTo>
                <a:lnTo>
                  <a:pt x="6125571" y="1005440"/>
                </a:lnTo>
                <a:lnTo>
                  <a:pt x="6125571" y="1010204"/>
                </a:lnTo>
                <a:lnTo>
                  <a:pt x="6125571" y="1019736"/>
                </a:lnTo>
                <a:lnTo>
                  <a:pt x="6116041" y="1043560"/>
                </a:lnTo>
                <a:lnTo>
                  <a:pt x="6111276" y="1053092"/>
                </a:lnTo>
                <a:lnTo>
                  <a:pt x="6116041" y="1057856"/>
                </a:lnTo>
                <a:lnTo>
                  <a:pt x="6125571" y="1038796"/>
                </a:lnTo>
                <a:lnTo>
                  <a:pt x="6135102" y="1014972"/>
                </a:lnTo>
                <a:lnTo>
                  <a:pt x="6139867" y="995908"/>
                </a:lnTo>
                <a:lnTo>
                  <a:pt x="6139867" y="986380"/>
                </a:lnTo>
                <a:lnTo>
                  <a:pt x="6139867" y="962552"/>
                </a:lnTo>
                <a:lnTo>
                  <a:pt x="6139867" y="953024"/>
                </a:lnTo>
                <a:lnTo>
                  <a:pt x="6139867" y="943492"/>
                </a:lnTo>
                <a:lnTo>
                  <a:pt x="6149397" y="933964"/>
                </a:lnTo>
                <a:lnTo>
                  <a:pt x="6168458" y="924432"/>
                </a:lnTo>
                <a:lnTo>
                  <a:pt x="6182753" y="919668"/>
                </a:lnTo>
                <a:lnTo>
                  <a:pt x="6197049" y="919668"/>
                </a:lnTo>
                <a:lnTo>
                  <a:pt x="6206579" y="919668"/>
                </a:lnTo>
                <a:lnTo>
                  <a:pt x="6211344" y="914904"/>
                </a:lnTo>
                <a:lnTo>
                  <a:pt x="6211344" y="910136"/>
                </a:lnTo>
                <a:lnTo>
                  <a:pt x="6201813" y="910136"/>
                </a:lnTo>
                <a:lnTo>
                  <a:pt x="6192283" y="900608"/>
                </a:lnTo>
                <a:lnTo>
                  <a:pt x="6187519" y="891076"/>
                </a:lnTo>
                <a:lnTo>
                  <a:pt x="6187519" y="881548"/>
                </a:lnTo>
                <a:lnTo>
                  <a:pt x="6187519" y="872016"/>
                </a:lnTo>
                <a:lnTo>
                  <a:pt x="6192283" y="857720"/>
                </a:lnTo>
                <a:lnTo>
                  <a:pt x="6206579" y="848192"/>
                </a:lnTo>
                <a:lnTo>
                  <a:pt x="6206579" y="838660"/>
                </a:lnTo>
                <a:lnTo>
                  <a:pt x="6206579" y="833896"/>
                </a:lnTo>
                <a:lnTo>
                  <a:pt x="6220874" y="833896"/>
                </a:lnTo>
                <a:lnTo>
                  <a:pt x="6230405" y="833896"/>
                </a:lnTo>
                <a:lnTo>
                  <a:pt x="6235169" y="829132"/>
                </a:lnTo>
                <a:lnTo>
                  <a:pt x="6249465" y="833896"/>
                </a:lnTo>
                <a:lnTo>
                  <a:pt x="6268525" y="848192"/>
                </a:lnTo>
                <a:lnTo>
                  <a:pt x="6287586" y="852956"/>
                </a:lnTo>
                <a:lnTo>
                  <a:pt x="6306647" y="857720"/>
                </a:lnTo>
                <a:lnTo>
                  <a:pt x="6320942" y="862488"/>
                </a:lnTo>
                <a:lnTo>
                  <a:pt x="6325707" y="872016"/>
                </a:lnTo>
                <a:lnTo>
                  <a:pt x="6335237" y="876780"/>
                </a:lnTo>
                <a:lnTo>
                  <a:pt x="6335237" y="886312"/>
                </a:lnTo>
                <a:lnTo>
                  <a:pt x="6344767" y="891076"/>
                </a:lnTo>
                <a:lnTo>
                  <a:pt x="6359063" y="895840"/>
                </a:lnTo>
                <a:lnTo>
                  <a:pt x="6368593" y="895840"/>
                </a:lnTo>
                <a:lnTo>
                  <a:pt x="6378123" y="905372"/>
                </a:lnTo>
                <a:lnTo>
                  <a:pt x="6421009" y="919668"/>
                </a:lnTo>
                <a:lnTo>
                  <a:pt x="6440070" y="929196"/>
                </a:lnTo>
                <a:lnTo>
                  <a:pt x="6449601" y="938728"/>
                </a:lnTo>
                <a:lnTo>
                  <a:pt x="6449601" y="943492"/>
                </a:lnTo>
                <a:lnTo>
                  <a:pt x="6449601" y="948260"/>
                </a:lnTo>
                <a:lnTo>
                  <a:pt x="6449601" y="957788"/>
                </a:lnTo>
                <a:lnTo>
                  <a:pt x="6459131" y="967320"/>
                </a:lnTo>
                <a:lnTo>
                  <a:pt x="6463895" y="967320"/>
                </a:lnTo>
                <a:lnTo>
                  <a:pt x="6463895" y="976848"/>
                </a:lnTo>
                <a:lnTo>
                  <a:pt x="6463895" y="986380"/>
                </a:lnTo>
                <a:lnTo>
                  <a:pt x="6468661" y="991144"/>
                </a:lnTo>
                <a:lnTo>
                  <a:pt x="6468661" y="995908"/>
                </a:lnTo>
                <a:lnTo>
                  <a:pt x="6454365" y="991144"/>
                </a:lnTo>
                <a:lnTo>
                  <a:pt x="6444835" y="991144"/>
                </a:lnTo>
                <a:lnTo>
                  <a:pt x="6444835" y="1000676"/>
                </a:lnTo>
                <a:lnTo>
                  <a:pt x="6444835" y="1005440"/>
                </a:lnTo>
                <a:lnTo>
                  <a:pt x="6444835" y="1014972"/>
                </a:lnTo>
                <a:lnTo>
                  <a:pt x="6463895" y="1034032"/>
                </a:lnTo>
                <a:lnTo>
                  <a:pt x="6468661" y="1053092"/>
                </a:lnTo>
                <a:lnTo>
                  <a:pt x="6468661" y="1076916"/>
                </a:lnTo>
                <a:lnTo>
                  <a:pt x="6463895" y="1081680"/>
                </a:lnTo>
                <a:lnTo>
                  <a:pt x="6463895" y="1105508"/>
                </a:lnTo>
                <a:lnTo>
                  <a:pt x="6463895" y="1134100"/>
                </a:lnTo>
                <a:lnTo>
                  <a:pt x="6463895" y="1143628"/>
                </a:lnTo>
                <a:lnTo>
                  <a:pt x="6454365" y="1153160"/>
                </a:lnTo>
                <a:lnTo>
                  <a:pt x="6440070" y="1167456"/>
                </a:lnTo>
                <a:lnTo>
                  <a:pt x="6440070" y="1162688"/>
                </a:lnTo>
                <a:lnTo>
                  <a:pt x="6435305" y="1167456"/>
                </a:lnTo>
                <a:lnTo>
                  <a:pt x="6425775" y="1176984"/>
                </a:lnTo>
                <a:lnTo>
                  <a:pt x="6425775" y="1200812"/>
                </a:lnTo>
                <a:lnTo>
                  <a:pt x="6416245" y="1210340"/>
                </a:lnTo>
                <a:lnTo>
                  <a:pt x="6411479" y="1215104"/>
                </a:lnTo>
                <a:lnTo>
                  <a:pt x="6406714" y="1215104"/>
                </a:lnTo>
                <a:lnTo>
                  <a:pt x="6406714" y="1219872"/>
                </a:lnTo>
                <a:lnTo>
                  <a:pt x="6397184" y="1224636"/>
                </a:lnTo>
                <a:lnTo>
                  <a:pt x="6387653" y="1224636"/>
                </a:lnTo>
                <a:lnTo>
                  <a:pt x="6378123" y="1234164"/>
                </a:lnTo>
                <a:lnTo>
                  <a:pt x="6368593" y="1253228"/>
                </a:lnTo>
                <a:lnTo>
                  <a:pt x="6368593" y="1262756"/>
                </a:lnTo>
                <a:lnTo>
                  <a:pt x="6368593" y="1272288"/>
                </a:lnTo>
                <a:lnTo>
                  <a:pt x="6368593" y="1281816"/>
                </a:lnTo>
                <a:lnTo>
                  <a:pt x="6368593" y="1291348"/>
                </a:lnTo>
                <a:lnTo>
                  <a:pt x="6382889" y="1296112"/>
                </a:lnTo>
                <a:lnTo>
                  <a:pt x="6397184" y="1305644"/>
                </a:lnTo>
                <a:lnTo>
                  <a:pt x="6411479" y="1305644"/>
                </a:lnTo>
                <a:lnTo>
                  <a:pt x="6416245" y="1300876"/>
                </a:lnTo>
                <a:lnTo>
                  <a:pt x="6425775" y="1291348"/>
                </a:lnTo>
                <a:lnTo>
                  <a:pt x="6430540" y="1286584"/>
                </a:lnTo>
                <a:lnTo>
                  <a:pt x="6440070" y="1281816"/>
                </a:lnTo>
                <a:lnTo>
                  <a:pt x="6444835" y="1277052"/>
                </a:lnTo>
                <a:lnTo>
                  <a:pt x="6459131" y="1248460"/>
                </a:lnTo>
                <a:lnTo>
                  <a:pt x="6459131" y="1243696"/>
                </a:lnTo>
                <a:lnTo>
                  <a:pt x="6454365" y="1243696"/>
                </a:lnTo>
                <a:lnTo>
                  <a:pt x="6454365" y="1238932"/>
                </a:lnTo>
                <a:lnTo>
                  <a:pt x="6459131" y="1238932"/>
                </a:lnTo>
                <a:lnTo>
                  <a:pt x="6468661" y="1234164"/>
                </a:lnTo>
                <a:lnTo>
                  <a:pt x="6473426" y="1229400"/>
                </a:lnTo>
                <a:lnTo>
                  <a:pt x="6482956" y="1224636"/>
                </a:lnTo>
                <a:lnTo>
                  <a:pt x="6502017" y="1219872"/>
                </a:lnTo>
                <a:lnTo>
                  <a:pt x="6516312" y="1210340"/>
                </a:lnTo>
                <a:lnTo>
                  <a:pt x="6521077" y="1210340"/>
                </a:lnTo>
                <a:lnTo>
                  <a:pt x="6530607" y="1215104"/>
                </a:lnTo>
                <a:lnTo>
                  <a:pt x="6544903" y="1224636"/>
                </a:lnTo>
                <a:lnTo>
                  <a:pt x="6559198" y="1238932"/>
                </a:lnTo>
                <a:lnTo>
                  <a:pt x="6563963" y="1257992"/>
                </a:lnTo>
                <a:lnTo>
                  <a:pt x="6578259" y="1305644"/>
                </a:lnTo>
                <a:lnTo>
                  <a:pt x="6587789" y="1381884"/>
                </a:lnTo>
                <a:lnTo>
                  <a:pt x="6597319" y="1424772"/>
                </a:lnTo>
                <a:lnTo>
                  <a:pt x="6602085" y="1429536"/>
                </a:lnTo>
                <a:lnTo>
                  <a:pt x="6606849" y="1434300"/>
                </a:lnTo>
                <a:lnTo>
                  <a:pt x="6592554" y="1496248"/>
                </a:lnTo>
                <a:lnTo>
                  <a:pt x="6583024" y="1520072"/>
                </a:lnTo>
                <a:lnTo>
                  <a:pt x="6568729" y="1534368"/>
                </a:lnTo>
                <a:lnTo>
                  <a:pt x="6568729" y="1529604"/>
                </a:lnTo>
                <a:lnTo>
                  <a:pt x="6573493" y="1524840"/>
                </a:lnTo>
                <a:lnTo>
                  <a:pt x="6568729" y="1510544"/>
                </a:lnTo>
                <a:lnTo>
                  <a:pt x="6568729" y="1505780"/>
                </a:lnTo>
                <a:lnTo>
                  <a:pt x="6563963" y="1505780"/>
                </a:lnTo>
                <a:lnTo>
                  <a:pt x="6554433" y="1505780"/>
                </a:lnTo>
                <a:lnTo>
                  <a:pt x="6544903" y="1510544"/>
                </a:lnTo>
                <a:lnTo>
                  <a:pt x="6544903" y="1515308"/>
                </a:lnTo>
                <a:lnTo>
                  <a:pt x="6544903" y="1520072"/>
                </a:lnTo>
                <a:lnTo>
                  <a:pt x="6544903" y="1524840"/>
                </a:lnTo>
                <a:lnTo>
                  <a:pt x="6540137" y="1529604"/>
                </a:lnTo>
                <a:lnTo>
                  <a:pt x="6535373" y="1543900"/>
                </a:lnTo>
                <a:lnTo>
                  <a:pt x="6530607" y="1558196"/>
                </a:lnTo>
                <a:lnTo>
                  <a:pt x="6530607" y="1567724"/>
                </a:lnTo>
                <a:lnTo>
                  <a:pt x="6525843" y="1572492"/>
                </a:lnTo>
                <a:lnTo>
                  <a:pt x="6511547" y="1577256"/>
                </a:lnTo>
                <a:lnTo>
                  <a:pt x="6502017" y="1582020"/>
                </a:lnTo>
                <a:lnTo>
                  <a:pt x="6497251" y="1591552"/>
                </a:lnTo>
                <a:lnTo>
                  <a:pt x="6492487" y="1605844"/>
                </a:lnTo>
                <a:lnTo>
                  <a:pt x="6487721" y="1620140"/>
                </a:lnTo>
                <a:lnTo>
                  <a:pt x="6482956" y="1634436"/>
                </a:lnTo>
                <a:lnTo>
                  <a:pt x="6487721" y="1639200"/>
                </a:lnTo>
                <a:lnTo>
                  <a:pt x="6482956" y="1643968"/>
                </a:lnTo>
                <a:lnTo>
                  <a:pt x="6473426" y="1653496"/>
                </a:lnTo>
                <a:lnTo>
                  <a:pt x="6473426" y="1658264"/>
                </a:lnTo>
                <a:lnTo>
                  <a:pt x="6473426" y="1663028"/>
                </a:lnTo>
                <a:lnTo>
                  <a:pt x="6468661" y="1663028"/>
                </a:lnTo>
                <a:lnTo>
                  <a:pt x="6463895" y="1667792"/>
                </a:lnTo>
                <a:lnTo>
                  <a:pt x="6454365" y="1677324"/>
                </a:lnTo>
                <a:lnTo>
                  <a:pt x="6444835" y="1701148"/>
                </a:lnTo>
                <a:lnTo>
                  <a:pt x="6444835" y="1705912"/>
                </a:lnTo>
                <a:lnTo>
                  <a:pt x="6444835" y="1710680"/>
                </a:lnTo>
                <a:lnTo>
                  <a:pt x="6459131" y="1710680"/>
                </a:lnTo>
                <a:lnTo>
                  <a:pt x="6468661" y="1715444"/>
                </a:lnTo>
                <a:lnTo>
                  <a:pt x="6478191" y="1720208"/>
                </a:lnTo>
                <a:lnTo>
                  <a:pt x="6502017" y="1734504"/>
                </a:lnTo>
                <a:lnTo>
                  <a:pt x="6511547" y="1744036"/>
                </a:lnTo>
                <a:lnTo>
                  <a:pt x="6521077" y="1748800"/>
                </a:lnTo>
                <a:lnTo>
                  <a:pt x="6525843" y="1748800"/>
                </a:lnTo>
                <a:lnTo>
                  <a:pt x="6530607" y="1744036"/>
                </a:lnTo>
                <a:lnTo>
                  <a:pt x="6535373" y="1739268"/>
                </a:lnTo>
                <a:lnTo>
                  <a:pt x="6540137" y="1739268"/>
                </a:lnTo>
                <a:lnTo>
                  <a:pt x="6544903" y="1744036"/>
                </a:lnTo>
                <a:lnTo>
                  <a:pt x="6559198" y="1748800"/>
                </a:lnTo>
                <a:lnTo>
                  <a:pt x="6559198" y="1753564"/>
                </a:lnTo>
                <a:lnTo>
                  <a:pt x="6516312" y="1763096"/>
                </a:lnTo>
                <a:lnTo>
                  <a:pt x="6511547" y="1763096"/>
                </a:lnTo>
                <a:lnTo>
                  <a:pt x="6521077" y="1767860"/>
                </a:lnTo>
                <a:lnTo>
                  <a:pt x="6530607" y="1767860"/>
                </a:lnTo>
                <a:lnTo>
                  <a:pt x="6540137" y="1763096"/>
                </a:lnTo>
                <a:lnTo>
                  <a:pt x="6554433" y="1763096"/>
                </a:lnTo>
                <a:lnTo>
                  <a:pt x="6563963" y="1767860"/>
                </a:lnTo>
                <a:lnTo>
                  <a:pt x="6568729" y="1763096"/>
                </a:lnTo>
                <a:lnTo>
                  <a:pt x="6587789" y="1777392"/>
                </a:lnTo>
                <a:lnTo>
                  <a:pt x="6597319" y="1777392"/>
                </a:lnTo>
                <a:lnTo>
                  <a:pt x="6602085" y="1777392"/>
                </a:lnTo>
                <a:lnTo>
                  <a:pt x="6606849" y="1772624"/>
                </a:lnTo>
                <a:lnTo>
                  <a:pt x="6625910" y="1763096"/>
                </a:lnTo>
                <a:lnTo>
                  <a:pt x="6649735" y="1758328"/>
                </a:lnTo>
                <a:lnTo>
                  <a:pt x="6673561" y="1753564"/>
                </a:lnTo>
                <a:lnTo>
                  <a:pt x="6697387" y="1758328"/>
                </a:lnTo>
                <a:lnTo>
                  <a:pt x="6711683" y="1753564"/>
                </a:lnTo>
                <a:lnTo>
                  <a:pt x="6725977" y="1744036"/>
                </a:lnTo>
                <a:lnTo>
                  <a:pt x="6754569" y="1720208"/>
                </a:lnTo>
                <a:lnTo>
                  <a:pt x="6792689" y="1701148"/>
                </a:lnTo>
                <a:lnTo>
                  <a:pt x="6845106" y="1672556"/>
                </a:lnTo>
                <a:lnTo>
                  <a:pt x="6930878" y="1643968"/>
                </a:lnTo>
                <a:lnTo>
                  <a:pt x="6940409" y="1634436"/>
                </a:lnTo>
                <a:lnTo>
                  <a:pt x="6954704" y="1629672"/>
                </a:lnTo>
                <a:lnTo>
                  <a:pt x="6964234" y="1624908"/>
                </a:lnTo>
                <a:lnTo>
                  <a:pt x="6968999" y="1620140"/>
                </a:lnTo>
                <a:lnTo>
                  <a:pt x="7030946" y="1586784"/>
                </a:lnTo>
                <a:lnTo>
                  <a:pt x="7059537" y="1567724"/>
                </a:lnTo>
                <a:lnTo>
                  <a:pt x="7073832" y="1553428"/>
                </a:lnTo>
                <a:lnTo>
                  <a:pt x="7088127" y="1543900"/>
                </a:lnTo>
                <a:lnTo>
                  <a:pt x="7107188" y="1534368"/>
                </a:lnTo>
                <a:lnTo>
                  <a:pt x="7116718" y="1524840"/>
                </a:lnTo>
                <a:lnTo>
                  <a:pt x="7131013" y="1505780"/>
                </a:lnTo>
                <a:lnTo>
                  <a:pt x="7140544" y="1496248"/>
                </a:lnTo>
                <a:lnTo>
                  <a:pt x="7150074" y="1491484"/>
                </a:lnTo>
                <a:lnTo>
                  <a:pt x="7159605" y="1481952"/>
                </a:lnTo>
                <a:lnTo>
                  <a:pt x="7159605" y="1472424"/>
                </a:lnTo>
                <a:lnTo>
                  <a:pt x="7154839" y="1462892"/>
                </a:lnTo>
                <a:lnTo>
                  <a:pt x="7150074" y="1448596"/>
                </a:lnTo>
                <a:lnTo>
                  <a:pt x="7150074" y="1439068"/>
                </a:lnTo>
                <a:lnTo>
                  <a:pt x="7154839" y="1434300"/>
                </a:lnTo>
                <a:lnTo>
                  <a:pt x="7154839" y="1429536"/>
                </a:lnTo>
                <a:lnTo>
                  <a:pt x="7154839" y="1424772"/>
                </a:lnTo>
                <a:lnTo>
                  <a:pt x="7126249" y="1415240"/>
                </a:lnTo>
                <a:lnTo>
                  <a:pt x="7131013" y="1381884"/>
                </a:lnTo>
                <a:lnTo>
                  <a:pt x="7131013" y="1377120"/>
                </a:lnTo>
                <a:lnTo>
                  <a:pt x="7188195" y="1362824"/>
                </a:lnTo>
                <a:lnTo>
                  <a:pt x="7221551" y="1358060"/>
                </a:lnTo>
                <a:lnTo>
                  <a:pt x="7269203" y="1353296"/>
                </a:lnTo>
                <a:lnTo>
                  <a:pt x="7321619" y="1362824"/>
                </a:lnTo>
                <a:lnTo>
                  <a:pt x="7340679" y="1372356"/>
                </a:lnTo>
                <a:lnTo>
                  <a:pt x="7354975" y="1381884"/>
                </a:lnTo>
                <a:lnTo>
                  <a:pt x="7369270" y="1381884"/>
                </a:lnTo>
                <a:lnTo>
                  <a:pt x="7383565" y="1377120"/>
                </a:lnTo>
                <a:lnTo>
                  <a:pt x="7407391" y="1377120"/>
                </a:lnTo>
                <a:lnTo>
                  <a:pt x="7440747" y="1377120"/>
                </a:lnTo>
                <a:lnTo>
                  <a:pt x="7455042" y="1381884"/>
                </a:lnTo>
                <a:lnTo>
                  <a:pt x="7459807" y="1381884"/>
                </a:lnTo>
                <a:lnTo>
                  <a:pt x="7459807" y="1377120"/>
                </a:lnTo>
                <a:lnTo>
                  <a:pt x="7469337" y="1372356"/>
                </a:lnTo>
                <a:lnTo>
                  <a:pt x="7493163" y="1362824"/>
                </a:lnTo>
                <a:lnTo>
                  <a:pt x="7493163" y="1367588"/>
                </a:lnTo>
                <a:lnTo>
                  <a:pt x="7497929" y="1362824"/>
                </a:lnTo>
                <a:lnTo>
                  <a:pt x="7502693" y="1353296"/>
                </a:lnTo>
                <a:lnTo>
                  <a:pt x="7516989" y="1343764"/>
                </a:lnTo>
                <a:lnTo>
                  <a:pt x="7531285" y="1329468"/>
                </a:lnTo>
                <a:lnTo>
                  <a:pt x="7550345" y="1324704"/>
                </a:lnTo>
                <a:lnTo>
                  <a:pt x="7559875" y="1324704"/>
                </a:lnTo>
                <a:lnTo>
                  <a:pt x="7569405" y="1319940"/>
                </a:lnTo>
                <a:lnTo>
                  <a:pt x="7574171" y="1315172"/>
                </a:lnTo>
                <a:lnTo>
                  <a:pt x="7578935" y="1310408"/>
                </a:lnTo>
                <a:lnTo>
                  <a:pt x="7574171" y="1305644"/>
                </a:lnTo>
                <a:lnTo>
                  <a:pt x="7578935" y="1300876"/>
                </a:lnTo>
                <a:lnTo>
                  <a:pt x="7574171" y="1300876"/>
                </a:lnTo>
                <a:lnTo>
                  <a:pt x="7574171" y="1296112"/>
                </a:lnTo>
                <a:lnTo>
                  <a:pt x="7574171" y="1277052"/>
                </a:lnTo>
                <a:lnTo>
                  <a:pt x="7569405" y="1267520"/>
                </a:lnTo>
                <a:lnTo>
                  <a:pt x="7564640" y="1262756"/>
                </a:lnTo>
                <a:lnTo>
                  <a:pt x="7559875" y="1257992"/>
                </a:lnTo>
                <a:lnTo>
                  <a:pt x="7564640" y="1253228"/>
                </a:lnTo>
                <a:lnTo>
                  <a:pt x="7569405" y="1248460"/>
                </a:lnTo>
                <a:lnTo>
                  <a:pt x="7569405" y="1253228"/>
                </a:lnTo>
                <a:lnTo>
                  <a:pt x="7574171" y="1253228"/>
                </a:lnTo>
                <a:lnTo>
                  <a:pt x="7583701" y="1238932"/>
                </a:lnTo>
                <a:lnTo>
                  <a:pt x="7583701" y="1234164"/>
                </a:lnTo>
                <a:lnTo>
                  <a:pt x="7593231" y="1229400"/>
                </a:lnTo>
                <a:lnTo>
                  <a:pt x="7597996" y="1224636"/>
                </a:lnTo>
                <a:lnTo>
                  <a:pt x="7588466" y="1224636"/>
                </a:lnTo>
                <a:lnTo>
                  <a:pt x="7578935" y="1224636"/>
                </a:lnTo>
                <a:lnTo>
                  <a:pt x="7583701" y="1215104"/>
                </a:lnTo>
                <a:lnTo>
                  <a:pt x="7583701" y="1210340"/>
                </a:lnTo>
                <a:lnTo>
                  <a:pt x="7578935" y="1205576"/>
                </a:lnTo>
                <a:lnTo>
                  <a:pt x="7574171" y="1205576"/>
                </a:lnTo>
                <a:lnTo>
                  <a:pt x="7564640" y="1215104"/>
                </a:lnTo>
                <a:lnTo>
                  <a:pt x="7559875" y="1215104"/>
                </a:lnTo>
                <a:lnTo>
                  <a:pt x="7559875" y="1210340"/>
                </a:lnTo>
                <a:lnTo>
                  <a:pt x="7550345" y="1200812"/>
                </a:lnTo>
                <a:lnTo>
                  <a:pt x="7569405" y="1186516"/>
                </a:lnTo>
                <a:lnTo>
                  <a:pt x="7631351" y="1138864"/>
                </a:lnTo>
                <a:lnTo>
                  <a:pt x="7640883" y="1129332"/>
                </a:lnTo>
                <a:lnTo>
                  <a:pt x="7640883" y="1124568"/>
                </a:lnTo>
                <a:lnTo>
                  <a:pt x="7640883" y="1119804"/>
                </a:lnTo>
                <a:lnTo>
                  <a:pt x="7640883" y="1115036"/>
                </a:lnTo>
                <a:lnTo>
                  <a:pt x="7698063" y="1057856"/>
                </a:lnTo>
                <a:lnTo>
                  <a:pt x="7736185" y="1029264"/>
                </a:lnTo>
                <a:lnTo>
                  <a:pt x="7764775" y="1010204"/>
                </a:lnTo>
                <a:lnTo>
                  <a:pt x="7783835" y="1005440"/>
                </a:lnTo>
                <a:lnTo>
                  <a:pt x="7798131" y="1005440"/>
                </a:lnTo>
                <a:lnTo>
                  <a:pt x="7807661" y="1005440"/>
                </a:lnTo>
                <a:lnTo>
                  <a:pt x="8045919" y="1005440"/>
                </a:lnTo>
                <a:lnTo>
                  <a:pt x="8112631" y="1005440"/>
                </a:lnTo>
                <a:lnTo>
                  <a:pt x="8307999" y="1005440"/>
                </a:lnTo>
                <a:lnTo>
                  <a:pt x="8322295" y="962552"/>
                </a:lnTo>
                <a:lnTo>
                  <a:pt x="8336591" y="938728"/>
                </a:lnTo>
                <a:lnTo>
                  <a:pt x="8355651" y="948260"/>
                </a:lnTo>
                <a:lnTo>
                  <a:pt x="8365181" y="948260"/>
                </a:lnTo>
                <a:lnTo>
                  <a:pt x="8379477" y="938728"/>
                </a:lnTo>
                <a:lnTo>
                  <a:pt x="8389007" y="929196"/>
                </a:lnTo>
                <a:lnTo>
                  <a:pt x="8393771" y="933964"/>
                </a:lnTo>
                <a:lnTo>
                  <a:pt x="8398539" y="938728"/>
                </a:lnTo>
                <a:lnTo>
                  <a:pt x="8403303" y="948260"/>
                </a:lnTo>
                <a:lnTo>
                  <a:pt x="8408067" y="943492"/>
                </a:lnTo>
                <a:lnTo>
                  <a:pt x="8412833" y="938728"/>
                </a:lnTo>
                <a:lnTo>
                  <a:pt x="8412833" y="924432"/>
                </a:lnTo>
                <a:lnTo>
                  <a:pt x="8417599" y="914904"/>
                </a:lnTo>
                <a:lnTo>
                  <a:pt x="8427127" y="914904"/>
                </a:lnTo>
                <a:lnTo>
                  <a:pt x="8431893" y="914904"/>
                </a:lnTo>
                <a:lnTo>
                  <a:pt x="8436659" y="910136"/>
                </a:lnTo>
                <a:lnTo>
                  <a:pt x="8436659" y="905372"/>
                </a:lnTo>
                <a:lnTo>
                  <a:pt x="8431893" y="895840"/>
                </a:lnTo>
                <a:lnTo>
                  <a:pt x="8431893" y="881548"/>
                </a:lnTo>
                <a:lnTo>
                  <a:pt x="8450955" y="862488"/>
                </a:lnTo>
                <a:lnTo>
                  <a:pt x="8470015" y="848192"/>
                </a:lnTo>
                <a:lnTo>
                  <a:pt x="8479545" y="843424"/>
                </a:lnTo>
                <a:lnTo>
                  <a:pt x="8479545" y="824364"/>
                </a:lnTo>
                <a:lnTo>
                  <a:pt x="8493839" y="810068"/>
                </a:lnTo>
                <a:lnTo>
                  <a:pt x="8498605" y="805304"/>
                </a:lnTo>
                <a:lnTo>
                  <a:pt x="8498605" y="795776"/>
                </a:lnTo>
                <a:lnTo>
                  <a:pt x="8498605" y="786244"/>
                </a:lnTo>
                <a:lnTo>
                  <a:pt x="8498605" y="767184"/>
                </a:lnTo>
                <a:lnTo>
                  <a:pt x="8498605" y="748124"/>
                </a:lnTo>
                <a:lnTo>
                  <a:pt x="8503371" y="724296"/>
                </a:lnTo>
                <a:lnTo>
                  <a:pt x="8517667" y="705236"/>
                </a:lnTo>
                <a:lnTo>
                  <a:pt x="8531961" y="681412"/>
                </a:lnTo>
                <a:lnTo>
                  <a:pt x="8536727" y="652820"/>
                </a:lnTo>
                <a:lnTo>
                  <a:pt x="8541491" y="624228"/>
                </a:lnTo>
                <a:lnTo>
                  <a:pt x="8565317" y="590872"/>
                </a:lnTo>
                <a:lnTo>
                  <a:pt x="8589143" y="557516"/>
                </a:lnTo>
                <a:lnTo>
                  <a:pt x="8603439" y="538456"/>
                </a:lnTo>
                <a:lnTo>
                  <a:pt x="8627263" y="500336"/>
                </a:lnTo>
                <a:lnTo>
                  <a:pt x="8646323" y="476512"/>
                </a:lnTo>
                <a:lnTo>
                  <a:pt x="8651089" y="462216"/>
                </a:lnTo>
                <a:lnTo>
                  <a:pt x="8660619" y="447920"/>
                </a:lnTo>
                <a:lnTo>
                  <a:pt x="8679679" y="452684"/>
                </a:lnTo>
                <a:lnTo>
                  <a:pt x="8693975" y="457452"/>
                </a:lnTo>
                <a:lnTo>
                  <a:pt x="8689211" y="476512"/>
                </a:lnTo>
                <a:lnTo>
                  <a:pt x="8693975" y="490808"/>
                </a:lnTo>
                <a:lnTo>
                  <a:pt x="8698741" y="500336"/>
                </a:lnTo>
                <a:lnTo>
                  <a:pt x="8708271" y="505100"/>
                </a:lnTo>
                <a:lnTo>
                  <a:pt x="8717801" y="509868"/>
                </a:lnTo>
                <a:lnTo>
                  <a:pt x="8727331" y="509868"/>
                </a:lnTo>
                <a:lnTo>
                  <a:pt x="8751157" y="495572"/>
                </a:lnTo>
                <a:lnTo>
                  <a:pt x="8779747" y="490808"/>
                </a:lnTo>
                <a:lnTo>
                  <a:pt x="8798807" y="481276"/>
                </a:lnTo>
                <a:lnTo>
                  <a:pt x="8798807" y="476512"/>
                </a:lnTo>
                <a:lnTo>
                  <a:pt x="8808339" y="471744"/>
                </a:lnTo>
                <a:lnTo>
                  <a:pt x="8817869" y="476512"/>
                </a:lnTo>
                <a:lnTo>
                  <a:pt x="8841695" y="490808"/>
                </a:lnTo>
                <a:lnTo>
                  <a:pt x="8865519" y="519396"/>
                </a:lnTo>
                <a:lnTo>
                  <a:pt x="8884581" y="538456"/>
                </a:lnTo>
                <a:lnTo>
                  <a:pt x="8889347" y="571812"/>
                </a:lnTo>
                <a:lnTo>
                  <a:pt x="8889347" y="605168"/>
                </a:lnTo>
                <a:lnTo>
                  <a:pt x="8889347" y="643292"/>
                </a:lnTo>
                <a:lnTo>
                  <a:pt x="8889347" y="671880"/>
                </a:lnTo>
                <a:lnTo>
                  <a:pt x="8889347" y="705236"/>
                </a:lnTo>
                <a:lnTo>
                  <a:pt x="8889347" y="733828"/>
                </a:lnTo>
                <a:lnTo>
                  <a:pt x="8889347" y="771948"/>
                </a:lnTo>
                <a:lnTo>
                  <a:pt x="8889347" y="791008"/>
                </a:lnTo>
                <a:lnTo>
                  <a:pt x="8894111" y="800540"/>
                </a:lnTo>
                <a:lnTo>
                  <a:pt x="8889347" y="805304"/>
                </a:lnTo>
                <a:lnTo>
                  <a:pt x="8889347" y="810068"/>
                </a:lnTo>
                <a:lnTo>
                  <a:pt x="8889347" y="814836"/>
                </a:lnTo>
                <a:lnTo>
                  <a:pt x="8894111" y="819600"/>
                </a:lnTo>
                <a:lnTo>
                  <a:pt x="8889347" y="824364"/>
                </a:lnTo>
                <a:lnTo>
                  <a:pt x="8889347" y="829132"/>
                </a:lnTo>
                <a:lnTo>
                  <a:pt x="8889347" y="833896"/>
                </a:lnTo>
                <a:lnTo>
                  <a:pt x="8889347" y="838660"/>
                </a:lnTo>
                <a:lnTo>
                  <a:pt x="8879815" y="838660"/>
                </a:lnTo>
                <a:lnTo>
                  <a:pt x="8889347" y="857720"/>
                </a:lnTo>
                <a:lnTo>
                  <a:pt x="8913171" y="872016"/>
                </a:lnTo>
                <a:lnTo>
                  <a:pt x="8932231" y="876780"/>
                </a:lnTo>
                <a:lnTo>
                  <a:pt x="8941763" y="872016"/>
                </a:lnTo>
                <a:lnTo>
                  <a:pt x="8946527" y="872016"/>
                </a:lnTo>
                <a:lnTo>
                  <a:pt x="8946527" y="881548"/>
                </a:lnTo>
                <a:lnTo>
                  <a:pt x="8946527" y="886312"/>
                </a:lnTo>
                <a:lnTo>
                  <a:pt x="8941763" y="891076"/>
                </a:lnTo>
                <a:lnTo>
                  <a:pt x="8936997" y="895840"/>
                </a:lnTo>
                <a:lnTo>
                  <a:pt x="8936997" y="900608"/>
                </a:lnTo>
                <a:lnTo>
                  <a:pt x="8936997" y="905372"/>
                </a:lnTo>
                <a:lnTo>
                  <a:pt x="8941763" y="910136"/>
                </a:lnTo>
                <a:lnTo>
                  <a:pt x="8946527" y="919668"/>
                </a:lnTo>
                <a:lnTo>
                  <a:pt x="8946527" y="929196"/>
                </a:lnTo>
                <a:lnTo>
                  <a:pt x="8941763" y="938728"/>
                </a:lnTo>
                <a:lnTo>
                  <a:pt x="8936997" y="943492"/>
                </a:lnTo>
                <a:lnTo>
                  <a:pt x="8941763" y="953024"/>
                </a:lnTo>
                <a:lnTo>
                  <a:pt x="8951291" y="957788"/>
                </a:lnTo>
                <a:lnTo>
                  <a:pt x="8956057" y="967320"/>
                </a:lnTo>
                <a:lnTo>
                  <a:pt x="8965587" y="972084"/>
                </a:lnTo>
                <a:lnTo>
                  <a:pt x="8965587" y="967320"/>
                </a:lnTo>
                <a:lnTo>
                  <a:pt x="8970353" y="962552"/>
                </a:lnTo>
                <a:lnTo>
                  <a:pt x="8975119" y="962552"/>
                </a:lnTo>
                <a:lnTo>
                  <a:pt x="8979883" y="962552"/>
                </a:lnTo>
                <a:lnTo>
                  <a:pt x="8984647" y="962552"/>
                </a:lnTo>
                <a:lnTo>
                  <a:pt x="8994179" y="967320"/>
                </a:lnTo>
                <a:lnTo>
                  <a:pt x="8994179" y="976848"/>
                </a:lnTo>
                <a:lnTo>
                  <a:pt x="8994179" y="986380"/>
                </a:lnTo>
                <a:lnTo>
                  <a:pt x="8998943" y="1010204"/>
                </a:lnTo>
                <a:lnTo>
                  <a:pt x="8994179" y="1019736"/>
                </a:lnTo>
                <a:lnTo>
                  <a:pt x="8994179" y="1029264"/>
                </a:lnTo>
                <a:lnTo>
                  <a:pt x="9008475" y="1034032"/>
                </a:lnTo>
                <a:lnTo>
                  <a:pt x="9013239" y="1038796"/>
                </a:lnTo>
                <a:lnTo>
                  <a:pt x="9013239" y="1043560"/>
                </a:lnTo>
                <a:lnTo>
                  <a:pt x="8984647" y="1076916"/>
                </a:lnTo>
                <a:lnTo>
                  <a:pt x="8956057" y="1072152"/>
                </a:lnTo>
                <a:lnTo>
                  <a:pt x="8941763" y="1081680"/>
                </a:lnTo>
                <a:lnTo>
                  <a:pt x="8927467" y="1081680"/>
                </a:lnTo>
                <a:lnTo>
                  <a:pt x="8917935" y="1095976"/>
                </a:lnTo>
                <a:lnTo>
                  <a:pt x="8908407" y="1100744"/>
                </a:lnTo>
                <a:lnTo>
                  <a:pt x="8898875" y="1100744"/>
                </a:lnTo>
                <a:lnTo>
                  <a:pt x="8889347" y="1095976"/>
                </a:lnTo>
                <a:lnTo>
                  <a:pt x="8879815" y="1100744"/>
                </a:lnTo>
                <a:lnTo>
                  <a:pt x="8870285" y="1124568"/>
                </a:lnTo>
                <a:lnTo>
                  <a:pt x="8860755" y="1124568"/>
                </a:lnTo>
                <a:lnTo>
                  <a:pt x="8860755" y="1134100"/>
                </a:lnTo>
                <a:lnTo>
                  <a:pt x="8855991" y="1138864"/>
                </a:lnTo>
                <a:lnTo>
                  <a:pt x="8846459" y="1138864"/>
                </a:lnTo>
                <a:lnTo>
                  <a:pt x="8841695" y="1129332"/>
                </a:lnTo>
                <a:lnTo>
                  <a:pt x="8836929" y="1115036"/>
                </a:lnTo>
                <a:lnTo>
                  <a:pt x="8832163" y="1115036"/>
                </a:lnTo>
                <a:lnTo>
                  <a:pt x="8827399" y="1110272"/>
                </a:lnTo>
                <a:lnTo>
                  <a:pt x="8817869" y="1110272"/>
                </a:lnTo>
                <a:lnTo>
                  <a:pt x="8813103" y="1115036"/>
                </a:lnTo>
                <a:lnTo>
                  <a:pt x="8808339" y="1119804"/>
                </a:lnTo>
                <a:lnTo>
                  <a:pt x="8798807" y="1129332"/>
                </a:lnTo>
                <a:lnTo>
                  <a:pt x="8789279" y="1119804"/>
                </a:lnTo>
                <a:lnTo>
                  <a:pt x="8784513" y="1115036"/>
                </a:lnTo>
                <a:lnTo>
                  <a:pt x="8779747" y="1129332"/>
                </a:lnTo>
                <a:lnTo>
                  <a:pt x="8774983" y="1143628"/>
                </a:lnTo>
                <a:lnTo>
                  <a:pt x="8774983" y="1157924"/>
                </a:lnTo>
                <a:lnTo>
                  <a:pt x="8774983" y="1167456"/>
                </a:lnTo>
                <a:lnTo>
                  <a:pt x="8765451" y="1167456"/>
                </a:lnTo>
                <a:lnTo>
                  <a:pt x="8760687" y="1157924"/>
                </a:lnTo>
                <a:lnTo>
                  <a:pt x="8741627" y="1148392"/>
                </a:lnTo>
                <a:lnTo>
                  <a:pt x="8732095" y="1148392"/>
                </a:lnTo>
                <a:lnTo>
                  <a:pt x="8732095" y="1143628"/>
                </a:lnTo>
                <a:lnTo>
                  <a:pt x="8746391" y="1129332"/>
                </a:lnTo>
                <a:lnTo>
                  <a:pt x="8741627" y="1124568"/>
                </a:lnTo>
                <a:lnTo>
                  <a:pt x="8736863" y="1129332"/>
                </a:lnTo>
                <a:lnTo>
                  <a:pt x="8732095" y="1124568"/>
                </a:lnTo>
                <a:lnTo>
                  <a:pt x="8736863" y="1115036"/>
                </a:lnTo>
                <a:lnTo>
                  <a:pt x="8736863" y="1100744"/>
                </a:lnTo>
                <a:lnTo>
                  <a:pt x="8732095" y="1105508"/>
                </a:lnTo>
                <a:lnTo>
                  <a:pt x="8722567" y="1119804"/>
                </a:lnTo>
                <a:lnTo>
                  <a:pt x="8708271" y="1129332"/>
                </a:lnTo>
                <a:lnTo>
                  <a:pt x="8708271" y="1148392"/>
                </a:lnTo>
                <a:lnTo>
                  <a:pt x="8689211" y="1186516"/>
                </a:lnTo>
                <a:lnTo>
                  <a:pt x="8689211" y="1200812"/>
                </a:lnTo>
                <a:lnTo>
                  <a:pt x="8679679" y="1215104"/>
                </a:lnTo>
                <a:lnTo>
                  <a:pt x="8665385" y="1229400"/>
                </a:lnTo>
                <a:lnTo>
                  <a:pt x="8646323" y="1224636"/>
                </a:lnTo>
                <a:lnTo>
                  <a:pt x="8632029" y="1234164"/>
                </a:lnTo>
                <a:lnTo>
                  <a:pt x="8627263" y="1243696"/>
                </a:lnTo>
                <a:lnTo>
                  <a:pt x="8617733" y="1248460"/>
                </a:lnTo>
                <a:lnTo>
                  <a:pt x="8617733" y="1234164"/>
                </a:lnTo>
                <a:lnTo>
                  <a:pt x="8612967" y="1229400"/>
                </a:lnTo>
                <a:lnTo>
                  <a:pt x="8608203" y="1248460"/>
                </a:lnTo>
                <a:lnTo>
                  <a:pt x="8603439" y="1248460"/>
                </a:lnTo>
                <a:lnTo>
                  <a:pt x="8598673" y="1234164"/>
                </a:lnTo>
                <a:lnTo>
                  <a:pt x="8598673" y="1224636"/>
                </a:lnTo>
                <a:lnTo>
                  <a:pt x="8589143" y="1234164"/>
                </a:lnTo>
                <a:lnTo>
                  <a:pt x="8584379" y="1257992"/>
                </a:lnTo>
                <a:lnTo>
                  <a:pt x="8579611" y="1253228"/>
                </a:lnTo>
                <a:lnTo>
                  <a:pt x="8579611" y="1248460"/>
                </a:lnTo>
                <a:lnTo>
                  <a:pt x="8574847" y="1243696"/>
                </a:lnTo>
                <a:lnTo>
                  <a:pt x="8574847" y="1253228"/>
                </a:lnTo>
                <a:lnTo>
                  <a:pt x="8574847" y="1267520"/>
                </a:lnTo>
                <a:lnTo>
                  <a:pt x="8574847" y="1272288"/>
                </a:lnTo>
                <a:lnTo>
                  <a:pt x="8570083" y="1267520"/>
                </a:lnTo>
                <a:lnTo>
                  <a:pt x="8565317" y="1262756"/>
                </a:lnTo>
                <a:lnTo>
                  <a:pt x="8555787" y="1267520"/>
                </a:lnTo>
                <a:lnTo>
                  <a:pt x="8546255" y="1272288"/>
                </a:lnTo>
                <a:lnTo>
                  <a:pt x="8546255" y="1262756"/>
                </a:lnTo>
                <a:lnTo>
                  <a:pt x="8551023" y="1253228"/>
                </a:lnTo>
                <a:lnTo>
                  <a:pt x="8536727" y="1262756"/>
                </a:lnTo>
                <a:lnTo>
                  <a:pt x="8517667" y="1277052"/>
                </a:lnTo>
                <a:lnTo>
                  <a:pt x="8503371" y="1296112"/>
                </a:lnTo>
                <a:lnTo>
                  <a:pt x="8508135" y="1300876"/>
                </a:lnTo>
                <a:lnTo>
                  <a:pt x="8512901" y="1305644"/>
                </a:lnTo>
                <a:lnTo>
                  <a:pt x="8489075" y="1334232"/>
                </a:lnTo>
                <a:lnTo>
                  <a:pt x="8460483" y="1362824"/>
                </a:lnTo>
                <a:lnTo>
                  <a:pt x="8441423" y="1410476"/>
                </a:lnTo>
                <a:lnTo>
                  <a:pt x="8436659" y="1415240"/>
                </a:lnTo>
                <a:lnTo>
                  <a:pt x="8427127" y="1424772"/>
                </a:lnTo>
                <a:lnTo>
                  <a:pt x="8422363" y="1453360"/>
                </a:lnTo>
                <a:lnTo>
                  <a:pt x="8412833" y="1477188"/>
                </a:lnTo>
                <a:lnTo>
                  <a:pt x="8417599" y="1486716"/>
                </a:lnTo>
                <a:lnTo>
                  <a:pt x="8422363" y="1501012"/>
                </a:lnTo>
                <a:lnTo>
                  <a:pt x="8427127" y="1510544"/>
                </a:lnTo>
                <a:lnTo>
                  <a:pt x="8436659" y="1510544"/>
                </a:lnTo>
                <a:lnTo>
                  <a:pt x="8441423" y="1510544"/>
                </a:lnTo>
                <a:lnTo>
                  <a:pt x="8446189" y="1510544"/>
                </a:lnTo>
                <a:lnTo>
                  <a:pt x="8450955" y="1515308"/>
                </a:lnTo>
                <a:lnTo>
                  <a:pt x="8446189" y="1520072"/>
                </a:lnTo>
                <a:lnTo>
                  <a:pt x="8441423" y="1520072"/>
                </a:lnTo>
                <a:lnTo>
                  <a:pt x="8427127" y="1529604"/>
                </a:lnTo>
                <a:lnTo>
                  <a:pt x="8412833" y="1534368"/>
                </a:lnTo>
                <a:lnTo>
                  <a:pt x="8408067" y="1548664"/>
                </a:lnTo>
                <a:lnTo>
                  <a:pt x="8398539" y="1558196"/>
                </a:lnTo>
                <a:lnTo>
                  <a:pt x="8379477" y="1582020"/>
                </a:lnTo>
                <a:lnTo>
                  <a:pt x="8389007" y="1586784"/>
                </a:lnTo>
                <a:lnTo>
                  <a:pt x="8417599" y="1596316"/>
                </a:lnTo>
                <a:lnTo>
                  <a:pt x="8427127" y="1601080"/>
                </a:lnTo>
                <a:lnTo>
                  <a:pt x="8446189" y="1643968"/>
                </a:lnTo>
                <a:lnTo>
                  <a:pt x="8441423" y="1648732"/>
                </a:lnTo>
                <a:lnTo>
                  <a:pt x="8441423" y="1653496"/>
                </a:lnTo>
                <a:lnTo>
                  <a:pt x="8460483" y="1663028"/>
                </a:lnTo>
                <a:lnTo>
                  <a:pt x="8465249" y="1691620"/>
                </a:lnTo>
                <a:lnTo>
                  <a:pt x="8479545" y="1701148"/>
                </a:lnTo>
                <a:lnTo>
                  <a:pt x="8498605" y="1705912"/>
                </a:lnTo>
                <a:lnTo>
                  <a:pt x="8522431" y="1701148"/>
                </a:lnTo>
                <a:lnTo>
                  <a:pt x="8541491" y="1686852"/>
                </a:lnTo>
                <a:lnTo>
                  <a:pt x="8541491" y="1677324"/>
                </a:lnTo>
                <a:lnTo>
                  <a:pt x="8531961" y="1658264"/>
                </a:lnTo>
                <a:lnTo>
                  <a:pt x="8527195" y="1643968"/>
                </a:lnTo>
                <a:lnTo>
                  <a:pt x="8517667" y="1639200"/>
                </a:lnTo>
                <a:lnTo>
                  <a:pt x="8512901" y="1643968"/>
                </a:lnTo>
                <a:lnTo>
                  <a:pt x="8508135" y="1634436"/>
                </a:lnTo>
                <a:lnTo>
                  <a:pt x="8508135" y="1629672"/>
                </a:lnTo>
                <a:lnTo>
                  <a:pt x="8512901" y="1629672"/>
                </a:lnTo>
                <a:lnTo>
                  <a:pt x="8517667" y="1629672"/>
                </a:lnTo>
                <a:lnTo>
                  <a:pt x="8527195" y="1634436"/>
                </a:lnTo>
                <a:lnTo>
                  <a:pt x="8546255" y="1658264"/>
                </a:lnTo>
                <a:lnTo>
                  <a:pt x="8555787" y="1691620"/>
                </a:lnTo>
                <a:lnTo>
                  <a:pt x="8555787" y="1710680"/>
                </a:lnTo>
                <a:lnTo>
                  <a:pt x="8551023" y="1720208"/>
                </a:lnTo>
                <a:lnTo>
                  <a:pt x="8546255" y="1720208"/>
                </a:lnTo>
                <a:lnTo>
                  <a:pt x="8536727" y="1720208"/>
                </a:lnTo>
                <a:lnTo>
                  <a:pt x="8479545" y="1729740"/>
                </a:lnTo>
                <a:lnTo>
                  <a:pt x="8470015" y="1739268"/>
                </a:lnTo>
                <a:lnTo>
                  <a:pt x="8441423" y="1748800"/>
                </a:lnTo>
                <a:lnTo>
                  <a:pt x="8441423" y="1744036"/>
                </a:lnTo>
                <a:lnTo>
                  <a:pt x="8441423" y="1734504"/>
                </a:lnTo>
                <a:lnTo>
                  <a:pt x="8441423" y="1710680"/>
                </a:lnTo>
                <a:lnTo>
                  <a:pt x="8431893" y="1710680"/>
                </a:lnTo>
                <a:lnTo>
                  <a:pt x="8393771" y="1744036"/>
                </a:lnTo>
                <a:lnTo>
                  <a:pt x="8374711" y="1748800"/>
                </a:lnTo>
                <a:lnTo>
                  <a:pt x="8360417" y="1758328"/>
                </a:lnTo>
                <a:lnTo>
                  <a:pt x="8360417" y="1753564"/>
                </a:lnTo>
                <a:lnTo>
                  <a:pt x="8355651" y="1724976"/>
                </a:lnTo>
                <a:lnTo>
                  <a:pt x="8365181" y="1705912"/>
                </a:lnTo>
                <a:lnTo>
                  <a:pt x="8360417" y="1705912"/>
                </a:lnTo>
                <a:lnTo>
                  <a:pt x="8346121" y="1720208"/>
                </a:lnTo>
                <a:lnTo>
                  <a:pt x="8341355" y="1710680"/>
                </a:lnTo>
                <a:lnTo>
                  <a:pt x="8336591" y="1701148"/>
                </a:lnTo>
                <a:lnTo>
                  <a:pt x="8331825" y="1696384"/>
                </a:lnTo>
                <a:lnTo>
                  <a:pt x="8327061" y="1696384"/>
                </a:lnTo>
                <a:lnTo>
                  <a:pt x="8331825" y="1715444"/>
                </a:lnTo>
                <a:lnTo>
                  <a:pt x="8322295" y="1729740"/>
                </a:lnTo>
                <a:lnTo>
                  <a:pt x="8317531" y="1767860"/>
                </a:lnTo>
                <a:lnTo>
                  <a:pt x="8307999" y="1782156"/>
                </a:lnTo>
                <a:lnTo>
                  <a:pt x="8269879" y="1791684"/>
                </a:lnTo>
                <a:lnTo>
                  <a:pt x="8241289" y="1786920"/>
                </a:lnTo>
                <a:lnTo>
                  <a:pt x="8222227" y="1791684"/>
                </a:lnTo>
                <a:lnTo>
                  <a:pt x="8188871" y="1801216"/>
                </a:lnTo>
                <a:lnTo>
                  <a:pt x="8174577" y="1796452"/>
                </a:lnTo>
                <a:lnTo>
                  <a:pt x="8155515" y="1801216"/>
                </a:lnTo>
                <a:lnTo>
                  <a:pt x="8098335" y="1805980"/>
                </a:lnTo>
                <a:lnTo>
                  <a:pt x="8088803" y="1801216"/>
                </a:lnTo>
                <a:lnTo>
                  <a:pt x="8069743" y="1815512"/>
                </a:lnTo>
                <a:lnTo>
                  <a:pt x="8045919" y="1825040"/>
                </a:lnTo>
                <a:lnTo>
                  <a:pt x="7983971" y="1853632"/>
                </a:lnTo>
                <a:lnTo>
                  <a:pt x="7969675" y="1867928"/>
                </a:lnTo>
                <a:lnTo>
                  <a:pt x="7955381" y="1886988"/>
                </a:lnTo>
                <a:lnTo>
                  <a:pt x="7941085" y="1896520"/>
                </a:lnTo>
                <a:lnTo>
                  <a:pt x="7931555" y="1896520"/>
                </a:lnTo>
                <a:lnTo>
                  <a:pt x="7926791" y="1906048"/>
                </a:lnTo>
                <a:lnTo>
                  <a:pt x="7922025" y="1910816"/>
                </a:lnTo>
                <a:lnTo>
                  <a:pt x="7926791" y="1891752"/>
                </a:lnTo>
                <a:lnTo>
                  <a:pt x="7931555" y="1877460"/>
                </a:lnTo>
                <a:lnTo>
                  <a:pt x="7941085" y="1848868"/>
                </a:lnTo>
                <a:lnTo>
                  <a:pt x="7936319" y="1825040"/>
                </a:lnTo>
                <a:lnTo>
                  <a:pt x="7931555" y="1815512"/>
                </a:lnTo>
                <a:lnTo>
                  <a:pt x="7922025" y="1810748"/>
                </a:lnTo>
                <a:lnTo>
                  <a:pt x="7931555" y="1829808"/>
                </a:lnTo>
                <a:lnTo>
                  <a:pt x="7931555" y="1858396"/>
                </a:lnTo>
                <a:lnTo>
                  <a:pt x="7931555" y="1877460"/>
                </a:lnTo>
                <a:lnTo>
                  <a:pt x="7917259" y="1910816"/>
                </a:lnTo>
                <a:lnTo>
                  <a:pt x="7907729" y="1915580"/>
                </a:lnTo>
                <a:lnTo>
                  <a:pt x="7902965" y="1925108"/>
                </a:lnTo>
                <a:lnTo>
                  <a:pt x="7893435" y="1929876"/>
                </a:lnTo>
                <a:lnTo>
                  <a:pt x="7888669" y="1934640"/>
                </a:lnTo>
                <a:lnTo>
                  <a:pt x="7883903" y="1939404"/>
                </a:lnTo>
                <a:lnTo>
                  <a:pt x="7879139" y="1958464"/>
                </a:lnTo>
                <a:lnTo>
                  <a:pt x="7879139" y="1972760"/>
                </a:lnTo>
                <a:lnTo>
                  <a:pt x="7912495" y="1977524"/>
                </a:lnTo>
                <a:lnTo>
                  <a:pt x="7917259" y="1972760"/>
                </a:lnTo>
                <a:lnTo>
                  <a:pt x="7922025" y="1982292"/>
                </a:lnTo>
                <a:lnTo>
                  <a:pt x="7926791" y="1996588"/>
                </a:lnTo>
                <a:lnTo>
                  <a:pt x="7922025" y="2015648"/>
                </a:lnTo>
                <a:lnTo>
                  <a:pt x="7917259" y="2029944"/>
                </a:lnTo>
                <a:lnTo>
                  <a:pt x="7917259" y="2049004"/>
                </a:lnTo>
                <a:lnTo>
                  <a:pt x="7912495" y="2082360"/>
                </a:lnTo>
                <a:lnTo>
                  <a:pt x="7907729" y="2110948"/>
                </a:lnTo>
                <a:lnTo>
                  <a:pt x="7907729" y="2101420"/>
                </a:lnTo>
                <a:lnTo>
                  <a:pt x="7907729" y="2068064"/>
                </a:lnTo>
                <a:lnTo>
                  <a:pt x="7902965" y="2072828"/>
                </a:lnTo>
                <a:lnTo>
                  <a:pt x="7902965" y="2077592"/>
                </a:lnTo>
                <a:lnTo>
                  <a:pt x="7893435" y="2120480"/>
                </a:lnTo>
                <a:lnTo>
                  <a:pt x="7879139" y="2144304"/>
                </a:lnTo>
                <a:lnTo>
                  <a:pt x="7869609" y="2158600"/>
                </a:lnTo>
                <a:lnTo>
                  <a:pt x="7855313" y="2158600"/>
                </a:lnTo>
                <a:lnTo>
                  <a:pt x="7860079" y="2168132"/>
                </a:lnTo>
                <a:lnTo>
                  <a:pt x="7855313" y="2177660"/>
                </a:lnTo>
                <a:lnTo>
                  <a:pt x="7850547" y="2191956"/>
                </a:lnTo>
                <a:lnTo>
                  <a:pt x="7845783" y="2196720"/>
                </a:lnTo>
                <a:lnTo>
                  <a:pt x="7836253" y="2196720"/>
                </a:lnTo>
                <a:lnTo>
                  <a:pt x="7831487" y="2206252"/>
                </a:lnTo>
                <a:lnTo>
                  <a:pt x="7826723" y="2211016"/>
                </a:lnTo>
                <a:lnTo>
                  <a:pt x="7826723" y="2215784"/>
                </a:lnTo>
                <a:lnTo>
                  <a:pt x="7817191" y="2225312"/>
                </a:lnTo>
                <a:lnTo>
                  <a:pt x="7793367" y="2268200"/>
                </a:lnTo>
                <a:lnTo>
                  <a:pt x="7774307" y="2277728"/>
                </a:lnTo>
                <a:lnTo>
                  <a:pt x="7769541" y="2277728"/>
                </a:lnTo>
                <a:lnTo>
                  <a:pt x="7774307" y="2258668"/>
                </a:lnTo>
                <a:lnTo>
                  <a:pt x="7779071" y="2239608"/>
                </a:lnTo>
                <a:lnTo>
                  <a:pt x="7764775" y="2230076"/>
                </a:lnTo>
                <a:lnTo>
                  <a:pt x="7755245" y="2225312"/>
                </a:lnTo>
                <a:lnTo>
                  <a:pt x="7740951" y="2225312"/>
                </a:lnTo>
                <a:lnTo>
                  <a:pt x="7726655" y="2211016"/>
                </a:lnTo>
                <a:lnTo>
                  <a:pt x="7707595" y="2201488"/>
                </a:lnTo>
                <a:lnTo>
                  <a:pt x="7679003" y="2168132"/>
                </a:lnTo>
                <a:lnTo>
                  <a:pt x="7683769" y="2158600"/>
                </a:lnTo>
                <a:lnTo>
                  <a:pt x="7679003" y="2144304"/>
                </a:lnTo>
                <a:lnTo>
                  <a:pt x="7688533" y="2125244"/>
                </a:lnTo>
                <a:lnTo>
                  <a:pt x="7698063" y="2106184"/>
                </a:lnTo>
                <a:lnTo>
                  <a:pt x="7707595" y="2101420"/>
                </a:lnTo>
                <a:lnTo>
                  <a:pt x="7740951" y="2091888"/>
                </a:lnTo>
                <a:lnTo>
                  <a:pt x="7745715" y="2077592"/>
                </a:lnTo>
                <a:lnTo>
                  <a:pt x="7750479" y="2068064"/>
                </a:lnTo>
                <a:lnTo>
                  <a:pt x="7736185" y="2087124"/>
                </a:lnTo>
                <a:lnTo>
                  <a:pt x="7712359" y="2091888"/>
                </a:lnTo>
                <a:lnTo>
                  <a:pt x="7702829" y="2101420"/>
                </a:lnTo>
                <a:lnTo>
                  <a:pt x="7688533" y="2110948"/>
                </a:lnTo>
                <a:lnTo>
                  <a:pt x="7683769" y="2125244"/>
                </a:lnTo>
                <a:lnTo>
                  <a:pt x="7669473" y="2139540"/>
                </a:lnTo>
                <a:lnTo>
                  <a:pt x="7674239" y="2149072"/>
                </a:lnTo>
                <a:lnTo>
                  <a:pt x="7674239" y="2153836"/>
                </a:lnTo>
                <a:lnTo>
                  <a:pt x="7674239" y="2172896"/>
                </a:lnTo>
                <a:lnTo>
                  <a:pt x="7683769" y="2187192"/>
                </a:lnTo>
                <a:lnTo>
                  <a:pt x="7698063" y="2211016"/>
                </a:lnTo>
                <a:lnTo>
                  <a:pt x="7702829" y="2249140"/>
                </a:lnTo>
                <a:lnTo>
                  <a:pt x="7717125" y="2272964"/>
                </a:lnTo>
                <a:lnTo>
                  <a:pt x="7736185" y="2306320"/>
                </a:lnTo>
                <a:lnTo>
                  <a:pt x="7750479" y="2311084"/>
                </a:lnTo>
                <a:lnTo>
                  <a:pt x="7750479" y="2325380"/>
                </a:lnTo>
                <a:lnTo>
                  <a:pt x="7740951" y="2339676"/>
                </a:lnTo>
                <a:lnTo>
                  <a:pt x="7736185" y="2349204"/>
                </a:lnTo>
                <a:lnTo>
                  <a:pt x="7745715" y="2349204"/>
                </a:lnTo>
                <a:lnTo>
                  <a:pt x="7750479" y="2353972"/>
                </a:lnTo>
                <a:lnTo>
                  <a:pt x="7755245" y="2368268"/>
                </a:lnTo>
                <a:lnTo>
                  <a:pt x="7755245" y="2382560"/>
                </a:lnTo>
                <a:lnTo>
                  <a:pt x="7755245" y="2392092"/>
                </a:lnTo>
                <a:lnTo>
                  <a:pt x="7750479" y="2396856"/>
                </a:lnTo>
                <a:lnTo>
                  <a:pt x="7750479" y="2387328"/>
                </a:lnTo>
                <a:lnTo>
                  <a:pt x="7750479" y="2382560"/>
                </a:lnTo>
                <a:lnTo>
                  <a:pt x="7745715" y="2387328"/>
                </a:lnTo>
                <a:lnTo>
                  <a:pt x="7740951" y="2392092"/>
                </a:lnTo>
                <a:lnTo>
                  <a:pt x="7740951" y="2406388"/>
                </a:lnTo>
                <a:lnTo>
                  <a:pt x="7736185" y="2415916"/>
                </a:lnTo>
                <a:lnTo>
                  <a:pt x="7726655" y="2420684"/>
                </a:lnTo>
                <a:lnTo>
                  <a:pt x="7717125" y="2439744"/>
                </a:lnTo>
                <a:lnTo>
                  <a:pt x="7707595" y="2454040"/>
                </a:lnTo>
                <a:lnTo>
                  <a:pt x="7669473" y="2539812"/>
                </a:lnTo>
                <a:lnTo>
                  <a:pt x="7669473" y="2554108"/>
                </a:lnTo>
                <a:lnTo>
                  <a:pt x="7664707" y="2558872"/>
                </a:lnTo>
                <a:lnTo>
                  <a:pt x="7655177" y="2563636"/>
                </a:lnTo>
                <a:lnTo>
                  <a:pt x="7640883" y="2573168"/>
                </a:lnTo>
                <a:lnTo>
                  <a:pt x="7636117" y="2582696"/>
                </a:lnTo>
                <a:lnTo>
                  <a:pt x="7631351" y="2606524"/>
                </a:lnTo>
                <a:lnTo>
                  <a:pt x="7617057" y="2635112"/>
                </a:lnTo>
                <a:lnTo>
                  <a:pt x="7607527" y="2620820"/>
                </a:lnTo>
                <a:lnTo>
                  <a:pt x="7607527" y="2611288"/>
                </a:lnTo>
                <a:lnTo>
                  <a:pt x="7612291" y="2587464"/>
                </a:lnTo>
                <a:lnTo>
                  <a:pt x="7626587" y="2544576"/>
                </a:lnTo>
                <a:lnTo>
                  <a:pt x="7640883" y="2515984"/>
                </a:lnTo>
                <a:lnTo>
                  <a:pt x="7650413" y="2501688"/>
                </a:lnTo>
                <a:lnTo>
                  <a:pt x="7659943" y="2477864"/>
                </a:lnTo>
                <a:lnTo>
                  <a:pt x="7650413" y="2473100"/>
                </a:lnTo>
                <a:lnTo>
                  <a:pt x="7631351" y="2473100"/>
                </a:lnTo>
                <a:lnTo>
                  <a:pt x="7636117" y="2458804"/>
                </a:lnTo>
                <a:lnTo>
                  <a:pt x="7640883" y="2449272"/>
                </a:lnTo>
                <a:lnTo>
                  <a:pt x="7631351" y="2439744"/>
                </a:lnTo>
                <a:lnTo>
                  <a:pt x="7621821" y="2439744"/>
                </a:lnTo>
                <a:lnTo>
                  <a:pt x="7617057" y="2434980"/>
                </a:lnTo>
                <a:lnTo>
                  <a:pt x="7626587" y="2425448"/>
                </a:lnTo>
                <a:lnTo>
                  <a:pt x="7626587" y="2415916"/>
                </a:lnTo>
                <a:lnTo>
                  <a:pt x="7626587" y="2406388"/>
                </a:lnTo>
                <a:lnTo>
                  <a:pt x="7626587" y="2396856"/>
                </a:lnTo>
                <a:lnTo>
                  <a:pt x="7621821" y="2396856"/>
                </a:lnTo>
                <a:lnTo>
                  <a:pt x="7617057" y="2406388"/>
                </a:lnTo>
                <a:lnTo>
                  <a:pt x="7612291" y="2411152"/>
                </a:lnTo>
                <a:lnTo>
                  <a:pt x="7607527" y="2401624"/>
                </a:lnTo>
                <a:lnTo>
                  <a:pt x="7602761" y="2411152"/>
                </a:lnTo>
                <a:lnTo>
                  <a:pt x="7597996" y="2411152"/>
                </a:lnTo>
                <a:lnTo>
                  <a:pt x="7588466" y="2406388"/>
                </a:lnTo>
                <a:lnTo>
                  <a:pt x="7574171" y="2396856"/>
                </a:lnTo>
                <a:lnTo>
                  <a:pt x="7564640" y="2382560"/>
                </a:lnTo>
                <a:lnTo>
                  <a:pt x="7559875" y="2368268"/>
                </a:lnTo>
                <a:lnTo>
                  <a:pt x="7564640" y="2349204"/>
                </a:lnTo>
                <a:lnTo>
                  <a:pt x="7574171" y="2344440"/>
                </a:lnTo>
                <a:lnTo>
                  <a:pt x="7588466" y="2349204"/>
                </a:lnTo>
                <a:lnTo>
                  <a:pt x="7607527" y="2349204"/>
                </a:lnTo>
                <a:lnTo>
                  <a:pt x="7602761" y="2344440"/>
                </a:lnTo>
                <a:lnTo>
                  <a:pt x="7597996" y="2344440"/>
                </a:lnTo>
                <a:lnTo>
                  <a:pt x="7578935" y="2325380"/>
                </a:lnTo>
                <a:lnTo>
                  <a:pt x="7574171" y="2315848"/>
                </a:lnTo>
                <a:lnTo>
                  <a:pt x="7564640" y="2311084"/>
                </a:lnTo>
                <a:lnTo>
                  <a:pt x="7559875" y="2325380"/>
                </a:lnTo>
                <a:lnTo>
                  <a:pt x="7555110" y="2325380"/>
                </a:lnTo>
                <a:lnTo>
                  <a:pt x="7559875" y="2306320"/>
                </a:lnTo>
                <a:lnTo>
                  <a:pt x="7569405" y="2301556"/>
                </a:lnTo>
                <a:lnTo>
                  <a:pt x="7578935" y="2296788"/>
                </a:lnTo>
                <a:lnTo>
                  <a:pt x="7578935" y="2287260"/>
                </a:lnTo>
                <a:lnTo>
                  <a:pt x="7569405" y="2277728"/>
                </a:lnTo>
                <a:lnTo>
                  <a:pt x="7555110" y="2287260"/>
                </a:lnTo>
                <a:lnTo>
                  <a:pt x="7555110" y="2277728"/>
                </a:lnTo>
                <a:lnTo>
                  <a:pt x="7559875" y="2268200"/>
                </a:lnTo>
                <a:lnTo>
                  <a:pt x="7569405" y="2268200"/>
                </a:lnTo>
                <a:lnTo>
                  <a:pt x="7578935" y="2268200"/>
                </a:lnTo>
                <a:lnTo>
                  <a:pt x="7583701" y="2249140"/>
                </a:lnTo>
                <a:lnTo>
                  <a:pt x="7583701" y="2244372"/>
                </a:lnTo>
                <a:lnTo>
                  <a:pt x="7574171" y="2253904"/>
                </a:lnTo>
                <a:lnTo>
                  <a:pt x="7569405" y="2230076"/>
                </a:lnTo>
                <a:lnTo>
                  <a:pt x="7583701" y="2206252"/>
                </a:lnTo>
                <a:lnTo>
                  <a:pt x="7593231" y="2191956"/>
                </a:lnTo>
                <a:lnTo>
                  <a:pt x="7612291" y="2191956"/>
                </a:lnTo>
                <a:lnTo>
                  <a:pt x="7626587" y="2191956"/>
                </a:lnTo>
                <a:lnTo>
                  <a:pt x="7617057" y="2187192"/>
                </a:lnTo>
                <a:lnTo>
                  <a:pt x="7607527" y="2187192"/>
                </a:lnTo>
                <a:lnTo>
                  <a:pt x="7612291" y="2172896"/>
                </a:lnTo>
                <a:lnTo>
                  <a:pt x="7621821" y="2172896"/>
                </a:lnTo>
                <a:lnTo>
                  <a:pt x="7626587" y="2163364"/>
                </a:lnTo>
                <a:lnTo>
                  <a:pt x="7612291" y="2168132"/>
                </a:lnTo>
                <a:lnTo>
                  <a:pt x="7612291" y="2149072"/>
                </a:lnTo>
                <a:lnTo>
                  <a:pt x="7607527" y="2153836"/>
                </a:lnTo>
                <a:lnTo>
                  <a:pt x="7597996" y="2153836"/>
                </a:lnTo>
                <a:lnTo>
                  <a:pt x="7593231" y="2163364"/>
                </a:lnTo>
                <a:lnTo>
                  <a:pt x="7593231" y="2172896"/>
                </a:lnTo>
                <a:lnTo>
                  <a:pt x="7593231" y="2182428"/>
                </a:lnTo>
                <a:lnTo>
                  <a:pt x="7583701" y="2187192"/>
                </a:lnTo>
                <a:lnTo>
                  <a:pt x="7574171" y="2191956"/>
                </a:lnTo>
                <a:lnTo>
                  <a:pt x="7569405" y="2182428"/>
                </a:lnTo>
                <a:lnTo>
                  <a:pt x="7569405" y="2177660"/>
                </a:lnTo>
                <a:lnTo>
                  <a:pt x="7564640" y="2196720"/>
                </a:lnTo>
                <a:lnTo>
                  <a:pt x="7564640" y="2201488"/>
                </a:lnTo>
                <a:lnTo>
                  <a:pt x="7555110" y="2187192"/>
                </a:lnTo>
                <a:lnTo>
                  <a:pt x="7550345" y="2191956"/>
                </a:lnTo>
                <a:lnTo>
                  <a:pt x="7550345" y="2201488"/>
                </a:lnTo>
                <a:lnTo>
                  <a:pt x="7545579" y="2206252"/>
                </a:lnTo>
                <a:lnTo>
                  <a:pt x="7545579" y="2215784"/>
                </a:lnTo>
                <a:lnTo>
                  <a:pt x="7540815" y="2220548"/>
                </a:lnTo>
                <a:lnTo>
                  <a:pt x="7516989" y="2215784"/>
                </a:lnTo>
                <a:lnTo>
                  <a:pt x="7531285" y="2234844"/>
                </a:lnTo>
                <a:lnTo>
                  <a:pt x="7540815" y="2244372"/>
                </a:lnTo>
                <a:lnTo>
                  <a:pt x="7540815" y="2253904"/>
                </a:lnTo>
                <a:lnTo>
                  <a:pt x="7531285" y="2263432"/>
                </a:lnTo>
                <a:lnTo>
                  <a:pt x="7521754" y="2253904"/>
                </a:lnTo>
                <a:lnTo>
                  <a:pt x="7526519" y="2268200"/>
                </a:lnTo>
                <a:lnTo>
                  <a:pt x="7531285" y="2277728"/>
                </a:lnTo>
                <a:lnTo>
                  <a:pt x="7526519" y="2287260"/>
                </a:lnTo>
                <a:lnTo>
                  <a:pt x="7526519" y="2301556"/>
                </a:lnTo>
                <a:lnTo>
                  <a:pt x="7526519" y="2311084"/>
                </a:lnTo>
                <a:lnTo>
                  <a:pt x="7521754" y="2320616"/>
                </a:lnTo>
                <a:lnTo>
                  <a:pt x="7526519" y="2363500"/>
                </a:lnTo>
                <a:lnTo>
                  <a:pt x="7536049" y="2373032"/>
                </a:lnTo>
                <a:lnTo>
                  <a:pt x="7540815" y="2382560"/>
                </a:lnTo>
                <a:lnTo>
                  <a:pt x="7545579" y="2392092"/>
                </a:lnTo>
                <a:lnTo>
                  <a:pt x="7540815" y="2396856"/>
                </a:lnTo>
                <a:lnTo>
                  <a:pt x="7526519" y="2387328"/>
                </a:lnTo>
                <a:lnTo>
                  <a:pt x="7516989" y="2382560"/>
                </a:lnTo>
                <a:lnTo>
                  <a:pt x="7507459" y="2358736"/>
                </a:lnTo>
                <a:lnTo>
                  <a:pt x="7502693" y="2353972"/>
                </a:lnTo>
                <a:lnTo>
                  <a:pt x="7502693" y="2358736"/>
                </a:lnTo>
                <a:lnTo>
                  <a:pt x="7507459" y="2377796"/>
                </a:lnTo>
                <a:lnTo>
                  <a:pt x="7540815" y="2415916"/>
                </a:lnTo>
                <a:lnTo>
                  <a:pt x="7550345" y="2430212"/>
                </a:lnTo>
                <a:lnTo>
                  <a:pt x="7555110" y="2439744"/>
                </a:lnTo>
                <a:lnTo>
                  <a:pt x="7555110" y="2449272"/>
                </a:lnTo>
                <a:lnTo>
                  <a:pt x="7545579" y="2444508"/>
                </a:lnTo>
                <a:lnTo>
                  <a:pt x="7536049" y="2434980"/>
                </a:lnTo>
                <a:lnTo>
                  <a:pt x="7512224" y="2420684"/>
                </a:lnTo>
                <a:lnTo>
                  <a:pt x="7488398" y="2415916"/>
                </a:lnTo>
                <a:lnTo>
                  <a:pt x="7469337" y="2392092"/>
                </a:lnTo>
                <a:lnTo>
                  <a:pt x="7469337" y="2401624"/>
                </a:lnTo>
                <a:lnTo>
                  <a:pt x="7469337" y="2411152"/>
                </a:lnTo>
                <a:lnTo>
                  <a:pt x="7459807" y="2396856"/>
                </a:lnTo>
                <a:lnTo>
                  <a:pt x="7450277" y="2387328"/>
                </a:lnTo>
                <a:lnTo>
                  <a:pt x="7450277" y="2377796"/>
                </a:lnTo>
                <a:lnTo>
                  <a:pt x="7440747" y="2377796"/>
                </a:lnTo>
                <a:lnTo>
                  <a:pt x="7426451" y="2387328"/>
                </a:lnTo>
                <a:lnTo>
                  <a:pt x="7412156" y="2387328"/>
                </a:lnTo>
                <a:lnTo>
                  <a:pt x="7412156" y="2368268"/>
                </a:lnTo>
                <a:lnTo>
                  <a:pt x="7416921" y="2358736"/>
                </a:lnTo>
                <a:lnTo>
                  <a:pt x="7431217" y="2339676"/>
                </a:lnTo>
                <a:lnTo>
                  <a:pt x="7440747" y="2325380"/>
                </a:lnTo>
                <a:lnTo>
                  <a:pt x="7445512" y="2311084"/>
                </a:lnTo>
                <a:lnTo>
                  <a:pt x="7435981" y="2325380"/>
                </a:lnTo>
                <a:lnTo>
                  <a:pt x="7426451" y="2334912"/>
                </a:lnTo>
                <a:lnTo>
                  <a:pt x="7412156" y="2349204"/>
                </a:lnTo>
                <a:lnTo>
                  <a:pt x="7407391" y="2363500"/>
                </a:lnTo>
                <a:lnTo>
                  <a:pt x="7402626" y="2387328"/>
                </a:lnTo>
                <a:lnTo>
                  <a:pt x="7407391" y="2396856"/>
                </a:lnTo>
                <a:lnTo>
                  <a:pt x="7412156" y="2401624"/>
                </a:lnTo>
                <a:lnTo>
                  <a:pt x="7431217" y="2392092"/>
                </a:lnTo>
                <a:lnTo>
                  <a:pt x="7445512" y="2396856"/>
                </a:lnTo>
                <a:lnTo>
                  <a:pt x="7464573" y="2430212"/>
                </a:lnTo>
                <a:lnTo>
                  <a:pt x="7507459" y="2439744"/>
                </a:lnTo>
                <a:lnTo>
                  <a:pt x="7521754" y="2449272"/>
                </a:lnTo>
                <a:lnTo>
                  <a:pt x="7531285" y="2463568"/>
                </a:lnTo>
                <a:lnTo>
                  <a:pt x="7550345" y="2473100"/>
                </a:lnTo>
                <a:lnTo>
                  <a:pt x="7564640" y="2487396"/>
                </a:lnTo>
                <a:lnTo>
                  <a:pt x="7564640" y="2496924"/>
                </a:lnTo>
                <a:lnTo>
                  <a:pt x="7559875" y="2506456"/>
                </a:lnTo>
                <a:lnTo>
                  <a:pt x="7559875" y="2520752"/>
                </a:lnTo>
                <a:lnTo>
                  <a:pt x="7555110" y="2530280"/>
                </a:lnTo>
                <a:lnTo>
                  <a:pt x="7540815" y="2535044"/>
                </a:lnTo>
                <a:lnTo>
                  <a:pt x="7531285" y="2530280"/>
                </a:lnTo>
                <a:lnTo>
                  <a:pt x="7483633" y="2477864"/>
                </a:lnTo>
                <a:lnTo>
                  <a:pt x="7478868" y="2473100"/>
                </a:lnTo>
                <a:lnTo>
                  <a:pt x="7459807" y="2449272"/>
                </a:lnTo>
                <a:lnTo>
                  <a:pt x="7440747" y="2434980"/>
                </a:lnTo>
                <a:lnTo>
                  <a:pt x="7431217" y="2434980"/>
                </a:lnTo>
                <a:lnTo>
                  <a:pt x="7464573" y="2458804"/>
                </a:lnTo>
                <a:lnTo>
                  <a:pt x="7474103" y="2477864"/>
                </a:lnTo>
                <a:lnTo>
                  <a:pt x="7493163" y="2506456"/>
                </a:lnTo>
                <a:lnTo>
                  <a:pt x="7512224" y="2515984"/>
                </a:lnTo>
                <a:lnTo>
                  <a:pt x="7521754" y="2535044"/>
                </a:lnTo>
                <a:lnTo>
                  <a:pt x="7531285" y="2539812"/>
                </a:lnTo>
                <a:lnTo>
                  <a:pt x="7559875" y="2554108"/>
                </a:lnTo>
                <a:lnTo>
                  <a:pt x="7550345" y="2558872"/>
                </a:lnTo>
                <a:lnTo>
                  <a:pt x="7564640" y="2568400"/>
                </a:lnTo>
                <a:lnTo>
                  <a:pt x="7569405" y="2577932"/>
                </a:lnTo>
                <a:lnTo>
                  <a:pt x="7564640" y="2596992"/>
                </a:lnTo>
                <a:lnTo>
                  <a:pt x="7545579" y="2587464"/>
                </a:lnTo>
                <a:lnTo>
                  <a:pt x="7545579" y="2601756"/>
                </a:lnTo>
                <a:lnTo>
                  <a:pt x="7545579" y="2606524"/>
                </a:lnTo>
                <a:lnTo>
                  <a:pt x="7536049" y="2611288"/>
                </a:lnTo>
                <a:lnTo>
                  <a:pt x="7521754" y="2601756"/>
                </a:lnTo>
                <a:lnTo>
                  <a:pt x="7488398" y="2563636"/>
                </a:lnTo>
                <a:lnTo>
                  <a:pt x="7488398" y="2568400"/>
                </a:lnTo>
                <a:lnTo>
                  <a:pt x="7493163" y="2577932"/>
                </a:lnTo>
                <a:lnTo>
                  <a:pt x="7512224" y="2601756"/>
                </a:lnTo>
                <a:lnTo>
                  <a:pt x="7531285" y="2616052"/>
                </a:lnTo>
                <a:lnTo>
                  <a:pt x="7545579" y="2620820"/>
                </a:lnTo>
                <a:lnTo>
                  <a:pt x="7555110" y="2635112"/>
                </a:lnTo>
                <a:lnTo>
                  <a:pt x="7559875" y="2644644"/>
                </a:lnTo>
                <a:lnTo>
                  <a:pt x="7564640" y="2654172"/>
                </a:lnTo>
                <a:lnTo>
                  <a:pt x="7555110" y="2663704"/>
                </a:lnTo>
                <a:lnTo>
                  <a:pt x="7545579" y="2663704"/>
                </a:lnTo>
                <a:lnTo>
                  <a:pt x="7536049" y="2658940"/>
                </a:lnTo>
                <a:lnTo>
                  <a:pt x="7526519" y="2649408"/>
                </a:lnTo>
                <a:lnTo>
                  <a:pt x="7512224" y="2635112"/>
                </a:lnTo>
                <a:lnTo>
                  <a:pt x="7507459" y="2620820"/>
                </a:lnTo>
                <a:lnTo>
                  <a:pt x="7497929" y="2620820"/>
                </a:lnTo>
                <a:lnTo>
                  <a:pt x="7450277" y="2601756"/>
                </a:lnTo>
                <a:lnTo>
                  <a:pt x="7416921" y="2601756"/>
                </a:lnTo>
                <a:lnTo>
                  <a:pt x="7421687" y="2606524"/>
                </a:lnTo>
                <a:lnTo>
                  <a:pt x="7450277" y="2611288"/>
                </a:lnTo>
                <a:lnTo>
                  <a:pt x="7464573" y="2620820"/>
                </a:lnTo>
                <a:lnTo>
                  <a:pt x="7488398" y="2630348"/>
                </a:lnTo>
                <a:lnTo>
                  <a:pt x="7502693" y="2630348"/>
                </a:lnTo>
                <a:lnTo>
                  <a:pt x="7507459" y="2654172"/>
                </a:lnTo>
                <a:lnTo>
                  <a:pt x="7526519" y="2673236"/>
                </a:lnTo>
                <a:lnTo>
                  <a:pt x="7531285" y="2682764"/>
                </a:lnTo>
                <a:lnTo>
                  <a:pt x="7545579" y="2687528"/>
                </a:lnTo>
                <a:lnTo>
                  <a:pt x="7569405" y="2673236"/>
                </a:lnTo>
                <a:lnTo>
                  <a:pt x="7583701" y="2678000"/>
                </a:lnTo>
                <a:lnTo>
                  <a:pt x="7607527" y="2682764"/>
                </a:lnTo>
                <a:lnTo>
                  <a:pt x="7612291" y="2692296"/>
                </a:lnTo>
                <a:lnTo>
                  <a:pt x="7617057" y="2711356"/>
                </a:lnTo>
                <a:lnTo>
                  <a:pt x="7621821" y="2730416"/>
                </a:lnTo>
                <a:lnTo>
                  <a:pt x="7645647" y="2816188"/>
                </a:lnTo>
                <a:lnTo>
                  <a:pt x="7674239" y="2882900"/>
                </a:lnTo>
                <a:lnTo>
                  <a:pt x="7650413" y="2840012"/>
                </a:lnTo>
                <a:lnTo>
                  <a:pt x="7636117" y="2806656"/>
                </a:lnTo>
                <a:lnTo>
                  <a:pt x="7621821" y="2749476"/>
                </a:lnTo>
                <a:lnTo>
                  <a:pt x="7621821" y="2735180"/>
                </a:lnTo>
                <a:lnTo>
                  <a:pt x="7617057" y="2730416"/>
                </a:lnTo>
                <a:lnTo>
                  <a:pt x="7612291" y="2735180"/>
                </a:lnTo>
                <a:lnTo>
                  <a:pt x="7612291" y="2739948"/>
                </a:lnTo>
                <a:lnTo>
                  <a:pt x="7612291" y="2749476"/>
                </a:lnTo>
                <a:lnTo>
                  <a:pt x="7607527" y="2768536"/>
                </a:lnTo>
                <a:lnTo>
                  <a:pt x="7612291" y="2773304"/>
                </a:lnTo>
                <a:lnTo>
                  <a:pt x="7617057" y="2782832"/>
                </a:lnTo>
                <a:lnTo>
                  <a:pt x="7626587" y="2806656"/>
                </a:lnTo>
                <a:lnTo>
                  <a:pt x="7636117" y="2835248"/>
                </a:lnTo>
                <a:lnTo>
                  <a:pt x="7626587" y="2825720"/>
                </a:lnTo>
                <a:lnTo>
                  <a:pt x="7617057" y="2816188"/>
                </a:lnTo>
                <a:lnTo>
                  <a:pt x="7597996" y="2811424"/>
                </a:lnTo>
                <a:lnTo>
                  <a:pt x="7583701" y="2806656"/>
                </a:lnTo>
                <a:lnTo>
                  <a:pt x="7583701" y="2816188"/>
                </a:lnTo>
                <a:lnTo>
                  <a:pt x="7583701" y="2830484"/>
                </a:lnTo>
                <a:lnTo>
                  <a:pt x="7574171" y="2825720"/>
                </a:lnTo>
                <a:lnTo>
                  <a:pt x="7564640" y="2820952"/>
                </a:lnTo>
                <a:lnTo>
                  <a:pt x="7569405" y="2835248"/>
                </a:lnTo>
                <a:lnTo>
                  <a:pt x="7555110" y="2830484"/>
                </a:lnTo>
                <a:lnTo>
                  <a:pt x="7545579" y="2835248"/>
                </a:lnTo>
                <a:lnTo>
                  <a:pt x="7540815" y="2844780"/>
                </a:lnTo>
                <a:lnTo>
                  <a:pt x="7531285" y="2854308"/>
                </a:lnTo>
                <a:lnTo>
                  <a:pt x="7521754" y="2854308"/>
                </a:lnTo>
                <a:lnTo>
                  <a:pt x="7502693" y="2844780"/>
                </a:lnTo>
                <a:lnTo>
                  <a:pt x="7493163" y="2830484"/>
                </a:lnTo>
                <a:lnTo>
                  <a:pt x="7493163" y="2835248"/>
                </a:lnTo>
                <a:lnTo>
                  <a:pt x="7493163" y="2854308"/>
                </a:lnTo>
                <a:lnTo>
                  <a:pt x="7493163" y="2868604"/>
                </a:lnTo>
                <a:lnTo>
                  <a:pt x="7512224" y="2868604"/>
                </a:lnTo>
                <a:lnTo>
                  <a:pt x="7526519" y="2868604"/>
                </a:lnTo>
                <a:lnTo>
                  <a:pt x="7550345" y="2868604"/>
                </a:lnTo>
                <a:lnTo>
                  <a:pt x="7564640" y="2863840"/>
                </a:lnTo>
                <a:lnTo>
                  <a:pt x="7574171" y="2859076"/>
                </a:lnTo>
                <a:lnTo>
                  <a:pt x="7597996" y="2863840"/>
                </a:lnTo>
                <a:lnTo>
                  <a:pt x="7597996" y="2882900"/>
                </a:lnTo>
                <a:lnTo>
                  <a:pt x="7593231" y="2897196"/>
                </a:lnTo>
                <a:lnTo>
                  <a:pt x="7593231" y="2916256"/>
                </a:lnTo>
                <a:lnTo>
                  <a:pt x="7597996" y="2916256"/>
                </a:lnTo>
                <a:lnTo>
                  <a:pt x="7607527" y="2911492"/>
                </a:lnTo>
                <a:lnTo>
                  <a:pt x="7612291" y="2878136"/>
                </a:lnTo>
                <a:lnTo>
                  <a:pt x="7631351" y="2868604"/>
                </a:lnTo>
                <a:lnTo>
                  <a:pt x="7636117" y="2868604"/>
                </a:lnTo>
                <a:lnTo>
                  <a:pt x="7640883" y="2878136"/>
                </a:lnTo>
                <a:lnTo>
                  <a:pt x="7645647" y="2887664"/>
                </a:lnTo>
                <a:lnTo>
                  <a:pt x="7645647" y="2901960"/>
                </a:lnTo>
                <a:lnTo>
                  <a:pt x="7640883" y="2925788"/>
                </a:lnTo>
                <a:lnTo>
                  <a:pt x="7612291" y="2954376"/>
                </a:lnTo>
                <a:lnTo>
                  <a:pt x="7588466" y="2978204"/>
                </a:lnTo>
                <a:lnTo>
                  <a:pt x="7578935" y="2982968"/>
                </a:lnTo>
                <a:lnTo>
                  <a:pt x="7564640" y="2978204"/>
                </a:lnTo>
                <a:lnTo>
                  <a:pt x="7545579" y="2973436"/>
                </a:lnTo>
                <a:lnTo>
                  <a:pt x="7536049" y="2973436"/>
                </a:lnTo>
                <a:lnTo>
                  <a:pt x="7531285" y="2973436"/>
                </a:lnTo>
                <a:lnTo>
                  <a:pt x="7526519" y="2968672"/>
                </a:lnTo>
                <a:lnTo>
                  <a:pt x="7521754" y="2954376"/>
                </a:lnTo>
                <a:lnTo>
                  <a:pt x="7516989" y="2949612"/>
                </a:lnTo>
                <a:lnTo>
                  <a:pt x="7512224" y="2949612"/>
                </a:lnTo>
                <a:lnTo>
                  <a:pt x="7507459" y="2963908"/>
                </a:lnTo>
                <a:lnTo>
                  <a:pt x="7493163" y="2968672"/>
                </a:lnTo>
                <a:lnTo>
                  <a:pt x="7469337" y="2963908"/>
                </a:lnTo>
                <a:lnTo>
                  <a:pt x="7445512" y="2949612"/>
                </a:lnTo>
                <a:lnTo>
                  <a:pt x="7455042" y="2963908"/>
                </a:lnTo>
                <a:lnTo>
                  <a:pt x="7512224" y="2987732"/>
                </a:lnTo>
                <a:lnTo>
                  <a:pt x="7521754" y="2992496"/>
                </a:lnTo>
                <a:lnTo>
                  <a:pt x="7526519" y="2997264"/>
                </a:lnTo>
                <a:lnTo>
                  <a:pt x="7516989" y="3011560"/>
                </a:lnTo>
                <a:lnTo>
                  <a:pt x="7512224" y="3021088"/>
                </a:lnTo>
                <a:lnTo>
                  <a:pt x="7512224" y="3030620"/>
                </a:lnTo>
                <a:lnTo>
                  <a:pt x="7507459" y="3035384"/>
                </a:lnTo>
                <a:lnTo>
                  <a:pt x="7483633" y="3054444"/>
                </a:lnTo>
                <a:lnTo>
                  <a:pt x="7474103" y="3049680"/>
                </a:lnTo>
                <a:lnTo>
                  <a:pt x="7440747" y="3021088"/>
                </a:lnTo>
                <a:lnTo>
                  <a:pt x="7455042" y="3044916"/>
                </a:lnTo>
                <a:lnTo>
                  <a:pt x="7464573" y="3054444"/>
                </a:lnTo>
                <a:lnTo>
                  <a:pt x="7488398" y="3059208"/>
                </a:lnTo>
                <a:lnTo>
                  <a:pt x="7536049" y="3054444"/>
                </a:lnTo>
                <a:lnTo>
                  <a:pt x="7550345" y="3063976"/>
                </a:lnTo>
                <a:lnTo>
                  <a:pt x="7536049" y="3083036"/>
                </a:lnTo>
                <a:lnTo>
                  <a:pt x="7526519" y="3092564"/>
                </a:lnTo>
                <a:lnTo>
                  <a:pt x="7512224" y="3092564"/>
                </a:lnTo>
                <a:lnTo>
                  <a:pt x="7497929" y="3097332"/>
                </a:lnTo>
                <a:lnTo>
                  <a:pt x="7493163" y="3106860"/>
                </a:lnTo>
                <a:lnTo>
                  <a:pt x="7483633" y="3106860"/>
                </a:lnTo>
                <a:lnTo>
                  <a:pt x="7464573" y="3106860"/>
                </a:lnTo>
                <a:lnTo>
                  <a:pt x="7440747" y="3106860"/>
                </a:lnTo>
                <a:lnTo>
                  <a:pt x="7431217" y="3106860"/>
                </a:lnTo>
                <a:lnTo>
                  <a:pt x="7412156" y="3125920"/>
                </a:lnTo>
                <a:lnTo>
                  <a:pt x="7402626" y="3125920"/>
                </a:lnTo>
                <a:lnTo>
                  <a:pt x="7393095" y="3121156"/>
                </a:lnTo>
                <a:lnTo>
                  <a:pt x="7388331" y="3106860"/>
                </a:lnTo>
                <a:lnTo>
                  <a:pt x="7388331" y="3125920"/>
                </a:lnTo>
                <a:lnTo>
                  <a:pt x="7388331" y="3135452"/>
                </a:lnTo>
                <a:lnTo>
                  <a:pt x="7393095" y="3140216"/>
                </a:lnTo>
                <a:lnTo>
                  <a:pt x="7369270" y="3154512"/>
                </a:lnTo>
                <a:lnTo>
                  <a:pt x="7350209" y="3173572"/>
                </a:lnTo>
                <a:lnTo>
                  <a:pt x="7340679" y="3178336"/>
                </a:lnTo>
                <a:lnTo>
                  <a:pt x="7331149" y="3187868"/>
                </a:lnTo>
                <a:lnTo>
                  <a:pt x="7316853" y="3211692"/>
                </a:lnTo>
                <a:lnTo>
                  <a:pt x="7312089" y="3230756"/>
                </a:lnTo>
                <a:lnTo>
                  <a:pt x="7307323" y="3249816"/>
                </a:lnTo>
                <a:lnTo>
                  <a:pt x="7307323" y="3240284"/>
                </a:lnTo>
                <a:lnTo>
                  <a:pt x="7307323" y="3225988"/>
                </a:lnTo>
                <a:lnTo>
                  <a:pt x="7302558" y="3206928"/>
                </a:lnTo>
                <a:lnTo>
                  <a:pt x="7297793" y="3240284"/>
                </a:lnTo>
                <a:lnTo>
                  <a:pt x="7293028" y="3254580"/>
                </a:lnTo>
                <a:lnTo>
                  <a:pt x="7231081" y="3254580"/>
                </a:lnTo>
                <a:lnTo>
                  <a:pt x="7202491" y="3264112"/>
                </a:lnTo>
                <a:lnTo>
                  <a:pt x="7164369" y="3292700"/>
                </a:lnTo>
                <a:lnTo>
                  <a:pt x="7150074" y="3302232"/>
                </a:lnTo>
                <a:lnTo>
                  <a:pt x="7116718" y="3349884"/>
                </a:lnTo>
                <a:lnTo>
                  <a:pt x="7107188" y="3383240"/>
                </a:lnTo>
                <a:lnTo>
                  <a:pt x="7102423" y="3368944"/>
                </a:lnTo>
                <a:lnTo>
                  <a:pt x="7102423" y="3359412"/>
                </a:lnTo>
                <a:lnTo>
                  <a:pt x="7102423" y="3349884"/>
                </a:lnTo>
                <a:lnTo>
                  <a:pt x="7092893" y="3368944"/>
                </a:lnTo>
                <a:lnTo>
                  <a:pt x="7102423" y="3392768"/>
                </a:lnTo>
                <a:lnTo>
                  <a:pt x="7092893" y="3402300"/>
                </a:lnTo>
                <a:lnTo>
                  <a:pt x="7073832" y="3421360"/>
                </a:lnTo>
                <a:lnTo>
                  <a:pt x="7059537" y="3421360"/>
                </a:lnTo>
                <a:lnTo>
                  <a:pt x="7045241" y="3426124"/>
                </a:lnTo>
                <a:lnTo>
                  <a:pt x="7040476" y="3445184"/>
                </a:lnTo>
                <a:lnTo>
                  <a:pt x="7026181" y="3459480"/>
                </a:lnTo>
                <a:lnTo>
                  <a:pt x="7011885" y="3469012"/>
                </a:lnTo>
                <a:lnTo>
                  <a:pt x="6992825" y="3464244"/>
                </a:lnTo>
                <a:lnTo>
                  <a:pt x="6997590" y="3478540"/>
                </a:lnTo>
                <a:lnTo>
                  <a:pt x="6992825" y="3488072"/>
                </a:lnTo>
                <a:lnTo>
                  <a:pt x="6978529" y="3497600"/>
                </a:lnTo>
                <a:lnTo>
                  <a:pt x="6964234" y="3502368"/>
                </a:lnTo>
                <a:lnTo>
                  <a:pt x="6954704" y="3502368"/>
                </a:lnTo>
                <a:lnTo>
                  <a:pt x="6945173" y="3507132"/>
                </a:lnTo>
                <a:lnTo>
                  <a:pt x="6940409" y="3511896"/>
                </a:lnTo>
                <a:lnTo>
                  <a:pt x="6926113" y="3521428"/>
                </a:lnTo>
                <a:lnTo>
                  <a:pt x="6911817" y="3516660"/>
                </a:lnTo>
                <a:lnTo>
                  <a:pt x="6892757" y="3511896"/>
                </a:lnTo>
                <a:lnTo>
                  <a:pt x="6883227" y="3516660"/>
                </a:lnTo>
                <a:lnTo>
                  <a:pt x="6897523" y="3526192"/>
                </a:lnTo>
                <a:lnTo>
                  <a:pt x="6907053" y="3535724"/>
                </a:lnTo>
                <a:lnTo>
                  <a:pt x="6907053" y="3545252"/>
                </a:lnTo>
                <a:lnTo>
                  <a:pt x="6902287" y="3554784"/>
                </a:lnTo>
                <a:lnTo>
                  <a:pt x="6892757" y="3559548"/>
                </a:lnTo>
                <a:lnTo>
                  <a:pt x="6887992" y="3559548"/>
                </a:lnTo>
                <a:lnTo>
                  <a:pt x="6883227" y="3554784"/>
                </a:lnTo>
                <a:lnTo>
                  <a:pt x="6883227" y="3540488"/>
                </a:lnTo>
                <a:lnTo>
                  <a:pt x="6878462" y="3540488"/>
                </a:lnTo>
                <a:lnTo>
                  <a:pt x="6873697" y="3550016"/>
                </a:lnTo>
                <a:lnTo>
                  <a:pt x="6854636" y="3530956"/>
                </a:lnTo>
                <a:lnTo>
                  <a:pt x="6859401" y="3545252"/>
                </a:lnTo>
                <a:lnTo>
                  <a:pt x="6864167" y="3559548"/>
                </a:lnTo>
                <a:lnTo>
                  <a:pt x="6868931" y="3564312"/>
                </a:lnTo>
                <a:lnTo>
                  <a:pt x="6873697" y="3569080"/>
                </a:lnTo>
                <a:lnTo>
                  <a:pt x="6873697" y="3573844"/>
                </a:lnTo>
                <a:lnTo>
                  <a:pt x="6864167" y="3588140"/>
                </a:lnTo>
                <a:lnTo>
                  <a:pt x="6859401" y="3588140"/>
                </a:lnTo>
                <a:lnTo>
                  <a:pt x="6849871" y="3592904"/>
                </a:lnTo>
                <a:lnTo>
                  <a:pt x="6845106" y="3597668"/>
                </a:lnTo>
                <a:lnTo>
                  <a:pt x="6845106" y="3607200"/>
                </a:lnTo>
                <a:lnTo>
                  <a:pt x="6835575" y="3621496"/>
                </a:lnTo>
                <a:lnTo>
                  <a:pt x="6816515" y="3631024"/>
                </a:lnTo>
                <a:lnTo>
                  <a:pt x="6811750" y="3631024"/>
                </a:lnTo>
                <a:lnTo>
                  <a:pt x="6806985" y="3635792"/>
                </a:lnTo>
                <a:lnTo>
                  <a:pt x="6811750" y="3640556"/>
                </a:lnTo>
                <a:lnTo>
                  <a:pt x="6816515" y="3645320"/>
                </a:lnTo>
                <a:lnTo>
                  <a:pt x="6816515" y="3650084"/>
                </a:lnTo>
                <a:lnTo>
                  <a:pt x="6811750" y="3659616"/>
                </a:lnTo>
                <a:lnTo>
                  <a:pt x="6802220" y="3659616"/>
                </a:lnTo>
                <a:lnTo>
                  <a:pt x="6797455" y="3669144"/>
                </a:lnTo>
                <a:lnTo>
                  <a:pt x="6797455" y="3673912"/>
                </a:lnTo>
                <a:lnTo>
                  <a:pt x="6802220" y="3678676"/>
                </a:lnTo>
                <a:lnTo>
                  <a:pt x="6797455" y="3683440"/>
                </a:lnTo>
                <a:lnTo>
                  <a:pt x="6787925" y="3692972"/>
                </a:lnTo>
                <a:lnTo>
                  <a:pt x="6783159" y="3697736"/>
                </a:lnTo>
                <a:lnTo>
                  <a:pt x="6792689" y="3697736"/>
                </a:lnTo>
                <a:lnTo>
                  <a:pt x="6797455" y="3697736"/>
                </a:lnTo>
                <a:lnTo>
                  <a:pt x="6792689" y="3712032"/>
                </a:lnTo>
                <a:lnTo>
                  <a:pt x="6783159" y="3716796"/>
                </a:lnTo>
                <a:lnTo>
                  <a:pt x="6778394" y="3726328"/>
                </a:lnTo>
                <a:lnTo>
                  <a:pt x="6764099" y="3731092"/>
                </a:lnTo>
                <a:lnTo>
                  <a:pt x="6768864" y="3735856"/>
                </a:lnTo>
                <a:lnTo>
                  <a:pt x="6773629" y="3740624"/>
                </a:lnTo>
                <a:lnTo>
                  <a:pt x="6783159" y="3750152"/>
                </a:lnTo>
                <a:lnTo>
                  <a:pt x="6768864" y="3764448"/>
                </a:lnTo>
                <a:lnTo>
                  <a:pt x="6759333" y="3764448"/>
                </a:lnTo>
                <a:lnTo>
                  <a:pt x="6759333" y="3759684"/>
                </a:lnTo>
                <a:lnTo>
                  <a:pt x="6754569" y="3773980"/>
                </a:lnTo>
                <a:lnTo>
                  <a:pt x="6754569" y="3778744"/>
                </a:lnTo>
                <a:lnTo>
                  <a:pt x="6754569" y="3793040"/>
                </a:lnTo>
                <a:lnTo>
                  <a:pt x="6749803" y="3812100"/>
                </a:lnTo>
                <a:lnTo>
                  <a:pt x="6745038" y="3816864"/>
                </a:lnTo>
                <a:lnTo>
                  <a:pt x="6745038" y="3831160"/>
                </a:lnTo>
                <a:lnTo>
                  <a:pt x="6745038" y="3845456"/>
                </a:lnTo>
                <a:lnTo>
                  <a:pt x="6754569" y="3859752"/>
                </a:lnTo>
                <a:lnTo>
                  <a:pt x="6764099" y="3926464"/>
                </a:lnTo>
                <a:lnTo>
                  <a:pt x="6773629" y="3950288"/>
                </a:lnTo>
                <a:lnTo>
                  <a:pt x="6787925" y="4012236"/>
                </a:lnTo>
                <a:lnTo>
                  <a:pt x="6806985" y="4074180"/>
                </a:lnTo>
                <a:lnTo>
                  <a:pt x="6840341" y="4145660"/>
                </a:lnTo>
                <a:lnTo>
                  <a:pt x="6892757" y="4236196"/>
                </a:lnTo>
                <a:lnTo>
                  <a:pt x="6902287" y="4245728"/>
                </a:lnTo>
                <a:lnTo>
                  <a:pt x="6892757" y="4260020"/>
                </a:lnTo>
                <a:lnTo>
                  <a:pt x="6892757" y="4269552"/>
                </a:lnTo>
                <a:lnTo>
                  <a:pt x="6892757" y="4283848"/>
                </a:lnTo>
                <a:lnTo>
                  <a:pt x="6892757" y="4302908"/>
                </a:lnTo>
                <a:lnTo>
                  <a:pt x="6897523" y="4321968"/>
                </a:lnTo>
                <a:lnTo>
                  <a:pt x="6911817" y="4350560"/>
                </a:lnTo>
                <a:lnTo>
                  <a:pt x="6902287" y="4345796"/>
                </a:lnTo>
                <a:lnTo>
                  <a:pt x="6887992" y="4302908"/>
                </a:lnTo>
                <a:lnTo>
                  <a:pt x="6883227" y="4279084"/>
                </a:lnTo>
                <a:lnTo>
                  <a:pt x="6887992" y="4240960"/>
                </a:lnTo>
                <a:lnTo>
                  <a:pt x="6883227" y="4240960"/>
                </a:lnTo>
                <a:lnTo>
                  <a:pt x="6878462" y="4255256"/>
                </a:lnTo>
                <a:lnTo>
                  <a:pt x="6878462" y="4269552"/>
                </a:lnTo>
                <a:lnTo>
                  <a:pt x="6873697" y="4274316"/>
                </a:lnTo>
                <a:lnTo>
                  <a:pt x="6868931" y="4250492"/>
                </a:lnTo>
                <a:lnTo>
                  <a:pt x="6868931" y="4240960"/>
                </a:lnTo>
                <a:lnTo>
                  <a:pt x="6873697" y="4231432"/>
                </a:lnTo>
                <a:lnTo>
                  <a:pt x="6873697" y="4226664"/>
                </a:lnTo>
                <a:lnTo>
                  <a:pt x="6864167" y="4221900"/>
                </a:lnTo>
                <a:lnTo>
                  <a:pt x="6859401" y="4212372"/>
                </a:lnTo>
                <a:lnTo>
                  <a:pt x="6859401" y="4202840"/>
                </a:lnTo>
                <a:lnTo>
                  <a:pt x="6854636" y="4198076"/>
                </a:lnTo>
                <a:lnTo>
                  <a:pt x="6849871" y="4198076"/>
                </a:lnTo>
                <a:lnTo>
                  <a:pt x="6854636" y="4221900"/>
                </a:lnTo>
                <a:lnTo>
                  <a:pt x="6859401" y="4236196"/>
                </a:lnTo>
                <a:lnTo>
                  <a:pt x="6864167" y="4264788"/>
                </a:lnTo>
                <a:lnTo>
                  <a:pt x="6873697" y="4283848"/>
                </a:lnTo>
                <a:lnTo>
                  <a:pt x="6878462" y="4302908"/>
                </a:lnTo>
                <a:lnTo>
                  <a:pt x="6945173" y="4474452"/>
                </a:lnTo>
                <a:lnTo>
                  <a:pt x="6964234" y="4498280"/>
                </a:lnTo>
                <a:lnTo>
                  <a:pt x="6968999" y="4512572"/>
                </a:lnTo>
                <a:lnTo>
                  <a:pt x="6973765" y="4545928"/>
                </a:lnTo>
                <a:lnTo>
                  <a:pt x="6973765" y="4584052"/>
                </a:lnTo>
                <a:lnTo>
                  <a:pt x="6964234" y="4660292"/>
                </a:lnTo>
                <a:lnTo>
                  <a:pt x="6964234" y="4712708"/>
                </a:lnTo>
                <a:lnTo>
                  <a:pt x="6959469" y="4712708"/>
                </a:lnTo>
                <a:lnTo>
                  <a:pt x="6959469" y="4707944"/>
                </a:lnTo>
                <a:lnTo>
                  <a:pt x="6949939" y="4731768"/>
                </a:lnTo>
                <a:lnTo>
                  <a:pt x="6935643" y="4750828"/>
                </a:lnTo>
                <a:lnTo>
                  <a:pt x="6930878" y="4784184"/>
                </a:lnTo>
                <a:lnTo>
                  <a:pt x="6926113" y="4798480"/>
                </a:lnTo>
                <a:lnTo>
                  <a:pt x="6907053" y="4817540"/>
                </a:lnTo>
                <a:lnTo>
                  <a:pt x="6897523" y="4817540"/>
                </a:lnTo>
                <a:lnTo>
                  <a:pt x="6868931" y="4831836"/>
                </a:lnTo>
                <a:lnTo>
                  <a:pt x="6845106" y="4827072"/>
                </a:lnTo>
                <a:lnTo>
                  <a:pt x="6826045" y="4836604"/>
                </a:lnTo>
                <a:lnTo>
                  <a:pt x="6806985" y="4831836"/>
                </a:lnTo>
                <a:lnTo>
                  <a:pt x="6797455" y="4817540"/>
                </a:lnTo>
                <a:lnTo>
                  <a:pt x="6802220" y="4812776"/>
                </a:lnTo>
                <a:lnTo>
                  <a:pt x="6802220" y="4803248"/>
                </a:lnTo>
                <a:lnTo>
                  <a:pt x="6811750" y="4803248"/>
                </a:lnTo>
                <a:lnTo>
                  <a:pt x="6830811" y="4817540"/>
                </a:lnTo>
                <a:lnTo>
                  <a:pt x="6835575" y="4812776"/>
                </a:lnTo>
                <a:lnTo>
                  <a:pt x="6830811" y="4803248"/>
                </a:lnTo>
                <a:lnTo>
                  <a:pt x="6816515" y="4798480"/>
                </a:lnTo>
                <a:lnTo>
                  <a:pt x="6806985" y="4793716"/>
                </a:lnTo>
                <a:lnTo>
                  <a:pt x="6792689" y="4755596"/>
                </a:lnTo>
                <a:lnTo>
                  <a:pt x="6773629" y="4731768"/>
                </a:lnTo>
                <a:lnTo>
                  <a:pt x="6768864" y="4712708"/>
                </a:lnTo>
                <a:lnTo>
                  <a:pt x="6735508" y="4703180"/>
                </a:lnTo>
                <a:lnTo>
                  <a:pt x="6716447" y="4688884"/>
                </a:lnTo>
                <a:lnTo>
                  <a:pt x="6697387" y="4660292"/>
                </a:lnTo>
                <a:lnTo>
                  <a:pt x="6692622" y="4607876"/>
                </a:lnTo>
                <a:lnTo>
                  <a:pt x="6678327" y="4603112"/>
                </a:lnTo>
                <a:lnTo>
                  <a:pt x="6678327" y="4598344"/>
                </a:lnTo>
                <a:lnTo>
                  <a:pt x="6687857" y="4579284"/>
                </a:lnTo>
                <a:lnTo>
                  <a:pt x="6697387" y="4564992"/>
                </a:lnTo>
                <a:lnTo>
                  <a:pt x="6687857" y="4569756"/>
                </a:lnTo>
                <a:lnTo>
                  <a:pt x="6683091" y="4574520"/>
                </a:lnTo>
                <a:lnTo>
                  <a:pt x="6673561" y="4588816"/>
                </a:lnTo>
                <a:lnTo>
                  <a:pt x="6668796" y="4588816"/>
                </a:lnTo>
                <a:lnTo>
                  <a:pt x="6664031" y="4588816"/>
                </a:lnTo>
                <a:lnTo>
                  <a:pt x="6659266" y="4560224"/>
                </a:lnTo>
                <a:lnTo>
                  <a:pt x="6659266" y="4531636"/>
                </a:lnTo>
                <a:lnTo>
                  <a:pt x="6668796" y="4517340"/>
                </a:lnTo>
                <a:lnTo>
                  <a:pt x="6654501" y="4517340"/>
                </a:lnTo>
                <a:lnTo>
                  <a:pt x="6640205" y="4522104"/>
                </a:lnTo>
                <a:lnTo>
                  <a:pt x="6644971" y="4531636"/>
                </a:lnTo>
                <a:lnTo>
                  <a:pt x="6640205" y="4536400"/>
                </a:lnTo>
                <a:lnTo>
                  <a:pt x="6630675" y="4536400"/>
                </a:lnTo>
                <a:lnTo>
                  <a:pt x="6625910" y="4531636"/>
                </a:lnTo>
                <a:lnTo>
                  <a:pt x="6616380" y="4522104"/>
                </a:lnTo>
                <a:lnTo>
                  <a:pt x="6602085" y="4498280"/>
                </a:lnTo>
                <a:lnTo>
                  <a:pt x="6573493" y="4441096"/>
                </a:lnTo>
                <a:lnTo>
                  <a:pt x="6568729" y="4431568"/>
                </a:lnTo>
                <a:lnTo>
                  <a:pt x="6559198" y="4422036"/>
                </a:lnTo>
                <a:lnTo>
                  <a:pt x="6563963" y="4422036"/>
                </a:lnTo>
                <a:lnTo>
                  <a:pt x="6568729" y="4417272"/>
                </a:lnTo>
                <a:lnTo>
                  <a:pt x="6587789" y="4393444"/>
                </a:lnTo>
                <a:lnTo>
                  <a:pt x="6602085" y="4374384"/>
                </a:lnTo>
                <a:lnTo>
                  <a:pt x="6606849" y="4364856"/>
                </a:lnTo>
                <a:lnTo>
                  <a:pt x="6606849" y="4360088"/>
                </a:lnTo>
                <a:lnTo>
                  <a:pt x="6602085" y="4350560"/>
                </a:lnTo>
                <a:lnTo>
                  <a:pt x="6592554" y="4360088"/>
                </a:lnTo>
                <a:lnTo>
                  <a:pt x="6587789" y="4355324"/>
                </a:lnTo>
                <a:lnTo>
                  <a:pt x="6578259" y="4341028"/>
                </a:lnTo>
                <a:lnTo>
                  <a:pt x="6568729" y="4336264"/>
                </a:lnTo>
                <a:lnTo>
                  <a:pt x="6563963" y="4341028"/>
                </a:lnTo>
                <a:lnTo>
                  <a:pt x="6568729" y="4350560"/>
                </a:lnTo>
                <a:lnTo>
                  <a:pt x="6578259" y="4355324"/>
                </a:lnTo>
                <a:lnTo>
                  <a:pt x="6573493" y="4374384"/>
                </a:lnTo>
                <a:lnTo>
                  <a:pt x="6573493" y="4379152"/>
                </a:lnTo>
                <a:lnTo>
                  <a:pt x="6568729" y="4383916"/>
                </a:lnTo>
                <a:lnTo>
                  <a:pt x="6559198" y="4379152"/>
                </a:lnTo>
                <a:lnTo>
                  <a:pt x="6554433" y="4383916"/>
                </a:lnTo>
                <a:lnTo>
                  <a:pt x="6549668" y="4379152"/>
                </a:lnTo>
                <a:lnTo>
                  <a:pt x="6544903" y="4374384"/>
                </a:lnTo>
                <a:lnTo>
                  <a:pt x="6540137" y="4360088"/>
                </a:lnTo>
                <a:lnTo>
                  <a:pt x="6554433" y="4293376"/>
                </a:lnTo>
                <a:lnTo>
                  <a:pt x="6568729" y="4245728"/>
                </a:lnTo>
                <a:lnTo>
                  <a:pt x="6568729" y="4198076"/>
                </a:lnTo>
                <a:lnTo>
                  <a:pt x="6568729" y="4188544"/>
                </a:lnTo>
                <a:lnTo>
                  <a:pt x="6568729" y="4179016"/>
                </a:lnTo>
                <a:lnTo>
                  <a:pt x="6549668" y="4145660"/>
                </a:lnTo>
                <a:lnTo>
                  <a:pt x="6468661" y="4074180"/>
                </a:lnTo>
                <a:lnTo>
                  <a:pt x="6406714" y="3988408"/>
                </a:lnTo>
                <a:lnTo>
                  <a:pt x="6349533" y="3959820"/>
                </a:lnTo>
                <a:lnTo>
                  <a:pt x="6311411" y="3964584"/>
                </a:lnTo>
                <a:lnTo>
                  <a:pt x="6301881" y="3974116"/>
                </a:lnTo>
                <a:lnTo>
                  <a:pt x="6297116" y="3978880"/>
                </a:lnTo>
                <a:lnTo>
                  <a:pt x="6301881" y="3988408"/>
                </a:lnTo>
                <a:lnTo>
                  <a:pt x="6297116" y="3993176"/>
                </a:lnTo>
                <a:lnTo>
                  <a:pt x="6287586" y="3993176"/>
                </a:lnTo>
                <a:lnTo>
                  <a:pt x="6273291" y="3993176"/>
                </a:lnTo>
                <a:lnTo>
                  <a:pt x="6230405" y="4017000"/>
                </a:lnTo>
                <a:lnTo>
                  <a:pt x="6216109" y="4017000"/>
                </a:lnTo>
                <a:lnTo>
                  <a:pt x="6206579" y="4021764"/>
                </a:lnTo>
                <a:lnTo>
                  <a:pt x="6197049" y="4026532"/>
                </a:lnTo>
                <a:lnTo>
                  <a:pt x="6173223" y="4031296"/>
                </a:lnTo>
                <a:lnTo>
                  <a:pt x="6149397" y="4036060"/>
                </a:lnTo>
                <a:lnTo>
                  <a:pt x="6139867" y="4031296"/>
                </a:lnTo>
                <a:lnTo>
                  <a:pt x="6135102" y="4017000"/>
                </a:lnTo>
                <a:lnTo>
                  <a:pt x="6135102" y="4007472"/>
                </a:lnTo>
                <a:lnTo>
                  <a:pt x="6139867" y="4017000"/>
                </a:lnTo>
                <a:lnTo>
                  <a:pt x="6149397" y="4021764"/>
                </a:lnTo>
                <a:lnTo>
                  <a:pt x="6154163" y="4021764"/>
                </a:lnTo>
                <a:lnTo>
                  <a:pt x="6154163" y="4012236"/>
                </a:lnTo>
                <a:lnTo>
                  <a:pt x="6144632" y="3997940"/>
                </a:lnTo>
                <a:lnTo>
                  <a:pt x="6120807" y="3983644"/>
                </a:lnTo>
                <a:lnTo>
                  <a:pt x="6096981" y="3955052"/>
                </a:lnTo>
                <a:lnTo>
                  <a:pt x="6101746" y="3955052"/>
                </a:lnTo>
                <a:lnTo>
                  <a:pt x="6106511" y="3950288"/>
                </a:lnTo>
                <a:lnTo>
                  <a:pt x="6096981" y="3945524"/>
                </a:lnTo>
                <a:lnTo>
                  <a:pt x="6101746" y="3935992"/>
                </a:lnTo>
                <a:lnTo>
                  <a:pt x="6106511" y="3926464"/>
                </a:lnTo>
                <a:lnTo>
                  <a:pt x="6096981" y="3926464"/>
                </a:lnTo>
                <a:lnTo>
                  <a:pt x="6087451" y="3931228"/>
                </a:lnTo>
                <a:lnTo>
                  <a:pt x="6087451" y="3940760"/>
                </a:lnTo>
                <a:lnTo>
                  <a:pt x="6082685" y="3945524"/>
                </a:lnTo>
                <a:lnTo>
                  <a:pt x="6077921" y="3945524"/>
                </a:lnTo>
                <a:lnTo>
                  <a:pt x="6068390" y="3935992"/>
                </a:lnTo>
                <a:lnTo>
                  <a:pt x="6018357" y="3916932"/>
                </a:lnTo>
                <a:lnTo>
                  <a:pt x="5975470" y="3907404"/>
                </a:lnTo>
                <a:lnTo>
                  <a:pt x="6008826" y="3897872"/>
                </a:lnTo>
                <a:lnTo>
                  <a:pt x="6027887" y="3902636"/>
                </a:lnTo>
                <a:lnTo>
                  <a:pt x="6027887" y="3897872"/>
                </a:lnTo>
                <a:lnTo>
                  <a:pt x="6023121" y="3893108"/>
                </a:lnTo>
                <a:lnTo>
                  <a:pt x="6008826" y="3888340"/>
                </a:lnTo>
                <a:lnTo>
                  <a:pt x="5989765" y="3888340"/>
                </a:lnTo>
                <a:lnTo>
                  <a:pt x="5975470" y="3888340"/>
                </a:lnTo>
                <a:lnTo>
                  <a:pt x="5965940" y="3893108"/>
                </a:lnTo>
                <a:lnTo>
                  <a:pt x="5951645" y="3897872"/>
                </a:lnTo>
                <a:lnTo>
                  <a:pt x="5942114" y="3902636"/>
                </a:lnTo>
                <a:lnTo>
                  <a:pt x="5894463" y="3912168"/>
                </a:lnTo>
                <a:lnTo>
                  <a:pt x="5861107" y="3916932"/>
                </a:lnTo>
                <a:lnTo>
                  <a:pt x="5865872" y="3907404"/>
                </a:lnTo>
                <a:lnTo>
                  <a:pt x="5870637" y="3907404"/>
                </a:lnTo>
                <a:lnTo>
                  <a:pt x="5894463" y="3897872"/>
                </a:lnTo>
                <a:lnTo>
                  <a:pt x="5894463" y="3888340"/>
                </a:lnTo>
                <a:lnTo>
                  <a:pt x="5889698" y="3874048"/>
                </a:lnTo>
                <a:lnTo>
                  <a:pt x="5884933" y="3878812"/>
                </a:lnTo>
                <a:lnTo>
                  <a:pt x="5880167" y="3888340"/>
                </a:lnTo>
                <a:lnTo>
                  <a:pt x="5870637" y="3878812"/>
                </a:lnTo>
                <a:lnTo>
                  <a:pt x="5865872" y="3878812"/>
                </a:lnTo>
                <a:lnTo>
                  <a:pt x="5861107" y="3893108"/>
                </a:lnTo>
                <a:lnTo>
                  <a:pt x="5851577" y="3907404"/>
                </a:lnTo>
                <a:lnTo>
                  <a:pt x="5846811" y="3916932"/>
                </a:lnTo>
                <a:lnTo>
                  <a:pt x="5818221" y="3926464"/>
                </a:lnTo>
                <a:lnTo>
                  <a:pt x="5813456" y="3921696"/>
                </a:lnTo>
                <a:lnTo>
                  <a:pt x="5822986" y="3912168"/>
                </a:lnTo>
                <a:lnTo>
                  <a:pt x="5822986" y="3907404"/>
                </a:lnTo>
                <a:lnTo>
                  <a:pt x="5808691" y="3912168"/>
                </a:lnTo>
                <a:lnTo>
                  <a:pt x="5794395" y="3931228"/>
                </a:lnTo>
                <a:lnTo>
                  <a:pt x="5732449" y="3935992"/>
                </a:lnTo>
                <a:lnTo>
                  <a:pt x="5737213" y="3931228"/>
                </a:lnTo>
                <a:lnTo>
                  <a:pt x="5751509" y="3931228"/>
                </a:lnTo>
                <a:lnTo>
                  <a:pt x="5765805" y="3926464"/>
                </a:lnTo>
                <a:lnTo>
                  <a:pt x="5765805" y="3912168"/>
                </a:lnTo>
                <a:lnTo>
                  <a:pt x="5756274" y="3902636"/>
                </a:lnTo>
                <a:lnTo>
                  <a:pt x="5751509" y="3902636"/>
                </a:lnTo>
                <a:lnTo>
                  <a:pt x="5746744" y="3897872"/>
                </a:lnTo>
                <a:lnTo>
                  <a:pt x="5746744" y="3874048"/>
                </a:lnTo>
                <a:lnTo>
                  <a:pt x="5741979" y="3864516"/>
                </a:lnTo>
                <a:lnTo>
                  <a:pt x="5732449" y="3850220"/>
                </a:lnTo>
                <a:lnTo>
                  <a:pt x="5727683" y="3854984"/>
                </a:lnTo>
                <a:lnTo>
                  <a:pt x="5722919" y="3874048"/>
                </a:lnTo>
                <a:lnTo>
                  <a:pt x="5718153" y="3902636"/>
                </a:lnTo>
                <a:lnTo>
                  <a:pt x="5713388" y="3912168"/>
                </a:lnTo>
                <a:lnTo>
                  <a:pt x="5694327" y="3912168"/>
                </a:lnTo>
                <a:lnTo>
                  <a:pt x="5680032" y="3907404"/>
                </a:lnTo>
                <a:lnTo>
                  <a:pt x="5627616" y="3912168"/>
                </a:lnTo>
                <a:lnTo>
                  <a:pt x="5608555" y="3902636"/>
                </a:lnTo>
                <a:lnTo>
                  <a:pt x="5599025" y="3902636"/>
                </a:lnTo>
                <a:lnTo>
                  <a:pt x="5594260" y="3902636"/>
                </a:lnTo>
                <a:lnTo>
                  <a:pt x="5570435" y="3912168"/>
                </a:lnTo>
                <a:lnTo>
                  <a:pt x="5541843" y="3916932"/>
                </a:lnTo>
                <a:lnTo>
                  <a:pt x="5537079" y="3916932"/>
                </a:lnTo>
                <a:lnTo>
                  <a:pt x="5527548" y="3916932"/>
                </a:lnTo>
                <a:lnTo>
                  <a:pt x="5508487" y="3935992"/>
                </a:lnTo>
                <a:lnTo>
                  <a:pt x="5484662" y="3945524"/>
                </a:lnTo>
                <a:lnTo>
                  <a:pt x="5427481" y="3926464"/>
                </a:lnTo>
                <a:lnTo>
                  <a:pt x="5413185" y="3912168"/>
                </a:lnTo>
                <a:lnTo>
                  <a:pt x="5403655" y="3912168"/>
                </a:lnTo>
                <a:lnTo>
                  <a:pt x="5389359" y="3907404"/>
                </a:lnTo>
                <a:lnTo>
                  <a:pt x="5370299" y="3926464"/>
                </a:lnTo>
                <a:lnTo>
                  <a:pt x="5356003" y="3950288"/>
                </a:lnTo>
                <a:lnTo>
                  <a:pt x="5379829" y="3964584"/>
                </a:lnTo>
                <a:lnTo>
                  <a:pt x="5394125" y="3974116"/>
                </a:lnTo>
                <a:lnTo>
                  <a:pt x="5422715" y="3964584"/>
                </a:lnTo>
                <a:lnTo>
                  <a:pt x="5437011" y="3955052"/>
                </a:lnTo>
                <a:lnTo>
                  <a:pt x="5451306" y="3955052"/>
                </a:lnTo>
                <a:lnTo>
                  <a:pt x="5456071" y="3950288"/>
                </a:lnTo>
                <a:lnTo>
                  <a:pt x="5460837" y="3945524"/>
                </a:lnTo>
                <a:lnTo>
                  <a:pt x="5475131" y="3950288"/>
                </a:lnTo>
                <a:lnTo>
                  <a:pt x="5475131" y="3955052"/>
                </a:lnTo>
                <a:lnTo>
                  <a:pt x="5465601" y="3964584"/>
                </a:lnTo>
                <a:lnTo>
                  <a:pt x="5456071" y="3969348"/>
                </a:lnTo>
                <a:lnTo>
                  <a:pt x="5451306" y="3974116"/>
                </a:lnTo>
                <a:lnTo>
                  <a:pt x="5460837" y="3988408"/>
                </a:lnTo>
                <a:lnTo>
                  <a:pt x="5479897" y="3993176"/>
                </a:lnTo>
                <a:lnTo>
                  <a:pt x="5484662" y="3993176"/>
                </a:lnTo>
                <a:lnTo>
                  <a:pt x="5489427" y="3974116"/>
                </a:lnTo>
                <a:lnTo>
                  <a:pt x="5498957" y="3964584"/>
                </a:lnTo>
                <a:lnTo>
                  <a:pt x="5518018" y="3969348"/>
                </a:lnTo>
                <a:lnTo>
                  <a:pt x="5513253" y="3974116"/>
                </a:lnTo>
                <a:lnTo>
                  <a:pt x="5518018" y="3983644"/>
                </a:lnTo>
                <a:lnTo>
                  <a:pt x="5522783" y="3993176"/>
                </a:lnTo>
                <a:lnTo>
                  <a:pt x="5522783" y="4007472"/>
                </a:lnTo>
                <a:lnTo>
                  <a:pt x="5508487" y="4017000"/>
                </a:lnTo>
                <a:lnTo>
                  <a:pt x="5494192" y="4017000"/>
                </a:lnTo>
                <a:lnTo>
                  <a:pt x="5484662" y="4026532"/>
                </a:lnTo>
                <a:lnTo>
                  <a:pt x="5489427" y="4031296"/>
                </a:lnTo>
                <a:lnTo>
                  <a:pt x="5479897" y="4036060"/>
                </a:lnTo>
                <a:lnTo>
                  <a:pt x="5475131" y="4036060"/>
                </a:lnTo>
                <a:lnTo>
                  <a:pt x="5470367" y="4036060"/>
                </a:lnTo>
                <a:lnTo>
                  <a:pt x="5470367" y="4040824"/>
                </a:lnTo>
                <a:lnTo>
                  <a:pt x="5465601" y="4045592"/>
                </a:lnTo>
                <a:lnTo>
                  <a:pt x="5475131" y="4059888"/>
                </a:lnTo>
                <a:lnTo>
                  <a:pt x="5489427" y="4069416"/>
                </a:lnTo>
                <a:lnTo>
                  <a:pt x="5498957" y="4083712"/>
                </a:lnTo>
                <a:lnTo>
                  <a:pt x="5541843" y="4098008"/>
                </a:lnTo>
                <a:lnTo>
                  <a:pt x="5551373" y="4098008"/>
                </a:lnTo>
                <a:lnTo>
                  <a:pt x="5560904" y="4112304"/>
                </a:lnTo>
                <a:lnTo>
                  <a:pt x="5570435" y="4117068"/>
                </a:lnTo>
                <a:lnTo>
                  <a:pt x="5575199" y="4121832"/>
                </a:lnTo>
                <a:lnTo>
                  <a:pt x="5575199" y="4131364"/>
                </a:lnTo>
                <a:lnTo>
                  <a:pt x="5560904" y="4140892"/>
                </a:lnTo>
                <a:lnTo>
                  <a:pt x="5556139" y="4150424"/>
                </a:lnTo>
                <a:lnTo>
                  <a:pt x="5556139" y="4155188"/>
                </a:lnTo>
                <a:lnTo>
                  <a:pt x="5546609" y="4145660"/>
                </a:lnTo>
                <a:lnTo>
                  <a:pt x="5541843" y="4140892"/>
                </a:lnTo>
                <a:lnTo>
                  <a:pt x="5527548" y="4155188"/>
                </a:lnTo>
                <a:lnTo>
                  <a:pt x="5522783" y="4159956"/>
                </a:lnTo>
                <a:lnTo>
                  <a:pt x="5522783" y="4145660"/>
                </a:lnTo>
                <a:lnTo>
                  <a:pt x="5518018" y="4136128"/>
                </a:lnTo>
                <a:lnTo>
                  <a:pt x="5508487" y="4121832"/>
                </a:lnTo>
                <a:lnTo>
                  <a:pt x="5498957" y="4112304"/>
                </a:lnTo>
                <a:lnTo>
                  <a:pt x="5489427" y="4107536"/>
                </a:lnTo>
                <a:lnTo>
                  <a:pt x="5479897" y="4102772"/>
                </a:lnTo>
                <a:lnTo>
                  <a:pt x="5475131" y="4098008"/>
                </a:lnTo>
                <a:lnTo>
                  <a:pt x="5465601" y="4102772"/>
                </a:lnTo>
                <a:lnTo>
                  <a:pt x="5456071" y="4098008"/>
                </a:lnTo>
                <a:lnTo>
                  <a:pt x="5456071" y="4088476"/>
                </a:lnTo>
                <a:lnTo>
                  <a:pt x="5451306" y="4083712"/>
                </a:lnTo>
                <a:lnTo>
                  <a:pt x="5441776" y="4074180"/>
                </a:lnTo>
                <a:lnTo>
                  <a:pt x="5398889" y="4059888"/>
                </a:lnTo>
                <a:lnTo>
                  <a:pt x="5398889" y="4064652"/>
                </a:lnTo>
                <a:lnTo>
                  <a:pt x="5398889" y="4069416"/>
                </a:lnTo>
                <a:lnTo>
                  <a:pt x="5408420" y="4074180"/>
                </a:lnTo>
                <a:lnTo>
                  <a:pt x="5413185" y="4078948"/>
                </a:lnTo>
                <a:lnTo>
                  <a:pt x="5413185" y="4098008"/>
                </a:lnTo>
                <a:lnTo>
                  <a:pt x="5413185" y="4102772"/>
                </a:lnTo>
                <a:lnTo>
                  <a:pt x="5408420" y="4112304"/>
                </a:lnTo>
                <a:lnTo>
                  <a:pt x="5408420" y="4121832"/>
                </a:lnTo>
                <a:lnTo>
                  <a:pt x="5398889" y="4131364"/>
                </a:lnTo>
                <a:lnTo>
                  <a:pt x="5389359" y="4136128"/>
                </a:lnTo>
                <a:lnTo>
                  <a:pt x="5384595" y="4131364"/>
                </a:lnTo>
                <a:lnTo>
                  <a:pt x="5375064" y="4112304"/>
                </a:lnTo>
                <a:lnTo>
                  <a:pt x="5365534" y="4102772"/>
                </a:lnTo>
                <a:lnTo>
                  <a:pt x="5341708" y="4102772"/>
                </a:lnTo>
                <a:lnTo>
                  <a:pt x="5332178" y="4107536"/>
                </a:lnTo>
                <a:lnTo>
                  <a:pt x="5317883" y="4131364"/>
                </a:lnTo>
                <a:lnTo>
                  <a:pt x="5303587" y="4131364"/>
                </a:lnTo>
                <a:lnTo>
                  <a:pt x="5265466" y="4121832"/>
                </a:lnTo>
                <a:lnTo>
                  <a:pt x="5222580" y="4102772"/>
                </a:lnTo>
                <a:lnTo>
                  <a:pt x="5222580" y="4098008"/>
                </a:lnTo>
                <a:lnTo>
                  <a:pt x="5227345" y="4098008"/>
                </a:lnTo>
                <a:lnTo>
                  <a:pt x="5241641" y="4098008"/>
                </a:lnTo>
                <a:lnTo>
                  <a:pt x="5241641" y="4093244"/>
                </a:lnTo>
                <a:lnTo>
                  <a:pt x="5227345" y="4074180"/>
                </a:lnTo>
                <a:lnTo>
                  <a:pt x="5227345" y="4064652"/>
                </a:lnTo>
                <a:lnTo>
                  <a:pt x="5227345" y="4055120"/>
                </a:lnTo>
                <a:lnTo>
                  <a:pt x="5222580" y="4055120"/>
                </a:lnTo>
                <a:lnTo>
                  <a:pt x="5213049" y="4064652"/>
                </a:lnTo>
                <a:lnTo>
                  <a:pt x="5184459" y="4055120"/>
                </a:lnTo>
                <a:lnTo>
                  <a:pt x="5179694" y="4050356"/>
                </a:lnTo>
                <a:lnTo>
                  <a:pt x="5160633" y="4021764"/>
                </a:lnTo>
                <a:lnTo>
                  <a:pt x="5136807" y="4021764"/>
                </a:lnTo>
                <a:lnTo>
                  <a:pt x="5127277" y="4007472"/>
                </a:lnTo>
                <a:lnTo>
                  <a:pt x="5108217" y="4012236"/>
                </a:lnTo>
                <a:lnTo>
                  <a:pt x="5098687" y="4021764"/>
                </a:lnTo>
                <a:lnTo>
                  <a:pt x="5089157" y="4031296"/>
                </a:lnTo>
                <a:lnTo>
                  <a:pt x="5093921" y="4036060"/>
                </a:lnTo>
                <a:lnTo>
                  <a:pt x="5098687" y="4045592"/>
                </a:lnTo>
                <a:lnTo>
                  <a:pt x="5098687" y="4050356"/>
                </a:lnTo>
                <a:lnTo>
                  <a:pt x="5070096" y="4055120"/>
                </a:lnTo>
                <a:lnTo>
                  <a:pt x="5003384" y="4050356"/>
                </a:lnTo>
                <a:lnTo>
                  <a:pt x="4984323" y="4040824"/>
                </a:lnTo>
                <a:lnTo>
                  <a:pt x="4960498" y="4026532"/>
                </a:lnTo>
                <a:lnTo>
                  <a:pt x="4927142" y="4017000"/>
                </a:lnTo>
                <a:lnTo>
                  <a:pt x="4908081" y="4017000"/>
                </a:lnTo>
                <a:lnTo>
                  <a:pt x="4893786" y="4017000"/>
                </a:lnTo>
                <a:lnTo>
                  <a:pt x="4846135" y="4017000"/>
                </a:lnTo>
                <a:lnTo>
                  <a:pt x="4831839" y="4021764"/>
                </a:lnTo>
                <a:lnTo>
                  <a:pt x="4827075" y="4026532"/>
                </a:lnTo>
                <a:lnTo>
                  <a:pt x="4817544" y="4021764"/>
                </a:lnTo>
                <a:lnTo>
                  <a:pt x="4817544" y="4012236"/>
                </a:lnTo>
                <a:lnTo>
                  <a:pt x="4822309" y="4007472"/>
                </a:lnTo>
                <a:lnTo>
                  <a:pt x="4827075" y="4002704"/>
                </a:lnTo>
                <a:lnTo>
                  <a:pt x="4831839" y="3993176"/>
                </a:lnTo>
                <a:lnTo>
                  <a:pt x="4831839" y="3983644"/>
                </a:lnTo>
                <a:lnTo>
                  <a:pt x="4822309" y="3978880"/>
                </a:lnTo>
                <a:lnTo>
                  <a:pt x="4808014" y="4012236"/>
                </a:lnTo>
                <a:lnTo>
                  <a:pt x="4817544" y="4026532"/>
                </a:lnTo>
                <a:lnTo>
                  <a:pt x="4817544" y="4031296"/>
                </a:lnTo>
                <a:lnTo>
                  <a:pt x="4784188" y="4036060"/>
                </a:lnTo>
                <a:lnTo>
                  <a:pt x="4707946" y="4069416"/>
                </a:lnTo>
                <a:lnTo>
                  <a:pt x="4679355" y="4088476"/>
                </a:lnTo>
                <a:lnTo>
                  <a:pt x="4679355" y="4083712"/>
                </a:lnTo>
                <a:lnTo>
                  <a:pt x="4717477" y="4059888"/>
                </a:lnTo>
                <a:lnTo>
                  <a:pt x="4703181" y="4055120"/>
                </a:lnTo>
                <a:lnTo>
                  <a:pt x="4684121" y="4059888"/>
                </a:lnTo>
                <a:lnTo>
                  <a:pt x="4674591" y="4059888"/>
                </a:lnTo>
                <a:lnTo>
                  <a:pt x="4684121" y="4040824"/>
                </a:lnTo>
                <a:lnTo>
                  <a:pt x="4684121" y="4021764"/>
                </a:lnTo>
                <a:lnTo>
                  <a:pt x="4669825" y="4021764"/>
                </a:lnTo>
                <a:lnTo>
                  <a:pt x="4660295" y="4036060"/>
                </a:lnTo>
                <a:lnTo>
                  <a:pt x="4650765" y="4036060"/>
                </a:lnTo>
                <a:lnTo>
                  <a:pt x="4645999" y="4026532"/>
                </a:lnTo>
                <a:lnTo>
                  <a:pt x="4636469" y="4031296"/>
                </a:lnTo>
                <a:lnTo>
                  <a:pt x="4641235" y="4059888"/>
                </a:lnTo>
                <a:lnTo>
                  <a:pt x="4650765" y="4074180"/>
                </a:lnTo>
                <a:lnTo>
                  <a:pt x="4660295" y="4088476"/>
                </a:lnTo>
                <a:lnTo>
                  <a:pt x="4636469" y="4112304"/>
                </a:lnTo>
                <a:lnTo>
                  <a:pt x="4622174" y="4126600"/>
                </a:lnTo>
                <a:lnTo>
                  <a:pt x="4617409" y="4140892"/>
                </a:lnTo>
                <a:lnTo>
                  <a:pt x="4598348" y="4164720"/>
                </a:lnTo>
                <a:lnTo>
                  <a:pt x="4579287" y="4174248"/>
                </a:lnTo>
                <a:lnTo>
                  <a:pt x="4541167" y="4202840"/>
                </a:lnTo>
                <a:lnTo>
                  <a:pt x="4526871" y="4207604"/>
                </a:lnTo>
                <a:lnTo>
                  <a:pt x="4507811" y="4221900"/>
                </a:lnTo>
                <a:lnTo>
                  <a:pt x="4483985" y="4231432"/>
                </a:lnTo>
                <a:lnTo>
                  <a:pt x="4455395" y="4245728"/>
                </a:lnTo>
                <a:lnTo>
                  <a:pt x="4450629" y="4245728"/>
                </a:lnTo>
                <a:lnTo>
                  <a:pt x="4464925" y="4236196"/>
                </a:lnTo>
                <a:lnTo>
                  <a:pt x="4483985" y="4221900"/>
                </a:lnTo>
                <a:lnTo>
                  <a:pt x="4469690" y="4221900"/>
                </a:lnTo>
                <a:lnTo>
                  <a:pt x="4441099" y="4217136"/>
                </a:lnTo>
                <a:lnTo>
                  <a:pt x="4426803" y="4217136"/>
                </a:lnTo>
                <a:lnTo>
                  <a:pt x="4426803" y="4221900"/>
                </a:lnTo>
                <a:lnTo>
                  <a:pt x="4417273" y="4226664"/>
                </a:lnTo>
                <a:lnTo>
                  <a:pt x="4402978" y="4217136"/>
                </a:lnTo>
                <a:lnTo>
                  <a:pt x="4398213" y="4212372"/>
                </a:lnTo>
                <a:lnTo>
                  <a:pt x="4393447" y="4207604"/>
                </a:lnTo>
                <a:lnTo>
                  <a:pt x="4388683" y="4207604"/>
                </a:lnTo>
                <a:lnTo>
                  <a:pt x="4383917" y="4207604"/>
                </a:lnTo>
                <a:lnTo>
                  <a:pt x="4402978" y="4245728"/>
                </a:lnTo>
                <a:lnTo>
                  <a:pt x="4412508" y="4250492"/>
                </a:lnTo>
                <a:lnTo>
                  <a:pt x="4417273" y="4255256"/>
                </a:lnTo>
                <a:lnTo>
                  <a:pt x="4407743" y="4260020"/>
                </a:lnTo>
                <a:lnTo>
                  <a:pt x="4398213" y="4269552"/>
                </a:lnTo>
                <a:lnTo>
                  <a:pt x="4379153" y="4274316"/>
                </a:lnTo>
                <a:lnTo>
                  <a:pt x="4364857" y="4260020"/>
                </a:lnTo>
                <a:lnTo>
                  <a:pt x="4360092" y="4279084"/>
                </a:lnTo>
                <a:lnTo>
                  <a:pt x="4360092" y="4293376"/>
                </a:lnTo>
                <a:lnTo>
                  <a:pt x="4355327" y="4298144"/>
                </a:lnTo>
                <a:lnTo>
                  <a:pt x="4345797" y="4307672"/>
                </a:lnTo>
                <a:lnTo>
                  <a:pt x="4341031" y="4302908"/>
                </a:lnTo>
                <a:lnTo>
                  <a:pt x="4341031" y="4293376"/>
                </a:lnTo>
                <a:lnTo>
                  <a:pt x="4336266" y="4302908"/>
                </a:lnTo>
                <a:lnTo>
                  <a:pt x="4326736" y="4302908"/>
                </a:lnTo>
                <a:lnTo>
                  <a:pt x="4312441" y="4307672"/>
                </a:lnTo>
                <a:lnTo>
                  <a:pt x="4302911" y="4307672"/>
                </a:lnTo>
                <a:lnTo>
                  <a:pt x="4302911" y="4317204"/>
                </a:lnTo>
                <a:lnTo>
                  <a:pt x="4307675" y="4321968"/>
                </a:lnTo>
                <a:lnTo>
                  <a:pt x="4321971" y="4317204"/>
                </a:lnTo>
                <a:lnTo>
                  <a:pt x="4317205" y="4336264"/>
                </a:lnTo>
                <a:lnTo>
                  <a:pt x="4302911" y="4355324"/>
                </a:lnTo>
                <a:lnTo>
                  <a:pt x="4288615" y="4360088"/>
                </a:lnTo>
                <a:lnTo>
                  <a:pt x="4269555" y="4355324"/>
                </a:lnTo>
                <a:lnTo>
                  <a:pt x="4264789" y="4360088"/>
                </a:lnTo>
                <a:lnTo>
                  <a:pt x="4260024" y="4364856"/>
                </a:lnTo>
                <a:lnTo>
                  <a:pt x="4283850" y="4393444"/>
                </a:lnTo>
                <a:lnTo>
                  <a:pt x="4269555" y="4436332"/>
                </a:lnTo>
                <a:lnTo>
                  <a:pt x="4260024" y="4450628"/>
                </a:lnTo>
                <a:lnTo>
                  <a:pt x="4255259" y="4455392"/>
                </a:lnTo>
                <a:lnTo>
                  <a:pt x="4245729" y="4455392"/>
                </a:lnTo>
                <a:lnTo>
                  <a:pt x="4221903" y="4441096"/>
                </a:lnTo>
                <a:lnTo>
                  <a:pt x="4207607" y="4431568"/>
                </a:lnTo>
                <a:lnTo>
                  <a:pt x="4221903" y="4460156"/>
                </a:lnTo>
                <a:lnTo>
                  <a:pt x="4255259" y="4469688"/>
                </a:lnTo>
                <a:lnTo>
                  <a:pt x="4255259" y="4479216"/>
                </a:lnTo>
                <a:lnTo>
                  <a:pt x="4255259" y="4488748"/>
                </a:lnTo>
                <a:lnTo>
                  <a:pt x="4250494" y="4503044"/>
                </a:lnTo>
                <a:lnTo>
                  <a:pt x="4240963" y="4517340"/>
                </a:lnTo>
                <a:lnTo>
                  <a:pt x="4245729" y="4526868"/>
                </a:lnTo>
                <a:lnTo>
                  <a:pt x="4250494" y="4550696"/>
                </a:lnTo>
                <a:lnTo>
                  <a:pt x="4255259" y="4564992"/>
                </a:lnTo>
                <a:lnTo>
                  <a:pt x="4260024" y="4598344"/>
                </a:lnTo>
                <a:lnTo>
                  <a:pt x="4264789" y="4617408"/>
                </a:lnTo>
                <a:lnTo>
                  <a:pt x="4298145" y="4674588"/>
                </a:lnTo>
                <a:lnTo>
                  <a:pt x="4307675" y="4674588"/>
                </a:lnTo>
                <a:lnTo>
                  <a:pt x="4307675" y="4679352"/>
                </a:lnTo>
                <a:lnTo>
                  <a:pt x="4307675" y="4693648"/>
                </a:lnTo>
                <a:lnTo>
                  <a:pt x="4283850" y="4693648"/>
                </a:lnTo>
                <a:lnTo>
                  <a:pt x="4274319" y="4698412"/>
                </a:lnTo>
                <a:lnTo>
                  <a:pt x="4274319" y="4703180"/>
                </a:lnTo>
                <a:lnTo>
                  <a:pt x="4274319" y="4707944"/>
                </a:lnTo>
                <a:lnTo>
                  <a:pt x="4269555" y="4707944"/>
                </a:lnTo>
                <a:lnTo>
                  <a:pt x="4260024" y="4703180"/>
                </a:lnTo>
                <a:lnTo>
                  <a:pt x="4236199" y="4688884"/>
                </a:lnTo>
                <a:lnTo>
                  <a:pt x="4202843" y="4679352"/>
                </a:lnTo>
                <a:lnTo>
                  <a:pt x="4159957" y="4674588"/>
                </a:lnTo>
                <a:lnTo>
                  <a:pt x="4131366" y="4665056"/>
                </a:lnTo>
                <a:lnTo>
                  <a:pt x="4112305" y="4655528"/>
                </a:lnTo>
                <a:lnTo>
                  <a:pt x="4098010" y="4645996"/>
                </a:lnTo>
                <a:lnTo>
                  <a:pt x="4078949" y="4641232"/>
                </a:lnTo>
                <a:lnTo>
                  <a:pt x="4064654" y="4636468"/>
                </a:lnTo>
                <a:lnTo>
                  <a:pt x="4055124" y="4626936"/>
                </a:lnTo>
                <a:lnTo>
                  <a:pt x="4036063" y="4617408"/>
                </a:lnTo>
                <a:lnTo>
                  <a:pt x="4017003" y="4617408"/>
                </a:lnTo>
                <a:lnTo>
                  <a:pt x="3997942" y="4607876"/>
                </a:lnTo>
                <a:lnTo>
                  <a:pt x="3988412" y="4588816"/>
                </a:lnTo>
                <a:lnTo>
                  <a:pt x="3978881" y="4550696"/>
                </a:lnTo>
                <a:lnTo>
                  <a:pt x="3969351" y="4531636"/>
                </a:lnTo>
                <a:lnTo>
                  <a:pt x="3945526" y="4503044"/>
                </a:lnTo>
                <a:lnTo>
                  <a:pt x="3945526" y="4498280"/>
                </a:lnTo>
                <a:lnTo>
                  <a:pt x="3950291" y="4479216"/>
                </a:lnTo>
                <a:lnTo>
                  <a:pt x="3945526" y="4469688"/>
                </a:lnTo>
                <a:lnTo>
                  <a:pt x="3940761" y="4460156"/>
                </a:lnTo>
                <a:lnTo>
                  <a:pt x="3935995" y="4450628"/>
                </a:lnTo>
                <a:lnTo>
                  <a:pt x="3940761" y="4441096"/>
                </a:lnTo>
                <a:lnTo>
                  <a:pt x="3940761" y="4426800"/>
                </a:lnTo>
                <a:lnTo>
                  <a:pt x="3935995" y="4412504"/>
                </a:lnTo>
                <a:lnTo>
                  <a:pt x="3921700" y="4398212"/>
                </a:lnTo>
                <a:lnTo>
                  <a:pt x="3897875" y="4383916"/>
                </a:lnTo>
                <a:lnTo>
                  <a:pt x="3878814" y="4360088"/>
                </a:lnTo>
                <a:lnTo>
                  <a:pt x="3859753" y="4326732"/>
                </a:lnTo>
                <a:lnTo>
                  <a:pt x="3845458" y="4302908"/>
                </a:lnTo>
                <a:lnTo>
                  <a:pt x="3826397" y="4293376"/>
                </a:lnTo>
                <a:lnTo>
                  <a:pt x="3812102" y="4274316"/>
                </a:lnTo>
                <a:lnTo>
                  <a:pt x="3807337" y="4260020"/>
                </a:lnTo>
                <a:lnTo>
                  <a:pt x="3807337" y="4245728"/>
                </a:lnTo>
                <a:lnTo>
                  <a:pt x="3797807" y="4226664"/>
                </a:lnTo>
                <a:lnTo>
                  <a:pt x="3773981" y="4188544"/>
                </a:lnTo>
                <a:lnTo>
                  <a:pt x="3759686" y="4159956"/>
                </a:lnTo>
                <a:lnTo>
                  <a:pt x="3759686" y="4145660"/>
                </a:lnTo>
                <a:lnTo>
                  <a:pt x="3745390" y="4121832"/>
                </a:lnTo>
                <a:lnTo>
                  <a:pt x="3716799" y="4102772"/>
                </a:lnTo>
                <a:lnTo>
                  <a:pt x="3702504" y="4083712"/>
                </a:lnTo>
                <a:lnTo>
                  <a:pt x="3697739" y="4074180"/>
                </a:lnTo>
                <a:lnTo>
                  <a:pt x="3654853" y="4040824"/>
                </a:lnTo>
                <a:lnTo>
                  <a:pt x="3645323" y="4021764"/>
                </a:lnTo>
                <a:lnTo>
                  <a:pt x="3635793" y="4017000"/>
                </a:lnTo>
                <a:lnTo>
                  <a:pt x="3626262" y="4017000"/>
                </a:lnTo>
                <a:lnTo>
                  <a:pt x="3621497" y="4017000"/>
                </a:lnTo>
                <a:lnTo>
                  <a:pt x="3616732" y="4012236"/>
                </a:lnTo>
                <a:lnTo>
                  <a:pt x="3607202" y="4017000"/>
                </a:lnTo>
                <a:lnTo>
                  <a:pt x="3588141" y="4017000"/>
                </a:lnTo>
                <a:lnTo>
                  <a:pt x="3550020" y="4012236"/>
                </a:lnTo>
                <a:lnTo>
                  <a:pt x="3521429" y="4007472"/>
                </a:lnTo>
                <a:lnTo>
                  <a:pt x="3507134" y="4002704"/>
                </a:lnTo>
                <a:lnTo>
                  <a:pt x="3492839" y="4002704"/>
                </a:lnTo>
                <a:lnTo>
                  <a:pt x="3488073" y="4012236"/>
                </a:lnTo>
                <a:lnTo>
                  <a:pt x="3473778" y="4017000"/>
                </a:lnTo>
                <a:lnTo>
                  <a:pt x="3454717" y="4021764"/>
                </a:lnTo>
                <a:lnTo>
                  <a:pt x="3435657" y="4040824"/>
                </a:lnTo>
                <a:lnTo>
                  <a:pt x="3416597" y="4078948"/>
                </a:lnTo>
                <a:lnTo>
                  <a:pt x="3411831" y="4102772"/>
                </a:lnTo>
                <a:lnTo>
                  <a:pt x="3411831" y="4112304"/>
                </a:lnTo>
                <a:lnTo>
                  <a:pt x="3407066" y="4117068"/>
                </a:lnTo>
                <a:lnTo>
                  <a:pt x="3397536" y="4121832"/>
                </a:lnTo>
                <a:lnTo>
                  <a:pt x="3388006" y="4131364"/>
                </a:lnTo>
                <a:lnTo>
                  <a:pt x="3378475" y="4150424"/>
                </a:lnTo>
                <a:lnTo>
                  <a:pt x="3364180" y="4155188"/>
                </a:lnTo>
                <a:lnTo>
                  <a:pt x="3349885" y="4155188"/>
                </a:lnTo>
                <a:lnTo>
                  <a:pt x="3326059" y="4145660"/>
                </a:lnTo>
                <a:lnTo>
                  <a:pt x="3287938" y="4121832"/>
                </a:lnTo>
                <a:lnTo>
                  <a:pt x="3259347" y="4102772"/>
                </a:lnTo>
                <a:lnTo>
                  <a:pt x="3235522" y="4098008"/>
                </a:lnTo>
                <a:lnTo>
                  <a:pt x="3216461" y="4088476"/>
                </a:lnTo>
                <a:lnTo>
                  <a:pt x="3202166" y="4069416"/>
                </a:lnTo>
                <a:lnTo>
                  <a:pt x="3187871" y="4059888"/>
                </a:lnTo>
                <a:lnTo>
                  <a:pt x="3173575" y="4055120"/>
                </a:lnTo>
                <a:lnTo>
                  <a:pt x="3159280" y="4036060"/>
                </a:lnTo>
                <a:lnTo>
                  <a:pt x="3140219" y="4002704"/>
                </a:lnTo>
                <a:lnTo>
                  <a:pt x="3130689" y="3978880"/>
                </a:lnTo>
                <a:lnTo>
                  <a:pt x="3130689" y="3955052"/>
                </a:lnTo>
                <a:lnTo>
                  <a:pt x="3106863" y="3897872"/>
                </a:lnTo>
                <a:lnTo>
                  <a:pt x="3092568" y="3869280"/>
                </a:lnTo>
                <a:lnTo>
                  <a:pt x="3083037" y="3859752"/>
                </a:lnTo>
                <a:lnTo>
                  <a:pt x="3063977" y="3845456"/>
                </a:lnTo>
                <a:lnTo>
                  <a:pt x="3035386" y="3831160"/>
                </a:lnTo>
                <a:lnTo>
                  <a:pt x="3002031" y="3797804"/>
                </a:lnTo>
                <a:lnTo>
                  <a:pt x="2954379" y="3750152"/>
                </a:lnTo>
                <a:lnTo>
                  <a:pt x="2921023" y="3721564"/>
                </a:lnTo>
                <a:lnTo>
                  <a:pt x="2901963" y="3712032"/>
                </a:lnTo>
                <a:lnTo>
                  <a:pt x="2882902" y="3697736"/>
                </a:lnTo>
                <a:lnTo>
                  <a:pt x="2868607" y="3673912"/>
                </a:lnTo>
                <a:lnTo>
                  <a:pt x="2854311" y="3654852"/>
                </a:lnTo>
                <a:lnTo>
                  <a:pt x="2782835" y="3654852"/>
                </a:lnTo>
                <a:lnTo>
                  <a:pt x="2749479" y="3654852"/>
                </a:lnTo>
                <a:lnTo>
                  <a:pt x="2682767" y="3654852"/>
                </a:lnTo>
                <a:lnTo>
                  <a:pt x="2644646" y="3654852"/>
                </a:lnTo>
                <a:lnTo>
                  <a:pt x="2577934" y="3654852"/>
                </a:lnTo>
                <a:lnTo>
                  <a:pt x="2577934" y="3716796"/>
                </a:lnTo>
                <a:lnTo>
                  <a:pt x="2577934" y="3735856"/>
                </a:lnTo>
                <a:lnTo>
                  <a:pt x="2358738" y="3735856"/>
                </a:lnTo>
                <a:lnTo>
                  <a:pt x="2301557" y="3735856"/>
                </a:lnTo>
                <a:lnTo>
                  <a:pt x="2134777" y="3735856"/>
                </a:lnTo>
                <a:lnTo>
                  <a:pt x="2063300" y="3712032"/>
                </a:lnTo>
                <a:lnTo>
                  <a:pt x="1987058" y="3683440"/>
                </a:lnTo>
                <a:lnTo>
                  <a:pt x="1915581" y="3654852"/>
                </a:lnTo>
                <a:lnTo>
                  <a:pt x="1767862" y="3602436"/>
                </a:lnTo>
                <a:lnTo>
                  <a:pt x="1691620" y="3573844"/>
                </a:lnTo>
                <a:lnTo>
                  <a:pt x="1543901" y="3516660"/>
                </a:lnTo>
                <a:lnTo>
                  <a:pt x="1553432" y="3507132"/>
                </a:lnTo>
                <a:lnTo>
                  <a:pt x="1562962" y="3478540"/>
                </a:lnTo>
                <a:lnTo>
                  <a:pt x="1543901" y="3483308"/>
                </a:lnTo>
                <a:lnTo>
                  <a:pt x="1453364" y="3488072"/>
                </a:lnTo>
                <a:lnTo>
                  <a:pt x="1410478" y="3492836"/>
                </a:lnTo>
                <a:lnTo>
                  <a:pt x="1362827" y="3497600"/>
                </a:lnTo>
                <a:lnTo>
                  <a:pt x="1319940" y="3502368"/>
                </a:lnTo>
                <a:lnTo>
                  <a:pt x="1272289" y="3507132"/>
                </a:lnTo>
                <a:lnTo>
                  <a:pt x="1229403" y="3511896"/>
                </a:lnTo>
                <a:lnTo>
                  <a:pt x="1186517" y="3516660"/>
                </a:lnTo>
                <a:lnTo>
                  <a:pt x="1186517" y="3511896"/>
                </a:lnTo>
                <a:lnTo>
                  <a:pt x="1181752" y="3492836"/>
                </a:lnTo>
                <a:lnTo>
                  <a:pt x="1176987" y="3483308"/>
                </a:lnTo>
                <a:lnTo>
                  <a:pt x="1167456" y="3488072"/>
                </a:lnTo>
                <a:lnTo>
                  <a:pt x="1162691" y="3464244"/>
                </a:lnTo>
                <a:lnTo>
                  <a:pt x="1167456" y="3449952"/>
                </a:lnTo>
                <a:lnTo>
                  <a:pt x="1162691" y="3440420"/>
                </a:lnTo>
                <a:lnTo>
                  <a:pt x="1153161" y="3407064"/>
                </a:lnTo>
                <a:lnTo>
                  <a:pt x="1134100" y="3373708"/>
                </a:lnTo>
                <a:lnTo>
                  <a:pt x="1081684" y="3326056"/>
                </a:lnTo>
                <a:lnTo>
                  <a:pt x="1057858" y="3311760"/>
                </a:lnTo>
                <a:lnTo>
                  <a:pt x="1034033" y="3292700"/>
                </a:lnTo>
                <a:lnTo>
                  <a:pt x="1024502" y="3287936"/>
                </a:lnTo>
                <a:lnTo>
                  <a:pt x="1010207" y="3283172"/>
                </a:lnTo>
                <a:lnTo>
                  <a:pt x="1000677" y="3292700"/>
                </a:lnTo>
                <a:lnTo>
                  <a:pt x="986381" y="3287936"/>
                </a:lnTo>
                <a:lnTo>
                  <a:pt x="986381" y="3268876"/>
                </a:lnTo>
                <a:lnTo>
                  <a:pt x="972086" y="3235520"/>
                </a:lnTo>
                <a:lnTo>
                  <a:pt x="957791" y="3235520"/>
                </a:lnTo>
                <a:lnTo>
                  <a:pt x="919670" y="3235520"/>
                </a:lnTo>
                <a:lnTo>
                  <a:pt x="872018" y="3216460"/>
                </a:lnTo>
                <a:lnTo>
                  <a:pt x="857723" y="3206928"/>
                </a:lnTo>
                <a:lnTo>
                  <a:pt x="852958" y="3192632"/>
                </a:lnTo>
                <a:lnTo>
                  <a:pt x="829132" y="3173572"/>
                </a:lnTo>
                <a:lnTo>
                  <a:pt x="800541" y="3159276"/>
                </a:lnTo>
                <a:lnTo>
                  <a:pt x="781481" y="3164044"/>
                </a:lnTo>
                <a:lnTo>
                  <a:pt x="757655" y="3164044"/>
                </a:lnTo>
                <a:lnTo>
                  <a:pt x="729065" y="3149748"/>
                </a:lnTo>
                <a:lnTo>
                  <a:pt x="710004" y="3149748"/>
                </a:lnTo>
                <a:lnTo>
                  <a:pt x="676648" y="3154512"/>
                </a:lnTo>
                <a:lnTo>
                  <a:pt x="662353" y="3149748"/>
                </a:lnTo>
                <a:lnTo>
                  <a:pt x="648057" y="3135452"/>
                </a:lnTo>
                <a:lnTo>
                  <a:pt x="638527" y="3130688"/>
                </a:lnTo>
                <a:lnTo>
                  <a:pt x="638527" y="3111628"/>
                </a:lnTo>
                <a:lnTo>
                  <a:pt x="638527" y="3097332"/>
                </a:lnTo>
                <a:lnTo>
                  <a:pt x="638527" y="3087800"/>
                </a:lnTo>
                <a:lnTo>
                  <a:pt x="633762" y="3059208"/>
                </a:lnTo>
                <a:lnTo>
                  <a:pt x="638527" y="3035384"/>
                </a:lnTo>
                <a:lnTo>
                  <a:pt x="633762" y="3025852"/>
                </a:lnTo>
                <a:lnTo>
                  <a:pt x="624232" y="3021088"/>
                </a:lnTo>
                <a:lnTo>
                  <a:pt x="600406" y="3011560"/>
                </a:lnTo>
                <a:lnTo>
                  <a:pt x="600406" y="2997264"/>
                </a:lnTo>
                <a:lnTo>
                  <a:pt x="600406" y="2978204"/>
                </a:lnTo>
                <a:lnTo>
                  <a:pt x="595641" y="2968672"/>
                </a:lnTo>
                <a:lnTo>
                  <a:pt x="576580" y="2959144"/>
                </a:lnTo>
                <a:lnTo>
                  <a:pt x="557520" y="2935316"/>
                </a:lnTo>
                <a:lnTo>
                  <a:pt x="538459" y="2921020"/>
                </a:lnTo>
                <a:lnTo>
                  <a:pt x="528929" y="2897196"/>
                </a:lnTo>
                <a:lnTo>
                  <a:pt x="514634" y="2887664"/>
                </a:lnTo>
                <a:lnTo>
                  <a:pt x="509869" y="2873368"/>
                </a:lnTo>
                <a:lnTo>
                  <a:pt x="476513" y="2830484"/>
                </a:lnTo>
                <a:lnTo>
                  <a:pt x="443157" y="2792364"/>
                </a:lnTo>
                <a:lnTo>
                  <a:pt x="438392" y="2773304"/>
                </a:lnTo>
                <a:lnTo>
                  <a:pt x="438392" y="2749476"/>
                </a:lnTo>
                <a:lnTo>
                  <a:pt x="447922" y="2730416"/>
                </a:lnTo>
                <a:lnTo>
                  <a:pt x="457452" y="2716120"/>
                </a:lnTo>
                <a:lnTo>
                  <a:pt x="457452" y="2701824"/>
                </a:lnTo>
                <a:lnTo>
                  <a:pt x="452687" y="2692296"/>
                </a:lnTo>
                <a:lnTo>
                  <a:pt x="443157" y="2678000"/>
                </a:lnTo>
                <a:lnTo>
                  <a:pt x="400271" y="2663704"/>
                </a:lnTo>
                <a:lnTo>
                  <a:pt x="362150" y="2625584"/>
                </a:lnTo>
                <a:lnTo>
                  <a:pt x="362150" y="2592228"/>
                </a:lnTo>
                <a:lnTo>
                  <a:pt x="347854" y="2558872"/>
                </a:lnTo>
                <a:lnTo>
                  <a:pt x="347854" y="2535044"/>
                </a:lnTo>
                <a:lnTo>
                  <a:pt x="343089" y="2511220"/>
                </a:lnTo>
                <a:lnTo>
                  <a:pt x="357385" y="2506456"/>
                </a:lnTo>
                <a:lnTo>
                  <a:pt x="362150" y="2511220"/>
                </a:lnTo>
                <a:lnTo>
                  <a:pt x="362150" y="2520752"/>
                </a:lnTo>
                <a:lnTo>
                  <a:pt x="366915" y="2535044"/>
                </a:lnTo>
                <a:lnTo>
                  <a:pt x="376445" y="2549340"/>
                </a:lnTo>
                <a:lnTo>
                  <a:pt x="390740" y="2554108"/>
                </a:lnTo>
                <a:lnTo>
                  <a:pt x="400271" y="2563636"/>
                </a:lnTo>
                <a:lnTo>
                  <a:pt x="405036" y="2568400"/>
                </a:lnTo>
                <a:lnTo>
                  <a:pt x="414566" y="2573168"/>
                </a:lnTo>
                <a:lnTo>
                  <a:pt x="409801" y="2563636"/>
                </a:lnTo>
                <a:lnTo>
                  <a:pt x="405036" y="2558872"/>
                </a:lnTo>
                <a:lnTo>
                  <a:pt x="400271" y="2539812"/>
                </a:lnTo>
                <a:lnTo>
                  <a:pt x="390740" y="2520752"/>
                </a:lnTo>
                <a:lnTo>
                  <a:pt x="376445" y="2506456"/>
                </a:lnTo>
                <a:lnTo>
                  <a:pt x="371680" y="2487396"/>
                </a:lnTo>
                <a:lnTo>
                  <a:pt x="366915" y="2482628"/>
                </a:lnTo>
                <a:lnTo>
                  <a:pt x="362150" y="2477864"/>
                </a:lnTo>
                <a:lnTo>
                  <a:pt x="376445" y="2468332"/>
                </a:lnTo>
                <a:lnTo>
                  <a:pt x="390740" y="2458804"/>
                </a:lnTo>
                <a:lnTo>
                  <a:pt x="409801" y="2458804"/>
                </a:lnTo>
                <a:lnTo>
                  <a:pt x="466983" y="2458804"/>
                </a:lnTo>
                <a:lnTo>
                  <a:pt x="481278" y="2454040"/>
                </a:lnTo>
                <a:lnTo>
                  <a:pt x="490808" y="2458804"/>
                </a:lnTo>
                <a:lnTo>
                  <a:pt x="500338" y="2458804"/>
                </a:lnTo>
                <a:lnTo>
                  <a:pt x="481278" y="2449272"/>
                </a:lnTo>
                <a:lnTo>
                  <a:pt x="476513" y="2454040"/>
                </a:lnTo>
                <a:lnTo>
                  <a:pt x="462217" y="2449272"/>
                </a:lnTo>
                <a:lnTo>
                  <a:pt x="443157" y="2454040"/>
                </a:lnTo>
                <a:lnTo>
                  <a:pt x="433627" y="2449272"/>
                </a:lnTo>
                <a:lnTo>
                  <a:pt x="424096" y="2444508"/>
                </a:lnTo>
                <a:lnTo>
                  <a:pt x="419331" y="2444508"/>
                </a:lnTo>
                <a:lnTo>
                  <a:pt x="400271" y="2454040"/>
                </a:lnTo>
                <a:lnTo>
                  <a:pt x="390740" y="2454040"/>
                </a:lnTo>
                <a:lnTo>
                  <a:pt x="371680" y="2439744"/>
                </a:lnTo>
                <a:lnTo>
                  <a:pt x="362150" y="2439744"/>
                </a:lnTo>
                <a:lnTo>
                  <a:pt x="347854" y="2444508"/>
                </a:lnTo>
                <a:lnTo>
                  <a:pt x="347854" y="2477864"/>
                </a:lnTo>
                <a:lnTo>
                  <a:pt x="352619" y="2501688"/>
                </a:lnTo>
                <a:lnTo>
                  <a:pt x="343089" y="2501688"/>
                </a:lnTo>
                <a:lnTo>
                  <a:pt x="333559" y="2492160"/>
                </a:lnTo>
                <a:lnTo>
                  <a:pt x="319264" y="2487396"/>
                </a:lnTo>
                <a:lnTo>
                  <a:pt x="304968" y="2477864"/>
                </a:lnTo>
                <a:lnTo>
                  <a:pt x="285908" y="2463568"/>
                </a:lnTo>
                <a:lnTo>
                  <a:pt x="281143" y="2458804"/>
                </a:lnTo>
                <a:lnTo>
                  <a:pt x="266847" y="2468332"/>
                </a:lnTo>
                <a:lnTo>
                  <a:pt x="266847" y="2463568"/>
                </a:lnTo>
                <a:lnTo>
                  <a:pt x="271612" y="2449272"/>
                </a:lnTo>
                <a:lnTo>
                  <a:pt x="271612" y="2420684"/>
                </a:lnTo>
                <a:lnTo>
                  <a:pt x="285908" y="2444508"/>
                </a:lnTo>
                <a:lnTo>
                  <a:pt x="281143" y="2430212"/>
                </a:lnTo>
                <a:lnTo>
                  <a:pt x="271612" y="2411152"/>
                </a:lnTo>
                <a:lnTo>
                  <a:pt x="262082" y="2406388"/>
                </a:lnTo>
                <a:lnTo>
                  <a:pt x="247787" y="2377796"/>
                </a:lnTo>
                <a:lnTo>
                  <a:pt x="223961" y="2358736"/>
                </a:lnTo>
                <a:lnTo>
                  <a:pt x="200135" y="2334912"/>
                </a:lnTo>
                <a:lnTo>
                  <a:pt x="157249" y="2287260"/>
                </a:lnTo>
                <a:lnTo>
                  <a:pt x="157249" y="2244372"/>
                </a:lnTo>
                <a:lnTo>
                  <a:pt x="138189" y="2191956"/>
                </a:lnTo>
                <a:lnTo>
                  <a:pt x="147719" y="2163364"/>
                </a:lnTo>
                <a:lnTo>
                  <a:pt x="147719" y="2144304"/>
                </a:lnTo>
                <a:lnTo>
                  <a:pt x="138189" y="2110948"/>
                </a:lnTo>
                <a:lnTo>
                  <a:pt x="128658" y="2091888"/>
                </a:lnTo>
                <a:lnTo>
                  <a:pt x="95303" y="2044236"/>
                </a:lnTo>
                <a:lnTo>
                  <a:pt x="61947" y="2015648"/>
                </a:lnTo>
                <a:lnTo>
                  <a:pt x="57182" y="1991820"/>
                </a:lnTo>
                <a:lnTo>
                  <a:pt x="52416" y="1963232"/>
                </a:lnTo>
                <a:lnTo>
                  <a:pt x="61947" y="1944168"/>
                </a:lnTo>
                <a:lnTo>
                  <a:pt x="66712" y="1920344"/>
                </a:lnTo>
                <a:lnTo>
                  <a:pt x="71477" y="1915580"/>
                </a:lnTo>
                <a:lnTo>
                  <a:pt x="76242" y="1915580"/>
                </a:lnTo>
                <a:lnTo>
                  <a:pt x="71477" y="1920344"/>
                </a:lnTo>
                <a:lnTo>
                  <a:pt x="76242" y="1920344"/>
                </a:lnTo>
                <a:lnTo>
                  <a:pt x="81007" y="1910816"/>
                </a:lnTo>
                <a:lnTo>
                  <a:pt x="81007" y="1906048"/>
                </a:lnTo>
                <a:lnTo>
                  <a:pt x="76242" y="1906048"/>
                </a:lnTo>
                <a:lnTo>
                  <a:pt x="76242" y="1901284"/>
                </a:lnTo>
                <a:lnTo>
                  <a:pt x="81007" y="1896520"/>
                </a:lnTo>
                <a:lnTo>
                  <a:pt x="90537" y="1867928"/>
                </a:lnTo>
                <a:lnTo>
                  <a:pt x="90537" y="1829808"/>
                </a:lnTo>
                <a:lnTo>
                  <a:pt x="100068" y="1782156"/>
                </a:lnTo>
                <a:lnTo>
                  <a:pt x="100068" y="1763096"/>
                </a:lnTo>
                <a:lnTo>
                  <a:pt x="95303" y="1729740"/>
                </a:lnTo>
                <a:lnTo>
                  <a:pt x="85772" y="1710680"/>
                </a:lnTo>
                <a:lnTo>
                  <a:pt x="71477" y="1696384"/>
                </a:lnTo>
                <a:lnTo>
                  <a:pt x="81007" y="1677324"/>
                </a:lnTo>
                <a:lnTo>
                  <a:pt x="81007" y="1653496"/>
                </a:lnTo>
                <a:lnTo>
                  <a:pt x="57182" y="1624908"/>
                </a:lnTo>
                <a:lnTo>
                  <a:pt x="47651" y="1586784"/>
                </a:lnTo>
                <a:lnTo>
                  <a:pt x="47651" y="1572492"/>
                </a:lnTo>
                <a:lnTo>
                  <a:pt x="47651" y="1529604"/>
                </a:lnTo>
                <a:lnTo>
                  <a:pt x="42886" y="1510544"/>
                </a:lnTo>
                <a:lnTo>
                  <a:pt x="28591" y="1481952"/>
                </a:lnTo>
                <a:lnTo>
                  <a:pt x="33356" y="1453360"/>
                </a:lnTo>
                <a:lnTo>
                  <a:pt x="42886" y="1434300"/>
                </a:lnTo>
                <a:lnTo>
                  <a:pt x="57182" y="1367588"/>
                </a:lnTo>
                <a:lnTo>
                  <a:pt x="61947" y="1362824"/>
                </a:lnTo>
                <a:lnTo>
                  <a:pt x="66712" y="1362824"/>
                </a:lnTo>
                <a:lnTo>
                  <a:pt x="81007" y="1348528"/>
                </a:lnTo>
                <a:lnTo>
                  <a:pt x="76242" y="1348528"/>
                </a:lnTo>
                <a:lnTo>
                  <a:pt x="66712" y="1353296"/>
                </a:lnTo>
                <a:lnTo>
                  <a:pt x="76242" y="1324704"/>
                </a:lnTo>
                <a:lnTo>
                  <a:pt x="85772" y="1300876"/>
                </a:lnTo>
                <a:lnTo>
                  <a:pt x="90537" y="1291348"/>
                </a:lnTo>
                <a:lnTo>
                  <a:pt x="90537" y="1210340"/>
                </a:lnTo>
                <a:lnTo>
                  <a:pt x="95303" y="1153160"/>
                </a:lnTo>
                <a:lnTo>
                  <a:pt x="104833" y="1129332"/>
                </a:lnTo>
                <a:lnTo>
                  <a:pt x="100068" y="1110272"/>
                </a:lnTo>
                <a:lnTo>
                  <a:pt x="104833" y="1081680"/>
                </a:lnTo>
                <a:lnTo>
                  <a:pt x="104833" y="1053092"/>
                </a:lnTo>
                <a:lnTo>
                  <a:pt x="119128" y="914904"/>
                </a:lnTo>
                <a:lnTo>
                  <a:pt x="119128" y="900608"/>
                </a:lnTo>
                <a:lnTo>
                  <a:pt x="123893" y="876780"/>
                </a:lnTo>
                <a:lnTo>
                  <a:pt x="119128" y="819600"/>
                </a:lnTo>
                <a:lnTo>
                  <a:pt x="119128" y="752888"/>
                </a:lnTo>
                <a:lnTo>
                  <a:pt x="114363" y="743356"/>
                </a:lnTo>
                <a:lnTo>
                  <a:pt x="114363" y="733828"/>
                </a:lnTo>
                <a:lnTo>
                  <a:pt x="119128" y="729064"/>
                </a:lnTo>
                <a:lnTo>
                  <a:pt x="123893" y="743356"/>
                </a:lnTo>
                <a:lnTo>
                  <a:pt x="162014" y="743356"/>
                </a:lnTo>
                <a:lnTo>
                  <a:pt x="185840" y="733828"/>
                </a:lnTo>
                <a:lnTo>
                  <a:pt x="195370" y="733828"/>
                </a:lnTo>
                <a:lnTo>
                  <a:pt x="204900" y="748124"/>
                </a:lnTo>
                <a:lnTo>
                  <a:pt x="219196" y="748124"/>
                </a:lnTo>
                <a:lnTo>
                  <a:pt x="233491" y="748124"/>
                </a:lnTo>
                <a:lnTo>
                  <a:pt x="228726" y="743356"/>
                </a:lnTo>
                <a:lnTo>
                  <a:pt x="223961" y="743356"/>
                </a:lnTo>
                <a:lnTo>
                  <a:pt x="204900" y="733828"/>
                </a:lnTo>
                <a:lnTo>
                  <a:pt x="195370" y="719532"/>
                </a:lnTo>
                <a:lnTo>
                  <a:pt x="166779" y="724296"/>
                </a:lnTo>
                <a:lnTo>
                  <a:pt x="162014" y="714768"/>
                </a:lnTo>
                <a:lnTo>
                  <a:pt x="128658" y="724296"/>
                </a:lnTo>
                <a:lnTo>
                  <a:pt x="119128" y="714768"/>
                </a:lnTo>
                <a:lnTo>
                  <a:pt x="100068" y="719532"/>
                </a:lnTo>
                <a:lnTo>
                  <a:pt x="104833" y="700472"/>
                </a:lnTo>
                <a:lnTo>
                  <a:pt x="104833" y="671880"/>
                </a:lnTo>
                <a:lnTo>
                  <a:pt x="104833" y="643292"/>
                </a:lnTo>
                <a:lnTo>
                  <a:pt x="109598" y="662352"/>
                </a:lnTo>
                <a:lnTo>
                  <a:pt x="119128" y="686176"/>
                </a:lnTo>
                <a:lnTo>
                  <a:pt x="123893" y="662352"/>
                </a:lnTo>
                <a:lnTo>
                  <a:pt x="128658" y="633760"/>
                </a:lnTo>
                <a:lnTo>
                  <a:pt x="119128" y="624228"/>
                </a:lnTo>
                <a:lnTo>
                  <a:pt x="100068" y="614700"/>
                </a:lnTo>
                <a:lnTo>
                  <a:pt x="95303" y="586108"/>
                </a:lnTo>
                <a:lnTo>
                  <a:pt x="138189" y="562284"/>
                </a:lnTo>
                <a:lnTo>
                  <a:pt x="114363" y="557516"/>
                </a:lnTo>
                <a:lnTo>
                  <a:pt x="104833" y="547988"/>
                </a:lnTo>
                <a:lnTo>
                  <a:pt x="95303" y="547988"/>
                </a:lnTo>
                <a:lnTo>
                  <a:pt x="95303" y="557516"/>
                </a:lnTo>
                <a:lnTo>
                  <a:pt x="90537" y="567048"/>
                </a:lnTo>
                <a:lnTo>
                  <a:pt x="85772" y="552752"/>
                </a:lnTo>
                <a:lnTo>
                  <a:pt x="85772" y="533692"/>
                </a:lnTo>
                <a:lnTo>
                  <a:pt x="81007" y="509868"/>
                </a:lnTo>
                <a:lnTo>
                  <a:pt x="61947" y="462216"/>
                </a:lnTo>
                <a:lnTo>
                  <a:pt x="52416" y="405032"/>
                </a:lnTo>
                <a:lnTo>
                  <a:pt x="38121" y="376444"/>
                </a:lnTo>
                <a:lnTo>
                  <a:pt x="14295" y="347852"/>
                </a:lnTo>
                <a:lnTo>
                  <a:pt x="9530" y="328792"/>
                </a:lnTo>
                <a:lnTo>
                  <a:pt x="0" y="290672"/>
                </a:lnTo>
                <a:lnTo>
                  <a:pt x="4765" y="257316"/>
                </a:lnTo>
                <a:lnTo>
                  <a:pt x="0" y="233488"/>
                </a:lnTo>
                <a:lnTo>
                  <a:pt x="14295" y="238256"/>
                </a:lnTo>
                <a:lnTo>
                  <a:pt x="42886" y="252548"/>
                </a:lnTo>
                <a:lnTo>
                  <a:pt x="85772" y="266844"/>
                </a:lnTo>
                <a:lnTo>
                  <a:pt x="95303" y="276376"/>
                </a:lnTo>
                <a:lnTo>
                  <a:pt x="114363" y="285904"/>
                </a:lnTo>
                <a:lnTo>
                  <a:pt x="223961" y="295436"/>
                </a:lnTo>
                <a:lnTo>
                  <a:pt x="228726" y="295436"/>
                </a:lnTo>
                <a:lnTo>
                  <a:pt x="243022" y="290672"/>
                </a:lnTo>
                <a:lnTo>
                  <a:pt x="247787" y="290672"/>
                </a:lnTo>
                <a:lnTo>
                  <a:pt x="266847" y="304968"/>
                </a:lnTo>
                <a:lnTo>
                  <a:pt x="271612" y="309732"/>
                </a:lnTo>
                <a:lnTo>
                  <a:pt x="281143" y="304968"/>
                </a:lnTo>
                <a:lnTo>
                  <a:pt x="290673" y="304968"/>
                </a:lnTo>
                <a:lnTo>
                  <a:pt x="304968" y="290672"/>
                </a:lnTo>
                <a:lnTo>
                  <a:pt x="304968" y="295436"/>
                </a:lnTo>
                <a:lnTo>
                  <a:pt x="304968" y="304968"/>
                </a:lnTo>
                <a:lnTo>
                  <a:pt x="309733" y="319260"/>
                </a:lnTo>
                <a:lnTo>
                  <a:pt x="319264" y="338324"/>
                </a:lnTo>
                <a:lnTo>
                  <a:pt x="324029" y="352616"/>
                </a:lnTo>
                <a:lnTo>
                  <a:pt x="304968" y="385972"/>
                </a:lnTo>
                <a:lnTo>
                  <a:pt x="300203" y="385972"/>
                </a:lnTo>
                <a:lnTo>
                  <a:pt x="300203" y="376444"/>
                </a:lnTo>
                <a:lnTo>
                  <a:pt x="295438" y="371676"/>
                </a:lnTo>
                <a:lnTo>
                  <a:pt x="262082" y="428860"/>
                </a:lnTo>
                <a:lnTo>
                  <a:pt x="247787" y="452684"/>
                </a:lnTo>
                <a:lnTo>
                  <a:pt x="247787" y="466980"/>
                </a:lnTo>
                <a:lnTo>
                  <a:pt x="247787" y="471744"/>
                </a:lnTo>
                <a:lnTo>
                  <a:pt x="252552" y="476512"/>
                </a:lnTo>
                <a:lnTo>
                  <a:pt x="262082" y="471744"/>
                </a:lnTo>
                <a:lnTo>
                  <a:pt x="281143" y="462216"/>
                </a:lnTo>
                <a:lnTo>
                  <a:pt x="281143" y="457452"/>
                </a:lnTo>
                <a:lnTo>
                  <a:pt x="266847" y="462216"/>
                </a:lnTo>
                <a:lnTo>
                  <a:pt x="257317" y="462216"/>
                </a:lnTo>
                <a:lnTo>
                  <a:pt x="257317" y="452684"/>
                </a:lnTo>
                <a:lnTo>
                  <a:pt x="262082" y="443156"/>
                </a:lnTo>
                <a:lnTo>
                  <a:pt x="271612" y="428860"/>
                </a:lnTo>
                <a:lnTo>
                  <a:pt x="281143" y="414564"/>
                </a:lnTo>
                <a:lnTo>
                  <a:pt x="295438" y="405032"/>
                </a:lnTo>
                <a:lnTo>
                  <a:pt x="304968" y="395504"/>
                </a:lnTo>
                <a:lnTo>
                  <a:pt x="309733" y="381208"/>
                </a:lnTo>
                <a:lnTo>
                  <a:pt x="328794" y="362148"/>
                </a:lnTo>
                <a:lnTo>
                  <a:pt x="333559" y="357384"/>
                </a:lnTo>
                <a:lnTo>
                  <a:pt x="333559" y="343088"/>
                </a:lnTo>
                <a:lnTo>
                  <a:pt x="343089" y="343088"/>
                </a:lnTo>
                <a:lnTo>
                  <a:pt x="343089" y="366912"/>
                </a:lnTo>
                <a:lnTo>
                  <a:pt x="343089" y="376444"/>
                </a:lnTo>
                <a:lnTo>
                  <a:pt x="328794" y="390740"/>
                </a:lnTo>
                <a:lnTo>
                  <a:pt x="324029" y="395504"/>
                </a:lnTo>
                <a:lnTo>
                  <a:pt x="328794" y="414564"/>
                </a:lnTo>
                <a:lnTo>
                  <a:pt x="324029" y="414564"/>
                </a:lnTo>
                <a:lnTo>
                  <a:pt x="319264" y="414564"/>
                </a:lnTo>
                <a:lnTo>
                  <a:pt x="333559" y="433624"/>
                </a:lnTo>
                <a:lnTo>
                  <a:pt x="338324" y="447920"/>
                </a:lnTo>
                <a:lnTo>
                  <a:pt x="338324" y="462216"/>
                </a:lnTo>
                <a:lnTo>
                  <a:pt x="333559" y="486040"/>
                </a:lnTo>
                <a:lnTo>
                  <a:pt x="328794" y="490808"/>
                </a:lnTo>
                <a:lnTo>
                  <a:pt x="324029" y="490808"/>
                </a:lnTo>
                <a:lnTo>
                  <a:pt x="314498" y="481276"/>
                </a:lnTo>
                <a:lnTo>
                  <a:pt x="309733" y="486040"/>
                </a:lnTo>
                <a:lnTo>
                  <a:pt x="304968" y="505100"/>
                </a:lnTo>
                <a:lnTo>
                  <a:pt x="300203" y="505100"/>
                </a:lnTo>
                <a:lnTo>
                  <a:pt x="295438" y="481276"/>
                </a:lnTo>
                <a:lnTo>
                  <a:pt x="295438" y="476512"/>
                </a:lnTo>
                <a:lnTo>
                  <a:pt x="281143" y="490808"/>
                </a:lnTo>
                <a:lnTo>
                  <a:pt x="276377" y="500336"/>
                </a:lnTo>
                <a:lnTo>
                  <a:pt x="271612" y="514632"/>
                </a:lnTo>
                <a:lnTo>
                  <a:pt x="262082" y="524160"/>
                </a:lnTo>
                <a:lnTo>
                  <a:pt x="281143" y="524160"/>
                </a:lnTo>
                <a:lnTo>
                  <a:pt x="300203" y="524160"/>
                </a:lnTo>
                <a:lnTo>
                  <a:pt x="309733" y="528928"/>
                </a:lnTo>
                <a:lnTo>
                  <a:pt x="314498" y="528928"/>
                </a:lnTo>
                <a:lnTo>
                  <a:pt x="328794" y="524160"/>
                </a:lnTo>
                <a:lnTo>
                  <a:pt x="328794" y="519396"/>
                </a:lnTo>
                <a:lnTo>
                  <a:pt x="338324" y="490808"/>
                </a:lnTo>
                <a:lnTo>
                  <a:pt x="343089" y="486040"/>
                </a:lnTo>
                <a:lnTo>
                  <a:pt x="352619" y="486040"/>
                </a:lnTo>
                <a:lnTo>
                  <a:pt x="357385" y="486040"/>
                </a:lnTo>
                <a:lnTo>
                  <a:pt x="366915" y="471744"/>
                </a:lnTo>
                <a:lnTo>
                  <a:pt x="371680" y="466980"/>
                </a:lnTo>
                <a:lnTo>
                  <a:pt x="366915" y="433624"/>
                </a:lnTo>
                <a:lnTo>
                  <a:pt x="366915" y="414564"/>
                </a:lnTo>
                <a:lnTo>
                  <a:pt x="366915" y="409800"/>
                </a:lnTo>
                <a:lnTo>
                  <a:pt x="362150" y="405032"/>
                </a:lnTo>
                <a:lnTo>
                  <a:pt x="362150" y="400268"/>
                </a:lnTo>
                <a:lnTo>
                  <a:pt x="362150" y="390740"/>
                </a:lnTo>
                <a:lnTo>
                  <a:pt x="366915" y="381208"/>
                </a:lnTo>
                <a:lnTo>
                  <a:pt x="362150" y="376444"/>
                </a:lnTo>
                <a:lnTo>
                  <a:pt x="362150" y="366912"/>
                </a:lnTo>
                <a:lnTo>
                  <a:pt x="371680" y="347852"/>
                </a:lnTo>
                <a:lnTo>
                  <a:pt x="376445" y="338324"/>
                </a:lnTo>
                <a:lnTo>
                  <a:pt x="385975" y="324028"/>
                </a:lnTo>
                <a:lnTo>
                  <a:pt x="385975" y="314496"/>
                </a:lnTo>
                <a:lnTo>
                  <a:pt x="376445" y="304968"/>
                </a:lnTo>
                <a:lnTo>
                  <a:pt x="366915" y="295436"/>
                </a:lnTo>
                <a:lnTo>
                  <a:pt x="362150" y="285904"/>
                </a:lnTo>
                <a:lnTo>
                  <a:pt x="357385" y="281140"/>
                </a:lnTo>
                <a:lnTo>
                  <a:pt x="357385" y="285904"/>
                </a:lnTo>
                <a:lnTo>
                  <a:pt x="362150" y="304968"/>
                </a:lnTo>
                <a:lnTo>
                  <a:pt x="347854" y="295436"/>
                </a:lnTo>
                <a:lnTo>
                  <a:pt x="343089" y="285904"/>
                </a:lnTo>
                <a:lnTo>
                  <a:pt x="343089" y="276376"/>
                </a:lnTo>
                <a:lnTo>
                  <a:pt x="343089" y="271612"/>
                </a:lnTo>
                <a:lnTo>
                  <a:pt x="352619" y="262080"/>
                </a:lnTo>
                <a:lnTo>
                  <a:pt x="362150" y="262080"/>
                </a:lnTo>
                <a:lnTo>
                  <a:pt x="362150" y="257316"/>
                </a:lnTo>
                <a:lnTo>
                  <a:pt x="347854" y="238256"/>
                </a:lnTo>
                <a:lnTo>
                  <a:pt x="338324" y="228724"/>
                </a:lnTo>
                <a:lnTo>
                  <a:pt x="333559" y="223960"/>
                </a:lnTo>
                <a:lnTo>
                  <a:pt x="324029" y="223960"/>
                </a:lnTo>
                <a:lnTo>
                  <a:pt x="319264" y="219192"/>
                </a:lnTo>
                <a:lnTo>
                  <a:pt x="319264" y="214428"/>
                </a:lnTo>
                <a:lnTo>
                  <a:pt x="324029" y="209664"/>
                </a:lnTo>
                <a:lnTo>
                  <a:pt x="338324" y="209664"/>
                </a:lnTo>
                <a:lnTo>
                  <a:pt x="347854" y="204900"/>
                </a:lnTo>
                <a:lnTo>
                  <a:pt x="347854" y="200132"/>
                </a:lnTo>
                <a:lnTo>
                  <a:pt x="343089" y="195368"/>
                </a:lnTo>
                <a:lnTo>
                  <a:pt x="343089" y="166776"/>
                </a:lnTo>
                <a:lnTo>
                  <a:pt x="338324" y="147716"/>
                </a:lnTo>
                <a:lnTo>
                  <a:pt x="338324" y="142952"/>
                </a:lnTo>
                <a:lnTo>
                  <a:pt x="333559" y="142952"/>
                </a:lnTo>
                <a:lnTo>
                  <a:pt x="328794" y="142952"/>
                </a:lnTo>
                <a:lnTo>
                  <a:pt x="324029" y="142952"/>
                </a:lnTo>
                <a:lnTo>
                  <a:pt x="319264" y="138188"/>
                </a:lnTo>
                <a:lnTo>
                  <a:pt x="309733" y="123892"/>
                </a:lnTo>
                <a:lnTo>
                  <a:pt x="300203" y="90536"/>
                </a:lnTo>
                <a:lnTo>
                  <a:pt x="4617409" y="90536"/>
                </a:lnTo>
                <a:lnTo>
                  <a:pt x="4617409" y="38120"/>
                </a:lnTo>
                <a:close/>
              </a:path>
            </a:pathLst>
          </a:custGeom>
          <a:solidFill>
            <a:srgbClr val="E0301E">
              <a:lumMod val="75000"/>
            </a:srgbClr>
          </a:solidFill>
          <a:ln w="3175">
            <a:solidFill>
              <a:srgbClr val="7D7D7D"/>
            </a:solidFill>
            <a:prstDash val="solid"/>
            <a:round/>
            <a:headEnd/>
            <a:tailEnd/>
          </a:ln>
        </p:spPr>
        <p:txBody>
          <a:bodyPr vert="horz" wrap="square" lIns="82935" tIns="41468" rIns="82935" bIns="41468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33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5" name="Freeform 55">
            <a:extLst>
              <a:ext uri="{FF2B5EF4-FFF2-40B4-BE49-F238E27FC236}">
                <a16:creationId xmlns:a16="http://schemas.microsoft.com/office/drawing/2014/main" id="{40B5C702-3ED2-E208-53D3-F53D3A5DC36E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385453" y="4062597"/>
            <a:ext cx="565759" cy="565759"/>
          </a:xfrm>
          <a:custGeom>
            <a:avLst/>
            <a:gdLst>
              <a:gd name="T0" fmla="*/ 175 w 200"/>
              <a:gd name="T1" fmla="*/ 188 h 200"/>
              <a:gd name="T2" fmla="*/ 175 w 200"/>
              <a:gd name="T3" fmla="*/ 50 h 200"/>
              <a:gd name="T4" fmla="*/ 162 w 200"/>
              <a:gd name="T5" fmla="*/ 38 h 200"/>
              <a:gd name="T6" fmla="*/ 137 w 200"/>
              <a:gd name="T7" fmla="*/ 38 h 200"/>
              <a:gd name="T8" fmla="*/ 137 w 200"/>
              <a:gd name="T9" fmla="*/ 13 h 200"/>
              <a:gd name="T10" fmla="*/ 125 w 200"/>
              <a:gd name="T11" fmla="*/ 0 h 200"/>
              <a:gd name="T12" fmla="*/ 37 w 200"/>
              <a:gd name="T13" fmla="*/ 0 h 200"/>
              <a:gd name="T14" fmla="*/ 25 w 200"/>
              <a:gd name="T15" fmla="*/ 13 h 200"/>
              <a:gd name="T16" fmla="*/ 25 w 200"/>
              <a:gd name="T17" fmla="*/ 188 h 200"/>
              <a:gd name="T18" fmla="*/ 0 w 200"/>
              <a:gd name="T19" fmla="*/ 188 h 200"/>
              <a:gd name="T20" fmla="*/ 0 w 200"/>
              <a:gd name="T21" fmla="*/ 200 h 200"/>
              <a:gd name="T22" fmla="*/ 200 w 200"/>
              <a:gd name="T23" fmla="*/ 200 h 200"/>
              <a:gd name="T24" fmla="*/ 200 w 200"/>
              <a:gd name="T25" fmla="*/ 188 h 200"/>
              <a:gd name="T26" fmla="*/ 175 w 200"/>
              <a:gd name="T27" fmla="*/ 188 h 200"/>
              <a:gd name="T28" fmla="*/ 162 w 200"/>
              <a:gd name="T29" fmla="*/ 188 h 200"/>
              <a:gd name="T30" fmla="*/ 37 w 200"/>
              <a:gd name="T31" fmla="*/ 188 h 200"/>
              <a:gd name="T32" fmla="*/ 37 w 200"/>
              <a:gd name="T33" fmla="*/ 13 h 200"/>
              <a:gd name="T34" fmla="*/ 125 w 200"/>
              <a:gd name="T35" fmla="*/ 13 h 200"/>
              <a:gd name="T36" fmla="*/ 125 w 200"/>
              <a:gd name="T37" fmla="*/ 38 h 200"/>
              <a:gd name="T38" fmla="*/ 125 w 200"/>
              <a:gd name="T39" fmla="*/ 50 h 200"/>
              <a:gd name="T40" fmla="*/ 137 w 200"/>
              <a:gd name="T41" fmla="*/ 50 h 200"/>
              <a:gd name="T42" fmla="*/ 162 w 200"/>
              <a:gd name="T43" fmla="*/ 50 h 200"/>
              <a:gd name="T44" fmla="*/ 162 w 200"/>
              <a:gd name="T45" fmla="*/ 188 h 200"/>
              <a:gd name="T46" fmla="*/ 56 w 200"/>
              <a:gd name="T47" fmla="*/ 144 h 200"/>
              <a:gd name="T48" fmla="*/ 69 w 200"/>
              <a:gd name="T49" fmla="*/ 144 h 200"/>
              <a:gd name="T50" fmla="*/ 69 w 200"/>
              <a:gd name="T51" fmla="*/ 132 h 200"/>
              <a:gd name="T52" fmla="*/ 56 w 200"/>
              <a:gd name="T53" fmla="*/ 132 h 200"/>
              <a:gd name="T54" fmla="*/ 56 w 200"/>
              <a:gd name="T55" fmla="*/ 144 h 200"/>
              <a:gd name="T56" fmla="*/ 56 w 200"/>
              <a:gd name="T57" fmla="*/ 94 h 200"/>
              <a:gd name="T58" fmla="*/ 69 w 200"/>
              <a:gd name="T59" fmla="*/ 94 h 200"/>
              <a:gd name="T60" fmla="*/ 69 w 200"/>
              <a:gd name="T61" fmla="*/ 82 h 200"/>
              <a:gd name="T62" fmla="*/ 56 w 200"/>
              <a:gd name="T63" fmla="*/ 82 h 200"/>
              <a:gd name="T64" fmla="*/ 56 w 200"/>
              <a:gd name="T65" fmla="*/ 94 h 200"/>
              <a:gd name="T66" fmla="*/ 56 w 200"/>
              <a:gd name="T67" fmla="*/ 44 h 200"/>
              <a:gd name="T68" fmla="*/ 69 w 200"/>
              <a:gd name="T69" fmla="*/ 44 h 200"/>
              <a:gd name="T70" fmla="*/ 69 w 200"/>
              <a:gd name="T71" fmla="*/ 32 h 200"/>
              <a:gd name="T72" fmla="*/ 56 w 200"/>
              <a:gd name="T73" fmla="*/ 32 h 200"/>
              <a:gd name="T74" fmla="*/ 56 w 200"/>
              <a:gd name="T75" fmla="*/ 44 h 200"/>
              <a:gd name="T76" fmla="*/ 94 w 200"/>
              <a:gd name="T77" fmla="*/ 157 h 200"/>
              <a:gd name="T78" fmla="*/ 106 w 200"/>
              <a:gd name="T79" fmla="*/ 157 h 200"/>
              <a:gd name="T80" fmla="*/ 106 w 200"/>
              <a:gd name="T81" fmla="*/ 132 h 200"/>
              <a:gd name="T82" fmla="*/ 94 w 200"/>
              <a:gd name="T83" fmla="*/ 132 h 200"/>
              <a:gd name="T84" fmla="*/ 94 w 200"/>
              <a:gd name="T85" fmla="*/ 157 h 200"/>
              <a:gd name="T86" fmla="*/ 94 w 200"/>
              <a:gd name="T87" fmla="*/ 94 h 200"/>
              <a:gd name="T88" fmla="*/ 106 w 200"/>
              <a:gd name="T89" fmla="*/ 94 h 200"/>
              <a:gd name="T90" fmla="*/ 106 w 200"/>
              <a:gd name="T91" fmla="*/ 82 h 200"/>
              <a:gd name="T92" fmla="*/ 94 w 200"/>
              <a:gd name="T93" fmla="*/ 82 h 200"/>
              <a:gd name="T94" fmla="*/ 94 w 200"/>
              <a:gd name="T95" fmla="*/ 94 h 200"/>
              <a:gd name="T96" fmla="*/ 94 w 200"/>
              <a:gd name="T97" fmla="*/ 44 h 200"/>
              <a:gd name="T98" fmla="*/ 106 w 200"/>
              <a:gd name="T99" fmla="*/ 44 h 200"/>
              <a:gd name="T100" fmla="*/ 106 w 200"/>
              <a:gd name="T101" fmla="*/ 32 h 200"/>
              <a:gd name="T102" fmla="*/ 94 w 200"/>
              <a:gd name="T103" fmla="*/ 32 h 200"/>
              <a:gd name="T104" fmla="*/ 94 w 200"/>
              <a:gd name="T105" fmla="*/ 44 h 200"/>
              <a:gd name="T106" fmla="*/ 131 w 200"/>
              <a:gd name="T107" fmla="*/ 144 h 200"/>
              <a:gd name="T108" fmla="*/ 144 w 200"/>
              <a:gd name="T109" fmla="*/ 144 h 200"/>
              <a:gd name="T110" fmla="*/ 144 w 200"/>
              <a:gd name="T111" fmla="*/ 132 h 200"/>
              <a:gd name="T112" fmla="*/ 131 w 200"/>
              <a:gd name="T113" fmla="*/ 132 h 200"/>
              <a:gd name="T114" fmla="*/ 131 w 200"/>
              <a:gd name="T115" fmla="*/ 144 h 200"/>
              <a:gd name="T116" fmla="*/ 131 w 200"/>
              <a:gd name="T117" fmla="*/ 94 h 200"/>
              <a:gd name="T118" fmla="*/ 144 w 200"/>
              <a:gd name="T119" fmla="*/ 94 h 200"/>
              <a:gd name="T120" fmla="*/ 144 w 200"/>
              <a:gd name="T121" fmla="*/ 82 h 200"/>
              <a:gd name="T122" fmla="*/ 131 w 200"/>
              <a:gd name="T123" fmla="*/ 82 h 200"/>
              <a:gd name="T124" fmla="*/ 131 w 200"/>
              <a:gd name="T125" fmla="*/ 94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00" h="200">
                <a:moveTo>
                  <a:pt x="175" y="188"/>
                </a:moveTo>
                <a:cubicBezTo>
                  <a:pt x="175" y="50"/>
                  <a:pt x="175" y="50"/>
                  <a:pt x="175" y="50"/>
                </a:cubicBezTo>
                <a:cubicBezTo>
                  <a:pt x="175" y="44"/>
                  <a:pt x="169" y="38"/>
                  <a:pt x="162" y="38"/>
                </a:cubicBezTo>
                <a:cubicBezTo>
                  <a:pt x="137" y="38"/>
                  <a:pt x="137" y="38"/>
                  <a:pt x="137" y="38"/>
                </a:cubicBezTo>
                <a:cubicBezTo>
                  <a:pt x="137" y="13"/>
                  <a:pt x="137" y="13"/>
                  <a:pt x="137" y="13"/>
                </a:cubicBezTo>
                <a:cubicBezTo>
                  <a:pt x="137" y="6"/>
                  <a:pt x="132" y="0"/>
                  <a:pt x="125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1" y="0"/>
                  <a:pt x="25" y="6"/>
                  <a:pt x="25" y="13"/>
                </a:cubicBezTo>
                <a:cubicBezTo>
                  <a:pt x="25" y="188"/>
                  <a:pt x="25" y="188"/>
                  <a:pt x="25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200"/>
                  <a:pt x="0" y="200"/>
                  <a:pt x="0" y="200"/>
                </a:cubicBezTo>
                <a:cubicBezTo>
                  <a:pt x="200" y="200"/>
                  <a:pt x="200" y="200"/>
                  <a:pt x="200" y="200"/>
                </a:cubicBezTo>
                <a:cubicBezTo>
                  <a:pt x="200" y="188"/>
                  <a:pt x="200" y="188"/>
                  <a:pt x="200" y="188"/>
                </a:cubicBezTo>
                <a:lnTo>
                  <a:pt x="175" y="188"/>
                </a:lnTo>
                <a:close/>
                <a:moveTo>
                  <a:pt x="162" y="188"/>
                </a:moveTo>
                <a:cubicBezTo>
                  <a:pt x="37" y="188"/>
                  <a:pt x="37" y="188"/>
                  <a:pt x="37" y="188"/>
                </a:cubicBezTo>
                <a:cubicBezTo>
                  <a:pt x="37" y="13"/>
                  <a:pt x="37" y="13"/>
                  <a:pt x="37" y="13"/>
                </a:cubicBezTo>
                <a:cubicBezTo>
                  <a:pt x="125" y="13"/>
                  <a:pt x="125" y="13"/>
                  <a:pt x="125" y="13"/>
                </a:cubicBezTo>
                <a:cubicBezTo>
                  <a:pt x="125" y="38"/>
                  <a:pt x="125" y="38"/>
                  <a:pt x="125" y="38"/>
                </a:cubicBezTo>
                <a:cubicBezTo>
                  <a:pt x="125" y="50"/>
                  <a:pt x="125" y="50"/>
                  <a:pt x="125" y="50"/>
                </a:cubicBezTo>
                <a:cubicBezTo>
                  <a:pt x="137" y="50"/>
                  <a:pt x="137" y="50"/>
                  <a:pt x="137" y="50"/>
                </a:cubicBezTo>
                <a:cubicBezTo>
                  <a:pt x="162" y="50"/>
                  <a:pt x="162" y="50"/>
                  <a:pt x="162" y="50"/>
                </a:cubicBezTo>
                <a:lnTo>
                  <a:pt x="162" y="188"/>
                </a:lnTo>
                <a:close/>
                <a:moveTo>
                  <a:pt x="56" y="144"/>
                </a:moveTo>
                <a:cubicBezTo>
                  <a:pt x="69" y="144"/>
                  <a:pt x="69" y="144"/>
                  <a:pt x="69" y="144"/>
                </a:cubicBezTo>
                <a:cubicBezTo>
                  <a:pt x="69" y="132"/>
                  <a:pt x="69" y="132"/>
                  <a:pt x="69" y="132"/>
                </a:cubicBezTo>
                <a:cubicBezTo>
                  <a:pt x="56" y="132"/>
                  <a:pt x="56" y="132"/>
                  <a:pt x="56" y="132"/>
                </a:cubicBezTo>
                <a:lnTo>
                  <a:pt x="56" y="144"/>
                </a:lnTo>
                <a:close/>
                <a:moveTo>
                  <a:pt x="56" y="94"/>
                </a:moveTo>
                <a:cubicBezTo>
                  <a:pt x="69" y="94"/>
                  <a:pt x="69" y="94"/>
                  <a:pt x="69" y="94"/>
                </a:cubicBezTo>
                <a:cubicBezTo>
                  <a:pt x="69" y="82"/>
                  <a:pt x="69" y="82"/>
                  <a:pt x="69" y="82"/>
                </a:cubicBezTo>
                <a:cubicBezTo>
                  <a:pt x="56" y="82"/>
                  <a:pt x="56" y="82"/>
                  <a:pt x="56" y="82"/>
                </a:cubicBezTo>
                <a:lnTo>
                  <a:pt x="56" y="94"/>
                </a:lnTo>
                <a:close/>
                <a:moveTo>
                  <a:pt x="56" y="44"/>
                </a:moveTo>
                <a:cubicBezTo>
                  <a:pt x="69" y="44"/>
                  <a:pt x="69" y="44"/>
                  <a:pt x="69" y="44"/>
                </a:cubicBezTo>
                <a:cubicBezTo>
                  <a:pt x="69" y="32"/>
                  <a:pt x="69" y="32"/>
                  <a:pt x="69" y="32"/>
                </a:cubicBezTo>
                <a:cubicBezTo>
                  <a:pt x="56" y="32"/>
                  <a:pt x="56" y="32"/>
                  <a:pt x="56" y="32"/>
                </a:cubicBezTo>
                <a:lnTo>
                  <a:pt x="56" y="44"/>
                </a:lnTo>
                <a:close/>
                <a:moveTo>
                  <a:pt x="94" y="157"/>
                </a:moveTo>
                <a:cubicBezTo>
                  <a:pt x="106" y="157"/>
                  <a:pt x="106" y="157"/>
                  <a:pt x="106" y="157"/>
                </a:cubicBezTo>
                <a:cubicBezTo>
                  <a:pt x="106" y="132"/>
                  <a:pt x="106" y="132"/>
                  <a:pt x="106" y="132"/>
                </a:cubicBezTo>
                <a:cubicBezTo>
                  <a:pt x="94" y="132"/>
                  <a:pt x="94" y="132"/>
                  <a:pt x="94" y="132"/>
                </a:cubicBezTo>
                <a:lnTo>
                  <a:pt x="94" y="157"/>
                </a:lnTo>
                <a:close/>
                <a:moveTo>
                  <a:pt x="94" y="94"/>
                </a:moveTo>
                <a:cubicBezTo>
                  <a:pt x="106" y="94"/>
                  <a:pt x="106" y="94"/>
                  <a:pt x="106" y="94"/>
                </a:cubicBezTo>
                <a:cubicBezTo>
                  <a:pt x="106" y="82"/>
                  <a:pt x="106" y="82"/>
                  <a:pt x="106" y="82"/>
                </a:cubicBezTo>
                <a:cubicBezTo>
                  <a:pt x="94" y="82"/>
                  <a:pt x="94" y="82"/>
                  <a:pt x="94" y="82"/>
                </a:cubicBezTo>
                <a:lnTo>
                  <a:pt x="94" y="94"/>
                </a:lnTo>
                <a:close/>
                <a:moveTo>
                  <a:pt x="94" y="44"/>
                </a:moveTo>
                <a:cubicBezTo>
                  <a:pt x="106" y="44"/>
                  <a:pt x="106" y="44"/>
                  <a:pt x="106" y="44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94" y="32"/>
                  <a:pt x="94" y="32"/>
                  <a:pt x="94" y="32"/>
                </a:cubicBezTo>
                <a:lnTo>
                  <a:pt x="94" y="44"/>
                </a:lnTo>
                <a:close/>
                <a:moveTo>
                  <a:pt x="131" y="144"/>
                </a:moveTo>
                <a:cubicBezTo>
                  <a:pt x="144" y="144"/>
                  <a:pt x="144" y="144"/>
                  <a:pt x="144" y="144"/>
                </a:cubicBezTo>
                <a:cubicBezTo>
                  <a:pt x="144" y="132"/>
                  <a:pt x="144" y="132"/>
                  <a:pt x="144" y="132"/>
                </a:cubicBezTo>
                <a:cubicBezTo>
                  <a:pt x="131" y="132"/>
                  <a:pt x="131" y="132"/>
                  <a:pt x="131" y="132"/>
                </a:cubicBezTo>
                <a:lnTo>
                  <a:pt x="131" y="144"/>
                </a:lnTo>
                <a:close/>
                <a:moveTo>
                  <a:pt x="131" y="94"/>
                </a:moveTo>
                <a:cubicBezTo>
                  <a:pt x="144" y="94"/>
                  <a:pt x="144" y="94"/>
                  <a:pt x="144" y="94"/>
                </a:cubicBezTo>
                <a:cubicBezTo>
                  <a:pt x="144" y="82"/>
                  <a:pt x="144" y="82"/>
                  <a:pt x="144" y="82"/>
                </a:cubicBezTo>
                <a:cubicBezTo>
                  <a:pt x="131" y="82"/>
                  <a:pt x="131" y="82"/>
                  <a:pt x="131" y="82"/>
                </a:cubicBezTo>
                <a:lnTo>
                  <a:pt x="131" y="9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wrap="square" lIns="78191" tIns="39096" rIns="78191" bIns="3909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6" name="Freeform 127">
            <a:extLst>
              <a:ext uri="{FF2B5EF4-FFF2-40B4-BE49-F238E27FC236}">
                <a16:creationId xmlns:a16="http://schemas.microsoft.com/office/drawing/2014/main" id="{D09A65AF-69D6-838A-76EC-6E21F1F8CF01}"/>
              </a:ext>
            </a:extLst>
          </p:cNvPr>
          <p:cNvSpPr>
            <a:spLocks noEditPoints="1"/>
          </p:cNvSpPr>
          <p:nvPr/>
        </p:nvSpPr>
        <p:spPr bwMode="auto">
          <a:xfrm>
            <a:off x="4365580" y="5385208"/>
            <a:ext cx="17556" cy="28703"/>
          </a:xfrm>
          <a:custGeom>
            <a:avLst/>
            <a:gdLst>
              <a:gd name="T0" fmla="*/ 526 w 578"/>
              <a:gd name="T1" fmla="*/ 482 h 945"/>
              <a:gd name="T2" fmla="*/ 468 w 578"/>
              <a:gd name="T3" fmla="*/ 436 h 945"/>
              <a:gd name="T4" fmla="*/ 372 w 578"/>
              <a:gd name="T5" fmla="*/ 398 h 945"/>
              <a:gd name="T6" fmla="*/ 318 w 578"/>
              <a:gd name="T7" fmla="*/ 202 h 945"/>
              <a:gd name="T8" fmla="*/ 366 w 578"/>
              <a:gd name="T9" fmla="*/ 218 h 945"/>
              <a:gd name="T10" fmla="*/ 398 w 578"/>
              <a:gd name="T11" fmla="*/ 262 h 945"/>
              <a:gd name="T12" fmla="*/ 552 w 578"/>
              <a:gd name="T13" fmla="*/ 302 h 945"/>
              <a:gd name="T14" fmla="*/ 530 w 578"/>
              <a:gd name="T15" fmla="*/ 208 h 945"/>
              <a:gd name="T16" fmla="*/ 494 w 578"/>
              <a:gd name="T17" fmla="*/ 156 h 945"/>
              <a:gd name="T18" fmla="*/ 446 w 578"/>
              <a:gd name="T19" fmla="*/ 118 h 945"/>
              <a:gd name="T20" fmla="*/ 386 w 578"/>
              <a:gd name="T21" fmla="*/ 94 h 945"/>
              <a:gd name="T22" fmla="*/ 318 w 578"/>
              <a:gd name="T23" fmla="*/ 0 h 945"/>
              <a:gd name="T24" fmla="*/ 234 w 578"/>
              <a:gd name="T25" fmla="*/ 82 h 945"/>
              <a:gd name="T26" fmla="*/ 168 w 578"/>
              <a:gd name="T27" fmla="*/ 98 h 945"/>
              <a:gd name="T28" fmla="*/ 90 w 578"/>
              <a:gd name="T29" fmla="*/ 140 h 945"/>
              <a:gd name="T30" fmla="*/ 48 w 578"/>
              <a:gd name="T31" fmla="*/ 190 h 945"/>
              <a:gd name="T32" fmla="*/ 22 w 578"/>
              <a:gd name="T33" fmla="*/ 252 h 945"/>
              <a:gd name="T34" fmla="*/ 18 w 578"/>
              <a:gd name="T35" fmla="*/ 328 h 945"/>
              <a:gd name="T36" fmla="*/ 34 w 578"/>
              <a:gd name="T37" fmla="*/ 388 h 945"/>
              <a:gd name="T38" fmla="*/ 82 w 578"/>
              <a:gd name="T39" fmla="*/ 446 h 945"/>
              <a:gd name="T40" fmla="*/ 130 w 578"/>
              <a:gd name="T41" fmla="*/ 476 h 945"/>
              <a:gd name="T42" fmla="*/ 224 w 578"/>
              <a:gd name="T43" fmla="*/ 508 h 945"/>
              <a:gd name="T44" fmla="*/ 258 w 578"/>
              <a:gd name="T45" fmla="*/ 518 h 945"/>
              <a:gd name="T46" fmla="*/ 214 w 578"/>
              <a:gd name="T47" fmla="*/ 721 h 945"/>
              <a:gd name="T48" fmla="*/ 170 w 578"/>
              <a:gd name="T49" fmla="*/ 683 h 945"/>
              <a:gd name="T50" fmla="*/ 148 w 578"/>
              <a:gd name="T51" fmla="*/ 627 h 945"/>
              <a:gd name="T52" fmla="*/ 4 w 578"/>
              <a:gd name="T53" fmla="*/ 629 h 945"/>
              <a:gd name="T54" fmla="*/ 36 w 578"/>
              <a:gd name="T55" fmla="*/ 729 h 945"/>
              <a:gd name="T56" fmla="*/ 76 w 578"/>
              <a:gd name="T57" fmla="*/ 785 h 945"/>
              <a:gd name="T58" fmla="*/ 154 w 578"/>
              <a:gd name="T59" fmla="*/ 833 h 945"/>
              <a:gd name="T60" fmla="*/ 258 w 578"/>
              <a:gd name="T61" fmla="*/ 855 h 945"/>
              <a:gd name="T62" fmla="*/ 318 w 578"/>
              <a:gd name="T63" fmla="*/ 855 h 945"/>
              <a:gd name="T64" fmla="*/ 446 w 578"/>
              <a:gd name="T65" fmla="*/ 825 h 945"/>
              <a:gd name="T66" fmla="*/ 510 w 578"/>
              <a:gd name="T67" fmla="*/ 781 h 945"/>
              <a:gd name="T68" fmla="*/ 550 w 578"/>
              <a:gd name="T69" fmla="*/ 733 h 945"/>
              <a:gd name="T70" fmla="*/ 576 w 578"/>
              <a:gd name="T71" fmla="*/ 667 h 945"/>
              <a:gd name="T72" fmla="*/ 578 w 578"/>
              <a:gd name="T73" fmla="*/ 613 h 945"/>
              <a:gd name="T74" fmla="*/ 566 w 578"/>
              <a:gd name="T75" fmla="*/ 546 h 945"/>
              <a:gd name="T76" fmla="*/ 258 w 578"/>
              <a:gd name="T77" fmla="*/ 370 h 945"/>
              <a:gd name="T78" fmla="*/ 198 w 578"/>
              <a:gd name="T79" fmla="*/ 350 h 945"/>
              <a:gd name="T80" fmla="*/ 170 w 578"/>
              <a:gd name="T81" fmla="*/ 318 h 945"/>
              <a:gd name="T82" fmla="*/ 166 w 578"/>
              <a:gd name="T83" fmla="*/ 268 h 945"/>
              <a:gd name="T84" fmla="*/ 194 w 578"/>
              <a:gd name="T85" fmla="*/ 222 h 945"/>
              <a:gd name="T86" fmla="*/ 224 w 578"/>
              <a:gd name="T87" fmla="*/ 206 h 945"/>
              <a:gd name="T88" fmla="*/ 420 w 578"/>
              <a:gd name="T89" fmla="*/ 677 h 945"/>
              <a:gd name="T90" fmla="*/ 394 w 578"/>
              <a:gd name="T91" fmla="*/ 707 h 945"/>
              <a:gd name="T92" fmla="*/ 338 w 578"/>
              <a:gd name="T93" fmla="*/ 733 h 945"/>
              <a:gd name="T94" fmla="*/ 348 w 578"/>
              <a:gd name="T95" fmla="*/ 544 h 945"/>
              <a:gd name="T96" fmla="*/ 406 w 578"/>
              <a:gd name="T97" fmla="*/ 573 h 945"/>
              <a:gd name="T98" fmla="*/ 430 w 578"/>
              <a:gd name="T99" fmla="*/ 635 h 945"/>
              <a:gd name="T100" fmla="*/ 426 w 578"/>
              <a:gd name="T101" fmla="*/ 667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8" h="945">
                <a:moveTo>
                  <a:pt x="552" y="514"/>
                </a:moveTo>
                <a:lnTo>
                  <a:pt x="552" y="514"/>
                </a:lnTo>
                <a:lnTo>
                  <a:pt x="540" y="498"/>
                </a:lnTo>
                <a:lnTo>
                  <a:pt x="526" y="482"/>
                </a:lnTo>
                <a:lnTo>
                  <a:pt x="510" y="466"/>
                </a:lnTo>
                <a:lnTo>
                  <a:pt x="490" y="450"/>
                </a:lnTo>
                <a:lnTo>
                  <a:pt x="490" y="450"/>
                </a:lnTo>
                <a:lnTo>
                  <a:pt x="468" y="436"/>
                </a:lnTo>
                <a:lnTo>
                  <a:pt x="440" y="422"/>
                </a:lnTo>
                <a:lnTo>
                  <a:pt x="408" y="410"/>
                </a:lnTo>
                <a:lnTo>
                  <a:pt x="372" y="398"/>
                </a:lnTo>
                <a:lnTo>
                  <a:pt x="372" y="398"/>
                </a:lnTo>
                <a:lnTo>
                  <a:pt x="344" y="392"/>
                </a:lnTo>
                <a:lnTo>
                  <a:pt x="344" y="392"/>
                </a:lnTo>
                <a:lnTo>
                  <a:pt x="318" y="386"/>
                </a:lnTo>
                <a:lnTo>
                  <a:pt x="318" y="202"/>
                </a:lnTo>
                <a:lnTo>
                  <a:pt x="318" y="202"/>
                </a:lnTo>
                <a:lnTo>
                  <a:pt x="336" y="204"/>
                </a:lnTo>
                <a:lnTo>
                  <a:pt x="352" y="208"/>
                </a:lnTo>
                <a:lnTo>
                  <a:pt x="366" y="218"/>
                </a:lnTo>
                <a:lnTo>
                  <a:pt x="380" y="230"/>
                </a:lnTo>
                <a:lnTo>
                  <a:pt x="380" y="230"/>
                </a:lnTo>
                <a:lnTo>
                  <a:pt x="390" y="246"/>
                </a:lnTo>
                <a:lnTo>
                  <a:pt x="398" y="262"/>
                </a:lnTo>
                <a:lnTo>
                  <a:pt x="404" y="282"/>
                </a:lnTo>
                <a:lnTo>
                  <a:pt x="406" y="302"/>
                </a:lnTo>
                <a:lnTo>
                  <a:pt x="552" y="302"/>
                </a:lnTo>
                <a:lnTo>
                  <a:pt x="552" y="302"/>
                </a:lnTo>
                <a:lnTo>
                  <a:pt x="550" y="276"/>
                </a:lnTo>
                <a:lnTo>
                  <a:pt x="544" y="250"/>
                </a:lnTo>
                <a:lnTo>
                  <a:pt x="538" y="228"/>
                </a:lnTo>
                <a:lnTo>
                  <a:pt x="530" y="208"/>
                </a:lnTo>
                <a:lnTo>
                  <a:pt x="530" y="208"/>
                </a:lnTo>
                <a:lnTo>
                  <a:pt x="518" y="188"/>
                </a:lnTo>
                <a:lnTo>
                  <a:pt x="506" y="172"/>
                </a:lnTo>
                <a:lnTo>
                  <a:pt x="494" y="156"/>
                </a:lnTo>
                <a:lnTo>
                  <a:pt x="478" y="142"/>
                </a:lnTo>
                <a:lnTo>
                  <a:pt x="478" y="142"/>
                </a:lnTo>
                <a:lnTo>
                  <a:pt x="462" y="130"/>
                </a:lnTo>
                <a:lnTo>
                  <a:pt x="446" y="118"/>
                </a:lnTo>
                <a:lnTo>
                  <a:pt x="426" y="108"/>
                </a:lnTo>
                <a:lnTo>
                  <a:pt x="406" y="100"/>
                </a:lnTo>
                <a:lnTo>
                  <a:pt x="406" y="100"/>
                </a:lnTo>
                <a:lnTo>
                  <a:pt x="386" y="94"/>
                </a:lnTo>
                <a:lnTo>
                  <a:pt x="364" y="88"/>
                </a:lnTo>
                <a:lnTo>
                  <a:pt x="342" y="84"/>
                </a:lnTo>
                <a:lnTo>
                  <a:pt x="318" y="80"/>
                </a:lnTo>
                <a:lnTo>
                  <a:pt x="318" y="0"/>
                </a:lnTo>
                <a:lnTo>
                  <a:pt x="258" y="0"/>
                </a:lnTo>
                <a:lnTo>
                  <a:pt x="258" y="80"/>
                </a:lnTo>
                <a:lnTo>
                  <a:pt x="258" y="80"/>
                </a:lnTo>
                <a:lnTo>
                  <a:pt x="234" y="82"/>
                </a:lnTo>
                <a:lnTo>
                  <a:pt x="212" y="86"/>
                </a:lnTo>
                <a:lnTo>
                  <a:pt x="190" y="92"/>
                </a:lnTo>
                <a:lnTo>
                  <a:pt x="168" y="98"/>
                </a:lnTo>
                <a:lnTo>
                  <a:pt x="168" y="98"/>
                </a:lnTo>
                <a:lnTo>
                  <a:pt x="146" y="106"/>
                </a:lnTo>
                <a:lnTo>
                  <a:pt x="126" y="116"/>
                </a:lnTo>
                <a:lnTo>
                  <a:pt x="108" y="128"/>
                </a:lnTo>
                <a:lnTo>
                  <a:pt x="90" y="140"/>
                </a:lnTo>
                <a:lnTo>
                  <a:pt x="90" y="140"/>
                </a:lnTo>
                <a:lnTo>
                  <a:pt x="76" y="156"/>
                </a:lnTo>
                <a:lnTo>
                  <a:pt x="60" y="172"/>
                </a:lnTo>
                <a:lnTo>
                  <a:pt x="48" y="190"/>
                </a:lnTo>
                <a:lnTo>
                  <a:pt x="38" y="208"/>
                </a:lnTo>
                <a:lnTo>
                  <a:pt x="38" y="208"/>
                </a:lnTo>
                <a:lnTo>
                  <a:pt x="28" y="230"/>
                </a:lnTo>
                <a:lnTo>
                  <a:pt x="22" y="252"/>
                </a:lnTo>
                <a:lnTo>
                  <a:pt x="18" y="276"/>
                </a:lnTo>
                <a:lnTo>
                  <a:pt x="18" y="302"/>
                </a:lnTo>
                <a:lnTo>
                  <a:pt x="18" y="302"/>
                </a:lnTo>
                <a:lnTo>
                  <a:pt x="18" y="328"/>
                </a:lnTo>
                <a:lnTo>
                  <a:pt x="22" y="350"/>
                </a:lnTo>
                <a:lnTo>
                  <a:pt x="28" y="370"/>
                </a:lnTo>
                <a:lnTo>
                  <a:pt x="34" y="388"/>
                </a:lnTo>
                <a:lnTo>
                  <a:pt x="34" y="388"/>
                </a:lnTo>
                <a:lnTo>
                  <a:pt x="44" y="406"/>
                </a:lnTo>
                <a:lnTo>
                  <a:pt x="56" y="420"/>
                </a:lnTo>
                <a:lnTo>
                  <a:pt x="68" y="434"/>
                </a:lnTo>
                <a:lnTo>
                  <a:pt x="82" y="446"/>
                </a:lnTo>
                <a:lnTo>
                  <a:pt x="82" y="446"/>
                </a:lnTo>
                <a:lnTo>
                  <a:pt x="98" y="458"/>
                </a:lnTo>
                <a:lnTo>
                  <a:pt x="114" y="468"/>
                </a:lnTo>
                <a:lnTo>
                  <a:pt x="130" y="476"/>
                </a:lnTo>
                <a:lnTo>
                  <a:pt x="148" y="484"/>
                </a:lnTo>
                <a:lnTo>
                  <a:pt x="148" y="484"/>
                </a:lnTo>
                <a:lnTo>
                  <a:pt x="186" y="498"/>
                </a:lnTo>
                <a:lnTo>
                  <a:pt x="224" y="508"/>
                </a:lnTo>
                <a:lnTo>
                  <a:pt x="224" y="508"/>
                </a:lnTo>
                <a:lnTo>
                  <a:pt x="244" y="514"/>
                </a:lnTo>
                <a:lnTo>
                  <a:pt x="244" y="514"/>
                </a:lnTo>
                <a:lnTo>
                  <a:pt x="258" y="518"/>
                </a:lnTo>
                <a:lnTo>
                  <a:pt x="258" y="735"/>
                </a:lnTo>
                <a:lnTo>
                  <a:pt x="258" y="735"/>
                </a:lnTo>
                <a:lnTo>
                  <a:pt x="234" y="729"/>
                </a:lnTo>
                <a:lnTo>
                  <a:pt x="214" y="721"/>
                </a:lnTo>
                <a:lnTo>
                  <a:pt x="194" y="707"/>
                </a:lnTo>
                <a:lnTo>
                  <a:pt x="178" y="693"/>
                </a:lnTo>
                <a:lnTo>
                  <a:pt x="178" y="693"/>
                </a:lnTo>
                <a:lnTo>
                  <a:pt x="170" y="683"/>
                </a:lnTo>
                <a:lnTo>
                  <a:pt x="164" y="673"/>
                </a:lnTo>
                <a:lnTo>
                  <a:pt x="158" y="663"/>
                </a:lnTo>
                <a:lnTo>
                  <a:pt x="154" y="651"/>
                </a:lnTo>
                <a:lnTo>
                  <a:pt x="148" y="627"/>
                </a:lnTo>
                <a:lnTo>
                  <a:pt x="146" y="599"/>
                </a:lnTo>
                <a:lnTo>
                  <a:pt x="0" y="599"/>
                </a:lnTo>
                <a:lnTo>
                  <a:pt x="0" y="599"/>
                </a:lnTo>
                <a:lnTo>
                  <a:pt x="4" y="629"/>
                </a:lnTo>
                <a:lnTo>
                  <a:pt x="10" y="657"/>
                </a:lnTo>
                <a:lnTo>
                  <a:pt x="16" y="683"/>
                </a:lnTo>
                <a:lnTo>
                  <a:pt x="24" y="707"/>
                </a:lnTo>
                <a:lnTo>
                  <a:pt x="36" y="729"/>
                </a:lnTo>
                <a:lnTo>
                  <a:pt x="48" y="749"/>
                </a:lnTo>
                <a:lnTo>
                  <a:pt x="60" y="767"/>
                </a:lnTo>
                <a:lnTo>
                  <a:pt x="76" y="785"/>
                </a:lnTo>
                <a:lnTo>
                  <a:pt x="76" y="785"/>
                </a:lnTo>
                <a:lnTo>
                  <a:pt x="94" y="799"/>
                </a:lnTo>
                <a:lnTo>
                  <a:pt x="112" y="813"/>
                </a:lnTo>
                <a:lnTo>
                  <a:pt x="132" y="825"/>
                </a:lnTo>
                <a:lnTo>
                  <a:pt x="154" y="833"/>
                </a:lnTo>
                <a:lnTo>
                  <a:pt x="178" y="841"/>
                </a:lnTo>
                <a:lnTo>
                  <a:pt x="202" y="849"/>
                </a:lnTo>
                <a:lnTo>
                  <a:pt x="230" y="853"/>
                </a:lnTo>
                <a:lnTo>
                  <a:pt x="258" y="855"/>
                </a:lnTo>
                <a:lnTo>
                  <a:pt x="258" y="945"/>
                </a:lnTo>
                <a:lnTo>
                  <a:pt x="318" y="945"/>
                </a:lnTo>
                <a:lnTo>
                  <a:pt x="318" y="855"/>
                </a:lnTo>
                <a:lnTo>
                  <a:pt x="318" y="855"/>
                </a:lnTo>
                <a:lnTo>
                  <a:pt x="356" y="851"/>
                </a:lnTo>
                <a:lnTo>
                  <a:pt x="390" y="845"/>
                </a:lnTo>
                <a:lnTo>
                  <a:pt x="420" y="837"/>
                </a:lnTo>
                <a:lnTo>
                  <a:pt x="446" y="825"/>
                </a:lnTo>
                <a:lnTo>
                  <a:pt x="446" y="825"/>
                </a:lnTo>
                <a:lnTo>
                  <a:pt x="470" y="811"/>
                </a:lnTo>
                <a:lnTo>
                  <a:pt x="492" y="797"/>
                </a:lnTo>
                <a:lnTo>
                  <a:pt x="510" y="781"/>
                </a:lnTo>
                <a:lnTo>
                  <a:pt x="526" y="765"/>
                </a:lnTo>
                <a:lnTo>
                  <a:pt x="526" y="765"/>
                </a:lnTo>
                <a:lnTo>
                  <a:pt x="540" y="749"/>
                </a:lnTo>
                <a:lnTo>
                  <a:pt x="550" y="733"/>
                </a:lnTo>
                <a:lnTo>
                  <a:pt x="560" y="715"/>
                </a:lnTo>
                <a:lnTo>
                  <a:pt x="566" y="697"/>
                </a:lnTo>
                <a:lnTo>
                  <a:pt x="566" y="697"/>
                </a:lnTo>
                <a:lnTo>
                  <a:pt x="576" y="667"/>
                </a:lnTo>
                <a:lnTo>
                  <a:pt x="578" y="653"/>
                </a:lnTo>
                <a:lnTo>
                  <a:pt x="578" y="641"/>
                </a:lnTo>
                <a:lnTo>
                  <a:pt x="578" y="641"/>
                </a:lnTo>
                <a:lnTo>
                  <a:pt x="578" y="613"/>
                </a:lnTo>
                <a:lnTo>
                  <a:pt x="574" y="581"/>
                </a:lnTo>
                <a:lnTo>
                  <a:pt x="574" y="581"/>
                </a:lnTo>
                <a:lnTo>
                  <a:pt x="572" y="565"/>
                </a:lnTo>
                <a:lnTo>
                  <a:pt x="566" y="546"/>
                </a:lnTo>
                <a:lnTo>
                  <a:pt x="560" y="530"/>
                </a:lnTo>
                <a:lnTo>
                  <a:pt x="552" y="514"/>
                </a:lnTo>
                <a:lnTo>
                  <a:pt x="552" y="514"/>
                </a:lnTo>
                <a:close/>
                <a:moveTo>
                  <a:pt x="258" y="370"/>
                </a:moveTo>
                <a:lnTo>
                  <a:pt x="258" y="370"/>
                </a:lnTo>
                <a:lnTo>
                  <a:pt x="234" y="364"/>
                </a:lnTo>
                <a:lnTo>
                  <a:pt x="216" y="358"/>
                </a:lnTo>
                <a:lnTo>
                  <a:pt x="198" y="350"/>
                </a:lnTo>
                <a:lnTo>
                  <a:pt x="186" y="340"/>
                </a:lnTo>
                <a:lnTo>
                  <a:pt x="186" y="340"/>
                </a:lnTo>
                <a:lnTo>
                  <a:pt x="176" y="330"/>
                </a:lnTo>
                <a:lnTo>
                  <a:pt x="170" y="318"/>
                </a:lnTo>
                <a:lnTo>
                  <a:pt x="166" y="304"/>
                </a:lnTo>
                <a:lnTo>
                  <a:pt x="164" y="288"/>
                </a:lnTo>
                <a:lnTo>
                  <a:pt x="164" y="288"/>
                </a:lnTo>
                <a:lnTo>
                  <a:pt x="166" y="268"/>
                </a:lnTo>
                <a:lnTo>
                  <a:pt x="172" y="250"/>
                </a:lnTo>
                <a:lnTo>
                  <a:pt x="172" y="250"/>
                </a:lnTo>
                <a:lnTo>
                  <a:pt x="182" y="236"/>
                </a:lnTo>
                <a:lnTo>
                  <a:pt x="194" y="222"/>
                </a:lnTo>
                <a:lnTo>
                  <a:pt x="194" y="222"/>
                </a:lnTo>
                <a:lnTo>
                  <a:pt x="208" y="214"/>
                </a:lnTo>
                <a:lnTo>
                  <a:pt x="224" y="206"/>
                </a:lnTo>
                <a:lnTo>
                  <a:pt x="224" y="206"/>
                </a:lnTo>
                <a:lnTo>
                  <a:pt x="240" y="202"/>
                </a:lnTo>
                <a:lnTo>
                  <a:pt x="258" y="202"/>
                </a:lnTo>
                <a:lnTo>
                  <a:pt x="258" y="370"/>
                </a:lnTo>
                <a:close/>
                <a:moveTo>
                  <a:pt x="420" y="677"/>
                </a:moveTo>
                <a:lnTo>
                  <a:pt x="420" y="677"/>
                </a:lnTo>
                <a:lnTo>
                  <a:pt x="408" y="693"/>
                </a:lnTo>
                <a:lnTo>
                  <a:pt x="394" y="707"/>
                </a:lnTo>
                <a:lnTo>
                  <a:pt x="394" y="707"/>
                </a:lnTo>
                <a:lnTo>
                  <a:pt x="378" y="719"/>
                </a:lnTo>
                <a:lnTo>
                  <a:pt x="358" y="727"/>
                </a:lnTo>
                <a:lnTo>
                  <a:pt x="358" y="727"/>
                </a:lnTo>
                <a:lnTo>
                  <a:pt x="338" y="733"/>
                </a:lnTo>
                <a:lnTo>
                  <a:pt x="318" y="735"/>
                </a:lnTo>
                <a:lnTo>
                  <a:pt x="318" y="536"/>
                </a:lnTo>
                <a:lnTo>
                  <a:pt x="318" y="536"/>
                </a:lnTo>
                <a:lnTo>
                  <a:pt x="348" y="544"/>
                </a:lnTo>
                <a:lnTo>
                  <a:pt x="372" y="554"/>
                </a:lnTo>
                <a:lnTo>
                  <a:pt x="390" y="562"/>
                </a:lnTo>
                <a:lnTo>
                  <a:pt x="406" y="573"/>
                </a:lnTo>
                <a:lnTo>
                  <a:pt x="406" y="573"/>
                </a:lnTo>
                <a:lnTo>
                  <a:pt x="416" y="585"/>
                </a:lnTo>
                <a:lnTo>
                  <a:pt x="424" y="599"/>
                </a:lnTo>
                <a:lnTo>
                  <a:pt x="430" y="615"/>
                </a:lnTo>
                <a:lnTo>
                  <a:pt x="430" y="635"/>
                </a:lnTo>
                <a:lnTo>
                  <a:pt x="430" y="635"/>
                </a:lnTo>
                <a:lnTo>
                  <a:pt x="430" y="647"/>
                </a:lnTo>
                <a:lnTo>
                  <a:pt x="428" y="657"/>
                </a:lnTo>
                <a:lnTo>
                  <a:pt x="426" y="667"/>
                </a:lnTo>
                <a:lnTo>
                  <a:pt x="420" y="677"/>
                </a:lnTo>
                <a:lnTo>
                  <a:pt x="420" y="677"/>
                </a:lnTo>
                <a:close/>
              </a:path>
            </a:pathLst>
          </a:custGeom>
          <a:solidFill>
            <a:srgbClr val="4646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8191" tIns="39096" rIns="78191" bIns="3909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77" name="Group 124">
            <a:extLst>
              <a:ext uri="{FF2B5EF4-FFF2-40B4-BE49-F238E27FC236}">
                <a16:creationId xmlns:a16="http://schemas.microsoft.com/office/drawing/2014/main" id="{F393EEC7-AD06-4778-59BB-7B6A1511AA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95833" y="5680411"/>
            <a:ext cx="203500" cy="203621"/>
            <a:chOff x="988" y="0"/>
            <a:chExt cx="6700" cy="6704"/>
          </a:xfrm>
          <a:solidFill>
            <a:srgbClr val="464646"/>
          </a:solidFill>
        </p:grpSpPr>
        <p:sp>
          <p:nvSpPr>
            <p:cNvPr id="78" name="Freeform 125">
              <a:extLst>
                <a:ext uri="{FF2B5EF4-FFF2-40B4-BE49-F238E27FC236}">
                  <a16:creationId xmlns:a16="http://schemas.microsoft.com/office/drawing/2014/main" id="{BB6A4F0B-8B65-E343-1A92-2E71C088C2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8" y="0"/>
              <a:ext cx="6700" cy="6704"/>
            </a:xfrm>
            <a:custGeom>
              <a:avLst/>
              <a:gdLst>
                <a:gd name="T0" fmla="*/ 6700 w 6700"/>
                <a:gd name="T1" fmla="*/ 6704 h 6704"/>
                <a:gd name="T2" fmla="*/ 6700 w 6700"/>
                <a:gd name="T3" fmla="*/ 3053 h 6704"/>
                <a:gd name="T4" fmla="*/ 6700 w 6700"/>
                <a:gd name="T5" fmla="*/ 0 h 6704"/>
                <a:gd name="T6" fmla="*/ 804 w 6700"/>
                <a:gd name="T7" fmla="*/ 3563 h 6704"/>
                <a:gd name="T8" fmla="*/ 694 w 6700"/>
                <a:gd name="T9" fmla="*/ 3783 h 6704"/>
                <a:gd name="T10" fmla="*/ 516 w 6700"/>
                <a:gd name="T11" fmla="*/ 3951 h 6704"/>
                <a:gd name="T12" fmla="*/ 286 w 6700"/>
                <a:gd name="T13" fmla="*/ 4045 h 6704"/>
                <a:gd name="T14" fmla="*/ 382 w 6700"/>
                <a:gd name="T15" fmla="*/ 5914 h 6704"/>
                <a:gd name="T16" fmla="*/ 594 w 6700"/>
                <a:gd name="T17" fmla="*/ 6040 h 6704"/>
                <a:gd name="T18" fmla="*/ 748 w 6700"/>
                <a:gd name="T19" fmla="*/ 6230 h 6704"/>
                <a:gd name="T20" fmla="*/ 286 w 6700"/>
                <a:gd name="T21" fmla="*/ 6418 h 6704"/>
                <a:gd name="T22" fmla="*/ 5912 w 6700"/>
                <a:gd name="T23" fmla="*/ 6322 h 6704"/>
                <a:gd name="T24" fmla="*/ 6036 w 6700"/>
                <a:gd name="T25" fmla="*/ 6110 h 6704"/>
                <a:gd name="T26" fmla="*/ 6228 w 6700"/>
                <a:gd name="T27" fmla="*/ 5956 h 6704"/>
                <a:gd name="T28" fmla="*/ 6416 w 6700"/>
                <a:gd name="T29" fmla="*/ 6418 h 6704"/>
                <a:gd name="T30" fmla="*/ 6336 w 6700"/>
                <a:gd name="T31" fmla="*/ 5612 h 6704"/>
                <a:gd name="T32" fmla="*/ 6152 w 6700"/>
                <a:gd name="T33" fmla="*/ 5676 h 6704"/>
                <a:gd name="T34" fmla="*/ 5986 w 6700"/>
                <a:gd name="T35" fmla="*/ 5772 h 6704"/>
                <a:gd name="T36" fmla="*/ 5842 w 6700"/>
                <a:gd name="T37" fmla="*/ 5900 h 6704"/>
                <a:gd name="T38" fmla="*/ 5726 w 6700"/>
                <a:gd name="T39" fmla="*/ 6052 h 6704"/>
                <a:gd name="T40" fmla="*/ 5642 w 6700"/>
                <a:gd name="T41" fmla="*/ 6226 h 6704"/>
                <a:gd name="T42" fmla="*/ 5594 w 6700"/>
                <a:gd name="T43" fmla="*/ 6418 h 6704"/>
                <a:gd name="T44" fmla="*/ 1082 w 6700"/>
                <a:gd name="T45" fmla="*/ 6302 h 6704"/>
                <a:gd name="T46" fmla="*/ 1012 w 6700"/>
                <a:gd name="T47" fmla="*/ 6120 h 6704"/>
                <a:gd name="T48" fmla="*/ 908 w 6700"/>
                <a:gd name="T49" fmla="*/ 5958 h 6704"/>
                <a:gd name="T50" fmla="*/ 774 w 6700"/>
                <a:gd name="T51" fmla="*/ 5820 h 6704"/>
                <a:gd name="T52" fmla="*/ 618 w 6700"/>
                <a:gd name="T53" fmla="*/ 5710 h 6704"/>
                <a:gd name="T54" fmla="*/ 440 w 6700"/>
                <a:gd name="T55" fmla="*/ 5632 h 6704"/>
                <a:gd name="T56" fmla="*/ 286 w 6700"/>
                <a:gd name="T57" fmla="*/ 4923 h 6704"/>
                <a:gd name="T58" fmla="*/ 402 w 6700"/>
                <a:gd name="T59" fmla="*/ 4309 h 6704"/>
                <a:gd name="T60" fmla="*/ 584 w 6700"/>
                <a:gd name="T61" fmla="*/ 4239 h 6704"/>
                <a:gd name="T62" fmla="*/ 746 w 6700"/>
                <a:gd name="T63" fmla="*/ 4135 h 6704"/>
                <a:gd name="T64" fmla="*/ 884 w 6700"/>
                <a:gd name="T65" fmla="*/ 4003 h 6704"/>
                <a:gd name="T66" fmla="*/ 994 w 6700"/>
                <a:gd name="T67" fmla="*/ 3845 h 6704"/>
                <a:gd name="T68" fmla="*/ 1070 w 6700"/>
                <a:gd name="T69" fmla="*/ 3667 h 6704"/>
                <a:gd name="T70" fmla="*/ 5594 w 6700"/>
                <a:gd name="T71" fmla="*/ 3513 h 6704"/>
                <a:gd name="T72" fmla="*/ 5630 w 6700"/>
                <a:gd name="T73" fmla="*/ 3667 h 6704"/>
                <a:gd name="T74" fmla="*/ 5708 w 6700"/>
                <a:gd name="T75" fmla="*/ 3845 h 6704"/>
                <a:gd name="T76" fmla="*/ 5816 w 6700"/>
                <a:gd name="T77" fmla="*/ 4003 h 6704"/>
                <a:gd name="T78" fmla="*/ 5954 w 6700"/>
                <a:gd name="T79" fmla="*/ 4135 h 6704"/>
                <a:gd name="T80" fmla="*/ 6116 w 6700"/>
                <a:gd name="T81" fmla="*/ 4239 h 6704"/>
                <a:gd name="T82" fmla="*/ 6298 w 6700"/>
                <a:gd name="T83" fmla="*/ 4309 h 6704"/>
                <a:gd name="T84" fmla="*/ 6416 w 6700"/>
                <a:gd name="T85" fmla="*/ 5596 h 6704"/>
                <a:gd name="T86" fmla="*/ 6272 w 6700"/>
                <a:gd name="T87" fmla="*/ 3997 h 6704"/>
                <a:gd name="T88" fmla="*/ 6070 w 6700"/>
                <a:gd name="T89" fmla="*/ 3857 h 6704"/>
                <a:gd name="T90" fmla="*/ 5930 w 6700"/>
                <a:gd name="T91" fmla="*/ 3655 h 6704"/>
                <a:gd name="T92" fmla="*/ 6416 w 6700"/>
                <a:gd name="T93" fmla="*/ 4045 h 6704"/>
                <a:gd name="T94" fmla="*/ 6416 w 6700"/>
                <a:gd name="T95" fmla="*/ 2669 h 6704"/>
                <a:gd name="T96" fmla="*/ 6416 w 6700"/>
                <a:gd name="T97" fmla="*/ 1875 h 6704"/>
                <a:gd name="T98" fmla="*/ 6416 w 6700"/>
                <a:gd name="T99" fmla="*/ 1080 h 6704"/>
                <a:gd name="T100" fmla="*/ 6416 w 6700"/>
                <a:gd name="T101" fmla="*/ 286 h 6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700" h="6704">
                  <a:moveTo>
                    <a:pt x="0" y="0"/>
                  </a:moveTo>
                  <a:lnTo>
                    <a:pt x="0" y="0"/>
                  </a:lnTo>
                  <a:lnTo>
                    <a:pt x="0" y="6704"/>
                  </a:lnTo>
                  <a:lnTo>
                    <a:pt x="0" y="6704"/>
                  </a:lnTo>
                  <a:lnTo>
                    <a:pt x="6700" y="6704"/>
                  </a:lnTo>
                  <a:lnTo>
                    <a:pt x="6700" y="5716"/>
                  </a:lnTo>
                  <a:lnTo>
                    <a:pt x="6700" y="4923"/>
                  </a:lnTo>
                  <a:lnTo>
                    <a:pt x="6700" y="4129"/>
                  </a:lnTo>
                  <a:lnTo>
                    <a:pt x="6700" y="3227"/>
                  </a:lnTo>
                  <a:lnTo>
                    <a:pt x="6700" y="3053"/>
                  </a:lnTo>
                  <a:lnTo>
                    <a:pt x="6700" y="2383"/>
                  </a:lnTo>
                  <a:lnTo>
                    <a:pt x="6700" y="1588"/>
                  </a:lnTo>
                  <a:lnTo>
                    <a:pt x="6700" y="794"/>
                  </a:lnTo>
                  <a:lnTo>
                    <a:pt x="6700" y="0"/>
                  </a:lnTo>
                  <a:lnTo>
                    <a:pt x="6700" y="0"/>
                  </a:lnTo>
                  <a:lnTo>
                    <a:pt x="0" y="0"/>
                  </a:lnTo>
                  <a:close/>
                  <a:moveTo>
                    <a:pt x="286" y="3513"/>
                  </a:moveTo>
                  <a:lnTo>
                    <a:pt x="818" y="3513"/>
                  </a:lnTo>
                  <a:lnTo>
                    <a:pt x="818" y="3513"/>
                  </a:lnTo>
                  <a:lnTo>
                    <a:pt x="804" y="3563"/>
                  </a:lnTo>
                  <a:lnTo>
                    <a:pt x="790" y="3609"/>
                  </a:lnTo>
                  <a:lnTo>
                    <a:pt x="770" y="3655"/>
                  </a:lnTo>
                  <a:lnTo>
                    <a:pt x="748" y="3701"/>
                  </a:lnTo>
                  <a:lnTo>
                    <a:pt x="722" y="3743"/>
                  </a:lnTo>
                  <a:lnTo>
                    <a:pt x="694" y="3783"/>
                  </a:lnTo>
                  <a:lnTo>
                    <a:pt x="664" y="3821"/>
                  </a:lnTo>
                  <a:lnTo>
                    <a:pt x="630" y="3857"/>
                  </a:lnTo>
                  <a:lnTo>
                    <a:pt x="594" y="3891"/>
                  </a:lnTo>
                  <a:lnTo>
                    <a:pt x="556" y="3923"/>
                  </a:lnTo>
                  <a:lnTo>
                    <a:pt x="516" y="3951"/>
                  </a:lnTo>
                  <a:lnTo>
                    <a:pt x="472" y="3975"/>
                  </a:lnTo>
                  <a:lnTo>
                    <a:pt x="428" y="3997"/>
                  </a:lnTo>
                  <a:lnTo>
                    <a:pt x="382" y="4017"/>
                  </a:lnTo>
                  <a:lnTo>
                    <a:pt x="334" y="4033"/>
                  </a:lnTo>
                  <a:lnTo>
                    <a:pt x="286" y="4045"/>
                  </a:lnTo>
                  <a:lnTo>
                    <a:pt x="286" y="3513"/>
                  </a:lnTo>
                  <a:close/>
                  <a:moveTo>
                    <a:pt x="286" y="5886"/>
                  </a:moveTo>
                  <a:lnTo>
                    <a:pt x="286" y="5886"/>
                  </a:lnTo>
                  <a:lnTo>
                    <a:pt x="334" y="5898"/>
                  </a:lnTo>
                  <a:lnTo>
                    <a:pt x="382" y="5914"/>
                  </a:lnTo>
                  <a:lnTo>
                    <a:pt x="428" y="5934"/>
                  </a:lnTo>
                  <a:lnTo>
                    <a:pt x="472" y="5956"/>
                  </a:lnTo>
                  <a:lnTo>
                    <a:pt x="516" y="5980"/>
                  </a:lnTo>
                  <a:lnTo>
                    <a:pt x="556" y="6008"/>
                  </a:lnTo>
                  <a:lnTo>
                    <a:pt x="594" y="6040"/>
                  </a:lnTo>
                  <a:lnTo>
                    <a:pt x="630" y="6074"/>
                  </a:lnTo>
                  <a:lnTo>
                    <a:pt x="664" y="6110"/>
                  </a:lnTo>
                  <a:lnTo>
                    <a:pt x="694" y="6148"/>
                  </a:lnTo>
                  <a:lnTo>
                    <a:pt x="722" y="6188"/>
                  </a:lnTo>
                  <a:lnTo>
                    <a:pt x="748" y="6230"/>
                  </a:lnTo>
                  <a:lnTo>
                    <a:pt x="770" y="6276"/>
                  </a:lnTo>
                  <a:lnTo>
                    <a:pt x="790" y="6322"/>
                  </a:lnTo>
                  <a:lnTo>
                    <a:pt x="804" y="6368"/>
                  </a:lnTo>
                  <a:lnTo>
                    <a:pt x="818" y="6418"/>
                  </a:lnTo>
                  <a:lnTo>
                    <a:pt x="286" y="6418"/>
                  </a:lnTo>
                  <a:lnTo>
                    <a:pt x="286" y="5886"/>
                  </a:lnTo>
                  <a:close/>
                  <a:moveTo>
                    <a:pt x="5882" y="6418"/>
                  </a:moveTo>
                  <a:lnTo>
                    <a:pt x="5882" y="6418"/>
                  </a:lnTo>
                  <a:lnTo>
                    <a:pt x="5896" y="6368"/>
                  </a:lnTo>
                  <a:lnTo>
                    <a:pt x="5912" y="6322"/>
                  </a:lnTo>
                  <a:lnTo>
                    <a:pt x="5930" y="6276"/>
                  </a:lnTo>
                  <a:lnTo>
                    <a:pt x="5952" y="6230"/>
                  </a:lnTo>
                  <a:lnTo>
                    <a:pt x="5978" y="6188"/>
                  </a:lnTo>
                  <a:lnTo>
                    <a:pt x="6006" y="6148"/>
                  </a:lnTo>
                  <a:lnTo>
                    <a:pt x="6036" y="6110"/>
                  </a:lnTo>
                  <a:lnTo>
                    <a:pt x="6070" y="6074"/>
                  </a:lnTo>
                  <a:lnTo>
                    <a:pt x="6106" y="6040"/>
                  </a:lnTo>
                  <a:lnTo>
                    <a:pt x="6144" y="6008"/>
                  </a:lnTo>
                  <a:lnTo>
                    <a:pt x="6186" y="5980"/>
                  </a:lnTo>
                  <a:lnTo>
                    <a:pt x="6228" y="5956"/>
                  </a:lnTo>
                  <a:lnTo>
                    <a:pt x="6272" y="5934"/>
                  </a:lnTo>
                  <a:lnTo>
                    <a:pt x="6318" y="5914"/>
                  </a:lnTo>
                  <a:lnTo>
                    <a:pt x="6366" y="5898"/>
                  </a:lnTo>
                  <a:lnTo>
                    <a:pt x="6416" y="5886"/>
                  </a:lnTo>
                  <a:lnTo>
                    <a:pt x="6416" y="6418"/>
                  </a:lnTo>
                  <a:lnTo>
                    <a:pt x="5882" y="6418"/>
                  </a:lnTo>
                  <a:close/>
                  <a:moveTo>
                    <a:pt x="6416" y="5596"/>
                  </a:moveTo>
                  <a:lnTo>
                    <a:pt x="6416" y="5596"/>
                  </a:lnTo>
                  <a:lnTo>
                    <a:pt x="6376" y="5604"/>
                  </a:lnTo>
                  <a:lnTo>
                    <a:pt x="6336" y="5612"/>
                  </a:lnTo>
                  <a:lnTo>
                    <a:pt x="6298" y="5622"/>
                  </a:lnTo>
                  <a:lnTo>
                    <a:pt x="6260" y="5632"/>
                  </a:lnTo>
                  <a:lnTo>
                    <a:pt x="6224" y="5646"/>
                  </a:lnTo>
                  <a:lnTo>
                    <a:pt x="6188" y="5660"/>
                  </a:lnTo>
                  <a:lnTo>
                    <a:pt x="6152" y="5676"/>
                  </a:lnTo>
                  <a:lnTo>
                    <a:pt x="6116" y="5692"/>
                  </a:lnTo>
                  <a:lnTo>
                    <a:pt x="6082" y="5710"/>
                  </a:lnTo>
                  <a:lnTo>
                    <a:pt x="6050" y="5730"/>
                  </a:lnTo>
                  <a:lnTo>
                    <a:pt x="6018" y="5750"/>
                  </a:lnTo>
                  <a:lnTo>
                    <a:pt x="5986" y="5772"/>
                  </a:lnTo>
                  <a:lnTo>
                    <a:pt x="5954" y="5796"/>
                  </a:lnTo>
                  <a:lnTo>
                    <a:pt x="5926" y="5820"/>
                  </a:lnTo>
                  <a:lnTo>
                    <a:pt x="5896" y="5846"/>
                  </a:lnTo>
                  <a:lnTo>
                    <a:pt x="5870" y="5872"/>
                  </a:lnTo>
                  <a:lnTo>
                    <a:pt x="5842" y="5900"/>
                  </a:lnTo>
                  <a:lnTo>
                    <a:pt x="5816" y="5928"/>
                  </a:lnTo>
                  <a:lnTo>
                    <a:pt x="5792" y="5958"/>
                  </a:lnTo>
                  <a:lnTo>
                    <a:pt x="5770" y="5988"/>
                  </a:lnTo>
                  <a:lnTo>
                    <a:pt x="5748" y="6020"/>
                  </a:lnTo>
                  <a:lnTo>
                    <a:pt x="5726" y="6052"/>
                  </a:lnTo>
                  <a:lnTo>
                    <a:pt x="5708" y="6086"/>
                  </a:lnTo>
                  <a:lnTo>
                    <a:pt x="5688" y="6120"/>
                  </a:lnTo>
                  <a:lnTo>
                    <a:pt x="5672" y="6154"/>
                  </a:lnTo>
                  <a:lnTo>
                    <a:pt x="5656" y="6190"/>
                  </a:lnTo>
                  <a:lnTo>
                    <a:pt x="5642" y="6226"/>
                  </a:lnTo>
                  <a:lnTo>
                    <a:pt x="5630" y="6264"/>
                  </a:lnTo>
                  <a:lnTo>
                    <a:pt x="5618" y="6302"/>
                  </a:lnTo>
                  <a:lnTo>
                    <a:pt x="5608" y="6340"/>
                  </a:lnTo>
                  <a:lnTo>
                    <a:pt x="5600" y="6378"/>
                  </a:lnTo>
                  <a:lnTo>
                    <a:pt x="5594" y="6418"/>
                  </a:lnTo>
                  <a:lnTo>
                    <a:pt x="1106" y="6418"/>
                  </a:lnTo>
                  <a:lnTo>
                    <a:pt x="1106" y="6418"/>
                  </a:lnTo>
                  <a:lnTo>
                    <a:pt x="1100" y="6378"/>
                  </a:lnTo>
                  <a:lnTo>
                    <a:pt x="1092" y="6340"/>
                  </a:lnTo>
                  <a:lnTo>
                    <a:pt x="1082" y="6302"/>
                  </a:lnTo>
                  <a:lnTo>
                    <a:pt x="1070" y="6264"/>
                  </a:lnTo>
                  <a:lnTo>
                    <a:pt x="1058" y="6226"/>
                  </a:lnTo>
                  <a:lnTo>
                    <a:pt x="1044" y="6190"/>
                  </a:lnTo>
                  <a:lnTo>
                    <a:pt x="1028" y="6154"/>
                  </a:lnTo>
                  <a:lnTo>
                    <a:pt x="1012" y="6120"/>
                  </a:lnTo>
                  <a:lnTo>
                    <a:pt x="994" y="6086"/>
                  </a:lnTo>
                  <a:lnTo>
                    <a:pt x="974" y="6052"/>
                  </a:lnTo>
                  <a:lnTo>
                    <a:pt x="952" y="6020"/>
                  </a:lnTo>
                  <a:lnTo>
                    <a:pt x="930" y="5988"/>
                  </a:lnTo>
                  <a:lnTo>
                    <a:pt x="908" y="5958"/>
                  </a:lnTo>
                  <a:lnTo>
                    <a:pt x="884" y="5928"/>
                  </a:lnTo>
                  <a:lnTo>
                    <a:pt x="858" y="5900"/>
                  </a:lnTo>
                  <a:lnTo>
                    <a:pt x="832" y="5872"/>
                  </a:lnTo>
                  <a:lnTo>
                    <a:pt x="804" y="5846"/>
                  </a:lnTo>
                  <a:lnTo>
                    <a:pt x="774" y="5820"/>
                  </a:lnTo>
                  <a:lnTo>
                    <a:pt x="746" y="5796"/>
                  </a:lnTo>
                  <a:lnTo>
                    <a:pt x="714" y="5772"/>
                  </a:lnTo>
                  <a:lnTo>
                    <a:pt x="684" y="5750"/>
                  </a:lnTo>
                  <a:lnTo>
                    <a:pt x="650" y="5730"/>
                  </a:lnTo>
                  <a:lnTo>
                    <a:pt x="618" y="5710"/>
                  </a:lnTo>
                  <a:lnTo>
                    <a:pt x="584" y="5692"/>
                  </a:lnTo>
                  <a:lnTo>
                    <a:pt x="548" y="5676"/>
                  </a:lnTo>
                  <a:lnTo>
                    <a:pt x="512" y="5660"/>
                  </a:lnTo>
                  <a:lnTo>
                    <a:pt x="476" y="5646"/>
                  </a:lnTo>
                  <a:lnTo>
                    <a:pt x="440" y="5632"/>
                  </a:lnTo>
                  <a:lnTo>
                    <a:pt x="402" y="5622"/>
                  </a:lnTo>
                  <a:lnTo>
                    <a:pt x="364" y="5612"/>
                  </a:lnTo>
                  <a:lnTo>
                    <a:pt x="324" y="5604"/>
                  </a:lnTo>
                  <a:lnTo>
                    <a:pt x="286" y="5596"/>
                  </a:lnTo>
                  <a:lnTo>
                    <a:pt x="286" y="4923"/>
                  </a:lnTo>
                  <a:lnTo>
                    <a:pt x="286" y="4335"/>
                  </a:lnTo>
                  <a:lnTo>
                    <a:pt x="286" y="4335"/>
                  </a:lnTo>
                  <a:lnTo>
                    <a:pt x="324" y="4327"/>
                  </a:lnTo>
                  <a:lnTo>
                    <a:pt x="364" y="4319"/>
                  </a:lnTo>
                  <a:lnTo>
                    <a:pt x="402" y="4309"/>
                  </a:lnTo>
                  <a:lnTo>
                    <a:pt x="440" y="4299"/>
                  </a:lnTo>
                  <a:lnTo>
                    <a:pt x="476" y="4285"/>
                  </a:lnTo>
                  <a:lnTo>
                    <a:pt x="512" y="4271"/>
                  </a:lnTo>
                  <a:lnTo>
                    <a:pt x="548" y="4255"/>
                  </a:lnTo>
                  <a:lnTo>
                    <a:pt x="584" y="4239"/>
                  </a:lnTo>
                  <a:lnTo>
                    <a:pt x="618" y="4221"/>
                  </a:lnTo>
                  <a:lnTo>
                    <a:pt x="650" y="4201"/>
                  </a:lnTo>
                  <a:lnTo>
                    <a:pt x="684" y="4181"/>
                  </a:lnTo>
                  <a:lnTo>
                    <a:pt x="714" y="4159"/>
                  </a:lnTo>
                  <a:lnTo>
                    <a:pt x="746" y="4135"/>
                  </a:lnTo>
                  <a:lnTo>
                    <a:pt x="774" y="4111"/>
                  </a:lnTo>
                  <a:lnTo>
                    <a:pt x="804" y="4085"/>
                  </a:lnTo>
                  <a:lnTo>
                    <a:pt x="832" y="4059"/>
                  </a:lnTo>
                  <a:lnTo>
                    <a:pt x="858" y="4031"/>
                  </a:lnTo>
                  <a:lnTo>
                    <a:pt x="884" y="4003"/>
                  </a:lnTo>
                  <a:lnTo>
                    <a:pt x="908" y="3973"/>
                  </a:lnTo>
                  <a:lnTo>
                    <a:pt x="930" y="3943"/>
                  </a:lnTo>
                  <a:lnTo>
                    <a:pt x="952" y="3911"/>
                  </a:lnTo>
                  <a:lnTo>
                    <a:pt x="974" y="3879"/>
                  </a:lnTo>
                  <a:lnTo>
                    <a:pt x="994" y="3845"/>
                  </a:lnTo>
                  <a:lnTo>
                    <a:pt x="1012" y="3811"/>
                  </a:lnTo>
                  <a:lnTo>
                    <a:pt x="1028" y="3777"/>
                  </a:lnTo>
                  <a:lnTo>
                    <a:pt x="1044" y="3741"/>
                  </a:lnTo>
                  <a:lnTo>
                    <a:pt x="1058" y="3705"/>
                  </a:lnTo>
                  <a:lnTo>
                    <a:pt x="1070" y="3667"/>
                  </a:lnTo>
                  <a:lnTo>
                    <a:pt x="1082" y="3629"/>
                  </a:lnTo>
                  <a:lnTo>
                    <a:pt x="1092" y="3591"/>
                  </a:lnTo>
                  <a:lnTo>
                    <a:pt x="1100" y="3553"/>
                  </a:lnTo>
                  <a:lnTo>
                    <a:pt x="1106" y="3513"/>
                  </a:lnTo>
                  <a:lnTo>
                    <a:pt x="5594" y="3513"/>
                  </a:lnTo>
                  <a:lnTo>
                    <a:pt x="5594" y="3513"/>
                  </a:lnTo>
                  <a:lnTo>
                    <a:pt x="5600" y="3553"/>
                  </a:lnTo>
                  <a:lnTo>
                    <a:pt x="5608" y="3591"/>
                  </a:lnTo>
                  <a:lnTo>
                    <a:pt x="5618" y="3629"/>
                  </a:lnTo>
                  <a:lnTo>
                    <a:pt x="5630" y="3667"/>
                  </a:lnTo>
                  <a:lnTo>
                    <a:pt x="5642" y="3705"/>
                  </a:lnTo>
                  <a:lnTo>
                    <a:pt x="5656" y="3741"/>
                  </a:lnTo>
                  <a:lnTo>
                    <a:pt x="5672" y="3777"/>
                  </a:lnTo>
                  <a:lnTo>
                    <a:pt x="5688" y="3811"/>
                  </a:lnTo>
                  <a:lnTo>
                    <a:pt x="5708" y="3845"/>
                  </a:lnTo>
                  <a:lnTo>
                    <a:pt x="5726" y="3879"/>
                  </a:lnTo>
                  <a:lnTo>
                    <a:pt x="5748" y="3911"/>
                  </a:lnTo>
                  <a:lnTo>
                    <a:pt x="5770" y="3943"/>
                  </a:lnTo>
                  <a:lnTo>
                    <a:pt x="5792" y="3973"/>
                  </a:lnTo>
                  <a:lnTo>
                    <a:pt x="5816" y="4003"/>
                  </a:lnTo>
                  <a:lnTo>
                    <a:pt x="5842" y="4031"/>
                  </a:lnTo>
                  <a:lnTo>
                    <a:pt x="5870" y="4059"/>
                  </a:lnTo>
                  <a:lnTo>
                    <a:pt x="5896" y="4085"/>
                  </a:lnTo>
                  <a:lnTo>
                    <a:pt x="5926" y="4111"/>
                  </a:lnTo>
                  <a:lnTo>
                    <a:pt x="5954" y="4135"/>
                  </a:lnTo>
                  <a:lnTo>
                    <a:pt x="5986" y="4159"/>
                  </a:lnTo>
                  <a:lnTo>
                    <a:pt x="6018" y="4181"/>
                  </a:lnTo>
                  <a:lnTo>
                    <a:pt x="6050" y="4201"/>
                  </a:lnTo>
                  <a:lnTo>
                    <a:pt x="6082" y="4221"/>
                  </a:lnTo>
                  <a:lnTo>
                    <a:pt x="6116" y="4239"/>
                  </a:lnTo>
                  <a:lnTo>
                    <a:pt x="6152" y="4255"/>
                  </a:lnTo>
                  <a:lnTo>
                    <a:pt x="6188" y="4271"/>
                  </a:lnTo>
                  <a:lnTo>
                    <a:pt x="6224" y="4285"/>
                  </a:lnTo>
                  <a:lnTo>
                    <a:pt x="6260" y="4299"/>
                  </a:lnTo>
                  <a:lnTo>
                    <a:pt x="6298" y="4309"/>
                  </a:lnTo>
                  <a:lnTo>
                    <a:pt x="6336" y="4319"/>
                  </a:lnTo>
                  <a:lnTo>
                    <a:pt x="6376" y="4327"/>
                  </a:lnTo>
                  <a:lnTo>
                    <a:pt x="6416" y="4335"/>
                  </a:lnTo>
                  <a:lnTo>
                    <a:pt x="6416" y="4923"/>
                  </a:lnTo>
                  <a:lnTo>
                    <a:pt x="6416" y="5596"/>
                  </a:lnTo>
                  <a:close/>
                  <a:moveTo>
                    <a:pt x="6416" y="4045"/>
                  </a:moveTo>
                  <a:lnTo>
                    <a:pt x="6416" y="4045"/>
                  </a:lnTo>
                  <a:lnTo>
                    <a:pt x="6366" y="4033"/>
                  </a:lnTo>
                  <a:lnTo>
                    <a:pt x="6318" y="4017"/>
                  </a:lnTo>
                  <a:lnTo>
                    <a:pt x="6272" y="3997"/>
                  </a:lnTo>
                  <a:lnTo>
                    <a:pt x="6228" y="3975"/>
                  </a:lnTo>
                  <a:lnTo>
                    <a:pt x="6186" y="3951"/>
                  </a:lnTo>
                  <a:lnTo>
                    <a:pt x="6144" y="3923"/>
                  </a:lnTo>
                  <a:lnTo>
                    <a:pt x="6106" y="3891"/>
                  </a:lnTo>
                  <a:lnTo>
                    <a:pt x="6070" y="3857"/>
                  </a:lnTo>
                  <a:lnTo>
                    <a:pt x="6036" y="3821"/>
                  </a:lnTo>
                  <a:lnTo>
                    <a:pt x="6006" y="3783"/>
                  </a:lnTo>
                  <a:lnTo>
                    <a:pt x="5978" y="3743"/>
                  </a:lnTo>
                  <a:lnTo>
                    <a:pt x="5952" y="3701"/>
                  </a:lnTo>
                  <a:lnTo>
                    <a:pt x="5930" y="3655"/>
                  </a:lnTo>
                  <a:lnTo>
                    <a:pt x="5912" y="3609"/>
                  </a:lnTo>
                  <a:lnTo>
                    <a:pt x="5896" y="3563"/>
                  </a:lnTo>
                  <a:lnTo>
                    <a:pt x="5882" y="3513"/>
                  </a:lnTo>
                  <a:lnTo>
                    <a:pt x="6416" y="3513"/>
                  </a:lnTo>
                  <a:lnTo>
                    <a:pt x="6416" y="4045"/>
                  </a:lnTo>
                  <a:close/>
                  <a:moveTo>
                    <a:pt x="6416" y="3227"/>
                  </a:moveTo>
                  <a:lnTo>
                    <a:pt x="286" y="3227"/>
                  </a:lnTo>
                  <a:lnTo>
                    <a:pt x="286" y="3053"/>
                  </a:lnTo>
                  <a:lnTo>
                    <a:pt x="286" y="2669"/>
                  </a:lnTo>
                  <a:lnTo>
                    <a:pt x="6416" y="2669"/>
                  </a:lnTo>
                  <a:lnTo>
                    <a:pt x="6416" y="3053"/>
                  </a:lnTo>
                  <a:lnTo>
                    <a:pt x="6416" y="3227"/>
                  </a:lnTo>
                  <a:close/>
                  <a:moveTo>
                    <a:pt x="286" y="2383"/>
                  </a:moveTo>
                  <a:lnTo>
                    <a:pt x="286" y="1875"/>
                  </a:lnTo>
                  <a:lnTo>
                    <a:pt x="6416" y="1875"/>
                  </a:lnTo>
                  <a:lnTo>
                    <a:pt x="6416" y="2383"/>
                  </a:lnTo>
                  <a:lnTo>
                    <a:pt x="286" y="2383"/>
                  </a:lnTo>
                  <a:close/>
                  <a:moveTo>
                    <a:pt x="286" y="1588"/>
                  </a:moveTo>
                  <a:lnTo>
                    <a:pt x="286" y="1080"/>
                  </a:lnTo>
                  <a:lnTo>
                    <a:pt x="6416" y="1080"/>
                  </a:lnTo>
                  <a:lnTo>
                    <a:pt x="6416" y="1588"/>
                  </a:lnTo>
                  <a:lnTo>
                    <a:pt x="286" y="1588"/>
                  </a:lnTo>
                  <a:close/>
                  <a:moveTo>
                    <a:pt x="286" y="794"/>
                  </a:moveTo>
                  <a:lnTo>
                    <a:pt x="286" y="286"/>
                  </a:lnTo>
                  <a:lnTo>
                    <a:pt x="6416" y="286"/>
                  </a:lnTo>
                  <a:lnTo>
                    <a:pt x="6416" y="794"/>
                  </a:lnTo>
                  <a:lnTo>
                    <a:pt x="286" y="7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Freeform 126">
              <a:extLst>
                <a:ext uri="{FF2B5EF4-FFF2-40B4-BE49-F238E27FC236}">
                  <a16:creationId xmlns:a16="http://schemas.microsoft.com/office/drawing/2014/main" id="{357815B8-A79C-7C4E-CE02-8FA19A69CA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62" y="3989"/>
              <a:ext cx="1952" cy="1953"/>
            </a:xfrm>
            <a:custGeom>
              <a:avLst/>
              <a:gdLst>
                <a:gd name="T0" fmla="*/ 828 w 1952"/>
                <a:gd name="T1" fmla="*/ 12 h 1953"/>
                <a:gd name="T2" fmla="*/ 596 w 1952"/>
                <a:gd name="T3" fmla="*/ 76 h 1953"/>
                <a:gd name="T4" fmla="*/ 392 w 1952"/>
                <a:gd name="T5" fmla="*/ 194 h 1953"/>
                <a:gd name="T6" fmla="*/ 224 w 1952"/>
                <a:gd name="T7" fmla="*/ 356 h 1953"/>
                <a:gd name="T8" fmla="*/ 96 w 1952"/>
                <a:gd name="T9" fmla="*/ 554 h 1953"/>
                <a:gd name="T10" fmla="*/ 20 w 1952"/>
                <a:gd name="T11" fmla="*/ 780 h 1953"/>
                <a:gd name="T12" fmla="*/ 0 w 1952"/>
                <a:gd name="T13" fmla="*/ 976 h 1953"/>
                <a:gd name="T14" fmla="*/ 32 w 1952"/>
                <a:gd name="T15" fmla="*/ 1221 h 1953"/>
                <a:gd name="T16" fmla="*/ 118 w 1952"/>
                <a:gd name="T17" fmla="*/ 1441 h 1953"/>
                <a:gd name="T18" fmla="*/ 254 w 1952"/>
                <a:gd name="T19" fmla="*/ 1633 h 1953"/>
                <a:gd name="T20" fmla="*/ 430 w 1952"/>
                <a:gd name="T21" fmla="*/ 1785 h 1953"/>
                <a:gd name="T22" fmla="*/ 640 w 1952"/>
                <a:gd name="T23" fmla="*/ 1893 h 1953"/>
                <a:gd name="T24" fmla="*/ 876 w 1952"/>
                <a:gd name="T25" fmla="*/ 1947 h 1953"/>
                <a:gd name="T26" fmla="*/ 1076 w 1952"/>
                <a:gd name="T27" fmla="*/ 1947 h 1953"/>
                <a:gd name="T28" fmla="*/ 1312 w 1952"/>
                <a:gd name="T29" fmla="*/ 1893 h 1953"/>
                <a:gd name="T30" fmla="*/ 1522 w 1952"/>
                <a:gd name="T31" fmla="*/ 1785 h 1953"/>
                <a:gd name="T32" fmla="*/ 1698 w 1952"/>
                <a:gd name="T33" fmla="*/ 1633 h 1953"/>
                <a:gd name="T34" fmla="*/ 1834 w 1952"/>
                <a:gd name="T35" fmla="*/ 1441 h 1953"/>
                <a:gd name="T36" fmla="*/ 1922 w 1952"/>
                <a:gd name="T37" fmla="*/ 1221 h 1953"/>
                <a:gd name="T38" fmla="*/ 1952 w 1952"/>
                <a:gd name="T39" fmla="*/ 976 h 1953"/>
                <a:gd name="T40" fmla="*/ 1932 w 1952"/>
                <a:gd name="T41" fmla="*/ 780 h 1953"/>
                <a:gd name="T42" fmla="*/ 1856 w 1952"/>
                <a:gd name="T43" fmla="*/ 554 h 1953"/>
                <a:gd name="T44" fmla="*/ 1728 w 1952"/>
                <a:gd name="T45" fmla="*/ 356 h 1953"/>
                <a:gd name="T46" fmla="*/ 1560 w 1952"/>
                <a:gd name="T47" fmla="*/ 194 h 1953"/>
                <a:gd name="T48" fmla="*/ 1356 w 1952"/>
                <a:gd name="T49" fmla="*/ 76 h 1953"/>
                <a:gd name="T50" fmla="*/ 1124 w 1952"/>
                <a:gd name="T51" fmla="*/ 12 h 1953"/>
                <a:gd name="T52" fmla="*/ 976 w 1952"/>
                <a:gd name="T53" fmla="*/ 1667 h 1953"/>
                <a:gd name="T54" fmla="*/ 838 w 1952"/>
                <a:gd name="T55" fmla="*/ 1653 h 1953"/>
                <a:gd name="T56" fmla="*/ 678 w 1952"/>
                <a:gd name="T57" fmla="*/ 1599 h 1953"/>
                <a:gd name="T58" fmla="*/ 538 w 1952"/>
                <a:gd name="T59" fmla="*/ 1509 h 1953"/>
                <a:gd name="T60" fmla="*/ 424 w 1952"/>
                <a:gd name="T61" fmla="*/ 1389 h 1953"/>
                <a:gd name="T62" fmla="*/ 340 w 1952"/>
                <a:gd name="T63" fmla="*/ 1245 h 1953"/>
                <a:gd name="T64" fmla="*/ 294 w 1952"/>
                <a:gd name="T65" fmla="*/ 1081 h 1953"/>
                <a:gd name="T66" fmla="*/ 286 w 1952"/>
                <a:gd name="T67" fmla="*/ 940 h 1953"/>
                <a:gd name="T68" fmla="*/ 318 w 1952"/>
                <a:gd name="T69" fmla="*/ 770 h 1953"/>
                <a:gd name="T70" fmla="*/ 386 w 1952"/>
                <a:gd name="T71" fmla="*/ 618 h 1953"/>
                <a:gd name="T72" fmla="*/ 488 w 1952"/>
                <a:gd name="T73" fmla="*/ 488 h 1953"/>
                <a:gd name="T74" fmla="*/ 618 w 1952"/>
                <a:gd name="T75" fmla="*/ 386 h 1953"/>
                <a:gd name="T76" fmla="*/ 772 w 1952"/>
                <a:gd name="T77" fmla="*/ 316 h 1953"/>
                <a:gd name="T78" fmla="*/ 940 w 1952"/>
                <a:gd name="T79" fmla="*/ 286 h 1953"/>
                <a:gd name="T80" fmla="*/ 1082 w 1952"/>
                <a:gd name="T81" fmla="*/ 294 h 1953"/>
                <a:gd name="T82" fmla="*/ 1244 w 1952"/>
                <a:gd name="T83" fmla="*/ 340 h 1953"/>
                <a:gd name="T84" fmla="*/ 1388 w 1952"/>
                <a:gd name="T85" fmla="*/ 424 h 1953"/>
                <a:gd name="T86" fmla="*/ 1508 w 1952"/>
                <a:gd name="T87" fmla="*/ 538 h 1953"/>
                <a:gd name="T88" fmla="*/ 1598 w 1952"/>
                <a:gd name="T89" fmla="*/ 678 h 1953"/>
                <a:gd name="T90" fmla="*/ 1652 w 1952"/>
                <a:gd name="T91" fmla="*/ 838 h 1953"/>
                <a:gd name="T92" fmla="*/ 1666 w 1952"/>
                <a:gd name="T93" fmla="*/ 976 h 1953"/>
                <a:gd name="T94" fmla="*/ 1644 w 1952"/>
                <a:gd name="T95" fmla="*/ 1149 h 1953"/>
                <a:gd name="T96" fmla="*/ 1582 w 1952"/>
                <a:gd name="T97" fmla="*/ 1305 h 1953"/>
                <a:gd name="T98" fmla="*/ 1486 w 1952"/>
                <a:gd name="T99" fmla="*/ 1441 h 1953"/>
                <a:gd name="T100" fmla="*/ 1362 w 1952"/>
                <a:gd name="T101" fmla="*/ 1549 h 1953"/>
                <a:gd name="T102" fmla="*/ 1214 w 1952"/>
                <a:gd name="T103" fmla="*/ 1625 h 1953"/>
                <a:gd name="T104" fmla="*/ 1046 w 1952"/>
                <a:gd name="T105" fmla="*/ 1663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52" h="1953">
                  <a:moveTo>
                    <a:pt x="976" y="0"/>
                  </a:moveTo>
                  <a:lnTo>
                    <a:pt x="976" y="0"/>
                  </a:lnTo>
                  <a:lnTo>
                    <a:pt x="926" y="2"/>
                  </a:lnTo>
                  <a:lnTo>
                    <a:pt x="876" y="6"/>
                  </a:lnTo>
                  <a:lnTo>
                    <a:pt x="828" y="12"/>
                  </a:lnTo>
                  <a:lnTo>
                    <a:pt x="780" y="20"/>
                  </a:lnTo>
                  <a:lnTo>
                    <a:pt x="732" y="30"/>
                  </a:lnTo>
                  <a:lnTo>
                    <a:pt x="686" y="44"/>
                  </a:lnTo>
                  <a:lnTo>
                    <a:pt x="640" y="60"/>
                  </a:lnTo>
                  <a:lnTo>
                    <a:pt x="596" y="76"/>
                  </a:lnTo>
                  <a:lnTo>
                    <a:pt x="554" y="96"/>
                  </a:lnTo>
                  <a:lnTo>
                    <a:pt x="512" y="118"/>
                  </a:lnTo>
                  <a:lnTo>
                    <a:pt x="470" y="142"/>
                  </a:lnTo>
                  <a:lnTo>
                    <a:pt x="430" y="166"/>
                  </a:lnTo>
                  <a:lnTo>
                    <a:pt x="392" y="194"/>
                  </a:lnTo>
                  <a:lnTo>
                    <a:pt x="356" y="224"/>
                  </a:lnTo>
                  <a:lnTo>
                    <a:pt x="320" y="254"/>
                  </a:lnTo>
                  <a:lnTo>
                    <a:pt x="286" y="286"/>
                  </a:lnTo>
                  <a:lnTo>
                    <a:pt x="254" y="320"/>
                  </a:lnTo>
                  <a:lnTo>
                    <a:pt x="224" y="356"/>
                  </a:lnTo>
                  <a:lnTo>
                    <a:pt x="194" y="392"/>
                  </a:lnTo>
                  <a:lnTo>
                    <a:pt x="168" y="430"/>
                  </a:lnTo>
                  <a:lnTo>
                    <a:pt x="142" y="470"/>
                  </a:lnTo>
                  <a:lnTo>
                    <a:pt x="118" y="512"/>
                  </a:lnTo>
                  <a:lnTo>
                    <a:pt x="96" y="554"/>
                  </a:lnTo>
                  <a:lnTo>
                    <a:pt x="78" y="596"/>
                  </a:lnTo>
                  <a:lnTo>
                    <a:pt x="60" y="640"/>
                  </a:lnTo>
                  <a:lnTo>
                    <a:pt x="44" y="686"/>
                  </a:lnTo>
                  <a:lnTo>
                    <a:pt x="32" y="732"/>
                  </a:lnTo>
                  <a:lnTo>
                    <a:pt x="20" y="780"/>
                  </a:lnTo>
                  <a:lnTo>
                    <a:pt x="12" y="828"/>
                  </a:lnTo>
                  <a:lnTo>
                    <a:pt x="6" y="876"/>
                  </a:lnTo>
                  <a:lnTo>
                    <a:pt x="2" y="926"/>
                  </a:lnTo>
                  <a:lnTo>
                    <a:pt x="0" y="976"/>
                  </a:lnTo>
                  <a:lnTo>
                    <a:pt x="0" y="976"/>
                  </a:lnTo>
                  <a:lnTo>
                    <a:pt x="2" y="1026"/>
                  </a:lnTo>
                  <a:lnTo>
                    <a:pt x="6" y="1077"/>
                  </a:lnTo>
                  <a:lnTo>
                    <a:pt x="12" y="1125"/>
                  </a:lnTo>
                  <a:lnTo>
                    <a:pt x="20" y="1173"/>
                  </a:lnTo>
                  <a:lnTo>
                    <a:pt x="32" y="1221"/>
                  </a:lnTo>
                  <a:lnTo>
                    <a:pt x="44" y="1267"/>
                  </a:lnTo>
                  <a:lnTo>
                    <a:pt x="60" y="1313"/>
                  </a:lnTo>
                  <a:lnTo>
                    <a:pt x="78" y="1357"/>
                  </a:lnTo>
                  <a:lnTo>
                    <a:pt x="96" y="1399"/>
                  </a:lnTo>
                  <a:lnTo>
                    <a:pt x="118" y="1441"/>
                  </a:lnTo>
                  <a:lnTo>
                    <a:pt x="142" y="1483"/>
                  </a:lnTo>
                  <a:lnTo>
                    <a:pt x="168" y="1523"/>
                  </a:lnTo>
                  <a:lnTo>
                    <a:pt x="194" y="1561"/>
                  </a:lnTo>
                  <a:lnTo>
                    <a:pt x="224" y="1597"/>
                  </a:lnTo>
                  <a:lnTo>
                    <a:pt x="254" y="1633"/>
                  </a:lnTo>
                  <a:lnTo>
                    <a:pt x="286" y="1667"/>
                  </a:lnTo>
                  <a:lnTo>
                    <a:pt x="320" y="1699"/>
                  </a:lnTo>
                  <a:lnTo>
                    <a:pt x="356" y="1729"/>
                  </a:lnTo>
                  <a:lnTo>
                    <a:pt x="392" y="1759"/>
                  </a:lnTo>
                  <a:lnTo>
                    <a:pt x="430" y="1785"/>
                  </a:lnTo>
                  <a:lnTo>
                    <a:pt x="470" y="1811"/>
                  </a:lnTo>
                  <a:lnTo>
                    <a:pt x="512" y="1835"/>
                  </a:lnTo>
                  <a:lnTo>
                    <a:pt x="554" y="1857"/>
                  </a:lnTo>
                  <a:lnTo>
                    <a:pt x="596" y="1877"/>
                  </a:lnTo>
                  <a:lnTo>
                    <a:pt x="640" y="1893"/>
                  </a:lnTo>
                  <a:lnTo>
                    <a:pt x="686" y="1909"/>
                  </a:lnTo>
                  <a:lnTo>
                    <a:pt x="732" y="1923"/>
                  </a:lnTo>
                  <a:lnTo>
                    <a:pt x="780" y="1933"/>
                  </a:lnTo>
                  <a:lnTo>
                    <a:pt x="828" y="1941"/>
                  </a:lnTo>
                  <a:lnTo>
                    <a:pt x="876" y="1947"/>
                  </a:lnTo>
                  <a:lnTo>
                    <a:pt x="926" y="1951"/>
                  </a:lnTo>
                  <a:lnTo>
                    <a:pt x="976" y="1953"/>
                  </a:lnTo>
                  <a:lnTo>
                    <a:pt x="976" y="1953"/>
                  </a:lnTo>
                  <a:lnTo>
                    <a:pt x="1026" y="1951"/>
                  </a:lnTo>
                  <a:lnTo>
                    <a:pt x="1076" y="1947"/>
                  </a:lnTo>
                  <a:lnTo>
                    <a:pt x="1124" y="1941"/>
                  </a:lnTo>
                  <a:lnTo>
                    <a:pt x="1172" y="1933"/>
                  </a:lnTo>
                  <a:lnTo>
                    <a:pt x="1220" y="1923"/>
                  </a:lnTo>
                  <a:lnTo>
                    <a:pt x="1266" y="1909"/>
                  </a:lnTo>
                  <a:lnTo>
                    <a:pt x="1312" y="1893"/>
                  </a:lnTo>
                  <a:lnTo>
                    <a:pt x="1356" y="1877"/>
                  </a:lnTo>
                  <a:lnTo>
                    <a:pt x="1398" y="1857"/>
                  </a:lnTo>
                  <a:lnTo>
                    <a:pt x="1440" y="1835"/>
                  </a:lnTo>
                  <a:lnTo>
                    <a:pt x="1482" y="1811"/>
                  </a:lnTo>
                  <a:lnTo>
                    <a:pt x="1522" y="1785"/>
                  </a:lnTo>
                  <a:lnTo>
                    <a:pt x="1560" y="1759"/>
                  </a:lnTo>
                  <a:lnTo>
                    <a:pt x="1596" y="1729"/>
                  </a:lnTo>
                  <a:lnTo>
                    <a:pt x="1632" y="1699"/>
                  </a:lnTo>
                  <a:lnTo>
                    <a:pt x="1666" y="1667"/>
                  </a:lnTo>
                  <a:lnTo>
                    <a:pt x="1698" y="1633"/>
                  </a:lnTo>
                  <a:lnTo>
                    <a:pt x="1728" y="1597"/>
                  </a:lnTo>
                  <a:lnTo>
                    <a:pt x="1758" y="1561"/>
                  </a:lnTo>
                  <a:lnTo>
                    <a:pt x="1786" y="1523"/>
                  </a:lnTo>
                  <a:lnTo>
                    <a:pt x="1810" y="1483"/>
                  </a:lnTo>
                  <a:lnTo>
                    <a:pt x="1834" y="1441"/>
                  </a:lnTo>
                  <a:lnTo>
                    <a:pt x="1856" y="1399"/>
                  </a:lnTo>
                  <a:lnTo>
                    <a:pt x="1876" y="1357"/>
                  </a:lnTo>
                  <a:lnTo>
                    <a:pt x="1892" y="1313"/>
                  </a:lnTo>
                  <a:lnTo>
                    <a:pt x="1908" y="1267"/>
                  </a:lnTo>
                  <a:lnTo>
                    <a:pt x="1922" y="1221"/>
                  </a:lnTo>
                  <a:lnTo>
                    <a:pt x="1932" y="1173"/>
                  </a:lnTo>
                  <a:lnTo>
                    <a:pt x="1940" y="1125"/>
                  </a:lnTo>
                  <a:lnTo>
                    <a:pt x="1946" y="1077"/>
                  </a:lnTo>
                  <a:lnTo>
                    <a:pt x="1950" y="1026"/>
                  </a:lnTo>
                  <a:lnTo>
                    <a:pt x="1952" y="976"/>
                  </a:lnTo>
                  <a:lnTo>
                    <a:pt x="1952" y="976"/>
                  </a:lnTo>
                  <a:lnTo>
                    <a:pt x="1950" y="926"/>
                  </a:lnTo>
                  <a:lnTo>
                    <a:pt x="1946" y="876"/>
                  </a:lnTo>
                  <a:lnTo>
                    <a:pt x="1940" y="828"/>
                  </a:lnTo>
                  <a:lnTo>
                    <a:pt x="1932" y="780"/>
                  </a:lnTo>
                  <a:lnTo>
                    <a:pt x="1922" y="732"/>
                  </a:lnTo>
                  <a:lnTo>
                    <a:pt x="1908" y="686"/>
                  </a:lnTo>
                  <a:lnTo>
                    <a:pt x="1892" y="640"/>
                  </a:lnTo>
                  <a:lnTo>
                    <a:pt x="1876" y="596"/>
                  </a:lnTo>
                  <a:lnTo>
                    <a:pt x="1856" y="554"/>
                  </a:lnTo>
                  <a:lnTo>
                    <a:pt x="1834" y="512"/>
                  </a:lnTo>
                  <a:lnTo>
                    <a:pt x="1810" y="470"/>
                  </a:lnTo>
                  <a:lnTo>
                    <a:pt x="1786" y="430"/>
                  </a:lnTo>
                  <a:lnTo>
                    <a:pt x="1758" y="392"/>
                  </a:lnTo>
                  <a:lnTo>
                    <a:pt x="1728" y="356"/>
                  </a:lnTo>
                  <a:lnTo>
                    <a:pt x="1698" y="320"/>
                  </a:lnTo>
                  <a:lnTo>
                    <a:pt x="1666" y="286"/>
                  </a:lnTo>
                  <a:lnTo>
                    <a:pt x="1632" y="254"/>
                  </a:lnTo>
                  <a:lnTo>
                    <a:pt x="1596" y="224"/>
                  </a:lnTo>
                  <a:lnTo>
                    <a:pt x="1560" y="194"/>
                  </a:lnTo>
                  <a:lnTo>
                    <a:pt x="1522" y="166"/>
                  </a:lnTo>
                  <a:lnTo>
                    <a:pt x="1482" y="142"/>
                  </a:lnTo>
                  <a:lnTo>
                    <a:pt x="1440" y="118"/>
                  </a:lnTo>
                  <a:lnTo>
                    <a:pt x="1398" y="96"/>
                  </a:lnTo>
                  <a:lnTo>
                    <a:pt x="1356" y="76"/>
                  </a:lnTo>
                  <a:lnTo>
                    <a:pt x="1312" y="60"/>
                  </a:lnTo>
                  <a:lnTo>
                    <a:pt x="1266" y="44"/>
                  </a:lnTo>
                  <a:lnTo>
                    <a:pt x="1220" y="30"/>
                  </a:lnTo>
                  <a:lnTo>
                    <a:pt x="1172" y="20"/>
                  </a:lnTo>
                  <a:lnTo>
                    <a:pt x="1124" y="12"/>
                  </a:lnTo>
                  <a:lnTo>
                    <a:pt x="1076" y="6"/>
                  </a:lnTo>
                  <a:lnTo>
                    <a:pt x="1026" y="2"/>
                  </a:lnTo>
                  <a:lnTo>
                    <a:pt x="976" y="0"/>
                  </a:lnTo>
                  <a:lnTo>
                    <a:pt x="976" y="0"/>
                  </a:lnTo>
                  <a:close/>
                  <a:moveTo>
                    <a:pt x="976" y="1667"/>
                  </a:moveTo>
                  <a:lnTo>
                    <a:pt x="976" y="1667"/>
                  </a:lnTo>
                  <a:lnTo>
                    <a:pt x="940" y="1667"/>
                  </a:lnTo>
                  <a:lnTo>
                    <a:pt x="906" y="1663"/>
                  </a:lnTo>
                  <a:lnTo>
                    <a:pt x="872" y="1659"/>
                  </a:lnTo>
                  <a:lnTo>
                    <a:pt x="838" y="1653"/>
                  </a:lnTo>
                  <a:lnTo>
                    <a:pt x="804" y="1645"/>
                  </a:lnTo>
                  <a:lnTo>
                    <a:pt x="772" y="1635"/>
                  </a:lnTo>
                  <a:lnTo>
                    <a:pt x="740" y="1625"/>
                  </a:lnTo>
                  <a:lnTo>
                    <a:pt x="708" y="1613"/>
                  </a:lnTo>
                  <a:lnTo>
                    <a:pt x="678" y="1599"/>
                  </a:lnTo>
                  <a:lnTo>
                    <a:pt x="648" y="1583"/>
                  </a:lnTo>
                  <a:lnTo>
                    <a:pt x="618" y="1567"/>
                  </a:lnTo>
                  <a:lnTo>
                    <a:pt x="590" y="1549"/>
                  </a:lnTo>
                  <a:lnTo>
                    <a:pt x="564" y="1529"/>
                  </a:lnTo>
                  <a:lnTo>
                    <a:pt x="538" y="1509"/>
                  </a:lnTo>
                  <a:lnTo>
                    <a:pt x="512" y="1487"/>
                  </a:lnTo>
                  <a:lnTo>
                    <a:pt x="488" y="1465"/>
                  </a:lnTo>
                  <a:lnTo>
                    <a:pt x="466" y="1441"/>
                  </a:lnTo>
                  <a:lnTo>
                    <a:pt x="444" y="1415"/>
                  </a:lnTo>
                  <a:lnTo>
                    <a:pt x="424" y="1389"/>
                  </a:lnTo>
                  <a:lnTo>
                    <a:pt x="404" y="1363"/>
                  </a:lnTo>
                  <a:lnTo>
                    <a:pt x="386" y="1335"/>
                  </a:lnTo>
                  <a:lnTo>
                    <a:pt x="370" y="1305"/>
                  </a:lnTo>
                  <a:lnTo>
                    <a:pt x="354" y="1275"/>
                  </a:lnTo>
                  <a:lnTo>
                    <a:pt x="340" y="1245"/>
                  </a:lnTo>
                  <a:lnTo>
                    <a:pt x="328" y="1215"/>
                  </a:lnTo>
                  <a:lnTo>
                    <a:pt x="318" y="1181"/>
                  </a:lnTo>
                  <a:lnTo>
                    <a:pt x="308" y="1149"/>
                  </a:lnTo>
                  <a:lnTo>
                    <a:pt x="300" y="1115"/>
                  </a:lnTo>
                  <a:lnTo>
                    <a:pt x="294" y="1081"/>
                  </a:lnTo>
                  <a:lnTo>
                    <a:pt x="290" y="1047"/>
                  </a:lnTo>
                  <a:lnTo>
                    <a:pt x="286" y="1012"/>
                  </a:lnTo>
                  <a:lnTo>
                    <a:pt x="286" y="976"/>
                  </a:lnTo>
                  <a:lnTo>
                    <a:pt x="286" y="976"/>
                  </a:lnTo>
                  <a:lnTo>
                    <a:pt x="286" y="940"/>
                  </a:lnTo>
                  <a:lnTo>
                    <a:pt x="290" y="906"/>
                  </a:lnTo>
                  <a:lnTo>
                    <a:pt x="294" y="872"/>
                  </a:lnTo>
                  <a:lnTo>
                    <a:pt x="300" y="838"/>
                  </a:lnTo>
                  <a:lnTo>
                    <a:pt x="308" y="804"/>
                  </a:lnTo>
                  <a:lnTo>
                    <a:pt x="318" y="770"/>
                  </a:lnTo>
                  <a:lnTo>
                    <a:pt x="328" y="738"/>
                  </a:lnTo>
                  <a:lnTo>
                    <a:pt x="340" y="708"/>
                  </a:lnTo>
                  <a:lnTo>
                    <a:pt x="354" y="678"/>
                  </a:lnTo>
                  <a:lnTo>
                    <a:pt x="370" y="648"/>
                  </a:lnTo>
                  <a:lnTo>
                    <a:pt x="386" y="618"/>
                  </a:lnTo>
                  <a:lnTo>
                    <a:pt x="404" y="590"/>
                  </a:lnTo>
                  <a:lnTo>
                    <a:pt x="424" y="564"/>
                  </a:lnTo>
                  <a:lnTo>
                    <a:pt x="444" y="538"/>
                  </a:lnTo>
                  <a:lnTo>
                    <a:pt x="466" y="512"/>
                  </a:lnTo>
                  <a:lnTo>
                    <a:pt x="488" y="488"/>
                  </a:lnTo>
                  <a:lnTo>
                    <a:pt x="512" y="466"/>
                  </a:lnTo>
                  <a:lnTo>
                    <a:pt x="538" y="444"/>
                  </a:lnTo>
                  <a:lnTo>
                    <a:pt x="564" y="424"/>
                  </a:lnTo>
                  <a:lnTo>
                    <a:pt x="590" y="404"/>
                  </a:lnTo>
                  <a:lnTo>
                    <a:pt x="618" y="386"/>
                  </a:lnTo>
                  <a:lnTo>
                    <a:pt x="648" y="370"/>
                  </a:lnTo>
                  <a:lnTo>
                    <a:pt x="678" y="354"/>
                  </a:lnTo>
                  <a:lnTo>
                    <a:pt x="708" y="340"/>
                  </a:lnTo>
                  <a:lnTo>
                    <a:pt x="740" y="328"/>
                  </a:lnTo>
                  <a:lnTo>
                    <a:pt x="772" y="316"/>
                  </a:lnTo>
                  <a:lnTo>
                    <a:pt x="804" y="308"/>
                  </a:lnTo>
                  <a:lnTo>
                    <a:pt x="838" y="300"/>
                  </a:lnTo>
                  <a:lnTo>
                    <a:pt x="872" y="294"/>
                  </a:lnTo>
                  <a:lnTo>
                    <a:pt x="906" y="290"/>
                  </a:lnTo>
                  <a:lnTo>
                    <a:pt x="940" y="286"/>
                  </a:lnTo>
                  <a:lnTo>
                    <a:pt x="976" y="286"/>
                  </a:lnTo>
                  <a:lnTo>
                    <a:pt x="976" y="286"/>
                  </a:lnTo>
                  <a:lnTo>
                    <a:pt x="1012" y="286"/>
                  </a:lnTo>
                  <a:lnTo>
                    <a:pt x="1046" y="290"/>
                  </a:lnTo>
                  <a:lnTo>
                    <a:pt x="1082" y="294"/>
                  </a:lnTo>
                  <a:lnTo>
                    <a:pt x="1116" y="300"/>
                  </a:lnTo>
                  <a:lnTo>
                    <a:pt x="1148" y="308"/>
                  </a:lnTo>
                  <a:lnTo>
                    <a:pt x="1182" y="316"/>
                  </a:lnTo>
                  <a:lnTo>
                    <a:pt x="1214" y="328"/>
                  </a:lnTo>
                  <a:lnTo>
                    <a:pt x="1244" y="340"/>
                  </a:lnTo>
                  <a:lnTo>
                    <a:pt x="1276" y="354"/>
                  </a:lnTo>
                  <a:lnTo>
                    <a:pt x="1304" y="370"/>
                  </a:lnTo>
                  <a:lnTo>
                    <a:pt x="1334" y="386"/>
                  </a:lnTo>
                  <a:lnTo>
                    <a:pt x="1362" y="404"/>
                  </a:lnTo>
                  <a:lnTo>
                    <a:pt x="1388" y="424"/>
                  </a:lnTo>
                  <a:lnTo>
                    <a:pt x="1414" y="444"/>
                  </a:lnTo>
                  <a:lnTo>
                    <a:pt x="1440" y="466"/>
                  </a:lnTo>
                  <a:lnTo>
                    <a:pt x="1464" y="488"/>
                  </a:lnTo>
                  <a:lnTo>
                    <a:pt x="1486" y="512"/>
                  </a:lnTo>
                  <a:lnTo>
                    <a:pt x="1508" y="538"/>
                  </a:lnTo>
                  <a:lnTo>
                    <a:pt x="1528" y="564"/>
                  </a:lnTo>
                  <a:lnTo>
                    <a:pt x="1548" y="590"/>
                  </a:lnTo>
                  <a:lnTo>
                    <a:pt x="1566" y="618"/>
                  </a:lnTo>
                  <a:lnTo>
                    <a:pt x="1582" y="648"/>
                  </a:lnTo>
                  <a:lnTo>
                    <a:pt x="1598" y="678"/>
                  </a:lnTo>
                  <a:lnTo>
                    <a:pt x="1612" y="708"/>
                  </a:lnTo>
                  <a:lnTo>
                    <a:pt x="1624" y="738"/>
                  </a:lnTo>
                  <a:lnTo>
                    <a:pt x="1636" y="770"/>
                  </a:lnTo>
                  <a:lnTo>
                    <a:pt x="1644" y="804"/>
                  </a:lnTo>
                  <a:lnTo>
                    <a:pt x="1652" y="838"/>
                  </a:lnTo>
                  <a:lnTo>
                    <a:pt x="1658" y="872"/>
                  </a:lnTo>
                  <a:lnTo>
                    <a:pt x="1662" y="906"/>
                  </a:lnTo>
                  <a:lnTo>
                    <a:pt x="1666" y="940"/>
                  </a:lnTo>
                  <a:lnTo>
                    <a:pt x="1666" y="976"/>
                  </a:lnTo>
                  <a:lnTo>
                    <a:pt x="1666" y="976"/>
                  </a:lnTo>
                  <a:lnTo>
                    <a:pt x="1666" y="1012"/>
                  </a:lnTo>
                  <a:lnTo>
                    <a:pt x="1662" y="1047"/>
                  </a:lnTo>
                  <a:lnTo>
                    <a:pt x="1658" y="1081"/>
                  </a:lnTo>
                  <a:lnTo>
                    <a:pt x="1652" y="1115"/>
                  </a:lnTo>
                  <a:lnTo>
                    <a:pt x="1644" y="1149"/>
                  </a:lnTo>
                  <a:lnTo>
                    <a:pt x="1636" y="1181"/>
                  </a:lnTo>
                  <a:lnTo>
                    <a:pt x="1624" y="1215"/>
                  </a:lnTo>
                  <a:lnTo>
                    <a:pt x="1612" y="1245"/>
                  </a:lnTo>
                  <a:lnTo>
                    <a:pt x="1598" y="1275"/>
                  </a:lnTo>
                  <a:lnTo>
                    <a:pt x="1582" y="1305"/>
                  </a:lnTo>
                  <a:lnTo>
                    <a:pt x="1566" y="1335"/>
                  </a:lnTo>
                  <a:lnTo>
                    <a:pt x="1548" y="1363"/>
                  </a:lnTo>
                  <a:lnTo>
                    <a:pt x="1528" y="1389"/>
                  </a:lnTo>
                  <a:lnTo>
                    <a:pt x="1508" y="1415"/>
                  </a:lnTo>
                  <a:lnTo>
                    <a:pt x="1486" y="1441"/>
                  </a:lnTo>
                  <a:lnTo>
                    <a:pt x="1464" y="1465"/>
                  </a:lnTo>
                  <a:lnTo>
                    <a:pt x="1440" y="1487"/>
                  </a:lnTo>
                  <a:lnTo>
                    <a:pt x="1414" y="1509"/>
                  </a:lnTo>
                  <a:lnTo>
                    <a:pt x="1388" y="1529"/>
                  </a:lnTo>
                  <a:lnTo>
                    <a:pt x="1362" y="1549"/>
                  </a:lnTo>
                  <a:lnTo>
                    <a:pt x="1334" y="1567"/>
                  </a:lnTo>
                  <a:lnTo>
                    <a:pt x="1304" y="1583"/>
                  </a:lnTo>
                  <a:lnTo>
                    <a:pt x="1276" y="1599"/>
                  </a:lnTo>
                  <a:lnTo>
                    <a:pt x="1244" y="1613"/>
                  </a:lnTo>
                  <a:lnTo>
                    <a:pt x="1214" y="1625"/>
                  </a:lnTo>
                  <a:lnTo>
                    <a:pt x="1182" y="1635"/>
                  </a:lnTo>
                  <a:lnTo>
                    <a:pt x="1148" y="1645"/>
                  </a:lnTo>
                  <a:lnTo>
                    <a:pt x="1116" y="1653"/>
                  </a:lnTo>
                  <a:lnTo>
                    <a:pt x="1082" y="1659"/>
                  </a:lnTo>
                  <a:lnTo>
                    <a:pt x="1046" y="1663"/>
                  </a:lnTo>
                  <a:lnTo>
                    <a:pt x="1012" y="1667"/>
                  </a:lnTo>
                  <a:lnTo>
                    <a:pt x="976" y="1667"/>
                  </a:lnTo>
                  <a:lnTo>
                    <a:pt x="976" y="16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Freeform 127">
              <a:extLst>
                <a:ext uri="{FF2B5EF4-FFF2-40B4-BE49-F238E27FC236}">
                  <a16:creationId xmlns:a16="http://schemas.microsoft.com/office/drawing/2014/main" id="{A0C4312F-8654-5CF8-F593-27E7A501FD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66" y="4465"/>
              <a:ext cx="578" cy="945"/>
            </a:xfrm>
            <a:custGeom>
              <a:avLst/>
              <a:gdLst>
                <a:gd name="T0" fmla="*/ 526 w 578"/>
                <a:gd name="T1" fmla="*/ 482 h 945"/>
                <a:gd name="T2" fmla="*/ 468 w 578"/>
                <a:gd name="T3" fmla="*/ 436 h 945"/>
                <a:gd name="T4" fmla="*/ 372 w 578"/>
                <a:gd name="T5" fmla="*/ 398 h 945"/>
                <a:gd name="T6" fmla="*/ 318 w 578"/>
                <a:gd name="T7" fmla="*/ 202 h 945"/>
                <a:gd name="T8" fmla="*/ 366 w 578"/>
                <a:gd name="T9" fmla="*/ 218 h 945"/>
                <a:gd name="T10" fmla="*/ 398 w 578"/>
                <a:gd name="T11" fmla="*/ 262 h 945"/>
                <a:gd name="T12" fmla="*/ 552 w 578"/>
                <a:gd name="T13" fmla="*/ 302 h 945"/>
                <a:gd name="T14" fmla="*/ 530 w 578"/>
                <a:gd name="T15" fmla="*/ 208 h 945"/>
                <a:gd name="T16" fmla="*/ 494 w 578"/>
                <a:gd name="T17" fmla="*/ 156 h 945"/>
                <a:gd name="T18" fmla="*/ 446 w 578"/>
                <a:gd name="T19" fmla="*/ 118 h 945"/>
                <a:gd name="T20" fmla="*/ 386 w 578"/>
                <a:gd name="T21" fmla="*/ 94 h 945"/>
                <a:gd name="T22" fmla="*/ 318 w 578"/>
                <a:gd name="T23" fmla="*/ 0 h 945"/>
                <a:gd name="T24" fmla="*/ 234 w 578"/>
                <a:gd name="T25" fmla="*/ 82 h 945"/>
                <a:gd name="T26" fmla="*/ 168 w 578"/>
                <a:gd name="T27" fmla="*/ 98 h 945"/>
                <a:gd name="T28" fmla="*/ 90 w 578"/>
                <a:gd name="T29" fmla="*/ 140 h 945"/>
                <a:gd name="T30" fmla="*/ 48 w 578"/>
                <a:gd name="T31" fmla="*/ 190 h 945"/>
                <a:gd name="T32" fmla="*/ 22 w 578"/>
                <a:gd name="T33" fmla="*/ 252 h 945"/>
                <a:gd name="T34" fmla="*/ 18 w 578"/>
                <a:gd name="T35" fmla="*/ 328 h 945"/>
                <a:gd name="T36" fmla="*/ 34 w 578"/>
                <a:gd name="T37" fmla="*/ 388 h 945"/>
                <a:gd name="T38" fmla="*/ 82 w 578"/>
                <a:gd name="T39" fmla="*/ 446 h 945"/>
                <a:gd name="T40" fmla="*/ 130 w 578"/>
                <a:gd name="T41" fmla="*/ 476 h 945"/>
                <a:gd name="T42" fmla="*/ 224 w 578"/>
                <a:gd name="T43" fmla="*/ 508 h 945"/>
                <a:gd name="T44" fmla="*/ 258 w 578"/>
                <a:gd name="T45" fmla="*/ 518 h 945"/>
                <a:gd name="T46" fmla="*/ 214 w 578"/>
                <a:gd name="T47" fmla="*/ 721 h 945"/>
                <a:gd name="T48" fmla="*/ 170 w 578"/>
                <a:gd name="T49" fmla="*/ 683 h 945"/>
                <a:gd name="T50" fmla="*/ 148 w 578"/>
                <a:gd name="T51" fmla="*/ 627 h 945"/>
                <a:gd name="T52" fmla="*/ 4 w 578"/>
                <a:gd name="T53" fmla="*/ 629 h 945"/>
                <a:gd name="T54" fmla="*/ 36 w 578"/>
                <a:gd name="T55" fmla="*/ 729 h 945"/>
                <a:gd name="T56" fmla="*/ 76 w 578"/>
                <a:gd name="T57" fmla="*/ 785 h 945"/>
                <a:gd name="T58" fmla="*/ 154 w 578"/>
                <a:gd name="T59" fmla="*/ 833 h 945"/>
                <a:gd name="T60" fmla="*/ 258 w 578"/>
                <a:gd name="T61" fmla="*/ 855 h 945"/>
                <a:gd name="T62" fmla="*/ 318 w 578"/>
                <a:gd name="T63" fmla="*/ 855 h 945"/>
                <a:gd name="T64" fmla="*/ 446 w 578"/>
                <a:gd name="T65" fmla="*/ 825 h 945"/>
                <a:gd name="T66" fmla="*/ 510 w 578"/>
                <a:gd name="T67" fmla="*/ 781 h 945"/>
                <a:gd name="T68" fmla="*/ 550 w 578"/>
                <a:gd name="T69" fmla="*/ 733 h 945"/>
                <a:gd name="T70" fmla="*/ 576 w 578"/>
                <a:gd name="T71" fmla="*/ 667 h 945"/>
                <a:gd name="T72" fmla="*/ 578 w 578"/>
                <a:gd name="T73" fmla="*/ 613 h 945"/>
                <a:gd name="T74" fmla="*/ 566 w 578"/>
                <a:gd name="T75" fmla="*/ 546 h 945"/>
                <a:gd name="T76" fmla="*/ 258 w 578"/>
                <a:gd name="T77" fmla="*/ 370 h 945"/>
                <a:gd name="T78" fmla="*/ 198 w 578"/>
                <a:gd name="T79" fmla="*/ 350 h 945"/>
                <a:gd name="T80" fmla="*/ 170 w 578"/>
                <a:gd name="T81" fmla="*/ 318 h 945"/>
                <a:gd name="T82" fmla="*/ 166 w 578"/>
                <a:gd name="T83" fmla="*/ 268 h 945"/>
                <a:gd name="T84" fmla="*/ 194 w 578"/>
                <a:gd name="T85" fmla="*/ 222 h 945"/>
                <a:gd name="T86" fmla="*/ 224 w 578"/>
                <a:gd name="T87" fmla="*/ 206 h 945"/>
                <a:gd name="T88" fmla="*/ 420 w 578"/>
                <a:gd name="T89" fmla="*/ 677 h 945"/>
                <a:gd name="T90" fmla="*/ 394 w 578"/>
                <a:gd name="T91" fmla="*/ 707 h 945"/>
                <a:gd name="T92" fmla="*/ 338 w 578"/>
                <a:gd name="T93" fmla="*/ 733 h 945"/>
                <a:gd name="T94" fmla="*/ 348 w 578"/>
                <a:gd name="T95" fmla="*/ 544 h 945"/>
                <a:gd name="T96" fmla="*/ 406 w 578"/>
                <a:gd name="T97" fmla="*/ 573 h 945"/>
                <a:gd name="T98" fmla="*/ 430 w 578"/>
                <a:gd name="T99" fmla="*/ 635 h 945"/>
                <a:gd name="T100" fmla="*/ 426 w 578"/>
                <a:gd name="T101" fmla="*/ 667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78" h="945">
                  <a:moveTo>
                    <a:pt x="552" y="514"/>
                  </a:moveTo>
                  <a:lnTo>
                    <a:pt x="552" y="514"/>
                  </a:lnTo>
                  <a:lnTo>
                    <a:pt x="540" y="498"/>
                  </a:lnTo>
                  <a:lnTo>
                    <a:pt x="526" y="482"/>
                  </a:lnTo>
                  <a:lnTo>
                    <a:pt x="510" y="466"/>
                  </a:lnTo>
                  <a:lnTo>
                    <a:pt x="490" y="450"/>
                  </a:lnTo>
                  <a:lnTo>
                    <a:pt x="490" y="450"/>
                  </a:lnTo>
                  <a:lnTo>
                    <a:pt x="468" y="436"/>
                  </a:lnTo>
                  <a:lnTo>
                    <a:pt x="440" y="422"/>
                  </a:lnTo>
                  <a:lnTo>
                    <a:pt x="408" y="410"/>
                  </a:lnTo>
                  <a:lnTo>
                    <a:pt x="372" y="398"/>
                  </a:lnTo>
                  <a:lnTo>
                    <a:pt x="372" y="398"/>
                  </a:lnTo>
                  <a:lnTo>
                    <a:pt x="344" y="392"/>
                  </a:lnTo>
                  <a:lnTo>
                    <a:pt x="344" y="392"/>
                  </a:lnTo>
                  <a:lnTo>
                    <a:pt x="318" y="386"/>
                  </a:lnTo>
                  <a:lnTo>
                    <a:pt x="318" y="202"/>
                  </a:lnTo>
                  <a:lnTo>
                    <a:pt x="318" y="202"/>
                  </a:lnTo>
                  <a:lnTo>
                    <a:pt x="336" y="204"/>
                  </a:lnTo>
                  <a:lnTo>
                    <a:pt x="352" y="208"/>
                  </a:lnTo>
                  <a:lnTo>
                    <a:pt x="366" y="218"/>
                  </a:lnTo>
                  <a:lnTo>
                    <a:pt x="380" y="230"/>
                  </a:lnTo>
                  <a:lnTo>
                    <a:pt x="380" y="230"/>
                  </a:lnTo>
                  <a:lnTo>
                    <a:pt x="390" y="246"/>
                  </a:lnTo>
                  <a:lnTo>
                    <a:pt x="398" y="262"/>
                  </a:lnTo>
                  <a:lnTo>
                    <a:pt x="404" y="282"/>
                  </a:lnTo>
                  <a:lnTo>
                    <a:pt x="406" y="302"/>
                  </a:lnTo>
                  <a:lnTo>
                    <a:pt x="552" y="302"/>
                  </a:lnTo>
                  <a:lnTo>
                    <a:pt x="552" y="302"/>
                  </a:lnTo>
                  <a:lnTo>
                    <a:pt x="550" y="276"/>
                  </a:lnTo>
                  <a:lnTo>
                    <a:pt x="544" y="250"/>
                  </a:lnTo>
                  <a:lnTo>
                    <a:pt x="538" y="228"/>
                  </a:lnTo>
                  <a:lnTo>
                    <a:pt x="530" y="208"/>
                  </a:lnTo>
                  <a:lnTo>
                    <a:pt x="530" y="208"/>
                  </a:lnTo>
                  <a:lnTo>
                    <a:pt x="518" y="188"/>
                  </a:lnTo>
                  <a:lnTo>
                    <a:pt x="506" y="172"/>
                  </a:lnTo>
                  <a:lnTo>
                    <a:pt x="494" y="156"/>
                  </a:lnTo>
                  <a:lnTo>
                    <a:pt x="478" y="142"/>
                  </a:lnTo>
                  <a:lnTo>
                    <a:pt x="478" y="142"/>
                  </a:lnTo>
                  <a:lnTo>
                    <a:pt x="462" y="130"/>
                  </a:lnTo>
                  <a:lnTo>
                    <a:pt x="446" y="118"/>
                  </a:lnTo>
                  <a:lnTo>
                    <a:pt x="426" y="108"/>
                  </a:lnTo>
                  <a:lnTo>
                    <a:pt x="406" y="100"/>
                  </a:lnTo>
                  <a:lnTo>
                    <a:pt x="406" y="100"/>
                  </a:lnTo>
                  <a:lnTo>
                    <a:pt x="386" y="94"/>
                  </a:lnTo>
                  <a:lnTo>
                    <a:pt x="364" y="88"/>
                  </a:lnTo>
                  <a:lnTo>
                    <a:pt x="342" y="84"/>
                  </a:lnTo>
                  <a:lnTo>
                    <a:pt x="318" y="80"/>
                  </a:lnTo>
                  <a:lnTo>
                    <a:pt x="318" y="0"/>
                  </a:lnTo>
                  <a:lnTo>
                    <a:pt x="258" y="0"/>
                  </a:lnTo>
                  <a:lnTo>
                    <a:pt x="258" y="80"/>
                  </a:lnTo>
                  <a:lnTo>
                    <a:pt x="258" y="80"/>
                  </a:lnTo>
                  <a:lnTo>
                    <a:pt x="234" y="82"/>
                  </a:lnTo>
                  <a:lnTo>
                    <a:pt x="212" y="86"/>
                  </a:lnTo>
                  <a:lnTo>
                    <a:pt x="190" y="92"/>
                  </a:lnTo>
                  <a:lnTo>
                    <a:pt x="168" y="98"/>
                  </a:lnTo>
                  <a:lnTo>
                    <a:pt x="168" y="98"/>
                  </a:lnTo>
                  <a:lnTo>
                    <a:pt x="146" y="106"/>
                  </a:lnTo>
                  <a:lnTo>
                    <a:pt x="126" y="116"/>
                  </a:lnTo>
                  <a:lnTo>
                    <a:pt x="108" y="128"/>
                  </a:lnTo>
                  <a:lnTo>
                    <a:pt x="90" y="140"/>
                  </a:lnTo>
                  <a:lnTo>
                    <a:pt x="90" y="140"/>
                  </a:lnTo>
                  <a:lnTo>
                    <a:pt x="76" y="156"/>
                  </a:lnTo>
                  <a:lnTo>
                    <a:pt x="60" y="172"/>
                  </a:lnTo>
                  <a:lnTo>
                    <a:pt x="48" y="190"/>
                  </a:lnTo>
                  <a:lnTo>
                    <a:pt x="38" y="208"/>
                  </a:lnTo>
                  <a:lnTo>
                    <a:pt x="38" y="208"/>
                  </a:lnTo>
                  <a:lnTo>
                    <a:pt x="28" y="230"/>
                  </a:lnTo>
                  <a:lnTo>
                    <a:pt x="22" y="252"/>
                  </a:lnTo>
                  <a:lnTo>
                    <a:pt x="18" y="276"/>
                  </a:lnTo>
                  <a:lnTo>
                    <a:pt x="18" y="302"/>
                  </a:lnTo>
                  <a:lnTo>
                    <a:pt x="18" y="302"/>
                  </a:lnTo>
                  <a:lnTo>
                    <a:pt x="18" y="328"/>
                  </a:lnTo>
                  <a:lnTo>
                    <a:pt x="22" y="350"/>
                  </a:lnTo>
                  <a:lnTo>
                    <a:pt x="28" y="370"/>
                  </a:lnTo>
                  <a:lnTo>
                    <a:pt x="34" y="388"/>
                  </a:lnTo>
                  <a:lnTo>
                    <a:pt x="34" y="388"/>
                  </a:lnTo>
                  <a:lnTo>
                    <a:pt x="44" y="406"/>
                  </a:lnTo>
                  <a:lnTo>
                    <a:pt x="56" y="420"/>
                  </a:lnTo>
                  <a:lnTo>
                    <a:pt x="68" y="434"/>
                  </a:lnTo>
                  <a:lnTo>
                    <a:pt x="82" y="446"/>
                  </a:lnTo>
                  <a:lnTo>
                    <a:pt x="82" y="446"/>
                  </a:lnTo>
                  <a:lnTo>
                    <a:pt x="98" y="458"/>
                  </a:lnTo>
                  <a:lnTo>
                    <a:pt x="114" y="468"/>
                  </a:lnTo>
                  <a:lnTo>
                    <a:pt x="130" y="476"/>
                  </a:lnTo>
                  <a:lnTo>
                    <a:pt x="148" y="484"/>
                  </a:lnTo>
                  <a:lnTo>
                    <a:pt x="148" y="484"/>
                  </a:lnTo>
                  <a:lnTo>
                    <a:pt x="186" y="498"/>
                  </a:lnTo>
                  <a:lnTo>
                    <a:pt x="224" y="508"/>
                  </a:lnTo>
                  <a:lnTo>
                    <a:pt x="224" y="508"/>
                  </a:lnTo>
                  <a:lnTo>
                    <a:pt x="244" y="514"/>
                  </a:lnTo>
                  <a:lnTo>
                    <a:pt x="244" y="514"/>
                  </a:lnTo>
                  <a:lnTo>
                    <a:pt x="258" y="518"/>
                  </a:lnTo>
                  <a:lnTo>
                    <a:pt x="258" y="735"/>
                  </a:lnTo>
                  <a:lnTo>
                    <a:pt x="258" y="735"/>
                  </a:lnTo>
                  <a:lnTo>
                    <a:pt x="234" y="729"/>
                  </a:lnTo>
                  <a:lnTo>
                    <a:pt x="214" y="721"/>
                  </a:lnTo>
                  <a:lnTo>
                    <a:pt x="194" y="707"/>
                  </a:lnTo>
                  <a:lnTo>
                    <a:pt x="178" y="693"/>
                  </a:lnTo>
                  <a:lnTo>
                    <a:pt x="178" y="693"/>
                  </a:lnTo>
                  <a:lnTo>
                    <a:pt x="170" y="683"/>
                  </a:lnTo>
                  <a:lnTo>
                    <a:pt x="164" y="673"/>
                  </a:lnTo>
                  <a:lnTo>
                    <a:pt x="158" y="663"/>
                  </a:lnTo>
                  <a:lnTo>
                    <a:pt x="154" y="651"/>
                  </a:lnTo>
                  <a:lnTo>
                    <a:pt x="148" y="627"/>
                  </a:lnTo>
                  <a:lnTo>
                    <a:pt x="146" y="599"/>
                  </a:lnTo>
                  <a:lnTo>
                    <a:pt x="0" y="599"/>
                  </a:lnTo>
                  <a:lnTo>
                    <a:pt x="0" y="599"/>
                  </a:lnTo>
                  <a:lnTo>
                    <a:pt x="4" y="629"/>
                  </a:lnTo>
                  <a:lnTo>
                    <a:pt x="10" y="657"/>
                  </a:lnTo>
                  <a:lnTo>
                    <a:pt x="16" y="683"/>
                  </a:lnTo>
                  <a:lnTo>
                    <a:pt x="24" y="707"/>
                  </a:lnTo>
                  <a:lnTo>
                    <a:pt x="36" y="729"/>
                  </a:lnTo>
                  <a:lnTo>
                    <a:pt x="48" y="749"/>
                  </a:lnTo>
                  <a:lnTo>
                    <a:pt x="60" y="767"/>
                  </a:lnTo>
                  <a:lnTo>
                    <a:pt x="76" y="785"/>
                  </a:lnTo>
                  <a:lnTo>
                    <a:pt x="76" y="785"/>
                  </a:lnTo>
                  <a:lnTo>
                    <a:pt x="94" y="799"/>
                  </a:lnTo>
                  <a:lnTo>
                    <a:pt x="112" y="813"/>
                  </a:lnTo>
                  <a:lnTo>
                    <a:pt x="132" y="825"/>
                  </a:lnTo>
                  <a:lnTo>
                    <a:pt x="154" y="833"/>
                  </a:lnTo>
                  <a:lnTo>
                    <a:pt x="178" y="841"/>
                  </a:lnTo>
                  <a:lnTo>
                    <a:pt x="202" y="849"/>
                  </a:lnTo>
                  <a:lnTo>
                    <a:pt x="230" y="853"/>
                  </a:lnTo>
                  <a:lnTo>
                    <a:pt x="258" y="855"/>
                  </a:lnTo>
                  <a:lnTo>
                    <a:pt x="258" y="945"/>
                  </a:lnTo>
                  <a:lnTo>
                    <a:pt x="318" y="945"/>
                  </a:lnTo>
                  <a:lnTo>
                    <a:pt x="318" y="855"/>
                  </a:lnTo>
                  <a:lnTo>
                    <a:pt x="318" y="855"/>
                  </a:lnTo>
                  <a:lnTo>
                    <a:pt x="356" y="851"/>
                  </a:lnTo>
                  <a:lnTo>
                    <a:pt x="390" y="845"/>
                  </a:lnTo>
                  <a:lnTo>
                    <a:pt x="420" y="837"/>
                  </a:lnTo>
                  <a:lnTo>
                    <a:pt x="446" y="825"/>
                  </a:lnTo>
                  <a:lnTo>
                    <a:pt x="446" y="825"/>
                  </a:lnTo>
                  <a:lnTo>
                    <a:pt x="470" y="811"/>
                  </a:lnTo>
                  <a:lnTo>
                    <a:pt x="492" y="797"/>
                  </a:lnTo>
                  <a:lnTo>
                    <a:pt x="510" y="781"/>
                  </a:lnTo>
                  <a:lnTo>
                    <a:pt x="526" y="765"/>
                  </a:lnTo>
                  <a:lnTo>
                    <a:pt x="526" y="765"/>
                  </a:lnTo>
                  <a:lnTo>
                    <a:pt x="540" y="749"/>
                  </a:lnTo>
                  <a:lnTo>
                    <a:pt x="550" y="733"/>
                  </a:lnTo>
                  <a:lnTo>
                    <a:pt x="560" y="715"/>
                  </a:lnTo>
                  <a:lnTo>
                    <a:pt x="566" y="697"/>
                  </a:lnTo>
                  <a:lnTo>
                    <a:pt x="566" y="697"/>
                  </a:lnTo>
                  <a:lnTo>
                    <a:pt x="576" y="667"/>
                  </a:lnTo>
                  <a:lnTo>
                    <a:pt x="578" y="653"/>
                  </a:lnTo>
                  <a:lnTo>
                    <a:pt x="578" y="641"/>
                  </a:lnTo>
                  <a:lnTo>
                    <a:pt x="578" y="641"/>
                  </a:lnTo>
                  <a:lnTo>
                    <a:pt x="578" y="613"/>
                  </a:lnTo>
                  <a:lnTo>
                    <a:pt x="574" y="581"/>
                  </a:lnTo>
                  <a:lnTo>
                    <a:pt x="574" y="581"/>
                  </a:lnTo>
                  <a:lnTo>
                    <a:pt x="572" y="565"/>
                  </a:lnTo>
                  <a:lnTo>
                    <a:pt x="566" y="546"/>
                  </a:lnTo>
                  <a:lnTo>
                    <a:pt x="560" y="530"/>
                  </a:lnTo>
                  <a:lnTo>
                    <a:pt x="552" y="514"/>
                  </a:lnTo>
                  <a:lnTo>
                    <a:pt x="552" y="514"/>
                  </a:lnTo>
                  <a:close/>
                  <a:moveTo>
                    <a:pt x="258" y="370"/>
                  </a:moveTo>
                  <a:lnTo>
                    <a:pt x="258" y="370"/>
                  </a:lnTo>
                  <a:lnTo>
                    <a:pt x="234" y="364"/>
                  </a:lnTo>
                  <a:lnTo>
                    <a:pt x="216" y="358"/>
                  </a:lnTo>
                  <a:lnTo>
                    <a:pt x="198" y="350"/>
                  </a:lnTo>
                  <a:lnTo>
                    <a:pt x="186" y="340"/>
                  </a:lnTo>
                  <a:lnTo>
                    <a:pt x="186" y="340"/>
                  </a:lnTo>
                  <a:lnTo>
                    <a:pt x="176" y="330"/>
                  </a:lnTo>
                  <a:lnTo>
                    <a:pt x="170" y="318"/>
                  </a:lnTo>
                  <a:lnTo>
                    <a:pt x="166" y="304"/>
                  </a:lnTo>
                  <a:lnTo>
                    <a:pt x="164" y="288"/>
                  </a:lnTo>
                  <a:lnTo>
                    <a:pt x="164" y="288"/>
                  </a:lnTo>
                  <a:lnTo>
                    <a:pt x="166" y="268"/>
                  </a:lnTo>
                  <a:lnTo>
                    <a:pt x="172" y="250"/>
                  </a:lnTo>
                  <a:lnTo>
                    <a:pt x="172" y="250"/>
                  </a:lnTo>
                  <a:lnTo>
                    <a:pt x="182" y="236"/>
                  </a:lnTo>
                  <a:lnTo>
                    <a:pt x="194" y="222"/>
                  </a:lnTo>
                  <a:lnTo>
                    <a:pt x="194" y="222"/>
                  </a:lnTo>
                  <a:lnTo>
                    <a:pt x="208" y="214"/>
                  </a:lnTo>
                  <a:lnTo>
                    <a:pt x="224" y="206"/>
                  </a:lnTo>
                  <a:lnTo>
                    <a:pt x="224" y="206"/>
                  </a:lnTo>
                  <a:lnTo>
                    <a:pt x="240" y="202"/>
                  </a:lnTo>
                  <a:lnTo>
                    <a:pt x="258" y="202"/>
                  </a:lnTo>
                  <a:lnTo>
                    <a:pt x="258" y="370"/>
                  </a:lnTo>
                  <a:close/>
                  <a:moveTo>
                    <a:pt x="420" y="677"/>
                  </a:moveTo>
                  <a:lnTo>
                    <a:pt x="420" y="677"/>
                  </a:lnTo>
                  <a:lnTo>
                    <a:pt x="408" y="693"/>
                  </a:lnTo>
                  <a:lnTo>
                    <a:pt x="394" y="707"/>
                  </a:lnTo>
                  <a:lnTo>
                    <a:pt x="394" y="707"/>
                  </a:lnTo>
                  <a:lnTo>
                    <a:pt x="378" y="719"/>
                  </a:lnTo>
                  <a:lnTo>
                    <a:pt x="358" y="727"/>
                  </a:lnTo>
                  <a:lnTo>
                    <a:pt x="358" y="727"/>
                  </a:lnTo>
                  <a:lnTo>
                    <a:pt x="338" y="733"/>
                  </a:lnTo>
                  <a:lnTo>
                    <a:pt x="318" y="735"/>
                  </a:lnTo>
                  <a:lnTo>
                    <a:pt x="318" y="536"/>
                  </a:lnTo>
                  <a:lnTo>
                    <a:pt x="318" y="536"/>
                  </a:lnTo>
                  <a:lnTo>
                    <a:pt x="348" y="544"/>
                  </a:lnTo>
                  <a:lnTo>
                    <a:pt x="372" y="554"/>
                  </a:lnTo>
                  <a:lnTo>
                    <a:pt x="390" y="562"/>
                  </a:lnTo>
                  <a:lnTo>
                    <a:pt x="406" y="573"/>
                  </a:lnTo>
                  <a:lnTo>
                    <a:pt x="406" y="573"/>
                  </a:lnTo>
                  <a:lnTo>
                    <a:pt x="416" y="585"/>
                  </a:lnTo>
                  <a:lnTo>
                    <a:pt x="424" y="599"/>
                  </a:lnTo>
                  <a:lnTo>
                    <a:pt x="430" y="615"/>
                  </a:lnTo>
                  <a:lnTo>
                    <a:pt x="430" y="635"/>
                  </a:lnTo>
                  <a:lnTo>
                    <a:pt x="430" y="635"/>
                  </a:lnTo>
                  <a:lnTo>
                    <a:pt x="430" y="647"/>
                  </a:lnTo>
                  <a:lnTo>
                    <a:pt x="428" y="657"/>
                  </a:lnTo>
                  <a:lnTo>
                    <a:pt x="426" y="667"/>
                  </a:lnTo>
                  <a:lnTo>
                    <a:pt x="420" y="677"/>
                  </a:lnTo>
                  <a:lnTo>
                    <a:pt x="420" y="6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81" name="Freeform 93">
            <a:extLst>
              <a:ext uri="{FF2B5EF4-FFF2-40B4-BE49-F238E27FC236}">
                <a16:creationId xmlns:a16="http://schemas.microsoft.com/office/drawing/2014/main" id="{EE895773-D158-7F5B-4C87-83BF69E82C05}"/>
              </a:ext>
            </a:extLst>
          </p:cNvPr>
          <p:cNvSpPr>
            <a:spLocks noEditPoints="1"/>
          </p:cNvSpPr>
          <p:nvPr/>
        </p:nvSpPr>
        <p:spPr bwMode="auto">
          <a:xfrm>
            <a:off x="7582120" y="4555872"/>
            <a:ext cx="522613" cy="680574"/>
          </a:xfrm>
          <a:custGeom>
            <a:avLst/>
            <a:gdLst/>
            <a:ahLst/>
            <a:cxnLst>
              <a:cxn ang="0">
                <a:pos x="68" y="315"/>
              </a:cxn>
              <a:cxn ang="0">
                <a:pos x="92" y="337"/>
              </a:cxn>
              <a:cxn ang="0">
                <a:pos x="112" y="285"/>
              </a:cxn>
              <a:cxn ang="0">
                <a:pos x="80" y="262"/>
              </a:cxn>
              <a:cxn ang="0">
                <a:pos x="68" y="296"/>
              </a:cxn>
              <a:cxn ang="0">
                <a:pos x="245" y="420"/>
              </a:cxn>
              <a:cxn ang="0">
                <a:pos x="281" y="431"/>
              </a:cxn>
              <a:cxn ang="0">
                <a:pos x="293" y="371"/>
              </a:cxn>
              <a:cxn ang="0">
                <a:pos x="229" y="379"/>
              </a:cxn>
              <a:cxn ang="0">
                <a:pos x="197" y="390"/>
              </a:cxn>
              <a:cxn ang="0">
                <a:pos x="229" y="56"/>
              </a:cxn>
              <a:cxn ang="0">
                <a:pos x="197" y="71"/>
              </a:cxn>
              <a:cxn ang="0">
                <a:pos x="197" y="98"/>
              </a:cxn>
              <a:cxn ang="0">
                <a:pos x="229" y="150"/>
              </a:cxn>
              <a:cxn ang="0">
                <a:pos x="313" y="232"/>
              </a:cxn>
              <a:cxn ang="0">
                <a:pos x="369" y="274"/>
              </a:cxn>
              <a:cxn ang="0">
                <a:pos x="381" y="307"/>
              </a:cxn>
              <a:cxn ang="0">
                <a:pos x="337" y="285"/>
              </a:cxn>
              <a:cxn ang="0">
                <a:pos x="329" y="319"/>
              </a:cxn>
              <a:cxn ang="0">
                <a:pos x="325" y="371"/>
              </a:cxn>
              <a:cxn ang="0">
                <a:pos x="301" y="367"/>
              </a:cxn>
              <a:cxn ang="0">
                <a:pos x="305" y="319"/>
              </a:cxn>
              <a:cxn ang="0">
                <a:pos x="265" y="274"/>
              </a:cxn>
              <a:cxn ang="0">
                <a:pos x="233" y="251"/>
              </a:cxn>
              <a:cxn ang="0">
                <a:pos x="173" y="214"/>
              </a:cxn>
              <a:cxn ang="0">
                <a:pos x="140" y="180"/>
              </a:cxn>
              <a:cxn ang="0">
                <a:pos x="112" y="127"/>
              </a:cxn>
              <a:cxn ang="0">
                <a:pos x="36" y="146"/>
              </a:cxn>
              <a:cxn ang="0">
                <a:pos x="20" y="116"/>
              </a:cxn>
              <a:cxn ang="0">
                <a:pos x="24" y="75"/>
              </a:cxn>
              <a:cxn ang="0">
                <a:pos x="36" y="53"/>
              </a:cxn>
              <a:cxn ang="0">
                <a:pos x="60" y="34"/>
              </a:cxn>
              <a:cxn ang="0">
                <a:pos x="76" y="41"/>
              </a:cxn>
              <a:cxn ang="0">
                <a:pos x="92" y="41"/>
              </a:cxn>
              <a:cxn ang="0">
                <a:pos x="112" y="34"/>
              </a:cxn>
              <a:cxn ang="0">
                <a:pos x="124" y="23"/>
              </a:cxn>
              <a:cxn ang="0">
                <a:pos x="137" y="4"/>
              </a:cxn>
              <a:cxn ang="0">
                <a:pos x="161" y="4"/>
              </a:cxn>
              <a:cxn ang="0">
                <a:pos x="185" y="4"/>
              </a:cxn>
              <a:cxn ang="0">
                <a:pos x="233" y="23"/>
              </a:cxn>
              <a:cxn ang="0">
                <a:pos x="233" y="41"/>
              </a:cxn>
              <a:cxn ang="0">
                <a:pos x="233" y="64"/>
              </a:cxn>
            </a:cxnLst>
            <a:rect l="0" t="0" r="r" b="b"/>
            <a:pathLst>
              <a:path w="393" h="442">
                <a:moveTo>
                  <a:pt x="68" y="296"/>
                </a:moveTo>
                <a:cubicBezTo>
                  <a:pt x="68" y="307"/>
                  <a:pt x="76" y="304"/>
                  <a:pt x="68" y="315"/>
                </a:cubicBezTo>
                <a:cubicBezTo>
                  <a:pt x="60" y="330"/>
                  <a:pt x="68" y="349"/>
                  <a:pt x="80" y="345"/>
                </a:cubicBezTo>
                <a:cubicBezTo>
                  <a:pt x="92" y="345"/>
                  <a:pt x="88" y="330"/>
                  <a:pt x="92" y="337"/>
                </a:cubicBezTo>
                <a:cubicBezTo>
                  <a:pt x="104" y="337"/>
                  <a:pt x="104" y="337"/>
                  <a:pt x="112" y="315"/>
                </a:cubicBezTo>
                <a:cubicBezTo>
                  <a:pt x="112" y="292"/>
                  <a:pt x="100" y="292"/>
                  <a:pt x="112" y="285"/>
                </a:cubicBezTo>
                <a:cubicBezTo>
                  <a:pt x="116" y="281"/>
                  <a:pt x="112" y="262"/>
                  <a:pt x="104" y="255"/>
                </a:cubicBezTo>
                <a:cubicBezTo>
                  <a:pt x="100" y="251"/>
                  <a:pt x="100" y="244"/>
                  <a:pt x="80" y="262"/>
                </a:cubicBezTo>
                <a:cubicBezTo>
                  <a:pt x="60" y="274"/>
                  <a:pt x="56" y="251"/>
                  <a:pt x="56" y="266"/>
                </a:cubicBezTo>
                <a:cubicBezTo>
                  <a:pt x="56" y="281"/>
                  <a:pt x="68" y="281"/>
                  <a:pt x="68" y="296"/>
                </a:cubicBezTo>
                <a:moveTo>
                  <a:pt x="217" y="401"/>
                </a:moveTo>
                <a:cubicBezTo>
                  <a:pt x="221" y="409"/>
                  <a:pt x="233" y="420"/>
                  <a:pt x="245" y="420"/>
                </a:cubicBezTo>
                <a:cubicBezTo>
                  <a:pt x="257" y="420"/>
                  <a:pt x="257" y="431"/>
                  <a:pt x="269" y="431"/>
                </a:cubicBezTo>
                <a:cubicBezTo>
                  <a:pt x="281" y="435"/>
                  <a:pt x="281" y="442"/>
                  <a:pt x="281" y="431"/>
                </a:cubicBezTo>
                <a:cubicBezTo>
                  <a:pt x="281" y="424"/>
                  <a:pt x="289" y="412"/>
                  <a:pt x="281" y="409"/>
                </a:cubicBezTo>
                <a:cubicBezTo>
                  <a:pt x="277" y="409"/>
                  <a:pt x="293" y="379"/>
                  <a:pt x="293" y="371"/>
                </a:cubicBezTo>
                <a:cubicBezTo>
                  <a:pt x="301" y="367"/>
                  <a:pt x="281" y="379"/>
                  <a:pt x="277" y="379"/>
                </a:cubicBezTo>
                <a:cubicBezTo>
                  <a:pt x="265" y="371"/>
                  <a:pt x="245" y="390"/>
                  <a:pt x="229" y="379"/>
                </a:cubicBezTo>
                <a:cubicBezTo>
                  <a:pt x="217" y="360"/>
                  <a:pt x="217" y="390"/>
                  <a:pt x="209" y="379"/>
                </a:cubicBezTo>
                <a:cubicBezTo>
                  <a:pt x="201" y="371"/>
                  <a:pt x="197" y="379"/>
                  <a:pt x="197" y="390"/>
                </a:cubicBezTo>
                <a:cubicBezTo>
                  <a:pt x="197" y="401"/>
                  <a:pt x="201" y="401"/>
                  <a:pt x="217" y="401"/>
                </a:cubicBezTo>
                <a:moveTo>
                  <a:pt x="229" y="56"/>
                </a:moveTo>
                <a:cubicBezTo>
                  <a:pt x="221" y="64"/>
                  <a:pt x="229" y="53"/>
                  <a:pt x="217" y="56"/>
                </a:cubicBezTo>
                <a:cubicBezTo>
                  <a:pt x="201" y="64"/>
                  <a:pt x="201" y="75"/>
                  <a:pt x="197" y="71"/>
                </a:cubicBezTo>
                <a:cubicBezTo>
                  <a:pt x="189" y="64"/>
                  <a:pt x="185" y="75"/>
                  <a:pt x="189" y="83"/>
                </a:cubicBezTo>
                <a:cubicBezTo>
                  <a:pt x="197" y="86"/>
                  <a:pt x="201" y="94"/>
                  <a:pt x="197" y="98"/>
                </a:cubicBezTo>
                <a:cubicBezTo>
                  <a:pt x="185" y="98"/>
                  <a:pt x="189" y="124"/>
                  <a:pt x="201" y="135"/>
                </a:cubicBezTo>
                <a:cubicBezTo>
                  <a:pt x="217" y="139"/>
                  <a:pt x="221" y="150"/>
                  <a:pt x="229" y="150"/>
                </a:cubicBezTo>
                <a:cubicBezTo>
                  <a:pt x="241" y="150"/>
                  <a:pt x="233" y="180"/>
                  <a:pt x="269" y="214"/>
                </a:cubicBezTo>
                <a:cubicBezTo>
                  <a:pt x="281" y="229"/>
                  <a:pt x="329" y="214"/>
                  <a:pt x="313" y="232"/>
                </a:cubicBezTo>
                <a:cubicBezTo>
                  <a:pt x="293" y="244"/>
                  <a:pt x="341" y="251"/>
                  <a:pt x="349" y="255"/>
                </a:cubicBezTo>
                <a:cubicBezTo>
                  <a:pt x="349" y="262"/>
                  <a:pt x="357" y="266"/>
                  <a:pt x="369" y="274"/>
                </a:cubicBezTo>
                <a:cubicBezTo>
                  <a:pt x="373" y="281"/>
                  <a:pt x="393" y="285"/>
                  <a:pt x="385" y="296"/>
                </a:cubicBezTo>
                <a:cubicBezTo>
                  <a:pt x="385" y="307"/>
                  <a:pt x="393" y="307"/>
                  <a:pt x="381" y="307"/>
                </a:cubicBezTo>
                <a:cubicBezTo>
                  <a:pt x="369" y="307"/>
                  <a:pt x="373" y="285"/>
                  <a:pt x="361" y="285"/>
                </a:cubicBezTo>
                <a:cubicBezTo>
                  <a:pt x="349" y="285"/>
                  <a:pt x="349" y="281"/>
                  <a:pt x="337" y="285"/>
                </a:cubicBezTo>
                <a:cubicBezTo>
                  <a:pt x="325" y="292"/>
                  <a:pt x="329" y="296"/>
                  <a:pt x="325" y="304"/>
                </a:cubicBezTo>
                <a:cubicBezTo>
                  <a:pt x="317" y="315"/>
                  <a:pt x="325" y="315"/>
                  <a:pt x="329" y="319"/>
                </a:cubicBezTo>
                <a:cubicBezTo>
                  <a:pt x="341" y="319"/>
                  <a:pt x="357" y="337"/>
                  <a:pt x="337" y="345"/>
                </a:cubicBezTo>
                <a:cubicBezTo>
                  <a:pt x="325" y="356"/>
                  <a:pt x="329" y="360"/>
                  <a:pt x="325" y="371"/>
                </a:cubicBezTo>
                <a:cubicBezTo>
                  <a:pt x="313" y="379"/>
                  <a:pt x="313" y="397"/>
                  <a:pt x="301" y="382"/>
                </a:cubicBezTo>
                <a:cubicBezTo>
                  <a:pt x="293" y="382"/>
                  <a:pt x="293" y="379"/>
                  <a:pt x="301" y="367"/>
                </a:cubicBezTo>
                <a:cubicBezTo>
                  <a:pt x="305" y="360"/>
                  <a:pt x="301" y="360"/>
                  <a:pt x="305" y="356"/>
                </a:cubicBezTo>
                <a:cubicBezTo>
                  <a:pt x="313" y="349"/>
                  <a:pt x="313" y="349"/>
                  <a:pt x="305" y="319"/>
                </a:cubicBezTo>
                <a:cubicBezTo>
                  <a:pt x="301" y="296"/>
                  <a:pt x="293" y="304"/>
                  <a:pt x="281" y="296"/>
                </a:cubicBezTo>
                <a:cubicBezTo>
                  <a:pt x="265" y="285"/>
                  <a:pt x="281" y="274"/>
                  <a:pt x="265" y="274"/>
                </a:cubicBezTo>
                <a:cubicBezTo>
                  <a:pt x="253" y="281"/>
                  <a:pt x="265" y="266"/>
                  <a:pt x="253" y="266"/>
                </a:cubicBezTo>
                <a:cubicBezTo>
                  <a:pt x="241" y="266"/>
                  <a:pt x="245" y="251"/>
                  <a:pt x="233" y="251"/>
                </a:cubicBezTo>
                <a:cubicBezTo>
                  <a:pt x="221" y="251"/>
                  <a:pt x="201" y="244"/>
                  <a:pt x="189" y="229"/>
                </a:cubicBezTo>
                <a:cubicBezTo>
                  <a:pt x="177" y="214"/>
                  <a:pt x="177" y="229"/>
                  <a:pt x="173" y="214"/>
                </a:cubicBezTo>
                <a:cubicBezTo>
                  <a:pt x="173" y="199"/>
                  <a:pt x="153" y="203"/>
                  <a:pt x="153" y="199"/>
                </a:cubicBezTo>
                <a:cubicBezTo>
                  <a:pt x="153" y="191"/>
                  <a:pt x="153" y="191"/>
                  <a:pt x="140" y="180"/>
                </a:cubicBezTo>
                <a:cubicBezTo>
                  <a:pt x="128" y="176"/>
                  <a:pt x="140" y="169"/>
                  <a:pt x="128" y="158"/>
                </a:cubicBezTo>
                <a:cubicBezTo>
                  <a:pt x="124" y="150"/>
                  <a:pt x="128" y="127"/>
                  <a:pt x="112" y="127"/>
                </a:cubicBezTo>
                <a:cubicBezTo>
                  <a:pt x="100" y="135"/>
                  <a:pt x="92" y="109"/>
                  <a:pt x="76" y="116"/>
                </a:cubicBezTo>
                <a:cubicBezTo>
                  <a:pt x="60" y="124"/>
                  <a:pt x="76" y="135"/>
                  <a:pt x="36" y="146"/>
                </a:cubicBezTo>
                <a:cubicBezTo>
                  <a:pt x="36" y="139"/>
                  <a:pt x="48" y="127"/>
                  <a:pt x="44" y="124"/>
                </a:cubicBezTo>
                <a:cubicBezTo>
                  <a:pt x="44" y="124"/>
                  <a:pt x="24" y="135"/>
                  <a:pt x="20" y="116"/>
                </a:cubicBezTo>
                <a:cubicBezTo>
                  <a:pt x="12" y="105"/>
                  <a:pt x="36" y="105"/>
                  <a:pt x="20" y="94"/>
                </a:cubicBezTo>
                <a:cubicBezTo>
                  <a:pt x="0" y="83"/>
                  <a:pt x="20" y="86"/>
                  <a:pt x="24" y="75"/>
                </a:cubicBezTo>
                <a:cubicBezTo>
                  <a:pt x="32" y="71"/>
                  <a:pt x="12" y="64"/>
                  <a:pt x="20" y="53"/>
                </a:cubicBezTo>
                <a:cubicBezTo>
                  <a:pt x="36" y="53"/>
                  <a:pt x="36" y="53"/>
                  <a:pt x="36" y="53"/>
                </a:cubicBezTo>
                <a:cubicBezTo>
                  <a:pt x="44" y="45"/>
                  <a:pt x="44" y="53"/>
                  <a:pt x="56" y="45"/>
                </a:cubicBezTo>
                <a:cubicBezTo>
                  <a:pt x="68" y="34"/>
                  <a:pt x="56" y="34"/>
                  <a:pt x="60" y="34"/>
                </a:cubicBezTo>
                <a:cubicBezTo>
                  <a:pt x="60" y="30"/>
                  <a:pt x="68" y="23"/>
                  <a:pt x="68" y="30"/>
                </a:cubicBezTo>
                <a:cubicBezTo>
                  <a:pt x="68" y="30"/>
                  <a:pt x="68" y="34"/>
                  <a:pt x="76" y="41"/>
                </a:cubicBezTo>
                <a:cubicBezTo>
                  <a:pt x="80" y="45"/>
                  <a:pt x="80" y="56"/>
                  <a:pt x="88" y="53"/>
                </a:cubicBezTo>
                <a:cubicBezTo>
                  <a:pt x="92" y="53"/>
                  <a:pt x="80" y="45"/>
                  <a:pt x="92" y="41"/>
                </a:cubicBezTo>
                <a:cubicBezTo>
                  <a:pt x="100" y="34"/>
                  <a:pt x="92" y="23"/>
                  <a:pt x="100" y="23"/>
                </a:cubicBezTo>
                <a:cubicBezTo>
                  <a:pt x="104" y="23"/>
                  <a:pt x="104" y="34"/>
                  <a:pt x="112" y="34"/>
                </a:cubicBezTo>
                <a:cubicBezTo>
                  <a:pt x="116" y="30"/>
                  <a:pt x="116" y="41"/>
                  <a:pt x="124" y="34"/>
                </a:cubicBezTo>
                <a:cubicBezTo>
                  <a:pt x="128" y="34"/>
                  <a:pt x="116" y="23"/>
                  <a:pt x="124" y="23"/>
                </a:cubicBezTo>
                <a:cubicBezTo>
                  <a:pt x="124" y="19"/>
                  <a:pt x="128" y="30"/>
                  <a:pt x="137" y="23"/>
                </a:cubicBezTo>
                <a:cubicBezTo>
                  <a:pt x="137" y="23"/>
                  <a:pt x="128" y="19"/>
                  <a:pt x="137" y="4"/>
                </a:cubicBezTo>
                <a:cubicBezTo>
                  <a:pt x="140" y="4"/>
                  <a:pt x="140" y="19"/>
                  <a:pt x="149" y="11"/>
                </a:cubicBezTo>
                <a:cubicBezTo>
                  <a:pt x="153" y="11"/>
                  <a:pt x="153" y="4"/>
                  <a:pt x="161" y="4"/>
                </a:cubicBezTo>
                <a:cubicBezTo>
                  <a:pt x="165" y="0"/>
                  <a:pt x="165" y="4"/>
                  <a:pt x="177" y="0"/>
                </a:cubicBezTo>
                <a:cubicBezTo>
                  <a:pt x="197" y="0"/>
                  <a:pt x="185" y="0"/>
                  <a:pt x="185" y="4"/>
                </a:cubicBezTo>
                <a:cubicBezTo>
                  <a:pt x="189" y="4"/>
                  <a:pt x="189" y="4"/>
                  <a:pt x="189" y="11"/>
                </a:cubicBezTo>
                <a:cubicBezTo>
                  <a:pt x="189" y="19"/>
                  <a:pt x="201" y="23"/>
                  <a:pt x="233" y="23"/>
                </a:cubicBezTo>
                <a:cubicBezTo>
                  <a:pt x="233" y="30"/>
                  <a:pt x="229" y="30"/>
                  <a:pt x="229" y="34"/>
                </a:cubicBezTo>
                <a:cubicBezTo>
                  <a:pt x="229" y="41"/>
                  <a:pt x="241" y="34"/>
                  <a:pt x="233" y="41"/>
                </a:cubicBezTo>
                <a:cubicBezTo>
                  <a:pt x="229" y="45"/>
                  <a:pt x="229" y="53"/>
                  <a:pt x="233" y="53"/>
                </a:cubicBezTo>
                <a:cubicBezTo>
                  <a:pt x="241" y="56"/>
                  <a:pt x="245" y="64"/>
                  <a:pt x="233" y="64"/>
                </a:cubicBezTo>
                <a:cubicBezTo>
                  <a:pt x="233" y="64"/>
                  <a:pt x="241" y="56"/>
                  <a:pt x="229" y="56"/>
                </a:cubicBezTo>
              </a:path>
            </a:pathLst>
          </a:custGeom>
          <a:solidFill>
            <a:srgbClr val="00B0F0"/>
          </a:solidFill>
          <a:ln w="635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99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82" name="Group 187">
            <a:extLst>
              <a:ext uri="{FF2B5EF4-FFF2-40B4-BE49-F238E27FC236}">
                <a16:creationId xmlns:a16="http://schemas.microsoft.com/office/drawing/2014/main" id="{BE5F85AE-1D93-1CD0-CB6A-E77B3E2745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8988" y="4838586"/>
            <a:ext cx="462297" cy="462227"/>
            <a:chOff x="986" y="0"/>
            <a:chExt cx="6696" cy="6695"/>
          </a:xfrm>
          <a:solidFill>
            <a:srgbClr val="464646"/>
          </a:solidFill>
        </p:grpSpPr>
        <p:sp>
          <p:nvSpPr>
            <p:cNvPr id="83" name="Freeform 188">
              <a:extLst>
                <a:ext uri="{FF2B5EF4-FFF2-40B4-BE49-F238E27FC236}">
                  <a16:creationId xmlns:a16="http://schemas.microsoft.com/office/drawing/2014/main" id="{598ED544-FDB6-C238-9420-435F160B62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6" y="0"/>
              <a:ext cx="6696" cy="6695"/>
            </a:xfrm>
            <a:custGeom>
              <a:avLst/>
              <a:gdLst>
                <a:gd name="T0" fmla="*/ 1044 w 6696"/>
                <a:gd name="T1" fmla="*/ 6695 h 6695"/>
                <a:gd name="T2" fmla="*/ 1254 w 6696"/>
                <a:gd name="T3" fmla="*/ 5147 h 6695"/>
                <a:gd name="T4" fmla="*/ 1320 w 6696"/>
                <a:gd name="T5" fmla="*/ 5017 h 6695"/>
                <a:gd name="T6" fmla="*/ 1406 w 6696"/>
                <a:gd name="T7" fmla="*/ 4901 h 6695"/>
                <a:gd name="T8" fmla="*/ 1510 w 6696"/>
                <a:gd name="T9" fmla="*/ 4801 h 6695"/>
                <a:gd name="T10" fmla="*/ 1630 w 6696"/>
                <a:gd name="T11" fmla="*/ 4721 h 6695"/>
                <a:gd name="T12" fmla="*/ 1767 w 6696"/>
                <a:gd name="T13" fmla="*/ 4661 h 6695"/>
                <a:gd name="T14" fmla="*/ 2777 w 6696"/>
                <a:gd name="T15" fmla="*/ 4319 h 6695"/>
                <a:gd name="T16" fmla="*/ 2801 w 6696"/>
                <a:gd name="T17" fmla="*/ 4329 h 6695"/>
                <a:gd name="T18" fmla="*/ 2903 w 6696"/>
                <a:gd name="T19" fmla="*/ 4433 h 6695"/>
                <a:gd name="T20" fmla="*/ 2979 w 6696"/>
                <a:gd name="T21" fmla="*/ 4495 h 6695"/>
                <a:gd name="T22" fmla="*/ 3063 w 6696"/>
                <a:gd name="T23" fmla="*/ 4543 h 6695"/>
                <a:gd name="T24" fmla="*/ 3153 w 6696"/>
                <a:gd name="T25" fmla="*/ 4579 h 6695"/>
                <a:gd name="T26" fmla="*/ 3249 w 6696"/>
                <a:gd name="T27" fmla="*/ 4601 h 6695"/>
                <a:gd name="T28" fmla="*/ 3347 w 6696"/>
                <a:gd name="T29" fmla="*/ 4607 h 6695"/>
                <a:gd name="T30" fmla="*/ 3413 w 6696"/>
                <a:gd name="T31" fmla="*/ 4605 h 6695"/>
                <a:gd name="T32" fmla="*/ 3509 w 6696"/>
                <a:gd name="T33" fmla="*/ 4587 h 6695"/>
                <a:gd name="T34" fmla="*/ 3601 w 6696"/>
                <a:gd name="T35" fmla="*/ 4557 h 6695"/>
                <a:gd name="T36" fmla="*/ 3687 w 6696"/>
                <a:gd name="T37" fmla="*/ 4513 h 6695"/>
                <a:gd name="T38" fmla="*/ 3767 w 6696"/>
                <a:gd name="T39" fmla="*/ 4455 h 6695"/>
                <a:gd name="T40" fmla="*/ 3893 w 6696"/>
                <a:gd name="T41" fmla="*/ 4329 h 6695"/>
                <a:gd name="T42" fmla="*/ 3909 w 6696"/>
                <a:gd name="T43" fmla="*/ 4321 h 6695"/>
                <a:gd name="T44" fmla="*/ 4929 w 6696"/>
                <a:gd name="T45" fmla="*/ 4661 h 6695"/>
                <a:gd name="T46" fmla="*/ 5019 w 6696"/>
                <a:gd name="T47" fmla="*/ 4699 h 6695"/>
                <a:gd name="T48" fmla="*/ 5146 w 6696"/>
                <a:gd name="T49" fmla="*/ 4773 h 6695"/>
                <a:gd name="T50" fmla="*/ 5256 w 6696"/>
                <a:gd name="T51" fmla="*/ 4865 h 6695"/>
                <a:gd name="T52" fmla="*/ 5350 w 6696"/>
                <a:gd name="T53" fmla="*/ 4977 h 6695"/>
                <a:gd name="T54" fmla="*/ 5422 w 6696"/>
                <a:gd name="T55" fmla="*/ 5103 h 6695"/>
                <a:gd name="T56" fmla="*/ 5650 w 6696"/>
                <a:gd name="T57" fmla="*/ 6695 h 6695"/>
                <a:gd name="T58" fmla="*/ 0 w 6696"/>
                <a:gd name="T59" fmla="*/ 0 h 6695"/>
                <a:gd name="T60" fmla="*/ 5740 w 6696"/>
                <a:gd name="T61" fmla="*/ 5145 h 6695"/>
                <a:gd name="T62" fmla="*/ 5712 w 6696"/>
                <a:gd name="T63" fmla="*/ 5057 h 6695"/>
                <a:gd name="T64" fmla="*/ 5626 w 6696"/>
                <a:gd name="T65" fmla="*/ 4879 h 6695"/>
                <a:gd name="T66" fmla="*/ 5510 w 6696"/>
                <a:gd name="T67" fmla="*/ 4719 h 6695"/>
                <a:gd name="T68" fmla="*/ 5368 w 6696"/>
                <a:gd name="T69" fmla="*/ 4583 h 6695"/>
                <a:gd name="T70" fmla="*/ 5204 w 6696"/>
                <a:gd name="T71" fmla="*/ 4471 h 6695"/>
                <a:gd name="T72" fmla="*/ 5021 w 6696"/>
                <a:gd name="T73" fmla="*/ 4391 h 6695"/>
                <a:gd name="T74" fmla="*/ 3997 w 6696"/>
                <a:gd name="T75" fmla="*/ 4045 h 6695"/>
                <a:gd name="T76" fmla="*/ 3931 w 6696"/>
                <a:gd name="T77" fmla="*/ 4035 h 6695"/>
                <a:gd name="T78" fmla="*/ 3865 w 6696"/>
                <a:gd name="T79" fmla="*/ 4039 h 6695"/>
                <a:gd name="T80" fmla="*/ 3801 w 6696"/>
                <a:gd name="T81" fmla="*/ 4057 h 6695"/>
                <a:gd name="T82" fmla="*/ 3741 w 6696"/>
                <a:gd name="T83" fmla="*/ 4087 h 6695"/>
                <a:gd name="T84" fmla="*/ 3689 w 6696"/>
                <a:gd name="T85" fmla="*/ 4131 h 6695"/>
                <a:gd name="T86" fmla="*/ 3583 w 6696"/>
                <a:gd name="T87" fmla="*/ 4237 h 6695"/>
                <a:gd name="T88" fmla="*/ 3491 w 6696"/>
                <a:gd name="T89" fmla="*/ 4293 h 6695"/>
                <a:gd name="T90" fmla="*/ 3385 w 6696"/>
                <a:gd name="T91" fmla="*/ 4321 h 6695"/>
                <a:gd name="T92" fmla="*/ 3311 w 6696"/>
                <a:gd name="T93" fmla="*/ 4321 h 6695"/>
                <a:gd name="T94" fmla="*/ 3205 w 6696"/>
                <a:gd name="T95" fmla="*/ 4293 h 6695"/>
                <a:gd name="T96" fmla="*/ 3111 w 6696"/>
                <a:gd name="T97" fmla="*/ 4237 h 6695"/>
                <a:gd name="T98" fmla="*/ 3005 w 6696"/>
                <a:gd name="T99" fmla="*/ 4131 h 6695"/>
                <a:gd name="T100" fmla="*/ 2953 w 6696"/>
                <a:gd name="T101" fmla="*/ 4087 h 6695"/>
                <a:gd name="T102" fmla="*/ 2895 w 6696"/>
                <a:gd name="T103" fmla="*/ 4057 h 6695"/>
                <a:gd name="T104" fmla="*/ 2831 w 6696"/>
                <a:gd name="T105" fmla="*/ 4039 h 6695"/>
                <a:gd name="T106" fmla="*/ 2763 w 6696"/>
                <a:gd name="T107" fmla="*/ 4035 h 6695"/>
                <a:gd name="T108" fmla="*/ 2697 w 6696"/>
                <a:gd name="T109" fmla="*/ 4045 h 6695"/>
                <a:gd name="T110" fmla="*/ 1675 w 6696"/>
                <a:gd name="T111" fmla="*/ 4391 h 6695"/>
                <a:gd name="T112" fmla="*/ 1490 w 6696"/>
                <a:gd name="T113" fmla="*/ 4471 h 6695"/>
                <a:gd name="T114" fmla="*/ 1328 w 6696"/>
                <a:gd name="T115" fmla="*/ 4583 h 6695"/>
                <a:gd name="T116" fmla="*/ 1186 w 6696"/>
                <a:gd name="T117" fmla="*/ 4719 h 6695"/>
                <a:gd name="T118" fmla="*/ 1070 w 6696"/>
                <a:gd name="T119" fmla="*/ 4879 h 6695"/>
                <a:gd name="T120" fmla="*/ 982 w 6696"/>
                <a:gd name="T121" fmla="*/ 5057 h 6695"/>
                <a:gd name="T122" fmla="*/ 284 w 6696"/>
                <a:gd name="T123" fmla="*/ 6411 h 6695"/>
                <a:gd name="T124" fmla="*/ 6410 w 6696"/>
                <a:gd name="T125" fmla="*/ 6411 h 6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696" h="6695">
                  <a:moveTo>
                    <a:pt x="0" y="0"/>
                  </a:moveTo>
                  <a:lnTo>
                    <a:pt x="0" y="6695"/>
                  </a:lnTo>
                  <a:lnTo>
                    <a:pt x="1044" y="6695"/>
                  </a:lnTo>
                  <a:lnTo>
                    <a:pt x="1236" y="5193"/>
                  </a:lnTo>
                  <a:lnTo>
                    <a:pt x="1236" y="5193"/>
                  </a:lnTo>
                  <a:lnTo>
                    <a:pt x="1254" y="5147"/>
                  </a:lnTo>
                  <a:lnTo>
                    <a:pt x="1272" y="5103"/>
                  </a:lnTo>
                  <a:lnTo>
                    <a:pt x="1294" y="5059"/>
                  </a:lnTo>
                  <a:lnTo>
                    <a:pt x="1320" y="5017"/>
                  </a:lnTo>
                  <a:lnTo>
                    <a:pt x="1346" y="4977"/>
                  </a:lnTo>
                  <a:lnTo>
                    <a:pt x="1374" y="4939"/>
                  </a:lnTo>
                  <a:lnTo>
                    <a:pt x="1406" y="4901"/>
                  </a:lnTo>
                  <a:lnTo>
                    <a:pt x="1438" y="4865"/>
                  </a:lnTo>
                  <a:lnTo>
                    <a:pt x="1474" y="4833"/>
                  </a:lnTo>
                  <a:lnTo>
                    <a:pt x="1510" y="4801"/>
                  </a:lnTo>
                  <a:lnTo>
                    <a:pt x="1548" y="4773"/>
                  </a:lnTo>
                  <a:lnTo>
                    <a:pt x="1588" y="4745"/>
                  </a:lnTo>
                  <a:lnTo>
                    <a:pt x="1630" y="4721"/>
                  </a:lnTo>
                  <a:lnTo>
                    <a:pt x="1675" y="4699"/>
                  </a:lnTo>
                  <a:lnTo>
                    <a:pt x="1719" y="4679"/>
                  </a:lnTo>
                  <a:lnTo>
                    <a:pt x="1767" y="4661"/>
                  </a:lnTo>
                  <a:lnTo>
                    <a:pt x="2767" y="4321"/>
                  </a:lnTo>
                  <a:lnTo>
                    <a:pt x="2767" y="4321"/>
                  </a:lnTo>
                  <a:lnTo>
                    <a:pt x="2777" y="4319"/>
                  </a:lnTo>
                  <a:lnTo>
                    <a:pt x="2785" y="4321"/>
                  </a:lnTo>
                  <a:lnTo>
                    <a:pt x="2793" y="4323"/>
                  </a:lnTo>
                  <a:lnTo>
                    <a:pt x="2801" y="4329"/>
                  </a:lnTo>
                  <a:lnTo>
                    <a:pt x="2879" y="4409"/>
                  </a:lnTo>
                  <a:lnTo>
                    <a:pt x="2879" y="4409"/>
                  </a:lnTo>
                  <a:lnTo>
                    <a:pt x="2903" y="4433"/>
                  </a:lnTo>
                  <a:lnTo>
                    <a:pt x="2927" y="4455"/>
                  </a:lnTo>
                  <a:lnTo>
                    <a:pt x="2953" y="4475"/>
                  </a:lnTo>
                  <a:lnTo>
                    <a:pt x="2979" y="4495"/>
                  </a:lnTo>
                  <a:lnTo>
                    <a:pt x="3007" y="4513"/>
                  </a:lnTo>
                  <a:lnTo>
                    <a:pt x="3035" y="4529"/>
                  </a:lnTo>
                  <a:lnTo>
                    <a:pt x="3063" y="4543"/>
                  </a:lnTo>
                  <a:lnTo>
                    <a:pt x="3093" y="4557"/>
                  </a:lnTo>
                  <a:lnTo>
                    <a:pt x="3123" y="4569"/>
                  </a:lnTo>
                  <a:lnTo>
                    <a:pt x="3153" y="4579"/>
                  </a:lnTo>
                  <a:lnTo>
                    <a:pt x="3185" y="4587"/>
                  </a:lnTo>
                  <a:lnTo>
                    <a:pt x="3217" y="4595"/>
                  </a:lnTo>
                  <a:lnTo>
                    <a:pt x="3249" y="4601"/>
                  </a:lnTo>
                  <a:lnTo>
                    <a:pt x="3281" y="4605"/>
                  </a:lnTo>
                  <a:lnTo>
                    <a:pt x="3315" y="4607"/>
                  </a:lnTo>
                  <a:lnTo>
                    <a:pt x="3347" y="4607"/>
                  </a:lnTo>
                  <a:lnTo>
                    <a:pt x="3347" y="4607"/>
                  </a:lnTo>
                  <a:lnTo>
                    <a:pt x="3381" y="4607"/>
                  </a:lnTo>
                  <a:lnTo>
                    <a:pt x="3413" y="4605"/>
                  </a:lnTo>
                  <a:lnTo>
                    <a:pt x="3447" y="4601"/>
                  </a:lnTo>
                  <a:lnTo>
                    <a:pt x="3479" y="4595"/>
                  </a:lnTo>
                  <a:lnTo>
                    <a:pt x="3509" y="4587"/>
                  </a:lnTo>
                  <a:lnTo>
                    <a:pt x="3541" y="4579"/>
                  </a:lnTo>
                  <a:lnTo>
                    <a:pt x="3571" y="4569"/>
                  </a:lnTo>
                  <a:lnTo>
                    <a:pt x="3601" y="4557"/>
                  </a:lnTo>
                  <a:lnTo>
                    <a:pt x="3631" y="4543"/>
                  </a:lnTo>
                  <a:lnTo>
                    <a:pt x="3659" y="4529"/>
                  </a:lnTo>
                  <a:lnTo>
                    <a:pt x="3687" y="4513"/>
                  </a:lnTo>
                  <a:lnTo>
                    <a:pt x="3715" y="4495"/>
                  </a:lnTo>
                  <a:lnTo>
                    <a:pt x="3741" y="4475"/>
                  </a:lnTo>
                  <a:lnTo>
                    <a:pt x="3767" y="4455"/>
                  </a:lnTo>
                  <a:lnTo>
                    <a:pt x="3791" y="4433"/>
                  </a:lnTo>
                  <a:lnTo>
                    <a:pt x="3815" y="4409"/>
                  </a:lnTo>
                  <a:lnTo>
                    <a:pt x="3893" y="4329"/>
                  </a:lnTo>
                  <a:lnTo>
                    <a:pt x="3893" y="4329"/>
                  </a:lnTo>
                  <a:lnTo>
                    <a:pt x="3901" y="4323"/>
                  </a:lnTo>
                  <a:lnTo>
                    <a:pt x="3909" y="4321"/>
                  </a:lnTo>
                  <a:lnTo>
                    <a:pt x="3919" y="4319"/>
                  </a:lnTo>
                  <a:lnTo>
                    <a:pt x="3927" y="4321"/>
                  </a:lnTo>
                  <a:lnTo>
                    <a:pt x="4929" y="4661"/>
                  </a:lnTo>
                  <a:lnTo>
                    <a:pt x="4929" y="4661"/>
                  </a:lnTo>
                  <a:lnTo>
                    <a:pt x="4975" y="4679"/>
                  </a:lnTo>
                  <a:lnTo>
                    <a:pt x="5019" y="4699"/>
                  </a:lnTo>
                  <a:lnTo>
                    <a:pt x="5064" y="4721"/>
                  </a:lnTo>
                  <a:lnTo>
                    <a:pt x="5106" y="4745"/>
                  </a:lnTo>
                  <a:lnTo>
                    <a:pt x="5146" y="4773"/>
                  </a:lnTo>
                  <a:lnTo>
                    <a:pt x="5184" y="4801"/>
                  </a:lnTo>
                  <a:lnTo>
                    <a:pt x="5222" y="4833"/>
                  </a:lnTo>
                  <a:lnTo>
                    <a:pt x="5256" y="4865"/>
                  </a:lnTo>
                  <a:lnTo>
                    <a:pt x="5290" y="4901"/>
                  </a:lnTo>
                  <a:lnTo>
                    <a:pt x="5320" y="4939"/>
                  </a:lnTo>
                  <a:lnTo>
                    <a:pt x="5350" y="4977"/>
                  </a:lnTo>
                  <a:lnTo>
                    <a:pt x="5376" y="5017"/>
                  </a:lnTo>
                  <a:lnTo>
                    <a:pt x="5400" y="5059"/>
                  </a:lnTo>
                  <a:lnTo>
                    <a:pt x="5422" y="5103"/>
                  </a:lnTo>
                  <a:lnTo>
                    <a:pt x="5442" y="5147"/>
                  </a:lnTo>
                  <a:lnTo>
                    <a:pt x="5458" y="5193"/>
                  </a:lnTo>
                  <a:lnTo>
                    <a:pt x="5650" y="6695"/>
                  </a:lnTo>
                  <a:lnTo>
                    <a:pt x="6696" y="6695"/>
                  </a:lnTo>
                  <a:lnTo>
                    <a:pt x="6696" y="0"/>
                  </a:lnTo>
                  <a:lnTo>
                    <a:pt x="0" y="0"/>
                  </a:lnTo>
                  <a:close/>
                  <a:moveTo>
                    <a:pt x="6410" y="6411"/>
                  </a:moveTo>
                  <a:lnTo>
                    <a:pt x="5902" y="6411"/>
                  </a:lnTo>
                  <a:lnTo>
                    <a:pt x="5740" y="5145"/>
                  </a:lnTo>
                  <a:lnTo>
                    <a:pt x="5734" y="5121"/>
                  </a:lnTo>
                  <a:lnTo>
                    <a:pt x="5734" y="5121"/>
                  </a:lnTo>
                  <a:lnTo>
                    <a:pt x="5712" y="5057"/>
                  </a:lnTo>
                  <a:lnTo>
                    <a:pt x="5686" y="4995"/>
                  </a:lnTo>
                  <a:lnTo>
                    <a:pt x="5658" y="4935"/>
                  </a:lnTo>
                  <a:lnTo>
                    <a:pt x="5626" y="4879"/>
                  </a:lnTo>
                  <a:lnTo>
                    <a:pt x="5590" y="4823"/>
                  </a:lnTo>
                  <a:lnTo>
                    <a:pt x="5552" y="4769"/>
                  </a:lnTo>
                  <a:lnTo>
                    <a:pt x="5510" y="4719"/>
                  </a:lnTo>
                  <a:lnTo>
                    <a:pt x="5464" y="4671"/>
                  </a:lnTo>
                  <a:lnTo>
                    <a:pt x="5418" y="4625"/>
                  </a:lnTo>
                  <a:lnTo>
                    <a:pt x="5368" y="4583"/>
                  </a:lnTo>
                  <a:lnTo>
                    <a:pt x="5316" y="4543"/>
                  </a:lnTo>
                  <a:lnTo>
                    <a:pt x="5260" y="4505"/>
                  </a:lnTo>
                  <a:lnTo>
                    <a:pt x="5204" y="4471"/>
                  </a:lnTo>
                  <a:lnTo>
                    <a:pt x="5146" y="4441"/>
                  </a:lnTo>
                  <a:lnTo>
                    <a:pt x="5084" y="4415"/>
                  </a:lnTo>
                  <a:lnTo>
                    <a:pt x="5021" y="4391"/>
                  </a:lnTo>
                  <a:lnTo>
                    <a:pt x="4019" y="4051"/>
                  </a:lnTo>
                  <a:lnTo>
                    <a:pt x="4019" y="4051"/>
                  </a:lnTo>
                  <a:lnTo>
                    <a:pt x="3997" y="4045"/>
                  </a:lnTo>
                  <a:lnTo>
                    <a:pt x="3975" y="4039"/>
                  </a:lnTo>
                  <a:lnTo>
                    <a:pt x="3953" y="4037"/>
                  </a:lnTo>
                  <a:lnTo>
                    <a:pt x="3931" y="4035"/>
                  </a:lnTo>
                  <a:lnTo>
                    <a:pt x="3909" y="4035"/>
                  </a:lnTo>
                  <a:lnTo>
                    <a:pt x="3887" y="4035"/>
                  </a:lnTo>
                  <a:lnTo>
                    <a:pt x="3865" y="4039"/>
                  </a:lnTo>
                  <a:lnTo>
                    <a:pt x="3843" y="4043"/>
                  </a:lnTo>
                  <a:lnTo>
                    <a:pt x="3821" y="4049"/>
                  </a:lnTo>
                  <a:lnTo>
                    <a:pt x="3801" y="4057"/>
                  </a:lnTo>
                  <a:lnTo>
                    <a:pt x="3781" y="4065"/>
                  </a:lnTo>
                  <a:lnTo>
                    <a:pt x="3761" y="4075"/>
                  </a:lnTo>
                  <a:lnTo>
                    <a:pt x="3741" y="4087"/>
                  </a:lnTo>
                  <a:lnTo>
                    <a:pt x="3723" y="4101"/>
                  </a:lnTo>
                  <a:lnTo>
                    <a:pt x="3705" y="4115"/>
                  </a:lnTo>
                  <a:lnTo>
                    <a:pt x="3689" y="4131"/>
                  </a:lnTo>
                  <a:lnTo>
                    <a:pt x="3611" y="4211"/>
                  </a:lnTo>
                  <a:lnTo>
                    <a:pt x="3611" y="4211"/>
                  </a:lnTo>
                  <a:lnTo>
                    <a:pt x="3583" y="4237"/>
                  </a:lnTo>
                  <a:lnTo>
                    <a:pt x="3555" y="4259"/>
                  </a:lnTo>
                  <a:lnTo>
                    <a:pt x="3523" y="4277"/>
                  </a:lnTo>
                  <a:lnTo>
                    <a:pt x="3491" y="4293"/>
                  </a:lnTo>
                  <a:lnTo>
                    <a:pt x="3457" y="4305"/>
                  </a:lnTo>
                  <a:lnTo>
                    <a:pt x="3421" y="4315"/>
                  </a:lnTo>
                  <a:lnTo>
                    <a:pt x="3385" y="4321"/>
                  </a:lnTo>
                  <a:lnTo>
                    <a:pt x="3347" y="4323"/>
                  </a:lnTo>
                  <a:lnTo>
                    <a:pt x="3347" y="4323"/>
                  </a:lnTo>
                  <a:lnTo>
                    <a:pt x="3311" y="4321"/>
                  </a:lnTo>
                  <a:lnTo>
                    <a:pt x="3273" y="4315"/>
                  </a:lnTo>
                  <a:lnTo>
                    <a:pt x="3239" y="4305"/>
                  </a:lnTo>
                  <a:lnTo>
                    <a:pt x="3205" y="4293"/>
                  </a:lnTo>
                  <a:lnTo>
                    <a:pt x="3171" y="4277"/>
                  </a:lnTo>
                  <a:lnTo>
                    <a:pt x="3141" y="4259"/>
                  </a:lnTo>
                  <a:lnTo>
                    <a:pt x="3111" y="4237"/>
                  </a:lnTo>
                  <a:lnTo>
                    <a:pt x="3083" y="4211"/>
                  </a:lnTo>
                  <a:lnTo>
                    <a:pt x="3005" y="4131"/>
                  </a:lnTo>
                  <a:lnTo>
                    <a:pt x="3005" y="4131"/>
                  </a:lnTo>
                  <a:lnTo>
                    <a:pt x="2989" y="4115"/>
                  </a:lnTo>
                  <a:lnTo>
                    <a:pt x="2971" y="4101"/>
                  </a:lnTo>
                  <a:lnTo>
                    <a:pt x="2953" y="4087"/>
                  </a:lnTo>
                  <a:lnTo>
                    <a:pt x="2935" y="4075"/>
                  </a:lnTo>
                  <a:lnTo>
                    <a:pt x="2915" y="4065"/>
                  </a:lnTo>
                  <a:lnTo>
                    <a:pt x="2895" y="4057"/>
                  </a:lnTo>
                  <a:lnTo>
                    <a:pt x="2873" y="4049"/>
                  </a:lnTo>
                  <a:lnTo>
                    <a:pt x="2853" y="4043"/>
                  </a:lnTo>
                  <a:lnTo>
                    <a:pt x="2831" y="4039"/>
                  </a:lnTo>
                  <a:lnTo>
                    <a:pt x="2809" y="4035"/>
                  </a:lnTo>
                  <a:lnTo>
                    <a:pt x="2787" y="4035"/>
                  </a:lnTo>
                  <a:lnTo>
                    <a:pt x="2763" y="4035"/>
                  </a:lnTo>
                  <a:lnTo>
                    <a:pt x="2741" y="4037"/>
                  </a:lnTo>
                  <a:lnTo>
                    <a:pt x="2719" y="4039"/>
                  </a:lnTo>
                  <a:lnTo>
                    <a:pt x="2697" y="4045"/>
                  </a:lnTo>
                  <a:lnTo>
                    <a:pt x="2675" y="4051"/>
                  </a:lnTo>
                  <a:lnTo>
                    <a:pt x="1675" y="4391"/>
                  </a:lnTo>
                  <a:lnTo>
                    <a:pt x="1675" y="4391"/>
                  </a:lnTo>
                  <a:lnTo>
                    <a:pt x="1610" y="4415"/>
                  </a:lnTo>
                  <a:lnTo>
                    <a:pt x="1550" y="4441"/>
                  </a:lnTo>
                  <a:lnTo>
                    <a:pt x="1490" y="4471"/>
                  </a:lnTo>
                  <a:lnTo>
                    <a:pt x="1434" y="4505"/>
                  </a:lnTo>
                  <a:lnTo>
                    <a:pt x="1380" y="4543"/>
                  </a:lnTo>
                  <a:lnTo>
                    <a:pt x="1328" y="4583"/>
                  </a:lnTo>
                  <a:lnTo>
                    <a:pt x="1278" y="4625"/>
                  </a:lnTo>
                  <a:lnTo>
                    <a:pt x="1230" y="4671"/>
                  </a:lnTo>
                  <a:lnTo>
                    <a:pt x="1186" y="4719"/>
                  </a:lnTo>
                  <a:lnTo>
                    <a:pt x="1144" y="4769"/>
                  </a:lnTo>
                  <a:lnTo>
                    <a:pt x="1106" y="4823"/>
                  </a:lnTo>
                  <a:lnTo>
                    <a:pt x="1070" y="4879"/>
                  </a:lnTo>
                  <a:lnTo>
                    <a:pt x="1038" y="4935"/>
                  </a:lnTo>
                  <a:lnTo>
                    <a:pt x="1008" y="4995"/>
                  </a:lnTo>
                  <a:lnTo>
                    <a:pt x="982" y="5057"/>
                  </a:lnTo>
                  <a:lnTo>
                    <a:pt x="960" y="5121"/>
                  </a:lnTo>
                  <a:lnTo>
                    <a:pt x="794" y="6411"/>
                  </a:lnTo>
                  <a:lnTo>
                    <a:pt x="284" y="6411"/>
                  </a:lnTo>
                  <a:lnTo>
                    <a:pt x="284" y="286"/>
                  </a:lnTo>
                  <a:lnTo>
                    <a:pt x="6410" y="286"/>
                  </a:lnTo>
                  <a:lnTo>
                    <a:pt x="6410" y="64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Freeform 189">
              <a:extLst>
                <a:ext uri="{FF2B5EF4-FFF2-40B4-BE49-F238E27FC236}">
                  <a16:creationId xmlns:a16="http://schemas.microsoft.com/office/drawing/2014/main" id="{0A72B409-B17E-3E68-8F98-D78D88AF88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29" y="1416"/>
              <a:ext cx="1810" cy="2483"/>
            </a:xfrm>
            <a:custGeom>
              <a:avLst/>
              <a:gdLst>
                <a:gd name="T0" fmla="*/ 1050 w 1810"/>
                <a:gd name="T1" fmla="*/ 2467 h 2483"/>
                <a:gd name="T2" fmla="*/ 1248 w 1810"/>
                <a:gd name="T3" fmla="*/ 2383 h 2483"/>
                <a:gd name="T4" fmla="*/ 1414 w 1810"/>
                <a:gd name="T5" fmla="*/ 2245 h 2483"/>
                <a:gd name="T6" fmla="*/ 1578 w 1810"/>
                <a:gd name="T7" fmla="*/ 2055 h 2483"/>
                <a:gd name="T8" fmla="*/ 1714 w 1810"/>
                <a:gd name="T9" fmla="*/ 1758 h 2483"/>
                <a:gd name="T10" fmla="*/ 1790 w 1810"/>
                <a:gd name="T11" fmla="*/ 1370 h 2483"/>
                <a:gd name="T12" fmla="*/ 1810 w 1810"/>
                <a:gd name="T13" fmla="*/ 996 h 2483"/>
                <a:gd name="T14" fmla="*/ 1780 w 1810"/>
                <a:gd name="T15" fmla="*/ 748 h 2483"/>
                <a:gd name="T16" fmla="*/ 1700 w 1810"/>
                <a:gd name="T17" fmla="*/ 522 h 2483"/>
                <a:gd name="T18" fmla="*/ 1574 w 1810"/>
                <a:gd name="T19" fmla="*/ 328 h 2483"/>
                <a:gd name="T20" fmla="*/ 1410 w 1810"/>
                <a:gd name="T21" fmla="*/ 170 h 2483"/>
                <a:gd name="T22" fmla="*/ 1216 w 1810"/>
                <a:gd name="T23" fmla="*/ 62 h 2483"/>
                <a:gd name="T24" fmla="*/ 996 w 1810"/>
                <a:gd name="T25" fmla="*/ 6 h 2483"/>
                <a:gd name="T26" fmla="*/ 812 w 1810"/>
                <a:gd name="T27" fmla="*/ 6 h 2483"/>
                <a:gd name="T28" fmla="*/ 594 w 1810"/>
                <a:gd name="T29" fmla="*/ 62 h 2483"/>
                <a:gd name="T30" fmla="*/ 400 w 1810"/>
                <a:gd name="T31" fmla="*/ 170 h 2483"/>
                <a:gd name="T32" fmla="*/ 236 w 1810"/>
                <a:gd name="T33" fmla="*/ 328 h 2483"/>
                <a:gd name="T34" fmla="*/ 110 w 1810"/>
                <a:gd name="T35" fmla="*/ 522 h 2483"/>
                <a:gd name="T36" fmla="*/ 28 w 1810"/>
                <a:gd name="T37" fmla="*/ 748 h 2483"/>
                <a:gd name="T38" fmla="*/ 0 w 1810"/>
                <a:gd name="T39" fmla="*/ 996 h 2483"/>
                <a:gd name="T40" fmla="*/ 18 w 1810"/>
                <a:gd name="T41" fmla="*/ 1370 h 2483"/>
                <a:gd name="T42" fmla="*/ 96 w 1810"/>
                <a:gd name="T43" fmla="*/ 1758 h 2483"/>
                <a:gd name="T44" fmla="*/ 232 w 1810"/>
                <a:gd name="T45" fmla="*/ 2055 h 2483"/>
                <a:gd name="T46" fmla="*/ 396 w 1810"/>
                <a:gd name="T47" fmla="*/ 2245 h 2483"/>
                <a:gd name="T48" fmla="*/ 560 w 1810"/>
                <a:gd name="T49" fmla="*/ 2383 h 2483"/>
                <a:gd name="T50" fmla="*/ 760 w 1810"/>
                <a:gd name="T51" fmla="*/ 2467 h 2483"/>
                <a:gd name="T52" fmla="*/ 904 w 1810"/>
                <a:gd name="T53" fmla="*/ 286 h 2483"/>
                <a:gd name="T54" fmla="*/ 1030 w 1810"/>
                <a:gd name="T55" fmla="*/ 300 h 2483"/>
                <a:gd name="T56" fmla="*/ 1172 w 1810"/>
                <a:gd name="T57" fmla="*/ 356 h 2483"/>
                <a:gd name="T58" fmla="*/ 1298 w 1810"/>
                <a:gd name="T59" fmla="*/ 448 h 2483"/>
                <a:gd name="T60" fmla="*/ 1400 w 1810"/>
                <a:gd name="T61" fmla="*/ 572 h 2483"/>
                <a:gd name="T62" fmla="*/ 1474 w 1810"/>
                <a:gd name="T63" fmla="*/ 720 h 2483"/>
                <a:gd name="T64" fmla="*/ 1516 w 1810"/>
                <a:gd name="T65" fmla="*/ 888 h 2483"/>
                <a:gd name="T66" fmla="*/ 1522 w 1810"/>
                <a:gd name="T67" fmla="*/ 1080 h 2483"/>
                <a:gd name="T68" fmla="*/ 1490 w 1810"/>
                <a:gd name="T69" fmla="*/ 1454 h 2483"/>
                <a:gd name="T70" fmla="*/ 1412 w 1810"/>
                <a:gd name="T71" fmla="*/ 1750 h 2483"/>
                <a:gd name="T72" fmla="*/ 1294 w 1810"/>
                <a:gd name="T73" fmla="*/ 1955 h 2483"/>
                <a:gd name="T74" fmla="*/ 1132 w 1810"/>
                <a:gd name="T75" fmla="*/ 2115 h 2483"/>
                <a:gd name="T76" fmla="*/ 1020 w 1810"/>
                <a:gd name="T77" fmla="*/ 2179 h 2483"/>
                <a:gd name="T78" fmla="*/ 904 w 1810"/>
                <a:gd name="T79" fmla="*/ 2197 h 2483"/>
                <a:gd name="T80" fmla="*/ 810 w 1810"/>
                <a:gd name="T81" fmla="*/ 2187 h 2483"/>
                <a:gd name="T82" fmla="*/ 700 w 1810"/>
                <a:gd name="T83" fmla="*/ 2133 h 2483"/>
                <a:gd name="T84" fmla="*/ 516 w 1810"/>
                <a:gd name="T85" fmla="*/ 1955 h 2483"/>
                <a:gd name="T86" fmla="*/ 416 w 1810"/>
                <a:gd name="T87" fmla="*/ 1798 h 2483"/>
                <a:gd name="T88" fmla="*/ 330 w 1810"/>
                <a:gd name="T89" fmla="*/ 1520 h 2483"/>
                <a:gd name="T90" fmla="*/ 290 w 1810"/>
                <a:gd name="T91" fmla="*/ 1160 h 2483"/>
                <a:gd name="T92" fmla="*/ 288 w 1810"/>
                <a:gd name="T93" fmla="*/ 924 h 2483"/>
                <a:gd name="T94" fmla="*/ 322 w 1810"/>
                <a:gd name="T95" fmla="*/ 752 h 2483"/>
                <a:gd name="T96" fmla="*/ 392 w 1810"/>
                <a:gd name="T97" fmla="*/ 600 h 2483"/>
                <a:gd name="T98" fmla="*/ 488 w 1810"/>
                <a:gd name="T99" fmla="*/ 470 h 2483"/>
                <a:gd name="T100" fmla="*/ 610 w 1810"/>
                <a:gd name="T101" fmla="*/ 372 h 2483"/>
                <a:gd name="T102" fmla="*/ 750 w 1810"/>
                <a:gd name="T103" fmla="*/ 308 h 2483"/>
                <a:gd name="T104" fmla="*/ 904 w 1810"/>
                <a:gd name="T105" fmla="*/ 286 h 2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810" h="2483">
                  <a:moveTo>
                    <a:pt x="904" y="2483"/>
                  </a:moveTo>
                  <a:lnTo>
                    <a:pt x="904" y="2483"/>
                  </a:lnTo>
                  <a:lnTo>
                    <a:pt x="956" y="2481"/>
                  </a:lnTo>
                  <a:lnTo>
                    <a:pt x="1004" y="2477"/>
                  </a:lnTo>
                  <a:lnTo>
                    <a:pt x="1050" y="2467"/>
                  </a:lnTo>
                  <a:lnTo>
                    <a:pt x="1092" y="2457"/>
                  </a:lnTo>
                  <a:lnTo>
                    <a:pt x="1134" y="2443"/>
                  </a:lnTo>
                  <a:lnTo>
                    <a:pt x="1174" y="2425"/>
                  </a:lnTo>
                  <a:lnTo>
                    <a:pt x="1212" y="2405"/>
                  </a:lnTo>
                  <a:lnTo>
                    <a:pt x="1248" y="2383"/>
                  </a:lnTo>
                  <a:lnTo>
                    <a:pt x="1284" y="2359"/>
                  </a:lnTo>
                  <a:lnTo>
                    <a:pt x="1318" y="2333"/>
                  </a:lnTo>
                  <a:lnTo>
                    <a:pt x="1350" y="2305"/>
                  </a:lnTo>
                  <a:lnTo>
                    <a:pt x="1382" y="2277"/>
                  </a:lnTo>
                  <a:lnTo>
                    <a:pt x="1414" y="2245"/>
                  </a:lnTo>
                  <a:lnTo>
                    <a:pt x="1446" y="2213"/>
                  </a:lnTo>
                  <a:lnTo>
                    <a:pt x="1506" y="2145"/>
                  </a:lnTo>
                  <a:lnTo>
                    <a:pt x="1506" y="2145"/>
                  </a:lnTo>
                  <a:lnTo>
                    <a:pt x="1544" y="2101"/>
                  </a:lnTo>
                  <a:lnTo>
                    <a:pt x="1578" y="2055"/>
                  </a:lnTo>
                  <a:lnTo>
                    <a:pt x="1610" y="2003"/>
                  </a:lnTo>
                  <a:lnTo>
                    <a:pt x="1638" y="1947"/>
                  </a:lnTo>
                  <a:lnTo>
                    <a:pt x="1666" y="1888"/>
                  </a:lnTo>
                  <a:lnTo>
                    <a:pt x="1690" y="1824"/>
                  </a:lnTo>
                  <a:lnTo>
                    <a:pt x="1714" y="1758"/>
                  </a:lnTo>
                  <a:lnTo>
                    <a:pt x="1734" y="1688"/>
                  </a:lnTo>
                  <a:lnTo>
                    <a:pt x="1750" y="1614"/>
                  </a:lnTo>
                  <a:lnTo>
                    <a:pt x="1766" y="1536"/>
                  </a:lnTo>
                  <a:lnTo>
                    <a:pt x="1780" y="1456"/>
                  </a:lnTo>
                  <a:lnTo>
                    <a:pt x="1790" y="1370"/>
                  </a:lnTo>
                  <a:lnTo>
                    <a:pt x="1798" y="1282"/>
                  </a:lnTo>
                  <a:lnTo>
                    <a:pt x="1804" y="1190"/>
                  </a:lnTo>
                  <a:lnTo>
                    <a:pt x="1808" y="1096"/>
                  </a:lnTo>
                  <a:lnTo>
                    <a:pt x="1810" y="996"/>
                  </a:lnTo>
                  <a:lnTo>
                    <a:pt x="1810" y="996"/>
                  </a:lnTo>
                  <a:lnTo>
                    <a:pt x="1808" y="946"/>
                  </a:lnTo>
                  <a:lnTo>
                    <a:pt x="1804" y="894"/>
                  </a:lnTo>
                  <a:lnTo>
                    <a:pt x="1798" y="844"/>
                  </a:lnTo>
                  <a:lnTo>
                    <a:pt x="1790" y="796"/>
                  </a:lnTo>
                  <a:lnTo>
                    <a:pt x="1780" y="748"/>
                  </a:lnTo>
                  <a:lnTo>
                    <a:pt x="1768" y="700"/>
                  </a:lnTo>
                  <a:lnTo>
                    <a:pt x="1754" y="654"/>
                  </a:lnTo>
                  <a:lnTo>
                    <a:pt x="1738" y="610"/>
                  </a:lnTo>
                  <a:lnTo>
                    <a:pt x="1720" y="564"/>
                  </a:lnTo>
                  <a:lnTo>
                    <a:pt x="1700" y="522"/>
                  </a:lnTo>
                  <a:lnTo>
                    <a:pt x="1678" y="480"/>
                  </a:lnTo>
                  <a:lnTo>
                    <a:pt x="1654" y="440"/>
                  </a:lnTo>
                  <a:lnTo>
                    <a:pt x="1630" y="400"/>
                  </a:lnTo>
                  <a:lnTo>
                    <a:pt x="1602" y="364"/>
                  </a:lnTo>
                  <a:lnTo>
                    <a:pt x="1574" y="328"/>
                  </a:lnTo>
                  <a:lnTo>
                    <a:pt x="1544" y="292"/>
                  </a:lnTo>
                  <a:lnTo>
                    <a:pt x="1512" y="260"/>
                  </a:lnTo>
                  <a:lnTo>
                    <a:pt x="1480" y="228"/>
                  </a:lnTo>
                  <a:lnTo>
                    <a:pt x="1446" y="198"/>
                  </a:lnTo>
                  <a:lnTo>
                    <a:pt x="1410" y="170"/>
                  </a:lnTo>
                  <a:lnTo>
                    <a:pt x="1374" y="144"/>
                  </a:lnTo>
                  <a:lnTo>
                    <a:pt x="1336" y="120"/>
                  </a:lnTo>
                  <a:lnTo>
                    <a:pt x="1296" y="98"/>
                  </a:lnTo>
                  <a:lnTo>
                    <a:pt x="1256" y="78"/>
                  </a:lnTo>
                  <a:lnTo>
                    <a:pt x="1216" y="62"/>
                  </a:lnTo>
                  <a:lnTo>
                    <a:pt x="1174" y="46"/>
                  </a:lnTo>
                  <a:lnTo>
                    <a:pt x="1130" y="32"/>
                  </a:lnTo>
                  <a:lnTo>
                    <a:pt x="1086" y="20"/>
                  </a:lnTo>
                  <a:lnTo>
                    <a:pt x="1042" y="12"/>
                  </a:lnTo>
                  <a:lnTo>
                    <a:pt x="996" y="6"/>
                  </a:lnTo>
                  <a:lnTo>
                    <a:pt x="950" y="2"/>
                  </a:lnTo>
                  <a:lnTo>
                    <a:pt x="904" y="0"/>
                  </a:lnTo>
                  <a:lnTo>
                    <a:pt x="904" y="0"/>
                  </a:lnTo>
                  <a:lnTo>
                    <a:pt x="858" y="2"/>
                  </a:lnTo>
                  <a:lnTo>
                    <a:pt x="812" y="6"/>
                  </a:lnTo>
                  <a:lnTo>
                    <a:pt x="766" y="12"/>
                  </a:lnTo>
                  <a:lnTo>
                    <a:pt x="722" y="20"/>
                  </a:lnTo>
                  <a:lnTo>
                    <a:pt x="678" y="32"/>
                  </a:lnTo>
                  <a:lnTo>
                    <a:pt x="636" y="46"/>
                  </a:lnTo>
                  <a:lnTo>
                    <a:pt x="594" y="62"/>
                  </a:lnTo>
                  <a:lnTo>
                    <a:pt x="552" y="78"/>
                  </a:lnTo>
                  <a:lnTo>
                    <a:pt x="512" y="98"/>
                  </a:lnTo>
                  <a:lnTo>
                    <a:pt x="474" y="120"/>
                  </a:lnTo>
                  <a:lnTo>
                    <a:pt x="436" y="144"/>
                  </a:lnTo>
                  <a:lnTo>
                    <a:pt x="400" y="170"/>
                  </a:lnTo>
                  <a:lnTo>
                    <a:pt x="364" y="198"/>
                  </a:lnTo>
                  <a:lnTo>
                    <a:pt x="330" y="228"/>
                  </a:lnTo>
                  <a:lnTo>
                    <a:pt x="296" y="260"/>
                  </a:lnTo>
                  <a:lnTo>
                    <a:pt x="266" y="292"/>
                  </a:lnTo>
                  <a:lnTo>
                    <a:pt x="236" y="328"/>
                  </a:lnTo>
                  <a:lnTo>
                    <a:pt x="206" y="364"/>
                  </a:lnTo>
                  <a:lnTo>
                    <a:pt x="180" y="400"/>
                  </a:lnTo>
                  <a:lnTo>
                    <a:pt x="154" y="440"/>
                  </a:lnTo>
                  <a:lnTo>
                    <a:pt x="130" y="480"/>
                  </a:lnTo>
                  <a:lnTo>
                    <a:pt x="110" y="522"/>
                  </a:lnTo>
                  <a:lnTo>
                    <a:pt x="90" y="564"/>
                  </a:lnTo>
                  <a:lnTo>
                    <a:pt x="72" y="610"/>
                  </a:lnTo>
                  <a:lnTo>
                    <a:pt x="54" y="654"/>
                  </a:lnTo>
                  <a:lnTo>
                    <a:pt x="40" y="700"/>
                  </a:lnTo>
                  <a:lnTo>
                    <a:pt x="28" y="748"/>
                  </a:lnTo>
                  <a:lnTo>
                    <a:pt x="18" y="796"/>
                  </a:lnTo>
                  <a:lnTo>
                    <a:pt x="10" y="844"/>
                  </a:lnTo>
                  <a:lnTo>
                    <a:pt x="4" y="894"/>
                  </a:lnTo>
                  <a:lnTo>
                    <a:pt x="2" y="946"/>
                  </a:lnTo>
                  <a:lnTo>
                    <a:pt x="0" y="996"/>
                  </a:lnTo>
                  <a:lnTo>
                    <a:pt x="0" y="996"/>
                  </a:lnTo>
                  <a:lnTo>
                    <a:pt x="2" y="1096"/>
                  </a:lnTo>
                  <a:lnTo>
                    <a:pt x="4" y="1190"/>
                  </a:lnTo>
                  <a:lnTo>
                    <a:pt x="10" y="1282"/>
                  </a:lnTo>
                  <a:lnTo>
                    <a:pt x="18" y="1370"/>
                  </a:lnTo>
                  <a:lnTo>
                    <a:pt x="30" y="1456"/>
                  </a:lnTo>
                  <a:lnTo>
                    <a:pt x="42" y="1536"/>
                  </a:lnTo>
                  <a:lnTo>
                    <a:pt x="58" y="1614"/>
                  </a:lnTo>
                  <a:lnTo>
                    <a:pt x="76" y="1688"/>
                  </a:lnTo>
                  <a:lnTo>
                    <a:pt x="96" y="1758"/>
                  </a:lnTo>
                  <a:lnTo>
                    <a:pt x="118" y="1824"/>
                  </a:lnTo>
                  <a:lnTo>
                    <a:pt x="144" y="1888"/>
                  </a:lnTo>
                  <a:lnTo>
                    <a:pt x="170" y="1947"/>
                  </a:lnTo>
                  <a:lnTo>
                    <a:pt x="200" y="2003"/>
                  </a:lnTo>
                  <a:lnTo>
                    <a:pt x="232" y="2055"/>
                  </a:lnTo>
                  <a:lnTo>
                    <a:pt x="266" y="2101"/>
                  </a:lnTo>
                  <a:lnTo>
                    <a:pt x="302" y="2145"/>
                  </a:lnTo>
                  <a:lnTo>
                    <a:pt x="302" y="2145"/>
                  </a:lnTo>
                  <a:lnTo>
                    <a:pt x="364" y="2213"/>
                  </a:lnTo>
                  <a:lnTo>
                    <a:pt x="396" y="2245"/>
                  </a:lnTo>
                  <a:lnTo>
                    <a:pt x="426" y="2277"/>
                  </a:lnTo>
                  <a:lnTo>
                    <a:pt x="458" y="2305"/>
                  </a:lnTo>
                  <a:lnTo>
                    <a:pt x="492" y="2333"/>
                  </a:lnTo>
                  <a:lnTo>
                    <a:pt x="526" y="2359"/>
                  </a:lnTo>
                  <a:lnTo>
                    <a:pt x="560" y="2383"/>
                  </a:lnTo>
                  <a:lnTo>
                    <a:pt x="598" y="2405"/>
                  </a:lnTo>
                  <a:lnTo>
                    <a:pt x="636" y="2425"/>
                  </a:lnTo>
                  <a:lnTo>
                    <a:pt x="674" y="2443"/>
                  </a:lnTo>
                  <a:lnTo>
                    <a:pt x="716" y="2457"/>
                  </a:lnTo>
                  <a:lnTo>
                    <a:pt x="760" y="2467"/>
                  </a:lnTo>
                  <a:lnTo>
                    <a:pt x="806" y="2477"/>
                  </a:lnTo>
                  <a:lnTo>
                    <a:pt x="854" y="2481"/>
                  </a:lnTo>
                  <a:lnTo>
                    <a:pt x="904" y="2483"/>
                  </a:lnTo>
                  <a:lnTo>
                    <a:pt x="904" y="2483"/>
                  </a:lnTo>
                  <a:close/>
                  <a:moveTo>
                    <a:pt x="904" y="286"/>
                  </a:moveTo>
                  <a:lnTo>
                    <a:pt x="904" y="286"/>
                  </a:lnTo>
                  <a:lnTo>
                    <a:pt x="936" y="288"/>
                  </a:lnTo>
                  <a:lnTo>
                    <a:pt x="968" y="290"/>
                  </a:lnTo>
                  <a:lnTo>
                    <a:pt x="998" y="294"/>
                  </a:lnTo>
                  <a:lnTo>
                    <a:pt x="1030" y="300"/>
                  </a:lnTo>
                  <a:lnTo>
                    <a:pt x="1060" y="308"/>
                  </a:lnTo>
                  <a:lnTo>
                    <a:pt x="1088" y="318"/>
                  </a:lnTo>
                  <a:lnTo>
                    <a:pt x="1118" y="330"/>
                  </a:lnTo>
                  <a:lnTo>
                    <a:pt x="1146" y="342"/>
                  </a:lnTo>
                  <a:lnTo>
                    <a:pt x="1172" y="356"/>
                  </a:lnTo>
                  <a:lnTo>
                    <a:pt x="1200" y="372"/>
                  </a:lnTo>
                  <a:lnTo>
                    <a:pt x="1226" y="390"/>
                  </a:lnTo>
                  <a:lnTo>
                    <a:pt x="1250" y="408"/>
                  </a:lnTo>
                  <a:lnTo>
                    <a:pt x="1274" y="428"/>
                  </a:lnTo>
                  <a:lnTo>
                    <a:pt x="1298" y="448"/>
                  </a:lnTo>
                  <a:lnTo>
                    <a:pt x="1320" y="470"/>
                  </a:lnTo>
                  <a:lnTo>
                    <a:pt x="1342" y="494"/>
                  </a:lnTo>
                  <a:lnTo>
                    <a:pt x="1362" y="518"/>
                  </a:lnTo>
                  <a:lnTo>
                    <a:pt x="1382" y="544"/>
                  </a:lnTo>
                  <a:lnTo>
                    <a:pt x="1400" y="572"/>
                  </a:lnTo>
                  <a:lnTo>
                    <a:pt x="1418" y="600"/>
                  </a:lnTo>
                  <a:lnTo>
                    <a:pt x="1434" y="628"/>
                  </a:lnTo>
                  <a:lnTo>
                    <a:pt x="1448" y="658"/>
                  </a:lnTo>
                  <a:lnTo>
                    <a:pt x="1462" y="688"/>
                  </a:lnTo>
                  <a:lnTo>
                    <a:pt x="1474" y="720"/>
                  </a:lnTo>
                  <a:lnTo>
                    <a:pt x="1486" y="752"/>
                  </a:lnTo>
                  <a:lnTo>
                    <a:pt x="1496" y="786"/>
                  </a:lnTo>
                  <a:lnTo>
                    <a:pt x="1504" y="818"/>
                  </a:lnTo>
                  <a:lnTo>
                    <a:pt x="1512" y="854"/>
                  </a:lnTo>
                  <a:lnTo>
                    <a:pt x="1516" y="888"/>
                  </a:lnTo>
                  <a:lnTo>
                    <a:pt x="1520" y="924"/>
                  </a:lnTo>
                  <a:lnTo>
                    <a:pt x="1522" y="960"/>
                  </a:lnTo>
                  <a:lnTo>
                    <a:pt x="1524" y="996"/>
                  </a:lnTo>
                  <a:lnTo>
                    <a:pt x="1524" y="996"/>
                  </a:lnTo>
                  <a:lnTo>
                    <a:pt x="1522" y="1080"/>
                  </a:lnTo>
                  <a:lnTo>
                    <a:pt x="1520" y="1160"/>
                  </a:lnTo>
                  <a:lnTo>
                    <a:pt x="1516" y="1238"/>
                  </a:lnTo>
                  <a:lnTo>
                    <a:pt x="1508" y="1314"/>
                  </a:lnTo>
                  <a:lnTo>
                    <a:pt x="1500" y="1386"/>
                  </a:lnTo>
                  <a:lnTo>
                    <a:pt x="1490" y="1454"/>
                  </a:lnTo>
                  <a:lnTo>
                    <a:pt x="1478" y="1520"/>
                  </a:lnTo>
                  <a:lnTo>
                    <a:pt x="1464" y="1582"/>
                  </a:lnTo>
                  <a:lnTo>
                    <a:pt x="1448" y="1642"/>
                  </a:lnTo>
                  <a:lnTo>
                    <a:pt x="1432" y="1698"/>
                  </a:lnTo>
                  <a:lnTo>
                    <a:pt x="1412" y="1750"/>
                  </a:lnTo>
                  <a:lnTo>
                    <a:pt x="1392" y="1798"/>
                  </a:lnTo>
                  <a:lnTo>
                    <a:pt x="1370" y="1844"/>
                  </a:lnTo>
                  <a:lnTo>
                    <a:pt x="1346" y="1884"/>
                  </a:lnTo>
                  <a:lnTo>
                    <a:pt x="1320" y="1922"/>
                  </a:lnTo>
                  <a:lnTo>
                    <a:pt x="1294" y="1955"/>
                  </a:lnTo>
                  <a:lnTo>
                    <a:pt x="1294" y="1955"/>
                  </a:lnTo>
                  <a:lnTo>
                    <a:pt x="1234" y="2021"/>
                  </a:lnTo>
                  <a:lnTo>
                    <a:pt x="1180" y="2073"/>
                  </a:lnTo>
                  <a:lnTo>
                    <a:pt x="1156" y="2097"/>
                  </a:lnTo>
                  <a:lnTo>
                    <a:pt x="1132" y="2115"/>
                  </a:lnTo>
                  <a:lnTo>
                    <a:pt x="1108" y="2133"/>
                  </a:lnTo>
                  <a:lnTo>
                    <a:pt x="1086" y="2147"/>
                  </a:lnTo>
                  <a:lnTo>
                    <a:pt x="1064" y="2161"/>
                  </a:lnTo>
                  <a:lnTo>
                    <a:pt x="1042" y="2171"/>
                  </a:lnTo>
                  <a:lnTo>
                    <a:pt x="1020" y="2179"/>
                  </a:lnTo>
                  <a:lnTo>
                    <a:pt x="998" y="2187"/>
                  </a:lnTo>
                  <a:lnTo>
                    <a:pt x="976" y="2191"/>
                  </a:lnTo>
                  <a:lnTo>
                    <a:pt x="954" y="2195"/>
                  </a:lnTo>
                  <a:lnTo>
                    <a:pt x="930" y="2197"/>
                  </a:lnTo>
                  <a:lnTo>
                    <a:pt x="904" y="2197"/>
                  </a:lnTo>
                  <a:lnTo>
                    <a:pt x="904" y="2197"/>
                  </a:lnTo>
                  <a:lnTo>
                    <a:pt x="880" y="2197"/>
                  </a:lnTo>
                  <a:lnTo>
                    <a:pt x="856" y="2195"/>
                  </a:lnTo>
                  <a:lnTo>
                    <a:pt x="832" y="2191"/>
                  </a:lnTo>
                  <a:lnTo>
                    <a:pt x="810" y="2187"/>
                  </a:lnTo>
                  <a:lnTo>
                    <a:pt x="788" y="2179"/>
                  </a:lnTo>
                  <a:lnTo>
                    <a:pt x="766" y="2171"/>
                  </a:lnTo>
                  <a:lnTo>
                    <a:pt x="744" y="2161"/>
                  </a:lnTo>
                  <a:lnTo>
                    <a:pt x="722" y="2147"/>
                  </a:lnTo>
                  <a:lnTo>
                    <a:pt x="700" y="2133"/>
                  </a:lnTo>
                  <a:lnTo>
                    <a:pt x="676" y="2115"/>
                  </a:lnTo>
                  <a:lnTo>
                    <a:pt x="654" y="2097"/>
                  </a:lnTo>
                  <a:lnTo>
                    <a:pt x="628" y="2073"/>
                  </a:lnTo>
                  <a:lnTo>
                    <a:pt x="574" y="2021"/>
                  </a:lnTo>
                  <a:lnTo>
                    <a:pt x="516" y="1955"/>
                  </a:lnTo>
                  <a:lnTo>
                    <a:pt x="516" y="1955"/>
                  </a:lnTo>
                  <a:lnTo>
                    <a:pt x="488" y="1922"/>
                  </a:lnTo>
                  <a:lnTo>
                    <a:pt x="462" y="1884"/>
                  </a:lnTo>
                  <a:lnTo>
                    <a:pt x="438" y="1844"/>
                  </a:lnTo>
                  <a:lnTo>
                    <a:pt x="416" y="1798"/>
                  </a:lnTo>
                  <a:lnTo>
                    <a:pt x="396" y="1750"/>
                  </a:lnTo>
                  <a:lnTo>
                    <a:pt x="378" y="1698"/>
                  </a:lnTo>
                  <a:lnTo>
                    <a:pt x="360" y="1642"/>
                  </a:lnTo>
                  <a:lnTo>
                    <a:pt x="344" y="1582"/>
                  </a:lnTo>
                  <a:lnTo>
                    <a:pt x="330" y="1520"/>
                  </a:lnTo>
                  <a:lnTo>
                    <a:pt x="318" y="1454"/>
                  </a:lnTo>
                  <a:lnTo>
                    <a:pt x="308" y="1386"/>
                  </a:lnTo>
                  <a:lnTo>
                    <a:pt x="300" y="1314"/>
                  </a:lnTo>
                  <a:lnTo>
                    <a:pt x="294" y="1238"/>
                  </a:lnTo>
                  <a:lnTo>
                    <a:pt x="290" y="1160"/>
                  </a:lnTo>
                  <a:lnTo>
                    <a:pt x="286" y="1080"/>
                  </a:lnTo>
                  <a:lnTo>
                    <a:pt x="286" y="996"/>
                  </a:lnTo>
                  <a:lnTo>
                    <a:pt x="286" y="996"/>
                  </a:lnTo>
                  <a:lnTo>
                    <a:pt x="286" y="960"/>
                  </a:lnTo>
                  <a:lnTo>
                    <a:pt x="288" y="924"/>
                  </a:lnTo>
                  <a:lnTo>
                    <a:pt x="292" y="888"/>
                  </a:lnTo>
                  <a:lnTo>
                    <a:pt x="298" y="854"/>
                  </a:lnTo>
                  <a:lnTo>
                    <a:pt x="304" y="818"/>
                  </a:lnTo>
                  <a:lnTo>
                    <a:pt x="314" y="786"/>
                  </a:lnTo>
                  <a:lnTo>
                    <a:pt x="322" y="752"/>
                  </a:lnTo>
                  <a:lnTo>
                    <a:pt x="334" y="720"/>
                  </a:lnTo>
                  <a:lnTo>
                    <a:pt x="346" y="688"/>
                  </a:lnTo>
                  <a:lnTo>
                    <a:pt x="360" y="658"/>
                  </a:lnTo>
                  <a:lnTo>
                    <a:pt x="376" y="628"/>
                  </a:lnTo>
                  <a:lnTo>
                    <a:pt x="392" y="600"/>
                  </a:lnTo>
                  <a:lnTo>
                    <a:pt x="408" y="572"/>
                  </a:lnTo>
                  <a:lnTo>
                    <a:pt x="426" y="544"/>
                  </a:lnTo>
                  <a:lnTo>
                    <a:pt x="446" y="518"/>
                  </a:lnTo>
                  <a:lnTo>
                    <a:pt x="466" y="494"/>
                  </a:lnTo>
                  <a:lnTo>
                    <a:pt x="488" y="470"/>
                  </a:lnTo>
                  <a:lnTo>
                    <a:pt x="510" y="448"/>
                  </a:lnTo>
                  <a:lnTo>
                    <a:pt x="534" y="428"/>
                  </a:lnTo>
                  <a:lnTo>
                    <a:pt x="558" y="408"/>
                  </a:lnTo>
                  <a:lnTo>
                    <a:pt x="584" y="390"/>
                  </a:lnTo>
                  <a:lnTo>
                    <a:pt x="610" y="372"/>
                  </a:lnTo>
                  <a:lnTo>
                    <a:pt x="636" y="356"/>
                  </a:lnTo>
                  <a:lnTo>
                    <a:pt x="664" y="342"/>
                  </a:lnTo>
                  <a:lnTo>
                    <a:pt x="692" y="330"/>
                  </a:lnTo>
                  <a:lnTo>
                    <a:pt x="720" y="318"/>
                  </a:lnTo>
                  <a:lnTo>
                    <a:pt x="750" y="308"/>
                  </a:lnTo>
                  <a:lnTo>
                    <a:pt x="780" y="300"/>
                  </a:lnTo>
                  <a:lnTo>
                    <a:pt x="810" y="294"/>
                  </a:lnTo>
                  <a:lnTo>
                    <a:pt x="842" y="290"/>
                  </a:lnTo>
                  <a:lnTo>
                    <a:pt x="872" y="288"/>
                  </a:lnTo>
                  <a:lnTo>
                    <a:pt x="904" y="286"/>
                  </a:lnTo>
                  <a:lnTo>
                    <a:pt x="904" y="2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7770367-282F-0E24-84DE-32D9C3ED4E1C}"/>
              </a:ext>
            </a:extLst>
          </p:cNvPr>
          <p:cNvCxnSpPr>
            <a:cxnSpLocks/>
          </p:cNvCxnSpPr>
          <p:nvPr/>
        </p:nvCxnSpPr>
        <p:spPr>
          <a:xfrm>
            <a:off x="7974267" y="3981213"/>
            <a:ext cx="1997970" cy="156445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</p:cxnSp>
      <p:sp>
        <p:nvSpPr>
          <p:cNvPr id="86" name="Freeform 92">
            <a:extLst>
              <a:ext uri="{FF2B5EF4-FFF2-40B4-BE49-F238E27FC236}">
                <a16:creationId xmlns:a16="http://schemas.microsoft.com/office/drawing/2014/main" id="{29130FCA-0194-98A8-D000-20A6FEDC5FC0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9924574" y="4811769"/>
            <a:ext cx="376288" cy="376513"/>
          </a:xfrm>
          <a:custGeom>
            <a:avLst/>
            <a:gdLst>
              <a:gd name="T0" fmla="*/ 0 w 6682"/>
              <a:gd name="T1" fmla="*/ 0 h 6686"/>
              <a:gd name="T2" fmla="*/ 0 w 6682"/>
              <a:gd name="T3" fmla="*/ 6686 h 6686"/>
              <a:gd name="T4" fmla="*/ 6682 w 6682"/>
              <a:gd name="T5" fmla="*/ 6686 h 6686"/>
              <a:gd name="T6" fmla="*/ 6682 w 6682"/>
              <a:gd name="T7" fmla="*/ 0 h 6686"/>
              <a:gd name="T8" fmla="*/ 0 w 6682"/>
              <a:gd name="T9" fmla="*/ 0 h 6686"/>
              <a:gd name="T10" fmla="*/ 6396 w 6682"/>
              <a:gd name="T11" fmla="*/ 6402 h 6686"/>
              <a:gd name="T12" fmla="*/ 488 w 6682"/>
              <a:gd name="T13" fmla="*/ 6402 h 6686"/>
              <a:gd name="T14" fmla="*/ 3017 w 6682"/>
              <a:gd name="T15" fmla="*/ 3871 h 6686"/>
              <a:gd name="T16" fmla="*/ 4181 w 6682"/>
              <a:gd name="T17" fmla="*/ 5036 h 6686"/>
              <a:gd name="T18" fmla="*/ 5590 w 6682"/>
              <a:gd name="T19" fmla="*/ 3625 h 6686"/>
              <a:gd name="T20" fmla="*/ 3059 w 6682"/>
              <a:gd name="T21" fmla="*/ 1092 h 6686"/>
              <a:gd name="T22" fmla="*/ 1650 w 6682"/>
              <a:gd name="T23" fmla="*/ 2503 h 6686"/>
              <a:gd name="T24" fmla="*/ 2815 w 6682"/>
              <a:gd name="T25" fmla="*/ 3669 h 6686"/>
              <a:gd name="T26" fmla="*/ 284 w 6682"/>
              <a:gd name="T27" fmla="*/ 6202 h 6686"/>
              <a:gd name="T28" fmla="*/ 284 w 6682"/>
              <a:gd name="T29" fmla="*/ 284 h 6686"/>
              <a:gd name="T30" fmla="*/ 6396 w 6682"/>
              <a:gd name="T31" fmla="*/ 284 h 6686"/>
              <a:gd name="T32" fmla="*/ 6396 w 6682"/>
              <a:gd name="T33" fmla="*/ 6402 h 6686"/>
              <a:gd name="T34" fmla="*/ 2051 w 6682"/>
              <a:gd name="T35" fmla="*/ 2503 h 6686"/>
              <a:gd name="T36" fmla="*/ 3059 w 6682"/>
              <a:gd name="T37" fmla="*/ 1494 h 6686"/>
              <a:gd name="T38" fmla="*/ 3273 w 6682"/>
              <a:gd name="T39" fmla="*/ 1711 h 6686"/>
              <a:gd name="T40" fmla="*/ 2267 w 6682"/>
              <a:gd name="T41" fmla="*/ 2717 h 6686"/>
              <a:gd name="T42" fmla="*/ 2051 w 6682"/>
              <a:gd name="T43" fmla="*/ 2503 h 6686"/>
              <a:gd name="T44" fmla="*/ 3473 w 6682"/>
              <a:gd name="T45" fmla="*/ 1911 h 6686"/>
              <a:gd name="T46" fmla="*/ 4781 w 6682"/>
              <a:gd name="T47" fmla="*/ 3219 h 6686"/>
              <a:gd name="T48" fmla="*/ 3775 w 6682"/>
              <a:gd name="T49" fmla="*/ 4225 h 6686"/>
              <a:gd name="T50" fmla="*/ 2467 w 6682"/>
              <a:gd name="T51" fmla="*/ 2917 h 6686"/>
              <a:gd name="T52" fmla="*/ 3473 w 6682"/>
              <a:gd name="T53" fmla="*/ 1911 h 6686"/>
              <a:gd name="T54" fmla="*/ 5186 w 6682"/>
              <a:gd name="T55" fmla="*/ 3625 h 6686"/>
              <a:gd name="T56" fmla="*/ 4181 w 6682"/>
              <a:gd name="T57" fmla="*/ 4631 h 6686"/>
              <a:gd name="T58" fmla="*/ 3975 w 6682"/>
              <a:gd name="T59" fmla="*/ 4427 h 6686"/>
              <a:gd name="T60" fmla="*/ 4983 w 6682"/>
              <a:gd name="T61" fmla="*/ 3421 h 6686"/>
              <a:gd name="T62" fmla="*/ 5186 w 6682"/>
              <a:gd name="T63" fmla="*/ 3625 h 6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82" h="6686">
                <a:moveTo>
                  <a:pt x="0" y="0"/>
                </a:moveTo>
                <a:lnTo>
                  <a:pt x="0" y="6686"/>
                </a:lnTo>
                <a:lnTo>
                  <a:pt x="6682" y="6686"/>
                </a:lnTo>
                <a:lnTo>
                  <a:pt x="6682" y="0"/>
                </a:lnTo>
                <a:lnTo>
                  <a:pt x="0" y="0"/>
                </a:lnTo>
                <a:close/>
                <a:moveTo>
                  <a:pt x="6396" y="6402"/>
                </a:moveTo>
                <a:lnTo>
                  <a:pt x="488" y="6402"/>
                </a:lnTo>
                <a:lnTo>
                  <a:pt x="3017" y="3871"/>
                </a:lnTo>
                <a:lnTo>
                  <a:pt x="4181" y="5036"/>
                </a:lnTo>
                <a:lnTo>
                  <a:pt x="5590" y="3625"/>
                </a:lnTo>
                <a:lnTo>
                  <a:pt x="3059" y="1092"/>
                </a:lnTo>
                <a:lnTo>
                  <a:pt x="1650" y="2503"/>
                </a:lnTo>
                <a:lnTo>
                  <a:pt x="2815" y="3669"/>
                </a:lnTo>
                <a:lnTo>
                  <a:pt x="284" y="6202"/>
                </a:lnTo>
                <a:lnTo>
                  <a:pt x="284" y="284"/>
                </a:lnTo>
                <a:lnTo>
                  <a:pt x="6396" y="284"/>
                </a:lnTo>
                <a:lnTo>
                  <a:pt x="6396" y="6402"/>
                </a:lnTo>
                <a:close/>
                <a:moveTo>
                  <a:pt x="2051" y="2503"/>
                </a:moveTo>
                <a:lnTo>
                  <a:pt x="3059" y="1494"/>
                </a:lnTo>
                <a:lnTo>
                  <a:pt x="3273" y="1711"/>
                </a:lnTo>
                <a:lnTo>
                  <a:pt x="2267" y="2717"/>
                </a:lnTo>
                <a:lnTo>
                  <a:pt x="2051" y="2503"/>
                </a:lnTo>
                <a:close/>
                <a:moveTo>
                  <a:pt x="3473" y="1911"/>
                </a:moveTo>
                <a:lnTo>
                  <a:pt x="4781" y="3219"/>
                </a:lnTo>
                <a:lnTo>
                  <a:pt x="3775" y="4225"/>
                </a:lnTo>
                <a:lnTo>
                  <a:pt x="2467" y="2917"/>
                </a:lnTo>
                <a:lnTo>
                  <a:pt x="3473" y="1911"/>
                </a:lnTo>
                <a:close/>
                <a:moveTo>
                  <a:pt x="5186" y="3625"/>
                </a:moveTo>
                <a:lnTo>
                  <a:pt x="4181" y="4631"/>
                </a:lnTo>
                <a:lnTo>
                  <a:pt x="3975" y="4427"/>
                </a:lnTo>
                <a:lnTo>
                  <a:pt x="4983" y="3421"/>
                </a:lnTo>
                <a:lnTo>
                  <a:pt x="5186" y="3625"/>
                </a:lnTo>
                <a:close/>
              </a:path>
            </a:pathLst>
          </a:custGeom>
          <a:solidFill>
            <a:srgbClr val="464646"/>
          </a:solidFill>
          <a:ln w="9525">
            <a:noFill/>
            <a:round/>
            <a:headEnd/>
            <a:tailEnd/>
          </a:ln>
        </p:spPr>
        <p:txBody>
          <a:bodyPr vert="horz" wrap="square" lIns="78191" tIns="39096" rIns="78191" bIns="3909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87" name="Group 124">
            <a:extLst>
              <a:ext uri="{FF2B5EF4-FFF2-40B4-BE49-F238E27FC236}">
                <a16:creationId xmlns:a16="http://schemas.microsoft.com/office/drawing/2014/main" id="{81206838-5D55-DABA-B5F7-3BBEF212ECD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187371" y="5097192"/>
            <a:ext cx="203500" cy="203621"/>
            <a:chOff x="988" y="0"/>
            <a:chExt cx="6700" cy="6704"/>
          </a:xfrm>
          <a:solidFill>
            <a:srgbClr val="464646"/>
          </a:solidFill>
        </p:grpSpPr>
        <p:sp>
          <p:nvSpPr>
            <p:cNvPr id="88" name="Freeform 125">
              <a:extLst>
                <a:ext uri="{FF2B5EF4-FFF2-40B4-BE49-F238E27FC236}">
                  <a16:creationId xmlns:a16="http://schemas.microsoft.com/office/drawing/2014/main" id="{2BE8D43D-B8AD-6975-54D2-9F573C12AF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8" y="0"/>
              <a:ext cx="6700" cy="6704"/>
            </a:xfrm>
            <a:custGeom>
              <a:avLst/>
              <a:gdLst>
                <a:gd name="T0" fmla="*/ 6700 w 6700"/>
                <a:gd name="T1" fmla="*/ 6704 h 6704"/>
                <a:gd name="T2" fmla="*/ 6700 w 6700"/>
                <a:gd name="T3" fmla="*/ 3053 h 6704"/>
                <a:gd name="T4" fmla="*/ 6700 w 6700"/>
                <a:gd name="T5" fmla="*/ 0 h 6704"/>
                <a:gd name="T6" fmla="*/ 804 w 6700"/>
                <a:gd name="T7" fmla="*/ 3563 h 6704"/>
                <a:gd name="T8" fmla="*/ 694 w 6700"/>
                <a:gd name="T9" fmla="*/ 3783 h 6704"/>
                <a:gd name="T10" fmla="*/ 516 w 6700"/>
                <a:gd name="T11" fmla="*/ 3951 h 6704"/>
                <a:gd name="T12" fmla="*/ 286 w 6700"/>
                <a:gd name="T13" fmla="*/ 4045 h 6704"/>
                <a:gd name="T14" fmla="*/ 382 w 6700"/>
                <a:gd name="T15" fmla="*/ 5914 h 6704"/>
                <a:gd name="T16" fmla="*/ 594 w 6700"/>
                <a:gd name="T17" fmla="*/ 6040 h 6704"/>
                <a:gd name="T18" fmla="*/ 748 w 6700"/>
                <a:gd name="T19" fmla="*/ 6230 h 6704"/>
                <a:gd name="T20" fmla="*/ 286 w 6700"/>
                <a:gd name="T21" fmla="*/ 6418 h 6704"/>
                <a:gd name="T22" fmla="*/ 5912 w 6700"/>
                <a:gd name="T23" fmla="*/ 6322 h 6704"/>
                <a:gd name="T24" fmla="*/ 6036 w 6700"/>
                <a:gd name="T25" fmla="*/ 6110 h 6704"/>
                <a:gd name="T26" fmla="*/ 6228 w 6700"/>
                <a:gd name="T27" fmla="*/ 5956 h 6704"/>
                <a:gd name="T28" fmla="*/ 6416 w 6700"/>
                <a:gd name="T29" fmla="*/ 6418 h 6704"/>
                <a:gd name="T30" fmla="*/ 6336 w 6700"/>
                <a:gd name="T31" fmla="*/ 5612 h 6704"/>
                <a:gd name="T32" fmla="*/ 6152 w 6700"/>
                <a:gd name="T33" fmla="*/ 5676 h 6704"/>
                <a:gd name="T34" fmla="*/ 5986 w 6700"/>
                <a:gd name="T35" fmla="*/ 5772 h 6704"/>
                <a:gd name="T36" fmla="*/ 5842 w 6700"/>
                <a:gd name="T37" fmla="*/ 5900 h 6704"/>
                <a:gd name="T38" fmla="*/ 5726 w 6700"/>
                <a:gd name="T39" fmla="*/ 6052 h 6704"/>
                <a:gd name="T40" fmla="*/ 5642 w 6700"/>
                <a:gd name="T41" fmla="*/ 6226 h 6704"/>
                <a:gd name="T42" fmla="*/ 5594 w 6700"/>
                <a:gd name="T43" fmla="*/ 6418 h 6704"/>
                <a:gd name="T44" fmla="*/ 1082 w 6700"/>
                <a:gd name="T45" fmla="*/ 6302 h 6704"/>
                <a:gd name="T46" fmla="*/ 1012 w 6700"/>
                <a:gd name="T47" fmla="*/ 6120 h 6704"/>
                <a:gd name="T48" fmla="*/ 908 w 6700"/>
                <a:gd name="T49" fmla="*/ 5958 h 6704"/>
                <a:gd name="T50" fmla="*/ 774 w 6700"/>
                <a:gd name="T51" fmla="*/ 5820 h 6704"/>
                <a:gd name="T52" fmla="*/ 618 w 6700"/>
                <a:gd name="T53" fmla="*/ 5710 h 6704"/>
                <a:gd name="T54" fmla="*/ 440 w 6700"/>
                <a:gd name="T55" fmla="*/ 5632 h 6704"/>
                <a:gd name="T56" fmla="*/ 286 w 6700"/>
                <a:gd name="T57" fmla="*/ 4923 h 6704"/>
                <a:gd name="T58" fmla="*/ 402 w 6700"/>
                <a:gd name="T59" fmla="*/ 4309 h 6704"/>
                <a:gd name="T60" fmla="*/ 584 w 6700"/>
                <a:gd name="T61" fmla="*/ 4239 h 6704"/>
                <a:gd name="T62" fmla="*/ 746 w 6700"/>
                <a:gd name="T63" fmla="*/ 4135 h 6704"/>
                <a:gd name="T64" fmla="*/ 884 w 6700"/>
                <a:gd name="T65" fmla="*/ 4003 h 6704"/>
                <a:gd name="T66" fmla="*/ 994 w 6700"/>
                <a:gd name="T67" fmla="*/ 3845 h 6704"/>
                <a:gd name="T68" fmla="*/ 1070 w 6700"/>
                <a:gd name="T69" fmla="*/ 3667 h 6704"/>
                <a:gd name="T70" fmla="*/ 5594 w 6700"/>
                <a:gd name="T71" fmla="*/ 3513 h 6704"/>
                <a:gd name="T72" fmla="*/ 5630 w 6700"/>
                <a:gd name="T73" fmla="*/ 3667 h 6704"/>
                <a:gd name="T74" fmla="*/ 5708 w 6700"/>
                <a:gd name="T75" fmla="*/ 3845 h 6704"/>
                <a:gd name="T76" fmla="*/ 5816 w 6700"/>
                <a:gd name="T77" fmla="*/ 4003 h 6704"/>
                <a:gd name="T78" fmla="*/ 5954 w 6700"/>
                <a:gd name="T79" fmla="*/ 4135 h 6704"/>
                <a:gd name="T80" fmla="*/ 6116 w 6700"/>
                <a:gd name="T81" fmla="*/ 4239 h 6704"/>
                <a:gd name="T82" fmla="*/ 6298 w 6700"/>
                <a:gd name="T83" fmla="*/ 4309 h 6704"/>
                <a:gd name="T84" fmla="*/ 6416 w 6700"/>
                <a:gd name="T85" fmla="*/ 5596 h 6704"/>
                <a:gd name="T86" fmla="*/ 6272 w 6700"/>
                <a:gd name="T87" fmla="*/ 3997 h 6704"/>
                <a:gd name="T88" fmla="*/ 6070 w 6700"/>
                <a:gd name="T89" fmla="*/ 3857 h 6704"/>
                <a:gd name="T90" fmla="*/ 5930 w 6700"/>
                <a:gd name="T91" fmla="*/ 3655 h 6704"/>
                <a:gd name="T92" fmla="*/ 6416 w 6700"/>
                <a:gd name="T93" fmla="*/ 4045 h 6704"/>
                <a:gd name="T94" fmla="*/ 6416 w 6700"/>
                <a:gd name="T95" fmla="*/ 2669 h 6704"/>
                <a:gd name="T96" fmla="*/ 6416 w 6700"/>
                <a:gd name="T97" fmla="*/ 1875 h 6704"/>
                <a:gd name="T98" fmla="*/ 6416 w 6700"/>
                <a:gd name="T99" fmla="*/ 1080 h 6704"/>
                <a:gd name="T100" fmla="*/ 6416 w 6700"/>
                <a:gd name="T101" fmla="*/ 286 h 6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700" h="6704">
                  <a:moveTo>
                    <a:pt x="0" y="0"/>
                  </a:moveTo>
                  <a:lnTo>
                    <a:pt x="0" y="0"/>
                  </a:lnTo>
                  <a:lnTo>
                    <a:pt x="0" y="6704"/>
                  </a:lnTo>
                  <a:lnTo>
                    <a:pt x="0" y="6704"/>
                  </a:lnTo>
                  <a:lnTo>
                    <a:pt x="6700" y="6704"/>
                  </a:lnTo>
                  <a:lnTo>
                    <a:pt x="6700" y="5716"/>
                  </a:lnTo>
                  <a:lnTo>
                    <a:pt x="6700" y="4923"/>
                  </a:lnTo>
                  <a:lnTo>
                    <a:pt x="6700" y="4129"/>
                  </a:lnTo>
                  <a:lnTo>
                    <a:pt x="6700" y="3227"/>
                  </a:lnTo>
                  <a:lnTo>
                    <a:pt x="6700" y="3053"/>
                  </a:lnTo>
                  <a:lnTo>
                    <a:pt x="6700" y="2383"/>
                  </a:lnTo>
                  <a:lnTo>
                    <a:pt x="6700" y="1588"/>
                  </a:lnTo>
                  <a:lnTo>
                    <a:pt x="6700" y="794"/>
                  </a:lnTo>
                  <a:lnTo>
                    <a:pt x="6700" y="0"/>
                  </a:lnTo>
                  <a:lnTo>
                    <a:pt x="6700" y="0"/>
                  </a:lnTo>
                  <a:lnTo>
                    <a:pt x="0" y="0"/>
                  </a:lnTo>
                  <a:close/>
                  <a:moveTo>
                    <a:pt x="286" y="3513"/>
                  </a:moveTo>
                  <a:lnTo>
                    <a:pt x="818" y="3513"/>
                  </a:lnTo>
                  <a:lnTo>
                    <a:pt x="818" y="3513"/>
                  </a:lnTo>
                  <a:lnTo>
                    <a:pt x="804" y="3563"/>
                  </a:lnTo>
                  <a:lnTo>
                    <a:pt x="790" y="3609"/>
                  </a:lnTo>
                  <a:lnTo>
                    <a:pt x="770" y="3655"/>
                  </a:lnTo>
                  <a:lnTo>
                    <a:pt x="748" y="3701"/>
                  </a:lnTo>
                  <a:lnTo>
                    <a:pt x="722" y="3743"/>
                  </a:lnTo>
                  <a:lnTo>
                    <a:pt x="694" y="3783"/>
                  </a:lnTo>
                  <a:lnTo>
                    <a:pt x="664" y="3821"/>
                  </a:lnTo>
                  <a:lnTo>
                    <a:pt x="630" y="3857"/>
                  </a:lnTo>
                  <a:lnTo>
                    <a:pt x="594" y="3891"/>
                  </a:lnTo>
                  <a:lnTo>
                    <a:pt x="556" y="3923"/>
                  </a:lnTo>
                  <a:lnTo>
                    <a:pt x="516" y="3951"/>
                  </a:lnTo>
                  <a:lnTo>
                    <a:pt x="472" y="3975"/>
                  </a:lnTo>
                  <a:lnTo>
                    <a:pt x="428" y="3997"/>
                  </a:lnTo>
                  <a:lnTo>
                    <a:pt x="382" y="4017"/>
                  </a:lnTo>
                  <a:lnTo>
                    <a:pt x="334" y="4033"/>
                  </a:lnTo>
                  <a:lnTo>
                    <a:pt x="286" y="4045"/>
                  </a:lnTo>
                  <a:lnTo>
                    <a:pt x="286" y="3513"/>
                  </a:lnTo>
                  <a:close/>
                  <a:moveTo>
                    <a:pt x="286" y="5886"/>
                  </a:moveTo>
                  <a:lnTo>
                    <a:pt x="286" y="5886"/>
                  </a:lnTo>
                  <a:lnTo>
                    <a:pt x="334" y="5898"/>
                  </a:lnTo>
                  <a:lnTo>
                    <a:pt x="382" y="5914"/>
                  </a:lnTo>
                  <a:lnTo>
                    <a:pt x="428" y="5934"/>
                  </a:lnTo>
                  <a:lnTo>
                    <a:pt x="472" y="5956"/>
                  </a:lnTo>
                  <a:lnTo>
                    <a:pt x="516" y="5980"/>
                  </a:lnTo>
                  <a:lnTo>
                    <a:pt x="556" y="6008"/>
                  </a:lnTo>
                  <a:lnTo>
                    <a:pt x="594" y="6040"/>
                  </a:lnTo>
                  <a:lnTo>
                    <a:pt x="630" y="6074"/>
                  </a:lnTo>
                  <a:lnTo>
                    <a:pt x="664" y="6110"/>
                  </a:lnTo>
                  <a:lnTo>
                    <a:pt x="694" y="6148"/>
                  </a:lnTo>
                  <a:lnTo>
                    <a:pt x="722" y="6188"/>
                  </a:lnTo>
                  <a:lnTo>
                    <a:pt x="748" y="6230"/>
                  </a:lnTo>
                  <a:lnTo>
                    <a:pt x="770" y="6276"/>
                  </a:lnTo>
                  <a:lnTo>
                    <a:pt x="790" y="6322"/>
                  </a:lnTo>
                  <a:lnTo>
                    <a:pt x="804" y="6368"/>
                  </a:lnTo>
                  <a:lnTo>
                    <a:pt x="818" y="6418"/>
                  </a:lnTo>
                  <a:lnTo>
                    <a:pt x="286" y="6418"/>
                  </a:lnTo>
                  <a:lnTo>
                    <a:pt x="286" y="5886"/>
                  </a:lnTo>
                  <a:close/>
                  <a:moveTo>
                    <a:pt x="5882" y="6418"/>
                  </a:moveTo>
                  <a:lnTo>
                    <a:pt x="5882" y="6418"/>
                  </a:lnTo>
                  <a:lnTo>
                    <a:pt x="5896" y="6368"/>
                  </a:lnTo>
                  <a:lnTo>
                    <a:pt x="5912" y="6322"/>
                  </a:lnTo>
                  <a:lnTo>
                    <a:pt x="5930" y="6276"/>
                  </a:lnTo>
                  <a:lnTo>
                    <a:pt x="5952" y="6230"/>
                  </a:lnTo>
                  <a:lnTo>
                    <a:pt x="5978" y="6188"/>
                  </a:lnTo>
                  <a:lnTo>
                    <a:pt x="6006" y="6148"/>
                  </a:lnTo>
                  <a:lnTo>
                    <a:pt x="6036" y="6110"/>
                  </a:lnTo>
                  <a:lnTo>
                    <a:pt x="6070" y="6074"/>
                  </a:lnTo>
                  <a:lnTo>
                    <a:pt x="6106" y="6040"/>
                  </a:lnTo>
                  <a:lnTo>
                    <a:pt x="6144" y="6008"/>
                  </a:lnTo>
                  <a:lnTo>
                    <a:pt x="6186" y="5980"/>
                  </a:lnTo>
                  <a:lnTo>
                    <a:pt x="6228" y="5956"/>
                  </a:lnTo>
                  <a:lnTo>
                    <a:pt x="6272" y="5934"/>
                  </a:lnTo>
                  <a:lnTo>
                    <a:pt x="6318" y="5914"/>
                  </a:lnTo>
                  <a:lnTo>
                    <a:pt x="6366" y="5898"/>
                  </a:lnTo>
                  <a:lnTo>
                    <a:pt x="6416" y="5886"/>
                  </a:lnTo>
                  <a:lnTo>
                    <a:pt x="6416" y="6418"/>
                  </a:lnTo>
                  <a:lnTo>
                    <a:pt x="5882" y="6418"/>
                  </a:lnTo>
                  <a:close/>
                  <a:moveTo>
                    <a:pt x="6416" y="5596"/>
                  </a:moveTo>
                  <a:lnTo>
                    <a:pt x="6416" y="5596"/>
                  </a:lnTo>
                  <a:lnTo>
                    <a:pt x="6376" y="5604"/>
                  </a:lnTo>
                  <a:lnTo>
                    <a:pt x="6336" y="5612"/>
                  </a:lnTo>
                  <a:lnTo>
                    <a:pt x="6298" y="5622"/>
                  </a:lnTo>
                  <a:lnTo>
                    <a:pt x="6260" y="5632"/>
                  </a:lnTo>
                  <a:lnTo>
                    <a:pt x="6224" y="5646"/>
                  </a:lnTo>
                  <a:lnTo>
                    <a:pt x="6188" y="5660"/>
                  </a:lnTo>
                  <a:lnTo>
                    <a:pt x="6152" y="5676"/>
                  </a:lnTo>
                  <a:lnTo>
                    <a:pt x="6116" y="5692"/>
                  </a:lnTo>
                  <a:lnTo>
                    <a:pt x="6082" y="5710"/>
                  </a:lnTo>
                  <a:lnTo>
                    <a:pt x="6050" y="5730"/>
                  </a:lnTo>
                  <a:lnTo>
                    <a:pt x="6018" y="5750"/>
                  </a:lnTo>
                  <a:lnTo>
                    <a:pt x="5986" y="5772"/>
                  </a:lnTo>
                  <a:lnTo>
                    <a:pt x="5954" y="5796"/>
                  </a:lnTo>
                  <a:lnTo>
                    <a:pt x="5926" y="5820"/>
                  </a:lnTo>
                  <a:lnTo>
                    <a:pt x="5896" y="5846"/>
                  </a:lnTo>
                  <a:lnTo>
                    <a:pt x="5870" y="5872"/>
                  </a:lnTo>
                  <a:lnTo>
                    <a:pt x="5842" y="5900"/>
                  </a:lnTo>
                  <a:lnTo>
                    <a:pt x="5816" y="5928"/>
                  </a:lnTo>
                  <a:lnTo>
                    <a:pt x="5792" y="5958"/>
                  </a:lnTo>
                  <a:lnTo>
                    <a:pt x="5770" y="5988"/>
                  </a:lnTo>
                  <a:lnTo>
                    <a:pt x="5748" y="6020"/>
                  </a:lnTo>
                  <a:lnTo>
                    <a:pt x="5726" y="6052"/>
                  </a:lnTo>
                  <a:lnTo>
                    <a:pt x="5708" y="6086"/>
                  </a:lnTo>
                  <a:lnTo>
                    <a:pt x="5688" y="6120"/>
                  </a:lnTo>
                  <a:lnTo>
                    <a:pt x="5672" y="6154"/>
                  </a:lnTo>
                  <a:lnTo>
                    <a:pt x="5656" y="6190"/>
                  </a:lnTo>
                  <a:lnTo>
                    <a:pt x="5642" y="6226"/>
                  </a:lnTo>
                  <a:lnTo>
                    <a:pt x="5630" y="6264"/>
                  </a:lnTo>
                  <a:lnTo>
                    <a:pt x="5618" y="6302"/>
                  </a:lnTo>
                  <a:lnTo>
                    <a:pt x="5608" y="6340"/>
                  </a:lnTo>
                  <a:lnTo>
                    <a:pt x="5600" y="6378"/>
                  </a:lnTo>
                  <a:lnTo>
                    <a:pt x="5594" y="6418"/>
                  </a:lnTo>
                  <a:lnTo>
                    <a:pt x="1106" y="6418"/>
                  </a:lnTo>
                  <a:lnTo>
                    <a:pt x="1106" y="6418"/>
                  </a:lnTo>
                  <a:lnTo>
                    <a:pt x="1100" y="6378"/>
                  </a:lnTo>
                  <a:lnTo>
                    <a:pt x="1092" y="6340"/>
                  </a:lnTo>
                  <a:lnTo>
                    <a:pt x="1082" y="6302"/>
                  </a:lnTo>
                  <a:lnTo>
                    <a:pt x="1070" y="6264"/>
                  </a:lnTo>
                  <a:lnTo>
                    <a:pt x="1058" y="6226"/>
                  </a:lnTo>
                  <a:lnTo>
                    <a:pt x="1044" y="6190"/>
                  </a:lnTo>
                  <a:lnTo>
                    <a:pt x="1028" y="6154"/>
                  </a:lnTo>
                  <a:lnTo>
                    <a:pt x="1012" y="6120"/>
                  </a:lnTo>
                  <a:lnTo>
                    <a:pt x="994" y="6086"/>
                  </a:lnTo>
                  <a:lnTo>
                    <a:pt x="974" y="6052"/>
                  </a:lnTo>
                  <a:lnTo>
                    <a:pt x="952" y="6020"/>
                  </a:lnTo>
                  <a:lnTo>
                    <a:pt x="930" y="5988"/>
                  </a:lnTo>
                  <a:lnTo>
                    <a:pt x="908" y="5958"/>
                  </a:lnTo>
                  <a:lnTo>
                    <a:pt x="884" y="5928"/>
                  </a:lnTo>
                  <a:lnTo>
                    <a:pt x="858" y="5900"/>
                  </a:lnTo>
                  <a:lnTo>
                    <a:pt x="832" y="5872"/>
                  </a:lnTo>
                  <a:lnTo>
                    <a:pt x="804" y="5846"/>
                  </a:lnTo>
                  <a:lnTo>
                    <a:pt x="774" y="5820"/>
                  </a:lnTo>
                  <a:lnTo>
                    <a:pt x="746" y="5796"/>
                  </a:lnTo>
                  <a:lnTo>
                    <a:pt x="714" y="5772"/>
                  </a:lnTo>
                  <a:lnTo>
                    <a:pt x="684" y="5750"/>
                  </a:lnTo>
                  <a:lnTo>
                    <a:pt x="650" y="5730"/>
                  </a:lnTo>
                  <a:lnTo>
                    <a:pt x="618" y="5710"/>
                  </a:lnTo>
                  <a:lnTo>
                    <a:pt x="584" y="5692"/>
                  </a:lnTo>
                  <a:lnTo>
                    <a:pt x="548" y="5676"/>
                  </a:lnTo>
                  <a:lnTo>
                    <a:pt x="512" y="5660"/>
                  </a:lnTo>
                  <a:lnTo>
                    <a:pt x="476" y="5646"/>
                  </a:lnTo>
                  <a:lnTo>
                    <a:pt x="440" y="5632"/>
                  </a:lnTo>
                  <a:lnTo>
                    <a:pt x="402" y="5622"/>
                  </a:lnTo>
                  <a:lnTo>
                    <a:pt x="364" y="5612"/>
                  </a:lnTo>
                  <a:lnTo>
                    <a:pt x="324" y="5604"/>
                  </a:lnTo>
                  <a:lnTo>
                    <a:pt x="286" y="5596"/>
                  </a:lnTo>
                  <a:lnTo>
                    <a:pt x="286" y="4923"/>
                  </a:lnTo>
                  <a:lnTo>
                    <a:pt x="286" y="4335"/>
                  </a:lnTo>
                  <a:lnTo>
                    <a:pt x="286" y="4335"/>
                  </a:lnTo>
                  <a:lnTo>
                    <a:pt x="324" y="4327"/>
                  </a:lnTo>
                  <a:lnTo>
                    <a:pt x="364" y="4319"/>
                  </a:lnTo>
                  <a:lnTo>
                    <a:pt x="402" y="4309"/>
                  </a:lnTo>
                  <a:lnTo>
                    <a:pt x="440" y="4299"/>
                  </a:lnTo>
                  <a:lnTo>
                    <a:pt x="476" y="4285"/>
                  </a:lnTo>
                  <a:lnTo>
                    <a:pt x="512" y="4271"/>
                  </a:lnTo>
                  <a:lnTo>
                    <a:pt x="548" y="4255"/>
                  </a:lnTo>
                  <a:lnTo>
                    <a:pt x="584" y="4239"/>
                  </a:lnTo>
                  <a:lnTo>
                    <a:pt x="618" y="4221"/>
                  </a:lnTo>
                  <a:lnTo>
                    <a:pt x="650" y="4201"/>
                  </a:lnTo>
                  <a:lnTo>
                    <a:pt x="684" y="4181"/>
                  </a:lnTo>
                  <a:lnTo>
                    <a:pt x="714" y="4159"/>
                  </a:lnTo>
                  <a:lnTo>
                    <a:pt x="746" y="4135"/>
                  </a:lnTo>
                  <a:lnTo>
                    <a:pt x="774" y="4111"/>
                  </a:lnTo>
                  <a:lnTo>
                    <a:pt x="804" y="4085"/>
                  </a:lnTo>
                  <a:lnTo>
                    <a:pt x="832" y="4059"/>
                  </a:lnTo>
                  <a:lnTo>
                    <a:pt x="858" y="4031"/>
                  </a:lnTo>
                  <a:lnTo>
                    <a:pt x="884" y="4003"/>
                  </a:lnTo>
                  <a:lnTo>
                    <a:pt x="908" y="3973"/>
                  </a:lnTo>
                  <a:lnTo>
                    <a:pt x="930" y="3943"/>
                  </a:lnTo>
                  <a:lnTo>
                    <a:pt x="952" y="3911"/>
                  </a:lnTo>
                  <a:lnTo>
                    <a:pt x="974" y="3879"/>
                  </a:lnTo>
                  <a:lnTo>
                    <a:pt x="994" y="3845"/>
                  </a:lnTo>
                  <a:lnTo>
                    <a:pt x="1012" y="3811"/>
                  </a:lnTo>
                  <a:lnTo>
                    <a:pt x="1028" y="3777"/>
                  </a:lnTo>
                  <a:lnTo>
                    <a:pt x="1044" y="3741"/>
                  </a:lnTo>
                  <a:lnTo>
                    <a:pt x="1058" y="3705"/>
                  </a:lnTo>
                  <a:lnTo>
                    <a:pt x="1070" y="3667"/>
                  </a:lnTo>
                  <a:lnTo>
                    <a:pt x="1082" y="3629"/>
                  </a:lnTo>
                  <a:lnTo>
                    <a:pt x="1092" y="3591"/>
                  </a:lnTo>
                  <a:lnTo>
                    <a:pt x="1100" y="3553"/>
                  </a:lnTo>
                  <a:lnTo>
                    <a:pt x="1106" y="3513"/>
                  </a:lnTo>
                  <a:lnTo>
                    <a:pt x="5594" y="3513"/>
                  </a:lnTo>
                  <a:lnTo>
                    <a:pt x="5594" y="3513"/>
                  </a:lnTo>
                  <a:lnTo>
                    <a:pt x="5600" y="3553"/>
                  </a:lnTo>
                  <a:lnTo>
                    <a:pt x="5608" y="3591"/>
                  </a:lnTo>
                  <a:lnTo>
                    <a:pt x="5618" y="3629"/>
                  </a:lnTo>
                  <a:lnTo>
                    <a:pt x="5630" y="3667"/>
                  </a:lnTo>
                  <a:lnTo>
                    <a:pt x="5642" y="3705"/>
                  </a:lnTo>
                  <a:lnTo>
                    <a:pt x="5656" y="3741"/>
                  </a:lnTo>
                  <a:lnTo>
                    <a:pt x="5672" y="3777"/>
                  </a:lnTo>
                  <a:lnTo>
                    <a:pt x="5688" y="3811"/>
                  </a:lnTo>
                  <a:lnTo>
                    <a:pt x="5708" y="3845"/>
                  </a:lnTo>
                  <a:lnTo>
                    <a:pt x="5726" y="3879"/>
                  </a:lnTo>
                  <a:lnTo>
                    <a:pt x="5748" y="3911"/>
                  </a:lnTo>
                  <a:lnTo>
                    <a:pt x="5770" y="3943"/>
                  </a:lnTo>
                  <a:lnTo>
                    <a:pt x="5792" y="3973"/>
                  </a:lnTo>
                  <a:lnTo>
                    <a:pt x="5816" y="4003"/>
                  </a:lnTo>
                  <a:lnTo>
                    <a:pt x="5842" y="4031"/>
                  </a:lnTo>
                  <a:lnTo>
                    <a:pt x="5870" y="4059"/>
                  </a:lnTo>
                  <a:lnTo>
                    <a:pt x="5896" y="4085"/>
                  </a:lnTo>
                  <a:lnTo>
                    <a:pt x="5926" y="4111"/>
                  </a:lnTo>
                  <a:lnTo>
                    <a:pt x="5954" y="4135"/>
                  </a:lnTo>
                  <a:lnTo>
                    <a:pt x="5986" y="4159"/>
                  </a:lnTo>
                  <a:lnTo>
                    <a:pt x="6018" y="4181"/>
                  </a:lnTo>
                  <a:lnTo>
                    <a:pt x="6050" y="4201"/>
                  </a:lnTo>
                  <a:lnTo>
                    <a:pt x="6082" y="4221"/>
                  </a:lnTo>
                  <a:lnTo>
                    <a:pt x="6116" y="4239"/>
                  </a:lnTo>
                  <a:lnTo>
                    <a:pt x="6152" y="4255"/>
                  </a:lnTo>
                  <a:lnTo>
                    <a:pt x="6188" y="4271"/>
                  </a:lnTo>
                  <a:lnTo>
                    <a:pt x="6224" y="4285"/>
                  </a:lnTo>
                  <a:lnTo>
                    <a:pt x="6260" y="4299"/>
                  </a:lnTo>
                  <a:lnTo>
                    <a:pt x="6298" y="4309"/>
                  </a:lnTo>
                  <a:lnTo>
                    <a:pt x="6336" y="4319"/>
                  </a:lnTo>
                  <a:lnTo>
                    <a:pt x="6376" y="4327"/>
                  </a:lnTo>
                  <a:lnTo>
                    <a:pt x="6416" y="4335"/>
                  </a:lnTo>
                  <a:lnTo>
                    <a:pt x="6416" y="4923"/>
                  </a:lnTo>
                  <a:lnTo>
                    <a:pt x="6416" y="5596"/>
                  </a:lnTo>
                  <a:close/>
                  <a:moveTo>
                    <a:pt x="6416" y="4045"/>
                  </a:moveTo>
                  <a:lnTo>
                    <a:pt x="6416" y="4045"/>
                  </a:lnTo>
                  <a:lnTo>
                    <a:pt x="6366" y="4033"/>
                  </a:lnTo>
                  <a:lnTo>
                    <a:pt x="6318" y="4017"/>
                  </a:lnTo>
                  <a:lnTo>
                    <a:pt x="6272" y="3997"/>
                  </a:lnTo>
                  <a:lnTo>
                    <a:pt x="6228" y="3975"/>
                  </a:lnTo>
                  <a:lnTo>
                    <a:pt x="6186" y="3951"/>
                  </a:lnTo>
                  <a:lnTo>
                    <a:pt x="6144" y="3923"/>
                  </a:lnTo>
                  <a:lnTo>
                    <a:pt x="6106" y="3891"/>
                  </a:lnTo>
                  <a:lnTo>
                    <a:pt x="6070" y="3857"/>
                  </a:lnTo>
                  <a:lnTo>
                    <a:pt x="6036" y="3821"/>
                  </a:lnTo>
                  <a:lnTo>
                    <a:pt x="6006" y="3783"/>
                  </a:lnTo>
                  <a:lnTo>
                    <a:pt x="5978" y="3743"/>
                  </a:lnTo>
                  <a:lnTo>
                    <a:pt x="5952" y="3701"/>
                  </a:lnTo>
                  <a:lnTo>
                    <a:pt x="5930" y="3655"/>
                  </a:lnTo>
                  <a:lnTo>
                    <a:pt x="5912" y="3609"/>
                  </a:lnTo>
                  <a:lnTo>
                    <a:pt x="5896" y="3563"/>
                  </a:lnTo>
                  <a:lnTo>
                    <a:pt x="5882" y="3513"/>
                  </a:lnTo>
                  <a:lnTo>
                    <a:pt x="6416" y="3513"/>
                  </a:lnTo>
                  <a:lnTo>
                    <a:pt x="6416" y="4045"/>
                  </a:lnTo>
                  <a:close/>
                  <a:moveTo>
                    <a:pt x="6416" y="3227"/>
                  </a:moveTo>
                  <a:lnTo>
                    <a:pt x="286" y="3227"/>
                  </a:lnTo>
                  <a:lnTo>
                    <a:pt x="286" y="3053"/>
                  </a:lnTo>
                  <a:lnTo>
                    <a:pt x="286" y="2669"/>
                  </a:lnTo>
                  <a:lnTo>
                    <a:pt x="6416" y="2669"/>
                  </a:lnTo>
                  <a:lnTo>
                    <a:pt x="6416" y="3053"/>
                  </a:lnTo>
                  <a:lnTo>
                    <a:pt x="6416" y="3227"/>
                  </a:lnTo>
                  <a:close/>
                  <a:moveTo>
                    <a:pt x="286" y="2383"/>
                  </a:moveTo>
                  <a:lnTo>
                    <a:pt x="286" y="1875"/>
                  </a:lnTo>
                  <a:lnTo>
                    <a:pt x="6416" y="1875"/>
                  </a:lnTo>
                  <a:lnTo>
                    <a:pt x="6416" y="2383"/>
                  </a:lnTo>
                  <a:lnTo>
                    <a:pt x="286" y="2383"/>
                  </a:lnTo>
                  <a:close/>
                  <a:moveTo>
                    <a:pt x="286" y="1588"/>
                  </a:moveTo>
                  <a:lnTo>
                    <a:pt x="286" y="1080"/>
                  </a:lnTo>
                  <a:lnTo>
                    <a:pt x="6416" y="1080"/>
                  </a:lnTo>
                  <a:lnTo>
                    <a:pt x="6416" y="1588"/>
                  </a:lnTo>
                  <a:lnTo>
                    <a:pt x="286" y="1588"/>
                  </a:lnTo>
                  <a:close/>
                  <a:moveTo>
                    <a:pt x="286" y="794"/>
                  </a:moveTo>
                  <a:lnTo>
                    <a:pt x="286" y="286"/>
                  </a:lnTo>
                  <a:lnTo>
                    <a:pt x="6416" y="286"/>
                  </a:lnTo>
                  <a:lnTo>
                    <a:pt x="6416" y="794"/>
                  </a:lnTo>
                  <a:lnTo>
                    <a:pt x="286" y="7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Freeform 126">
              <a:extLst>
                <a:ext uri="{FF2B5EF4-FFF2-40B4-BE49-F238E27FC236}">
                  <a16:creationId xmlns:a16="http://schemas.microsoft.com/office/drawing/2014/main" id="{79842A61-63EA-B6C5-DCB5-E5A3F87B1B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62" y="3989"/>
              <a:ext cx="1952" cy="1953"/>
            </a:xfrm>
            <a:custGeom>
              <a:avLst/>
              <a:gdLst>
                <a:gd name="T0" fmla="*/ 828 w 1952"/>
                <a:gd name="T1" fmla="*/ 12 h 1953"/>
                <a:gd name="T2" fmla="*/ 596 w 1952"/>
                <a:gd name="T3" fmla="*/ 76 h 1953"/>
                <a:gd name="T4" fmla="*/ 392 w 1952"/>
                <a:gd name="T5" fmla="*/ 194 h 1953"/>
                <a:gd name="T6" fmla="*/ 224 w 1952"/>
                <a:gd name="T7" fmla="*/ 356 h 1953"/>
                <a:gd name="T8" fmla="*/ 96 w 1952"/>
                <a:gd name="T9" fmla="*/ 554 h 1953"/>
                <a:gd name="T10" fmla="*/ 20 w 1952"/>
                <a:gd name="T11" fmla="*/ 780 h 1953"/>
                <a:gd name="T12" fmla="*/ 0 w 1952"/>
                <a:gd name="T13" fmla="*/ 976 h 1953"/>
                <a:gd name="T14" fmla="*/ 32 w 1952"/>
                <a:gd name="T15" fmla="*/ 1221 h 1953"/>
                <a:gd name="T16" fmla="*/ 118 w 1952"/>
                <a:gd name="T17" fmla="*/ 1441 h 1953"/>
                <a:gd name="T18" fmla="*/ 254 w 1952"/>
                <a:gd name="T19" fmla="*/ 1633 h 1953"/>
                <a:gd name="T20" fmla="*/ 430 w 1952"/>
                <a:gd name="T21" fmla="*/ 1785 h 1953"/>
                <a:gd name="T22" fmla="*/ 640 w 1952"/>
                <a:gd name="T23" fmla="*/ 1893 h 1953"/>
                <a:gd name="T24" fmla="*/ 876 w 1952"/>
                <a:gd name="T25" fmla="*/ 1947 h 1953"/>
                <a:gd name="T26" fmla="*/ 1076 w 1952"/>
                <a:gd name="T27" fmla="*/ 1947 h 1953"/>
                <a:gd name="T28" fmla="*/ 1312 w 1952"/>
                <a:gd name="T29" fmla="*/ 1893 h 1953"/>
                <a:gd name="T30" fmla="*/ 1522 w 1952"/>
                <a:gd name="T31" fmla="*/ 1785 h 1953"/>
                <a:gd name="T32" fmla="*/ 1698 w 1952"/>
                <a:gd name="T33" fmla="*/ 1633 h 1953"/>
                <a:gd name="T34" fmla="*/ 1834 w 1952"/>
                <a:gd name="T35" fmla="*/ 1441 h 1953"/>
                <a:gd name="T36" fmla="*/ 1922 w 1952"/>
                <a:gd name="T37" fmla="*/ 1221 h 1953"/>
                <a:gd name="T38" fmla="*/ 1952 w 1952"/>
                <a:gd name="T39" fmla="*/ 976 h 1953"/>
                <a:gd name="T40" fmla="*/ 1932 w 1952"/>
                <a:gd name="T41" fmla="*/ 780 h 1953"/>
                <a:gd name="T42" fmla="*/ 1856 w 1952"/>
                <a:gd name="T43" fmla="*/ 554 h 1953"/>
                <a:gd name="T44" fmla="*/ 1728 w 1952"/>
                <a:gd name="T45" fmla="*/ 356 h 1953"/>
                <a:gd name="T46" fmla="*/ 1560 w 1952"/>
                <a:gd name="T47" fmla="*/ 194 h 1953"/>
                <a:gd name="T48" fmla="*/ 1356 w 1952"/>
                <a:gd name="T49" fmla="*/ 76 h 1953"/>
                <a:gd name="T50" fmla="*/ 1124 w 1952"/>
                <a:gd name="T51" fmla="*/ 12 h 1953"/>
                <a:gd name="T52" fmla="*/ 976 w 1952"/>
                <a:gd name="T53" fmla="*/ 1667 h 1953"/>
                <a:gd name="T54" fmla="*/ 838 w 1952"/>
                <a:gd name="T55" fmla="*/ 1653 h 1953"/>
                <a:gd name="T56" fmla="*/ 678 w 1952"/>
                <a:gd name="T57" fmla="*/ 1599 h 1953"/>
                <a:gd name="T58" fmla="*/ 538 w 1952"/>
                <a:gd name="T59" fmla="*/ 1509 h 1953"/>
                <a:gd name="T60" fmla="*/ 424 w 1952"/>
                <a:gd name="T61" fmla="*/ 1389 h 1953"/>
                <a:gd name="T62" fmla="*/ 340 w 1952"/>
                <a:gd name="T63" fmla="*/ 1245 h 1953"/>
                <a:gd name="T64" fmla="*/ 294 w 1952"/>
                <a:gd name="T65" fmla="*/ 1081 h 1953"/>
                <a:gd name="T66" fmla="*/ 286 w 1952"/>
                <a:gd name="T67" fmla="*/ 940 h 1953"/>
                <a:gd name="T68" fmla="*/ 318 w 1952"/>
                <a:gd name="T69" fmla="*/ 770 h 1953"/>
                <a:gd name="T70" fmla="*/ 386 w 1952"/>
                <a:gd name="T71" fmla="*/ 618 h 1953"/>
                <a:gd name="T72" fmla="*/ 488 w 1952"/>
                <a:gd name="T73" fmla="*/ 488 h 1953"/>
                <a:gd name="T74" fmla="*/ 618 w 1952"/>
                <a:gd name="T75" fmla="*/ 386 h 1953"/>
                <a:gd name="T76" fmla="*/ 772 w 1952"/>
                <a:gd name="T77" fmla="*/ 316 h 1953"/>
                <a:gd name="T78" fmla="*/ 940 w 1952"/>
                <a:gd name="T79" fmla="*/ 286 h 1953"/>
                <a:gd name="T80" fmla="*/ 1082 w 1952"/>
                <a:gd name="T81" fmla="*/ 294 h 1953"/>
                <a:gd name="T82" fmla="*/ 1244 w 1952"/>
                <a:gd name="T83" fmla="*/ 340 h 1953"/>
                <a:gd name="T84" fmla="*/ 1388 w 1952"/>
                <a:gd name="T85" fmla="*/ 424 h 1953"/>
                <a:gd name="T86" fmla="*/ 1508 w 1952"/>
                <a:gd name="T87" fmla="*/ 538 h 1953"/>
                <a:gd name="T88" fmla="*/ 1598 w 1952"/>
                <a:gd name="T89" fmla="*/ 678 h 1953"/>
                <a:gd name="T90" fmla="*/ 1652 w 1952"/>
                <a:gd name="T91" fmla="*/ 838 h 1953"/>
                <a:gd name="T92" fmla="*/ 1666 w 1952"/>
                <a:gd name="T93" fmla="*/ 976 h 1953"/>
                <a:gd name="T94" fmla="*/ 1644 w 1952"/>
                <a:gd name="T95" fmla="*/ 1149 h 1953"/>
                <a:gd name="T96" fmla="*/ 1582 w 1952"/>
                <a:gd name="T97" fmla="*/ 1305 h 1953"/>
                <a:gd name="T98" fmla="*/ 1486 w 1952"/>
                <a:gd name="T99" fmla="*/ 1441 h 1953"/>
                <a:gd name="T100" fmla="*/ 1362 w 1952"/>
                <a:gd name="T101" fmla="*/ 1549 h 1953"/>
                <a:gd name="T102" fmla="*/ 1214 w 1952"/>
                <a:gd name="T103" fmla="*/ 1625 h 1953"/>
                <a:gd name="T104" fmla="*/ 1046 w 1952"/>
                <a:gd name="T105" fmla="*/ 1663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52" h="1953">
                  <a:moveTo>
                    <a:pt x="976" y="0"/>
                  </a:moveTo>
                  <a:lnTo>
                    <a:pt x="976" y="0"/>
                  </a:lnTo>
                  <a:lnTo>
                    <a:pt x="926" y="2"/>
                  </a:lnTo>
                  <a:lnTo>
                    <a:pt x="876" y="6"/>
                  </a:lnTo>
                  <a:lnTo>
                    <a:pt x="828" y="12"/>
                  </a:lnTo>
                  <a:lnTo>
                    <a:pt x="780" y="20"/>
                  </a:lnTo>
                  <a:lnTo>
                    <a:pt x="732" y="30"/>
                  </a:lnTo>
                  <a:lnTo>
                    <a:pt x="686" y="44"/>
                  </a:lnTo>
                  <a:lnTo>
                    <a:pt x="640" y="60"/>
                  </a:lnTo>
                  <a:lnTo>
                    <a:pt x="596" y="76"/>
                  </a:lnTo>
                  <a:lnTo>
                    <a:pt x="554" y="96"/>
                  </a:lnTo>
                  <a:lnTo>
                    <a:pt x="512" y="118"/>
                  </a:lnTo>
                  <a:lnTo>
                    <a:pt x="470" y="142"/>
                  </a:lnTo>
                  <a:lnTo>
                    <a:pt x="430" y="166"/>
                  </a:lnTo>
                  <a:lnTo>
                    <a:pt x="392" y="194"/>
                  </a:lnTo>
                  <a:lnTo>
                    <a:pt x="356" y="224"/>
                  </a:lnTo>
                  <a:lnTo>
                    <a:pt x="320" y="254"/>
                  </a:lnTo>
                  <a:lnTo>
                    <a:pt x="286" y="286"/>
                  </a:lnTo>
                  <a:lnTo>
                    <a:pt x="254" y="320"/>
                  </a:lnTo>
                  <a:lnTo>
                    <a:pt x="224" y="356"/>
                  </a:lnTo>
                  <a:lnTo>
                    <a:pt x="194" y="392"/>
                  </a:lnTo>
                  <a:lnTo>
                    <a:pt x="168" y="430"/>
                  </a:lnTo>
                  <a:lnTo>
                    <a:pt x="142" y="470"/>
                  </a:lnTo>
                  <a:lnTo>
                    <a:pt x="118" y="512"/>
                  </a:lnTo>
                  <a:lnTo>
                    <a:pt x="96" y="554"/>
                  </a:lnTo>
                  <a:lnTo>
                    <a:pt x="78" y="596"/>
                  </a:lnTo>
                  <a:lnTo>
                    <a:pt x="60" y="640"/>
                  </a:lnTo>
                  <a:lnTo>
                    <a:pt x="44" y="686"/>
                  </a:lnTo>
                  <a:lnTo>
                    <a:pt x="32" y="732"/>
                  </a:lnTo>
                  <a:lnTo>
                    <a:pt x="20" y="780"/>
                  </a:lnTo>
                  <a:lnTo>
                    <a:pt x="12" y="828"/>
                  </a:lnTo>
                  <a:lnTo>
                    <a:pt x="6" y="876"/>
                  </a:lnTo>
                  <a:lnTo>
                    <a:pt x="2" y="926"/>
                  </a:lnTo>
                  <a:lnTo>
                    <a:pt x="0" y="976"/>
                  </a:lnTo>
                  <a:lnTo>
                    <a:pt x="0" y="976"/>
                  </a:lnTo>
                  <a:lnTo>
                    <a:pt x="2" y="1026"/>
                  </a:lnTo>
                  <a:lnTo>
                    <a:pt x="6" y="1077"/>
                  </a:lnTo>
                  <a:lnTo>
                    <a:pt x="12" y="1125"/>
                  </a:lnTo>
                  <a:lnTo>
                    <a:pt x="20" y="1173"/>
                  </a:lnTo>
                  <a:lnTo>
                    <a:pt x="32" y="1221"/>
                  </a:lnTo>
                  <a:lnTo>
                    <a:pt x="44" y="1267"/>
                  </a:lnTo>
                  <a:lnTo>
                    <a:pt x="60" y="1313"/>
                  </a:lnTo>
                  <a:lnTo>
                    <a:pt x="78" y="1357"/>
                  </a:lnTo>
                  <a:lnTo>
                    <a:pt x="96" y="1399"/>
                  </a:lnTo>
                  <a:lnTo>
                    <a:pt x="118" y="1441"/>
                  </a:lnTo>
                  <a:lnTo>
                    <a:pt x="142" y="1483"/>
                  </a:lnTo>
                  <a:lnTo>
                    <a:pt x="168" y="1523"/>
                  </a:lnTo>
                  <a:lnTo>
                    <a:pt x="194" y="1561"/>
                  </a:lnTo>
                  <a:lnTo>
                    <a:pt x="224" y="1597"/>
                  </a:lnTo>
                  <a:lnTo>
                    <a:pt x="254" y="1633"/>
                  </a:lnTo>
                  <a:lnTo>
                    <a:pt x="286" y="1667"/>
                  </a:lnTo>
                  <a:lnTo>
                    <a:pt x="320" y="1699"/>
                  </a:lnTo>
                  <a:lnTo>
                    <a:pt x="356" y="1729"/>
                  </a:lnTo>
                  <a:lnTo>
                    <a:pt x="392" y="1759"/>
                  </a:lnTo>
                  <a:lnTo>
                    <a:pt x="430" y="1785"/>
                  </a:lnTo>
                  <a:lnTo>
                    <a:pt x="470" y="1811"/>
                  </a:lnTo>
                  <a:lnTo>
                    <a:pt x="512" y="1835"/>
                  </a:lnTo>
                  <a:lnTo>
                    <a:pt x="554" y="1857"/>
                  </a:lnTo>
                  <a:lnTo>
                    <a:pt x="596" y="1877"/>
                  </a:lnTo>
                  <a:lnTo>
                    <a:pt x="640" y="1893"/>
                  </a:lnTo>
                  <a:lnTo>
                    <a:pt x="686" y="1909"/>
                  </a:lnTo>
                  <a:lnTo>
                    <a:pt x="732" y="1923"/>
                  </a:lnTo>
                  <a:lnTo>
                    <a:pt x="780" y="1933"/>
                  </a:lnTo>
                  <a:lnTo>
                    <a:pt x="828" y="1941"/>
                  </a:lnTo>
                  <a:lnTo>
                    <a:pt x="876" y="1947"/>
                  </a:lnTo>
                  <a:lnTo>
                    <a:pt x="926" y="1951"/>
                  </a:lnTo>
                  <a:lnTo>
                    <a:pt x="976" y="1953"/>
                  </a:lnTo>
                  <a:lnTo>
                    <a:pt x="976" y="1953"/>
                  </a:lnTo>
                  <a:lnTo>
                    <a:pt x="1026" y="1951"/>
                  </a:lnTo>
                  <a:lnTo>
                    <a:pt x="1076" y="1947"/>
                  </a:lnTo>
                  <a:lnTo>
                    <a:pt x="1124" y="1941"/>
                  </a:lnTo>
                  <a:lnTo>
                    <a:pt x="1172" y="1933"/>
                  </a:lnTo>
                  <a:lnTo>
                    <a:pt x="1220" y="1923"/>
                  </a:lnTo>
                  <a:lnTo>
                    <a:pt x="1266" y="1909"/>
                  </a:lnTo>
                  <a:lnTo>
                    <a:pt x="1312" y="1893"/>
                  </a:lnTo>
                  <a:lnTo>
                    <a:pt x="1356" y="1877"/>
                  </a:lnTo>
                  <a:lnTo>
                    <a:pt x="1398" y="1857"/>
                  </a:lnTo>
                  <a:lnTo>
                    <a:pt x="1440" y="1835"/>
                  </a:lnTo>
                  <a:lnTo>
                    <a:pt x="1482" y="1811"/>
                  </a:lnTo>
                  <a:lnTo>
                    <a:pt x="1522" y="1785"/>
                  </a:lnTo>
                  <a:lnTo>
                    <a:pt x="1560" y="1759"/>
                  </a:lnTo>
                  <a:lnTo>
                    <a:pt x="1596" y="1729"/>
                  </a:lnTo>
                  <a:lnTo>
                    <a:pt x="1632" y="1699"/>
                  </a:lnTo>
                  <a:lnTo>
                    <a:pt x="1666" y="1667"/>
                  </a:lnTo>
                  <a:lnTo>
                    <a:pt x="1698" y="1633"/>
                  </a:lnTo>
                  <a:lnTo>
                    <a:pt x="1728" y="1597"/>
                  </a:lnTo>
                  <a:lnTo>
                    <a:pt x="1758" y="1561"/>
                  </a:lnTo>
                  <a:lnTo>
                    <a:pt x="1786" y="1523"/>
                  </a:lnTo>
                  <a:lnTo>
                    <a:pt x="1810" y="1483"/>
                  </a:lnTo>
                  <a:lnTo>
                    <a:pt x="1834" y="1441"/>
                  </a:lnTo>
                  <a:lnTo>
                    <a:pt x="1856" y="1399"/>
                  </a:lnTo>
                  <a:lnTo>
                    <a:pt x="1876" y="1357"/>
                  </a:lnTo>
                  <a:lnTo>
                    <a:pt x="1892" y="1313"/>
                  </a:lnTo>
                  <a:lnTo>
                    <a:pt x="1908" y="1267"/>
                  </a:lnTo>
                  <a:lnTo>
                    <a:pt x="1922" y="1221"/>
                  </a:lnTo>
                  <a:lnTo>
                    <a:pt x="1932" y="1173"/>
                  </a:lnTo>
                  <a:lnTo>
                    <a:pt x="1940" y="1125"/>
                  </a:lnTo>
                  <a:lnTo>
                    <a:pt x="1946" y="1077"/>
                  </a:lnTo>
                  <a:lnTo>
                    <a:pt x="1950" y="1026"/>
                  </a:lnTo>
                  <a:lnTo>
                    <a:pt x="1952" y="976"/>
                  </a:lnTo>
                  <a:lnTo>
                    <a:pt x="1952" y="976"/>
                  </a:lnTo>
                  <a:lnTo>
                    <a:pt x="1950" y="926"/>
                  </a:lnTo>
                  <a:lnTo>
                    <a:pt x="1946" y="876"/>
                  </a:lnTo>
                  <a:lnTo>
                    <a:pt x="1940" y="828"/>
                  </a:lnTo>
                  <a:lnTo>
                    <a:pt x="1932" y="780"/>
                  </a:lnTo>
                  <a:lnTo>
                    <a:pt x="1922" y="732"/>
                  </a:lnTo>
                  <a:lnTo>
                    <a:pt x="1908" y="686"/>
                  </a:lnTo>
                  <a:lnTo>
                    <a:pt x="1892" y="640"/>
                  </a:lnTo>
                  <a:lnTo>
                    <a:pt x="1876" y="596"/>
                  </a:lnTo>
                  <a:lnTo>
                    <a:pt x="1856" y="554"/>
                  </a:lnTo>
                  <a:lnTo>
                    <a:pt x="1834" y="512"/>
                  </a:lnTo>
                  <a:lnTo>
                    <a:pt x="1810" y="470"/>
                  </a:lnTo>
                  <a:lnTo>
                    <a:pt x="1786" y="430"/>
                  </a:lnTo>
                  <a:lnTo>
                    <a:pt x="1758" y="392"/>
                  </a:lnTo>
                  <a:lnTo>
                    <a:pt x="1728" y="356"/>
                  </a:lnTo>
                  <a:lnTo>
                    <a:pt x="1698" y="320"/>
                  </a:lnTo>
                  <a:lnTo>
                    <a:pt x="1666" y="286"/>
                  </a:lnTo>
                  <a:lnTo>
                    <a:pt x="1632" y="254"/>
                  </a:lnTo>
                  <a:lnTo>
                    <a:pt x="1596" y="224"/>
                  </a:lnTo>
                  <a:lnTo>
                    <a:pt x="1560" y="194"/>
                  </a:lnTo>
                  <a:lnTo>
                    <a:pt x="1522" y="166"/>
                  </a:lnTo>
                  <a:lnTo>
                    <a:pt x="1482" y="142"/>
                  </a:lnTo>
                  <a:lnTo>
                    <a:pt x="1440" y="118"/>
                  </a:lnTo>
                  <a:lnTo>
                    <a:pt x="1398" y="96"/>
                  </a:lnTo>
                  <a:lnTo>
                    <a:pt x="1356" y="76"/>
                  </a:lnTo>
                  <a:lnTo>
                    <a:pt x="1312" y="60"/>
                  </a:lnTo>
                  <a:lnTo>
                    <a:pt x="1266" y="44"/>
                  </a:lnTo>
                  <a:lnTo>
                    <a:pt x="1220" y="30"/>
                  </a:lnTo>
                  <a:lnTo>
                    <a:pt x="1172" y="20"/>
                  </a:lnTo>
                  <a:lnTo>
                    <a:pt x="1124" y="12"/>
                  </a:lnTo>
                  <a:lnTo>
                    <a:pt x="1076" y="6"/>
                  </a:lnTo>
                  <a:lnTo>
                    <a:pt x="1026" y="2"/>
                  </a:lnTo>
                  <a:lnTo>
                    <a:pt x="976" y="0"/>
                  </a:lnTo>
                  <a:lnTo>
                    <a:pt x="976" y="0"/>
                  </a:lnTo>
                  <a:close/>
                  <a:moveTo>
                    <a:pt x="976" y="1667"/>
                  </a:moveTo>
                  <a:lnTo>
                    <a:pt x="976" y="1667"/>
                  </a:lnTo>
                  <a:lnTo>
                    <a:pt x="940" y="1667"/>
                  </a:lnTo>
                  <a:lnTo>
                    <a:pt x="906" y="1663"/>
                  </a:lnTo>
                  <a:lnTo>
                    <a:pt x="872" y="1659"/>
                  </a:lnTo>
                  <a:lnTo>
                    <a:pt x="838" y="1653"/>
                  </a:lnTo>
                  <a:lnTo>
                    <a:pt x="804" y="1645"/>
                  </a:lnTo>
                  <a:lnTo>
                    <a:pt x="772" y="1635"/>
                  </a:lnTo>
                  <a:lnTo>
                    <a:pt x="740" y="1625"/>
                  </a:lnTo>
                  <a:lnTo>
                    <a:pt x="708" y="1613"/>
                  </a:lnTo>
                  <a:lnTo>
                    <a:pt x="678" y="1599"/>
                  </a:lnTo>
                  <a:lnTo>
                    <a:pt x="648" y="1583"/>
                  </a:lnTo>
                  <a:lnTo>
                    <a:pt x="618" y="1567"/>
                  </a:lnTo>
                  <a:lnTo>
                    <a:pt x="590" y="1549"/>
                  </a:lnTo>
                  <a:lnTo>
                    <a:pt x="564" y="1529"/>
                  </a:lnTo>
                  <a:lnTo>
                    <a:pt x="538" y="1509"/>
                  </a:lnTo>
                  <a:lnTo>
                    <a:pt x="512" y="1487"/>
                  </a:lnTo>
                  <a:lnTo>
                    <a:pt x="488" y="1465"/>
                  </a:lnTo>
                  <a:lnTo>
                    <a:pt x="466" y="1441"/>
                  </a:lnTo>
                  <a:lnTo>
                    <a:pt x="444" y="1415"/>
                  </a:lnTo>
                  <a:lnTo>
                    <a:pt x="424" y="1389"/>
                  </a:lnTo>
                  <a:lnTo>
                    <a:pt x="404" y="1363"/>
                  </a:lnTo>
                  <a:lnTo>
                    <a:pt x="386" y="1335"/>
                  </a:lnTo>
                  <a:lnTo>
                    <a:pt x="370" y="1305"/>
                  </a:lnTo>
                  <a:lnTo>
                    <a:pt x="354" y="1275"/>
                  </a:lnTo>
                  <a:lnTo>
                    <a:pt x="340" y="1245"/>
                  </a:lnTo>
                  <a:lnTo>
                    <a:pt x="328" y="1215"/>
                  </a:lnTo>
                  <a:lnTo>
                    <a:pt x="318" y="1181"/>
                  </a:lnTo>
                  <a:lnTo>
                    <a:pt x="308" y="1149"/>
                  </a:lnTo>
                  <a:lnTo>
                    <a:pt x="300" y="1115"/>
                  </a:lnTo>
                  <a:lnTo>
                    <a:pt x="294" y="1081"/>
                  </a:lnTo>
                  <a:lnTo>
                    <a:pt x="290" y="1047"/>
                  </a:lnTo>
                  <a:lnTo>
                    <a:pt x="286" y="1012"/>
                  </a:lnTo>
                  <a:lnTo>
                    <a:pt x="286" y="976"/>
                  </a:lnTo>
                  <a:lnTo>
                    <a:pt x="286" y="976"/>
                  </a:lnTo>
                  <a:lnTo>
                    <a:pt x="286" y="940"/>
                  </a:lnTo>
                  <a:lnTo>
                    <a:pt x="290" y="906"/>
                  </a:lnTo>
                  <a:lnTo>
                    <a:pt x="294" y="872"/>
                  </a:lnTo>
                  <a:lnTo>
                    <a:pt x="300" y="838"/>
                  </a:lnTo>
                  <a:lnTo>
                    <a:pt x="308" y="804"/>
                  </a:lnTo>
                  <a:lnTo>
                    <a:pt x="318" y="770"/>
                  </a:lnTo>
                  <a:lnTo>
                    <a:pt x="328" y="738"/>
                  </a:lnTo>
                  <a:lnTo>
                    <a:pt x="340" y="708"/>
                  </a:lnTo>
                  <a:lnTo>
                    <a:pt x="354" y="678"/>
                  </a:lnTo>
                  <a:lnTo>
                    <a:pt x="370" y="648"/>
                  </a:lnTo>
                  <a:lnTo>
                    <a:pt x="386" y="618"/>
                  </a:lnTo>
                  <a:lnTo>
                    <a:pt x="404" y="590"/>
                  </a:lnTo>
                  <a:lnTo>
                    <a:pt x="424" y="564"/>
                  </a:lnTo>
                  <a:lnTo>
                    <a:pt x="444" y="538"/>
                  </a:lnTo>
                  <a:lnTo>
                    <a:pt x="466" y="512"/>
                  </a:lnTo>
                  <a:lnTo>
                    <a:pt x="488" y="488"/>
                  </a:lnTo>
                  <a:lnTo>
                    <a:pt x="512" y="466"/>
                  </a:lnTo>
                  <a:lnTo>
                    <a:pt x="538" y="444"/>
                  </a:lnTo>
                  <a:lnTo>
                    <a:pt x="564" y="424"/>
                  </a:lnTo>
                  <a:lnTo>
                    <a:pt x="590" y="404"/>
                  </a:lnTo>
                  <a:lnTo>
                    <a:pt x="618" y="386"/>
                  </a:lnTo>
                  <a:lnTo>
                    <a:pt x="648" y="370"/>
                  </a:lnTo>
                  <a:lnTo>
                    <a:pt x="678" y="354"/>
                  </a:lnTo>
                  <a:lnTo>
                    <a:pt x="708" y="340"/>
                  </a:lnTo>
                  <a:lnTo>
                    <a:pt x="740" y="328"/>
                  </a:lnTo>
                  <a:lnTo>
                    <a:pt x="772" y="316"/>
                  </a:lnTo>
                  <a:lnTo>
                    <a:pt x="804" y="308"/>
                  </a:lnTo>
                  <a:lnTo>
                    <a:pt x="838" y="300"/>
                  </a:lnTo>
                  <a:lnTo>
                    <a:pt x="872" y="294"/>
                  </a:lnTo>
                  <a:lnTo>
                    <a:pt x="906" y="290"/>
                  </a:lnTo>
                  <a:lnTo>
                    <a:pt x="940" y="286"/>
                  </a:lnTo>
                  <a:lnTo>
                    <a:pt x="976" y="286"/>
                  </a:lnTo>
                  <a:lnTo>
                    <a:pt x="976" y="286"/>
                  </a:lnTo>
                  <a:lnTo>
                    <a:pt x="1012" y="286"/>
                  </a:lnTo>
                  <a:lnTo>
                    <a:pt x="1046" y="290"/>
                  </a:lnTo>
                  <a:lnTo>
                    <a:pt x="1082" y="294"/>
                  </a:lnTo>
                  <a:lnTo>
                    <a:pt x="1116" y="300"/>
                  </a:lnTo>
                  <a:lnTo>
                    <a:pt x="1148" y="308"/>
                  </a:lnTo>
                  <a:lnTo>
                    <a:pt x="1182" y="316"/>
                  </a:lnTo>
                  <a:lnTo>
                    <a:pt x="1214" y="328"/>
                  </a:lnTo>
                  <a:lnTo>
                    <a:pt x="1244" y="340"/>
                  </a:lnTo>
                  <a:lnTo>
                    <a:pt x="1276" y="354"/>
                  </a:lnTo>
                  <a:lnTo>
                    <a:pt x="1304" y="370"/>
                  </a:lnTo>
                  <a:lnTo>
                    <a:pt x="1334" y="386"/>
                  </a:lnTo>
                  <a:lnTo>
                    <a:pt x="1362" y="404"/>
                  </a:lnTo>
                  <a:lnTo>
                    <a:pt x="1388" y="424"/>
                  </a:lnTo>
                  <a:lnTo>
                    <a:pt x="1414" y="444"/>
                  </a:lnTo>
                  <a:lnTo>
                    <a:pt x="1440" y="466"/>
                  </a:lnTo>
                  <a:lnTo>
                    <a:pt x="1464" y="488"/>
                  </a:lnTo>
                  <a:lnTo>
                    <a:pt x="1486" y="512"/>
                  </a:lnTo>
                  <a:lnTo>
                    <a:pt x="1508" y="538"/>
                  </a:lnTo>
                  <a:lnTo>
                    <a:pt x="1528" y="564"/>
                  </a:lnTo>
                  <a:lnTo>
                    <a:pt x="1548" y="590"/>
                  </a:lnTo>
                  <a:lnTo>
                    <a:pt x="1566" y="618"/>
                  </a:lnTo>
                  <a:lnTo>
                    <a:pt x="1582" y="648"/>
                  </a:lnTo>
                  <a:lnTo>
                    <a:pt x="1598" y="678"/>
                  </a:lnTo>
                  <a:lnTo>
                    <a:pt x="1612" y="708"/>
                  </a:lnTo>
                  <a:lnTo>
                    <a:pt x="1624" y="738"/>
                  </a:lnTo>
                  <a:lnTo>
                    <a:pt x="1636" y="770"/>
                  </a:lnTo>
                  <a:lnTo>
                    <a:pt x="1644" y="804"/>
                  </a:lnTo>
                  <a:lnTo>
                    <a:pt x="1652" y="838"/>
                  </a:lnTo>
                  <a:lnTo>
                    <a:pt x="1658" y="872"/>
                  </a:lnTo>
                  <a:lnTo>
                    <a:pt x="1662" y="906"/>
                  </a:lnTo>
                  <a:lnTo>
                    <a:pt x="1666" y="940"/>
                  </a:lnTo>
                  <a:lnTo>
                    <a:pt x="1666" y="976"/>
                  </a:lnTo>
                  <a:lnTo>
                    <a:pt x="1666" y="976"/>
                  </a:lnTo>
                  <a:lnTo>
                    <a:pt x="1666" y="1012"/>
                  </a:lnTo>
                  <a:lnTo>
                    <a:pt x="1662" y="1047"/>
                  </a:lnTo>
                  <a:lnTo>
                    <a:pt x="1658" y="1081"/>
                  </a:lnTo>
                  <a:lnTo>
                    <a:pt x="1652" y="1115"/>
                  </a:lnTo>
                  <a:lnTo>
                    <a:pt x="1644" y="1149"/>
                  </a:lnTo>
                  <a:lnTo>
                    <a:pt x="1636" y="1181"/>
                  </a:lnTo>
                  <a:lnTo>
                    <a:pt x="1624" y="1215"/>
                  </a:lnTo>
                  <a:lnTo>
                    <a:pt x="1612" y="1245"/>
                  </a:lnTo>
                  <a:lnTo>
                    <a:pt x="1598" y="1275"/>
                  </a:lnTo>
                  <a:lnTo>
                    <a:pt x="1582" y="1305"/>
                  </a:lnTo>
                  <a:lnTo>
                    <a:pt x="1566" y="1335"/>
                  </a:lnTo>
                  <a:lnTo>
                    <a:pt x="1548" y="1363"/>
                  </a:lnTo>
                  <a:lnTo>
                    <a:pt x="1528" y="1389"/>
                  </a:lnTo>
                  <a:lnTo>
                    <a:pt x="1508" y="1415"/>
                  </a:lnTo>
                  <a:lnTo>
                    <a:pt x="1486" y="1441"/>
                  </a:lnTo>
                  <a:lnTo>
                    <a:pt x="1464" y="1465"/>
                  </a:lnTo>
                  <a:lnTo>
                    <a:pt x="1440" y="1487"/>
                  </a:lnTo>
                  <a:lnTo>
                    <a:pt x="1414" y="1509"/>
                  </a:lnTo>
                  <a:lnTo>
                    <a:pt x="1388" y="1529"/>
                  </a:lnTo>
                  <a:lnTo>
                    <a:pt x="1362" y="1549"/>
                  </a:lnTo>
                  <a:lnTo>
                    <a:pt x="1334" y="1567"/>
                  </a:lnTo>
                  <a:lnTo>
                    <a:pt x="1304" y="1583"/>
                  </a:lnTo>
                  <a:lnTo>
                    <a:pt x="1276" y="1599"/>
                  </a:lnTo>
                  <a:lnTo>
                    <a:pt x="1244" y="1613"/>
                  </a:lnTo>
                  <a:lnTo>
                    <a:pt x="1214" y="1625"/>
                  </a:lnTo>
                  <a:lnTo>
                    <a:pt x="1182" y="1635"/>
                  </a:lnTo>
                  <a:lnTo>
                    <a:pt x="1148" y="1645"/>
                  </a:lnTo>
                  <a:lnTo>
                    <a:pt x="1116" y="1653"/>
                  </a:lnTo>
                  <a:lnTo>
                    <a:pt x="1082" y="1659"/>
                  </a:lnTo>
                  <a:lnTo>
                    <a:pt x="1046" y="1663"/>
                  </a:lnTo>
                  <a:lnTo>
                    <a:pt x="1012" y="1667"/>
                  </a:lnTo>
                  <a:lnTo>
                    <a:pt x="976" y="1667"/>
                  </a:lnTo>
                  <a:lnTo>
                    <a:pt x="976" y="16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Freeform 127">
              <a:extLst>
                <a:ext uri="{FF2B5EF4-FFF2-40B4-BE49-F238E27FC236}">
                  <a16:creationId xmlns:a16="http://schemas.microsoft.com/office/drawing/2014/main" id="{405C74DD-1DB5-EC98-D875-835E9C15A8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66" y="4465"/>
              <a:ext cx="578" cy="945"/>
            </a:xfrm>
            <a:custGeom>
              <a:avLst/>
              <a:gdLst>
                <a:gd name="T0" fmla="*/ 526 w 578"/>
                <a:gd name="T1" fmla="*/ 482 h 945"/>
                <a:gd name="T2" fmla="*/ 468 w 578"/>
                <a:gd name="T3" fmla="*/ 436 h 945"/>
                <a:gd name="T4" fmla="*/ 372 w 578"/>
                <a:gd name="T5" fmla="*/ 398 h 945"/>
                <a:gd name="T6" fmla="*/ 318 w 578"/>
                <a:gd name="T7" fmla="*/ 202 h 945"/>
                <a:gd name="T8" fmla="*/ 366 w 578"/>
                <a:gd name="T9" fmla="*/ 218 h 945"/>
                <a:gd name="T10" fmla="*/ 398 w 578"/>
                <a:gd name="T11" fmla="*/ 262 h 945"/>
                <a:gd name="T12" fmla="*/ 552 w 578"/>
                <a:gd name="T13" fmla="*/ 302 h 945"/>
                <a:gd name="T14" fmla="*/ 530 w 578"/>
                <a:gd name="T15" fmla="*/ 208 h 945"/>
                <a:gd name="T16" fmla="*/ 494 w 578"/>
                <a:gd name="T17" fmla="*/ 156 h 945"/>
                <a:gd name="T18" fmla="*/ 446 w 578"/>
                <a:gd name="T19" fmla="*/ 118 h 945"/>
                <a:gd name="T20" fmla="*/ 386 w 578"/>
                <a:gd name="T21" fmla="*/ 94 h 945"/>
                <a:gd name="T22" fmla="*/ 318 w 578"/>
                <a:gd name="T23" fmla="*/ 0 h 945"/>
                <a:gd name="T24" fmla="*/ 234 w 578"/>
                <a:gd name="T25" fmla="*/ 82 h 945"/>
                <a:gd name="T26" fmla="*/ 168 w 578"/>
                <a:gd name="T27" fmla="*/ 98 h 945"/>
                <a:gd name="T28" fmla="*/ 90 w 578"/>
                <a:gd name="T29" fmla="*/ 140 h 945"/>
                <a:gd name="T30" fmla="*/ 48 w 578"/>
                <a:gd name="T31" fmla="*/ 190 h 945"/>
                <a:gd name="T32" fmla="*/ 22 w 578"/>
                <a:gd name="T33" fmla="*/ 252 h 945"/>
                <a:gd name="T34" fmla="*/ 18 w 578"/>
                <a:gd name="T35" fmla="*/ 328 h 945"/>
                <a:gd name="T36" fmla="*/ 34 w 578"/>
                <a:gd name="T37" fmla="*/ 388 h 945"/>
                <a:gd name="T38" fmla="*/ 82 w 578"/>
                <a:gd name="T39" fmla="*/ 446 h 945"/>
                <a:gd name="T40" fmla="*/ 130 w 578"/>
                <a:gd name="T41" fmla="*/ 476 h 945"/>
                <a:gd name="T42" fmla="*/ 224 w 578"/>
                <a:gd name="T43" fmla="*/ 508 h 945"/>
                <a:gd name="T44" fmla="*/ 258 w 578"/>
                <a:gd name="T45" fmla="*/ 518 h 945"/>
                <a:gd name="T46" fmla="*/ 214 w 578"/>
                <a:gd name="T47" fmla="*/ 721 h 945"/>
                <a:gd name="T48" fmla="*/ 170 w 578"/>
                <a:gd name="T49" fmla="*/ 683 h 945"/>
                <a:gd name="T50" fmla="*/ 148 w 578"/>
                <a:gd name="T51" fmla="*/ 627 h 945"/>
                <a:gd name="T52" fmla="*/ 4 w 578"/>
                <a:gd name="T53" fmla="*/ 629 h 945"/>
                <a:gd name="T54" fmla="*/ 36 w 578"/>
                <a:gd name="T55" fmla="*/ 729 h 945"/>
                <a:gd name="T56" fmla="*/ 76 w 578"/>
                <a:gd name="T57" fmla="*/ 785 h 945"/>
                <a:gd name="T58" fmla="*/ 154 w 578"/>
                <a:gd name="T59" fmla="*/ 833 h 945"/>
                <a:gd name="T60" fmla="*/ 258 w 578"/>
                <a:gd name="T61" fmla="*/ 855 h 945"/>
                <a:gd name="T62" fmla="*/ 318 w 578"/>
                <a:gd name="T63" fmla="*/ 855 h 945"/>
                <a:gd name="T64" fmla="*/ 446 w 578"/>
                <a:gd name="T65" fmla="*/ 825 h 945"/>
                <a:gd name="T66" fmla="*/ 510 w 578"/>
                <a:gd name="T67" fmla="*/ 781 h 945"/>
                <a:gd name="T68" fmla="*/ 550 w 578"/>
                <a:gd name="T69" fmla="*/ 733 h 945"/>
                <a:gd name="T70" fmla="*/ 576 w 578"/>
                <a:gd name="T71" fmla="*/ 667 h 945"/>
                <a:gd name="T72" fmla="*/ 578 w 578"/>
                <a:gd name="T73" fmla="*/ 613 h 945"/>
                <a:gd name="T74" fmla="*/ 566 w 578"/>
                <a:gd name="T75" fmla="*/ 546 h 945"/>
                <a:gd name="T76" fmla="*/ 258 w 578"/>
                <a:gd name="T77" fmla="*/ 370 h 945"/>
                <a:gd name="T78" fmla="*/ 198 w 578"/>
                <a:gd name="T79" fmla="*/ 350 h 945"/>
                <a:gd name="T80" fmla="*/ 170 w 578"/>
                <a:gd name="T81" fmla="*/ 318 h 945"/>
                <a:gd name="T82" fmla="*/ 166 w 578"/>
                <a:gd name="T83" fmla="*/ 268 h 945"/>
                <a:gd name="T84" fmla="*/ 194 w 578"/>
                <a:gd name="T85" fmla="*/ 222 h 945"/>
                <a:gd name="T86" fmla="*/ 224 w 578"/>
                <a:gd name="T87" fmla="*/ 206 h 945"/>
                <a:gd name="T88" fmla="*/ 420 w 578"/>
                <a:gd name="T89" fmla="*/ 677 h 945"/>
                <a:gd name="T90" fmla="*/ 394 w 578"/>
                <a:gd name="T91" fmla="*/ 707 h 945"/>
                <a:gd name="T92" fmla="*/ 338 w 578"/>
                <a:gd name="T93" fmla="*/ 733 h 945"/>
                <a:gd name="T94" fmla="*/ 348 w 578"/>
                <a:gd name="T95" fmla="*/ 544 h 945"/>
                <a:gd name="T96" fmla="*/ 406 w 578"/>
                <a:gd name="T97" fmla="*/ 573 h 945"/>
                <a:gd name="T98" fmla="*/ 430 w 578"/>
                <a:gd name="T99" fmla="*/ 635 h 945"/>
                <a:gd name="T100" fmla="*/ 426 w 578"/>
                <a:gd name="T101" fmla="*/ 667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78" h="945">
                  <a:moveTo>
                    <a:pt x="552" y="514"/>
                  </a:moveTo>
                  <a:lnTo>
                    <a:pt x="552" y="514"/>
                  </a:lnTo>
                  <a:lnTo>
                    <a:pt x="540" y="498"/>
                  </a:lnTo>
                  <a:lnTo>
                    <a:pt x="526" y="482"/>
                  </a:lnTo>
                  <a:lnTo>
                    <a:pt x="510" y="466"/>
                  </a:lnTo>
                  <a:lnTo>
                    <a:pt x="490" y="450"/>
                  </a:lnTo>
                  <a:lnTo>
                    <a:pt x="490" y="450"/>
                  </a:lnTo>
                  <a:lnTo>
                    <a:pt x="468" y="436"/>
                  </a:lnTo>
                  <a:lnTo>
                    <a:pt x="440" y="422"/>
                  </a:lnTo>
                  <a:lnTo>
                    <a:pt x="408" y="410"/>
                  </a:lnTo>
                  <a:lnTo>
                    <a:pt x="372" y="398"/>
                  </a:lnTo>
                  <a:lnTo>
                    <a:pt x="372" y="398"/>
                  </a:lnTo>
                  <a:lnTo>
                    <a:pt x="344" y="392"/>
                  </a:lnTo>
                  <a:lnTo>
                    <a:pt x="344" y="392"/>
                  </a:lnTo>
                  <a:lnTo>
                    <a:pt x="318" y="386"/>
                  </a:lnTo>
                  <a:lnTo>
                    <a:pt x="318" y="202"/>
                  </a:lnTo>
                  <a:lnTo>
                    <a:pt x="318" y="202"/>
                  </a:lnTo>
                  <a:lnTo>
                    <a:pt x="336" y="204"/>
                  </a:lnTo>
                  <a:lnTo>
                    <a:pt x="352" y="208"/>
                  </a:lnTo>
                  <a:lnTo>
                    <a:pt x="366" y="218"/>
                  </a:lnTo>
                  <a:lnTo>
                    <a:pt x="380" y="230"/>
                  </a:lnTo>
                  <a:lnTo>
                    <a:pt x="380" y="230"/>
                  </a:lnTo>
                  <a:lnTo>
                    <a:pt x="390" y="246"/>
                  </a:lnTo>
                  <a:lnTo>
                    <a:pt x="398" y="262"/>
                  </a:lnTo>
                  <a:lnTo>
                    <a:pt x="404" y="282"/>
                  </a:lnTo>
                  <a:lnTo>
                    <a:pt x="406" y="302"/>
                  </a:lnTo>
                  <a:lnTo>
                    <a:pt x="552" y="302"/>
                  </a:lnTo>
                  <a:lnTo>
                    <a:pt x="552" y="302"/>
                  </a:lnTo>
                  <a:lnTo>
                    <a:pt x="550" y="276"/>
                  </a:lnTo>
                  <a:lnTo>
                    <a:pt x="544" y="250"/>
                  </a:lnTo>
                  <a:lnTo>
                    <a:pt x="538" y="228"/>
                  </a:lnTo>
                  <a:lnTo>
                    <a:pt x="530" y="208"/>
                  </a:lnTo>
                  <a:lnTo>
                    <a:pt x="530" y="208"/>
                  </a:lnTo>
                  <a:lnTo>
                    <a:pt x="518" y="188"/>
                  </a:lnTo>
                  <a:lnTo>
                    <a:pt x="506" y="172"/>
                  </a:lnTo>
                  <a:lnTo>
                    <a:pt x="494" y="156"/>
                  </a:lnTo>
                  <a:lnTo>
                    <a:pt x="478" y="142"/>
                  </a:lnTo>
                  <a:lnTo>
                    <a:pt x="478" y="142"/>
                  </a:lnTo>
                  <a:lnTo>
                    <a:pt x="462" y="130"/>
                  </a:lnTo>
                  <a:lnTo>
                    <a:pt x="446" y="118"/>
                  </a:lnTo>
                  <a:lnTo>
                    <a:pt x="426" y="108"/>
                  </a:lnTo>
                  <a:lnTo>
                    <a:pt x="406" y="100"/>
                  </a:lnTo>
                  <a:lnTo>
                    <a:pt x="406" y="100"/>
                  </a:lnTo>
                  <a:lnTo>
                    <a:pt x="386" y="94"/>
                  </a:lnTo>
                  <a:lnTo>
                    <a:pt x="364" y="88"/>
                  </a:lnTo>
                  <a:lnTo>
                    <a:pt x="342" y="84"/>
                  </a:lnTo>
                  <a:lnTo>
                    <a:pt x="318" y="80"/>
                  </a:lnTo>
                  <a:lnTo>
                    <a:pt x="318" y="0"/>
                  </a:lnTo>
                  <a:lnTo>
                    <a:pt x="258" y="0"/>
                  </a:lnTo>
                  <a:lnTo>
                    <a:pt x="258" y="80"/>
                  </a:lnTo>
                  <a:lnTo>
                    <a:pt x="258" y="80"/>
                  </a:lnTo>
                  <a:lnTo>
                    <a:pt x="234" y="82"/>
                  </a:lnTo>
                  <a:lnTo>
                    <a:pt x="212" y="86"/>
                  </a:lnTo>
                  <a:lnTo>
                    <a:pt x="190" y="92"/>
                  </a:lnTo>
                  <a:lnTo>
                    <a:pt x="168" y="98"/>
                  </a:lnTo>
                  <a:lnTo>
                    <a:pt x="168" y="98"/>
                  </a:lnTo>
                  <a:lnTo>
                    <a:pt x="146" y="106"/>
                  </a:lnTo>
                  <a:lnTo>
                    <a:pt x="126" y="116"/>
                  </a:lnTo>
                  <a:lnTo>
                    <a:pt x="108" y="128"/>
                  </a:lnTo>
                  <a:lnTo>
                    <a:pt x="90" y="140"/>
                  </a:lnTo>
                  <a:lnTo>
                    <a:pt x="90" y="140"/>
                  </a:lnTo>
                  <a:lnTo>
                    <a:pt x="76" y="156"/>
                  </a:lnTo>
                  <a:lnTo>
                    <a:pt x="60" y="172"/>
                  </a:lnTo>
                  <a:lnTo>
                    <a:pt x="48" y="190"/>
                  </a:lnTo>
                  <a:lnTo>
                    <a:pt x="38" y="208"/>
                  </a:lnTo>
                  <a:lnTo>
                    <a:pt x="38" y="208"/>
                  </a:lnTo>
                  <a:lnTo>
                    <a:pt x="28" y="230"/>
                  </a:lnTo>
                  <a:lnTo>
                    <a:pt x="22" y="252"/>
                  </a:lnTo>
                  <a:lnTo>
                    <a:pt x="18" y="276"/>
                  </a:lnTo>
                  <a:lnTo>
                    <a:pt x="18" y="302"/>
                  </a:lnTo>
                  <a:lnTo>
                    <a:pt x="18" y="302"/>
                  </a:lnTo>
                  <a:lnTo>
                    <a:pt x="18" y="328"/>
                  </a:lnTo>
                  <a:lnTo>
                    <a:pt x="22" y="350"/>
                  </a:lnTo>
                  <a:lnTo>
                    <a:pt x="28" y="370"/>
                  </a:lnTo>
                  <a:lnTo>
                    <a:pt x="34" y="388"/>
                  </a:lnTo>
                  <a:lnTo>
                    <a:pt x="34" y="388"/>
                  </a:lnTo>
                  <a:lnTo>
                    <a:pt x="44" y="406"/>
                  </a:lnTo>
                  <a:lnTo>
                    <a:pt x="56" y="420"/>
                  </a:lnTo>
                  <a:lnTo>
                    <a:pt x="68" y="434"/>
                  </a:lnTo>
                  <a:lnTo>
                    <a:pt x="82" y="446"/>
                  </a:lnTo>
                  <a:lnTo>
                    <a:pt x="82" y="446"/>
                  </a:lnTo>
                  <a:lnTo>
                    <a:pt x="98" y="458"/>
                  </a:lnTo>
                  <a:lnTo>
                    <a:pt x="114" y="468"/>
                  </a:lnTo>
                  <a:lnTo>
                    <a:pt x="130" y="476"/>
                  </a:lnTo>
                  <a:lnTo>
                    <a:pt x="148" y="484"/>
                  </a:lnTo>
                  <a:lnTo>
                    <a:pt x="148" y="484"/>
                  </a:lnTo>
                  <a:lnTo>
                    <a:pt x="186" y="498"/>
                  </a:lnTo>
                  <a:lnTo>
                    <a:pt x="224" y="508"/>
                  </a:lnTo>
                  <a:lnTo>
                    <a:pt x="224" y="508"/>
                  </a:lnTo>
                  <a:lnTo>
                    <a:pt x="244" y="514"/>
                  </a:lnTo>
                  <a:lnTo>
                    <a:pt x="244" y="514"/>
                  </a:lnTo>
                  <a:lnTo>
                    <a:pt x="258" y="518"/>
                  </a:lnTo>
                  <a:lnTo>
                    <a:pt x="258" y="735"/>
                  </a:lnTo>
                  <a:lnTo>
                    <a:pt x="258" y="735"/>
                  </a:lnTo>
                  <a:lnTo>
                    <a:pt x="234" y="729"/>
                  </a:lnTo>
                  <a:lnTo>
                    <a:pt x="214" y="721"/>
                  </a:lnTo>
                  <a:lnTo>
                    <a:pt x="194" y="707"/>
                  </a:lnTo>
                  <a:lnTo>
                    <a:pt x="178" y="693"/>
                  </a:lnTo>
                  <a:lnTo>
                    <a:pt x="178" y="693"/>
                  </a:lnTo>
                  <a:lnTo>
                    <a:pt x="170" y="683"/>
                  </a:lnTo>
                  <a:lnTo>
                    <a:pt x="164" y="673"/>
                  </a:lnTo>
                  <a:lnTo>
                    <a:pt x="158" y="663"/>
                  </a:lnTo>
                  <a:lnTo>
                    <a:pt x="154" y="651"/>
                  </a:lnTo>
                  <a:lnTo>
                    <a:pt x="148" y="627"/>
                  </a:lnTo>
                  <a:lnTo>
                    <a:pt x="146" y="599"/>
                  </a:lnTo>
                  <a:lnTo>
                    <a:pt x="0" y="599"/>
                  </a:lnTo>
                  <a:lnTo>
                    <a:pt x="0" y="599"/>
                  </a:lnTo>
                  <a:lnTo>
                    <a:pt x="4" y="629"/>
                  </a:lnTo>
                  <a:lnTo>
                    <a:pt x="10" y="657"/>
                  </a:lnTo>
                  <a:lnTo>
                    <a:pt x="16" y="683"/>
                  </a:lnTo>
                  <a:lnTo>
                    <a:pt x="24" y="707"/>
                  </a:lnTo>
                  <a:lnTo>
                    <a:pt x="36" y="729"/>
                  </a:lnTo>
                  <a:lnTo>
                    <a:pt x="48" y="749"/>
                  </a:lnTo>
                  <a:lnTo>
                    <a:pt x="60" y="767"/>
                  </a:lnTo>
                  <a:lnTo>
                    <a:pt x="76" y="785"/>
                  </a:lnTo>
                  <a:lnTo>
                    <a:pt x="76" y="785"/>
                  </a:lnTo>
                  <a:lnTo>
                    <a:pt x="94" y="799"/>
                  </a:lnTo>
                  <a:lnTo>
                    <a:pt x="112" y="813"/>
                  </a:lnTo>
                  <a:lnTo>
                    <a:pt x="132" y="825"/>
                  </a:lnTo>
                  <a:lnTo>
                    <a:pt x="154" y="833"/>
                  </a:lnTo>
                  <a:lnTo>
                    <a:pt x="178" y="841"/>
                  </a:lnTo>
                  <a:lnTo>
                    <a:pt x="202" y="849"/>
                  </a:lnTo>
                  <a:lnTo>
                    <a:pt x="230" y="853"/>
                  </a:lnTo>
                  <a:lnTo>
                    <a:pt x="258" y="855"/>
                  </a:lnTo>
                  <a:lnTo>
                    <a:pt x="258" y="945"/>
                  </a:lnTo>
                  <a:lnTo>
                    <a:pt x="318" y="945"/>
                  </a:lnTo>
                  <a:lnTo>
                    <a:pt x="318" y="855"/>
                  </a:lnTo>
                  <a:lnTo>
                    <a:pt x="318" y="855"/>
                  </a:lnTo>
                  <a:lnTo>
                    <a:pt x="356" y="851"/>
                  </a:lnTo>
                  <a:lnTo>
                    <a:pt x="390" y="845"/>
                  </a:lnTo>
                  <a:lnTo>
                    <a:pt x="420" y="837"/>
                  </a:lnTo>
                  <a:lnTo>
                    <a:pt x="446" y="825"/>
                  </a:lnTo>
                  <a:lnTo>
                    <a:pt x="446" y="825"/>
                  </a:lnTo>
                  <a:lnTo>
                    <a:pt x="470" y="811"/>
                  </a:lnTo>
                  <a:lnTo>
                    <a:pt x="492" y="797"/>
                  </a:lnTo>
                  <a:lnTo>
                    <a:pt x="510" y="781"/>
                  </a:lnTo>
                  <a:lnTo>
                    <a:pt x="526" y="765"/>
                  </a:lnTo>
                  <a:lnTo>
                    <a:pt x="526" y="765"/>
                  </a:lnTo>
                  <a:lnTo>
                    <a:pt x="540" y="749"/>
                  </a:lnTo>
                  <a:lnTo>
                    <a:pt x="550" y="733"/>
                  </a:lnTo>
                  <a:lnTo>
                    <a:pt x="560" y="715"/>
                  </a:lnTo>
                  <a:lnTo>
                    <a:pt x="566" y="697"/>
                  </a:lnTo>
                  <a:lnTo>
                    <a:pt x="566" y="697"/>
                  </a:lnTo>
                  <a:lnTo>
                    <a:pt x="576" y="667"/>
                  </a:lnTo>
                  <a:lnTo>
                    <a:pt x="578" y="653"/>
                  </a:lnTo>
                  <a:lnTo>
                    <a:pt x="578" y="641"/>
                  </a:lnTo>
                  <a:lnTo>
                    <a:pt x="578" y="641"/>
                  </a:lnTo>
                  <a:lnTo>
                    <a:pt x="578" y="613"/>
                  </a:lnTo>
                  <a:lnTo>
                    <a:pt x="574" y="581"/>
                  </a:lnTo>
                  <a:lnTo>
                    <a:pt x="574" y="581"/>
                  </a:lnTo>
                  <a:lnTo>
                    <a:pt x="572" y="565"/>
                  </a:lnTo>
                  <a:lnTo>
                    <a:pt x="566" y="546"/>
                  </a:lnTo>
                  <a:lnTo>
                    <a:pt x="560" y="530"/>
                  </a:lnTo>
                  <a:lnTo>
                    <a:pt x="552" y="514"/>
                  </a:lnTo>
                  <a:lnTo>
                    <a:pt x="552" y="514"/>
                  </a:lnTo>
                  <a:close/>
                  <a:moveTo>
                    <a:pt x="258" y="370"/>
                  </a:moveTo>
                  <a:lnTo>
                    <a:pt x="258" y="370"/>
                  </a:lnTo>
                  <a:lnTo>
                    <a:pt x="234" y="364"/>
                  </a:lnTo>
                  <a:lnTo>
                    <a:pt x="216" y="358"/>
                  </a:lnTo>
                  <a:lnTo>
                    <a:pt x="198" y="350"/>
                  </a:lnTo>
                  <a:lnTo>
                    <a:pt x="186" y="340"/>
                  </a:lnTo>
                  <a:lnTo>
                    <a:pt x="186" y="340"/>
                  </a:lnTo>
                  <a:lnTo>
                    <a:pt x="176" y="330"/>
                  </a:lnTo>
                  <a:lnTo>
                    <a:pt x="170" y="318"/>
                  </a:lnTo>
                  <a:lnTo>
                    <a:pt x="166" y="304"/>
                  </a:lnTo>
                  <a:lnTo>
                    <a:pt x="164" y="288"/>
                  </a:lnTo>
                  <a:lnTo>
                    <a:pt x="164" y="288"/>
                  </a:lnTo>
                  <a:lnTo>
                    <a:pt x="166" y="268"/>
                  </a:lnTo>
                  <a:lnTo>
                    <a:pt x="172" y="250"/>
                  </a:lnTo>
                  <a:lnTo>
                    <a:pt x="172" y="250"/>
                  </a:lnTo>
                  <a:lnTo>
                    <a:pt x="182" y="236"/>
                  </a:lnTo>
                  <a:lnTo>
                    <a:pt x="194" y="222"/>
                  </a:lnTo>
                  <a:lnTo>
                    <a:pt x="194" y="222"/>
                  </a:lnTo>
                  <a:lnTo>
                    <a:pt x="208" y="214"/>
                  </a:lnTo>
                  <a:lnTo>
                    <a:pt x="224" y="206"/>
                  </a:lnTo>
                  <a:lnTo>
                    <a:pt x="224" y="206"/>
                  </a:lnTo>
                  <a:lnTo>
                    <a:pt x="240" y="202"/>
                  </a:lnTo>
                  <a:lnTo>
                    <a:pt x="258" y="202"/>
                  </a:lnTo>
                  <a:lnTo>
                    <a:pt x="258" y="370"/>
                  </a:lnTo>
                  <a:close/>
                  <a:moveTo>
                    <a:pt x="420" y="677"/>
                  </a:moveTo>
                  <a:lnTo>
                    <a:pt x="420" y="677"/>
                  </a:lnTo>
                  <a:lnTo>
                    <a:pt x="408" y="693"/>
                  </a:lnTo>
                  <a:lnTo>
                    <a:pt x="394" y="707"/>
                  </a:lnTo>
                  <a:lnTo>
                    <a:pt x="394" y="707"/>
                  </a:lnTo>
                  <a:lnTo>
                    <a:pt x="378" y="719"/>
                  </a:lnTo>
                  <a:lnTo>
                    <a:pt x="358" y="727"/>
                  </a:lnTo>
                  <a:lnTo>
                    <a:pt x="358" y="727"/>
                  </a:lnTo>
                  <a:lnTo>
                    <a:pt x="338" y="733"/>
                  </a:lnTo>
                  <a:lnTo>
                    <a:pt x="318" y="735"/>
                  </a:lnTo>
                  <a:lnTo>
                    <a:pt x="318" y="536"/>
                  </a:lnTo>
                  <a:lnTo>
                    <a:pt x="318" y="536"/>
                  </a:lnTo>
                  <a:lnTo>
                    <a:pt x="348" y="544"/>
                  </a:lnTo>
                  <a:lnTo>
                    <a:pt x="372" y="554"/>
                  </a:lnTo>
                  <a:lnTo>
                    <a:pt x="390" y="562"/>
                  </a:lnTo>
                  <a:lnTo>
                    <a:pt x="406" y="573"/>
                  </a:lnTo>
                  <a:lnTo>
                    <a:pt x="406" y="573"/>
                  </a:lnTo>
                  <a:lnTo>
                    <a:pt x="416" y="585"/>
                  </a:lnTo>
                  <a:lnTo>
                    <a:pt x="424" y="599"/>
                  </a:lnTo>
                  <a:lnTo>
                    <a:pt x="430" y="615"/>
                  </a:lnTo>
                  <a:lnTo>
                    <a:pt x="430" y="635"/>
                  </a:lnTo>
                  <a:lnTo>
                    <a:pt x="430" y="635"/>
                  </a:lnTo>
                  <a:lnTo>
                    <a:pt x="430" y="647"/>
                  </a:lnTo>
                  <a:lnTo>
                    <a:pt x="428" y="657"/>
                  </a:lnTo>
                  <a:lnTo>
                    <a:pt x="426" y="667"/>
                  </a:lnTo>
                  <a:lnTo>
                    <a:pt x="420" y="677"/>
                  </a:lnTo>
                  <a:lnTo>
                    <a:pt x="420" y="6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D57F1C8F-CFA4-1995-DC88-DC5789BE3966}"/>
              </a:ext>
            </a:extLst>
          </p:cNvPr>
          <p:cNvSpPr txBox="1"/>
          <p:nvPr/>
        </p:nvSpPr>
        <p:spPr>
          <a:xfrm>
            <a:off x="6372751" y="3250065"/>
            <a:ext cx="51608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B) Regime obbligatorio (con convenzione)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4DE7AE7-8CB6-517D-487B-4AE7406FF248}"/>
              </a:ext>
            </a:extLst>
          </p:cNvPr>
          <p:cNvSpPr txBox="1"/>
          <p:nvPr/>
        </p:nvSpPr>
        <p:spPr>
          <a:xfrm>
            <a:off x="10029583" y="4001730"/>
            <a:ext cx="15039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Tassazione x%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302D060-0CA2-9D04-2C94-78D4F3F34899}"/>
              </a:ext>
            </a:extLst>
          </p:cNvPr>
          <p:cNvSpPr txBox="1"/>
          <p:nvPr/>
        </p:nvSpPr>
        <p:spPr>
          <a:xfrm>
            <a:off x="6426998" y="5551433"/>
            <a:ext cx="25439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Tassazione 26% dividendi (obbligatorio)</a:t>
            </a:r>
          </a:p>
        </p:txBody>
      </p:sp>
      <p:sp>
        <p:nvSpPr>
          <p:cNvPr id="94" name="Arrow: Curved Right 93">
            <a:extLst>
              <a:ext uri="{FF2B5EF4-FFF2-40B4-BE49-F238E27FC236}">
                <a16:creationId xmlns:a16="http://schemas.microsoft.com/office/drawing/2014/main" id="{A8A27728-647F-89CF-44C8-A3812E73845F}"/>
              </a:ext>
            </a:extLst>
          </p:cNvPr>
          <p:cNvSpPr/>
          <p:nvPr/>
        </p:nvSpPr>
        <p:spPr>
          <a:xfrm rot="3211765">
            <a:off x="8048890" y="3817529"/>
            <a:ext cx="203745" cy="823403"/>
          </a:xfrm>
          <a:prstGeom prst="curvedRightArrow">
            <a:avLst/>
          </a:prstGeom>
          <a:solidFill>
            <a:srgbClr val="C00000"/>
          </a:solidFill>
          <a:ln w="25400" cap="flat" cmpd="sng" algn="ctr">
            <a:solidFill>
              <a:srgbClr val="D04A02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Freeform 459">
            <a:extLst>
              <a:ext uri="{FF2B5EF4-FFF2-40B4-BE49-F238E27FC236}">
                <a16:creationId xmlns:a16="http://schemas.microsoft.com/office/drawing/2014/main" id="{82C2976F-939C-503B-C766-1CB7D18A42D5}"/>
              </a:ext>
            </a:extLst>
          </p:cNvPr>
          <p:cNvSpPr>
            <a:spLocks/>
          </p:cNvSpPr>
          <p:nvPr/>
        </p:nvSpPr>
        <p:spPr bwMode="auto">
          <a:xfrm rot="20481963">
            <a:off x="8854616" y="3864137"/>
            <a:ext cx="927574" cy="460270"/>
          </a:xfrm>
          <a:custGeom>
            <a:avLst/>
            <a:gdLst>
              <a:gd name="connsiteX0" fmla="*/ 6697387 w 9013239"/>
              <a:gd name="connsiteY0" fmla="*/ 4931904 h 4936668"/>
              <a:gd name="connsiteX1" fmla="*/ 6706917 w 9013239"/>
              <a:gd name="connsiteY1" fmla="*/ 4931904 h 4936668"/>
              <a:gd name="connsiteX2" fmla="*/ 6711682 w 9013239"/>
              <a:gd name="connsiteY2" fmla="*/ 4931904 h 4936668"/>
              <a:gd name="connsiteX3" fmla="*/ 6711682 w 9013239"/>
              <a:gd name="connsiteY3" fmla="*/ 4936668 h 4936668"/>
              <a:gd name="connsiteX4" fmla="*/ 6702152 w 9013239"/>
              <a:gd name="connsiteY4" fmla="*/ 4936668 h 4936668"/>
              <a:gd name="connsiteX5" fmla="*/ 6697387 w 9013239"/>
              <a:gd name="connsiteY5" fmla="*/ 4936668 h 4936668"/>
              <a:gd name="connsiteX6" fmla="*/ 6740274 w 9013239"/>
              <a:gd name="connsiteY6" fmla="*/ 4912844 h 4936668"/>
              <a:gd name="connsiteX7" fmla="*/ 6745039 w 9013239"/>
              <a:gd name="connsiteY7" fmla="*/ 4917608 h 4936668"/>
              <a:gd name="connsiteX8" fmla="*/ 6745039 w 9013239"/>
              <a:gd name="connsiteY8" fmla="*/ 4922372 h 4936668"/>
              <a:gd name="connsiteX9" fmla="*/ 6735509 w 9013239"/>
              <a:gd name="connsiteY9" fmla="*/ 4927140 h 4936668"/>
              <a:gd name="connsiteX10" fmla="*/ 6725978 w 9013239"/>
              <a:gd name="connsiteY10" fmla="*/ 4927140 h 4936668"/>
              <a:gd name="connsiteX11" fmla="*/ 6735509 w 9013239"/>
              <a:gd name="connsiteY11" fmla="*/ 4922372 h 4936668"/>
              <a:gd name="connsiteX12" fmla="*/ 6759334 w 9013239"/>
              <a:gd name="connsiteY12" fmla="*/ 4903312 h 4936668"/>
              <a:gd name="connsiteX13" fmla="*/ 6773630 w 9013239"/>
              <a:gd name="connsiteY13" fmla="*/ 4912844 h 4936668"/>
              <a:gd name="connsiteX14" fmla="*/ 6778395 w 9013239"/>
              <a:gd name="connsiteY14" fmla="*/ 4912844 h 4936668"/>
              <a:gd name="connsiteX15" fmla="*/ 6773630 w 9013239"/>
              <a:gd name="connsiteY15" fmla="*/ 4917608 h 4936668"/>
              <a:gd name="connsiteX16" fmla="*/ 6768865 w 9013239"/>
              <a:gd name="connsiteY16" fmla="*/ 4922376 h 4936668"/>
              <a:gd name="connsiteX17" fmla="*/ 6768865 w 9013239"/>
              <a:gd name="connsiteY17" fmla="*/ 4912844 h 4936668"/>
              <a:gd name="connsiteX18" fmla="*/ 6835576 w 9013239"/>
              <a:gd name="connsiteY18" fmla="*/ 4898548 h 4936668"/>
              <a:gd name="connsiteX19" fmla="*/ 6826046 w 9013239"/>
              <a:gd name="connsiteY19" fmla="*/ 4903312 h 4936668"/>
              <a:gd name="connsiteX20" fmla="*/ 6821281 w 9013239"/>
              <a:gd name="connsiteY20" fmla="*/ 4908080 h 4936668"/>
              <a:gd name="connsiteX21" fmla="*/ 6811750 w 9013239"/>
              <a:gd name="connsiteY21" fmla="*/ 4912844 h 4936668"/>
              <a:gd name="connsiteX22" fmla="*/ 6802220 w 9013239"/>
              <a:gd name="connsiteY22" fmla="*/ 4908080 h 4936668"/>
              <a:gd name="connsiteX23" fmla="*/ 6811750 w 9013239"/>
              <a:gd name="connsiteY23" fmla="*/ 4903312 h 4936668"/>
              <a:gd name="connsiteX24" fmla="*/ 6859401 w 9013239"/>
              <a:gd name="connsiteY24" fmla="*/ 4884252 h 4936668"/>
              <a:gd name="connsiteX25" fmla="*/ 6859401 w 9013239"/>
              <a:gd name="connsiteY25" fmla="*/ 4889020 h 4936668"/>
              <a:gd name="connsiteX26" fmla="*/ 6854636 w 9013239"/>
              <a:gd name="connsiteY26" fmla="*/ 4893784 h 4936668"/>
              <a:gd name="connsiteX27" fmla="*/ 6849871 w 9013239"/>
              <a:gd name="connsiteY27" fmla="*/ 4893784 h 4936668"/>
              <a:gd name="connsiteX28" fmla="*/ 6849871 w 9013239"/>
              <a:gd name="connsiteY28" fmla="*/ 4889020 h 4936668"/>
              <a:gd name="connsiteX29" fmla="*/ 6883227 w 9013239"/>
              <a:gd name="connsiteY29" fmla="*/ 4869956 h 4936668"/>
              <a:gd name="connsiteX30" fmla="*/ 6887992 w 9013239"/>
              <a:gd name="connsiteY30" fmla="*/ 4869956 h 4936668"/>
              <a:gd name="connsiteX31" fmla="*/ 6883227 w 9013239"/>
              <a:gd name="connsiteY31" fmla="*/ 4874724 h 4936668"/>
              <a:gd name="connsiteX32" fmla="*/ 6878462 w 9013239"/>
              <a:gd name="connsiteY32" fmla="*/ 4874724 h 4936668"/>
              <a:gd name="connsiteX33" fmla="*/ 6940408 w 9013239"/>
              <a:gd name="connsiteY33" fmla="*/ 4798480 h 4936668"/>
              <a:gd name="connsiteX34" fmla="*/ 6921348 w 9013239"/>
              <a:gd name="connsiteY34" fmla="*/ 4831836 h 4936668"/>
              <a:gd name="connsiteX35" fmla="*/ 6892757 w 9013239"/>
              <a:gd name="connsiteY35" fmla="*/ 4865192 h 4936668"/>
              <a:gd name="connsiteX36" fmla="*/ 6892757 w 9013239"/>
              <a:gd name="connsiteY36" fmla="*/ 4860428 h 4936668"/>
              <a:gd name="connsiteX37" fmla="*/ 6907052 w 9013239"/>
              <a:gd name="connsiteY37" fmla="*/ 4841368 h 4936668"/>
              <a:gd name="connsiteX38" fmla="*/ 6911817 w 9013239"/>
              <a:gd name="connsiteY38" fmla="*/ 4831836 h 4936668"/>
              <a:gd name="connsiteX39" fmla="*/ 6921348 w 9013239"/>
              <a:gd name="connsiteY39" fmla="*/ 4827072 h 4936668"/>
              <a:gd name="connsiteX40" fmla="*/ 6926113 w 9013239"/>
              <a:gd name="connsiteY40" fmla="*/ 4817540 h 4936668"/>
              <a:gd name="connsiteX41" fmla="*/ 6926113 w 9013239"/>
              <a:gd name="connsiteY41" fmla="*/ 4808012 h 4936668"/>
              <a:gd name="connsiteX42" fmla="*/ 6640206 w 9013239"/>
              <a:gd name="connsiteY42" fmla="*/ 4588816 h 4936668"/>
              <a:gd name="connsiteX43" fmla="*/ 6649736 w 9013239"/>
              <a:gd name="connsiteY43" fmla="*/ 4603112 h 4936668"/>
              <a:gd name="connsiteX44" fmla="*/ 6664032 w 9013239"/>
              <a:gd name="connsiteY44" fmla="*/ 4607876 h 4936668"/>
              <a:gd name="connsiteX45" fmla="*/ 6659267 w 9013239"/>
              <a:gd name="connsiteY45" fmla="*/ 4612640 h 4936668"/>
              <a:gd name="connsiteX46" fmla="*/ 6644971 w 9013239"/>
              <a:gd name="connsiteY46" fmla="*/ 4607876 h 4936668"/>
              <a:gd name="connsiteX47" fmla="*/ 6640206 w 9013239"/>
              <a:gd name="connsiteY47" fmla="*/ 4603112 h 4936668"/>
              <a:gd name="connsiteX48" fmla="*/ 6644971 w 9013239"/>
              <a:gd name="connsiteY48" fmla="*/ 4560224 h 4936668"/>
              <a:gd name="connsiteX49" fmla="*/ 6649736 w 9013239"/>
              <a:gd name="connsiteY49" fmla="*/ 4569756 h 4936668"/>
              <a:gd name="connsiteX50" fmla="*/ 6659266 w 9013239"/>
              <a:gd name="connsiteY50" fmla="*/ 4588816 h 4936668"/>
              <a:gd name="connsiteX51" fmla="*/ 6654501 w 9013239"/>
              <a:gd name="connsiteY51" fmla="*/ 4598344 h 4936668"/>
              <a:gd name="connsiteX52" fmla="*/ 6649736 w 9013239"/>
              <a:gd name="connsiteY52" fmla="*/ 4579284 h 4936668"/>
              <a:gd name="connsiteX53" fmla="*/ 4269554 w 9013239"/>
              <a:gd name="connsiteY53" fmla="*/ 4474452 h 4936668"/>
              <a:gd name="connsiteX54" fmla="*/ 4274319 w 9013239"/>
              <a:gd name="connsiteY54" fmla="*/ 4545928 h 4936668"/>
              <a:gd name="connsiteX55" fmla="*/ 4298145 w 9013239"/>
              <a:gd name="connsiteY55" fmla="*/ 4631700 h 4936668"/>
              <a:gd name="connsiteX56" fmla="*/ 4302910 w 9013239"/>
              <a:gd name="connsiteY56" fmla="*/ 4655528 h 4936668"/>
              <a:gd name="connsiteX57" fmla="*/ 4298145 w 9013239"/>
              <a:gd name="connsiteY57" fmla="*/ 4665056 h 4936668"/>
              <a:gd name="connsiteX58" fmla="*/ 4288615 w 9013239"/>
              <a:gd name="connsiteY58" fmla="*/ 4626936 h 4936668"/>
              <a:gd name="connsiteX59" fmla="*/ 4264789 w 9013239"/>
              <a:gd name="connsiteY59" fmla="*/ 4541164 h 4936668"/>
              <a:gd name="connsiteX60" fmla="*/ 4264789 w 9013239"/>
              <a:gd name="connsiteY60" fmla="*/ 4493512 h 4936668"/>
              <a:gd name="connsiteX61" fmla="*/ 4321970 w 9013239"/>
              <a:gd name="connsiteY61" fmla="*/ 4364856 h 4936668"/>
              <a:gd name="connsiteX62" fmla="*/ 4288614 w 9013239"/>
              <a:gd name="connsiteY62" fmla="*/ 4417272 h 4936668"/>
              <a:gd name="connsiteX63" fmla="*/ 4274319 w 9013239"/>
              <a:gd name="connsiteY63" fmla="*/ 4455392 h 4936668"/>
              <a:gd name="connsiteX64" fmla="*/ 4269554 w 9013239"/>
              <a:gd name="connsiteY64" fmla="*/ 4469688 h 4936668"/>
              <a:gd name="connsiteX65" fmla="*/ 4269554 w 9013239"/>
              <a:gd name="connsiteY65" fmla="*/ 4450628 h 4936668"/>
              <a:gd name="connsiteX66" fmla="*/ 4283849 w 9013239"/>
              <a:gd name="connsiteY66" fmla="*/ 4417272 h 4936668"/>
              <a:gd name="connsiteX67" fmla="*/ 4307675 w 9013239"/>
              <a:gd name="connsiteY67" fmla="*/ 4374384 h 4936668"/>
              <a:gd name="connsiteX68" fmla="*/ 6911818 w 9013239"/>
              <a:gd name="connsiteY68" fmla="*/ 4360088 h 4936668"/>
              <a:gd name="connsiteX69" fmla="*/ 6921348 w 9013239"/>
              <a:gd name="connsiteY69" fmla="*/ 4369620 h 4936668"/>
              <a:gd name="connsiteX70" fmla="*/ 6926113 w 9013239"/>
              <a:gd name="connsiteY70" fmla="*/ 4393444 h 4936668"/>
              <a:gd name="connsiteX71" fmla="*/ 6954704 w 9013239"/>
              <a:gd name="connsiteY71" fmla="*/ 4460156 h 4936668"/>
              <a:gd name="connsiteX72" fmla="*/ 6954704 w 9013239"/>
              <a:gd name="connsiteY72" fmla="*/ 4474452 h 4936668"/>
              <a:gd name="connsiteX73" fmla="*/ 6940409 w 9013239"/>
              <a:gd name="connsiteY73" fmla="*/ 4445860 h 4936668"/>
              <a:gd name="connsiteX74" fmla="*/ 6921348 w 9013239"/>
              <a:gd name="connsiteY74" fmla="*/ 4398212 h 4936668"/>
              <a:gd name="connsiteX75" fmla="*/ 4345796 w 9013239"/>
              <a:gd name="connsiteY75" fmla="*/ 4312436 h 4936668"/>
              <a:gd name="connsiteX76" fmla="*/ 4350561 w 9013239"/>
              <a:gd name="connsiteY76" fmla="*/ 4312436 h 4936668"/>
              <a:gd name="connsiteX77" fmla="*/ 4355326 w 9013239"/>
              <a:gd name="connsiteY77" fmla="*/ 4317204 h 4936668"/>
              <a:gd name="connsiteX78" fmla="*/ 4341031 w 9013239"/>
              <a:gd name="connsiteY78" fmla="*/ 4331496 h 4936668"/>
              <a:gd name="connsiteX79" fmla="*/ 4326735 w 9013239"/>
              <a:gd name="connsiteY79" fmla="*/ 4350560 h 4936668"/>
              <a:gd name="connsiteX80" fmla="*/ 4321970 w 9013239"/>
              <a:gd name="connsiteY80" fmla="*/ 4350560 h 4936668"/>
              <a:gd name="connsiteX81" fmla="*/ 4331500 w 9013239"/>
              <a:gd name="connsiteY81" fmla="*/ 4336264 h 4936668"/>
              <a:gd name="connsiteX82" fmla="*/ 4331500 w 9013239"/>
              <a:gd name="connsiteY82" fmla="*/ 4331496 h 4936668"/>
              <a:gd name="connsiteX83" fmla="*/ 4422038 w 9013239"/>
              <a:gd name="connsiteY83" fmla="*/ 4269552 h 4936668"/>
              <a:gd name="connsiteX84" fmla="*/ 4422038 w 9013239"/>
              <a:gd name="connsiteY84" fmla="*/ 4274316 h 4936668"/>
              <a:gd name="connsiteX85" fmla="*/ 4398212 w 9013239"/>
              <a:gd name="connsiteY85" fmla="*/ 4283848 h 4936668"/>
              <a:gd name="connsiteX86" fmla="*/ 4364856 w 9013239"/>
              <a:gd name="connsiteY86" fmla="*/ 4307672 h 4936668"/>
              <a:gd name="connsiteX87" fmla="*/ 4360091 w 9013239"/>
              <a:gd name="connsiteY87" fmla="*/ 4307672 h 4936668"/>
              <a:gd name="connsiteX88" fmla="*/ 4369621 w 9013239"/>
              <a:gd name="connsiteY88" fmla="*/ 4298140 h 4936668"/>
              <a:gd name="connsiteX89" fmla="*/ 4379152 w 9013239"/>
              <a:gd name="connsiteY89" fmla="*/ 4293376 h 4936668"/>
              <a:gd name="connsiteX90" fmla="*/ 4402977 w 9013239"/>
              <a:gd name="connsiteY90" fmla="*/ 4274316 h 4936668"/>
              <a:gd name="connsiteX91" fmla="*/ 4412508 w 9013239"/>
              <a:gd name="connsiteY91" fmla="*/ 4274316 h 4936668"/>
              <a:gd name="connsiteX92" fmla="*/ 4669825 w 9013239"/>
              <a:gd name="connsiteY92" fmla="*/ 4093244 h 4936668"/>
              <a:gd name="connsiteX93" fmla="*/ 4679355 w 9013239"/>
              <a:gd name="connsiteY93" fmla="*/ 4093244 h 4936668"/>
              <a:gd name="connsiteX94" fmla="*/ 4665060 w 9013239"/>
              <a:gd name="connsiteY94" fmla="*/ 4112304 h 4936668"/>
              <a:gd name="connsiteX95" fmla="*/ 4636469 w 9013239"/>
              <a:gd name="connsiteY95" fmla="*/ 4131364 h 4936668"/>
              <a:gd name="connsiteX96" fmla="*/ 4626939 w 9013239"/>
              <a:gd name="connsiteY96" fmla="*/ 4131364 h 4936668"/>
              <a:gd name="connsiteX97" fmla="*/ 4660295 w 9013239"/>
              <a:gd name="connsiteY97" fmla="*/ 4102772 h 4936668"/>
              <a:gd name="connsiteX98" fmla="*/ 6192283 w 9013239"/>
              <a:gd name="connsiteY98" fmla="*/ 4040824 h 4936668"/>
              <a:gd name="connsiteX99" fmla="*/ 6201814 w 9013239"/>
              <a:gd name="connsiteY99" fmla="*/ 4045592 h 4936668"/>
              <a:gd name="connsiteX100" fmla="*/ 6182753 w 9013239"/>
              <a:gd name="connsiteY100" fmla="*/ 4045592 h 4936668"/>
              <a:gd name="connsiteX101" fmla="*/ 5122511 w 9013239"/>
              <a:gd name="connsiteY101" fmla="*/ 4040824 h 4936668"/>
              <a:gd name="connsiteX102" fmla="*/ 5132042 w 9013239"/>
              <a:gd name="connsiteY102" fmla="*/ 4040824 h 4936668"/>
              <a:gd name="connsiteX103" fmla="*/ 5141572 w 9013239"/>
              <a:gd name="connsiteY103" fmla="*/ 4050356 h 4936668"/>
              <a:gd name="connsiteX104" fmla="*/ 5146337 w 9013239"/>
              <a:gd name="connsiteY104" fmla="*/ 4050356 h 4936668"/>
              <a:gd name="connsiteX105" fmla="*/ 5146337 w 9013239"/>
              <a:gd name="connsiteY105" fmla="*/ 4055120 h 4936668"/>
              <a:gd name="connsiteX106" fmla="*/ 5146337 w 9013239"/>
              <a:gd name="connsiteY106" fmla="*/ 4059884 h 4936668"/>
              <a:gd name="connsiteX107" fmla="*/ 5141572 w 9013239"/>
              <a:gd name="connsiteY107" fmla="*/ 4064652 h 4936668"/>
              <a:gd name="connsiteX108" fmla="*/ 5136807 w 9013239"/>
              <a:gd name="connsiteY108" fmla="*/ 4069416 h 4936668"/>
              <a:gd name="connsiteX109" fmla="*/ 5108216 w 9013239"/>
              <a:gd name="connsiteY109" fmla="*/ 4055120 h 4936668"/>
              <a:gd name="connsiteX110" fmla="*/ 5108216 w 9013239"/>
              <a:gd name="connsiteY110" fmla="*/ 4045592 h 4936668"/>
              <a:gd name="connsiteX111" fmla="*/ 6230405 w 9013239"/>
              <a:gd name="connsiteY111" fmla="*/ 4026532 h 4936668"/>
              <a:gd name="connsiteX112" fmla="*/ 6244700 w 9013239"/>
              <a:gd name="connsiteY112" fmla="*/ 4026532 h 4936668"/>
              <a:gd name="connsiteX113" fmla="*/ 6216109 w 9013239"/>
              <a:gd name="connsiteY113" fmla="*/ 4040824 h 4936668"/>
              <a:gd name="connsiteX114" fmla="*/ 6201814 w 9013239"/>
              <a:gd name="connsiteY114" fmla="*/ 4045592 h 4936668"/>
              <a:gd name="connsiteX115" fmla="*/ 6220874 w 9013239"/>
              <a:gd name="connsiteY115" fmla="*/ 4036060 h 4936668"/>
              <a:gd name="connsiteX116" fmla="*/ 5594259 w 9013239"/>
              <a:gd name="connsiteY116" fmla="*/ 4026532 h 4936668"/>
              <a:gd name="connsiteX117" fmla="*/ 5589494 w 9013239"/>
              <a:gd name="connsiteY117" fmla="*/ 4040828 h 4936668"/>
              <a:gd name="connsiteX118" fmla="*/ 5589494 w 9013239"/>
              <a:gd name="connsiteY118" fmla="*/ 4036060 h 4936668"/>
              <a:gd name="connsiteX119" fmla="*/ 5599025 w 9013239"/>
              <a:gd name="connsiteY119" fmla="*/ 3969348 h 4936668"/>
              <a:gd name="connsiteX120" fmla="*/ 5603790 w 9013239"/>
              <a:gd name="connsiteY120" fmla="*/ 3978880 h 4936668"/>
              <a:gd name="connsiteX121" fmla="*/ 5608555 w 9013239"/>
              <a:gd name="connsiteY121" fmla="*/ 3988408 h 4936668"/>
              <a:gd name="connsiteX122" fmla="*/ 5603790 w 9013239"/>
              <a:gd name="connsiteY122" fmla="*/ 4012232 h 4936668"/>
              <a:gd name="connsiteX123" fmla="*/ 5603790 w 9013239"/>
              <a:gd name="connsiteY123" fmla="*/ 3988408 h 4936668"/>
              <a:gd name="connsiteX124" fmla="*/ 5551374 w 9013239"/>
              <a:gd name="connsiteY124" fmla="*/ 3945524 h 4936668"/>
              <a:gd name="connsiteX125" fmla="*/ 5546609 w 9013239"/>
              <a:gd name="connsiteY125" fmla="*/ 3955052 h 4936668"/>
              <a:gd name="connsiteX126" fmla="*/ 5541844 w 9013239"/>
              <a:gd name="connsiteY126" fmla="*/ 3964584 h 4936668"/>
              <a:gd name="connsiteX127" fmla="*/ 5546609 w 9013239"/>
              <a:gd name="connsiteY127" fmla="*/ 3969348 h 4936668"/>
              <a:gd name="connsiteX128" fmla="*/ 5537078 w 9013239"/>
              <a:gd name="connsiteY128" fmla="*/ 3964584 h 4936668"/>
              <a:gd name="connsiteX129" fmla="*/ 5532313 w 9013239"/>
              <a:gd name="connsiteY129" fmla="*/ 3964584 h 4936668"/>
              <a:gd name="connsiteX130" fmla="*/ 5532313 w 9013239"/>
              <a:gd name="connsiteY130" fmla="*/ 3959820 h 4936668"/>
              <a:gd name="connsiteX131" fmla="*/ 5537078 w 9013239"/>
              <a:gd name="connsiteY131" fmla="*/ 3955052 h 4936668"/>
              <a:gd name="connsiteX132" fmla="*/ 5622850 w 9013239"/>
              <a:gd name="connsiteY132" fmla="*/ 3931228 h 4936668"/>
              <a:gd name="connsiteX133" fmla="*/ 5646676 w 9013239"/>
              <a:gd name="connsiteY133" fmla="*/ 3935992 h 4936668"/>
              <a:gd name="connsiteX134" fmla="*/ 5646676 w 9013239"/>
              <a:gd name="connsiteY134" fmla="*/ 3940756 h 4936668"/>
              <a:gd name="connsiteX135" fmla="*/ 5632380 w 9013239"/>
              <a:gd name="connsiteY135" fmla="*/ 3935992 h 4936668"/>
              <a:gd name="connsiteX136" fmla="*/ 5718153 w 9013239"/>
              <a:gd name="connsiteY136" fmla="*/ 3926464 h 4936668"/>
              <a:gd name="connsiteX137" fmla="*/ 5722918 w 9013239"/>
              <a:gd name="connsiteY137" fmla="*/ 3931228 h 4936668"/>
              <a:gd name="connsiteX138" fmla="*/ 5708623 w 9013239"/>
              <a:gd name="connsiteY138" fmla="*/ 3935992 h 4936668"/>
              <a:gd name="connsiteX139" fmla="*/ 5689562 w 9013239"/>
              <a:gd name="connsiteY139" fmla="*/ 3935992 h 4936668"/>
              <a:gd name="connsiteX140" fmla="*/ 5684797 w 9013239"/>
              <a:gd name="connsiteY140" fmla="*/ 3931228 h 4936668"/>
              <a:gd name="connsiteX141" fmla="*/ 5694327 w 9013239"/>
              <a:gd name="connsiteY141" fmla="*/ 3931228 h 4936668"/>
              <a:gd name="connsiteX142" fmla="*/ 6759333 w 9013239"/>
              <a:gd name="connsiteY142" fmla="*/ 3802568 h 4936668"/>
              <a:gd name="connsiteX143" fmla="*/ 6754568 w 9013239"/>
              <a:gd name="connsiteY143" fmla="*/ 3845456 h 4936668"/>
              <a:gd name="connsiteX144" fmla="*/ 6749803 w 9013239"/>
              <a:gd name="connsiteY144" fmla="*/ 3831160 h 4936668"/>
              <a:gd name="connsiteX145" fmla="*/ 6749803 w 9013239"/>
              <a:gd name="connsiteY145" fmla="*/ 3812100 h 4936668"/>
              <a:gd name="connsiteX146" fmla="*/ 6754568 w 9013239"/>
              <a:gd name="connsiteY146" fmla="*/ 3807336 h 4936668"/>
              <a:gd name="connsiteX147" fmla="*/ 962556 w 9013239"/>
              <a:gd name="connsiteY147" fmla="*/ 3421360 h 4936668"/>
              <a:gd name="connsiteX148" fmla="*/ 972086 w 9013239"/>
              <a:gd name="connsiteY148" fmla="*/ 3435656 h 4936668"/>
              <a:gd name="connsiteX149" fmla="*/ 991147 w 9013239"/>
              <a:gd name="connsiteY149" fmla="*/ 3454716 h 4936668"/>
              <a:gd name="connsiteX150" fmla="*/ 995912 w 9013239"/>
              <a:gd name="connsiteY150" fmla="*/ 3459480 h 4936668"/>
              <a:gd name="connsiteX151" fmla="*/ 986382 w 9013239"/>
              <a:gd name="connsiteY151" fmla="*/ 3459480 h 4936668"/>
              <a:gd name="connsiteX152" fmla="*/ 976851 w 9013239"/>
              <a:gd name="connsiteY152" fmla="*/ 3459480 h 4936668"/>
              <a:gd name="connsiteX153" fmla="*/ 967321 w 9013239"/>
              <a:gd name="connsiteY153" fmla="*/ 3440420 h 4936668"/>
              <a:gd name="connsiteX154" fmla="*/ 957791 w 9013239"/>
              <a:gd name="connsiteY154" fmla="*/ 3426126 h 4936668"/>
              <a:gd name="connsiteX155" fmla="*/ 800541 w 9013239"/>
              <a:gd name="connsiteY155" fmla="*/ 3373708 h 4936668"/>
              <a:gd name="connsiteX156" fmla="*/ 810071 w 9013239"/>
              <a:gd name="connsiteY156" fmla="*/ 3373708 h 4936668"/>
              <a:gd name="connsiteX157" fmla="*/ 819602 w 9013239"/>
              <a:gd name="connsiteY157" fmla="*/ 3378472 h 4936668"/>
              <a:gd name="connsiteX158" fmla="*/ 824367 w 9013239"/>
              <a:gd name="connsiteY158" fmla="*/ 3383238 h 4936668"/>
              <a:gd name="connsiteX159" fmla="*/ 824367 w 9013239"/>
              <a:gd name="connsiteY159" fmla="*/ 3388004 h 4936668"/>
              <a:gd name="connsiteX160" fmla="*/ 819602 w 9013239"/>
              <a:gd name="connsiteY160" fmla="*/ 3388004 h 4936668"/>
              <a:gd name="connsiteX161" fmla="*/ 810071 w 9013239"/>
              <a:gd name="connsiteY161" fmla="*/ 3383238 h 4936668"/>
              <a:gd name="connsiteX162" fmla="*/ 957791 w 9013239"/>
              <a:gd name="connsiteY162" fmla="*/ 3340352 h 4936668"/>
              <a:gd name="connsiteX163" fmla="*/ 962556 w 9013239"/>
              <a:gd name="connsiteY163" fmla="*/ 3340352 h 4936668"/>
              <a:gd name="connsiteX164" fmla="*/ 986382 w 9013239"/>
              <a:gd name="connsiteY164" fmla="*/ 3349882 h 4936668"/>
              <a:gd name="connsiteX165" fmla="*/ 995912 w 9013239"/>
              <a:gd name="connsiteY165" fmla="*/ 3354648 h 4936668"/>
              <a:gd name="connsiteX166" fmla="*/ 1000677 w 9013239"/>
              <a:gd name="connsiteY166" fmla="*/ 3368944 h 4936668"/>
              <a:gd name="connsiteX167" fmla="*/ 991147 w 9013239"/>
              <a:gd name="connsiteY167" fmla="*/ 3368944 h 4936668"/>
              <a:gd name="connsiteX168" fmla="*/ 976851 w 9013239"/>
              <a:gd name="connsiteY168" fmla="*/ 3368944 h 4936668"/>
              <a:gd name="connsiteX169" fmla="*/ 976851 w 9013239"/>
              <a:gd name="connsiteY169" fmla="*/ 3359412 h 4936668"/>
              <a:gd name="connsiteX170" fmla="*/ 972086 w 9013239"/>
              <a:gd name="connsiteY170" fmla="*/ 3349882 h 4936668"/>
              <a:gd name="connsiteX171" fmla="*/ 962556 w 9013239"/>
              <a:gd name="connsiteY171" fmla="*/ 3345118 h 4936668"/>
              <a:gd name="connsiteX172" fmla="*/ 695709 w 9013239"/>
              <a:gd name="connsiteY172" fmla="*/ 3235520 h 4936668"/>
              <a:gd name="connsiteX173" fmla="*/ 724300 w 9013239"/>
              <a:gd name="connsiteY173" fmla="*/ 3235520 h 4936668"/>
              <a:gd name="connsiteX174" fmla="*/ 738595 w 9013239"/>
              <a:gd name="connsiteY174" fmla="*/ 3245050 h 4936668"/>
              <a:gd name="connsiteX175" fmla="*/ 729065 w 9013239"/>
              <a:gd name="connsiteY175" fmla="*/ 3254580 h 4936668"/>
              <a:gd name="connsiteX176" fmla="*/ 719535 w 9013239"/>
              <a:gd name="connsiteY176" fmla="*/ 3259346 h 4936668"/>
              <a:gd name="connsiteX177" fmla="*/ 710004 w 9013239"/>
              <a:gd name="connsiteY177" fmla="*/ 3254580 h 4936668"/>
              <a:gd name="connsiteX178" fmla="*/ 748125 w 9013239"/>
              <a:gd name="connsiteY178" fmla="*/ 3225988 h 4936668"/>
              <a:gd name="connsiteX179" fmla="*/ 752890 w 9013239"/>
              <a:gd name="connsiteY179" fmla="*/ 3225988 h 4936668"/>
              <a:gd name="connsiteX180" fmla="*/ 786246 w 9013239"/>
              <a:gd name="connsiteY180" fmla="*/ 3235520 h 4936668"/>
              <a:gd name="connsiteX181" fmla="*/ 805307 w 9013239"/>
              <a:gd name="connsiteY181" fmla="*/ 3230754 h 4936668"/>
              <a:gd name="connsiteX182" fmla="*/ 805307 w 9013239"/>
              <a:gd name="connsiteY182" fmla="*/ 3235520 h 4936668"/>
              <a:gd name="connsiteX183" fmla="*/ 805307 w 9013239"/>
              <a:gd name="connsiteY183" fmla="*/ 3240284 h 4936668"/>
              <a:gd name="connsiteX184" fmla="*/ 767186 w 9013239"/>
              <a:gd name="connsiteY184" fmla="*/ 3245050 h 4936668"/>
              <a:gd name="connsiteX185" fmla="*/ 752890 w 9013239"/>
              <a:gd name="connsiteY185" fmla="*/ 3240284 h 4936668"/>
              <a:gd name="connsiteX186" fmla="*/ 752890 w 9013239"/>
              <a:gd name="connsiteY186" fmla="*/ 3235520 h 4936668"/>
              <a:gd name="connsiteX187" fmla="*/ 681414 w 9013239"/>
              <a:gd name="connsiteY187" fmla="*/ 3225988 h 4936668"/>
              <a:gd name="connsiteX188" fmla="*/ 681414 w 9013239"/>
              <a:gd name="connsiteY188" fmla="*/ 3230754 h 4936668"/>
              <a:gd name="connsiteX189" fmla="*/ 686179 w 9013239"/>
              <a:gd name="connsiteY189" fmla="*/ 3235520 h 4936668"/>
              <a:gd name="connsiteX190" fmla="*/ 681414 w 9013239"/>
              <a:gd name="connsiteY190" fmla="*/ 3235520 h 4936668"/>
              <a:gd name="connsiteX191" fmla="*/ 667118 w 9013239"/>
              <a:gd name="connsiteY191" fmla="*/ 3235520 h 4936668"/>
              <a:gd name="connsiteX192" fmla="*/ 671883 w 9013239"/>
              <a:gd name="connsiteY192" fmla="*/ 3230754 h 4936668"/>
              <a:gd name="connsiteX193" fmla="*/ 7502694 w 9013239"/>
              <a:gd name="connsiteY193" fmla="*/ 3106860 h 4936668"/>
              <a:gd name="connsiteX194" fmla="*/ 7507459 w 9013239"/>
              <a:gd name="connsiteY194" fmla="*/ 3106860 h 4936668"/>
              <a:gd name="connsiteX195" fmla="*/ 7521755 w 9013239"/>
              <a:gd name="connsiteY195" fmla="*/ 3116392 h 4936668"/>
              <a:gd name="connsiteX196" fmla="*/ 7516990 w 9013239"/>
              <a:gd name="connsiteY196" fmla="*/ 3116392 h 4936668"/>
              <a:gd name="connsiteX197" fmla="*/ 7512225 w 9013239"/>
              <a:gd name="connsiteY197" fmla="*/ 3116392 h 4936668"/>
              <a:gd name="connsiteX198" fmla="*/ 7502694 w 9013239"/>
              <a:gd name="connsiteY198" fmla="*/ 3111624 h 4936668"/>
              <a:gd name="connsiteX199" fmla="*/ 7574170 w 9013239"/>
              <a:gd name="connsiteY199" fmla="*/ 3063976 h 4936668"/>
              <a:gd name="connsiteX200" fmla="*/ 7550345 w 9013239"/>
              <a:gd name="connsiteY200" fmla="*/ 3087800 h 4936668"/>
              <a:gd name="connsiteX201" fmla="*/ 7526519 w 9013239"/>
              <a:gd name="connsiteY201" fmla="*/ 3121156 h 4936668"/>
              <a:gd name="connsiteX202" fmla="*/ 7540814 w 9013239"/>
              <a:gd name="connsiteY202" fmla="*/ 3097332 h 4936668"/>
              <a:gd name="connsiteX203" fmla="*/ 7564640 w 9013239"/>
              <a:gd name="connsiteY203" fmla="*/ 3068740 h 4936668"/>
              <a:gd name="connsiteX204" fmla="*/ 7626587 w 9013239"/>
              <a:gd name="connsiteY204" fmla="*/ 3016324 h 4936668"/>
              <a:gd name="connsiteX205" fmla="*/ 7640883 w 9013239"/>
              <a:gd name="connsiteY205" fmla="*/ 3016324 h 4936668"/>
              <a:gd name="connsiteX206" fmla="*/ 7612291 w 9013239"/>
              <a:gd name="connsiteY206" fmla="*/ 3025852 h 4936668"/>
              <a:gd name="connsiteX207" fmla="*/ 7607526 w 9013239"/>
              <a:gd name="connsiteY207" fmla="*/ 3025852 h 4936668"/>
              <a:gd name="connsiteX208" fmla="*/ 7683769 w 9013239"/>
              <a:gd name="connsiteY208" fmla="*/ 2901960 h 4936668"/>
              <a:gd name="connsiteX209" fmla="*/ 7688533 w 9013239"/>
              <a:gd name="connsiteY209" fmla="*/ 2911492 h 4936668"/>
              <a:gd name="connsiteX210" fmla="*/ 7693299 w 9013239"/>
              <a:gd name="connsiteY210" fmla="*/ 2940080 h 4936668"/>
              <a:gd name="connsiteX211" fmla="*/ 7688533 w 9013239"/>
              <a:gd name="connsiteY211" fmla="*/ 2963908 h 4936668"/>
              <a:gd name="connsiteX212" fmla="*/ 7683769 w 9013239"/>
              <a:gd name="connsiteY212" fmla="*/ 2997264 h 4936668"/>
              <a:gd name="connsiteX213" fmla="*/ 7679003 w 9013239"/>
              <a:gd name="connsiteY213" fmla="*/ 3006792 h 4936668"/>
              <a:gd name="connsiteX214" fmla="*/ 7655179 w 9013239"/>
              <a:gd name="connsiteY214" fmla="*/ 3011560 h 4936668"/>
              <a:gd name="connsiteX215" fmla="*/ 7655179 w 9013239"/>
              <a:gd name="connsiteY215" fmla="*/ 3006792 h 4936668"/>
              <a:gd name="connsiteX216" fmla="*/ 7679003 w 9013239"/>
              <a:gd name="connsiteY216" fmla="*/ 2997264 h 4936668"/>
              <a:gd name="connsiteX217" fmla="*/ 7688533 w 9013239"/>
              <a:gd name="connsiteY217" fmla="*/ 2959140 h 4936668"/>
              <a:gd name="connsiteX218" fmla="*/ 7688533 w 9013239"/>
              <a:gd name="connsiteY218" fmla="*/ 2940080 h 4936668"/>
              <a:gd name="connsiteX219" fmla="*/ 7683769 w 9013239"/>
              <a:gd name="connsiteY219" fmla="*/ 2911492 h 4936668"/>
              <a:gd name="connsiteX220" fmla="*/ 7650413 w 9013239"/>
              <a:gd name="connsiteY220" fmla="*/ 2868604 h 4936668"/>
              <a:gd name="connsiteX221" fmla="*/ 7659943 w 9013239"/>
              <a:gd name="connsiteY221" fmla="*/ 2878136 h 4936668"/>
              <a:gd name="connsiteX222" fmla="*/ 7664707 w 9013239"/>
              <a:gd name="connsiteY222" fmla="*/ 2882900 h 4936668"/>
              <a:gd name="connsiteX223" fmla="*/ 7664707 w 9013239"/>
              <a:gd name="connsiteY223" fmla="*/ 2887664 h 4936668"/>
              <a:gd name="connsiteX224" fmla="*/ 7659943 w 9013239"/>
              <a:gd name="connsiteY224" fmla="*/ 2892432 h 4936668"/>
              <a:gd name="connsiteX225" fmla="*/ 7745715 w 9013239"/>
              <a:gd name="connsiteY225" fmla="*/ 2406388 h 4936668"/>
              <a:gd name="connsiteX226" fmla="*/ 7740949 w 9013239"/>
              <a:gd name="connsiteY226" fmla="*/ 2430212 h 4936668"/>
              <a:gd name="connsiteX227" fmla="*/ 7731419 w 9013239"/>
              <a:gd name="connsiteY227" fmla="*/ 2454040 h 4936668"/>
              <a:gd name="connsiteX228" fmla="*/ 7712359 w 9013239"/>
              <a:gd name="connsiteY228" fmla="*/ 2487392 h 4936668"/>
              <a:gd name="connsiteX229" fmla="*/ 7702829 w 9013239"/>
              <a:gd name="connsiteY229" fmla="*/ 2492160 h 4936668"/>
              <a:gd name="connsiteX230" fmla="*/ 7726655 w 9013239"/>
              <a:gd name="connsiteY230" fmla="*/ 2454040 h 4936668"/>
              <a:gd name="connsiteX231" fmla="*/ 7740949 w 9013239"/>
              <a:gd name="connsiteY231" fmla="*/ 2420684 h 4936668"/>
              <a:gd name="connsiteX232" fmla="*/ 7902965 w 9013239"/>
              <a:gd name="connsiteY232" fmla="*/ 2115716 h 4936668"/>
              <a:gd name="connsiteX233" fmla="*/ 7898199 w 9013239"/>
              <a:gd name="connsiteY233" fmla="*/ 2130008 h 4936668"/>
              <a:gd name="connsiteX234" fmla="*/ 7879139 w 9013239"/>
              <a:gd name="connsiteY234" fmla="*/ 2163364 h 4936668"/>
              <a:gd name="connsiteX235" fmla="*/ 7879139 w 9013239"/>
              <a:gd name="connsiteY235" fmla="*/ 2158600 h 4936668"/>
              <a:gd name="connsiteX236" fmla="*/ 7879139 w 9013239"/>
              <a:gd name="connsiteY236" fmla="*/ 2153836 h 4936668"/>
              <a:gd name="connsiteX237" fmla="*/ 7902965 w 9013239"/>
              <a:gd name="connsiteY237" fmla="*/ 1929876 h 4936668"/>
              <a:gd name="connsiteX238" fmla="*/ 7907731 w 9013239"/>
              <a:gd name="connsiteY238" fmla="*/ 1934640 h 4936668"/>
              <a:gd name="connsiteX239" fmla="*/ 7907731 w 9013239"/>
              <a:gd name="connsiteY239" fmla="*/ 1939404 h 4936668"/>
              <a:gd name="connsiteX240" fmla="*/ 7907731 w 9013239"/>
              <a:gd name="connsiteY240" fmla="*/ 1944168 h 4936668"/>
              <a:gd name="connsiteX241" fmla="*/ 7898199 w 9013239"/>
              <a:gd name="connsiteY241" fmla="*/ 1953700 h 4936668"/>
              <a:gd name="connsiteX242" fmla="*/ 7888669 w 9013239"/>
              <a:gd name="connsiteY242" fmla="*/ 1958464 h 4936668"/>
              <a:gd name="connsiteX243" fmla="*/ 7883903 w 9013239"/>
              <a:gd name="connsiteY243" fmla="*/ 1958464 h 4936668"/>
              <a:gd name="connsiteX244" fmla="*/ 7888669 w 9013239"/>
              <a:gd name="connsiteY244" fmla="*/ 1939404 h 4936668"/>
              <a:gd name="connsiteX245" fmla="*/ 8188873 w 9013239"/>
              <a:gd name="connsiteY245" fmla="*/ 1829808 h 4936668"/>
              <a:gd name="connsiteX246" fmla="*/ 8165047 w 9013239"/>
              <a:gd name="connsiteY246" fmla="*/ 1853632 h 4936668"/>
              <a:gd name="connsiteX247" fmla="*/ 8150751 w 9013239"/>
              <a:gd name="connsiteY247" fmla="*/ 1863160 h 4936668"/>
              <a:gd name="connsiteX248" fmla="*/ 8141221 w 9013239"/>
              <a:gd name="connsiteY248" fmla="*/ 1877456 h 4936668"/>
              <a:gd name="connsiteX249" fmla="*/ 8150751 w 9013239"/>
              <a:gd name="connsiteY249" fmla="*/ 1877456 h 4936668"/>
              <a:gd name="connsiteX250" fmla="*/ 8160281 w 9013239"/>
              <a:gd name="connsiteY250" fmla="*/ 1872692 h 4936668"/>
              <a:gd name="connsiteX251" fmla="*/ 8169811 w 9013239"/>
              <a:gd name="connsiteY251" fmla="*/ 1867928 h 4936668"/>
              <a:gd name="connsiteX252" fmla="*/ 8188873 w 9013239"/>
              <a:gd name="connsiteY252" fmla="*/ 1853632 h 4936668"/>
              <a:gd name="connsiteX253" fmla="*/ 8203167 w 9013239"/>
              <a:gd name="connsiteY253" fmla="*/ 1848868 h 4936668"/>
              <a:gd name="connsiteX254" fmla="*/ 8207933 w 9013239"/>
              <a:gd name="connsiteY254" fmla="*/ 1848868 h 4936668"/>
              <a:gd name="connsiteX255" fmla="*/ 8217463 w 9013239"/>
              <a:gd name="connsiteY255" fmla="*/ 1858396 h 4936668"/>
              <a:gd name="connsiteX256" fmla="*/ 8231759 w 9013239"/>
              <a:gd name="connsiteY256" fmla="*/ 1848868 h 4936668"/>
              <a:gd name="connsiteX257" fmla="*/ 8246055 w 9013239"/>
              <a:gd name="connsiteY257" fmla="*/ 1848868 h 4936668"/>
              <a:gd name="connsiteX258" fmla="*/ 8179343 w 9013239"/>
              <a:gd name="connsiteY258" fmla="*/ 1882224 h 4936668"/>
              <a:gd name="connsiteX259" fmla="*/ 8165047 w 9013239"/>
              <a:gd name="connsiteY259" fmla="*/ 1886988 h 4936668"/>
              <a:gd name="connsiteX260" fmla="*/ 8145987 w 9013239"/>
              <a:gd name="connsiteY260" fmla="*/ 1896516 h 4936668"/>
              <a:gd name="connsiteX261" fmla="*/ 8126925 w 9013239"/>
              <a:gd name="connsiteY261" fmla="*/ 1901284 h 4936668"/>
              <a:gd name="connsiteX262" fmla="*/ 8112631 w 9013239"/>
              <a:gd name="connsiteY262" fmla="*/ 1906048 h 4936668"/>
              <a:gd name="connsiteX263" fmla="*/ 8045919 w 9013239"/>
              <a:gd name="connsiteY263" fmla="*/ 1929872 h 4936668"/>
              <a:gd name="connsiteX264" fmla="*/ 8041153 w 9013239"/>
              <a:gd name="connsiteY264" fmla="*/ 1929872 h 4936668"/>
              <a:gd name="connsiteX265" fmla="*/ 8031623 w 9013239"/>
              <a:gd name="connsiteY265" fmla="*/ 1929872 h 4936668"/>
              <a:gd name="connsiteX266" fmla="*/ 7979207 w 9013239"/>
              <a:gd name="connsiteY266" fmla="*/ 1944168 h 4936668"/>
              <a:gd name="connsiteX267" fmla="*/ 7955381 w 9013239"/>
              <a:gd name="connsiteY267" fmla="*/ 1944168 h 4936668"/>
              <a:gd name="connsiteX268" fmla="*/ 7936321 w 9013239"/>
              <a:gd name="connsiteY268" fmla="*/ 1948936 h 4936668"/>
              <a:gd name="connsiteX269" fmla="*/ 7950617 w 9013239"/>
              <a:gd name="connsiteY269" fmla="*/ 1939404 h 4936668"/>
              <a:gd name="connsiteX270" fmla="*/ 7950617 w 9013239"/>
              <a:gd name="connsiteY270" fmla="*/ 1934640 h 4936668"/>
              <a:gd name="connsiteX271" fmla="*/ 7945851 w 9013239"/>
              <a:gd name="connsiteY271" fmla="*/ 1929872 h 4936668"/>
              <a:gd name="connsiteX272" fmla="*/ 7936321 w 9013239"/>
              <a:gd name="connsiteY272" fmla="*/ 1929872 h 4936668"/>
              <a:gd name="connsiteX273" fmla="*/ 7931555 w 9013239"/>
              <a:gd name="connsiteY273" fmla="*/ 1944168 h 4936668"/>
              <a:gd name="connsiteX274" fmla="*/ 7917261 w 9013239"/>
              <a:gd name="connsiteY274" fmla="*/ 1948936 h 4936668"/>
              <a:gd name="connsiteX275" fmla="*/ 7912495 w 9013239"/>
              <a:gd name="connsiteY275" fmla="*/ 1934640 h 4936668"/>
              <a:gd name="connsiteX276" fmla="*/ 7917261 w 9013239"/>
              <a:gd name="connsiteY276" fmla="*/ 1925108 h 4936668"/>
              <a:gd name="connsiteX277" fmla="*/ 7926791 w 9013239"/>
              <a:gd name="connsiteY277" fmla="*/ 1915580 h 4936668"/>
              <a:gd name="connsiteX278" fmla="*/ 7936321 w 9013239"/>
              <a:gd name="connsiteY278" fmla="*/ 1901284 h 4936668"/>
              <a:gd name="connsiteX279" fmla="*/ 7955381 w 9013239"/>
              <a:gd name="connsiteY279" fmla="*/ 1896516 h 4936668"/>
              <a:gd name="connsiteX280" fmla="*/ 7964911 w 9013239"/>
              <a:gd name="connsiteY280" fmla="*/ 1886988 h 4936668"/>
              <a:gd name="connsiteX281" fmla="*/ 7974441 w 9013239"/>
              <a:gd name="connsiteY281" fmla="*/ 1891752 h 4936668"/>
              <a:gd name="connsiteX282" fmla="*/ 7974441 w 9013239"/>
              <a:gd name="connsiteY282" fmla="*/ 1882224 h 4936668"/>
              <a:gd name="connsiteX283" fmla="*/ 7979207 w 9013239"/>
              <a:gd name="connsiteY283" fmla="*/ 1877456 h 4936668"/>
              <a:gd name="connsiteX284" fmla="*/ 7983971 w 9013239"/>
              <a:gd name="connsiteY284" fmla="*/ 1877456 h 4936668"/>
              <a:gd name="connsiteX285" fmla="*/ 7998267 w 9013239"/>
              <a:gd name="connsiteY285" fmla="*/ 1877456 h 4936668"/>
              <a:gd name="connsiteX286" fmla="*/ 8007797 w 9013239"/>
              <a:gd name="connsiteY286" fmla="*/ 1877456 h 4936668"/>
              <a:gd name="connsiteX287" fmla="*/ 8012563 w 9013239"/>
              <a:gd name="connsiteY287" fmla="*/ 1872692 h 4936668"/>
              <a:gd name="connsiteX288" fmla="*/ 8017327 w 9013239"/>
              <a:gd name="connsiteY288" fmla="*/ 1872692 h 4936668"/>
              <a:gd name="connsiteX289" fmla="*/ 8031623 w 9013239"/>
              <a:gd name="connsiteY289" fmla="*/ 1877456 h 4936668"/>
              <a:gd name="connsiteX290" fmla="*/ 8045919 w 9013239"/>
              <a:gd name="connsiteY290" fmla="*/ 1872692 h 4936668"/>
              <a:gd name="connsiteX291" fmla="*/ 8060213 w 9013239"/>
              <a:gd name="connsiteY291" fmla="*/ 1867928 h 4936668"/>
              <a:gd name="connsiteX292" fmla="*/ 8069745 w 9013239"/>
              <a:gd name="connsiteY292" fmla="*/ 1867928 h 4936668"/>
              <a:gd name="connsiteX293" fmla="*/ 8103101 w 9013239"/>
              <a:gd name="connsiteY293" fmla="*/ 1867928 h 4936668"/>
              <a:gd name="connsiteX294" fmla="*/ 8131691 w 9013239"/>
              <a:gd name="connsiteY294" fmla="*/ 1863160 h 4936668"/>
              <a:gd name="connsiteX295" fmla="*/ 8145987 w 9013239"/>
              <a:gd name="connsiteY295" fmla="*/ 1853632 h 4936668"/>
              <a:gd name="connsiteX296" fmla="*/ 8174577 w 9013239"/>
              <a:gd name="connsiteY296" fmla="*/ 1834572 h 4936668"/>
              <a:gd name="connsiteX297" fmla="*/ 8536725 w 9013239"/>
              <a:gd name="connsiteY297" fmla="*/ 1777392 h 4936668"/>
              <a:gd name="connsiteX298" fmla="*/ 8546255 w 9013239"/>
              <a:gd name="connsiteY298" fmla="*/ 1796452 h 4936668"/>
              <a:gd name="connsiteX299" fmla="*/ 8546255 w 9013239"/>
              <a:gd name="connsiteY299" fmla="*/ 1805980 h 4936668"/>
              <a:gd name="connsiteX300" fmla="*/ 8536725 w 9013239"/>
              <a:gd name="connsiteY300" fmla="*/ 1810748 h 4936668"/>
              <a:gd name="connsiteX301" fmla="*/ 8508135 w 9013239"/>
              <a:gd name="connsiteY301" fmla="*/ 1801216 h 4936668"/>
              <a:gd name="connsiteX302" fmla="*/ 8531961 w 9013239"/>
              <a:gd name="connsiteY302" fmla="*/ 1796452 h 4936668"/>
              <a:gd name="connsiteX303" fmla="*/ 8536725 w 9013239"/>
              <a:gd name="connsiteY303" fmla="*/ 1791684 h 4936668"/>
              <a:gd name="connsiteX304" fmla="*/ 8536725 w 9013239"/>
              <a:gd name="connsiteY304" fmla="*/ 1782156 h 4936668"/>
              <a:gd name="connsiteX305" fmla="*/ 8446189 w 9013239"/>
              <a:gd name="connsiteY305" fmla="*/ 1763096 h 4936668"/>
              <a:gd name="connsiteX306" fmla="*/ 8460483 w 9013239"/>
              <a:gd name="connsiteY306" fmla="*/ 1772624 h 4936668"/>
              <a:gd name="connsiteX307" fmla="*/ 8465249 w 9013239"/>
              <a:gd name="connsiteY307" fmla="*/ 1782156 h 4936668"/>
              <a:gd name="connsiteX308" fmla="*/ 8422363 w 9013239"/>
              <a:gd name="connsiteY308" fmla="*/ 1791684 h 4936668"/>
              <a:gd name="connsiteX309" fmla="*/ 8412833 w 9013239"/>
              <a:gd name="connsiteY309" fmla="*/ 1786920 h 4936668"/>
              <a:gd name="connsiteX310" fmla="*/ 8427129 w 9013239"/>
              <a:gd name="connsiteY310" fmla="*/ 1782156 h 4936668"/>
              <a:gd name="connsiteX311" fmla="*/ 8436659 w 9013239"/>
              <a:gd name="connsiteY311" fmla="*/ 1767860 h 4936668"/>
              <a:gd name="connsiteX312" fmla="*/ 8327061 w 9013239"/>
              <a:gd name="connsiteY312" fmla="*/ 1739268 h 4936668"/>
              <a:gd name="connsiteX313" fmla="*/ 8331827 w 9013239"/>
              <a:gd name="connsiteY313" fmla="*/ 1739268 h 4936668"/>
              <a:gd name="connsiteX314" fmla="*/ 8331827 w 9013239"/>
              <a:gd name="connsiteY314" fmla="*/ 1748800 h 4936668"/>
              <a:gd name="connsiteX315" fmla="*/ 8331827 w 9013239"/>
              <a:gd name="connsiteY315" fmla="*/ 1758328 h 4936668"/>
              <a:gd name="connsiteX316" fmla="*/ 8327061 w 9013239"/>
              <a:gd name="connsiteY316" fmla="*/ 1763096 h 4936668"/>
              <a:gd name="connsiteX317" fmla="*/ 8327061 w 9013239"/>
              <a:gd name="connsiteY317" fmla="*/ 1753564 h 4936668"/>
              <a:gd name="connsiteX318" fmla="*/ 8346121 w 9013239"/>
              <a:gd name="connsiteY318" fmla="*/ 1724972 h 4936668"/>
              <a:gd name="connsiteX319" fmla="*/ 8350887 w 9013239"/>
              <a:gd name="connsiteY319" fmla="*/ 1724972 h 4936668"/>
              <a:gd name="connsiteX320" fmla="*/ 8350887 w 9013239"/>
              <a:gd name="connsiteY320" fmla="*/ 1758328 h 4936668"/>
              <a:gd name="connsiteX321" fmla="*/ 8341355 w 9013239"/>
              <a:gd name="connsiteY321" fmla="*/ 1763096 h 4936668"/>
              <a:gd name="connsiteX322" fmla="*/ 8336591 w 9013239"/>
              <a:gd name="connsiteY322" fmla="*/ 1763096 h 4936668"/>
              <a:gd name="connsiteX323" fmla="*/ 8336591 w 9013239"/>
              <a:gd name="connsiteY323" fmla="*/ 1753564 h 4936668"/>
              <a:gd name="connsiteX324" fmla="*/ 8341355 w 9013239"/>
              <a:gd name="connsiteY324" fmla="*/ 1744032 h 4936668"/>
              <a:gd name="connsiteX325" fmla="*/ 8346121 w 9013239"/>
              <a:gd name="connsiteY325" fmla="*/ 1729740 h 4936668"/>
              <a:gd name="connsiteX326" fmla="*/ 7140544 w 9013239"/>
              <a:gd name="connsiteY326" fmla="*/ 1424772 h 4936668"/>
              <a:gd name="connsiteX327" fmla="*/ 7150074 w 9013239"/>
              <a:gd name="connsiteY327" fmla="*/ 1429536 h 4936668"/>
              <a:gd name="connsiteX328" fmla="*/ 7150074 w 9013239"/>
              <a:gd name="connsiteY328" fmla="*/ 1434300 h 4936668"/>
              <a:gd name="connsiteX329" fmla="*/ 7145309 w 9013239"/>
              <a:gd name="connsiteY329" fmla="*/ 1443832 h 4936668"/>
              <a:gd name="connsiteX330" fmla="*/ 7140544 w 9013239"/>
              <a:gd name="connsiteY330" fmla="*/ 1443832 h 4936668"/>
              <a:gd name="connsiteX331" fmla="*/ 7135779 w 9013239"/>
              <a:gd name="connsiteY331" fmla="*/ 1439064 h 4936668"/>
              <a:gd name="connsiteX332" fmla="*/ 7135779 w 9013239"/>
              <a:gd name="connsiteY332" fmla="*/ 1434300 h 4936668"/>
              <a:gd name="connsiteX333" fmla="*/ 7135779 w 9013239"/>
              <a:gd name="connsiteY333" fmla="*/ 1429536 h 4936668"/>
              <a:gd name="connsiteX334" fmla="*/ 7564640 w 9013239"/>
              <a:gd name="connsiteY334" fmla="*/ 1219872 h 4936668"/>
              <a:gd name="connsiteX335" fmla="*/ 7569405 w 9013239"/>
              <a:gd name="connsiteY335" fmla="*/ 1219872 h 4936668"/>
              <a:gd name="connsiteX336" fmla="*/ 7564640 w 9013239"/>
              <a:gd name="connsiteY336" fmla="*/ 1224636 h 4936668"/>
              <a:gd name="connsiteX337" fmla="*/ 8751157 w 9013239"/>
              <a:gd name="connsiteY337" fmla="*/ 1167456 h 4936668"/>
              <a:gd name="connsiteX338" fmla="*/ 8755923 w 9013239"/>
              <a:gd name="connsiteY338" fmla="*/ 1172220 h 4936668"/>
              <a:gd name="connsiteX339" fmla="*/ 8760687 w 9013239"/>
              <a:gd name="connsiteY339" fmla="*/ 1181748 h 4936668"/>
              <a:gd name="connsiteX340" fmla="*/ 8751157 w 9013239"/>
              <a:gd name="connsiteY340" fmla="*/ 1186516 h 4936668"/>
              <a:gd name="connsiteX341" fmla="*/ 8746391 w 9013239"/>
              <a:gd name="connsiteY341" fmla="*/ 1186516 h 4936668"/>
              <a:gd name="connsiteX342" fmla="*/ 8746391 w 9013239"/>
              <a:gd name="connsiteY342" fmla="*/ 1172220 h 4936668"/>
              <a:gd name="connsiteX343" fmla="*/ 8751157 w 9013239"/>
              <a:gd name="connsiteY343" fmla="*/ 1172220 h 4936668"/>
              <a:gd name="connsiteX344" fmla="*/ 7588466 w 9013239"/>
              <a:gd name="connsiteY344" fmla="*/ 1157924 h 4936668"/>
              <a:gd name="connsiteX345" fmla="*/ 7593231 w 9013239"/>
              <a:gd name="connsiteY345" fmla="*/ 1157924 h 4936668"/>
              <a:gd name="connsiteX346" fmla="*/ 7588466 w 9013239"/>
              <a:gd name="connsiteY346" fmla="*/ 1162688 h 4936668"/>
              <a:gd name="connsiteX347" fmla="*/ 7583701 w 9013239"/>
              <a:gd name="connsiteY347" fmla="*/ 1167452 h 4936668"/>
              <a:gd name="connsiteX348" fmla="*/ 7583701 w 9013239"/>
              <a:gd name="connsiteY348" fmla="*/ 1162688 h 4936668"/>
              <a:gd name="connsiteX349" fmla="*/ 8808339 w 9013239"/>
              <a:gd name="connsiteY349" fmla="*/ 1124568 h 4936668"/>
              <a:gd name="connsiteX350" fmla="*/ 8817869 w 9013239"/>
              <a:gd name="connsiteY350" fmla="*/ 1129332 h 4936668"/>
              <a:gd name="connsiteX351" fmla="*/ 8827399 w 9013239"/>
              <a:gd name="connsiteY351" fmla="*/ 1143628 h 4936668"/>
              <a:gd name="connsiteX352" fmla="*/ 8827399 w 9013239"/>
              <a:gd name="connsiteY352" fmla="*/ 1153156 h 4936668"/>
              <a:gd name="connsiteX353" fmla="*/ 8817869 w 9013239"/>
              <a:gd name="connsiteY353" fmla="*/ 1157924 h 4936668"/>
              <a:gd name="connsiteX354" fmla="*/ 8808339 w 9013239"/>
              <a:gd name="connsiteY354" fmla="*/ 1153156 h 4936668"/>
              <a:gd name="connsiteX355" fmla="*/ 8808339 w 9013239"/>
              <a:gd name="connsiteY355" fmla="*/ 1167452 h 4936668"/>
              <a:gd name="connsiteX356" fmla="*/ 8808339 w 9013239"/>
              <a:gd name="connsiteY356" fmla="*/ 1172220 h 4936668"/>
              <a:gd name="connsiteX357" fmla="*/ 8794043 w 9013239"/>
              <a:gd name="connsiteY357" fmla="*/ 1162688 h 4936668"/>
              <a:gd name="connsiteX358" fmla="*/ 8794043 w 9013239"/>
              <a:gd name="connsiteY358" fmla="*/ 1157924 h 4936668"/>
              <a:gd name="connsiteX359" fmla="*/ 8794043 w 9013239"/>
              <a:gd name="connsiteY359" fmla="*/ 1143628 h 4936668"/>
              <a:gd name="connsiteX360" fmla="*/ 8803573 w 9013239"/>
              <a:gd name="connsiteY360" fmla="*/ 1129332 h 4936668"/>
              <a:gd name="connsiteX361" fmla="*/ 6035034 w 9013239"/>
              <a:gd name="connsiteY361" fmla="*/ 972084 h 4936668"/>
              <a:gd name="connsiteX362" fmla="*/ 6044564 w 9013239"/>
              <a:gd name="connsiteY362" fmla="*/ 972084 h 4936668"/>
              <a:gd name="connsiteX363" fmla="*/ 6049329 w 9013239"/>
              <a:gd name="connsiteY363" fmla="*/ 976848 h 4936668"/>
              <a:gd name="connsiteX364" fmla="*/ 6049329 w 9013239"/>
              <a:gd name="connsiteY364" fmla="*/ 981612 h 4936668"/>
              <a:gd name="connsiteX365" fmla="*/ 6049329 w 9013239"/>
              <a:gd name="connsiteY365" fmla="*/ 986380 h 4936668"/>
              <a:gd name="connsiteX366" fmla="*/ 6044564 w 9013239"/>
              <a:gd name="connsiteY366" fmla="*/ 986380 h 4936668"/>
              <a:gd name="connsiteX367" fmla="*/ 6039799 w 9013239"/>
              <a:gd name="connsiteY367" fmla="*/ 981612 h 4936668"/>
              <a:gd name="connsiteX368" fmla="*/ 5884933 w 9013239"/>
              <a:gd name="connsiteY368" fmla="*/ 938728 h 4936668"/>
              <a:gd name="connsiteX369" fmla="*/ 5889698 w 9013239"/>
              <a:gd name="connsiteY369" fmla="*/ 938728 h 4936668"/>
              <a:gd name="connsiteX370" fmla="*/ 5894463 w 9013239"/>
              <a:gd name="connsiteY370" fmla="*/ 943492 h 4936668"/>
              <a:gd name="connsiteX371" fmla="*/ 5894463 w 9013239"/>
              <a:gd name="connsiteY371" fmla="*/ 953024 h 4936668"/>
              <a:gd name="connsiteX372" fmla="*/ 5889698 w 9013239"/>
              <a:gd name="connsiteY372" fmla="*/ 953024 h 4936668"/>
              <a:gd name="connsiteX373" fmla="*/ 5884933 w 9013239"/>
              <a:gd name="connsiteY373" fmla="*/ 953024 h 4936668"/>
              <a:gd name="connsiteX374" fmla="*/ 5884933 w 9013239"/>
              <a:gd name="connsiteY374" fmla="*/ 957788 h 4936668"/>
              <a:gd name="connsiteX375" fmla="*/ 5884933 w 9013239"/>
              <a:gd name="connsiteY375" fmla="*/ 967320 h 4936668"/>
              <a:gd name="connsiteX376" fmla="*/ 5880168 w 9013239"/>
              <a:gd name="connsiteY376" fmla="*/ 972084 h 4936668"/>
              <a:gd name="connsiteX377" fmla="*/ 5880168 w 9013239"/>
              <a:gd name="connsiteY377" fmla="*/ 976848 h 4936668"/>
              <a:gd name="connsiteX378" fmla="*/ 5880168 w 9013239"/>
              <a:gd name="connsiteY378" fmla="*/ 981616 h 4936668"/>
              <a:gd name="connsiteX379" fmla="*/ 5880168 w 9013239"/>
              <a:gd name="connsiteY379" fmla="*/ 986380 h 4936668"/>
              <a:gd name="connsiteX380" fmla="*/ 5875402 w 9013239"/>
              <a:gd name="connsiteY380" fmla="*/ 991144 h 4936668"/>
              <a:gd name="connsiteX381" fmla="*/ 5870637 w 9013239"/>
              <a:gd name="connsiteY381" fmla="*/ 995908 h 4936668"/>
              <a:gd name="connsiteX382" fmla="*/ 5861107 w 9013239"/>
              <a:gd name="connsiteY382" fmla="*/ 1010204 h 4936668"/>
              <a:gd name="connsiteX383" fmla="*/ 5861107 w 9013239"/>
              <a:gd name="connsiteY383" fmla="*/ 1014972 h 4936668"/>
              <a:gd name="connsiteX384" fmla="*/ 5861107 w 9013239"/>
              <a:gd name="connsiteY384" fmla="*/ 1019736 h 4936668"/>
              <a:gd name="connsiteX385" fmla="*/ 5861107 w 9013239"/>
              <a:gd name="connsiteY385" fmla="*/ 1024500 h 4936668"/>
              <a:gd name="connsiteX386" fmla="*/ 5846812 w 9013239"/>
              <a:gd name="connsiteY386" fmla="*/ 1043560 h 4936668"/>
              <a:gd name="connsiteX387" fmla="*/ 5842046 w 9013239"/>
              <a:gd name="connsiteY387" fmla="*/ 1043560 h 4936668"/>
              <a:gd name="connsiteX388" fmla="*/ 5837281 w 9013239"/>
              <a:gd name="connsiteY388" fmla="*/ 1038796 h 4936668"/>
              <a:gd name="connsiteX389" fmla="*/ 5832516 w 9013239"/>
              <a:gd name="connsiteY389" fmla="*/ 1034032 h 4936668"/>
              <a:gd name="connsiteX390" fmla="*/ 5827751 w 9013239"/>
              <a:gd name="connsiteY390" fmla="*/ 1029264 h 4936668"/>
              <a:gd name="connsiteX391" fmla="*/ 5827751 w 9013239"/>
              <a:gd name="connsiteY391" fmla="*/ 1019736 h 4936668"/>
              <a:gd name="connsiteX392" fmla="*/ 5827751 w 9013239"/>
              <a:gd name="connsiteY392" fmla="*/ 1014972 h 4936668"/>
              <a:gd name="connsiteX393" fmla="*/ 5842046 w 9013239"/>
              <a:gd name="connsiteY393" fmla="*/ 1000676 h 4936668"/>
              <a:gd name="connsiteX394" fmla="*/ 5846812 w 9013239"/>
              <a:gd name="connsiteY394" fmla="*/ 986380 h 4936668"/>
              <a:gd name="connsiteX395" fmla="*/ 5851577 w 9013239"/>
              <a:gd name="connsiteY395" fmla="*/ 976848 h 4936668"/>
              <a:gd name="connsiteX396" fmla="*/ 5856342 w 9013239"/>
              <a:gd name="connsiteY396" fmla="*/ 967320 h 4936668"/>
              <a:gd name="connsiteX397" fmla="*/ 5865872 w 9013239"/>
              <a:gd name="connsiteY397" fmla="*/ 962552 h 4936668"/>
              <a:gd name="connsiteX398" fmla="*/ 5870637 w 9013239"/>
              <a:gd name="connsiteY398" fmla="*/ 957788 h 4936668"/>
              <a:gd name="connsiteX399" fmla="*/ 5875402 w 9013239"/>
              <a:gd name="connsiteY399" fmla="*/ 943492 h 4936668"/>
              <a:gd name="connsiteX400" fmla="*/ 5899227 w 9013239"/>
              <a:gd name="connsiteY400" fmla="*/ 910136 h 4936668"/>
              <a:gd name="connsiteX401" fmla="*/ 5903993 w 9013239"/>
              <a:gd name="connsiteY401" fmla="*/ 914904 h 4936668"/>
              <a:gd name="connsiteX402" fmla="*/ 5908758 w 9013239"/>
              <a:gd name="connsiteY402" fmla="*/ 914904 h 4936668"/>
              <a:gd name="connsiteX403" fmla="*/ 5913523 w 9013239"/>
              <a:gd name="connsiteY403" fmla="*/ 914904 h 4936668"/>
              <a:gd name="connsiteX404" fmla="*/ 5913523 w 9013239"/>
              <a:gd name="connsiteY404" fmla="*/ 919668 h 4936668"/>
              <a:gd name="connsiteX405" fmla="*/ 5913523 w 9013239"/>
              <a:gd name="connsiteY405" fmla="*/ 929200 h 4936668"/>
              <a:gd name="connsiteX406" fmla="*/ 5908758 w 9013239"/>
              <a:gd name="connsiteY406" fmla="*/ 929200 h 4936668"/>
              <a:gd name="connsiteX407" fmla="*/ 5899227 w 9013239"/>
              <a:gd name="connsiteY407" fmla="*/ 929200 h 4936668"/>
              <a:gd name="connsiteX408" fmla="*/ 5894462 w 9013239"/>
              <a:gd name="connsiteY408" fmla="*/ 924432 h 4936668"/>
              <a:gd name="connsiteX409" fmla="*/ 6116041 w 9013239"/>
              <a:gd name="connsiteY409" fmla="*/ 833896 h 4936668"/>
              <a:gd name="connsiteX410" fmla="*/ 6125572 w 9013239"/>
              <a:gd name="connsiteY410" fmla="*/ 838660 h 4936668"/>
              <a:gd name="connsiteX411" fmla="*/ 6120807 w 9013239"/>
              <a:gd name="connsiteY411" fmla="*/ 838660 h 4936668"/>
              <a:gd name="connsiteX412" fmla="*/ 6125572 w 9013239"/>
              <a:gd name="connsiteY412" fmla="*/ 857720 h 4936668"/>
              <a:gd name="connsiteX413" fmla="*/ 6120807 w 9013239"/>
              <a:gd name="connsiteY413" fmla="*/ 867252 h 4936668"/>
              <a:gd name="connsiteX414" fmla="*/ 6116041 w 9013239"/>
              <a:gd name="connsiteY414" fmla="*/ 872016 h 4936668"/>
              <a:gd name="connsiteX415" fmla="*/ 6111276 w 9013239"/>
              <a:gd name="connsiteY415" fmla="*/ 872016 h 4936668"/>
              <a:gd name="connsiteX416" fmla="*/ 6106511 w 9013239"/>
              <a:gd name="connsiteY416" fmla="*/ 872016 h 4936668"/>
              <a:gd name="connsiteX417" fmla="*/ 6106511 w 9013239"/>
              <a:gd name="connsiteY417" fmla="*/ 857720 h 4936668"/>
              <a:gd name="connsiteX418" fmla="*/ 6111276 w 9013239"/>
              <a:gd name="connsiteY418" fmla="*/ 843424 h 4936668"/>
              <a:gd name="connsiteX419" fmla="*/ 6268526 w 9013239"/>
              <a:gd name="connsiteY419" fmla="*/ 824364 h 4936668"/>
              <a:gd name="connsiteX420" fmla="*/ 6292352 w 9013239"/>
              <a:gd name="connsiteY420" fmla="*/ 824364 h 4936668"/>
              <a:gd name="connsiteX421" fmla="*/ 6297117 w 9013239"/>
              <a:gd name="connsiteY421" fmla="*/ 829128 h 4936668"/>
              <a:gd name="connsiteX422" fmla="*/ 6297117 w 9013239"/>
              <a:gd name="connsiteY422" fmla="*/ 833896 h 4936668"/>
              <a:gd name="connsiteX423" fmla="*/ 6297117 w 9013239"/>
              <a:gd name="connsiteY423" fmla="*/ 838660 h 4936668"/>
              <a:gd name="connsiteX424" fmla="*/ 6292352 w 9013239"/>
              <a:gd name="connsiteY424" fmla="*/ 843424 h 4936668"/>
              <a:gd name="connsiteX425" fmla="*/ 6287587 w 9013239"/>
              <a:gd name="connsiteY425" fmla="*/ 843424 h 4936668"/>
              <a:gd name="connsiteX426" fmla="*/ 6282821 w 9013239"/>
              <a:gd name="connsiteY426" fmla="*/ 838660 h 4936668"/>
              <a:gd name="connsiteX427" fmla="*/ 6406715 w 9013239"/>
              <a:gd name="connsiteY427" fmla="*/ 757652 h 4936668"/>
              <a:gd name="connsiteX428" fmla="*/ 6416245 w 9013239"/>
              <a:gd name="connsiteY428" fmla="*/ 762420 h 4936668"/>
              <a:gd name="connsiteX429" fmla="*/ 6421011 w 9013239"/>
              <a:gd name="connsiteY429" fmla="*/ 762420 h 4936668"/>
              <a:gd name="connsiteX430" fmla="*/ 6430541 w 9013239"/>
              <a:gd name="connsiteY430" fmla="*/ 776712 h 4936668"/>
              <a:gd name="connsiteX431" fmla="*/ 6435306 w 9013239"/>
              <a:gd name="connsiteY431" fmla="*/ 781480 h 4936668"/>
              <a:gd name="connsiteX432" fmla="*/ 6435306 w 9013239"/>
              <a:gd name="connsiteY432" fmla="*/ 786244 h 4936668"/>
              <a:gd name="connsiteX433" fmla="*/ 6430541 w 9013239"/>
              <a:gd name="connsiteY433" fmla="*/ 791008 h 4936668"/>
              <a:gd name="connsiteX434" fmla="*/ 6421011 w 9013239"/>
              <a:gd name="connsiteY434" fmla="*/ 795776 h 4936668"/>
              <a:gd name="connsiteX435" fmla="*/ 6401950 w 9013239"/>
              <a:gd name="connsiteY435" fmla="*/ 795776 h 4936668"/>
              <a:gd name="connsiteX436" fmla="*/ 6382889 w 9013239"/>
              <a:gd name="connsiteY436" fmla="*/ 791008 h 4936668"/>
              <a:gd name="connsiteX437" fmla="*/ 6378124 w 9013239"/>
              <a:gd name="connsiteY437" fmla="*/ 786244 h 4936668"/>
              <a:gd name="connsiteX438" fmla="*/ 6378124 w 9013239"/>
              <a:gd name="connsiteY438" fmla="*/ 776712 h 4936668"/>
              <a:gd name="connsiteX439" fmla="*/ 6382889 w 9013239"/>
              <a:gd name="connsiteY439" fmla="*/ 776712 h 4936668"/>
              <a:gd name="connsiteX440" fmla="*/ 6387654 w 9013239"/>
              <a:gd name="connsiteY440" fmla="*/ 781480 h 4936668"/>
              <a:gd name="connsiteX441" fmla="*/ 6392419 w 9013239"/>
              <a:gd name="connsiteY441" fmla="*/ 781480 h 4936668"/>
              <a:gd name="connsiteX442" fmla="*/ 6401950 w 9013239"/>
              <a:gd name="connsiteY442" fmla="*/ 771948 h 4936668"/>
              <a:gd name="connsiteX443" fmla="*/ 6406715 w 9013239"/>
              <a:gd name="connsiteY443" fmla="*/ 767184 h 4936668"/>
              <a:gd name="connsiteX444" fmla="*/ 6406715 w 9013239"/>
              <a:gd name="connsiteY444" fmla="*/ 762420 h 4936668"/>
              <a:gd name="connsiteX445" fmla="*/ 6325707 w 9013239"/>
              <a:gd name="connsiteY445" fmla="*/ 710000 h 4936668"/>
              <a:gd name="connsiteX446" fmla="*/ 6330472 w 9013239"/>
              <a:gd name="connsiteY446" fmla="*/ 710000 h 4936668"/>
              <a:gd name="connsiteX447" fmla="*/ 6335237 w 9013239"/>
              <a:gd name="connsiteY447" fmla="*/ 714768 h 4936668"/>
              <a:gd name="connsiteX448" fmla="*/ 6340002 w 9013239"/>
              <a:gd name="connsiteY448" fmla="*/ 719532 h 4936668"/>
              <a:gd name="connsiteX449" fmla="*/ 6340002 w 9013239"/>
              <a:gd name="connsiteY449" fmla="*/ 724296 h 4936668"/>
              <a:gd name="connsiteX450" fmla="*/ 6340002 w 9013239"/>
              <a:gd name="connsiteY450" fmla="*/ 729064 h 4936668"/>
              <a:gd name="connsiteX451" fmla="*/ 6335237 w 9013239"/>
              <a:gd name="connsiteY451" fmla="*/ 729064 h 4936668"/>
              <a:gd name="connsiteX452" fmla="*/ 6330472 w 9013239"/>
              <a:gd name="connsiteY452" fmla="*/ 719532 h 4936668"/>
              <a:gd name="connsiteX453" fmla="*/ 6325707 w 9013239"/>
              <a:gd name="connsiteY453" fmla="*/ 714768 h 4936668"/>
              <a:gd name="connsiteX454" fmla="*/ 6325707 w 9013239"/>
              <a:gd name="connsiteY454" fmla="*/ 662352 h 4936668"/>
              <a:gd name="connsiteX455" fmla="*/ 6330473 w 9013239"/>
              <a:gd name="connsiteY455" fmla="*/ 662352 h 4936668"/>
              <a:gd name="connsiteX456" fmla="*/ 6335238 w 9013239"/>
              <a:gd name="connsiteY456" fmla="*/ 662352 h 4936668"/>
              <a:gd name="connsiteX457" fmla="*/ 6335238 w 9013239"/>
              <a:gd name="connsiteY457" fmla="*/ 667116 h 4936668"/>
              <a:gd name="connsiteX458" fmla="*/ 6330473 w 9013239"/>
              <a:gd name="connsiteY458" fmla="*/ 681412 h 4936668"/>
              <a:gd name="connsiteX459" fmla="*/ 6330473 w 9013239"/>
              <a:gd name="connsiteY459" fmla="*/ 690940 h 4936668"/>
              <a:gd name="connsiteX460" fmla="*/ 6335238 w 9013239"/>
              <a:gd name="connsiteY460" fmla="*/ 700472 h 4936668"/>
              <a:gd name="connsiteX461" fmla="*/ 6335238 w 9013239"/>
              <a:gd name="connsiteY461" fmla="*/ 705236 h 4936668"/>
              <a:gd name="connsiteX462" fmla="*/ 6330473 w 9013239"/>
              <a:gd name="connsiteY462" fmla="*/ 705236 h 4936668"/>
              <a:gd name="connsiteX463" fmla="*/ 6325707 w 9013239"/>
              <a:gd name="connsiteY463" fmla="*/ 700472 h 4936668"/>
              <a:gd name="connsiteX464" fmla="*/ 6325707 w 9013239"/>
              <a:gd name="connsiteY464" fmla="*/ 695704 h 4936668"/>
              <a:gd name="connsiteX465" fmla="*/ 6320942 w 9013239"/>
              <a:gd name="connsiteY465" fmla="*/ 681412 h 4936668"/>
              <a:gd name="connsiteX466" fmla="*/ 6316177 w 9013239"/>
              <a:gd name="connsiteY466" fmla="*/ 671880 h 4936668"/>
              <a:gd name="connsiteX467" fmla="*/ 5327413 w 9013239"/>
              <a:gd name="connsiteY467" fmla="*/ 586108 h 4936668"/>
              <a:gd name="connsiteX468" fmla="*/ 5332178 w 9013239"/>
              <a:gd name="connsiteY468" fmla="*/ 590874 h 4936668"/>
              <a:gd name="connsiteX469" fmla="*/ 5322648 w 9013239"/>
              <a:gd name="connsiteY469" fmla="*/ 595640 h 4936668"/>
              <a:gd name="connsiteX470" fmla="*/ 5317883 w 9013239"/>
              <a:gd name="connsiteY470" fmla="*/ 600404 h 4936668"/>
              <a:gd name="connsiteX471" fmla="*/ 5313117 w 9013239"/>
              <a:gd name="connsiteY471" fmla="*/ 605170 h 4936668"/>
              <a:gd name="connsiteX472" fmla="*/ 5303587 w 9013239"/>
              <a:gd name="connsiteY472" fmla="*/ 609936 h 4936668"/>
              <a:gd name="connsiteX473" fmla="*/ 5298822 w 9013239"/>
              <a:gd name="connsiteY473" fmla="*/ 605170 h 4936668"/>
              <a:gd name="connsiteX474" fmla="*/ 5303587 w 9013239"/>
              <a:gd name="connsiteY474" fmla="*/ 600404 h 4936668"/>
              <a:gd name="connsiteX475" fmla="*/ 5336942 w 9013239"/>
              <a:gd name="connsiteY475" fmla="*/ 562284 h 4936668"/>
              <a:gd name="connsiteX476" fmla="*/ 5336942 w 9013239"/>
              <a:gd name="connsiteY476" fmla="*/ 567048 h 4936668"/>
              <a:gd name="connsiteX477" fmla="*/ 5336942 w 9013239"/>
              <a:gd name="connsiteY477" fmla="*/ 571814 h 4936668"/>
              <a:gd name="connsiteX478" fmla="*/ 5332177 w 9013239"/>
              <a:gd name="connsiteY478" fmla="*/ 576580 h 4936668"/>
              <a:gd name="connsiteX479" fmla="*/ 5322647 w 9013239"/>
              <a:gd name="connsiteY479" fmla="*/ 571814 h 4936668"/>
              <a:gd name="connsiteX480" fmla="*/ 5332177 w 9013239"/>
              <a:gd name="connsiteY480" fmla="*/ 567048 h 4936668"/>
              <a:gd name="connsiteX481" fmla="*/ 5303587 w 9013239"/>
              <a:gd name="connsiteY481" fmla="*/ 562284 h 4936668"/>
              <a:gd name="connsiteX482" fmla="*/ 5308352 w 9013239"/>
              <a:gd name="connsiteY482" fmla="*/ 562284 h 4936668"/>
              <a:gd name="connsiteX483" fmla="*/ 5313117 w 9013239"/>
              <a:gd name="connsiteY483" fmla="*/ 567048 h 4936668"/>
              <a:gd name="connsiteX484" fmla="*/ 5313117 w 9013239"/>
              <a:gd name="connsiteY484" fmla="*/ 571814 h 4936668"/>
              <a:gd name="connsiteX485" fmla="*/ 5308352 w 9013239"/>
              <a:gd name="connsiteY485" fmla="*/ 571814 h 4936668"/>
              <a:gd name="connsiteX486" fmla="*/ 5303587 w 9013239"/>
              <a:gd name="connsiteY486" fmla="*/ 571814 h 4936668"/>
              <a:gd name="connsiteX487" fmla="*/ 5303587 w 9013239"/>
              <a:gd name="connsiteY487" fmla="*/ 567048 h 4936668"/>
              <a:gd name="connsiteX488" fmla="*/ 5351238 w 9013239"/>
              <a:gd name="connsiteY488" fmla="*/ 538458 h 4936668"/>
              <a:gd name="connsiteX489" fmla="*/ 5356003 w 9013239"/>
              <a:gd name="connsiteY489" fmla="*/ 538458 h 4936668"/>
              <a:gd name="connsiteX490" fmla="*/ 5360768 w 9013239"/>
              <a:gd name="connsiteY490" fmla="*/ 543224 h 4936668"/>
              <a:gd name="connsiteX491" fmla="*/ 5356003 w 9013239"/>
              <a:gd name="connsiteY491" fmla="*/ 547988 h 4936668"/>
              <a:gd name="connsiteX492" fmla="*/ 5351238 w 9013239"/>
              <a:gd name="connsiteY492" fmla="*/ 552752 h 4936668"/>
              <a:gd name="connsiteX493" fmla="*/ 5351238 w 9013239"/>
              <a:gd name="connsiteY493" fmla="*/ 543224 h 4936668"/>
              <a:gd name="connsiteX494" fmla="*/ 285908 w 9013239"/>
              <a:gd name="connsiteY494" fmla="*/ 490808 h 4936668"/>
              <a:gd name="connsiteX495" fmla="*/ 290673 w 9013239"/>
              <a:gd name="connsiteY495" fmla="*/ 505100 h 4936668"/>
              <a:gd name="connsiteX496" fmla="*/ 290673 w 9013239"/>
              <a:gd name="connsiteY496" fmla="*/ 509868 h 4936668"/>
              <a:gd name="connsiteX497" fmla="*/ 290673 w 9013239"/>
              <a:gd name="connsiteY497" fmla="*/ 514632 h 4936668"/>
              <a:gd name="connsiteX498" fmla="*/ 285908 w 9013239"/>
              <a:gd name="connsiteY498" fmla="*/ 514632 h 4936668"/>
              <a:gd name="connsiteX499" fmla="*/ 281143 w 9013239"/>
              <a:gd name="connsiteY499" fmla="*/ 505100 h 4936668"/>
              <a:gd name="connsiteX500" fmla="*/ 281143 w 9013239"/>
              <a:gd name="connsiteY500" fmla="*/ 495572 h 4936668"/>
              <a:gd name="connsiteX501" fmla="*/ 5737214 w 9013239"/>
              <a:gd name="connsiteY501" fmla="*/ 443156 h 4936668"/>
              <a:gd name="connsiteX502" fmla="*/ 5751509 w 9013239"/>
              <a:gd name="connsiteY502" fmla="*/ 443156 h 4936668"/>
              <a:gd name="connsiteX503" fmla="*/ 5765805 w 9013239"/>
              <a:gd name="connsiteY503" fmla="*/ 447920 h 4936668"/>
              <a:gd name="connsiteX504" fmla="*/ 5775335 w 9013239"/>
              <a:gd name="connsiteY504" fmla="*/ 457450 h 4936668"/>
              <a:gd name="connsiteX505" fmla="*/ 5765805 w 9013239"/>
              <a:gd name="connsiteY505" fmla="*/ 462216 h 4936668"/>
              <a:gd name="connsiteX506" fmla="*/ 5732449 w 9013239"/>
              <a:gd name="connsiteY506" fmla="*/ 466980 h 4936668"/>
              <a:gd name="connsiteX507" fmla="*/ 5737214 w 9013239"/>
              <a:gd name="connsiteY507" fmla="*/ 471746 h 4936668"/>
              <a:gd name="connsiteX508" fmla="*/ 5732449 w 9013239"/>
              <a:gd name="connsiteY508" fmla="*/ 481276 h 4936668"/>
              <a:gd name="connsiteX509" fmla="*/ 5699093 w 9013239"/>
              <a:gd name="connsiteY509" fmla="*/ 505102 h 4936668"/>
              <a:gd name="connsiteX510" fmla="*/ 5699093 w 9013239"/>
              <a:gd name="connsiteY510" fmla="*/ 514632 h 4936668"/>
              <a:gd name="connsiteX511" fmla="*/ 5699093 w 9013239"/>
              <a:gd name="connsiteY511" fmla="*/ 519398 h 4936668"/>
              <a:gd name="connsiteX512" fmla="*/ 5680032 w 9013239"/>
              <a:gd name="connsiteY512" fmla="*/ 538458 h 4936668"/>
              <a:gd name="connsiteX513" fmla="*/ 5670502 w 9013239"/>
              <a:gd name="connsiteY513" fmla="*/ 552752 h 4936668"/>
              <a:gd name="connsiteX514" fmla="*/ 5665737 w 9013239"/>
              <a:gd name="connsiteY514" fmla="*/ 552752 h 4936668"/>
              <a:gd name="connsiteX515" fmla="*/ 5660972 w 9013239"/>
              <a:gd name="connsiteY515" fmla="*/ 543222 h 4936668"/>
              <a:gd name="connsiteX516" fmla="*/ 5660972 w 9013239"/>
              <a:gd name="connsiteY516" fmla="*/ 538458 h 4936668"/>
              <a:gd name="connsiteX517" fmla="*/ 5665737 w 9013239"/>
              <a:gd name="connsiteY517" fmla="*/ 533692 h 4936668"/>
              <a:gd name="connsiteX518" fmla="*/ 5670502 w 9013239"/>
              <a:gd name="connsiteY518" fmla="*/ 524162 h 4936668"/>
              <a:gd name="connsiteX519" fmla="*/ 5670502 w 9013239"/>
              <a:gd name="connsiteY519" fmla="*/ 514632 h 4936668"/>
              <a:gd name="connsiteX520" fmla="*/ 5670502 w 9013239"/>
              <a:gd name="connsiteY520" fmla="*/ 509866 h 4936668"/>
              <a:gd name="connsiteX521" fmla="*/ 5665737 w 9013239"/>
              <a:gd name="connsiteY521" fmla="*/ 519398 h 4936668"/>
              <a:gd name="connsiteX522" fmla="*/ 5665737 w 9013239"/>
              <a:gd name="connsiteY522" fmla="*/ 524162 h 4936668"/>
              <a:gd name="connsiteX523" fmla="*/ 5670502 w 9013239"/>
              <a:gd name="connsiteY523" fmla="*/ 524162 h 4936668"/>
              <a:gd name="connsiteX524" fmla="*/ 5665737 w 9013239"/>
              <a:gd name="connsiteY524" fmla="*/ 528928 h 4936668"/>
              <a:gd name="connsiteX525" fmla="*/ 5646676 w 9013239"/>
              <a:gd name="connsiteY525" fmla="*/ 524162 h 4936668"/>
              <a:gd name="connsiteX526" fmla="*/ 5637146 w 9013239"/>
              <a:gd name="connsiteY526" fmla="*/ 514632 h 4936668"/>
              <a:gd name="connsiteX527" fmla="*/ 5641911 w 9013239"/>
              <a:gd name="connsiteY527" fmla="*/ 505102 h 4936668"/>
              <a:gd name="connsiteX528" fmla="*/ 5646676 w 9013239"/>
              <a:gd name="connsiteY528" fmla="*/ 490806 h 4936668"/>
              <a:gd name="connsiteX529" fmla="*/ 5675267 w 9013239"/>
              <a:gd name="connsiteY529" fmla="*/ 466980 h 4936668"/>
              <a:gd name="connsiteX530" fmla="*/ 5684797 w 9013239"/>
              <a:gd name="connsiteY530" fmla="*/ 457450 h 4936668"/>
              <a:gd name="connsiteX531" fmla="*/ 5718153 w 9013239"/>
              <a:gd name="connsiteY531" fmla="*/ 447920 h 4936668"/>
              <a:gd name="connsiteX532" fmla="*/ 347854 w 9013239"/>
              <a:gd name="connsiteY532" fmla="*/ 443156 h 4936668"/>
              <a:gd name="connsiteX533" fmla="*/ 352619 w 9013239"/>
              <a:gd name="connsiteY533" fmla="*/ 443156 h 4936668"/>
              <a:gd name="connsiteX534" fmla="*/ 357385 w 9013239"/>
              <a:gd name="connsiteY534" fmla="*/ 452684 h 4936668"/>
              <a:gd name="connsiteX535" fmla="*/ 362150 w 9013239"/>
              <a:gd name="connsiteY535" fmla="*/ 466980 h 4936668"/>
              <a:gd name="connsiteX536" fmla="*/ 362150 w 9013239"/>
              <a:gd name="connsiteY536" fmla="*/ 471744 h 4936668"/>
              <a:gd name="connsiteX537" fmla="*/ 357385 w 9013239"/>
              <a:gd name="connsiteY537" fmla="*/ 471744 h 4936668"/>
              <a:gd name="connsiteX538" fmla="*/ 352619 w 9013239"/>
              <a:gd name="connsiteY538" fmla="*/ 471744 h 4936668"/>
              <a:gd name="connsiteX539" fmla="*/ 352619 w 9013239"/>
              <a:gd name="connsiteY539" fmla="*/ 466980 h 4936668"/>
              <a:gd name="connsiteX540" fmla="*/ 343089 w 9013239"/>
              <a:gd name="connsiteY540" fmla="*/ 471744 h 4936668"/>
              <a:gd name="connsiteX541" fmla="*/ 343089 w 9013239"/>
              <a:gd name="connsiteY541" fmla="*/ 457448 h 4936668"/>
              <a:gd name="connsiteX542" fmla="*/ 338324 w 9013239"/>
              <a:gd name="connsiteY542" fmla="*/ 395504 h 4936668"/>
              <a:gd name="connsiteX543" fmla="*/ 343089 w 9013239"/>
              <a:gd name="connsiteY543" fmla="*/ 395504 h 4936668"/>
              <a:gd name="connsiteX544" fmla="*/ 343089 w 9013239"/>
              <a:gd name="connsiteY544" fmla="*/ 400268 h 4936668"/>
              <a:gd name="connsiteX545" fmla="*/ 347854 w 9013239"/>
              <a:gd name="connsiteY545" fmla="*/ 419328 h 4936668"/>
              <a:gd name="connsiteX546" fmla="*/ 347854 w 9013239"/>
              <a:gd name="connsiteY546" fmla="*/ 424096 h 4936668"/>
              <a:gd name="connsiteX547" fmla="*/ 338324 w 9013239"/>
              <a:gd name="connsiteY547" fmla="*/ 419328 h 4936668"/>
              <a:gd name="connsiteX548" fmla="*/ 333559 w 9013239"/>
              <a:gd name="connsiteY548" fmla="*/ 414564 h 4936668"/>
              <a:gd name="connsiteX549" fmla="*/ 333559 w 9013239"/>
              <a:gd name="connsiteY549" fmla="*/ 400268 h 4936668"/>
              <a:gd name="connsiteX550" fmla="*/ 5641911 w 9013239"/>
              <a:gd name="connsiteY550" fmla="*/ 285906 h 4936668"/>
              <a:gd name="connsiteX551" fmla="*/ 5656206 w 9013239"/>
              <a:gd name="connsiteY551" fmla="*/ 285906 h 4936668"/>
              <a:gd name="connsiteX552" fmla="*/ 5660971 w 9013239"/>
              <a:gd name="connsiteY552" fmla="*/ 285906 h 4936668"/>
              <a:gd name="connsiteX553" fmla="*/ 5646676 w 9013239"/>
              <a:gd name="connsiteY553" fmla="*/ 300202 h 4936668"/>
              <a:gd name="connsiteX554" fmla="*/ 5641911 w 9013239"/>
              <a:gd name="connsiteY554" fmla="*/ 304966 h 4936668"/>
              <a:gd name="connsiteX555" fmla="*/ 5641911 w 9013239"/>
              <a:gd name="connsiteY555" fmla="*/ 309732 h 4936668"/>
              <a:gd name="connsiteX556" fmla="*/ 5637145 w 9013239"/>
              <a:gd name="connsiteY556" fmla="*/ 314496 h 4936668"/>
              <a:gd name="connsiteX557" fmla="*/ 5594259 w 9013239"/>
              <a:gd name="connsiteY557" fmla="*/ 338322 h 4936668"/>
              <a:gd name="connsiteX558" fmla="*/ 5584729 w 9013239"/>
              <a:gd name="connsiteY558" fmla="*/ 343088 h 4936668"/>
              <a:gd name="connsiteX559" fmla="*/ 5584729 w 9013239"/>
              <a:gd name="connsiteY559" fmla="*/ 347852 h 4936668"/>
              <a:gd name="connsiteX560" fmla="*/ 5589494 w 9013239"/>
              <a:gd name="connsiteY560" fmla="*/ 347852 h 4936668"/>
              <a:gd name="connsiteX561" fmla="*/ 5584729 w 9013239"/>
              <a:gd name="connsiteY561" fmla="*/ 352618 h 4936668"/>
              <a:gd name="connsiteX562" fmla="*/ 5565669 w 9013239"/>
              <a:gd name="connsiteY562" fmla="*/ 357382 h 4936668"/>
              <a:gd name="connsiteX563" fmla="*/ 5556138 w 9013239"/>
              <a:gd name="connsiteY563" fmla="*/ 362148 h 4936668"/>
              <a:gd name="connsiteX564" fmla="*/ 5546608 w 9013239"/>
              <a:gd name="connsiteY564" fmla="*/ 357382 h 4936668"/>
              <a:gd name="connsiteX565" fmla="*/ 5546608 w 9013239"/>
              <a:gd name="connsiteY565" fmla="*/ 352618 h 4936668"/>
              <a:gd name="connsiteX566" fmla="*/ 5551373 w 9013239"/>
              <a:gd name="connsiteY566" fmla="*/ 347852 h 4936668"/>
              <a:gd name="connsiteX567" fmla="*/ 5551373 w 9013239"/>
              <a:gd name="connsiteY567" fmla="*/ 343088 h 4936668"/>
              <a:gd name="connsiteX568" fmla="*/ 5546608 w 9013239"/>
              <a:gd name="connsiteY568" fmla="*/ 343088 h 4936668"/>
              <a:gd name="connsiteX569" fmla="*/ 5546608 w 9013239"/>
              <a:gd name="connsiteY569" fmla="*/ 338322 h 4936668"/>
              <a:gd name="connsiteX570" fmla="*/ 5556138 w 9013239"/>
              <a:gd name="connsiteY570" fmla="*/ 333558 h 4936668"/>
              <a:gd name="connsiteX571" fmla="*/ 5618085 w 9013239"/>
              <a:gd name="connsiteY571" fmla="*/ 300202 h 4936668"/>
              <a:gd name="connsiteX572" fmla="*/ 324029 w 9013239"/>
              <a:gd name="connsiteY572" fmla="*/ 233488 h 4936668"/>
              <a:gd name="connsiteX573" fmla="*/ 328794 w 9013239"/>
              <a:gd name="connsiteY573" fmla="*/ 233488 h 4936668"/>
              <a:gd name="connsiteX574" fmla="*/ 333559 w 9013239"/>
              <a:gd name="connsiteY574" fmla="*/ 238256 h 4936668"/>
              <a:gd name="connsiteX575" fmla="*/ 343089 w 9013239"/>
              <a:gd name="connsiteY575" fmla="*/ 247784 h 4936668"/>
              <a:gd name="connsiteX576" fmla="*/ 338324 w 9013239"/>
              <a:gd name="connsiteY576" fmla="*/ 257316 h 4936668"/>
              <a:gd name="connsiteX577" fmla="*/ 314498 w 9013239"/>
              <a:gd name="connsiteY577" fmla="*/ 266844 h 4936668"/>
              <a:gd name="connsiteX578" fmla="*/ 314498 w 9013239"/>
              <a:gd name="connsiteY578" fmla="*/ 271612 h 4936668"/>
              <a:gd name="connsiteX579" fmla="*/ 328794 w 9013239"/>
              <a:gd name="connsiteY579" fmla="*/ 276376 h 4936668"/>
              <a:gd name="connsiteX580" fmla="*/ 333559 w 9013239"/>
              <a:gd name="connsiteY580" fmla="*/ 285904 h 4936668"/>
              <a:gd name="connsiteX581" fmla="*/ 343089 w 9013239"/>
              <a:gd name="connsiteY581" fmla="*/ 319260 h 4936668"/>
              <a:gd name="connsiteX582" fmla="*/ 347854 w 9013239"/>
              <a:gd name="connsiteY582" fmla="*/ 304964 h 4936668"/>
              <a:gd name="connsiteX583" fmla="*/ 366915 w 9013239"/>
              <a:gd name="connsiteY583" fmla="*/ 328792 h 4936668"/>
              <a:gd name="connsiteX584" fmla="*/ 366915 w 9013239"/>
              <a:gd name="connsiteY584" fmla="*/ 338320 h 4936668"/>
              <a:gd name="connsiteX585" fmla="*/ 366915 w 9013239"/>
              <a:gd name="connsiteY585" fmla="*/ 343088 h 4936668"/>
              <a:gd name="connsiteX586" fmla="*/ 362150 w 9013239"/>
              <a:gd name="connsiteY586" fmla="*/ 343088 h 4936668"/>
              <a:gd name="connsiteX587" fmla="*/ 357385 w 9013239"/>
              <a:gd name="connsiteY587" fmla="*/ 338320 h 4936668"/>
              <a:gd name="connsiteX588" fmla="*/ 352619 w 9013239"/>
              <a:gd name="connsiteY588" fmla="*/ 333556 h 4936668"/>
              <a:gd name="connsiteX589" fmla="*/ 347854 w 9013239"/>
              <a:gd name="connsiteY589" fmla="*/ 328792 h 4936668"/>
              <a:gd name="connsiteX590" fmla="*/ 338324 w 9013239"/>
              <a:gd name="connsiteY590" fmla="*/ 324028 h 4936668"/>
              <a:gd name="connsiteX591" fmla="*/ 333559 w 9013239"/>
              <a:gd name="connsiteY591" fmla="*/ 319260 h 4936668"/>
              <a:gd name="connsiteX592" fmla="*/ 328794 w 9013239"/>
              <a:gd name="connsiteY592" fmla="*/ 309732 h 4936668"/>
              <a:gd name="connsiteX593" fmla="*/ 328794 w 9013239"/>
              <a:gd name="connsiteY593" fmla="*/ 295436 h 4936668"/>
              <a:gd name="connsiteX594" fmla="*/ 328794 w 9013239"/>
              <a:gd name="connsiteY594" fmla="*/ 290672 h 4936668"/>
              <a:gd name="connsiteX595" fmla="*/ 324029 w 9013239"/>
              <a:gd name="connsiteY595" fmla="*/ 285904 h 4936668"/>
              <a:gd name="connsiteX596" fmla="*/ 319263 w 9013239"/>
              <a:gd name="connsiteY596" fmla="*/ 285904 h 4936668"/>
              <a:gd name="connsiteX597" fmla="*/ 309733 w 9013239"/>
              <a:gd name="connsiteY597" fmla="*/ 271612 h 4936668"/>
              <a:gd name="connsiteX598" fmla="*/ 309733 w 9013239"/>
              <a:gd name="connsiteY598" fmla="*/ 266844 h 4936668"/>
              <a:gd name="connsiteX599" fmla="*/ 309733 w 9013239"/>
              <a:gd name="connsiteY599" fmla="*/ 257316 h 4936668"/>
              <a:gd name="connsiteX600" fmla="*/ 319263 w 9013239"/>
              <a:gd name="connsiteY600" fmla="*/ 243020 h 4936668"/>
              <a:gd name="connsiteX601" fmla="*/ 285908 w 9013239"/>
              <a:gd name="connsiteY601" fmla="*/ 195368 h 4936668"/>
              <a:gd name="connsiteX602" fmla="*/ 290673 w 9013239"/>
              <a:gd name="connsiteY602" fmla="*/ 195368 h 4936668"/>
              <a:gd name="connsiteX603" fmla="*/ 290673 w 9013239"/>
              <a:gd name="connsiteY603" fmla="*/ 204900 h 4936668"/>
              <a:gd name="connsiteX604" fmla="*/ 295438 w 9013239"/>
              <a:gd name="connsiteY604" fmla="*/ 219192 h 4936668"/>
              <a:gd name="connsiteX605" fmla="*/ 295438 w 9013239"/>
              <a:gd name="connsiteY605" fmla="*/ 223960 h 4936668"/>
              <a:gd name="connsiteX606" fmla="*/ 285908 w 9013239"/>
              <a:gd name="connsiteY606" fmla="*/ 223960 h 4936668"/>
              <a:gd name="connsiteX607" fmla="*/ 281143 w 9013239"/>
              <a:gd name="connsiteY607" fmla="*/ 219192 h 4936668"/>
              <a:gd name="connsiteX608" fmla="*/ 281143 w 9013239"/>
              <a:gd name="connsiteY608" fmla="*/ 209664 h 4936668"/>
              <a:gd name="connsiteX609" fmla="*/ 281143 w 9013239"/>
              <a:gd name="connsiteY609" fmla="*/ 200132 h 4936668"/>
              <a:gd name="connsiteX610" fmla="*/ 243022 w 9013239"/>
              <a:gd name="connsiteY610" fmla="*/ 181072 h 4936668"/>
              <a:gd name="connsiteX611" fmla="*/ 252552 w 9013239"/>
              <a:gd name="connsiteY611" fmla="*/ 181072 h 4936668"/>
              <a:gd name="connsiteX612" fmla="*/ 266848 w 9013239"/>
              <a:gd name="connsiteY612" fmla="*/ 200132 h 4936668"/>
              <a:gd name="connsiteX613" fmla="*/ 266848 w 9013239"/>
              <a:gd name="connsiteY613" fmla="*/ 204896 h 4936668"/>
              <a:gd name="connsiteX614" fmla="*/ 271613 w 9013239"/>
              <a:gd name="connsiteY614" fmla="*/ 214428 h 4936668"/>
              <a:gd name="connsiteX615" fmla="*/ 252552 w 9013239"/>
              <a:gd name="connsiteY615" fmla="*/ 209664 h 4936668"/>
              <a:gd name="connsiteX616" fmla="*/ 247787 w 9013239"/>
              <a:gd name="connsiteY616" fmla="*/ 204896 h 4936668"/>
              <a:gd name="connsiteX617" fmla="*/ 243022 w 9013239"/>
              <a:gd name="connsiteY617" fmla="*/ 200132 h 4936668"/>
              <a:gd name="connsiteX618" fmla="*/ 243022 w 9013239"/>
              <a:gd name="connsiteY618" fmla="*/ 185836 h 4936668"/>
              <a:gd name="connsiteX619" fmla="*/ 281142 w 9013239"/>
              <a:gd name="connsiteY619" fmla="*/ 157248 h 4936668"/>
              <a:gd name="connsiteX620" fmla="*/ 285907 w 9013239"/>
              <a:gd name="connsiteY620" fmla="*/ 157248 h 4936668"/>
              <a:gd name="connsiteX621" fmla="*/ 300203 w 9013239"/>
              <a:gd name="connsiteY621" fmla="*/ 166776 h 4936668"/>
              <a:gd name="connsiteX622" fmla="*/ 304968 w 9013239"/>
              <a:gd name="connsiteY622" fmla="*/ 171544 h 4936668"/>
              <a:gd name="connsiteX623" fmla="*/ 300203 w 9013239"/>
              <a:gd name="connsiteY623" fmla="*/ 176308 h 4936668"/>
              <a:gd name="connsiteX624" fmla="*/ 295438 w 9013239"/>
              <a:gd name="connsiteY624" fmla="*/ 176308 h 4936668"/>
              <a:gd name="connsiteX625" fmla="*/ 285907 w 9013239"/>
              <a:gd name="connsiteY625" fmla="*/ 171544 h 4936668"/>
              <a:gd name="connsiteX626" fmla="*/ 281142 w 9013239"/>
              <a:gd name="connsiteY626" fmla="*/ 166776 h 4936668"/>
              <a:gd name="connsiteX627" fmla="*/ 285907 w 9013239"/>
              <a:gd name="connsiteY627" fmla="*/ 181072 h 4936668"/>
              <a:gd name="connsiteX628" fmla="*/ 285907 w 9013239"/>
              <a:gd name="connsiteY628" fmla="*/ 185840 h 4936668"/>
              <a:gd name="connsiteX629" fmla="*/ 271612 w 9013239"/>
              <a:gd name="connsiteY629" fmla="*/ 176308 h 4936668"/>
              <a:gd name="connsiteX630" fmla="*/ 266847 w 9013239"/>
              <a:gd name="connsiteY630" fmla="*/ 171544 h 4936668"/>
              <a:gd name="connsiteX631" fmla="*/ 271612 w 9013239"/>
              <a:gd name="connsiteY631" fmla="*/ 166776 h 4936668"/>
              <a:gd name="connsiteX632" fmla="*/ 4617409 w 9013239"/>
              <a:gd name="connsiteY632" fmla="*/ 0 h 4936668"/>
              <a:gd name="connsiteX633" fmla="*/ 4650765 w 9013239"/>
              <a:gd name="connsiteY633" fmla="*/ 4764 h 4936668"/>
              <a:gd name="connsiteX634" fmla="*/ 4660295 w 9013239"/>
              <a:gd name="connsiteY634" fmla="*/ 14292 h 4936668"/>
              <a:gd name="connsiteX635" fmla="*/ 4665060 w 9013239"/>
              <a:gd name="connsiteY635" fmla="*/ 14292 h 4936668"/>
              <a:gd name="connsiteX636" fmla="*/ 4665060 w 9013239"/>
              <a:gd name="connsiteY636" fmla="*/ 28588 h 4936668"/>
              <a:gd name="connsiteX637" fmla="*/ 4665060 w 9013239"/>
              <a:gd name="connsiteY637" fmla="*/ 61944 h 4936668"/>
              <a:gd name="connsiteX638" fmla="*/ 4674591 w 9013239"/>
              <a:gd name="connsiteY638" fmla="*/ 90536 h 4936668"/>
              <a:gd name="connsiteX639" fmla="*/ 4688885 w 9013239"/>
              <a:gd name="connsiteY639" fmla="*/ 119128 h 4936668"/>
              <a:gd name="connsiteX640" fmla="*/ 4688885 w 9013239"/>
              <a:gd name="connsiteY640" fmla="*/ 133420 h 4936668"/>
              <a:gd name="connsiteX641" fmla="*/ 4693651 w 9013239"/>
              <a:gd name="connsiteY641" fmla="*/ 142952 h 4936668"/>
              <a:gd name="connsiteX642" fmla="*/ 4703181 w 9013239"/>
              <a:gd name="connsiteY642" fmla="*/ 147716 h 4936668"/>
              <a:gd name="connsiteX643" fmla="*/ 4731772 w 9013239"/>
              <a:gd name="connsiteY643" fmla="*/ 157248 h 4936668"/>
              <a:gd name="connsiteX644" fmla="*/ 4788953 w 9013239"/>
              <a:gd name="connsiteY644" fmla="*/ 171544 h 4936668"/>
              <a:gd name="connsiteX645" fmla="*/ 4822309 w 9013239"/>
              <a:gd name="connsiteY645" fmla="*/ 181072 h 4936668"/>
              <a:gd name="connsiteX646" fmla="*/ 4827075 w 9013239"/>
              <a:gd name="connsiteY646" fmla="*/ 195368 h 4936668"/>
              <a:gd name="connsiteX647" fmla="*/ 4841369 w 9013239"/>
              <a:gd name="connsiteY647" fmla="*/ 200132 h 4936668"/>
              <a:gd name="connsiteX648" fmla="*/ 4865195 w 9013239"/>
              <a:gd name="connsiteY648" fmla="*/ 200132 h 4936668"/>
              <a:gd name="connsiteX649" fmla="*/ 4879491 w 9013239"/>
              <a:gd name="connsiteY649" fmla="*/ 190604 h 4936668"/>
              <a:gd name="connsiteX650" fmla="*/ 4893786 w 9013239"/>
              <a:gd name="connsiteY650" fmla="*/ 181072 h 4936668"/>
              <a:gd name="connsiteX651" fmla="*/ 4912847 w 9013239"/>
              <a:gd name="connsiteY651" fmla="*/ 176308 h 4936668"/>
              <a:gd name="connsiteX652" fmla="*/ 4931907 w 9013239"/>
              <a:gd name="connsiteY652" fmla="*/ 176308 h 4936668"/>
              <a:gd name="connsiteX653" fmla="*/ 4946203 w 9013239"/>
              <a:gd name="connsiteY653" fmla="*/ 176308 h 4936668"/>
              <a:gd name="connsiteX654" fmla="*/ 4955733 w 9013239"/>
              <a:gd name="connsiteY654" fmla="*/ 181072 h 4936668"/>
              <a:gd name="connsiteX655" fmla="*/ 4979559 w 9013239"/>
              <a:gd name="connsiteY655" fmla="*/ 190604 h 4936668"/>
              <a:gd name="connsiteX656" fmla="*/ 4993854 w 9013239"/>
              <a:gd name="connsiteY656" fmla="*/ 200132 h 4936668"/>
              <a:gd name="connsiteX657" fmla="*/ 5017679 w 9013239"/>
              <a:gd name="connsiteY657" fmla="*/ 214428 h 4936668"/>
              <a:gd name="connsiteX658" fmla="*/ 5031975 w 9013239"/>
              <a:gd name="connsiteY658" fmla="*/ 223960 h 4936668"/>
              <a:gd name="connsiteX659" fmla="*/ 5036740 w 9013239"/>
              <a:gd name="connsiteY659" fmla="*/ 238256 h 4936668"/>
              <a:gd name="connsiteX660" fmla="*/ 5046270 w 9013239"/>
              <a:gd name="connsiteY660" fmla="*/ 257316 h 4936668"/>
              <a:gd name="connsiteX661" fmla="*/ 5055801 w 9013239"/>
              <a:gd name="connsiteY661" fmla="*/ 257316 h 4936668"/>
              <a:gd name="connsiteX662" fmla="*/ 5065331 w 9013239"/>
              <a:gd name="connsiteY662" fmla="*/ 247784 h 4936668"/>
              <a:gd name="connsiteX663" fmla="*/ 5084391 w 9013239"/>
              <a:gd name="connsiteY663" fmla="*/ 243020 h 4936668"/>
              <a:gd name="connsiteX664" fmla="*/ 5108217 w 9013239"/>
              <a:gd name="connsiteY664" fmla="*/ 252548 h 4936668"/>
              <a:gd name="connsiteX665" fmla="*/ 5132043 w 9013239"/>
              <a:gd name="connsiteY665" fmla="*/ 276376 h 4936668"/>
              <a:gd name="connsiteX666" fmla="*/ 5165399 w 9013239"/>
              <a:gd name="connsiteY666" fmla="*/ 300200 h 4936668"/>
              <a:gd name="connsiteX667" fmla="*/ 5184459 w 9013239"/>
              <a:gd name="connsiteY667" fmla="*/ 309732 h 4936668"/>
              <a:gd name="connsiteX668" fmla="*/ 5203519 w 9013239"/>
              <a:gd name="connsiteY668" fmla="*/ 309732 h 4936668"/>
              <a:gd name="connsiteX669" fmla="*/ 5232110 w 9013239"/>
              <a:gd name="connsiteY669" fmla="*/ 300200 h 4936668"/>
              <a:gd name="connsiteX670" fmla="*/ 5260701 w 9013239"/>
              <a:gd name="connsiteY670" fmla="*/ 281140 h 4936668"/>
              <a:gd name="connsiteX671" fmla="*/ 5279761 w 9013239"/>
              <a:gd name="connsiteY671" fmla="*/ 276376 h 4936668"/>
              <a:gd name="connsiteX672" fmla="*/ 5289291 w 9013239"/>
              <a:gd name="connsiteY672" fmla="*/ 276376 h 4936668"/>
              <a:gd name="connsiteX673" fmla="*/ 5298822 w 9013239"/>
              <a:gd name="connsiteY673" fmla="*/ 295436 h 4936668"/>
              <a:gd name="connsiteX674" fmla="*/ 5303587 w 9013239"/>
              <a:gd name="connsiteY674" fmla="*/ 300200 h 4936668"/>
              <a:gd name="connsiteX675" fmla="*/ 5327413 w 9013239"/>
              <a:gd name="connsiteY675" fmla="*/ 300200 h 4936668"/>
              <a:gd name="connsiteX676" fmla="*/ 5370299 w 9013239"/>
              <a:gd name="connsiteY676" fmla="*/ 300200 h 4936668"/>
              <a:gd name="connsiteX677" fmla="*/ 5408420 w 9013239"/>
              <a:gd name="connsiteY677" fmla="*/ 295436 h 4936668"/>
              <a:gd name="connsiteX678" fmla="*/ 5417950 w 9013239"/>
              <a:gd name="connsiteY678" fmla="*/ 304968 h 4936668"/>
              <a:gd name="connsiteX679" fmla="*/ 5422715 w 9013239"/>
              <a:gd name="connsiteY679" fmla="*/ 319260 h 4936668"/>
              <a:gd name="connsiteX680" fmla="*/ 5437011 w 9013239"/>
              <a:gd name="connsiteY680" fmla="*/ 324028 h 4936668"/>
              <a:gd name="connsiteX681" fmla="*/ 5456071 w 9013239"/>
              <a:gd name="connsiteY681" fmla="*/ 319260 h 4936668"/>
              <a:gd name="connsiteX682" fmla="*/ 5489427 w 9013239"/>
              <a:gd name="connsiteY682" fmla="*/ 324028 h 4936668"/>
              <a:gd name="connsiteX683" fmla="*/ 5484662 w 9013239"/>
              <a:gd name="connsiteY683" fmla="*/ 328792 h 4936668"/>
              <a:gd name="connsiteX684" fmla="*/ 5479897 w 9013239"/>
              <a:gd name="connsiteY684" fmla="*/ 324028 h 4936668"/>
              <a:gd name="connsiteX685" fmla="*/ 5475131 w 9013239"/>
              <a:gd name="connsiteY685" fmla="*/ 328792 h 4936668"/>
              <a:gd name="connsiteX686" fmla="*/ 5465601 w 9013239"/>
              <a:gd name="connsiteY686" fmla="*/ 338324 h 4936668"/>
              <a:gd name="connsiteX687" fmla="*/ 5451306 w 9013239"/>
              <a:gd name="connsiteY687" fmla="*/ 347852 h 4936668"/>
              <a:gd name="connsiteX688" fmla="*/ 5422715 w 9013239"/>
              <a:gd name="connsiteY688" fmla="*/ 362148 h 4936668"/>
              <a:gd name="connsiteX689" fmla="*/ 5394125 w 9013239"/>
              <a:gd name="connsiteY689" fmla="*/ 371676 h 4936668"/>
              <a:gd name="connsiteX690" fmla="*/ 5327413 w 9013239"/>
              <a:gd name="connsiteY690" fmla="*/ 395504 h 4936668"/>
              <a:gd name="connsiteX691" fmla="*/ 5289291 w 9013239"/>
              <a:gd name="connsiteY691" fmla="*/ 419328 h 4936668"/>
              <a:gd name="connsiteX692" fmla="*/ 5274997 w 9013239"/>
              <a:gd name="connsiteY692" fmla="*/ 433624 h 4936668"/>
              <a:gd name="connsiteX693" fmla="*/ 5203519 w 9013239"/>
              <a:gd name="connsiteY693" fmla="*/ 505100 h 4936668"/>
              <a:gd name="connsiteX694" fmla="*/ 5165399 w 9013239"/>
              <a:gd name="connsiteY694" fmla="*/ 543224 h 4936668"/>
              <a:gd name="connsiteX695" fmla="*/ 5098687 w 9013239"/>
              <a:gd name="connsiteY695" fmla="*/ 595640 h 4936668"/>
              <a:gd name="connsiteX696" fmla="*/ 5093921 w 9013239"/>
              <a:gd name="connsiteY696" fmla="*/ 605168 h 4936668"/>
              <a:gd name="connsiteX697" fmla="*/ 5093921 w 9013239"/>
              <a:gd name="connsiteY697" fmla="*/ 609936 h 4936668"/>
              <a:gd name="connsiteX698" fmla="*/ 5098687 w 9013239"/>
              <a:gd name="connsiteY698" fmla="*/ 614700 h 4936668"/>
              <a:gd name="connsiteX699" fmla="*/ 5112982 w 9013239"/>
              <a:gd name="connsiteY699" fmla="*/ 624228 h 4936668"/>
              <a:gd name="connsiteX700" fmla="*/ 5122513 w 9013239"/>
              <a:gd name="connsiteY700" fmla="*/ 624228 h 4936668"/>
              <a:gd name="connsiteX701" fmla="*/ 5136807 w 9013239"/>
              <a:gd name="connsiteY701" fmla="*/ 624228 h 4936668"/>
              <a:gd name="connsiteX702" fmla="*/ 5189224 w 9013239"/>
              <a:gd name="connsiteY702" fmla="*/ 609936 h 4936668"/>
              <a:gd name="connsiteX703" fmla="*/ 5213049 w 9013239"/>
              <a:gd name="connsiteY703" fmla="*/ 600404 h 4936668"/>
              <a:gd name="connsiteX704" fmla="*/ 5232110 w 9013239"/>
              <a:gd name="connsiteY704" fmla="*/ 581344 h 4936668"/>
              <a:gd name="connsiteX705" fmla="*/ 5236875 w 9013239"/>
              <a:gd name="connsiteY705" fmla="*/ 581344 h 4936668"/>
              <a:gd name="connsiteX706" fmla="*/ 5241641 w 9013239"/>
              <a:gd name="connsiteY706" fmla="*/ 586108 h 4936668"/>
              <a:gd name="connsiteX707" fmla="*/ 5246405 w 9013239"/>
              <a:gd name="connsiteY707" fmla="*/ 586108 h 4936668"/>
              <a:gd name="connsiteX708" fmla="*/ 5274997 w 9013239"/>
              <a:gd name="connsiteY708" fmla="*/ 567048 h 4936668"/>
              <a:gd name="connsiteX709" fmla="*/ 5284527 w 9013239"/>
              <a:gd name="connsiteY709" fmla="*/ 562284 h 4936668"/>
              <a:gd name="connsiteX710" fmla="*/ 5289291 w 9013239"/>
              <a:gd name="connsiteY710" fmla="*/ 562284 h 4936668"/>
              <a:gd name="connsiteX711" fmla="*/ 5298822 w 9013239"/>
              <a:gd name="connsiteY711" fmla="*/ 571812 h 4936668"/>
              <a:gd name="connsiteX712" fmla="*/ 5303587 w 9013239"/>
              <a:gd name="connsiteY712" fmla="*/ 576580 h 4936668"/>
              <a:gd name="connsiteX713" fmla="*/ 5298822 w 9013239"/>
              <a:gd name="connsiteY713" fmla="*/ 586108 h 4936668"/>
              <a:gd name="connsiteX714" fmla="*/ 5289291 w 9013239"/>
              <a:gd name="connsiteY714" fmla="*/ 600404 h 4936668"/>
              <a:gd name="connsiteX715" fmla="*/ 5289291 w 9013239"/>
              <a:gd name="connsiteY715" fmla="*/ 609936 h 4936668"/>
              <a:gd name="connsiteX716" fmla="*/ 5289291 w 9013239"/>
              <a:gd name="connsiteY716" fmla="*/ 619464 h 4936668"/>
              <a:gd name="connsiteX717" fmla="*/ 5284527 w 9013239"/>
              <a:gd name="connsiteY717" fmla="*/ 628996 h 4936668"/>
              <a:gd name="connsiteX718" fmla="*/ 5274997 w 9013239"/>
              <a:gd name="connsiteY718" fmla="*/ 643292 h 4936668"/>
              <a:gd name="connsiteX719" fmla="*/ 5279761 w 9013239"/>
              <a:gd name="connsiteY719" fmla="*/ 648056 h 4936668"/>
              <a:gd name="connsiteX720" fmla="*/ 5303587 w 9013239"/>
              <a:gd name="connsiteY720" fmla="*/ 638524 h 4936668"/>
              <a:gd name="connsiteX721" fmla="*/ 5303587 w 9013239"/>
              <a:gd name="connsiteY721" fmla="*/ 633760 h 4936668"/>
              <a:gd name="connsiteX722" fmla="*/ 5303587 w 9013239"/>
              <a:gd name="connsiteY722" fmla="*/ 628996 h 4936668"/>
              <a:gd name="connsiteX723" fmla="*/ 5308352 w 9013239"/>
              <a:gd name="connsiteY723" fmla="*/ 624228 h 4936668"/>
              <a:gd name="connsiteX724" fmla="*/ 5327413 w 9013239"/>
              <a:gd name="connsiteY724" fmla="*/ 638524 h 4936668"/>
              <a:gd name="connsiteX725" fmla="*/ 5336943 w 9013239"/>
              <a:gd name="connsiteY725" fmla="*/ 648056 h 4936668"/>
              <a:gd name="connsiteX726" fmla="*/ 5351239 w 9013239"/>
              <a:gd name="connsiteY726" fmla="*/ 648056 h 4936668"/>
              <a:gd name="connsiteX727" fmla="*/ 5370299 w 9013239"/>
              <a:gd name="connsiteY727" fmla="*/ 648056 h 4936668"/>
              <a:gd name="connsiteX728" fmla="*/ 5398889 w 9013239"/>
              <a:gd name="connsiteY728" fmla="*/ 633760 h 4936668"/>
              <a:gd name="connsiteX729" fmla="*/ 5422715 w 9013239"/>
              <a:gd name="connsiteY729" fmla="*/ 619464 h 4936668"/>
              <a:gd name="connsiteX730" fmla="*/ 5446541 w 9013239"/>
              <a:gd name="connsiteY730" fmla="*/ 605168 h 4936668"/>
              <a:gd name="connsiteX731" fmla="*/ 5470367 w 9013239"/>
              <a:gd name="connsiteY731" fmla="*/ 590872 h 4936668"/>
              <a:gd name="connsiteX732" fmla="*/ 5498957 w 9013239"/>
              <a:gd name="connsiteY732" fmla="*/ 590872 h 4936668"/>
              <a:gd name="connsiteX733" fmla="*/ 5522783 w 9013239"/>
              <a:gd name="connsiteY733" fmla="*/ 581344 h 4936668"/>
              <a:gd name="connsiteX734" fmla="*/ 5537079 w 9013239"/>
              <a:gd name="connsiteY734" fmla="*/ 571812 h 4936668"/>
              <a:gd name="connsiteX735" fmla="*/ 5556139 w 9013239"/>
              <a:gd name="connsiteY735" fmla="*/ 557516 h 4936668"/>
              <a:gd name="connsiteX736" fmla="*/ 5565669 w 9013239"/>
              <a:gd name="connsiteY736" fmla="*/ 552752 h 4936668"/>
              <a:gd name="connsiteX737" fmla="*/ 5575199 w 9013239"/>
              <a:gd name="connsiteY737" fmla="*/ 552752 h 4936668"/>
              <a:gd name="connsiteX738" fmla="*/ 5584729 w 9013239"/>
              <a:gd name="connsiteY738" fmla="*/ 547988 h 4936668"/>
              <a:gd name="connsiteX739" fmla="*/ 5594260 w 9013239"/>
              <a:gd name="connsiteY739" fmla="*/ 533692 h 4936668"/>
              <a:gd name="connsiteX740" fmla="*/ 5603790 w 9013239"/>
              <a:gd name="connsiteY740" fmla="*/ 524160 h 4936668"/>
              <a:gd name="connsiteX741" fmla="*/ 5622851 w 9013239"/>
              <a:gd name="connsiteY741" fmla="*/ 509868 h 4936668"/>
              <a:gd name="connsiteX742" fmla="*/ 5632381 w 9013239"/>
              <a:gd name="connsiteY742" fmla="*/ 500336 h 4936668"/>
              <a:gd name="connsiteX743" fmla="*/ 5637146 w 9013239"/>
              <a:gd name="connsiteY743" fmla="*/ 505100 h 4936668"/>
              <a:gd name="connsiteX744" fmla="*/ 5637146 w 9013239"/>
              <a:gd name="connsiteY744" fmla="*/ 509868 h 4936668"/>
              <a:gd name="connsiteX745" fmla="*/ 5637146 w 9013239"/>
              <a:gd name="connsiteY745" fmla="*/ 514632 h 4936668"/>
              <a:gd name="connsiteX746" fmla="*/ 5637146 w 9013239"/>
              <a:gd name="connsiteY746" fmla="*/ 519396 h 4936668"/>
              <a:gd name="connsiteX747" fmla="*/ 5641911 w 9013239"/>
              <a:gd name="connsiteY747" fmla="*/ 524160 h 4936668"/>
              <a:gd name="connsiteX748" fmla="*/ 5651441 w 9013239"/>
              <a:gd name="connsiteY748" fmla="*/ 528928 h 4936668"/>
              <a:gd name="connsiteX749" fmla="*/ 5656207 w 9013239"/>
              <a:gd name="connsiteY749" fmla="*/ 533692 h 4936668"/>
              <a:gd name="connsiteX750" fmla="*/ 5651441 w 9013239"/>
              <a:gd name="connsiteY750" fmla="*/ 543224 h 4936668"/>
              <a:gd name="connsiteX751" fmla="*/ 5656207 w 9013239"/>
              <a:gd name="connsiteY751" fmla="*/ 547988 h 4936668"/>
              <a:gd name="connsiteX752" fmla="*/ 5660971 w 9013239"/>
              <a:gd name="connsiteY752" fmla="*/ 552752 h 4936668"/>
              <a:gd name="connsiteX753" fmla="*/ 5665737 w 9013239"/>
              <a:gd name="connsiteY753" fmla="*/ 562284 h 4936668"/>
              <a:gd name="connsiteX754" fmla="*/ 5660971 w 9013239"/>
              <a:gd name="connsiteY754" fmla="*/ 581344 h 4936668"/>
              <a:gd name="connsiteX755" fmla="*/ 5660971 w 9013239"/>
              <a:gd name="connsiteY755" fmla="*/ 590872 h 4936668"/>
              <a:gd name="connsiteX756" fmla="*/ 5660971 w 9013239"/>
              <a:gd name="connsiteY756" fmla="*/ 600404 h 4936668"/>
              <a:gd name="connsiteX757" fmla="*/ 5665737 w 9013239"/>
              <a:gd name="connsiteY757" fmla="*/ 600404 h 4936668"/>
              <a:gd name="connsiteX758" fmla="*/ 5670502 w 9013239"/>
              <a:gd name="connsiteY758" fmla="*/ 600404 h 4936668"/>
              <a:gd name="connsiteX759" fmla="*/ 5670502 w 9013239"/>
              <a:gd name="connsiteY759" fmla="*/ 590872 h 4936668"/>
              <a:gd name="connsiteX760" fmla="*/ 5675267 w 9013239"/>
              <a:gd name="connsiteY760" fmla="*/ 586108 h 4936668"/>
              <a:gd name="connsiteX761" fmla="*/ 5699093 w 9013239"/>
              <a:gd name="connsiteY761" fmla="*/ 567048 h 4936668"/>
              <a:gd name="connsiteX762" fmla="*/ 5708623 w 9013239"/>
              <a:gd name="connsiteY762" fmla="*/ 567048 h 4936668"/>
              <a:gd name="connsiteX763" fmla="*/ 5713388 w 9013239"/>
              <a:gd name="connsiteY763" fmla="*/ 571812 h 4936668"/>
              <a:gd name="connsiteX764" fmla="*/ 5751509 w 9013239"/>
              <a:gd name="connsiteY764" fmla="*/ 576580 h 4936668"/>
              <a:gd name="connsiteX765" fmla="*/ 5770569 w 9013239"/>
              <a:gd name="connsiteY765" fmla="*/ 581344 h 4936668"/>
              <a:gd name="connsiteX766" fmla="*/ 5784865 w 9013239"/>
              <a:gd name="connsiteY766" fmla="*/ 590872 h 4936668"/>
              <a:gd name="connsiteX767" fmla="*/ 5789630 w 9013239"/>
              <a:gd name="connsiteY767" fmla="*/ 595640 h 4936668"/>
              <a:gd name="connsiteX768" fmla="*/ 5813456 w 9013239"/>
              <a:gd name="connsiteY768" fmla="*/ 628996 h 4936668"/>
              <a:gd name="connsiteX769" fmla="*/ 5822986 w 9013239"/>
              <a:gd name="connsiteY769" fmla="*/ 638524 h 4936668"/>
              <a:gd name="connsiteX770" fmla="*/ 5827751 w 9013239"/>
              <a:gd name="connsiteY770" fmla="*/ 643292 h 4936668"/>
              <a:gd name="connsiteX771" fmla="*/ 5827751 w 9013239"/>
              <a:gd name="connsiteY771" fmla="*/ 648056 h 4936668"/>
              <a:gd name="connsiteX772" fmla="*/ 5832517 w 9013239"/>
              <a:gd name="connsiteY772" fmla="*/ 662352 h 4936668"/>
              <a:gd name="connsiteX773" fmla="*/ 5837281 w 9013239"/>
              <a:gd name="connsiteY773" fmla="*/ 662352 h 4936668"/>
              <a:gd name="connsiteX774" fmla="*/ 5865872 w 9013239"/>
              <a:gd name="connsiteY774" fmla="*/ 667116 h 4936668"/>
              <a:gd name="connsiteX775" fmla="*/ 5880167 w 9013239"/>
              <a:gd name="connsiteY775" fmla="*/ 662352 h 4936668"/>
              <a:gd name="connsiteX776" fmla="*/ 5884933 w 9013239"/>
              <a:gd name="connsiteY776" fmla="*/ 657584 h 4936668"/>
              <a:gd name="connsiteX777" fmla="*/ 5894463 w 9013239"/>
              <a:gd name="connsiteY777" fmla="*/ 662352 h 4936668"/>
              <a:gd name="connsiteX778" fmla="*/ 5903993 w 9013239"/>
              <a:gd name="connsiteY778" fmla="*/ 671880 h 4936668"/>
              <a:gd name="connsiteX779" fmla="*/ 5913523 w 9013239"/>
              <a:gd name="connsiteY779" fmla="*/ 676648 h 4936668"/>
              <a:gd name="connsiteX780" fmla="*/ 5923053 w 9013239"/>
              <a:gd name="connsiteY780" fmla="*/ 671880 h 4936668"/>
              <a:gd name="connsiteX781" fmla="*/ 5932584 w 9013239"/>
              <a:gd name="connsiteY781" fmla="*/ 671880 h 4936668"/>
              <a:gd name="connsiteX782" fmla="*/ 5942114 w 9013239"/>
              <a:gd name="connsiteY782" fmla="*/ 676648 h 4936668"/>
              <a:gd name="connsiteX783" fmla="*/ 5946879 w 9013239"/>
              <a:gd name="connsiteY783" fmla="*/ 681412 h 4936668"/>
              <a:gd name="connsiteX784" fmla="*/ 5965940 w 9013239"/>
              <a:gd name="connsiteY784" fmla="*/ 662352 h 4936668"/>
              <a:gd name="connsiteX785" fmla="*/ 5985001 w 9013239"/>
              <a:gd name="connsiteY785" fmla="*/ 648056 h 4936668"/>
              <a:gd name="connsiteX786" fmla="*/ 6013591 w 9013239"/>
              <a:gd name="connsiteY786" fmla="*/ 633760 h 4936668"/>
              <a:gd name="connsiteX787" fmla="*/ 6027887 w 9013239"/>
              <a:gd name="connsiteY787" fmla="*/ 628996 h 4936668"/>
              <a:gd name="connsiteX788" fmla="*/ 6030269 w 9013239"/>
              <a:gd name="connsiteY788" fmla="*/ 628996 h 4936668"/>
              <a:gd name="connsiteX789" fmla="*/ 6054095 w 9013239"/>
              <a:gd name="connsiteY789" fmla="*/ 624228 h 4936668"/>
              <a:gd name="connsiteX790" fmla="*/ 6077921 w 9013239"/>
              <a:gd name="connsiteY790" fmla="*/ 624228 h 4936668"/>
              <a:gd name="connsiteX791" fmla="*/ 6106511 w 9013239"/>
              <a:gd name="connsiteY791" fmla="*/ 624228 h 4936668"/>
              <a:gd name="connsiteX792" fmla="*/ 6130337 w 9013239"/>
              <a:gd name="connsiteY792" fmla="*/ 624228 h 4936668"/>
              <a:gd name="connsiteX793" fmla="*/ 6158927 w 9013239"/>
              <a:gd name="connsiteY793" fmla="*/ 609936 h 4936668"/>
              <a:gd name="connsiteX794" fmla="*/ 6177988 w 9013239"/>
              <a:gd name="connsiteY794" fmla="*/ 605168 h 4936668"/>
              <a:gd name="connsiteX795" fmla="*/ 6197049 w 9013239"/>
              <a:gd name="connsiteY795" fmla="*/ 605168 h 4936668"/>
              <a:gd name="connsiteX796" fmla="*/ 6206579 w 9013239"/>
              <a:gd name="connsiteY796" fmla="*/ 609936 h 4936668"/>
              <a:gd name="connsiteX797" fmla="*/ 6201813 w 9013239"/>
              <a:gd name="connsiteY797" fmla="*/ 614700 h 4936668"/>
              <a:gd name="connsiteX798" fmla="*/ 6197049 w 9013239"/>
              <a:gd name="connsiteY798" fmla="*/ 628996 h 4936668"/>
              <a:gd name="connsiteX799" fmla="*/ 6197049 w 9013239"/>
              <a:gd name="connsiteY799" fmla="*/ 643292 h 4936668"/>
              <a:gd name="connsiteX800" fmla="*/ 6197049 w 9013239"/>
              <a:gd name="connsiteY800" fmla="*/ 657584 h 4936668"/>
              <a:gd name="connsiteX801" fmla="*/ 6192283 w 9013239"/>
              <a:gd name="connsiteY801" fmla="*/ 657584 h 4936668"/>
              <a:gd name="connsiteX802" fmla="*/ 6192283 w 9013239"/>
              <a:gd name="connsiteY802" fmla="*/ 662352 h 4936668"/>
              <a:gd name="connsiteX803" fmla="*/ 6197049 w 9013239"/>
              <a:gd name="connsiteY803" fmla="*/ 667116 h 4936668"/>
              <a:gd name="connsiteX804" fmla="*/ 6216109 w 9013239"/>
              <a:gd name="connsiteY804" fmla="*/ 671880 h 4936668"/>
              <a:gd name="connsiteX805" fmla="*/ 6225639 w 9013239"/>
              <a:gd name="connsiteY805" fmla="*/ 676648 h 4936668"/>
              <a:gd name="connsiteX806" fmla="*/ 6235169 w 9013239"/>
              <a:gd name="connsiteY806" fmla="*/ 676648 h 4936668"/>
              <a:gd name="connsiteX807" fmla="*/ 6249465 w 9013239"/>
              <a:gd name="connsiteY807" fmla="*/ 671880 h 4936668"/>
              <a:gd name="connsiteX808" fmla="*/ 6258995 w 9013239"/>
              <a:gd name="connsiteY808" fmla="*/ 671880 h 4936668"/>
              <a:gd name="connsiteX809" fmla="*/ 6263761 w 9013239"/>
              <a:gd name="connsiteY809" fmla="*/ 681412 h 4936668"/>
              <a:gd name="connsiteX810" fmla="*/ 6273291 w 9013239"/>
              <a:gd name="connsiteY810" fmla="*/ 686176 h 4936668"/>
              <a:gd name="connsiteX811" fmla="*/ 6282821 w 9013239"/>
              <a:gd name="connsiteY811" fmla="*/ 676648 h 4936668"/>
              <a:gd name="connsiteX812" fmla="*/ 6292351 w 9013239"/>
              <a:gd name="connsiteY812" fmla="*/ 671880 h 4936668"/>
              <a:gd name="connsiteX813" fmla="*/ 6297116 w 9013239"/>
              <a:gd name="connsiteY813" fmla="*/ 667116 h 4936668"/>
              <a:gd name="connsiteX814" fmla="*/ 6301881 w 9013239"/>
              <a:gd name="connsiteY814" fmla="*/ 667116 h 4936668"/>
              <a:gd name="connsiteX815" fmla="*/ 6306647 w 9013239"/>
              <a:gd name="connsiteY815" fmla="*/ 671880 h 4936668"/>
              <a:gd name="connsiteX816" fmla="*/ 6311411 w 9013239"/>
              <a:gd name="connsiteY816" fmla="*/ 676648 h 4936668"/>
              <a:gd name="connsiteX817" fmla="*/ 6316177 w 9013239"/>
              <a:gd name="connsiteY817" fmla="*/ 690940 h 4936668"/>
              <a:gd name="connsiteX818" fmla="*/ 6320942 w 9013239"/>
              <a:gd name="connsiteY818" fmla="*/ 700472 h 4936668"/>
              <a:gd name="connsiteX819" fmla="*/ 6325707 w 9013239"/>
              <a:gd name="connsiteY819" fmla="*/ 714768 h 4936668"/>
              <a:gd name="connsiteX820" fmla="*/ 6325707 w 9013239"/>
              <a:gd name="connsiteY820" fmla="*/ 719532 h 4936668"/>
              <a:gd name="connsiteX821" fmla="*/ 6325707 w 9013239"/>
              <a:gd name="connsiteY821" fmla="*/ 724296 h 4936668"/>
              <a:gd name="connsiteX822" fmla="*/ 6320942 w 9013239"/>
              <a:gd name="connsiteY822" fmla="*/ 733828 h 4936668"/>
              <a:gd name="connsiteX823" fmla="*/ 6316177 w 9013239"/>
              <a:gd name="connsiteY823" fmla="*/ 738592 h 4936668"/>
              <a:gd name="connsiteX824" fmla="*/ 6320942 w 9013239"/>
              <a:gd name="connsiteY824" fmla="*/ 743356 h 4936668"/>
              <a:gd name="connsiteX825" fmla="*/ 6340003 w 9013239"/>
              <a:gd name="connsiteY825" fmla="*/ 743356 h 4936668"/>
              <a:gd name="connsiteX826" fmla="*/ 6349533 w 9013239"/>
              <a:gd name="connsiteY826" fmla="*/ 748124 h 4936668"/>
              <a:gd name="connsiteX827" fmla="*/ 6349533 w 9013239"/>
              <a:gd name="connsiteY827" fmla="*/ 752888 h 4936668"/>
              <a:gd name="connsiteX828" fmla="*/ 6349533 w 9013239"/>
              <a:gd name="connsiteY828" fmla="*/ 757652 h 4936668"/>
              <a:gd name="connsiteX829" fmla="*/ 6349533 w 9013239"/>
              <a:gd name="connsiteY829" fmla="*/ 762420 h 4936668"/>
              <a:gd name="connsiteX830" fmla="*/ 6354298 w 9013239"/>
              <a:gd name="connsiteY830" fmla="*/ 767184 h 4936668"/>
              <a:gd name="connsiteX831" fmla="*/ 6368593 w 9013239"/>
              <a:gd name="connsiteY831" fmla="*/ 776712 h 4936668"/>
              <a:gd name="connsiteX832" fmla="*/ 6373359 w 9013239"/>
              <a:gd name="connsiteY832" fmla="*/ 781480 h 4936668"/>
              <a:gd name="connsiteX833" fmla="*/ 6373359 w 9013239"/>
              <a:gd name="connsiteY833" fmla="*/ 786244 h 4936668"/>
              <a:gd name="connsiteX834" fmla="*/ 6368593 w 9013239"/>
              <a:gd name="connsiteY834" fmla="*/ 791008 h 4936668"/>
              <a:gd name="connsiteX835" fmla="*/ 6359063 w 9013239"/>
              <a:gd name="connsiteY835" fmla="*/ 791008 h 4936668"/>
              <a:gd name="connsiteX836" fmla="*/ 6306647 w 9013239"/>
              <a:gd name="connsiteY836" fmla="*/ 781480 h 4936668"/>
              <a:gd name="connsiteX837" fmla="*/ 6287586 w 9013239"/>
              <a:gd name="connsiteY837" fmla="*/ 781480 h 4936668"/>
              <a:gd name="connsiteX838" fmla="*/ 6287586 w 9013239"/>
              <a:gd name="connsiteY838" fmla="*/ 786244 h 4936668"/>
              <a:gd name="connsiteX839" fmla="*/ 6282821 w 9013239"/>
              <a:gd name="connsiteY839" fmla="*/ 786244 h 4936668"/>
              <a:gd name="connsiteX840" fmla="*/ 6282821 w 9013239"/>
              <a:gd name="connsiteY840" fmla="*/ 781480 h 4936668"/>
              <a:gd name="connsiteX841" fmla="*/ 6278055 w 9013239"/>
              <a:gd name="connsiteY841" fmla="*/ 781480 h 4936668"/>
              <a:gd name="connsiteX842" fmla="*/ 6273291 w 9013239"/>
              <a:gd name="connsiteY842" fmla="*/ 781480 h 4936668"/>
              <a:gd name="connsiteX843" fmla="*/ 6273291 w 9013239"/>
              <a:gd name="connsiteY843" fmla="*/ 776712 h 4936668"/>
              <a:gd name="connsiteX844" fmla="*/ 6268525 w 9013239"/>
              <a:gd name="connsiteY844" fmla="*/ 771948 h 4936668"/>
              <a:gd name="connsiteX845" fmla="*/ 6258995 w 9013239"/>
              <a:gd name="connsiteY845" fmla="*/ 771948 h 4936668"/>
              <a:gd name="connsiteX846" fmla="*/ 6254230 w 9013239"/>
              <a:gd name="connsiteY846" fmla="*/ 776712 h 4936668"/>
              <a:gd name="connsiteX847" fmla="*/ 6244700 w 9013239"/>
              <a:gd name="connsiteY847" fmla="*/ 791008 h 4936668"/>
              <a:gd name="connsiteX848" fmla="*/ 6244700 w 9013239"/>
              <a:gd name="connsiteY848" fmla="*/ 795776 h 4936668"/>
              <a:gd name="connsiteX849" fmla="*/ 6244700 w 9013239"/>
              <a:gd name="connsiteY849" fmla="*/ 805304 h 4936668"/>
              <a:gd name="connsiteX850" fmla="*/ 6244700 w 9013239"/>
              <a:gd name="connsiteY850" fmla="*/ 810068 h 4936668"/>
              <a:gd name="connsiteX851" fmla="*/ 6244700 w 9013239"/>
              <a:gd name="connsiteY851" fmla="*/ 814836 h 4936668"/>
              <a:gd name="connsiteX852" fmla="*/ 6239935 w 9013239"/>
              <a:gd name="connsiteY852" fmla="*/ 814836 h 4936668"/>
              <a:gd name="connsiteX853" fmla="*/ 6230405 w 9013239"/>
              <a:gd name="connsiteY853" fmla="*/ 810068 h 4936668"/>
              <a:gd name="connsiteX854" fmla="*/ 6206579 w 9013239"/>
              <a:gd name="connsiteY854" fmla="*/ 786244 h 4936668"/>
              <a:gd name="connsiteX855" fmla="*/ 6187519 w 9013239"/>
              <a:gd name="connsiteY855" fmla="*/ 771948 h 4936668"/>
              <a:gd name="connsiteX856" fmla="*/ 6158927 w 9013239"/>
              <a:gd name="connsiteY856" fmla="*/ 762420 h 4936668"/>
              <a:gd name="connsiteX857" fmla="*/ 6139867 w 9013239"/>
              <a:gd name="connsiteY857" fmla="*/ 757652 h 4936668"/>
              <a:gd name="connsiteX858" fmla="*/ 6125571 w 9013239"/>
              <a:gd name="connsiteY858" fmla="*/ 757652 h 4936668"/>
              <a:gd name="connsiteX859" fmla="*/ 6116041 w 9013239"/>
              <a:gd name="connsiteY859" fmla="*/ 762420 h 4936668"/>
              <a:gd name="connsiteX860" fmla="*/ 6106511 w 9013239"/>
              <a:gd name="connsiteY860" fmla="*/ 776712 h 4936668"/>
              <a:gd name="connsiteX861" fmla="*/ 6092215 w 9013239"/>
              <a:gd name="connsiteY861" fmla="*/ 786244 h 4936668"/>
              <a:gd name="connsiteX862" fmla="*/ 6073155 w 9013239"/>
              <a:gd name="connsiteY862" fmla="*/ 786244 h 4936668"/>
              <a:gd name="connsiteX863" fmla="*/ 6058860 w 9013239"/>
              <a:gd name="connsiteY863" fmla="*/ 791008 h 4936668"/>
              <a:gd name="connsiteX864" fmla="*/ 6058860 w 9013239"/>
              <a:gd name="connsiteY864" fmla="*/ 795776 h 4936668"/>
              <a:gd name="connsiteX865" fmla="*/ 6049329 w 9013239"/>
              <a:gd name="connsiteY865" fmla="*/ 795776 h 4936668"/>
              <a:gd name="connsiteX866" fmla="*/ 6039799 w 9013239"/>
              <a:gd name="connsiteY866" fmla="*/ 791008 h 4936668"/>
              <a:gd name="connsiteX867" fmla="*/ 6027887 w 9013239"/>
              <a:gd name="connsiteY867" fmla="*/ 791008 h 4936668"/>
              <a:gd name="connsiteX868" fmla="*/ 6013591 w 9013239"/>
              <a:gd name="connsiteY868" fmla="*/ 791008 h 4936668"/>
              <a:gd name="connsiteX869" fmla="*/ 6004061 w 9013239"/>
              <a:gd name="connsiteY869" fmla="*/ 795776 h 4936668"/>
              <a:gd name="connsiteX870" fmla="*/ 5994531 w 9013239"/>
              <a:gd name="connsiteY870" fmla="*/ 814836 h 4936668"/>
              <a:gd name="connsiteX871" fmla="*/ 5994531 w 9013239"/>
              <a:gd name="connsiteY871" fmla="*/ 819600 h 4936668"/>
              <a:gd name="connsiteX872" fmla="*/ 5985001 w 9013239"/>
              <a:gd name="connsiteY872" fmla="*/ 829132 h 4936668"/>
              <a:gd name="connsiteX873" fmla="*/ 5965940 w 9013239"/>
              <a:gd name="connsiteY873" fmla="*/ 838660 h 4936668"/>
              <a:gd name="connsiteX874" fmla="*/ 5965940 w 9013239"/>
              <a:gd name="connsiteY874" fmla="*/ 843424 h 4936668"/>
              <a:gd name="connsiteX875" fmla="*/ 5951645 w 9013239"/>
              <a:gd name="connsiteY875" fmla="*/ 852956 h 4936668"/>
              <a:gd name="connsiteX876" fmla="*/ 5951645 w 9013239"/>
              <a:gd name="connsiteY876" fmla="*/ 862488 h 4936668"/>
              <a:gd name="connsiteX877" fmla="*/ 5951645 w 9013239"/>
              <a:gd name="connsiteY877" fmla="*/ 867252 h 4936668"/>
              <a:gd name="connsiteX878" fmla="*/ 5946879 w 9013239"/>
              <a:gd name="connsiteY878" fmla="*/ 867252 h 4936668"/>
              <a:gd name="connsiteX879" fmla="*/ 5937349 w 9013239"/>
              <a:gd name="connsiteY879" fmla="*/ 857720 h 4936668"/>
              <a:gd name="connsiteX880" fmla="*/ 5937349 w 9013239"/>
              <a:gd name="connsiteY880" fmla="*/ 848192 h 4936668"/>
              <a:gd name="connsiteX881" fmla="*/ 5946879 w 9013239"/>
              <a:gd name="connsiteY881" fmla="*/ 838660 h 4936668"/>
              <a:gd name="connsiteX882" fmla="*/ 5951645 w 9013239"/>
              <a:gd name="connsiteY882" fmla="*/ 829132 h 4936668"/>
              <a:gd name="connsiteX883" fmla="*/ 5956409 w 9013239"/>
              <a:gd name="connsiteY883" fmla="*/ 833896 h 4936668"/>
              <a:gd name="connsiteX884" fmla="*/ 5961175 w 9013239"/>
              <a:gd name="connsiteY884" fmla="*/ 824364 h 4936668"/>
              <a:gd name="connsiteX885" fmla="*/ 5961175 w 9013239"/>
              <a:gd name="connsiteY885" fmla="*/ 814836 h 4936668"/>
              <a:gd name="connsiteX886" fmla="*/ 5961175 w 9013239"/>
              <a:gd name="connsiteY886" fmla="*/ 810068 h 4936668"/>
              <a:gd name="connsiteX887" fmla="*/ 5946879 w 9013239"/>
              <a:gd name="connsiteY887" fmla="*/ 810068 h 4936668"/>
              <a:gd name="connsiteX888" fmla="*/ 5942114 w 9013239"/>
              <a:gd name="connsiteY888" fmla="*/ 814836 h 4936668"/>
              <a:gd name="connsiteX889" fmla="*/ 5937349 w 9013239"/>
              <a:gd name="connsiteY889" fmla="*/ 814836 h 4936668"/>
              <a:gd name="connsiteX890" fmla="*/ 5927819 w 9013239"/>
              <a:gd name="connsiteY890" fmla="*/ 814836 h 4936668"/>
              <a:gd name="connsiteX891" fmla="*/ 5923053 w 9013239"/>
              <a:gd name="connsiteY891" fmla="*/ 819600 h 4936668"/>
              <a:gd name="connsiteX892" fmla="*/ 5918289 w 9013239"/>
              <a:gd name="connsiteY892" fmla="*/ 833896 h 4936668"/>
              <a:gd name="connsiteX893" fmla="*/ 5908759 w 9013239"/>
              <a:gd name="connsiteY893" fmla="*/ 843424 h 4936668"/>
              <a:gd name="connsiteX894" fmla="*/ 5899228 w 9013239"/>
              <a:gd name="connsiteY894" fmla="*/ 848192 h 4936668"/>
              <a:gd name="connsiteX895" fmla="*/ 5894463 w 9013239"/>
              <a:gd name="connsiteY895" fmla="*/ 843424 h 4936668"/>
              <a:gd name="connsiteX896" fmla="*/ 5894463 w 9013239"/>
              <a:gd name="connsiteY896" fmla="*/ 829132 h 4936668"/>
              <a:gd name="connsiteX897" fmla="*/ 5894463 w 9013239"/>
              <a:gd name="connsiteY897" fmla="*/ 819600 h 4936668"/>
              <a:gd name="connsiteX898" fmla="*/ 5894463 w 9013239"/>
              <a:gd name="connsiteY898" fmla="*/ 805304 h 4936668"/>
              <a:gd name="connsiteX899" fmla="*/ 5894463 w 9013239"/>
              <a:gd name="connsiteY899" fmla="*/ 800540 h 4936668"/>
              <a:gd name="connsiteX900" fmla="*/ 5889698 w 9013239"/>
              <a:gd name="connsiteY900" fmla="*/ 805304 h 4936668"/>
              <a:gd name="connsiteX901" fmla="*/ 5884933 w 9013239"/>
              <a:gd name="connsiteY901" fmla="*/ 819600 h 4936668"/>
              <a:gd name="connsiteX902" fmla="*/ 5880167 w 9013239"/>
              <a:gd name="connsiteY902" fmla="*/ 843424 h 4936668"/>
              <a:gd name="connsiteX903" fmla="*/ 5875403 w 9013239"/>
              <a:gd name="connsiteY903" fmla="*/ 852956 h 4936668"/>
              <a:gd name="connsiteX904" fmla="*/ 5865872 w 9013239"/>
              <a:gd name="connsiteY904" fmla="*/ 852956 h 4936668"/>
              <a:gd name="connsiteX905" fmla="*/ 5856342 w 9013239"/>
              <a:gd name="connsiteY905" fmla="*/ 872016 h 4936668"/>
              <a:gd name="connsiteX906" fmla="*/ 5842047 w 9013239"/>
              <a:gd name="connsiteY906" fmla="*/ 895840 h 4936668"/>
              <a:gd name="connsiteX907" fmla="*/ 5827751 w 9013239"/>
              <a:gd name="connsiteY907" fmla="*/ 924432 h 4936668"/>
              <a:gd name="connsiteX908" fmla="*/ 5813456 w 9013239"/>
              <a:gd name="connsiteY908" fmla="*/ 948260 h 4936668"/>
              <a:gd name="connsiteX909" fmla="*/ 5803925 w 9013239"/>
              <a:gd name="connsiteY909" fmla="*/ 962552 h 4936668"/>
              <a:gd name="connsiteX910" fmla="*/ 5799161 w 9013239"/>
              <a:gd name="connsiteY910" fmla="*/ 967320 h 4936668"/>
              <a:gd name="connsiteX911" fmla="*/ 5799161 w 9013239"/>
              <a:gd name="connsiteY911" fmla="*/ 972084 h 4936668"/>
              <a:gd name="connsiteX912" fmla="*/ 5794395 w 9013239"/>
              <a:gd name="connsiteY912" fmla="*/ 986380 h 4936668"/>
              <a:gd name="connsiteX913" fmla="*/ 5794395 w 9013239"/>
              <a:gd name="connsiteY913" fmla="*/ 995908 h 4936668"/>
              <a:gd name="connsiteX914" fmla="*/ 5784865 w 9013239"/>
              <a:gd name="connsiteY914" fmla="*/ 1005440 h 4936668"/>
              <a:gd name="connsiteX915" fmla="*/ 5761039 w 9013239"/>
              <a:gd name="connsiteY915" fmla="*/ 1019736 h 4936668"/>
              <a:gd name="connsiteX916" fmla="*/ 5756274 w 9013239"/>
              <a:gd name="connsiteY916" fmla="*/ 1024500 h 4936668"/>
              <a:gd name="connsiteX917" fmla="*/ 5756274 w 9013239"/>
              <a:gd name="connsiteY917" fmla="*/ 1034032 h 4936668"/>
              <a:gd name="connsiteX918" fmla="*/ 5741979 w 9013239"/>
              <a:gd name="connsiteY918" fmla="*/ 1057856 h 4936668"/>
              <a:gd name="connsiteX919" fmla="*/ 5737213 w 9013239"/>
              <a:gd name="connsiteY919" fmla="*/ 1072152 h 4936668"/>
              <a:gd name="connsiteX920" fmla="*/ 5732449 w 9013239"/>
              <a:gd name="connsiteY920" fmla="*/ 1091212 h 4936668"/>
              <a:gd name="connsiteX921" fmla="*/ 5732449 w 9013239"/>
              <a:gd name="connsiteY921" fmla="*/ 1100744 h 4936668"/>
              <a:gd name="connsiteX922" fmla="*/ 5741979 w 9013239"/>
              <a:gd name="connsiteY922" fmla="*/ 1105508 h 4936668"/>
              <a:gd name="connsiteX923" fmla="*/ 5746744 w 9013239"/>
              <a:gd name="connsiteY923" fmla="*/ 1100744 h 4936668"/>
              <a:gd name="connsiteX924" fmla="*/ 5751509 w 9013239"/>
              <a:gd name="connsiteY924" fmla="*/ 1095976 h 4936668"/>
              <a:gd name="connsiteX925" fmla="*/ 5756274 w 9013239"/>
              <a:gd name="connsiteY925" fmla="*/ 1086448 h 4936668"/>
              <a:gd name="connsiteX926" fmla="*/ 5765805 w 9013239"/>
              <a:gd name="connsiteY926" fmla="*/ 1081680 h 4936668"/>
              <a:gd name="connsiteX927" fmla="*/ 5775335 w 9013239"/>
              <a:gd name="connsiteY927" fmla="*/ 1072152 h 4936668"/>
              <a:gd name="connsiteX928" fmla="*/ 5784865 w 9013239"/>
              <a:gd name="connsiteY928" fmla="*/ 1053092 h 4936668"/>
              <a:gd name="connsiteX929" fmla="*/ 5799161 w 9013239"/>
              <a:gd name="connsiteY929" fmla="*/ 1038796 h 4936668"/>
              <a:gd name="connsiteX930" fmla="*/ 5803925 w 9013239"/>
              <a:gd name="connsiteY930" fmla="*/ 1038796 h 4936668"/>
              <a:gd name="connsiteX931" fmla="*/ 5818221 w 9013239"/>
              <a:gd name="connsiteY931" fmla="*/ 1034032 h 4936668"/>
              <a:gd name="connsiteX932" fmla="*/ 5827751 w 9013239"/>
              <a:gd name="connsiteY932" fmla="*/ 1034032 h 4936668"/>
              <a:gd name="connsiteX933" fmla="*/ 5832517 w 9013239"/>
              <a:gd name="connsiteY933" fmla="*/ 1043560 h 4936668"/>
              <a:gd name="connsiteX934" fmla="*/ 5837281 w 9013239"/>
              <a:gd name="connsiteY934" fmla="*/ 1048324 h 4936668"/>
              <a:gd name="connsiteX935" fmla="*/ 5837281 w 9013239"/>
              <a:gd name="connsiteY935" fmla="*/ 1053092 h 4936668"/>
              <a:gd name="connsiteX936" fmla="*/ 5837281 w 9013239"/>
              <a:gd name="connsiteY936" fmla="*/ 1067388 h 4936668"/>
              <a:gd name="connsiteX937" fmla="*/ 5827751 w 9013239"/>
              <a:gd name="connsiteY937" fmla="*/ 1081680 h 4936668"/>
              <a:gd name="connsiteX938" fmla="*/ 5822986 w 9013239"/>
              <a:gd name="connsiteY938" fmla="*/ 1091212 h 4936668"/>
              <a:gd name="connsiteX939" fmla="*/ 5813456 w 9013239"/>
              <a:gd name="connsiteY939" fmla="*/ 1115036 h 4936668"/>
              <a:gd name="connsiteX940" fmla="*/ 5808691 w 9013239"/>
              <a:gd name="connsiteY940" fmla="*/ 1138864 h 4936668"/>
              <a:gd name="connsiteX941" fmla="*/ 5808691 w 9013239"/>
              <a:gd name="connsiteY941" fmla="*/ 1157924 h 4936668"/>
              <a:gd name="connsiteX942" fmla="*/ 5808691 w 9013239"/>
              <a:gd name="connsiteY942" fmla="*/ 1172220 h 4936668"/>
              <a:gd name="connsiteX943" fmla="*/ 5808691 w 9013239"/>
              <a:gd name="connsiteY943" fmla="*/ 1186516 h 4936668"/>
              <a:gd name="connsiteX944" fmla="*/ 5799161 w 9013239"/>
              <a:gd name="connsiteY944" fmla="*/ 1196044 h 4936668"/>
              <a:gd name="connsiteX945" fmla="*/ 5789630 w 9013239"/>
              <a:gd name="connsiteY945" fmla="*/ 1210340 h 4936668"/>
              <a:gd name="connsiteX946" fmla="*/ 5780100 w 9013239"/>
              <a:gd name="connsiteY946" fmla="*/ 1229400 h 4936668"/>
              <a:gd name="connsiteX947" fmla="*/ 5780100 w 9013239"/>
              <a:gd name="connsiteY947" fmla="*/ 1243696 h 4936668"/>
              <a:gd name="connsiteX948" fmla="*/ 5775335 w 9013239"/>
              <a:gd name="connsiteY948" fmla="*/ 1257992 h 4936668"/>
              <a:gd name="connsiteX949" fmla="*/ 5780100 w 9013239"/>
              <a:gd name="connsiteY949" fmla="*/ 1267520 h 4936668"/>
              <a:gd name="connsiteX950" fmla="*/ 5780100 w 9013239"/>
              <a:gd name="connsiteY950" fmla="*/ 1277052 h 4936668"/>
              <a:gd name="connsiteX951" fmla="*/ 5780100 w 9013239"/>
              <a:gd name="connsiteY951" fmla="*/ 1286584 h 4936668"/>
              <a:gd name="connsiteX952" fmla="*/ 5770569 w 9013239"/>
              <a:gd name="connsiteY952" fmla="*/ 1310408 h 4936668"/>
              <a:gd name="connsiteX953" fmla="*/ 5765805 w 9013239"/>
              <a:gd name="connsiteY953" fmla="*/ 1324704 h 4936668"/>
              <a:gd name="connsiteX954" fmla="*/ 5765805 w 9013239"/>
              <a:gd name="connsiteY954" fmla="*/ 1334232 h 4936668"/>
              <a:gd name="connsiteX955" fmla="*/ 5761039 w 9013239"/>
              <a:gd name="connsiteY955" fmla="*/ 1343764 h 4936668"/>
              <a:gd name="connsiteX956" fmla="*/ 5751509 w 9013239"/>
              <a:gd name="connsiteY956" fmla="*/ 1367588 h 4936668"/>
              <a:gd name="connsiteX957" fmla="*/ 5751509 w 9013239"/>
              <a:gd name="connsiteY957" fmla="*/ 1377120 h 4936668"/>
              <a:gd name="connsiteX958" fmla="*/ 5751509 w 9013239"/>
              <a:gd name="connsiteY958" fmla="*/ 1386652 h 4936668"/>
              <a:gd name="connsiteX959" fmla="*/ 5751509 w 9013239"/>
              <a:gd name="connsiteY959" fmla="*/ 1405712 h 4936668"/>
              <a:gd name="connsiteX960" fmla="*/ 5751509 w 9013239"/>
              <a:gd name="connsiteY960" fmla="*/ 1410476 h 4936668"/>
              <a:gd name="connsiteX961" fmla="*/ 5751509 w 9013239"/>
              <a:gd name="connsiteY961" fmla="*/ 1415240 h 4936668"/>
              <a:gd name="connsiteX962" fmla="*/ 5751509 w 9013239"/>
              <a:gd name="connsiteY962" fmla="*/ 1420004 h 4936668"/>
              <a:gd name="connsiteX963" fmla="*/ 5751509 w 9013239"/>
              <a:gd name="connsiteY963" fmla="*/ 1424772 h 4936668"/>
              <a:gd name="connsiteX964" fmla="*/ 5751509 w 9013239"/>
              <a:gd name="connsiteY964" fmla="*/ 1429536 h 4936668"/>
              <a:gd name="connsiteX965" fmla="*/ 5751509 w 9013239"/>
              <a:gd name="connsiteY965" fmla="*/ 1434300 h 4936668"/>
              <a:gd name="connsiteX966" fmla="*/ 5756274 w 9013239"/>
              <a:gd name="connsiteY966" fmla="*/ 1443832 h 4936668"/>
              <a:gd name="connsiteX967" fmla="*/ 5761039 w 9013239"/>
              <a:gd name="connsiteY967" fmla="*/ 1448596 h 4936668"/>
              <a:gd name="connsiteX968" fmla="*/ 5761039 w 9013239"/>
              <a:gd name="connsiteY968" fmla="*/ 1462892 h 4936668"/>
              <a:gd name="connsiteX969" fmla="*/ 5761039 w 9013239"/>
              <a:gd name="connsiteY969" fmla="*/ 1472424 h 4936668"/>
              <a:gd name="connsiteX970" fmla="*/ 5765805 w 9013239"/>
              <a:gd name="connsiteY970" fmla="*/ 1481952 h 4936668"/>
              <a:gd name="connsiteX971" fmla="*/ 5770569 w 9013239"/>
              <a:gd name="connsiteY971" fmla="*/ 1491484 h 4936668"/>
              <a:gd name="connsiteX972" fmla="*/ 5765805 w 9013239"/>
              <a:gd name="connsiteY972" fmla="*/ 1505780 h 4936668"/>
              <a:gd name="connsiteX973" fmla="*/ 5765805 w 9013239"/>
              <a:gd name="connsiteY973" fmla="*/ 1539136 h 4936668"/>
              <a:gd name="connsiteX974" fmla="*/ 5765805 w 9013239"/>
              <a:gd name="connsiteY974" fmla="*/ 1582020 h 4936668"/>
              <a:gd name="connsiteX975" fmla="*/ 5765805 w 9013239"/>
              <a:gd name="connsiteY975" fmla="*/ 1605844 h 4936668"/>
              <a:gd name="connsiteX976" fmla="*/ 5770569 w 9013239"/>
              <a:gd name="connsiteY976" fmla="*/ 1620140 h 4936668"/>
              <a:gd name="connsiteX977" fmla="*/ 5775335 w 9013239"/>
              <a:gd name="connsiteY977" fmla="*/ 1629672 h 4936668"/>
              <a:gd name="connsiteX978" fmla="*/ 5784865 w 9013239"/>
              <a:gd name="connsiteY978" fmla="*/ 1634436 h 4936668"/>
              <a:gd name="connsiteX979" fmla="*/ 5789630 w 9013239"/>
              <a:gd name="connsiteY979" fmla="*/ 1653496 h 4936668"/>
              <a:gd name="connsiteX980" fmla="*/ 5799161 w 9013239"/>
              <a:gd name="connsiteY980" fmla="*/ 1682088 h 4936668"/>
              <a:gd name="connsiteX981" fmla="*/ 5803925 w 9013239"/>
              <a:gd name="connsiteY981" fmla="*/ 1701148 h 4936668"/>
              <a:gd name="connsiteX982" fmla="*/ 5808691 w 9013239"/>
              <a:gd name="connsiteY982" fmla="*/ 1710680 h 4936668"/>
              <a:gd name="connsiteX983" fmla="*/ 5818221 w 9013239"/>
              <a:gd name="connsiteY983" fmla="*/ 1715444 h 4936668"/>
              <a:gd name="connsiteX984" fmla="*/ 5822986 w 9013239"/>
              <a:gd name="connsiteY984" fmla="*/ 1720208 h 4936668"/>
              <a:gd name="connsiteX985" fmla="*/ 5827751 w 9013239"/>
              <a:gd name="connsiteY985" fmla="*/ 1724976 h 4936668"/>
              <a:gd name="connsiteX986" fmla="*/ 5837281 w 9013239"/>
              <a:gd name="connsiteY986" fmla="*/ 1724976 h 4936668"/>
              <a:gd name="connsiteX987" fmla="*/ 5851577 w 9013239"/>
              <a:gd name="connsiteY987" fmla="*/ 1724976 h 4936668"/>
              <a:gd name="connsiteX988" fmla="*/ 5865872 w 9013239"/>
              <a:gd name="connsiteY988" fmla="*/ 1724976 h 4936668"/>
              <a:gd name="connsiteX989" fmla="*/ 5880167 w 9013239"/>
              <a:gd name="connsiteY989" fmla="*/ 1720208 h 4936668"/>
              <a:gd name="connsiteX990" fmla="*/ 5923053 w 9013239"/>
              <a:gd name="connsiteY990" fmla="*/ 1696384 h 4936668"/>
              <a:gd name="connsiteX991" fmla="*/ 5937349 w 9013239"/>
              <a:gd name="connsiteY991" fmla="*/ 1682088 h 4936668"/>
              <a:gd name="connsiteX992" fmla="*/ 5946879 w 9013239"/>
              <a:gd name="connsiteY992" fmla="*/ 1667792 h 4936668"/>
              <a:gd name="connsiteX993" fmla="*/ 5956409 w 9013239"/>
              <a:gd name="connsiteY993" fmla="*/ 1653496 h 4936668"/>
              <a:gd name="connsiteX994" fmla="*/ 5965940 w 9013239"/>
              <a:gd name="connsiteY994" fmla="*/ 1634436 h 4936668"/>
              <a:gd name="connsiteX995" fmla="*/ 5985001 w 9013239"/>
              <a:gd name="connsiteY995" fmla="*/ 1605844 h 4936668"/>
              <a:gd name="connsiteX996" fmla="*/ 5994531 w 9013239"/>
              <a:gd name="connsiteY996" fmla="*/ 1586784 h 4936668"/>
              <a:gd name="connsiteX997" fmla="*/ 5999295 w 9013239"/>
              <a:gd name="connsiteY997" fmla="*/ 1562960 h 4936668"/>
              <a:gd name="connsiteX998" fmla="*/ 6008826 w 9013239"/>
              <a:gd name="connsiteY998" fmla="*/ 1539136 h 4936668"/>
              <a:gd name="connsiteX999" fmla="*/ 6013591 w 9013239"/>
              <a:gd name="connsiteY999" fmla="*/ 1515308 h 4936668"/>
              <a:gd name="connsiteX1000" fmla="*/ 6013591 w 9013239"/>
              <a:gd name="connsiteY1000" fmla="*/ 1486716 h 4936668"/>
              <a:gd name="connsiteX1001" fmla="*/ 6013591 w 9013239"/>
              <a:gd name="connsiteY1001" fmla="*/ 1462892 h 4936668"/>
              <a:gd name="connsiteX1002" fmla="*/ 6008826 w 9013239"/>
              <a:gd name="connsiteY1002" fmla="*/ 1434300 h 4936668"/>
              <a:gd name="connsiteX1003" fmla="*/ 5999295 w 9013239"/>
              <a:gd name="connsiteY1003" fmla="*/ 1405712 h 4936668"/>
              <a:gd name="connsiteX1004" fmla="*/ 5994531 w 9013239"/>
              <a:gd name="connsiteY1004" fmla="*/ 1391416 h 4936668"/>
              <a:gd name="connsiteX1005" fmla="*/ 5994531 w 9013239"/>
              <a:gd name="connsiteY1005" fmla="*/ 1386652 h 4936668"/>
              <a:gd name="connsiteX1006" fmla="*/ 5980235 w 9013239"/>
              <a:gd name="connsiteY1006" fmla="*/ 1353296 h 4936668"/>
              <a:gd name="connsiteX1007" fmla="*/ 5961175 w 9013239"/>
              <a:gd name="connsiteY1007" fmla="*/ 1300876 h 4936668"/>
              <a:gd name="connsiteX1008" fmla="*/ 5980235 w 9013239"/>
              <a:gd name="connsiteY1008" fmla="*/ 1267520 h 4936668"/>
              <a:gd name="connsiteX1009" fmla="*/ 5980235 w 9013239"/>
              <a:gd name="connsiteY1009" fmla="*/ 1262756 h 4936668"/>
              <a:gd name="connsiteX1010" fmla="*/ 5975470 w 9013239"/>
              <a:gd name="connsiteY1010" fmla="*/ 1238932 h 4936668"/>
              <a:gd name="connsiteX1011" fmla="*/ 5975470 w 9013239"/>
              <a:gd name="connsiteY1011" fmla="*/ 1229400 h 4936668"/>
              <a:gd name="connsiteX1012" fmla="*/ 5965940 w 9013239"/>
              <a:gd name="connsiteY1012" fmla="*/ 1210340 h 4936668"/>
              <a:gd name="connsiteX1013" fmla="*/ 5980235 w 9013239"/>
              <a:gd name="connsiteY1013" fmla="*/ 1186516 h 4936668"/>
              <a:gd name="connsiteX1014" fmla="*/ 5994531 w 9013239"/>
              <a:gd name="connsiteY1014" fmla="*/ 1172220 h 4936668"/>
              <a:gd name="connsiteX1015" fmla="*/ 5999295 w 9013239"/>
              <a:gd name="connsiteY1015" fmla="*/ 1153160 h 4936668"/>
              <a:gd name="connsiteX1016" fmla="*/ 6008826 w 9013239"/>
              <a:gd name="connsiteY1016" fmla="*/ 1129332 h 4936668"/>
              <a:gd name="connsiteX1017" fmla="*/ 6008826 w 9013239"/>
              <a:gd name="connsiteY1017" fmla="*/ 1105508 h 4936668"/>
              <a:gd name="connsiteX1018" fmla="*/ 6008826 w 9013239"/>
              <a:gd name="connsiteY1018" fmla="*/ 1086448 h 4936668"/>
              <a:gd name="connsiteX1019" fmla="*/ 6004061 w 9013239"/>
              <a:gd name="connsiteY1019" fmla="*/ 1076916 h 4936668"/>
              <a:gd name="connsiteX1020" fmla="*/ 6008826 w 9013239"/>
              <a:gd name="connsiteY1020" fmla="*/ 1072152 h 4936668"/>
              <a:gd name="connsiteX1021" fmla="*/ 6008826 w 9013239"/>
              <a:gd name="connsiteY1021" fmla="*/ 1067388 h 4936668"/>
              <a:gd name="connsiteX1022" fmla="*/ 6027887 w 9013239"/>
              <a:gd name="connsiteY1022" fmla="*/ 1062620 h 4936668"/>
              <a:gd name="connsiteX1023" fmla="*/ 6030269 w 9013239"/>
              <a:gd name="connsiteY1023" fmla="*/ 1053092 h 4936668"/>
              <a:gd name="connsiteX1024" fmla="*/ 6030269 w 9013239"/>
              <a:gd name="connsiteY1024" fmla="*/ 1034032 h 4936668"/>
              <a:gd name="connsiteX1025" fmla="*/ 6035034 w 9013239"/>
              <a:gd name="connsiteY1025" fmla="*/ 1024500 h 4936668"/>
              <a:gd name="connsiteX1026" fmla="*/ 6039799 w 9013239"/>
              <a:gd name="connsiteY1026" fmla="*/ 1024500 h 4936668"/>
              <a:gd name="connsiteX1027" fmla="*/ 6049329 w 9013239"/>
              <a:gd name="connsiteY1027" fmla="*/ 1019736 h 4936668"/>
              <a:gd name="connsiteX1028" fmla="*/ 6054095 w 9013239"/>
              <a:gd name="connsiteY1028" fmla="*/ 1014972 h 4936668"/>
              <a:gd name="connsiteX1029" fmla="*/ 6058860 w 9013239"/>
              <a:gd name="connsiteY1029" fmla="*/ 1010204 h 4936668"/>
              <a:gd name="connsiteX1030" fmla="*/ 6068390 w 9013239"/>
              <a:gd name="connsiteY1030" fmla="*/ 1014972 h 4936668"/>
              <a:gd name="connsiteX1031" fmla="*/ 6077921 w 9013239"/>
              <a:gd name="connsiteY1031" fmla="*/ 1000676 h 4936668"/>
              <a:gd name="connsiteX1032" fmla="*/ 6092215 w 9013239"/>
              <a:gd name="connsiteY1032" fmla="*/ 976848 h 4936668"/>
              <a:gd name="connsiteX1033" fmla="*/ 6106511 w 9013239"/>
              <a:gd name="connsiteY1033" fmla="*/ 962552 h 4936668"/>
              <a:gd name="connsiteX1034" fmla="*/ 6111276 w 9013239"/>
              <a:gd name="connsiteY1034" fmla="*/ 957788 h 4936668"/>
              <a:gd name="connsiteX1035" fmla="*/ 6116041 w 9013239"/>
              <a:gd name="connsiteY1035" fmla="*/ 962552 h 4936668"/>
              <a:gd name="connsiteX1036" fmla="*/ 6111276 w 9013239"/>
              <a:gd name="connsiteY1036" fmla="*/ 972084 h 4936668"/>
              <a:gd name="connsiteX1037" fmla="*/ 6106511 w 9013239"/>
              <a:gd name="connsiteY1037" fmla="*/ 976848 h 4936668"/>
              <a:gd name="connsiteX1038" fmla="*/ 6111276 w 9013239"/>
              <a:gd name="connsiteY1038" fmla="*/ 986380 h 4936668"/>
              <a:gd name="connsiteX1039" fmla="*/ 6106511 w 9013239"/>
              <a:gd name="connsiteY1039" fmla="*/ 995908 h 4936668"/>
              <a:gd name="connsiteX1040" fmla="*/ 6106511 w 9013239"/>
              <a:gd name="connsiteY1040" fmla="*/ 1010204 h 4936668"/>
              <a:gd name="connsiteX1041" fmla="*/ 6101746 w 9013239"/>
              <a:gd name="connsiteY1041" fmla="*/ 1029264 h 4936668"/>
              <a:gd name="connsiteX1042" fmla="*/ 6101746 w 9013239"/>
              <a:gd name="connsiteY1042" fmla="*/ 1038796 h 4936668"/>
              <a:gd name="connsiteX1043" fmla="*/ 6101746 w 9013239"/>
              <a:gd name="connsiteY1043" fmla="*/ 1048324 h 4936668"/>
              <a:gd name="connsiteX1044" fmla="*/ 6106511 w 9013239"/>
              <a:gd name="connsiteY1044" fmla="*/ 1043560 h 4936668"/>
              <a:gd name="connsiteX1045" fmla="*/ 6116041 w 9013239"/>
              <a:gd name="connsiteY1045" fmla="*/ 1034032 h 4936668"/>
              <a:gd name="connsiteX1046" fmla="*/ 6116041 w 9013239"/>
              <a:gd name="connsiteY1046" fmla="*/ 1029264 h 4936668"/>
              <a:gd name="connsiteX1047" fmla="*/ 6111276 w 9013239"/>
              <a:gd name="connsiteY1047" fmla="*/ 1024500 h 4936668"/>
              <a:gd name="connsiteX1048" fmla="*/ 6116041 w 9013239"/>
              <a:gd name="connsiteY1048" fmla="*/ 1019736 h 4936668"/>
              <a:gd name="connsiteX1049" fmla="*/ 6116041 w 9013239"/>
              <a:gd name="connsiteY1049" fmla="*/ 1010204 h 4936668"/>
              <a:gd name="connsiteX1050" fmla="*/ 6120807 w 9013239"/>
              <a:gd name="connsiteY1050" fmla="*/ 1005440 h 4936668"/>
              <a:gd name="connsiteX1051" fmla="*/ 6125571 w 9013239"/>
              <a:gd name="connsiteY1051" fmla="*/ 1005440 h 4936668"/>
              <a:gd name="connsiteX1052" fmla="*/ 6125571 w 9013239"/>
              <a:gd name="connsiteY1052" fmla="*/ 1010204 h 4936668"/>
              <a:gd name="connsiteX1053" fmla="*/ 6125571 w 9013239"/>
              <a:gd name="connsiteY1053" fmla="*/ 1019736 h 4936668"/>
              <a:gd name="connsiteX1054" fmla="*/ 6116041 w 9013239"/>
              <a:gd name="connsiteY1054" fmla="*/ 1043560 h 4936668"/>
              <a:gd name="connsiteX1055" fmla="*/ 6111276 w 9013239"/>
              <a:gd name="connsiteY1055" fmla="*/ 1053092 h 4936668"/>
              <a:gd name="connsiteX1056" fmla="*/ 6116041 w 9013239"/>
              <a:gd name="connsiteY1056" fmla="*/ 1057856 h 4936668"/>
              <a:gd name="connsiteX1057" fmla="*/ 6125571 w 9013239"/>
              <a:gd name="connsiteY1057" fmla="*/ 1038796 h 4936668"/>
              <a:gd name="connsiteX1058" fmla="*/ 6135102 w 9013239"/>
              <a:gd name="connsiteY1058" fmla="*/ 1014972 h 4936668"/>
              <a:gd name="connsiteX1059" fmla="*/ 6139867 w 9013239"/>
              <a:gd name="connsiteY1059" fmla="*/ 995908 h 4936668"/>
              <a:gd name="connsiteX1060" fmla="*/ 6139867 w 9013239"/>
              <a:gd name="connsiteY1060" fmla="*/ 986380 h 4936668"/>
              <a:gd name="connsiteX1061" fmla="*/ 6139867 w 9013239"/>
              <a:gd name="connsiteY1061" fmla="*/ 962552 h 4936668"/>
              <a:gd name="connsiteX1062" fmla="*/ 6139867 w 9013239"/>
              <a:gd name="connsiteY1062" fmla="*/ 953024 h 4936668"/>
              <a:gd name="connsiteX1063" fmla="*/ 6139867 w 9013239"/>
              <a:gd name="connsiteY1063" fmla="*/ 943492 h 4936668"/>
              <a:gd name="connsiteX1064" fmla="*/ 6149397 w 9013239"/>
              <a:gd name="connsiteY1064" fmla="*/ 933964 h 4936668"/>
              <a:gd name="connsiteX1065" fmla="*/ 6168458 w 9013239"/>
              <a:gd name="connsiteY1065" fmla="*/ 924432 h 4936668"/>
              <a:gd name="connsiteX1066" fmla="*/ 6182753 w 9013239"/>
              <a:gd name="connsiteY1066" fmla="*/ 919668 h 4936668"/>
              <a:gd name="connsiteX1067" fmla="*/ 6197049 w 9013239"/>
              <a:gd name="connsiteY1067" fmla="*/ 919668 h 4936668"/>
              <a:gd name="connsiteX1068" fmla="*/ 6206579 w 9013239"/>
              <a:gd name="connsiteY1068" fmla="*/ 919668 h 4936668"/>
              <a:gd name="connsiteX1069" fmla="*/ 6211344 w 9013239"/>
              <a:gd name="connsiteY1069" fmla="*/ 914904 h 4936668"/>
              <a:gd name="connsiteX1070" fmla="*/ 6211344 w 9013239"/>
              <a:gd name="connsiteY1070" fmla="*/ 910136 h 4936668"/>
              <a:gd name="connsiteX1071" fmla="*/ 6201813 w 9013239"/>
              <a:gd name="connsiteY1071" fmla="*/ 910136 h 4936668"/>
              <a:gd name="connsiteX1072" fmla="*/ 6192283 w 9013239"/>
              <a:gd name="connsiteY1072" fmla="*/ 900608 h 4936668"/>
              <a:gd name="connsiteX1073" fmla="*/ 6187519 w 9013239"/>
              <a:gd name="connsiteY1073" fmla="*/ 891076 h 4936668"/>
              <a:gd name="connsiteX1074" fmla="*/ 6187519 w 9013239"/>
              <a:gd name="connsiteY1074" fmla="*/ 881548 h 4936668"/>
              <a:gd name="connsiteX1075" fmla="*/ 6187519 w 9013239"/>
              <a:gd name="connsiteY1075" fmla="*/ 872016 h 4936668"/>
              <a:gd name="connsiteX1076" fmla="*/ 6192283 w 9013239"/>
              <a:gd name="connsiteY1076" fmla="*/ 857720 h 4936668"/>
              <a:gd name="connsiteX1077" fmla="*/ 6206579 w 9013239"/>
              <a:gd name="connsiteY1077" fmla="*/ 848192 h 4936668"/>
              <a:gd name="connsiteX1078" fmla="*/ 6206579 w 9013239"/>
              <a:gd name="connsiteY1078" fmla="*/ 838660 h 4936668"/>
              <a:gd name="connsiteX1079" fmla="*/ 6206579 w 9013239"/>
              <a:gd name="connsiteY1079" fmla="*/ 833896 h 4936668"/>
              <a:gd name="connsiteX1080" fmla="*/ 6220874 w 9013239"/>
              <a:gd name="connsiteY1080" fmla="*/ 833896 h 4936668"/>
              <a:gd name="connsiteX1081" fmla="*/ 6230405 w 9013239"/>
              <a:gd name="connsiteY1081" fmla="*/ 833896 h 4936668"/>
              <a:gd name="connsiteX1082" fmla="*/ 6235169 w 9013239"/>
              <a:gd name="connsiteY1082" fmla="*/ 829132 h 4936668"/>
              <a:gd name="connsiteX1083" fmla="*/ 6249465 w 9013239"/>
              <a:gd name="connsiteY1083" fmla="*/ 833896 h 4936668"/>
              <a:gd name="connsiteX1084" fmla="*/ 6268525 w 9013239"/>
              <a:gd name="connsiteY1084" fmla="*/ 848192 h 4936668"/>
              <a:gd name="connsiteX1085" fmla="*/ 6287586 w 9013239"/>
              <a:gd name="connsiteY1085" fmla="*/ 852956 h 4936668"/>
              <a:gd name="connsiteX1086" fmla="*/ 6306647 w 9013239"/>
              <a:gd name="connsiteY1086" fmla="*/ 857720 h 4936668"/>
              <a:gd name="connsiteX1087" fmla="*/ 6320942 w 9013239"/>
              <a:gd name="connsiteY1087" fmla="*/ 862488 h 4936668"/>
              <a:gd name="connsiteX1088" fmla="*/ 6325707 w 9013239"/>
              <a:gd name="connsiteY1088" fmla="*/ 872016 h 4936668"/>
              <a:gd name="connsiteX1089" fmla="*/ 6335237 w 9013239"/>
              <a:gd name="connsiteY1089" fmla="*/ 876780 h 4936668"/>
              <a:gd name="connsiteX1090" fmla="*/ 6335237 w 9013239"/>
              <a:gd name="connsiteY1090" fmla="*/ 886312 h 4936668"/>
              <a:gd name="connsiteX1091" fmla="*/ 6344767 w 9013239"/>
              <a:gd name="connsiteY1091" fmla="*/ 891076 h 4936668"/>
              <a:gd name="connsiteX1092" fmla="*/ 6359063 w 9013239"/>
              <a:gd name="connsiteY1092" fmla="*/ 895840 h 4936668"/>
              <a:gd name="connsiteX1093" fmla="*/ 6368593 w 9013239"/>
              <a:gd name="connsiteY1093" fmla="*/ 895840 h 4936668"/>
              <a:gd name="connsiteX1094" fmla="*/ 6378123 w 9013239"/>
              <a:gd name="connsiteY1094" fmla="*/ 905372 h 4936668"/>
              <a:gd name="connsiteX1095" fmla="*/ 6421009 w 9013239"/>
              <a:gd name="connsiteY1095" fmla="*/ 919668 h 4936668"/>
              <a:gd name="connsiteX1096" fmla="*/ 6440070 w 9013239"/>
              <a:gd name="connsiteY1096" fmla="*/ 929196 h 4936668"/>
              <a:gd name="connsiteX1097" fmla="*/ 6449601 w 9013239"/>
              <a:gd name="connsiteY1097" fmla="*/ 938728 h 4936668"/>
              <a:gd name="connsiteX1098" fmla="*/ 6449601 w 9013239"/>
              <a:gd name="connsiteY1098" fmla="*/ 943492 h 4936668"/>
              <a:gd name="connsiteX1099" fmla="*/ 6449601 w 9013239"/>
              <a:gd name="connsiteY1099" fmla="*/ 948260 h 4936668"/>
              <a:gd name="connsiteX1100" fmla="*/ 6449601 w 9013239"/>
              <a:gd name="connsiteY1100" fmla="*/ 957788 h 4936668"/>
              <a:gd name="connsiteX1101" fmla="*/ 6459131 w 9013239"/>
              <a:gd name="connsiteY1101" fmla="*/ 967320 h 4936668"/>
              <a:gd name="connsiteX1102" fmla="*/ 6463895 w 9013239"/>
              <a:gd name="connsiteY1102" fmla="*/ 967320 h 4936668"/>
              <a:gd name="connsiteX1103" fmla="*/ 6463895 w 9013239"/>
              <a:gd name="connsiteY1103" fmla="*/ 976848 h 4936668"/>
              <a:gd name="connsiteX1104" fmla="*/ 6463895 w 9013239"/>
              <a:gd name="connsiteY1104" fmla="*/ 986380 h 4936668"/>
              <a:gd name="connsiteX1105" fmla="*/ 6468661 w 9013239"/>
              <a:gd name="connsiteY1105" fmla="*/ 991144 h 4936668"/>
              <a:gd name="connsiteX1106" fmla="*/ 6468661 w 9013239"/>
              <a:gd name="connsiteY1106" fmla="*/ 995908 h 4936668"/>
              <a:gd name="connsiteX1107" fmla="*/ 6454365 w 9013239"/>
              <a:gd name="connsiteY1107" fmla="*/ 991144 h 4936668"/>
              <a:gd name="connsiteX1108" fmla="*/ 6444835 w 9013239"/>
              <a:gd name="connsiteY1108" fmla="*/ 991144 h 4936668"/>
              <a:gd name="connsiteX1109" fmla="*/ 6444835 w 9013239"/>
              <a:gd name="connsiteY1109" fmla="*/ 1000676 h 4936668"/>
              <a:gd name="connsiteX1110" fmla="*/ 6444835 w 9013239"/>
              <a:gd name="connsiteY1110" fmla="*/ 1005440 h 4936668"/>
              <a:gd name="connsiteX1111" fmla="*/ 6444835 w 9013239"/>
              <a:gd name="connsiteY1111" fmla="*/ 1014972 h 4936668"/>
              <a:gd name="connsiteX1112" fmla="*/ 6463895 w 9013239"/>
              <a:gd name="connsiteY1112" fmla="*/ 1034032 h 4936668"/>
              <a:gd name="connsiteX1113" fmla="*/ 6468661 w 9013239"/>
              <a:gd name="connsiteY1113" fmla="*/ 1053092 h 4936668"/>
              <a:gd name="connsiteX1114" fmla="*/ 6468661 w 9013239"/>
              <a:gd name="connsiteY1114" fmla="*/ 1076916 h 4936668"/>
              <a:gd name="connsiteX1115" fmla="*/ 6463895 w 9013239"/>
              <a:gd name="connsiteY1115" fmla="*/ 1081680 h 4936668"/>
              <a:gd name="connsiteX1116" fmla="*/ 6463895 w 9013239"/>
              <a:gd name="connsiteY1116" fmla="*/ 1105508 h 4936668"/>
              <a:gd name="connsiteX1117" fmla="*/ 6463895 w 9013239"/>
              <a:gd name="connsiteY1117" fmla="*/ 1134100 h 4936668"/>
              <a:gd name="connsiteX1118" fmla="*/ 6463895 w 9013239"/>
              <a:gd name="connsiteY1118" fmla="*/ 1143628 h 4936668"/>
              <a:gd name="connsiteX1119" fmla="*/ 6454365 w 9013239"/>
              <a:gd name="connsiteY1119" fmla="*/ 1153160 h 4936668"/>
              <a:gd name="connsiteX1120" fmla="*/ 6440070 w 9013239"/>
              <a:gd name="connsiteY1120" fmla="*/ 1167456 h 4936668"/>
              <a:gd name="connsiteX1121" fmla="*/ 6440070 w 9013239"/>
              <a:gd name="connsiteY1121" fmla="*/ 1162688 h 4936668"/>
              <a:gd name="connsiteX1122" fmla="*/ 6435305 w 9013239"/>
              <a:gd name="connsiteY1122" fmla="*/ 1167456 h 4936668"/>
              <a:gd name="connsiteX1123" fmla="*/ 6425775 w 9013239"/>
              <a:gd name="connsiteY1123" fmla="*/ 1176984 h 4936668"/>
              <a:gd name="connsiteX1124" fmla="*/ 6425775 w 9013239"/>
              <a:gd name="connsiteY1124" fmla="*/ 1200812 h 4936668"/>
              <a:gd name="connsiteX1125" fmla="*/ 6416245 w 9013239"/>
              <a:gd name="connsiteY1125" fmla="*/ 1210340 h 4936668"/>
              <a:gd name="connsiteX1126" fmla="*/ 6411479 w 9013239"/>
              <a:gd name="connsiteY1126" fmla="*/ 1215104 h 4936668"/>
              <a:gd name="connsiteX1127" fmla="*/ 6406714 w 9013239"/>
              <a:gd name="connsiteY1127" fmla="*/ 1215104 h 4936668"/>
              <a:gd name="connsiteX1128" fmla="*/ 6406714 w 9013239"/>
              <a:gd name="connsiteY1128" fmla="*/ 1219872 h 4936668"/>
              <a:gd name="connsiteX1129" fmla="*/ 6397184 w 9013239"/>
              <a:gd name="connsiteY1129" fmla="*/ 1224636 h 4936668"/>
              <a:gd name="connsiteX1130" fmla="*/ 6387653 w 9013239"/>
              <a:gd name="connsiteY1130" fmla="*/ 1224636 h 4936668"/>
              <a:gd name="connsiteX1131" fmla="*/ 6378123 w 9013239"/>
              <a:gd name="connsiteY1131" fmla="*/ 1234164 h 4936668"/>
              <a:gd name="connsiteX1132" fmla="*/ 6368593 w 9013239"/>
              <a:gd name="connsiteY1132" fmla="*/ 1253228 h 4936668"/>
              <a:gd name="connsiteX1133" fmla="*/ 6368593 w 9013239"/>
              <a:gd name="connsiteY1133" fmla="*/ 1262756 h 4936668"/>
              <a:gd name="connsiteX1134" fmla="*/ 6368593 w 9013239"/>
              <a:gd name="connsiteY1134" fmla="*/ 1272288 h 4936668"/>
              <a:gd name="connsiteX1135" fmla="*/ 6368593 w 9013239"/>
              <a:gd name="connsiteY1135" fmla="*/ 1281816 h 4936668"/>
              <a:gd name="connsiteX1136" fmla="*/ 6368593 w 9013239"/>
              <a:gd name="connsiteY1136" fmla="*/ 1291348 h 4936668"/>
              <a:gd name="connsiteX1137" fmla="*/ 6382889 w 9013239"/>
              <a:gd name="connsiteY1137" fmla="*/ 1296112 h 4936668"/>
              <a:gd name="connsiteX1138" fmla="*/ 6397184 w 9013239"/>
              <a:gd name="connsiteY1138" fmla="*/ 1305644 h 4936668"/>
              <a:gd name="connsiteX1139" fmla="*/ 6411479 w 9013239"/>
              <a:gd name="connsiteY1139" fmla="*/ 1305644 h 4936668"/>
              <a:gd name="connsiteX1140" fmla="*/ 6416245 w 9013239"/>
              <a:gd name="connsiteY1140" fmla="*/ 1300876 h 4936668"/>
              <a:gd name="connsiteX1141" fmla="*/ 6425775 w 9013239"/>
              <a:gd name="connsiteY1141" fmla="*/ 1291348 h 4936668"/>
              <a:gd name="connsiteX1142" fmla="*/ 6430540 w 9013239"/>
              <a:gd name="connsiteY1142" fmla="*/ 1286584 h 4936668"/>
              <a:gd name="connsiteX1143" fmla="*/ 6440070 w 9013239"/>
              <a:gd name="connsiteY1143" fmla="*/ 1281816 h 4936668"/>
              <a:gd name="connsiteX1144" fmla="*/ 6444835 w 9013239"/>
              <a:gd name="connsiteY1144" fmla="*/ 1277052 h 4936668"/>
              <a:gd name="connsiteX1145" fmla="*/ 6459131 w 9013239"/>
              <a:gd name="connsiteY1145" fmla="*/ 1248460 h 4936668"/>
              <a:gd name="connsiteX1146" fmla="*/ 6459131 w 9013239"/>
              <a:gd name="connsiteY1146" fmla="*/ 1243696 h 4936668"/>
              <a:gd name="connsiteX1147" fmla="*/ 6454365 w 9013239"/>
              <a:gd name="connsiteY1147" fmla="*/ 1243696 h 4936668"/>
              <a:gd name="connsiteX1148" fmla="*/ 6454365 w 9013239"/>
              <a:gd name="connsiteY1148" fmla="*/ 1238932 h 4936668"/>
              <a:gd name="connsiteX1149" fmla="*/ 6459131 w 9013239"/>
              <a:gd name="connsiteY1149" fmla="*/ 1238932 h 4936668"/>
              <a:gd name="connsiteX1150" fmla="*/ 6468661 w 9013239"/>
              <a:gd name="connsiteY1150" fmla="*/ 1234164 h 4936668"/>
              <a:gd name="connsiteX1151" fmla="*/ 6473426 w 9013239"/>
              <a:gd name="connsiteY1151" fmla="*/ 1229400 h 4936668"/>
              <a:gd name="connsiteX1152" fmla="*/ 6482956 w 9013239"/>
              <a:gd name="connsiteY1152" fmla="*/ 1224636 h 4936668"/>
              <a:gd name="connsiteX1153" fmla="*/ 6502017 w 9013239"/>
              <a:gd name="connsiteY1153" fmla="*/ 1219872 h 4936668"/>
              <a:gd name="connsiteX1154" fmla="*/ 6516312 w 9013239"/>
              <a:gd name="connsiteY1154" fmla="*/ 1210340 h 4936668"/>
              <a:gd name="connsiteX1155" fmla="*/ 6521077 w 9013239"/>
              <a:gd name="connsiteY1155" fmla="*/ 1210340 h 4936668"/>
              <a:gd name="connsiteX1156" fmla="*/ 6530607 w 9013239"/>
              <a:gd name="connsiteY1156" fmla="*/ 1215104 h 4936668"/>
              <a:gd name="connsiteX1157" fmla="*/ 6544903 w 9013239"/>
              <a:gd name="connsiteY1157" fmla="*/ 1224636 h 4936668"/>
              <a:gd name="connsiteX1158" fmla="*/ 6559198 w 9013239"/>
              <a:gd name="connsiteY1158" fmla="*/ 1238932 h 4936668"/>
              <a:gd name="connsiteX1159" fmla="*/ 6563963 w 9013239"/>
              <a:gd name="connsiteY1159" fmla="*/ 1257992 h 4936668"/>
              <a:gd name="connsiteX1160" fmla="*/ 6578259 w 9013239"/>
              <a:gd name="connsiteY1160" fmla="*/ 1305644 h 4936668"/>
              <a:gd name="connsiteX1161" fmla="*/ 6587789 w 9013239"/>
              <a:gd name="connsiteY1161" fmla="*/ 1381884 h 4936668"/>
              <a:gd name="connsiteX1162" fmla="*/ 6597319 w 9013239"/>
              <a:gd name="connsiteY1162" fmla="*/ 1424772 h 4936668"/>
              <a:gd name="connsiteX1163" fmla="*/ 6602085 w 9013239"/>
              <a:gd name="connsiteY1163" fmla="*/ 1429536 h 4936668"/>
              <a:gd name="connsiteX1164" fmla="*/ 6606849 w 9013239"/>
              <a:gd name="connsiteY1164" fmla="*/ 1434300 h 4936668"/>
              <a:gd name="connsiteX1165" fmla="*/ 6592554 w 9013239"/>
              <a:gd name="connsiteY1165" fmla="*/ 1496248 h 4936668"/>
              <a:gd name="connsiteX1166" fmla="*/ 6583024 w 9013239"/>
              <a:gd name="connsiteY1166" fmla="*/ 1520072 h 4936668"/>
              <a:gd name="connsiteX1167" fmla="*/ 6568729 w 9013239"/>
              <a:gd name="connsiteY1167" fmla="*/ 1534368 h 4936668"/>
              <a:gd name="connsiteX1168" fmla="*/ 6568729 w 9013239"/>
              <a:gd name="connsiteY1168" fmla="*/ 1529604 h 4936668"/>
              <a:gd name="connsiteX1169" fmla="*/ 6573493 w 9013239"/>
              <a:gd name="connsiteY1169" fmla="*/ 1524840 h 4936668"/>
              <a:gd name="connsiteX1170" fmla="*/ 6568729 w 9013239"/>
              <a:gd name="connsiteY1170" fmla="*/ 1510544 h 4936668"/>
              <a:gd name="connsiteX1171" fmla="*/ 6568729 w 9013239"/>
              <a:gd name="connsiteY1171" fmla="*/ 1505780 h 4936668"/>
              <a:gd name="connsiteX1172" fmla="*/ 6563963 w 9013239"/>
              <a:gd name="connsiteY1172" fmla="*/ 1505780 h 4936668"/>
              <a:gd name="connsiteX1173" fmla="*/ 6554433 w 9013239"/>
              <a:gd name="connsiteY1173" fmla="*/ 1505780 h 4936668"/>
              <a:gd name="connsiteX1174" fmla="*/ 6544903 w 9013239"/>
              <a:gd name="connsiteY1174" fmla="*/ 1510544 h 4936668"/>
              <a:gd name="connsiteX1175" fmla="*/ 6544903 w 9013239"/>
              <a:gd name="connsiteY1175" fmla="*/ 1515308 h 4936668"/>
              <a:gd name="connsiteX1176" fmla="*/ 6544903 w 9013239"/>
              <a:gd name="connsiteY1176" fmla="*/ 1520072 h 4936668"/>
              <a:gd name="connsiteX1177" fmla="*/ 6544903 w 9013239"/>
              <a:gd name="connsiteY1177" fmla="*/ 1524840 h 4936668"/>
              <a:gd name="connsiteX1178" fmla="*/ 6540137 w 9013239"/>
              <a:gd name="connsiteY1178" fmla="*/ 1529604 h 4936668"/>
              <a:gd name="connsiteX1179" fmla="*/ 6535373 w 9013239"/>
              <a:gd name="connsiteY1179" fmla="*/ 1543900 h 4936668"/>
              <a:gd name="connsiteX1180" fmla="*/ 6530607 w 9013239"/>
              <a:gd name="connsiteY1180" fmla="*/ 1558196 h 4936668"/>
              <a:gd name="connsiteX1181" fmla="*/ 6530607 w 9013239"/>
              <a:gd name="connsiteY1181" fmla="*/ 1567724 h 4936668"/>
              <a:gd name="connsiteX1182" fmla="*/ 6525843 w 9013239"/>
              <a:gd name="connsiteY1182" fmla="*/ 1572492 h 4936668"/>
              <a:gd name="connsiteX1183" fmla="*/ 6511547 w 9013239"/>
              <a:gd name="connsiteY1183" fmla="*/ 1577256 h 4936668"/>
              <a:gd name="connsiteX1184" fmla="*/ 6502017 w 9013239"/>
              <a:gd name="connsiteY1184" fmla="*/ 1582020 h 4936668"/>
              <a:gd name="connsiteX1185" fmla="*/ 6497251 w 9013239"/>
              <a:gd name="connsiteY1185" fmla="*/ 1591552 h 4936668"/>
              <a:gd name="connsiteX1186" fmla="*/ 6492487 w 9013239"/>
              <a:gd name="connsiteY1186" fmla="*/ 1605844 h 4936668"/>
              <a:gd name="connsiteX1187" fmla="*/ 6487721 w 9013239"/>
              <a:gd name="connsiteY1187" fmla="*/ 1620140 h 4936668"/>
              <a:gd name="connsiteX1188" fmla="*/ 6482956 w 9013239"/>
              <a:gd name="connsiteY1188" fmla="*/ 1634436 h 4936668"/>
              <a:gd name="connsiteX1189" fmla="*/ 6487721 w 9013239"/>
              <a:gd name="connsiteY1189" fmla="*/ 1639200 h 4936668"/>
              <a:gd name="connsiteX1190" fmla="*/ 6482956 w 9013239"/>
              <a:gd name="connsiteY1190" fmla="*/ 1643968 h 4936668"/>
              <a:gd name="connsiteX1191" fmla="*/ 6473426 w 9013239"/>
              <a:gd name="connsiteY1191" fmla="*/ 1653496 h 4936668"/>
              <a:gd name="connsiteX1192" fmla="*/ 6473426 w 9013239"/>
              <a:gd name="connsiteY1192" fmla="*/ 1658264 h 4936668"/>
              <a:gd name="connsiteX1193" fmla="*/ 6473426 w 9013239"/>
              <a:gd name="connsiteY1193" fmla="*/ 1663028 h 4936668"/>
              <a:gd name="connsiteX1194" fmla="*/ 6468661 w 9013239"/>
              <a:gd name="connsiteY1194" fmla="*/ 1663028 h 4936668"/>
              <a:gd name="connsiteX1195" fmla="*/ 6463895 w 9013239"/>
              <a:gd name="connsiteY1195" fmla="*/ 1667792 h 4936668"/>
              <a:gd name="connsiteX1196" fmla="*/ 6454365 w 9013239"/>
              <a:gd name="connsiteY1196" fmla="*/ 1677324 h 4936668"/>
              <a:gd name="connsiteX1197" fmla="*/ 6444835 w 9013239"/>
              <a:gd name="connsiteY1197" fmla="*/ 1701148 h 4936668"/>
              <a:gd name="connsiteX1198" fmla="*/ 6444835 w 9013239"/>
              <a:gd name="connsiteY1198" fmla="*/ 1705912 h 4936668"/>
              <a:gd name="connsiteX1199" fmla="*/ 6444835 w 9013239"/>
              <a:gd name="connsiteY1199" fmla="*/ 1710680 h 4936668"/>
              <a:gd name="connsiteX1200" fmla="*/ 6459131 w 9013239"/>
              <a:gd name="connsiteY1200" fmla="*/ 1710680 h 4936668"/>
              <a:gd name="connsiteX1201" fmla="*/ 6468661 w 9013239"/>
              <a:gd name="connsiteY1201" fmla="*/ 1715444 h 4936668"/>
              <a:gd name="connsiteX1202" fmla="*/ 6478191 w 9013239"/>
              <a:gd name="connsiteY1202" fmla="*/ 1720208 h 4936668"/>
              <a:gd name="connsiteX1203" fmla="*/ 6502017 w 9013239"/>
              <a:gd name="connsiteY1203" fmla="*/ 1734504 h 4936668"/>
              <a:gd name="connsiteX1204" fmla="*/ 6511547 w 9013239"/>
              <a:gd name="connsiteY1204" fmla="*/ 1744036 h 4936668"/>
              <a:gd name="connsiteX1205" fmla="*/ 6521077 w 9013239"/>
              <a:gd name="connsiteY1205" fmla="*/ 1748800 h 4936668"/>
              <a:gd name="connsiteX1206" fmla="*/ 6525843 w 9013239"/>
              <a:gd name="connsiteY1206" fmla="*/ 1748800 h 4936668"/>
              <a:gd name="connsiteX1207" fmla="*/ 6530607 w 9013239"/>
              <a:gd name="connsiteY1207" fmla="*/ 1744036 h 4936668"/>
              <a:gd name="connsiteX1208" fmla="*/ 6535373 w 9013239"/>
              <a:gd name="connsiteY1208" fmla="*/ 1739268 h 4936668"/>
              <a:gd name="connsiteX1209" fmla="*/ 6540137 w 9013239"/>
              <a:gd name="connsiteY1209" fmla="*/ 1739268 h 4936668"/>
              <a:gd name="connsiteX1210" fmla="*/ 6544903 w 9013239"/>
              <a:gd name="connsiteY1210" fmla="*/ 1744036 h 4936668"/>
              <a:gd name="connsiteX1211" fmla="*/ 6559198 w 9013239"/>
              <a:gd name="connsiteY1211" fmla="*/ 1748800 h 4936668"/>
              <a:gd name="connsiteX1212" fmla="*/ 6559198 w 9013239"/>
              <a:gd name="connsiteY1212" fmla="*/ 1753564 h 4936668"/>
              <a:gd name="connsiteX1213" fmla="*/ 6516312 w 9013239"/>
              <a:gd name="connsiteY1213" fmla="*/ 1763096 h 4936668"/>
              <a:gd name="connsiteX1214" fmla="*/ 6511547 w 9013239"/>
              <a:gd name="connsiteY1214" fmla="*/ 1763096 h 4936668"/>
              <a:gd name="connsiteX1215" fmla="*/ 6521077 w 9013239"/>
              <a:gd name="connsiteY1215" fmla="*/ 1767860 h 4936668"/>
              <a:gd name="connsiteX1216" fmla="*/ 6530607 w 9013239"/>
              <a:gd name="connsiteY1216" fmla="*/ 1767860 h 4936668"/>
              <a:gd name="connsiteX1217" fmla="*/ 6540137 w 9013239"/>
              <a:gd name="connsiteY1217" fmla="*/ 1763096 h 4936668"/>
              <a:gd name="connsiteX1218" fmla="*/ 6554433 w 9013239"/>
              <a:gd name="connsiteY1218" fmla="*/ 1763096 h 4936668"/>
              <a:gd name="connsiteX1219" fmla="*/ 6563963 w 9013239"/>
              <a:gd name="connsiteY1219" fmla="*/ 1767860 h 4936668"/>
              <a:gd name="connsiteX1220" fmla="*/ 6568729 w 9013239"/>
              <a:gd name="connsiteY1220" fmla="*/ 1763096 h 4936668"/>
              <a:gd name="connsiteX1221" fmla="*/ 6587789 w 9013239"/>
              <a:gd name="connsiteY1221" fmla="*/ 1777392 h 4936668"/>
              <a:gd name="connsiteX1222" fmla="*/ 6597319 w 9013239"/>
              <a:gd name="connsiteY1222" fmla="*/ 1777392 h 4936668"/>
              <a:gd name="connsiteX1223" fmla="*/ 6602085 w 9013239"/>
              <a:gd name="connsiteY1223" fmla="*/ 1777392 h 4936668"/>
              <a:gd name="connsiteX1224" fmla="*/ 6606849 w 9013239"/>
              <a:gd name="connsiteY1224" fmla="*/ 1772624 h 4936668"/>
              <a:gd name="connsiteX1225" fmla="*/ 6625910 w 9013239"/>
              <a:gd name="connsiteY1225" fmla="*/ 1763096 h 4936668"/>
              <a:gd name="connsiteX1226" fmla="*/ 6649735 w 9013239"/>
              <a:gd name="connsiteY1226" fmla="*/ 1758328 h 4936668"/>
              <a:gd name="connsiteX1227" fmla="*/ 6673561 w 9013239"/>
              <a:gd name="connsiteY1227" fmla="*/ 1753564 h 4936668"/>
              <a:gd name="connsiteX1228" fmla="*/ 6697387 w 9013239"/>
              <a:gd name="connsiteY1228" fmla="*/ 1758328 h 4936668"/>
              <a:gd name="connsiteX1229" fmla="*/ 6711683 w 9013239"/>
              <a:gd name="connsiteY1229" fmla="*/ 1753564 h 4936668"/>
              <a:gd name="connsiteX1230" fmla="*/ 6725977 w 9013239"/>
              <a:gd name="connsiteY1230" fmla="*/ 1744036 h 4936668"/>
              <a:gd name="connsiteX1231" fmla="*/ 6754569 w 9013239"/>
              <a:gd name="connsiteY1231" fmla="*/ 1720208 h 4936668"/>
              <a:gd name="connsiteX1232" fmla="*/ 6792689 w 9013239"/>
              <a:gd name="connsiteY1232" fmla="*/ 1701148 h 4936668"/>
              <a:gd name="connsiteX1233" fmla="*/ 6845106 w 9013239"/>
              <a:gd name="connsiteY1233" fmla="*/ 1672556 h 4936668"/>
              <a:gd name="connsiteX1234" fmla="*/ 6930878 w 9013239"/>
              <a:gd name="connsiteY1234" fmla="*/ 1643968 h 4936668"/>
              <a:gd name="connsiteX1235" fmla="*/ 6940409 w 9013239"/>
              <a:gd name="connsiteY1235" fmla="*/ 1634436 h 4936668"/>
              <a:gd name="connsiteX1236" fmla="*/ 6954704 w 9013239"/>
              <a:gd name="connsiteY1236" fmla="*/ 1629672 h 4936668"/>
              <a:gd name="connsiteX1237" fmla="*/ 6964234 w 9013239"/>
              <a:gd name="connsiteY1237" fmla="*/ 1624908 h 4936668"/>
              <a:gd name="connsiteX1238" fmla="*/ 6968999 w 9013239"/>
              <a:gd name="connsiteY1238" fmla="*/ 1620140 h 4936668"/>
              <a:gd name="connsiteX1239" fmla="*/ 7030946 w 9013239"/>
              <a:gd name="connsiteY1239" fmla="*/ 1586784 h 4936668"/>
              <a:gd name="connsiteX1240" fmla="*/ 7059537 w 9013239"/>
              <a:gd name="connsiteY1240" fmla="*/ 1567724 h 4936668"/>
              <a:gd name="connsiteX1241" fmla="*/ 7073832 w 9013239"/>
              <a:gd name="connsiteY1241" fmla="*/ 1553428 h 4936668"/>
              <a:gd name="connsiteX1242" fmla="*/ 7088127 w 9013239"/>
              <a:gd name="connsiteY1242" fmla="*/ 1543900 h 4936668"/>
              <a:gd name="connsiteX1243" fmla="*/ 7107188 w 9013239"/>
              <a:gd name="connsiteY1243" fmla="*/ 1534368 h 4936668"/>
              <a:gd name="connsiteX1244" fmla="*/ 7116718 w 9013239"/>
              <a:gd name="connsiteY1244" fmla="*/ 1524840 h 4936668"/>
              <a:gd name="connsiteX1245" fmla="*/ 7131013 w 9013239"/>
              <a:gd name="connsiteY1245" fmla="*/ 1505780 h 4936668"/>
              <a:gd name="connsiteX1246" fmla="*/ 7140544 w 9013239"/>
              <a:gd name="connsiteY1246" fmla="*/ 1496248 h 4936668"/>
              <a:gd name="connsiteX1247" fmla="*/ 7150074 w 9013239"/>
              <a:gd name="connsiteY1247" fmla="*/ 1491484 h 4936668"/>
              <a:gd name="connsiteX1248" fmla="*/ 7159605 w 9013239"/>
              <a:gd name="connsiteY1248" fmla="*/ 1481952 h 4936668"/>
              <a:gd name="connsiteX1249" fmla="*/ 7159605 w 9013239"/>
              <a:gd name="connsiteY1249" fmla="*/ 1472424 h 4936668"/>
              <a:gd name="connsiteX1250" fmla="*/ 7154839 w 9013239"/>
              <a:gd name="connsiteY1250" fmla="*/ 1462892 h 4936668"/>
              <a:gd name="connsiteX1251" fmla="*/ 7150074 w 9013239"/>
              <a:gd name="connsiteY1251" fmla="*/ 1448596 h 4936668"/>
              <a:gd name="connsiteX1252" fmla="*/ 7150074 w 9013239"/>
              <a:gd name="connsiteY1252" fmla="*/ 1439068 h 4936668"/>
              <a:gd name="connsiteX1253" fmla="*/ 7154839 w 9013239"/>
              <a:gd name="connsiteY1253" fmla="*/ 1434300 h 4936668"/>
              <a:gd name="connsiteX1254" fmla="*/ 7154839 w 9013239"/>
              <a:gd name="connsiteY1254" fmla="*/ 1429536 h 4936668"/>
              <a:gd name="connsiteX1255" fmla="*/ 7154839 w 9013239"/>
              <a:gd name="connsiteY1255" fmla="*/ 1424772 h 4936668"/>
              <a:gd name="connsiteX1256" fmla="*/ 7126249 w 9013239"/>
              <a:gd name="connsiteY1256" fmla="*/ 1415240 h 4936668"/>
              <a:gd name="connsiteX1257" fmla="*/ 7131013 w 9013239"/>
              <a:gd name="connsiteY1257" fmla="*/ 1381884 h 4936668"/>
              <a:gd name="connsiteX1258" fmla="*/ 7131013 w 9013239"/>
              <a:gd name="connsiteY1258" fmla="*/ 1377120 h 4936668"/>
              <a:gd name="connsiteX1259" fmla="*/ 7188195 w 9013239"/>
              <a:gd name="connsiteY1259" fmla="*/ 1362824 h 4936668"/>
              <a:gd name="connsiteX1260" fmla="*/ 7221551 w 9013239"/>
              <a:gd name="connsiteY1260" fmla="*/ 1358060 h 4936668"/>
              <a:gd name="connsiteX1261" fmla="*/ 7269203 w 9013239"/>
              <a:gd name="connsiteY1261" fmla="*/ 1353296 h 4936668"/>
              <a:gd name="connsiteX1262" fmla="*/ 7321619 w 9013239"/>
              <a:gd name="connsiteY1262" fmla="*/ 1362824 h 4936668"/>
              <a:gd name="connsiteX1263" fmla="*/ 7340679 w 9013239"/>
              <a:gd name="connsiteY1263" fmla="*/ 1372356 h 4936668"/>
              <a:gd name="connsiteX1264" fmla="*/ 7354975 w 9013239"/>
              <a:gd name="connsiteY1264" fmla="*/ 1381884 h 4936668"/>
              <a:gd name="connsiteX1265" fmla="*/ 7369270 w 9013239"/>
              <a:gd name="connsiteY1265" fmla="*/ 1381884 h 4936668"/>
              <a:gd name="connsiteX1266" fmla="*/ 7383565 w 9013239"/>
              <a:gd name="connsiteY1266" fmla="*/ 1377120 h 4936668"/>
              <a:gd name="connsiteX1267" fmla="*/ 7407391 w 9013239"/>
              <a:gd name="connsiteY1267" fmla="*/ 1377120 h 4936668"/>
              <a:gd name="connsiteX1268" fmla="*/ 7440747 w 9013239"/>
              <a:gd name="connsiteY1268" fmla="*/ 1377120 h 4936668"/>
              <a:gd name="connsiteX1269" fmla="*/ 7455042 w 9013239"/>
              <a:gd name="connsiteY1269" fmla="*/ 1381884 h 4936668"/>
              <a:gd name="connsiteX1270" fmla="*/ 7459807 w 9013239"/>
              <a:gd name="connsiteY1270" fmla="*/ 1381884 h 4936668"/>
              <a:gd name="connsiteX1271" fmla="*/ 7459807 w 9013239"/>
              <a:gd name="connsiteY1271" fmla="*/ 1377120 h 4936668"/>
              <a:gd name="connsiteX1272" fmla="*/ 7469337 w 9013239"/>
              <a:gd name="connsiteY1272" fmla="*/ 1372356 h 4936668"/>
              <a:gd name="connsiteX1273" fmla="*/ 7493163 w 9013239"/>
              <a:gd name="connsiteY1273" fmla="*/ 1362824 h 4936668"/>
              <a:gd name="connsiteX1274" fmla="*/ 7493163 w 9013239"/>
              <a:gd name="connsiteY1274" fmla="*/ 1367588 h 4936668"/>
              <a:gd name="connsiteX1275" fmla="*/ 7497929 w 9013239"/>
              <a:gd name="connsiteY1275" fmla="*/ 1362824 h 4936668"/>
              <a:gd name="connsiteX1276" fmla="*/ 7502693 w 9013239"/>
              <a:gd name="connsiteY1276" fmla="*/ 1353296 h 4936668"/>
              <a:gd name="connsiteX1277" fmla="*/ 7516989 w 9013239"/>
              <a:gd name="connsiteY1277" fmla="*/ 1343764 h 4936668"/>
              <a:gd name="connsiteX1278" fmla="*/ 7531285 w 9013239"/>
              <a:gd name="connsiteY1278" fmla="*/ 1329468 h 4936668"/>
              <a:gd name="connsiteX1279" fmla="*/ 7550345 w 9013239"/>
              <a:gd name="connsiteY1279" fmla="*/ 1324704 h 4936668"/>
              <a:gd name="connsiteX1280" fmla="*/ 7559875 w 9013239"/>
              <a:gd name="connsiteY1280" fmla="*/ 1324704 h 4936668"/>
              <a:gd name="connsiteX1281" fmla="*/ 7569405 w 9013239"/>
              <a:gd name="connsiteY1281" fmla="*/ 1319940 h 4936668"/>
              <a:gd name="connsiteX1282" fmla="*/ 7574171 w 9013239"/>
              <a:gd name="connsiteY1282" fmla="*/ 1315172 h 4936668"/>
              <a:gd name="connsiteX1283" fmla="*/ 7578935 w 9013239"/>
              <a:gd name="connsiteY1283" fmla="*/ 1310408 h 4936668"/>
              <a:gd name="connsiteX1284" fmla="*/ 7574171 w 9013239"/>
              <a:gd name="connsiteY1284" fmla="*/ 1305644 h 4936668"/>
              <a:gd name="connsiteX1285" fmla="*/ 7578935 w 9013239"/>
              <a:gd name="connsiteY1285" fmla="*/ 1300876 h 4936668"/>
              <a:gd name="connsiteX1286" fmla="*/ 7574171 w 9013239"/>
              <a:gd name="connsiteY1286" fmla="*/ 1300876 h 4936668"/>
              <a:gd name="connsiteX1287" fmla="*/ 7574171 w 9013239"/>
              <a:gd name="connsiteY1287" fmla="*/ 1296112 h 4936668"/>
              <a:gd name="connsiteX1288" fmla="*/ 7574171 w 9013239"/>
              <a:gd name="connsiteY1288" fmla="*/ 1277052 h 4936668"/>
              <a:gd name="connsiteX1289" fmla="*/ 7569405 w 9013239"/>
              <a:gd name="connsiteY1289" fmla="*/ 1267520 h 4936668"/>
              <a:gd name="connsiteX1290" fmla="*/ 7564640 w 9013239"/>
              <a:gd name="connsiteY1290" fmla="*/ 1262756 h 4936668"/>
              <a:gd name="connsiteX1291" fmla="*/ 7559875 w 9013239"/>
              <a:gd name="connsiteY1291" fmla="*/ 1257992 h 4936668"/>
              <a:gd name="connsiteX1292" fmla="*/ 7564640 w 9013239"/>
              <a:gd name="connsiteY1292" fmla="*/ 1253228 h 4936668"/>
              <a:gd name="connsiteX1293" fmla="*/ 7569405 w 9013239"/>
              <a:gd name="connsiteY1293" fmla="*/ 1248460 h 4936668"/>
              <a:gd name="connsiteX1294" fmla="*/ 7569405 w 9013239"/>
              <a:gd name="connsiteY1294" fmla="*/ 1253228 h 4936668"/>
              <a:gd name="connsiteX1295" fmla="*/ 7574171 w 9013239"/>
              <a:gd name="connsiteY1295" fmla="*/ 1253228 h 4936668"/>
              <a:gd name="connsiteX1296" fmla="*/ 7583701 w 9013239"/>
              <a:gd name="connsiteY1296" fmla="*/ 1238932 h 4936668"/>
              <a:gd name="connsiteX1297" fmla="*/ 7583701 w 9013239"/>
              <a:gd name="connsiteY1297" fmla="*/ 1234164 h 4936668"/>
              <a:gd name="connsiteX1298" fmla="*/ 7593231 w 9013239"/>
              <a:gd name="connsiteY1298" fmla="*/ 1229400 h 4936668"/>
              <a:gd name="connsiteX1299" fmla="*/ 7597996 w 9013239"/>
              <a:gd name="connsiteY1299" fmla="*/ 1224636 h 4936668"/>
              <a:gd name="connsiteX1300" fmla="*/ 7588466 w 9013239"/>
              <a:gd name="connsiteY1300" fmla="*/ 1224636 h 4936668"/>
              <a:gd name="connsiteX1301" fmla="*/ 7578935 w 9013239"/>
              <a:gd name="connsiteY1301" fmla="*/ 1224636 h 4936668"/>
              <a:gd name="connsiteX1302" fmla="*/ 7583701 w 9013239"/>
              <a:gd name="connsiteY1302" fmla="*/ 1215104 h 4936668"/>
              <a:gd name="connsiteX1303" fmla="*/ 7583701 w 9013239"/>
              <a:gd name="connsiteY1303" fmla="*/ 1210340 h 4936668"/>
              <a:gd name="connsiteX1304" fmla="*/ 7578935 w 9013239"/>
              <a:gd name="connsiteY1304" fmla="*/ 1205576 h 4936668"/>
              <a:gd name="connsiteX1305" fmla="*/ 7574171 w 9013239"/>
              <a:gd name="connsiteY1305" fmla="*/ 1205576 h 4936668"/>
              <a:gd name="connsiteX1306" fmla="*/ 7564640 w 9013239"/>
              <a:gd name="connsiteY1306" fmla="*/ 1215104 h 4936668"/>
              <a:gd name="connsiteX1307" fmla="*/ 7559875 w 9013239"/>
              <a:gd name="connsiteY1307" fmla="*/ 1215104 h 4936668"/>
              <a:gd name="connsiteX1308" fmla="*/ 7559875 w 9013239"/>
              <a:gd name="connsiteY1308" fmla="*/ 1210340 h 4936668"/>
              <a:gd name="connsiteX1309" fmla="*/ 7550345 w 9013239"/>
              <a:gd name="connsiteY1309" fmla="*/ 1200812 h 4936668"/>
              <a:gd name="connsiteX1310" fmla="*/ 7569405 w 9013239"/>
              <a:gd name="connsiteY1310" fmla="*/ 1186516 h 4936668"/>
              <a:gd name="connsiteX1311" fmla="*/ 7631351 w 9013239"/>
              <a:gd name="connsiteY1311" fmla="*/ 1138864 h 4936668"/>
              <a:gd name="connsiteX1312" fmla="*/ 7640883 w 9013239"/>
              <a:gd name="connsiteY1312" fmla="*/ 1129332 h 4936668"/>
              <a:gd name="connsiteX1313" fmla="*/ 7640883 w 9013239"/>
              <a:gd name="connsiteY1313" fmla="*/ 1124568 h 4936668"/>
              <a:gd name="connsiteX1314" fmla="*/ 7640883 w 9013239"/>
              <a:gd name="connsiteY1314" fmla="*/ 1119804 h 4936668"/>
              <a:gd name="connsiteX1315" fmla="*/ 7640883 w 9013239"/>
              <a:gd name="connsiteY1315" fmla="*/ 1115036 h 4936668"/>
              <a:gd name="connsiteX1316" fmla="*/ 7698063 w 9013239"/>
              <a:gd name="connsiteY1316" fmla="*/ 1057856 h 4936668"/>
              <a:gd name="connsiteX1317" fmla="*/ 7736185 w 9013239"/>
              <a:gd name="connsiteY1317" fmla="*/ 1029264 h 4936668"/>
              <a:gd name="connsiteX1318" fmla="*/ 7764775 w 9013239"/>
              <a:gd name="connsiteY1318" fmla="*/ 1010204 h 4936668"/>
              <a:gd name="connsiteX1319" fmla="*/ 7783835 w 9013239"/>
              <a:gd name="connsiteY1319" fmla="*/ 1005440 h 4936668"/>
              <a:gd name="connsiteX1320" fmla="*/ 7798131 w 9013239"/>
              <a:gd name="connsiteY1320" fmla="*/ 1005440 h 4936668"/>
              <a:gd name="connsiteX1321" fmla="*/ 7807661 w 9013239"/>
              <a:gd name="connsiteY1321" fmla="*/ 1005440 h 4936668"/>
              <a:gd name="connsiteX1322" fmla="*/ 8045919 w 9013239"/>
              <a:gd name="connsiteY1322" fmla="*/ 1005440 h 4936668"/>
              <a:gd name="connsiteX1323" fmla="*/ 8112631 w 9013239"/>
              <a:gd name="connsiteY1323" fmla="*/ 1005440 h 4936668"/>
              <a:gd name="connsiteX1324" fmla="*/ 8307999 w 9013239"/>
              <a:gd name="connsiteY1324" fmla="*/ 1005440 h 4936668"/>
              <a:gd name="connsiteX1325" fmla="*/ 8322295 w 9013239"/>
              <a:gd name="connsiteY1325" fmla="*/ 962552 h 4936668"/>
              <a:gd name="connsiteX1326" fmla="*/ 8336591 w 9013239"/>
              <a:gd name="connsiteY1326" fmla="*/ 938728 h 4936668"/>
              <a:gd name="connsiteX1327" fmla="*/ 8355651 w 9013239"/>
              <a:gd name="connsiteY1327" fmla="*/ 948260 h 4936668"/>
              <a:gd name="connsiteX1328" fmla="*/ 8365181 w 9013239"/>
              <a:gd name="connsiteY1328" fmla="*/ 948260 h 4936668"/>
              <a:gd name="connsiteX1329" fmla="*/ 8379477 w 9013239"/>
              <a:gd name="connsiteY1329" fmla="*/ 938728 h 4936668"/>
              <a:gd name="connsiteX1330" fmla="*/ 8389007 w 9013239"/>
              <a:gd name="connsiteY1330" fmla="*/ 929196 h 4936668"/>
              <a:gd name="connsiteX1331" fmla="*/ 8393771 w 9013239"/>
              <a:gd name="connsiteY1331" fmla="*/ 933964 h 4936668"/>
              <a:gd name="connsiteX1332" fmla="*/ 8398539 w 9013239"/>
              <a:gd name="connsiteY1332" fmla="*/ 938728 h 4936668"/>
              <a:gd name="connsiteX1333" fmla="*/ 8403303 w 9013239"/>
              <a:gd name="connsiteY1333" fmla="*/ 948260 h 4936668"/>
              <a:gd name="connsiteX1334" fmla="*/ 8408067 w 9013239"/>
              <a:gd name="connsiteY1334" fmla="*/ 943492 h 4936668"/>
              <a:gd name="connsiteX1335" fmla="*/ 8412833 w 9013239"/>
              <a:gd name="connsiteY1335" fmla="*/ 938728 h 4936668"/>
              <a:gd name="connsiteX1336" fmla="*/ 8412833 w 9013239"/>
              <a:gd name="connsiteY1336" fmla="*/ 924432 h 4936668"/>
              <a:gd name="connsiteX1337" fmla="*/ 8417599 w 9013239"/>
              <a:gd name="connsiteY1337" fmla="*/ 914904 h 4936668"/>
              <a:gd name="connsiteX1338" fmla="*/ 8427127 w 9013239"/>
              <a:gd name="connsiteY1338" fmla="*/ 914904 h 4936668"/>
              <a:gd name="connsiteX1339" fmla="*/ 8431893 w 9013239"/>
              <a:gd name="connsiteY1339" fmla="*/ 914904 h 4936668"/>
              <a:gd name="connsiteX1340" fmla="*/ 8436659 w 9013239"/>
              <a:gd name="connsiteY1340" fmla="*/ 910136 h 4936668"/>
              <a:gd name="connsiteX1341" fmla="*/ 8436659 w 9013239"/>
              <a:gd name="connsiteY1341" fmla="*/ 905372 h 4936668"/>
              <a:gd name="connsiteX1342" fmla="*/ 8431893 w 9013239"/>
              <a:gd name="connsiteY1342" fmla="*/ 895840 h 4936668"/>
              <a:gd name="connsiteX1343" fmla="*/ 8431893 w 9013239"/>
              <a:gd name="connsiteY1343" fmla="*/ 881548 h 4936668"/>
              <a:gd name="connsiteX1344" fmla="*/ 8450955 w 9013239"/>
              <a:gd name="connsiteY1344" fmla="*/ 862488 h 4936668"/>
              <a:gd name="connsiteX1345" fmla="*/ 8470015 w 9013239"/>
              <a:gd name="connsiteY1345" fmla="*/ 848192 h 4936668"/>
              <a:gd name="connsiteX1346" fmla="*/ 8479545 w 9013239"/>
              <a:gd name="connsiteY1346" fmla="*/ 843424 h 4936668"/>
              <a:gd name="connsiteX1347" fmla="*/ 8479545 w 9013239"/>
              <a:gd name="connsiteY1347" fmla="*/ 824364 h 4936668"/>
              <a:gd name="connsiteX1348" fmla="*/ 8493839 w 9013239"/>
              <a:gd name="connsiteY1348" fmla="*/ 810068 h 4936668"/>
              <a:gd name="connsiteX1349" fmla="*/ 8498605 w 9013239"/>
              <a:gd name="connsiteY1349" fmla="*/ 805304 h 4936668"/>
              <a:gd name="connsiteX1350" fmla="*/ 8498605 w 9013239"/>
              <a:gd name="connsiteY1350" fmla="*/ 795776 h 4936668"/>
              <a:gd name="connsiteX1351" fmla="*/ 8498605 w 9013239"/>
              <a:gd name="connsiteY1351" fmla="*/ 786244 h 4936668"/>
              <a:gd name="connsiteX1352" fmla="*/ 8498605 w 9013239"/>
              <a:gd name="connsiteY1352" fmla="*/ 767184 h 4936668"/>
              <a:gd name="connsiteX1353" fmla="*/ 8498605 w 9013239"/>
              <a:gd name="connsiteY1353" fmla="*/ 748124 h 4936668"/>
              <a:gd name="connsiteX1354" fmla="*/ 8503371 w 9013239"/>
              <a:gd name="connsiteY1354" fmla="*/ 724296 h 4936668"/>
              <a:gd name="connsiteX1355" fmla="*/ 8517667 w 9013239"/>
              <a:gd name="connsiteY1355" fmla="*/ 705236 h 4936668"/>
              <a:gd name="connsiteX1356" fmla="*/ 8531961 w 9013239"/>
              <a:gd name="connsiteY1356" fmla="*/ 681412 h 4936668"/>
              <a:gd name="connsiteX1357" fmla="*/ 8536727 w 9013239"/>
              <a:gd name="connsiteY1357" fmla="*/ 652820 h 4936668"/>
              <a:gd name="connsiteX1358" fmla="*/ 8541491 w 9013239"/>
              <a:gd name="connsiteY1358" fmla="*/ 624228 h 4936668"/>
              <a:gd name="connsiteX1359" fmla="*/ 8565317 w 9013239"/>
              <a:gd name="connsiteY1359" fmla="*/ 590872 h 4936668"/>
              <a:gd name="connsiteX1360" fmla="*/ 8589143 w 9013239"/>
              <a:gd name="connsiteY1360" fmla="*/ 557516 h 4936668"/>
              <a:gd name="connsiteX1361" fmla="*/ 8603439 w 9013239"/>
              <a:gd name="connsiteY1361" fmla="*/ 538456 h 4936668"/>
              <a:gd name="connsiteX1362" fmla="*/ 8627263 w 9013239"/>
              <a:gd name="connsiteY1362" fmla="*/ 500336 h 4936668"/>
              <a:gd name="connsiteX1363" fmla="*/ 8646323 w 9013239"/>
              <a:gd name="connsiteY1363" fmla="*/ 476512 h 4936668"/>
              <a:gd name="connsiteX1364" fmla="*/ 8651089 w 9013239"/>
              <a:gd name="connsiteY1364" fmla="*/ 462216 h 4936668"/>
              <a:gd name="connsiteX1365" fmla="*/ 8660619 w 9013239"/>
              <a:gd name="connsiteY1365" fmla="*/ 447920 h 4936668"/>
              <a:gd name="connsiteX1366" fmla="*/ 8679679 w 9013239"/>
              <a:gd name="connsiteY1366" fmla="*/ 452684 h 4936668"/>
              <a:gd name="connsiteX1367" fmla="*/ 8693975 w 9013239"/>
              <a:gd name="connsiteY1367" fmla="*/ 457452 h 4936668"/>
              <a:gd name="connsiteX1368" fmla="*/ 8689211 w 9013239"/>
              <a:gd name="connsiteY1368" fmla="*/ 476512 h 4936668"/>
              <a:gd name="connsiteX1369" fmla="*/ 8693975 w 9013239"/>
              <a:gd name="connsiteY1369" fmla="*/ 490808 h 4936668"/>
              <a:gd name="connsiteX1370" fmla="*/ 8698741 w 9013239"/>
              <a:gd name="connsiteY1370" fmla="*/ 500336 h 4936668"/>
              <a:gd name="connsiteX1371" fmla="*/ 8708271 w 9013239"/>
              <a:gd name="connsiteY1371" fmla="*/ 505100 h 4936668"/>
              <a:gd name="connsiteX1372" fmla="*/ 8717801 w 9013239"/>
              <a:gd name="connsiteY1372" fmla="*/ 509868 h 4936668"/>
              <a:gd name="connsiteX1373" fmla="*/ 8727331 w 9013239"/>
              <a:gd name="connsiteY1373" fmla="*/ 509868 h 4936668"/>
              <a:gd name="connsiteX1374" fmla="*/ 8751157 w 9013239"/>
              <a:gd name="connsiteY1374" fmla="*/ 495572 h 4936668"/>
              <a:gd name="connsiteX1375" fmla="*/ 8779747 w 9013239"/>
              <a:gd name="connsiteY1375" fmla="*/ 490808 h 4936668"/>
              <a:gd name="connsiteX1376" fmla="*/ 8798807 w 9013239"/>
              <a:gd name="connsiteY1376" fmla="*/ 481276 h 4936668"/>
              <a:gd name="connsiteX1377" fmla="*/ 8798807 w 9013239"/>
              <a:gd name="connsiteY1377" fmla="*/ 476512 h 4936668"/>
              <a:gd name="connsiteX1378" fmla="*/ 8808339 w 9013239"/>
              <a:gd name="connsiteY1378" fmla="*/ 471744 h 4936668"/>
              <a:gd name="connsiteX1379" fmla="*/ 8817869 w 9013239"/>
              <a:gd name="connsiteY1379" fmla="*/ 476512 h 4936668"/>
              <a:gd name="connsiteX1380" fmla="*/ 8841695 w 9013239"/>
              <a:gd name="connsiteY1380" fmla="*/ 490808 h 4936668"/>
              <a:gd name="connsiteX1381" fmla="*/ 8865519 w 9013239"/>
              <a:gd name="connsiteY1381" fmla="*/ 519396 h 4936668"/>
              <a:gd name="connsiteX1382" fmla="*/ 8884581 w 9013239"/>
              <a:gd name="connsiteY1382" fmla="*/ 538456 h 4936668"/>
              <a:gd name="connsiteX1383" fmla="*/ 8889347 w 9013239"/>
              <a:gd name="connsiteY1383" fmla="*/ 571812 h 4936668"/>
              <a:gd name="connsiteX1384" fmla="*/ 8889347 w 9013239"/>
              <a:gd name="connsiteY1384" fmla="*/ 605168 h 4936668"/>
              <a:gd name="connsiteX1385" fmla="*/ 8889347 w 9013239"/>
              <a:gd name="connsiteY1385" fmla="*/ 643292 h 4936668"/>
              <a:gd name="connsiteX1386" fmla="*/ 8889347 w 9013239"/>
              <a:gd name="connsiteY1386" fmla="*/ 671880 h 4936668"/>
              <a:gd name="connsiteX1387" fmla="*/ 8889347 w 9013239"/>
              <a:gd name="connsiteY1387" fmla="*/ 705236 h 4936668"/>
              <a:gd name="connsiteX1388" fmla="*/ 8889347 w 9013239"/>
              <a:gd name="connsiteY1388" fmla="*/ 733828 h 4936668"/>
              <a:gd name="connsiteX1389" fmla="*/ 8889347 w 9013239"/>
              <a:gd name="connsiteY1389" fmla="*/ 771948 h 4936668"/>
              <a:gd name="connsiteX1390" fmla="*/ 8889347 w 9013239"/>
              <a:gd name="connsiteY1390" fmla="*/ 791008 h 4936668"/>
              <a:gd name="connsiteX1391" fmla="*/ 8894111 w 9013239"/>
              <a:gd name="connsiteY1391" fmla="*/ 800540 h 4936668"/>
              <a:gd name="connsiteX1392" fmla="*/ 8889347 w 9013239"/>
              <a:gd name="connsiteY1392" fmla="*/ 805304 h 4936668"/>
              <a:gd name="connsiteX1393" fmla="*/ 8889347 w 9013239"/>
              <a:gd name="connsiteY1393" fmla="*/ 810068 h 4936668"/>
              <a:gd name="connsiteX1394" fmla="*/ 8889347 w 9013239"/>
              <a:gd name="connsiteY1394" fmla="*/ 814836 h 4936668"/>
              <a:gd name="connsiteX1395" fmla="*/ 8894111 w 9013239"/>
              <a:gd name="connsiteY1395" fmla="*/ 819600 h 4936668"/>
              <a:gd name="connsiteX1396" fmla="*/ 8889347 w 9013239"/>
              <a:gd name="connsiteY1396" fmla="*/ 824364 h 4936668"/>
              <a:gd name="connsiteX1397" fmla="*/ 8889347 w 9013239"/>
              <a:gd name="connsiteY1397" fmla="*/ 829132 h 4936668"/>
              <a:gd name="connsiteX1398" fmla="*/ 8889347 w 9013239"/>
              <a:gd name="connsiteY1398" fmla="*/ 833896 h 4936668"/>
              <a:gd name="connsiteX1399" fmla="*/ 8889347 w 9013239"/>
              <a:gd name="connsiteY1399" fmla="*/ 838660 h 4936668"/>
              <a:gd name="connsiteX1400" fmla="*/ 8879815 w 9013239"/>
              <a:gd name="connsiteY1400" fmla="*/ 838660 h 4936668"/>
              <a:gd name="connsiteX1401" fmla="*/ 8889347 w 9013239"/>
              <a:gd name="connsiteY1401" fmla="*/ 857720 h 4936668"/>
              <a:gd name="connsiteX1402" fmla="*/ 8913171 w 9013239"/>
              <a:gd name="connsiteY1402" fmla="*/ 872016 h 4936668"/>
              <a:gd name="connsiteX1403" fmla="*/ 8932231 w 9013239"/>
              <a:gd name="connsiteY1403" fmla="*/ 876780 h 4936668"/>
              <a:gd name="connsiteX1404" fmla="*/ 8941763 w 9013239"/>
              <a:gd name="connsiteY1404" fmla="*/ 872016 h 4936668"/>
              <a:gd name="connsiteX1405" fmla="*/ 8946527 w 9013239"/>
              <a:gd name="connsiteY1405" fmla="*/ 872016 h 4936668"/>
              <a:gd name="connsiteX1406" fmla="*/ 8946527 w 9013239"/>
              <a:gd name="connsiteY1406" fmla="*/ 881548 h 4936668"/>
              <a:gd name="connsiteX1407" fmla="*/ 8946527 w 9013239"/>
              <a:gd name="connsiteY1407" fmla="*/ 886312 h 4936668"/>
              <a:gd name="connsiteX1408" fmla="*/ 8941763 w 9013239"/>
              <a:gd name="connsiteY1408" fmla="*/ 891076 h 4936668"/>
              <a:gd name="connsiteX1409" fmla="*/ 8936997 w 9013239"/>
              <a:gd name="connsiteY1409" fmla="*/ 895840 h 4936668"/>
              <a:gd name="connsiteX1410" fmla="*/ 8936997 w 9013239"/>
              <a:gd name="connsiteY1410" fmla="*/ 900608 h 4936668"/>
              <a:gd name="connsiteX1411" fmla="*/ 8936997 w 9013239"/>
              <a:gd name="connsiteY1411" fmla="*/ 905372 h 4936668"/>
              <a:gd name="connsiteX1412" fmla="*/ 8941763 w 9013239"/>
              <a:gd name="connsiteY1412" fmla="*/ 910136 h 4936668"/>
              <a:gd name="connsiteX1413" fmla="*/ 8946527 w 9013239"/>
              <a:gd name="connsiteY1413" fmla="*/ 919668 h 4936668"/>
              <a:gd name="connsiteX1414" fmla="*/ 8946527 w 9013239"/>
              <a:gd name="connsiteY1414" fmla="*/ 929196 h 4936668"/>
              <a:gd name="connsiteX1415" fmla="*/ 8941763 w 9013239"/>
              <a:gd name="connsiteY1415" fmla="*/ 938728 h 4936668"/>
              <a:gd name="connsiteX1416" fmla="*/ 8936997 w 9013239"/>
              <a:gd name="connsiteY1416" fmla="*/ 943492 h 4936668"/>
              <a:gd name="connsiteX1417" fmla="*/ 8941763 w 9013239"/>
              <a:gd name="connsiteY1417" fmla="*/ 953024 h 4936668"/>
              <a:gd name="connsiteX1418" fmla="*/ 8951291 w 9013239"/>
              <a:gd name="connsiteY1418" fmla="*/ 957788 h 4936668"/>
              <a:gd name="connsiteX1419" fmla="*/ 8956057 w 9013239"/>
              <a:gd name="connsiteY1419" fmla="*/ 967320 h 4936668"/>
              <a:gd name="connsiteX1420" fmla="*/ 8965587 w 9013239"/>
              <a:gd name="connsiteY1420" fmla="*/ 972084 h 4936668"/>
              <a:gd name="connsiteX1421" fmla="*/ 8965587 w 9013239"/>
              <a:gd name="connsiteY1421" fmla="*/ 967320 h 4936668"/>
              <a:gd name="connsiteX1422" fmla="*/ 8970353 w 9013239"/>
              <a:gd name="connsiteY1422" fmla="*/ 962552 h 4936668"/>
              <a:gd name="connsiteX1423" fmla="*/ 8975119 w 9013239"/>
              <a:gd name="connsiteY1423" fmla="*/ 962552 h 4936668"/>
              <a:gd name="connsiteX1424" fmla="*/ 8979883 w 9013239"/>
              <a:gd name="connsiteY1424" fmla="*/ 962552 h 4936668"/>
              <a:gd name="connsiteX1425" fmla="*/ 8984647 w 9013239"/>
              <a:gd name="connsiteY1425" fmla="*/ 962552 h 4936668"/>
              <a:gd name="connsiteX1426" fmla="*/ 8994179 w 9013239"/>
              <a:gd name="connsiteY1426" fmla="*/ 967320 h 4936668"/>
              <a:gd name="connsiteX1427" fmla="*/ 8994179 w 9013239"/>
              <a:gd name="connsiteY1427" fmla="*/ 976848 h 4936668"/>
              <a:gd name="connsiteX1428" fmla="*/ 8994179 w 9013239"/>
              <a:gd name="connsiteY1428" fmla="*/ 986380 h 4936668"/>
              <a:gd name="connsiteX1429" fmla="*/ 8998943 w 9013239"/>
              <a:gd name="connsiteY1429" fmla="*/ 1010204 h 4936668"/>
              <a:gd name="connsiteX1430" fmla="*/ 8994179 w 9013239"/>
              <a:gd name="connsiteY1430" fmla="*/ 1019736 h 4936668"/>
              <a:gd name="connsiteX1431" fmla="*/ 8994179 w 9013239"/>
              <a:gd name="connsiteY1431" fmla="*/ 1029264 h 4936668"/>
              <a:gd name="connsiteX1432" fmla="*/ 9008475 w 9013239"/>
              <a:gd name="connsiteY1432" fmla="*/ 1034032 h 4936668"/>
              <a:gd name="connsiteX1433" fmla="*/ 9013239 w 9013239"/>
              <a:gd name="connsiteY1433" fmla="*/ 1038796 h 4936668"/>
              <a:gd name="connsiteX1434" fmla="*/ 9013239 w 9013239"/>
              <a:gd name="connsiteY1434" fmla="*/ 1043560 h 4936668"/>
              <a:gd name="connsiteX1435" fmla="*/ 8984647 w 9013239"/>
              <a:gd name="connsiteY1435" fmla="*/ 1076916 h 4936668"/>
              <a:gd name="connsiteX1436" fmla="*/ 8956057 w 9013239"/>
              <a:gd name="connsiteY1436" fmla="*/ 1072152 h 4936668"/>
              <a:gd name="connsiteX1437" fmla="*/ 8941763 w 9013239"/>
              <a:gd name="connsiteY1437" fmla="*/ 1081680 h 4936668"/>
              <a:gd name="connsiteX1438" fmla="*/ 8927467 w 9013239"/>
              <a:gd name="connsiteY1438" fmla="*/ 1081680 h 4936668"/>
              <a:gd name="connsiteX1439" fmla="*/ 8917935 w 9013239"/>
              <a:gd name="connsiteY1439" fmla="*/ 1095976 h 4936668"/>
              <a:gd name="connsiteX1440" fmla="*/ 8908407 w 9013239"/>
              <a:gd name="connsiteY1440" fmla="*/ 1100744 h 4936668"/>
              <a:gd name="connsiteX1441" fmla="*/ 8898875 w 9013239"/>
              <a:gd name="connsiteY1441" fmla="*/ 1100744 h 4936668"/>
              <a:gd name="connsiteX1442" fmla="*/ 8889347 w 9013239"/>
              <a:gd name="connsiteY1442" fmla="*/ 1095976 h 4936668"/>
              <a:gd name="connsiteX1443" fmla="*/ 8879815 w 9013239"/>
              <a:gd name="connsiteY1443" fmla="*/ 1100744 h 4936668"/>
              <a:gd name="connsiteX1444" fmla="*/ 8870285 w 9013239"/>
              <a:gd name="connsiteY1444" fmla="*/ 1124568 h 4936668"/>
              <a:gd name="connsiteX1445" fmla="*/ 8860755 w 9013239"/>
              <a:gd name="connsiteY1445" fmla="*/ 1124568 h 4936668"/>
              <a:gd name="connsiteX1446" fmla="*/ 8860755 w 9013239"/>
              <a:gd name="connsiteY1446" fmla="*/ 1134100 h 4936668"/>
              <a:gd name="connsiteX1447" fmla="*/ 8855991 w 9013239"/>
              <a:gd name="connsiteY1447" fmla="*/ 1138864 h 4936668"/>
              <a:gd name="connsiteX1448" fmla="*/ 8846459 w 9013239"/>
              <a:gd name="connsiteY1448" fmla="*/ 1138864 h 4936668"/>
              <a:gd name="connsiteX1449" fmla="*/ 8841695 w 9013239"/>
              <a:gd name="connsiteY1449" fmla="*/ 1129332 h 4936668"/>
              <a:gd name="connsiteX1450" fmla="*/ 8836929 w 9013239"/>
              <a:gd name="connsiteY1450" fmla="*/ 1115036 h 4936668"/>
              <a:gd name="connsiteX1451" fmla="*/ 8832163 w 9013239"/>
              <a:gd name="connsiteY1451" fmla="*/ 1115036 h 4936668"/>
              <a:gd name="connsiteX1452" fmla="*/ 8827399 w 9013239"/>
              <a:gd name="connsiteY1452" fmla="*/ 1110272 h 4936668"/>
              <a:gd name="connsiteX1453" fmla="*/ 8817869 w 9013239"/>
              <a:gd name="connsiteY1453" fmla="*/ 1110272 h 4936668"/>
              <a:gd name="connsiteX1454" fmla="*/ 8813103 w 9013239"/>
              <a:gd name="connsiteY1454" fmla="*/ 1115036 h 4936668"/>
              <a:gd name="connsiteX1455" fmla="*/ 8808339 w 9013239"/>
              <a:gd name="connsiteY1455" fmla="*/ 1119804 h 4936668"/>
              <a:gd name="connsiteX1456" fmla="*/ 8798807 w 9013239"/>
              <a:gd name="connsiteY1456" fmla="*/ 1129332 h 4936668"/>
              <a:gd name="connsiteX1457" fmla="*/ 8789279 w 9013239"/>
              <a:gd name="connsiteY1457" fmla="*/ 1119804 h 4936668"/>
              <a:gd name="connsiteX1458" fmla="*/ 8784513 w 9013239"/>
              <a:gd name="connsiteY1458" fmla="*/ 1115036 h 4936668"/>
              <a:gd name="connsiteX1459" fmla="*/ 8779747 w 9013239"/>
              <a:gd name="connsiteY1459" fmla="*/ 1129332 h 4936668"/>
              <a:gd name="connsiteX1460" fmla="*/ 8774983 w 9013239"/>
              <a:gd name="connsiteY1460" fmla="*/ 1143628 h 4936668"/>
              <a:gd name="connsiteX1461" fmla="*/ 8774983 w 9013239"/>
              <a:gd name="connsiteY1461" fmla="*/ 1157924 h 4936668"/>
              <a:gd name="connsiteX1462" fmla="*/ 8774983 w 9013239"/>
              <a:gd name="connsiteY1462" fmla="*/ 1167456 h 4936668"/>
              <a:gd name="connsiteX1463" fmla="*/ 8765451 w 9013239"/>
              <a:gd name="connsiteY1463" fmla="*/ 1167456 h 4936668"/>
              <a:gd name="connsiteX1464" fmla="*/ 8760687 w 9013239"/>
              <a:gd name="connsiteY1464" fmla="*/ 1157924 h 4936668"/>
              <a:gd name="connsiteX1465" fmla="*/ 8741627 w 9013239"/>
              <a:gd name="connsiteY1465" fmla="*/ 1148392 h 4936668"/>
              <a:gd name="connsiteX1466" fmla="*/ 8732095 w 9013239"/>
              <a:gd name="connsiteY1466" fmla="*/ 1148392 h 4936668"/>
              <a:gd name="connsiteX1467" fmla="*/ 8732095 w 9013239"/>
              <a:gd name="connsiteY1467" fmla="*/ 1143628 h 4936668"/>
              <a:gd name="connsiteX1468" fmla="*/ 8746391 w 9013239"/>
              <a:gd name="connsiteY1468" fmla="*/ 1129332 h 4936668"/>
              <a:gd name="connsiteX1469" fmla="*/ 8741627 w 9013239"/>
              <a:gd name="connsiteY1469" fmla="*/ 1124568 h 4936668"/>
              <a:gd name="connsiteX1470" fmla="*/ 8736863 w 9013239"/>
              <a:gd name="connsiteY1470" fmla="*/ 1129332 h 4936668"/>
              <a:gd name="connsiteX1471" fmla="*/ 8732095 w 9013239"/>
              <a:gd name="connsiteY1471" fmla="*/ 1124568 h 4936668"/>
              <a:gd name="connsiteX1472" fmla="*/ 8736863 w 9013239"/>
              <a:gd name="connsiteY1472" fmla="*/ 1115036 h 4936668"/>
              <a:gd name="connsiteX1473" fmla="*/ 8736863 w 9013239"/>
              <a:gd name="connsiteY1473" fmla="*/ 1100744 h 4936668"/>
              <a:gd name="connsiteX1474" fmla="*/ 8732095 w 9013239"/>
              <a:gd name="connsiteY1474" fmla="*/ 1105508 h 4936668"/>
              <a:gd name="connsiteX1475" fmla="*/ 8722567 w 9013239"/>
              <a:gd name="connsiteY1475" fmla="*/ 1119804 h 4936668"/>
              <a:gd name="connsiteX1476" fmla="*/ 8708271 w 9013239"/>
              <a:gd name="connsiteY1476" fmla="*/ 1129332 h 4936668"/>
              <a:gd name="connsiteX1477" fmla="*/ 8708271 w 9013239"/>
              <a:gd name="connsiteY1477" fmla="*/ 1148392 h 4936668"/>
              <a:gd name="connsiteX1478" fmla="*/ 8689211 w 9013239"/>
              <a:gd name="connsiteY1478" fmla="*/ 1186516 h 4936668"/>
              <a:gd name="connsiteX1479" fmla="*/ 8689211 w 9013239"/>
              <a:gd name="connsiteY1479" fmla="*/ 1200812 h 4936668"/>
              <a:gd name="connsiteX1480" fmla="*/ 8679679 w 9013239"/>
              <a:gd name="connsiteY1480" fmla="*/ 1215104 h 4936668"/>
              <a:gd name="connsiteX1481" fmla="*/ 8665385 w 9013239"/>
              <a:gd name="connsiteY1481" fmla="*/ 1229400 h 4936668"/>
              <a:gd name="connsiteX1482" fmla="*/ 8646323 w 9013239"/>
              <a:gd name="connsiteY1482" fmla="*/ 1224636 h 4936668"/>
              <a:gd name="connsiteX1483" fmla="*/ 8632029 w 9013239"/>
              <a:gd name="connsiteY1483" fmla="*/ 1234164 h 4936668"/>
              <a:gd name="connsiteX1484" fmla="*/ 8627263 w 9013239"/>
              <a:gd name="connsiteY1484" fmla="*/ 1243696 h 4936668"/>
              <a:gd name="connsiteX1485" fmla="*/ 8617733 w 9013239"/>
              <a:gd name="connsiteY1485" fmla="*/ 1248460 h 4936668"/>
              <a:gd name="connsiteX1486" fmla="*/ 8617733 w 9013239"/>
              <a:gd name="connsiteY1486" fmla="*/ 1234164 h 4936668"/>
              <a:gd name="connsiteX1487" fmla="*/ 8612967 w 9013239"/>
              <a:gd name="connsiteY1487" fmla="*/ 1229400 h 4936668"/>
              <a:gd name="connsiteX1488" fmla="*/ 8608203 w 9013239"/>
              <a:gd name="connsiteY1488" fmla="*/ 1248460 h 4936668"/>
              <a:gd name="connsiteX1489" fmla="*/ 8603439 w 9013239"/>
              <a:gd name="connsiteY1489" fmla="*/ 1248460 h 4936668"/>
              <a:gd name="connsiteX1490" fmla="*/ 8598673 w 9013239"/>
              <a:gd name="connsiteY1490" fmla="*/ 1234164 h 4936668"/>
              <a:gd name="connsiteX1491" fmla="*/ 8598673 w 9013239"/>
              <a:gd name="connsiteY1491" fmla="*/ 1224636 h 4936668"/>
              <a:gd name="connsiteX1492" fmla="*/ 8589143 w 9013239"/>
              <a:gd name="connsiteY1492" fmla="*/ 1234164 h 4936668"/>
              <a:gd name="connsiteX1493" fmla="*/ 8584379 w 9013239"/>
              <a:gd name="connsiteY1493" fmla="*/ 1257992 h 4936668"/>
              <a:gd name="connsiteX1494" fmla="*/ 8579611 w 9013239"/>
              <a:gd name="connsiteY1494" fmla="*/ 1253228 h 4936668"/>
              <a:gd name="connsiteX1495" fmla="*/ 8579611 w 9013239"/>
              <a:gd name="connsiteY1495" fmla="*/ 1248460 h 4936668"/>
              <a:gd name="connsiteX1496" fmla="*/ 8574847 w 9013239"/>
              <a:gd name="connsiteY1496" fmla="*/ 1243696 h 4936668"/>
              <a:gd name="connsiteX1497" fmla="*/ 8574847 w 9013239"/>
              <a:gd name="connsiteY1497" fmla="*/ 1253228 h 4936668"/>
              <a:gd name="connsiteX1498" fmla="*/ 8574847 w 9013239"/>
              <a:gd name="connsiteY1498" fmla="*/ 1267520 h 4936668"/>
              <a:gd name="connsiteX1499" fmla="*/ 8574847 w 9013239"/>
              <a:gd name="connsiteY1499" fmla="*/ 1272288 h 4936668"/>
              <a:gd name="connsiteX1500" fmla="*/ 8570083 w 9013239"/>
              <a:gd name="connsiteY1500" fmla="*/ 1267520 h 4936668"/>
              <a:gd name="connsiteX1501" fmla="*/ 8565317 w 9013239"/>
              <a:gd name="connsiteY1501" fmla="*/ 1262756 h 4936668"/>
              <a:gd name="connsiteX1502" fmla="*/ 8555787 w 9013239"/>
              <a:gd name="connsiteY1502" fmla="*/ 1267520 h 4936668"/>
              <a:gd name="connsiteX1503" fmla="*/ 8546255 w 9013239"/>
              <a:gd name="connsiteY1503" fmla="*/ 1272288 h 4936668"/>
              <a:gd name="connsiteX1504" fmla="*/ 8546255 w 9013239"/>
              <a:gd name="connsiteY1504" fmla="*/ 1262756 h 4936668"/>
              <a:gd name="connsiteX1505" fmla="*/ 8551023 w 9013239"/>
              <a:gd name="connsiteY1505" fmla="*/ 1253228 h 4936668"/>
              <a:gd name="connsiteX1506" fmla="*/ 8536727 w 9013239"/>
              <a:gd name="connsiteY1506" fmla="*/ 1262756 h 4936668"/>
              <a:gd name="connsiteX1507" fmla="*/ 8517667 w 9013239"/>
              <a:gd name="connsiteY1507" fmla="*/ 1277052 h 4936668"/>
              <a:gd name="connsiteX1508" fmla="*/ 8503371 w 9013239"/>
              <a:gd name="connsiteY1508" fmla="*/ 1296112 h 4936668"/>
              <a:gd name="connsiteX1509" fmla="*/ 8508135 w 9013239"/>
              <a:gd name="connsiteY1509" fmla="*/ 1300876 h 4936668"/>
              <a:gd name="connsiteX1510" fmla="*/ 8512901 w 9013239"/>
              <a:gd name="connsiteY1510" fmla="*/ 1305644 h 4936668"/>
              <a:gd name="connsiteX1511" fmla="*/ 8489075 w 9013239"/>
              <a:gd name="connsiteY1511" fmla="*/ 1334232 h 4936668"/>
              <a:gd name="connsiteX1512" fmla="*/ 8460483 w 9013239"/>
              <a:gd name="connsiteY1512" fmla="*/ 1362824 h 4936668"/>
              <a:gd name="connsiteX1513" fmla="*/ 8441423 w 9013239"/>
              <a:gd name="connsiteY1513" fmla="*/ 1410476 h 4936668"/>
              <a:gd name="connsiteX1514" fmla="*/ 8436659 w 9013239"/>
              <a:gd name="connsiteY1514" fmla="*/ 1415240 h 4936668"/>
              <a:gd name="connsiteX1515" fmla="*/ 8427127 w 9013239"/>
              <a:gd name="connsiteY1515" fmla="*/ 1424772 h 4936668"/>
              <a:gd name="connsiteX1516" fmla="*/ 8422363 w 9013239"/>
              <a:gd name="connsiteY1516" fmla="*/ 1453360 h 4936668"/>
              <a:gd name="connsiteX1517" fmla="*/ 8412833 w 9013239"/>
              <a:gd name="connsiteY1517" fmla="*/ 1477188 h 4936668"/>
              <a:gd name="connsiteX1518" fmla="*/ 8417599 w 9013239"/>
              <a:gd name="connsiteY1518" fmla="*/ 1486716 h 4936668"/>
              <a:gd name="connsiteX1519" fmla="*/ 8422363 w 9013239"/>
              <a:gd name="connsiteY1519" fmla="*/ 1501012 h 4936668"/>
              <a:gd name="connsiteX1520" fmla="*/ 8427127 w 9013239"/>
              <a:gd name="connsiteY1520" fmla="*/ 1510544 h 4936668"/>
              <a:gd name="connsiteX1521" fmla="*/ 8436659 w 9013239"/>
              <a:gd name="connsiteY1521" fmla="*/ 1510544 h 4936668"/>
              <a:gd name="connsiteX1522" fmla="*/ 8441423 w 9013239"/>
              <a:gd name="connsiteY1522" fmla="*/ 1510544 h 4936668"/>
              <a:gd name="connsiteX1523" fmla="*/ 8446189 w 9013239"/>
              <a:gd name="connsiteY1523" fmla="*/ 1510544 h 4936668"/>
              <a:gd name="connsiteX1524" fmla="*/ 8450955 w 9013239"/>
              <a:gd name="connsiteY1524" fmla="*/ 1515308 h 4936668"/>
              <a:gd name="connsiteX1525" fmla="*/ 8446189 w 9013239"/>
              <a:gd name="connsiteY1525" fmla="*/ 1520072 h 4936668"/>
              <a:gd name="connsiteX1526" fmla="*/ 8441423 w 9013239"/>
              <a:gd name="connsiteY1526" fmla="*/ 1520072 h 4936668"/>
              <a:gd name="connsiteX1527" fmla="*/ 8427127 w 9013239"/>
              <a:gd name="connsiteY1527" fmla="*/ 1529604 h 4936668"/>
              <a:gd name="connsiteX1528" fmla="*/ 8412833 w 9013239"/>
              <a:gd name="connsiteY1528" fmla="*/ 1534368 h 4936668"/>
              <a:gd name="connsiteX1529" fmla="*/ 8408067 w 9013239"/>
              <a:gd name="connsiteY1529" fmla="*/ 1548664 h 4936668"/>
              <a:gd name="connsiteX1530" fmla="*/ 8398539 w 9013239"/>
              <a:gd name="connsiteY1530" fmla="*/ 1558196 h 4936668"/>
              <a:gd name="connsiteX1531" fmla="*/ 8379477 w 9013239"/>
              <a:gd name="connsiteY1531" fmla="*/ 1582020 h 4936668"/>
              <a:gd name="connsiteX1532" fmla="*/ 8389007 w 9013239"/>
              <a:gd name="connsiteY1532" fmla="*/ 1586784 h 4936668"/>
              <a:gd name="connsiteX1533" fmla="*/ 8417599 w 9013239"/>
              <a:gd name="connsiteY1533" fmla="*/ 1596316 h 4936668"/>
              <a:gd name="connsiteX1534" fmla="*/ 8427127 w 9013239"/>
              <a:gd name="connsiteY1534" fmla="*/ 1601080 h 4936668"/>
              <a:gd name="connsiteX1535" fmla="*/ 8446189 w 9013239"/>
              <a:gd name="connsiteY1535" fmla="*/ 1643968 h 4936668"/>
              <a:gd name="connsiteX1536" fmla="*/ 8441423 w 9013239"/>
              <a:gd name="connsiteY1536" fmla="*/ 1648732 h 4936668"/>
              <a:gd name="connsiteX1537" fmla="*/ 8441423 w 9013239"/>
              <a:gd name="connsiteY1537" fmla="*/ 1653496 h 4936668"/>
              <a:gd name="connsiteX1538" fmla="*/ 8460483 w 9013239"/>
              <a:gd name="connsiteY1538" fmla="*/ 1663028 h 4936668"/>
              <a:gd name="connsiteX1539" fmla="*/ 8465249 w 9013239"/>
              <a:gd name="connsiteY1539" fmla="*/ 1691620 h 4936668"/>
              <a:gd name="connsiteX1540" fmla="*/ 8479545 w 9013239"/>
              <a:gd name="connsiteY1540" fmla="*/ 1701148 h 4936668"/>
              <a:gd name="connsiteX1541" fmla="*/ 8498605 w 9013239"/>
              <a:gd name="connsiteY1541" fmla="*/ 1705912 h 4936668"/>
              <a:gd name="connsiteX1542" fmla="*/ 8522431 w 9013239"/>
              <a:gd name="connsiteY1542" fmla="*/ 1701148 h 4936668"/>
              <a:gd name="connsiteX1543" fmla="*/ 8541491 w 9013239"/>
              <a:gd name="connsiteY1543" fmla="*/ 1686852 h 4936668"/>
              <a:gd name="connsiteX1544" fmla="*/ 8541491 w 9013239"/>
              <a:gd name="connsiteY1544" fmla="*/ 1677324 h 4936668"/>
              <a:gd name="connsiteX1545" fmla="*/ 8531961 w 9013239"/>
              <a:gd name="connsiteY1545" fmla="*/ 1658264 h 4936668"/>
              <a:gd name="connsiteX1546" fmla="*/ 8527195 w 9013239"/>
              <a:gd name="connsiteY1546" fmla="*/ 1643968 h 4936668"/>
              <a:gd name="connsiteX1547" fmla="*/ 8517667 w 9013239"/>
              <a:gd name="connsiteY1547" fmla="*/ 1639200 h 4936668"/>
              <a:gd name="connsiteX1548" fmla="*/ 8512901 w 9013239"/>
              <a:gd name="connsiteY1548" fmla="*/ 1643968 h 4936668"/>
              <a:gd name="connsiteX1549" fmla="*/ 8508135 w 9013239"/>
              <a:gd name="connsiteY1549" fmla="*/ 1634436 h 4936668"/>
              <a:gd name="connsiteX1550" fmla="*/ 8508135 w 9013239"/>
              <a:gd name="connsiteY1550" fmla="*/ 1629672 h 4936668"/>
              <a:gd name="connsiteX1551" fmla="*/ 8512901 w 9013239"/>
              <a:gd name="connsiteY1551" fmla="*/ 1629672 h 4936668"/>
              <a:gd name="connsiteX1552" fmla="*/ 8517667 w 9013239"/>
              <a:gd name="connsiteY1552" fmla="*/ 1629672 h 4936668"/>
              <a:gd name="connsiteX1553" fmla="*/ 8527195 w 9013239"/>
              <a:gd name="connsiteY1553" fmla="*/ 1634436 h 4936668"/>
              <a:gd name="connsiteX1554" fmla="*/ 8546255 w 9013239"/>
              <a:gd name="connsiteY1554" fmla="*/ 1658264 h 4936668"/>
              <a:gd name="connsiteX1555" fmla="*/ 8555787 w 9013239"/>
              <a:gd name="connsiteY1555" fmla="*/ 1691620 h 4936668"/>
              <a:gd name="connsiteX1556" fmla="*/ 8555787 w 9013239"/>
              <a:gd name="connsiteY1556" fmla="*/ 1710680 h 4936668"/>
              <a:gd name="connsiteX1557" fmla="*/ 8551023 w 9013239"/>
              <a:gd name="connsiteY1557" fmla="*/ 1720208 h 4936668"/>
              <a:gd name="connsiteX1558" fmla="*/ 8546255 w 9013239"/>
              <a:gd name="connsiteY1558" fmla="*/ 1720208 h 4936668"/>
              <a:gd name="connsiteX1559" fmla="*/ 8536727 w 9013239"/>
              <a:gd name="connsiteY1559" fmla="*/ 1720208 h 4936668"/>
              <a:gd name="connsiteX1560" fmla="*/ 8479545 w 9013239"/>
              <a:gd name="connsiteY1560" fmla="*/ 1729740 h 4936668"/>
              <a:gd name="connsiteX1561" fmla="*/ 8470015 w 9013239"/>
              <a:gd name="connsiteY1561" fmla="*/ 1739268 h 4936668"/>
              <a:gd name="connsiteX1562" fmla="*/ 8441423 w 9013239"/>
              <a:gd name="connsiteY1562" fmla="*/ 1748800 h 4936668"/>
              <a:gd name="connsiteX1563" fmla="*/ 8441423 w 9013239"/>
              <a:gd name="connsiteY1563" fmla="*/ 1744036 h 4936668"/>
              <a:gd name="connsiteX1564" fmla="*/ 8441423 w 9013239"/>
              <a:gd name="connsiteY1564" fmla="*/ 1734504 h 4936668"/>
              <a:gd name="connsiteX1565" fmla="*/ 8441423 w 9013239"/>
              <a:gd name="connsiteY1565" fmla="*/ 1710680 h 4936668"/>
              <a:gd name="connsiteX1566" fmla="*/ 8431893 w 9013239"/>
              <a:gd name="connsiteY1566" fmla="*/ 1710680 h 4936668"/>
              <a:gd name="connsiteX1567" fmla="*/ 8393771 w 9013239"/>
              <a:gd name="connsiteY1567" fmla="*/ 1744036 h 4936668"/>
              <a:gd name="connsiteX1568" fmla="*/ 8374711 w 9013239"/>
              <a:gd name="connsiteY1568" fmla="*/ 1748800 h 4936668"/>
              <a:gd name="connsiteX1569" fmla="*/ 8360417 w 9013239"/>
              <a:gd name="connsiteY1569" fmla="*/ 1758328 h 4936668"/>
              <a:gd name="connsiteX1570" fmla="*/ 8360417 w 9013239"/>
              <a:gd name="connsiteY1570" fmla="*/ 1753564 h 4936668"/>
              <a:gd name="connsiteX1571" fmla="*/ 8355651 w 9013239"/>
              <a:gd name="connsiteY1571" fmla="*/ 1724976 h 4936668"/>
              <a:gd name="connsiteX1572" fmla="*/ 8365181 w 9013239"/>
              <a:gd name="connsiteY1572" fmla="*/ 1705912 h 4936668"/>
              <a:gd name="connsiteX1573" fmla="*/ 8360417 w 9013239"/>
              <a:gd name="connsiteY1573" fmla="*/ 1705912 h 4936668"/>
              <a:gd name="connsiteX1574" fmla="*/ 8346121 w 9013239"/>
              <a:gd name="connsiteY1574" fmla="*/ 1720208 h 4936668"/>
              <a:gd name="connsiteX1575" fmla="*/ 8341355 w 9013239"/>
              <a:gd name="connsiteY1575" fmla="*/ 1710680 h 4936668"/>
              <a:gd name="connsiteX1576" fmla="*/ 8336591 w 9013239"/>
              <a:gd name="connsiteY1576" fmla="*/ 1701148 h 4936668"/>
              <a:gd name="connsiteX1577" fmla="*/ 8331825 w 9013239"/>
              <a:gd name="connsiteY1577" fmla="*/ 1696384 h 4936668"/>
              <a:gd name="connsiteX1578" fmla="*/ 8327061 w 9013239"/>
              <a:gd name="connsiteY1578" fmla="*/ 1696384 h 4936668"/>
              <a:gd name="connsiteX1579" fmla="*/ 8331825 w 9013239"/>
              <a:gd name="connsiteY1579" fmla="*/ 1715444 h 4936668"/>
              <a:gd name="connsiteX1580" fmla="*/ 8322295 w 9013239"/>
              <a:gd name="connsiteY1580" fmla="*/ 1729740 h 4936668"/>
              <a:gd name="connsiteX1581" fmla="*/ 8317531 w 9013239"/>
              <a:gd name="connsiteY1581" fmla="*/ 1767860 h 4936668"/>
              <a:gd name="connsiteX1582" fmla="*/ 8307999 w 9013239"/>
              <a:gd name="connsiteY1582" fmla="*/ 1782156 h 4936668"/>
              <a:gd name="connsiteX1583" fmla="*/ 8269879 w 9013239"/>
              <a:gd name="connsiteY1583" fmla="*/ 1791684 h 4936668"/>
              <a:gd name="connsiteX1584" fmla="*/ 8241289 w 9013239"/>
              <a:gd name="connsiteY1584" fmla="*/ 1786920 h 4936668"/>
              <a:gd name="connsiteX1585" fmla="*/ 8222227 w 9013239"/>
              <a:gd name="connsiteY1585" fmla="*/ 1791684 h 4936668"/>
              <a:gd name="connsiteX1586" fmla="*/ 8188871 w 9013239"/>
              <a:gd name="connsiteY1586" fmla="*/ 1801216 h 4936668"/>
              <a:gd name="connsiteX1587" fmla="*/ 8174577 w 9013239"/>
              <a:gd name="connsiteY1587" fmla="*/ 1796452 h 4936668"/>
              <a:gd name="connsiteX1588" fmla="*/ 8155515 w 9013239"/>
              <a:gd name="connsiteY1588" fmla="*/ 1801216 h 4936668"/>
              <a:gd name="connsiteX1589" fmla="*/ 8098335 w 9013239"/>
              <a:gd name="connsiteY1589" fmla="*/ 1805980 h 4936668"/>
              <a:gd name="connsiteX1590" fmla="*/ 8088803 w 9013239"/>
              <a:gd name="connsiteY1590" fmla="*/ 1801216 h 4936668"/>
              <a:gd name="connsiteX1591" fmla="*/ 8069743 w 9013239"/>
              <a:gd name="connsiteY1591" fmla="*/ 1815512 h 4936668"/>
              <a:gd name="connsiteX1592" fmla="*/ 8045919 w 9013239"/>
              <a:gd name="connsiteY1592" fmla="*/ 1825040 h 4936668"/>
              <a:gd name="connsiteX1593" fmla="*/ 7983971 w 9013239"/>
              <a:gd name="connsiteY1593" fmla="*/ 1853632 h 4936668"/>
              <a:gd name="connsiteX1594" fmla="*/ 7969675 w 9013239"/>
              <a:gd name="connsiteY1594" fmla="*/ 1867928 h 4936668"/>
              <a:gd name="connsiteX1595" fmla="*/ 7955381 w 9013239"/>
              <a:gd name="connsiteY1595" fmla="*/ 1886988 h 4936668"/>
              <a:gd name="connsiteX1596" fmla="*/ 7941085 w 9013239"/>
              <a:gd name="connsiteY1596" fmla="*/ 1896520 h 4936668"/>
              <a:gd name="connsiteX1597" fmla="*/ 7931555 w 9013239"/>
              <a:gd name="connsiteY1597" fmla="*/ 1896520 h 4936668"/>
              <a:gd name="connsiteX1598" fmla="*/ 7926791 w 9013239"/>
              <a:gd name="connsiteY1598" fmla="*/ 1906048 h 4936668"/>
              <a:gd name="connsiteX1599" fmla="*/ 7922025 w 9013239"/>
              <a:gd name="connsiteY1599" fmla="*/ 1910816 h 4936668"/>
              <a:gd name="connsiteX1600" fmla="*/ 7926791 w 9013239"/>
              <a:gd name="connsiteY1600" fmla="*/ 1891752 h 4936668"/>
              <a:gd name="connsiteX1601" fmla="*/ 7931555 w 9013239"/>
              <a:gd name="connsiteY1601" fmla="*/ 1877460 h 4936668"/>
              <a:gd name="connsiteX1602" fmla="*/ 7941085 w 9013239"/>
              <a:gd name="connsiteY1602" fmla="*/ 1848868 h 4936668"/>
              <a:gd name="connsiteX1603" fmla="*/ 7936319 w 9013239"/>
              <a:gd name="connsiteY1603" fmla="*/ 1825040 h 4936668"/>
              <a:gd name="connsiteX1604" fmla="*/ 7931555 w 9013239"/>
              <a:gd name="connsiteY1604" fmla="*/ 1815512 h 4936668"/>
              <a:gd name="connsiteX1605" fmla="*/ 7922025 w 9013239"/>
              <a:gd name="connsiteY1605" fmla="*/ 1810748 h 4936668"/>
              <a:gd name="connsiteX1606" fmla="*/ 7931555 w 9013239"/>
              <a:gd name="connsiteY1606" fmla="*/ 1829808 h 4936668"/>
              <a:gd name="connsiteX1607" fmla="*/ 7931555 w 9013239"/>
              <a:gd name="connsiteY1607" fmla="*/ 1858396 h 4936668"/>
              <a:gd name="connsiteX1608" fmla="*/ 7931555 w 9013239"/>
              <a:gd name="connsiteY1608" fmla="*/ 1877460 h 4936668"/>
              <a:gd name="connsiteX1609" fmla="*/ 7917259 w 9013239"/>
              <a:gd name="connsiteY1609" fmla="*/ 1910816 h 4936668"/>
              <a:gd name="connsiteX1610" fmla="*/ 7907729 w 9013239"/>
              <a:gd name="connsiteY1610" fmla="*/ 1915580 h 4936668"/>
              <a:gd name="connsiteX1611" fmla="*/ 7902965 w 9013239"/>
              <a:gd name="connsiteY1611" fmla="*/ 1925108 h 4936668"/>
              <a:gd name="connsiteX1612" fmla="*/ 7893435 w 9013239"/>
              <a:gd name="connsiteY1612" fmla="*/ 1929876 h 4936668"/>
              <a:gd name="connsiteX1613" fmla="*/ 7888669 w 9013239"/>
              <a:gd name="connsiteY1613" fmla="*/ 1934640 h 4936668"/>
              <a:gd name="connsiteX1614" fmla="*/ 7883903 w 9013239"/>
              <a:gd name="connsiteY1614" fmla="*/ 1939404 h 4936668"/>
              <a:gd name="connsiteX1615" fmla="*/ 7879139 w 9013239"/>
              <a:gd name="connsiteY1615" fmla="*/ 1958464 h 4936668"/>
              <a:gd name="connsiteX1616" fmla="*/ 7879139 w 9013239"/>
              <a:gd name="connsiteY1616" fmla="*/ 1972760 h 4936668"/>
              <a:gd name="connsiteX1617" fmla="*/ 7912495 w 9013239"/>
              <a:gd name="connsiteY1617" fmla="*/ 1977524 h 4936668"/>
              <a:gd name="connsiteX1618" fmla="*/ 7917259 w 9013239"/>
              <a:gd name="connsiteY1618" fmla="*/ 1972760 h 4936668"/>
              <a:gd name="connsiteX1619" fmla="*/ 7922025 w 9013239"/>
              <a:gd name="connsiteY1619" fmla="*/ 1982292 h 4936668"/>
              <a:gd name="connsiteX1620" fmla="*/ 7926791 w 9013239"/>
              <a:gd name="connsiteY1620" fmla="*/ 1996588 h 4936668"/>
              <a:gd name="connsiteX1621" fmla="*/ 7922025 w 9013239"/>
              <a:gd name="connsiteY1621" fmla="*/ 2015648 h 4936668"/>
              <a:gd name="connsiteX1622" fmla="*/ 7917259 w 9013239"/>
              <a:gd name="connsiteY1622" fmla="*/ 2029944 h 4936668"/>
              <a:gd name="connsiteX1623" fmla="*/ 7917259 w 9013239"/>
              <a:gd name="connsiteY1623" fmla="*/ 2049004 h 4936668"/>
              <a:gd name="connsiteX1624" fmla="*/ 7912495 w 9013239"/>
              <a:gd name="connsiteY1624" fmla="*/ 2082360 h 4936668"/>
              <a:gd name="connsiteX1625" fmla="*/ 7907729 w 9013239"/>
              <a:gd name="connsiteY1625" fmla="*/ 2110948 h 4936668"/>
              <a:gd name="connsiteX1626" fmla="*/ 7907729 w 9013239"/>
              <a:gd name="connsiteY1626" fmla="*/ 2101420 h 4936668"/>
              <a:gd name="connsiteX1627" fmla="*/ 7907729 w 9013239"/>
              <a:gd name="connsiteY1627" fmla="*/ 2068064 h 4936668"/>
              <a:gd name="connsiteX1628" fmla="*/ 7902965 w 9013239"/>
              <a:gd name="connsiteY1628" fmla="*/ 2072828 h 4936668"/>
              <a:gd name="connsiteX1629" fmla="*/ 7902965 w 9013239"/>
              <a:gd name="connsiteY1629" fmla="*/ 2077592 h 4936668"/>
              <a:gd name="connsiteX1630" fmla="*/ 7893435 w 9013239"/>
              <a:gd name="connsiteY1630" fmla="*/ 2120480 h 4936668"/>
              <a:gd name="connsiteX1631" fmla="*/ 7879139 w 9013239"/>
              <a:gd name="connsiteY1631" fmla="*/ 2144304 h 4936668"/>
              <a:gd name="connsiteX1632" fmla="*/ 7869609 w 9013239"/>
              <a:gd name="connsiteY1632" fmla="*/ 2158600 h 4936668"/>
              <a:gd name="connsiteX1633" fmla="*/ 7855313 w 9013239"/>
              <a:gd name="connsiteY1633" fmla="*/ 2158600 h 4936668"/>
              <a:gd name="connsiteX1634" fmla="*/ 7860079 w 9013239"/>
              <a:gd name="connsiteY1634" fmla="*/ 2168132 h 4936668"/>
              <a:gd name="connsiteX1635" fmla="*/ 7855313 w 9013239"/>
              <a:gd name="connsiteY1635" fmla="*/ 2177660 h 4936668"/>
              <a:gd name="connsiteX1636" fmla="*/ 7850547 w 9013239"/>
              <a:gd name="connsiteY1636" fmla="*/ 2191956 h 4936668"/>
              <a:gd name="connsiteX1637" fmla="*/ 7845783 w 9013239"/>
              <a:gd name="connsiteY1637" fmla="*/ 2196720 h 4936668"/>
              <a:gd name="connsiteX1638" fmla="*/ 7836253 w 9013239"/>
              <a:gd name="connsiteY1638" fmla="*/ 2196720 h 4936668"/>
              <a:gd name="connsiteX1639" fmla="*/ 7831487 w 9013239"/>
              <a:gd name="connsiteY1639" fmla="*/ 2206252 h 4936668"/>
              <a:gd name="connsiteX1640" fmla="*/ 7826723 w 9013239"/>
              <a:gd name="connsiteY1640" fmla="*/ 2211016 h 4936668"/>
              <a:gd name="connsiteX1641" fmla="*/ 7826723 w 9013239"/>
              <a:gd name="connsiteY1641" fmla="*/ 2215784 h 4936668"/>
              <a:gd name="connsiteX1642" fmla="*/ 7817191 w 9013239"/>
              <a:gd name="connsiteY1642" fmla="*/ 2225312 h 4936668"/>
              <a:gd name="connsiteX1643" fmla="*/ 7793367 w 9013239"/>
              <a:gd name="connsiteY1643" fmla="*/ 2268200 h 4936668"/>
              <a:gd name="connsiteX1644" fmla="*/ 7774307 w 9013239"/>
              <a:gd name="connsiteY1644" fmla="*/ 2277728 h 4936668"/>
              <a:gd name="connsiteX1645" fmla="*/ 7769541 w 9013239"/>
              <a:gd name="connsiteY1645" fmla="*/ 2277728 h 4936668"/>
              <a:gd name="connsiteX1646" fmla="*/ 7774307 w 9013239"/>
              <a:gd name="connsiteY1646" fmla="*/ 2258668 h 4936668"/>
              <a:gd name="connsiteX1647" fmla="*/ 7779071 w 9013239"/>
              <a:gd name="connsiteY1647" fmla="*/ 2239608 h 4936668"/>
              <a:gd name="connsiteX1648" fmla="*/ 7764775 w 9013239"/>
              <a:gd name="connsiteY1648" fmla="*/ 2230076 h 4936668"/>
              <a:gd name="connsiteX1649" fmla="*/ 7755245 w 9013239"/>
              <a:gd name="connsiteY1649" fmla="*/ 2225312 h 4936668"/>
              <a:gd name="connsiteX1650" fmla="*/ 7740951 w 9013239"/>
              <a:gd name="connsiteY1650" fmla="*/ 2225312 h 4936668"/>
              <a:gd name="connsiteX1651" fmla="*/ 7726655 w 9013239"/>
              <a:gd name="connsiteY1651" fmla="*/ 2211016 h 4936668"/>
              <a:gd name="connsiteX1652" fmla="*/ 7707595 w 9013239"/>
              <a:gd name="connsiteY1652" fmla="*/ 2201488 h 4936668"/>
              <a:gd name="connsiteX1653" fmla="*/ 7679003 w 9013239"/>
              <a:gd name="connsiteY1653" fmla="*/ 2168132 h 4936668"/>
              <a:gd name="connsiteX1654" fmla="*/ 7683769 w 9013239"/>
              <a:gd name="connsiteY1654" fmla="*/ 2158600 h 4936668"/>
              <a:gd name="connsiteX1655" fmla="*/ 7679003 w 9013239"/>
              <a:gd name="connsiteY1655" fmla="*/ 2144304 h 4936668"/>
              <a:gd name="connsiteX1656" fmla="*/ 7688533 w 9013239"/>
              <a:gd name="connsiteY1656" fmla="*/ 2125244 h 4936668"/>
              <a:gd name="connsiteX1657" fmla="*/ 7698063 w 9013239"/>
              <a:gd name="connsiteY1657" fmla="*/ 2106184 h 4936668"/>
              <a:gd name="connsiteX1658" fmla="*/ 7707595 w 9013239"/>
              <a:gd name="connsiteY1658" fmla="*/ 2101420 h 4936668"/>
              <a:gd name="connsiteX1659" fmla="*/ 7740951 w 9013239"/>
              <a:gd name="connsiteY1659" fmla="*/ 2091888 h 4936668"/>
              <a:gd name="connsiteX1660" fmla="*/ 7745715 w 9013239"/>
              <a:gd name="connsiteY1660" fmla="*/ 2077592 h 4936668"/>
              <a:gd name="connsiteX1661" fmla="*/ 7750479 w 9013239"/>
              <a:gd name="connsiteY1661" fmla="*/ 2068064 h 4936668"/>
              <a:gd name="connsiteX1662" fmla="*/ 7736185 w 9013239"/>
              <a:gd name="connsiteY1662" fmla="*/ 2087124 h 4936668"/>
              <a:gd name="connsiteX1663" fmla="*/ 7712359 w 9013239"/>
              <a:gd name="connsiteY1663" fmla="*/ 2091888 h 4936668"/>
              <a:gd name="connsiteX1664" fmla="*/ 7702829 w 9013239"/>
              <a:gd name="connsiteY1664" fmla="*/ 2101420 h 4936668"/>
              <a:gd name="connsiteX1665" fmla="*/ 7688533 w 9013239"/>
              <a:gd name="connsiteY1665" fmla="*/ 2110948 h 4936668"/>
              <a:gd name="connsiteX1666" fmla="*/ 7683769 w 9013239"/>
              <a:gd name="connsiteY1666" fmla="*/ 2125244 h 4936668"/>
              <a:gd name="connsiteX1667" fmla="*/ 7669473 w 9013239"/>
              <a:gd name="connsiteY1667" fmla="*/ 2139540 h 4936668"/>
              <a:gd name="connsiteX1668" fmla="*/ 7674239 w 9013239"/>
              <a:gd name="connsiteY1668" fmla="*/ 2149072 h 4936668"/>
              <a:gd name="connsiteX1669" fmla="*/ 7674239 w 9013239"/>
              <a:gd name="connsiteY1669" fmla="*/ 2153836 h 4936668"/>
              <a:gd name="connsiteX1670" fmla="*/ 7674239 w 9013239"/>
              <a:gd name="connsiteY1670" fmla="*/ 2172896 h 4936668"/>
              <a:gd name="connsiteX1671" fmla="*/ 7683769 w 9013239"/>
              <a:gd name="connsiteY1671" fmla="*/ 2187192 h 4936668"/>
              <a:gd name="connsiteX1672" fmla="*/ 7698063 w 9013239"/>
              <a:gd name="connsiteY1672" fmla="*/ 2211016 h 4936668"/>
              <a:gd name="connsiteX1673" fmla="*/ 7702829 w 9013239"/>
              <a:gd name="connsiteY1673" fmla="*/ 2249140 h 4936668"/>
              <a:gd name="connsiteX1674" fmla="*/ 7717125 w 9013239"/>
              <a:gd name="connsiteY1674" fmla="*/ 2272964 h 4936668"/>
              <a:gd name="connsiteX1675" fmla="*/ 7736185 w 9013239"/>
              <a:gd name="connsiteY1675" fmla="*/ 2306320 h 4936668"/>
              <a:gd name="connsiteX1676" fmla="*/ 7750479 w 9013239"/>
              <a:gd name="connsiteY1676" fmla="*/ 2311084 h 4936668"/>
              <a:gd name="connsiteX1677" fmla="*/ 7750479 w 9013239"/>
              <a:gd name="connsiteY1677" fmla="*/ 2325380 h 4936668"/>
              <a:gd name="connsiteX1678" fmla="*/ 7740951 w 9013239"/>
              <a:gd name="connsiteY1678" fmla="*/ 2339676 h 4936668"/>
              <a:gd name="connsiteX1679" fmla="*/ 7736185 w 9013239"/>
              <a:gd name="connsiteY1679" fmla="*/ 2349204 h 4936668"/>
              <a:gd name="connsiteX1680" fmla="*/ 7745715 w 9013239"/>
              <a:gd name="connsiteY1680" fmla="*/ 2349204 h 4936668"/>
              <a:gd name="connsiteX1681" fmla="*/ 7750479 w 9013239"/>
              <a:gd name="connsiteY1681" fmla="*/ 2353972 h 4936668"/>
              <a:gd name="connsiteX1682" fmla="*/ 7755245 w 9013239"/>
              <a:gd name="connsiteY1682" fmla="*/ 2368268 h 4936668"/>
              <a:gd name="connsiteX1683" fmla="*/ 7755245 w 9013239"/>
              <a:gd name="connsiteY1683" fmla="*/ 2382560 h 4936668"/>
              <a:gd name="connsiteX1684" fmla="*/ 7755245 w 9013239"/>
              <a:gd name="connsiteY1684" fmla="*/ 2392092 h 4936668"/>
              <a:gd name="connsiteX1685" fmla="*/ 7750479 w 9013239"/>
              <a:gd name="connsiteY1685" fmla="*/ 2396856 h 4936668"/>
              <a:gd name="connsiteX1686" fmla="*/ 7750479 w 9013239"/>
              <a:gd name="connsiteY1686" fmla="*/ 2387328 h 4936668"/>
              <a:gd name="connsiteX1687" fmla="*/ 7750479 w 9013239"/>
              <a:gd name="connsiteY1687" fmla="*/ 2382560 h 4936668"/>
              <a:gd name="connsiteX1688" fmla="*/ 7745715 w 9013239"/>
              <a:gd name="connsiteY1688" fmla="*/ 2387328 h 4936668"/>
              <a:gd name="connsiteX1689" fmla="*/ 7740951 w 9013239"/>
              <a:gd name="connsiteY1689" fmla="*/ 2392092 h 4936668"/>
              <a:gd name="connsiteX1690" fmla="*/ 7740951 w 9013239"/>
              <a:gd name="connsiteY1690" fmla="*/ 2406388 h 4936668"/>
              <a:gd name="connsiteX1691" fmla="*/ 7736185 w 9013239"/>
              <a:gd name="connsiteY1691" fmla="*/ 2415916 h 4936668"/>
              <a:gd name="connsiteX1692" fmla="*/ 7726655 w 9013239"/>
              <a:gd name="connsiteY1692" fmla="*/ 2420684 h 4936668"/>
              <a:gd name="connsiteX1693" fmla="*/ 7717125 w 9013239"/>
              <a:gd name="connsiteY1693" fmla="*/ 2439744 h 4936668"/>
              <a:gd name="connsiteX1694" fmla="*/ 7707595 w 9013239"/>
              <a:gd name="connsiteY1694" fmla="*/ 2454040 h 4936668"/>
              <a:gd name="connsiteX1695" fmla="*/ 7669473 w 9013239"/>
              <a:gd name="connsiteY1695" fmla="*/ 2539812 h 4936668"/>
              <a:gd name="connsiteX1696" fmla="*/ 7669473 w 9013239"/>
              <a:gd name="connsiteY1696" fmla="*/ 2554108 h 4936668"/>
              <a:gd name="connsiteX1697" fmla="*/ 7664707 w 9013239"/>
              <a:gd name="connsiteY1697" fmla="*/ 2558872 h 4936668"/>
              <a:gd name="connsiteX1698" fmla="*/ 7655177 w 9013239"/>
              <a:gd name="connsiteY1698" fmla="*/ 2563636 h 4936668"/>
              <a:gd name="connsiteX1699" fmla="*/ 7640883 w 9013239"/>
              <a:gd name="connsiteY1699" fmla="*/ 2573168 h 4936668"/>
              <a:gd name="connsiteX1700" fmla="*/ 7636117 w 9013239"/>
              <a:gd name="connsiteY1700" fmla="*/ 2582696 h 4936668"/>
              <a:gd name="connsiteX1701" fmla="*/ 7631351 w 9013239"/>
              <a:gd name="connsiteY1701" fmla="*/ 2606524 h 4936668"/>
              <a:gd name="connsiteX1702" fmla="*/ 7617057 w 9013239"/>
              <a:gd name="connsiteY1702" fmla="*/ 2635112 h 4936668"/>
              <a:gd name="connsiteX1703" fmla="*/ 7607527 w 9013239"/>
              <a:gd name="connsiteY1703" fmla="*/ 2620820 h 4936668"/>
              <a:gd name="connsiteX1704" fmla="*/ 7607527 w 9013239"/>
              <a:gd name="connsiteY1704" fmla="*/ 2611288 h 4936668"/>
              <a:gd name="connsiteX1705" fmla="*/ 7612291 w 9013239"/>
              <a:gd name="connsiteY1705" fmla="*/ 2587464 h 4936668"/>
              <a:gd name="connsiteX1706" fmla="*/ 7626587 w 9013239"/>
              <a:gd name="connsiteY1706" fmla="*/ 2544576 h 4936668"/>
              <a:gd name="connsiteX1707" fmla="*/ 7640883 w 9013239"/>
              <a:gd name="connsiteY1707" fmla="*/ 2515984 h 4936668"/>
              <a:gd name="connsiteX1708" fmla="*/ 7650413 w 9013239"/>
              <a:gd name="connsiteY1708" fmla="*/ 2501688 h 4936668"/>
              <a:gd name="connsiteX1709" fmla="*/ 7659943 w 9013239"/>
              <a:gd name="connsiteY1709" fmla="*/ 2477864 h 4936668"/>
              <a:gd name="connsiteX1710" fmla="*/ 7650413 w 9013239"/>
              <a:gd name="connsiteY1710" fmla="*/ 2473100 h 4936668"/>
              <a:gd name="connsiteX1711" fmla="*/ 7631351 w 9013239"/>
              <a:gd name="connsiteY1711" fmla="*/ 2473100 h 4936668"/>
              <a:gd name="connsiteX1712" fmla="*/ 7636117 w 9013239"/>
              <a:gd name="connsiteY1712" fmla="*/ 2458804 h 4936668"/>
              <a:gd name="connsiteX1713" fmla="*/ 7640883 w 9013239"/>
              <a:gd name="connsiteY1713" fmla="*/ 2449272 h 4936668"/>
              <a:gd name="connsiteX1714" fmla="*/ 7631351 w 9013239"/>
              <a:gd name="connsiteY1714" fmla="*/ 2439744 h 4936668"/>
              <a:gd name="connsiteX1715" fmla="*/ 7621821 w 9013239"/>
              <a:gd name="connsiteY1715" fmla="*/ 2439744 h 4936668"/>
              <a:gd name="connsiteX1716" fmla="*/ 7617057 w 9013239"/>
              <a:gd name="connsiteY1716" fmla="*/ 2434980 h 4936668"/>
              <a:gd name="connsiteX1717" fmla="*/ 7626587 w 9013239"/>
              <a:gd name="connsiteY1717" fmla="*/ 2425448 h 4936668"/>
              <a:gd name="connsiteX1718" fmla="*/ 7626587 w 9013239"/>
              <a:gd name="connsiteY1718" fmla="*/ 2415916 h 4936668"/>
              <a:gd name="connsiteX1719" fmla="*/ 7626587 w 9013239"/>
              <a:gd name="connsiteY1719" fmla="*/ 2406388 h 4936668"/>
              <a:gd name="connsiteX1720" fmla="*/ 7626587 w 9013239"/>
              <a:gd name="connsiteY1720" fmla="*/ 2396856 h 4936668"/>
              <a:gd name="connsiteX1721" fmla="*/ 7621821 w 9013239"/>
              <a:gd name="connsiteY1721" fmla="*/ 2396856 h 4936668"/>
              <a:gd name="connsiteX1722" fmla="*/ 7617057 w 9013239"/>
              <a:gd name="connsiteY1722" fmla="*/ 2406388 h 4936668"/>
              <a:gd name="connsiteX1723" fmla="*/ 7612291 w 9013239"/>
              <a:gd name="connsiteY1723" fmla="*/ 2411152 h 4936668"/>
              <a:gd name="connsiteX1724" fmla="*/ 7607527 w 9013239"/>
              <a:gd name="connsiteY1724" fmla="*/ 2401624 h 4936668"/>
              <a:gd name="connsiteX1725" fmla="*/ 7602761 w 9013239"/>
              <a:gd name="connsiteY1725" fmla="*/ 2411152 h 4936668"/>
              <a:gd name="connsiteX1726" fmla="*/ 7597996 w 9013239"/>
              <a:gd name="connsiteY1726" fmla="*/ 2411152 h 4936668"/>
              <a:gd name="connsiteX1727" fmla="*/ 7588466 w 9013239"/>
              <a:gd name="connsiteY1727" fmla="*/ 2406388 h 4936668"/>
              <a:gd name="connsiteX1728" fmla="*/ 7574171 w 9013239"/>
              <a:gd name="connsiteY1728" fmla="*/ 2396856 h 4936668"/>
              <a:gd name="connsiteX1729" fmla="*/ 7564640 w 9013239"/>
              <a:gd name="connsiteY1729" fmla="*/ 2382560 h 4936668"/>
              <a:gd name="connsiteX1730" fmla="*/ 7559875 w 9013239"/>
              <a:gd name="connsiteY1730" fmla="*/ 2368268 h 4936668"/>
              <a:gd name="connsiteX1731" fmla="*/ 7564640 w 9013239"/>
              <a:gd name="connsiteY1731" fmla="*/ 2349204 h 4936668"/>
              <a:gd name="connsiteX1732" fmla="*/ 7574171 w 9013239"/>
              <a:gd name="connsiteY1732" fmla="*/ 2344440 h 4936668"/>
              <a:gd name="connsiteX1733" fmla="*/ 7588466 w 9013239"/>
              <a:gd name="connsiteY1733" fmla="*/ 2349204 h 4936668"/>
              <a:gd name="connsiteX1734" fmla="*/ 7607527 w 9013239"/>
              <a:gd name="connsiteY1734" fmla="*/ 2349204 h 4936668"/>
              <a:gd name="connsiteX1735" fmla="*/ 7602761 w 9013239"/>
              <a:gd name="connsiteY1735" fmla="*/ 2344440 h 4936668"/>
              <a:gd name="connsiteX1736" fmla="*/ 7597996 w 9013239"/>
              <a:gd name="connsiteY1736" fmla="*/ 2344440 h 4936668"/>
              <a:gd name="connsiteX1737" fmla="*/ 7578935 w 9013239"/>
              <a:gd name="connsiteY1737" fmla="*/ 2325380 h 4936668"/>
              <a:gd name="connsiteX1738" fmla="*/ 7574171 w 9013239"/>
              <a:gd name="connsiteY1738" fmla="*/ 2315848 h 4936668"/>
              <a:gd name="connsiteX1739" fmla="*/ 7564640 w 9013239"/>
              <a:gd name="connsiteY1739" fmla="*/ 2311084 h 4936668"/>
              <a:gd name="connsiteX1740" fmla="*/ 7559875 w 9013239"/>
              <a:gd name="connsiteY1740" fmla="*/ 2325380 h 4936668"/>
              <a:gd name="connsiteX1741" fmla="*/ 7555110 w 9013239"/>
              <a:gd name="connsiteY1741" fmla="*/ 2325380 h 4936668"/>
              <a:gd name="connsiteX1742" fmla="*/ 7559875 w 9013239"/>
              <a:gd name="connsiteY1742" fmla="*/ 2306320 h 4936668"/>
              <a:gd name="connsiteX1743" fmla="*/ 7569405 w 9013239"/>
              <a:gd name="connsiteY1743" fmla="*/ 2301556 h 4936668"/>
              <a:gd name="connsiteX1744" fmla="*/ 7578935 w 9013239"/>
              <a:gd name="connsiteY1744" fmla="*/ 2296788 h 4936668"/>
              <a:gd name="connsiteX1745" fmla="*/ 7578935 w 9013239"/>
              <a:gd name="connsiteY1745" fmla="*/ 2287260 h 4936668"/>
              <a:gd name="connsiteX1746" fmla="*/ 7569405 w 9013239"/>
              <a:gd name="connsiteY1746" fmla="*/ 2277728 h 4936668"/>
              <a:gd name="connsiteX1747" fmla="*/ 7555110 w 9013239"/>
              <a:gd name="connsiteY1747" fmla="*/ 2287260 h 4936668"/>
              <a:gd name="connsiteX1748" fmla="*/ 7555110 w 9013239"/>
              <a:gd name="connsiteY1748" fmla="*/ 2277728 h 4936668"/>
              <a:gd name="connsiteX1749" fmla="*/ 7559875 w 9013239"/>
              <a:gd name="connsiteY1749" fmla="*/ 2268200 h 4936668"/>
              <a:gd name="connsiteX1750" fmla="*/ 7569405 w 9013239"/>
              <a:gd name="connsiteY1750" fmla="*/ 2268200 h 4936668"/>
              <a:gd name="connsiteX1751" fmla="*/ 7578935 w 9013239"/>
              <a:gd name="connsiteY1751" fmla="*/ 2268200 h 4936668"/>
              <a:gd name="connsiteX1752" fmla="*/ 7583701 w 9013239"/>
              <a:gd name="connsiteY1752" fmla="*/ 2249140 h 4936668"/>
              <a:gd name="connsiteX1753" fmla="*/ 7583701 w 9013239"/>
              <a:gd name="connsiteY1753" fmla="*/ 2244372 h 4936668"/>
              <a:gd name="connsiteX1754" fmla="*/ 7574171 w 9013239"/>
              <a:gd name="connsiteY1754" fmla="*/ 2253904 h 4936668"/>
              <a:gd name="connsiteX1755" fmla="*/ 7569405 w 9013239"/>
              <a:gd name="connsiteY1755" fmla="*/ 2230076 h 4936668"/>
              <a:gd name="connsiteX1756" fmla="*/ 7583701 w 9013239"/>
              <a:gd name="connsiteY1756" fmla="*/ 2206252 h 4936668"/>
              <a:gd name="connsiteX1757" fmla="*/ 7593231 w 9013239"/>
              <a:gd name="connsiteY1757" fmla="*/ 2191956 h 4936668"/>
              <a:gd name="connsiteX1758" fmla="*/ 7612291 w 9013239"/>
              <a:gd name="connsiteY1758" fmla="*/ 2191956 h 4936668"/>
              <a:gd name="connsiteX1759" fmla="*/ 7626587 w 9013239"/>
              <a:gd name="connsiteY1759" fmla="*/ 2191956 h 4936668"/>
              <a:gd name="connsiteX1760" fmla="*/ 7617057 w 9013239"/>
              <a:gd name="connsiteY1760" fmla="*/ 2187192 h 4936668"/>
              <a:gd name="connsiteX1761" fmla="*/ 7607527 w 9013239"/>
              <a:gd name="connsiteY1761" fmla="*/ 2187192 h 4936668"/>
              <a:gd name="connsiteX1762" fmla="*/ 7612291 w 9013239"/>
              <a:gd name="connsiteY1762" fmla="*/ 2172896 h 4936668"/>
              <a:gd name="connsiteX1763" fmla="*/ 7621821 w 9013239"/>
              <a:gd name="connsiteY1763" fmla="*/ 2172896 h 4936668"/>
              <a:gd name="connsiteX1764" fmla="*/ 7626587 w 9013239"/>
              <a:gd name="connsiteY1764" fmla="*/ 2163364 h 4936668"/>
              <a:gd name="connsiteX1765" fmla="*/ 7612291 w 9013239"/>
              <a:gd name="connsiteY1765" fmla="*/ 2168132 h 4936668"/>
              <a:gd name="connsiteX1766" fmla="*/ 7612291 w 9013239"/>
              <a:gd name="connsiteY1766" fmla="*/ 2149072 h 4936668"/>
              <a:gd name="connsiteX1767" fmla="*/ 7607527 w 9013239"/>
              <a:gd name="connsiteY1767" fmla="*/ 2153836 h 4936668"/>
              <a:gd name="connsiteX1768" fmla="*/ 7597996 w 9013239"/>
              <a:gd name="connsiteY1768" fmla="*/ 2153836 h 4936668"/>
              <a:gd name="connsiteX1769" fmla="*/ 7593231 w 9013239"/>
              <a:gd name="connsiteY1769" fmla="*/ 2163364 h 4936668"/>
              <a:gd name="connsiteX1770" fmla="*/ 7593231 w 9013239"/>
              <a:gd name="connsiteY1770" fmla="*/ 2172896 h 4936668"/>
              <a:gd name="connsiteX1771" fmla="*/ 7593231 w 9013239"/>
              <a:gd name="connsiteY1771" fmla="*/ 2182428 h 4936668"/>
              <a:gd name="connsiteX1772" fmla="*/ 7583701 w 9013239"/>
              <a:gd name="connsiteY1772" fmla="*/ 2187192 h 4936668"/>
              <a:gd name="connsiteX1773" fmla="*/ 7574171 w 9013239"/>
              <a:gd name="connsiteY1773" fmla="*/ 2191956 h 4936668"/>
              <a:gd name="connsiteX1774" fmla="*/ 7569405 w 9013239"/>
              <a:gd name="connsiteY1774" fmla="*/ 2182428 h 4936668"/>
              <a:gd name="connsiteX1775" fmla="*/ 7569405 w 9013239"/>
              <a:gd name="connsiteY1775" fmla="*/ 2177660 h 4936668"/>
              <a:gd name="connsiteX1776" fmla="*/ 7564640 w 9013239"/>
              <a:gd name="connsiteY1776" fmla="*/ 2196720 h 4936668"/>
              <a:gd name="connsiteX1777" fmla="*/ 7564640 w 9013239"/>
              <a:gd name="connsiteY1777" fmla="*/ 2201488 h 4936668"/>
              <a:gd name="connsiteX1778" fmla="*/ 7555110 w 9013239"/>
              <a:gd name="connsiteY1778" fmla="*/ 2187192 h 4936668"/>
              <a:gd name="connsiteX1779" fmla="*/ 7550345 w 9013239"/>
              <a:gd name="connsiteY1779" fmla="*/ 2191956 h 4936668"/>
              <a:gd name="connsiteX1780" fmla="*/ 7550345 w 9013239"/>
              <a:gd name="connsiteY1780" fmla="*/ 2201488 h 4936668"/>
              <a:gd name="connsiteX1781" fmla="*/ 7545579 w 9013239"/>
              <a:gd name="connsiteY1781" fmla="*/ 2206252 h 4936668"/>
              <a:gd name="connsiteX1782" fmla="*/ 7545579 w 9013239"/>
              <a:gd name="connsiteY1782" fmla="*/ 2215784 h 4936668"/>
              <a:gd name="connsiteX1783" fmla="*/ 7540815 w 9013239"/>
              <a:gd name="connsiteY1783" fmla="*/ 2220548 h 4936668"/>
              <a:gd name="connsiteX1784" fmla="*/ 7516989 w 9013239"/>
              <a:gd name="connsiteY1784" fmla="*/ 2215784 h 4936668"/>
              <a:gd name="connsiteX1785" fmla="*/ 7531285 w 9013239"/>
              <a:gd name="connsiteY1785" fmla="*/ 2234844 h 4936668"/>
              <a:gd name="connsiteX1786" fmla="*/ 7540815 w 9013239"/>
              <a:gd name="connsiteY1786" fmla="*/ 2244372 h 4936668"/>
              <a:gd name="connsiteX1787" fmla="*/ 7540815 w 9013239"/>
              <a:gd name="connsiteY1787" fmla="*/ 2253904 h 4936668"/>
              <a:gd name="connsiteX1788" fmla="*/ 7531285 w 9013239"/>
              <a:gd name="connsiteY1788" fmla="*/ 2263432 h 4936668"/>
              <a:gd name="connsiteX1789" fmla="*/ 7521754 w 9013239"/>
              <a:gd name="connsiteY1789" fmla="*/ 2253904 h 4936668"/>
              <a:gd name="connsiteX1790" fmla="*/ 7526519 w 9013239"/>
              <a:gd name="connsiteY1790" fmla="*/ 2268200 h 4936668"/>
              <a:gd name="connsiteX1791" fmla="*/ 7531285 w 9013239"/>
              <a:gd name="connsiteY1791" fmla="*/ 2277728 h 4936668"/>
              <a:gd name="connsiteX1792" fmla="*/ 7526519 w 9013239"/>
              <a:gd name="connsiteY1792" fmla="*/ 2287260 h 4936668"/>
              <a:gd name="connsiteX1793" fmla="*/ 7526519 w 9013239"/>
              <a:gd name="connsiteY1793" fmla="*/ 2301556 h 4936668"/>
              <a:gd name="connsiteX1794" fmla="*/ 7526519 w 9013239"/>
              <a:gd name="connsiteY1794" fmla="*/ 2311084 h 4936668"/>
              <a:gd name="connsiteX1795" fmla="*/ 7521754 w 9013239"/>
              <a:gd name="connsiteY1795" fmla="*/ 2320616 h 4936668"/>
              <a:gd name="connsiteX1796" fmla="*/ 7526519 w 9013239"/>
              <a:gd name="connsiteY1796" fmla="*/ 2363500 h 4936668"/>
              <a:gd name="connsiteX1797" fmla="*/ 7536049 w 9013239"/>
              <a:gd name="connsiteY1797" fmla="*/ 2373032 h 4936668"/>
              <a:gd name="connsiteX1798" fmla="*/ 7540815 w 9013239"/>
              <a:gd name="connsiteY1798" fmla="*/ 2382560 h 4936668"/>
              <a:gd name="connsiteX1799" fmla="*/ 7545579 w 9013239"/>
              <a:gd name="connsiteY1799" fmla="*/ 2392092 h 4936668"/>
              <a:gd name="connsiteX1800" fmla="*/ 7540815 w 9013239"/>
              <a:gd name="connsiteY1800" fmla="*/ 2396856 h 4936668"/>
              <a:gd name="connsiteX1801" fmla="*/ 7526519 w 9013239"/>
              <a:gd name="connsiteY1801" fmla="*/ 2387328 h 4936668"/>
              <a:gd name="connsiteX1802" fmla="*/ 7516989 w 9013239"/>
              <a:gd name="connsiteY1802" fmla="*/ 2382560 h 4936668"/>
              <a:gd name="connsiteX1803" fmla="*/ 7507459 w 9013239"/>
              <a:gd name="connsiteY1803" fmla="*/ 2358736 h 4936668"/>
              <a:gd name="connsiteX1804" fmla="*/ 7502693 w 9013239"/>
              <a:gd name="connsiteY1804" fmla="*/ 2353972 h 4936668"/>
              <a:gd name="connsiteX1805" fmla="*/ 7502693 w 9013239"/>
              <a:gd name="connsiteY1805" fmla="*/ 2358736 h 4936668"/>
              <a:gd name="connsiteX1806" fmla="*/ 7507459 w 9013239"/>
              <a:gd name="connsiteY1806" fmla="*/ 2377796 h 4936668"/>
              <a:gd name="connsiteX1807" fmla="*/ 7540815 w 9013239"/>
              <a:gd name="connsiteY1807" fmla="*/ 2415916 h 4936668"/>
              <a:gd name="connsiteX1808" fmla="*/ 7550345 w 9013239"/>
              <a:gd name="connsiteY1808" fmla="*/ 2430212 h 4936668"/>
              <a:gd name="connsiteX1809" fmla="*/ 7555110 w 9013239"/>
              <a:gd name="connsiteY1809" fmla="*/ 2439744 h 4936668"/>
              <a:gd name="connsiteX1810" fmla="*/ 7555110 w 9013239"/>
              <a:gd name="connsiteY1810" fmla="*/ 2449272 h 4936668"/>
              <a:gd name="connsiteX1811" fmla="*/ 7545579 w 9013239"/>
              <a:gd name="connsiteY1811" fmla="*/ 2444508 h 4936668"/>
              <a:gd name="connsiteX1812" fmla="*/ 7536049 w 9013239"/>
              <a:gd name="connsiteY1812" fmla="*/ 2434980 h 4936668"/>
              <a:gd name="connsiteX1813" fmla="*/ 7512224 w 9013239"/>
              <a:gd name="connsiteY1813" fmla="*/ 2420684 h 4936668"/>
              <a:gd name="connsiteX1814" fmla="*/ 7488398 w 9013239"/>
              <a:gd name="connsiteY1814" fmla="*/ 2415916 h 4936668"/>
              <a:gd name="connsiteX1815" fmla="*/ 7469337 w 9013239"/>
              <a:gd name="connsiteY1815" fmla="*/ 2392092 h 4936668"/>
              <a:gd name="connsiteX1816" fmla="*/ 7469337 w 9013239"/>
              <a:gd name="connsiteY1816" fmla="*/ 2401624 h 4936668"/>
              <a:gd name="connsiteX1817" fmla="*/ 7469337 w 9013239"/>
              <a:gd name="connsiteY1817" fmla="*/ 2411152 h 4936668"/>
              <a:gd name="connsiteX1818" fmla="*/ 7459807 w 9013239"/>
              <a:gd name="connsiteY1818" fmla="*/ 2396856 h 4936668"/>
              <a:gd name="connsiteX1819" fmla="*/ 7450277 w 9013239"/>
              <a:gd name="connsiteY1819" fmla="*/ 2387328 h 4936668"/>
              <a:gd name="connsiteX1820" fmla="*/ 7450277 w 9013239"/>
              <a:gd name="connsiteY1820" fmla="*/ 2377796 h 4936668"/>
              <a:gd name="connsiteX1821" fmla="*/ 7440747 w 9013239"/>
              <a:gd name="connsiteY1821" fmla="*/ 2377796 h 4936668"/>
              <a:gd name="connsiteX1822" fmla="*/ 7426451 w 9013239"/>
              <a:gd name="connsiteY1822" fmla="*/ 2387328 h 4936668"/>
              <a:gd name="connsiteX1823" fmla="*/ 7412156 w 9013239"/>
              <a:gd name="connsiteY1823" fmla="*/ 2387328 h 4936668"/>
              <a:gd name="connsiteX1824" fmla="*/ 7412156 w 9013239"/>
              <a:gd name="connsiteY1824" fmla="*/ 2368268 h 4936668"/>
              <a:gd name="connsiteX1825" fmla="*/ 7416921 w 9013239"/>
              <a:gd name="connsiteY1825" fmla="*/ 2358736 h 4936668"/>
              <a:gd name="connsiteX1826" fmla="*/ 7431217 w 9013239"/>
              <a:gd name="connsiteY1826" fmla="*/ 2339676 h 4936668"/>
              <a:gd name="connsiteX1827" fmla="*/ 7440747 w 9013239"/>
              <a:gd name="connsiteY1827" fmla="*/ 2325380 h 4936668"/>
              <a:gd name="connsiteX1828" fmla="*/ 7445512 w 9013239"/>
              <a:gd name="connsiteY1828" fmla="*/ 2311084 h 4936668"/>
              <a:gd name="connsiteX1829" fmla="*/ 7435981 w 9013239"/>
              <a:gd name="connsiteY1829" fmla="*/ 2325380 h 4936668"/>
              <a:gd name="connsiteX1830" fmla="*/ 7426451 w 9013239"/>
              <a:gd name="connsiteY1830" fmla="*/ 2334912 h 4936668"/>
              <a:gd name="connsiteX1831" fmla="*/ 7412156 w 9013239"/>
              <a:gd name="connsiteY1831" fmla="*/ 2349204 h 4936668"/>
              <a:gd name="connsiteX1832" fmla="*/ 7407391 w 9013239"/>
              <a:gd name="connsiteY1832" fmla="*/ 2363500 h 4936668"/>
              <a:gd name="connsiteX1833" fmla="*/ 7402626 w 9013239"/>
              <a:gd name="connsiteY1833" fmla="*/ 2387328 h 4936668"/>
              <a:gd name="connsiteX1834" fmla="*/ 7407391 w 9013239"/>
              <a:gd name="connsiteY1834" fmla="*/ 2396856 h 4936668"/>
              <a:gd name="connsiteX1835" fmla="*/ 7412156 w 9013239"/>
              <a:gd name="connsiteY1835" fmla="*/ 2401624 h 4936668"/>
              <a:gd name="connsiteX1836" fmla="*/ 7431217 w 9013239"/>
              <a:gd name="connsiteY1836" fmla="*/ 2392092 h 4936668"/>
              <a:gd name="connsiteX1837" fmla="*/ 7445512 w 9013239"/>
              <a:gd name="connsiteY1837" fmla="*/ 2396856 h 4936668"/>
              <a:gd name="connsiteX1838" fmla="*/ 7464573 w 9013239"/>
              <a:gd name="connsiteY1838" fmla="*/ 2430212 h 4936668"/>
              <a:gd name="connsiteX1839" fmla="*/ 7507459 w 9013239"/>
              <a:gd name="connsiteY1839" fmla="*/ 2439744 h 4936668"/>
              <a:gd name="connsiteX1840" fmla="*/ 7521754 w 9013239"/>
              <a:gd name="connsiteY1840" fmla="*/ 2449272 h 4936668"/>
              <a:gd name="connsiteX1841" fmla="*/ 7531285 w 9013239"/>
              <a:gd name="connsiteY1841" fmla="*/ 2463568 h 4936668"/>
              <a:gd name="connsiteX1842" fmla="*/ 7550345 w 9013239"/>
              <a:gd name="connsiteY1842" fmla="*/ 2473100 h 4936668"/>
              <a:gd name="connsiteX1843" fmla="*/ 7564640 w 9013239"/>
              <a:gd name="connsiteY1843" fmla="*/ 2487396 h 4936668"/>
              <a:gd name="connsiteX1844" fmla="*/ 7564640 w 9013239"/>
              <a:gd name="connsiteY1844" fmla="*/ 2496924 h 4936668"/>
              <a:gd name="connsiteX1845" fmla="*/ 7559875 w 9013239"/>
              <a:gd name="connsiteY1845" fmla="*/ 2506456 h 4936668"/>
              <a:gd name="connsiteX1846" fmla="*/ 7559875 w 9013239"/>
              <a:gd name="connsiteY1846" fmla="*/ 2520752 h 4936668"/>
              <a:gd name="connsiteX1847" fmla="*/ 7555110 w 9013239"/>
              <a:gd name="connsiteY1847" fmla="*/ 2530280 h 4936668"/>
              <a:gd name="connsiteX1848" fmla="*/ 7540815 w 9013239"/>
              <a:gd name="connsiteY1848" fmla="*/ 2535044 h 4936668"/>
              <a:gd name="connsiteX1849" fmla="*/ 7531285 w 9013239"/>
              <a:gd name="connsiteY1849" fmla="*/ 2530280 h 4936668"/>
              <a:gd name="connsiteX1850" fmla="*/ 7483633 w 9013239"/>
              <a:gd name="connsiteY1850" fmla="*/ 2477864 h 4936668"/>
              <a:gd name="connsiteX1851" fmla="*/ 7478868 w 9013239"/>
              <a:gd name="connsiteY1851" fmla="*/ 2473100 h 4936668"/>
              <a:gd name="connsiteX1852" fmla="*/ 7459807 w 9013239"/>
              <a:gd name="connsiteY1852" fmla="*/ 2449272 h 4936668"/>
              <a:gd name="connsiteX1853" fmla="*/ 7440747 w 9013239"/>
              <a:gd name="connsiteY1853" fmla="*/ 2434980 h 4936668"/>
              <a:gd name="connsiteX1854" fmla="*/ 7431217 w 9013239"/>
              <a:gd name="connsiteY1854" fmla="*/ 2434980 h 4936668"/>
              <a:gd name="connsiteX1855" fmla="*/ 7464573 w 9013239"/>
              <a:gd name="connsiteY1855" fmla="*/ 2458804 h 4936668"/>
              <a:gd name="connsiteX1856" fmla="*/ 7474103 w 9013239"/>
              <a:gd name="connsiteY1856" fmla="*/ 2477864 h 4936668"/>
              <a:gd name="connsiteX1857" fmla="*/ 7493163 w 9013239"/>
              <a:gd name="connsiteY1857" fmla="*/ 2506456 h 4936668"/>
              <a:gd name="connsiteX1858" fmla="*/ 7512224 w 9013239"/>
              <a:gd name="connsiteY1858" fmla="*/ 2515984 h 4936668"/>
              <a:gd name="connsiteX1859" fmla="*/ 7521754 w 9013239"/>
              <a:gd name="connsiteY1859" fmla="*/ 2535044 h 4936668"/>
              <a:gd name="connsiteX1860" fmla="*/ 7531285 w 9013239"/>
              <a:gd name="connsiteY1860" fmla="*/ 2539812 h 4936668"/>
              <a:gd name="connsiteX1861" fmla="*/ 7559875 w 9013239"/>
              <a:gd name="connsiteY1861" fmla="*/ 2554108 h 4936668"/>
              <a:gd name="connsiteX1862" fmla="*/ 7550345 w 9013239"/>
              <a:gd name="connsiteY1862" fmla="*/ 2558872 h 4936668"/>
              <a:gd name="connsiteX1863" fmla="*/ 7564640 w 9013239"/>
              <a:gd name="connsiteY1863" fmla="*/ 2568400 h 4936668"/>
              <a:gd name="connsiteX1864" fmla="*/ 7569405 w 9013239"/>
              <a:gd name="connsiteY1864" fmla="*/ 2577932 h 4936668"/>
              <a:gd name="connsiteX1865" fmla="*/ 7564640 w 9013239"/>
              <a:gd name="connsiteY1865" fmla="*/ 2596992 h 4936668"/>
              <a:gd name="connsiteX1866" fmla="*/ 7545579 w 9013239"/>
              <a:gd name="connsiteY1866" fmla="*/ 2587464 h 4936668"/>
              <a:gd name="connsiteX1867" fmla="*/ 7545579 w 9013239"/>
              <a:gd name="connsiteY1867" fmla="*/ 2601756 h 4936668"/>
              <a:gd name="connsiteX1868" fmla="*/ 7545579 w 9013239"/>
              <a:gd name="connsiteY1868" fmla="*/ 2606524 h 4936668"/>
              <a:gd name="connsiteX1869" fmla="*/ 7536049 w 9013239"/>
              <a:gd name="connsiteY1869" fmla="*/ 2611288 h 4936668"/>
              <a:gd name="connsiteX1870" fmla="*/ 7521754 w 9013239"/>
              <a:gd name="connsiteY1870" fmla="*/ 2601756 h 4936668"/>
              <a:gd name="connsiteX1871" fmla="*/ 7488398 w 9013239"/>
              <a:gd name="connsiteY1871" fmla="*/ 2563636 h 4936668"/>
              <a:gd name="connsiteX1872" fmla="*/ 7488398 w 9013239"/>
              <a:gd name="connsiteY1872" fmla="*/ 2568400 h 4936668"/>
              <a:gd name="connsiteX1873" fmla="*/ 7493163 w 9013239"/>
              <a:gd name="connsiteY1873" fmla="*/ 2577932 h 4936668"/>
              <a:gd name="connsiteX1874" fmla="*/ 7512224 w 9013239"/>
              <a:gd name="connsiteY1874" fmla="*/ 2601756 h 4936668"/>
              <a:gd name="connsiteX1875" fmla="*/ 7531285 w 9013239"/>
              <a:gd name="connsiteY1875" fmla="*/ 2616052 h 4936668"/>
              <a:gd name="connsiteX1876" fmla="*/ 7545579 w 9013239"/>
              <a:gd name="connsiteY1876" fmla="*/ 2620820 h 4936668"/>
              <a:gd name="connsiteX1877" fmla="*/ 7555110 w 9013239"/>
              <a:gd name="connsiteY1877" fmla="*/ 2635112 h 4936668"/>
              <a:gd name="connsiteX1878" fmla="*/ 7559875 w 9013239"/>
              <a:gd name="connsiteY1878" fmla="*/ 2644644 h 4936668"/>
              <a:gd name="connsiteX1879" fmla="*/ 7564640 w 9013239"/>
              <a:gd name="connsiteY1879" fmla="*/ 2654172 h 4936668"/>
              <a:gd name="connsiteX1880" fmla="*/ 7555110 w 9013239"/>
              <a:gd name="connsiteY1880" fmla="*/ 2663704 h 4936668"/>
              <a:gd name="connsiteX1881" fmla="*/ 7545579 w 9013239"/>
              <a:gd name="connsiteY1881" fmla="*/ 2663704 h 4936668"/>
              <a:gd name="connsiteX1882" fmla="*/ 7536049 w 9013239"/>
              <a:gd name="connsiteY1882" fmla="*/ 2658940 h 4936668"/>
              <a:gd name="connsiteX1883" fmla="*/ 7526519 w 9013239"/>
              <a:gd name="connsiteY1883" fmla="*/ 2649408 h 4936668"/>
              <a:gd name="connsiteX1884" fmla="*/ 7512224 w 9013239"/>
              <a:gd name="connsiteY1884" fmla="*/ 2635112 h 4936668"/>
              <a:gd name="connsiteX1885" fmla="*/ 7507459 w 9013239"/>
              <a:gd name="connsiteY1885" fmla="*/ 2620820 h 4936668"/>
              <a:gd name="connsiteX1886" fmla="*/ 7497929 w 9013239"/>
              <a:gd name="connsiteY1886" fmla="*/ 2620820 h 4936668"/>
              <a:gd name="connsiteX1887" fmla="*/ 7450277 w 9013239"/>
              <a:gd name="connsiteY1887" fmla="*/ 2601756 h 4936668"/>
              <a:gd name="connsiteX1888" fmla="*/ 7416921 w 9013239"/>
              <a:gd name="connsiteY1888" fmla="*/ 2601756 h 4936668"/>
              <a:gd name="connsiteX1889" fmla="*/ 7421687 w 9013239"/>
              <a:gd name="connsiteY1889" fmla="*/ 2606524 h 4936668"/>
              <a:gd name="connsiteX1890" fmla="*/ 7450277 w 9013239"/>
              <a:gd name="connsiteY1890" fmla="*/ 2611288 h 4936668"/>
              <a:gd name="connsiteX1891" fmla="*/ 7464573 w 9013239"/>
              <a:gd name="connsiteY1891" fmla="*/ 2620820 h 4936668"/>
              <a:gd name="connsiteX1892" fmla="*/ 7488398 w 9013239"/>
              <a:gd name="connsiteY1892" fmla="*/ 2630348 h 4936668"/>
              <a:gd name="connsiteX1893" fmla="*/ 7502693 w 9013239"/>
              <a:gd name="connsiteY1893" fmla="*/ 2630348 h 4936668"/>
              <a:gd name="connsiteX1894" fmla="*/ 7507459 w 9013239"/>
              <a:gd name="connsiteY1894" fmla="*/ 2654172 h 4936668"/>
              <a:gd name="connsiteX1895" fmla="*/ 7526519 w 9013239"/>
              <a:gd name="connsiteY1895" fmla="*/ 2673236 h 4936668"/>
              <a:gd name="connsiteX1896" fmla="*/ 7531285 w 9013239"/>
              <a:gd name="connsiteY1896" fmla="*/ 2682764 h 4936668"/>
              <a:gd name="connsiteX1897" fmla="*/ 7545579 w 9013239"/>
              <a:gd name="connsiteY1897" fmla="*/ 2687528 h 4936668"/>
              <a:gd name="connsiteX1898" fmla="*/ 7569405 w 9013239"/>
              <a:gd name="connsiteY1898" fmla="*/ 2673236 h 4936668"/>
              <a:gd name="connsiteX1899" fmla="*/ 7583701 w 9013239"/>
              <a:gd name="connsiteY1899" fmla="*/ 2678000 h 4936668"/>
              <a:gd name="connsiteX1900" fmla="*/ 7607527 w 9013239"/>
              <a:gd name="connsiteY1900" fmla="*/ 2682764 h 4936668"/>
              <a:gd name="connsiteX1901" fmla="*/ 7612291 w 9013239"/>
              <a:gd name="connsiteY1901" fmla="*/ 2692296 h 4936668"/>
              <a:gd name="connsiteX1902" fmla="*/ 7617057 w 9013239"/>
              <a:gd name="connsiteY1902" fmla="*/ 2711356 h 4936668"/>
              <a:gd name="connsiteX1903" fmla="*/ 7621821 w 9013239"/>
              <a:gd name="connsiteY1903" fmla="*/ 2730416 h 4936668"/>
              <a:gd name="connsiteX1904" fmla="*/ 7645647 w 9013239"/>
              <a:gd name="connsiteY1904" fmla="*/ 2816188 h 4936668"/>
              <a:gd name="connsiteX1905" fmla="*/ 7674239 w 9013239"/>
              <a:gd name="connsiteY1905" fmla="*/ 2882900 h 4936668"/>
              <a:gd name="connsiteX1906" fmla="*/ 7650413 w 9013239"/>
              <a:gd name="connsiteY1906" fmla="*/ 2840012 h 4936668"/>
              <a:gd name="connsiteX1907" fmla="*/ 7636117 w 9013239"/>
              <a:gd name="connsiteY1907" fmla="*/ 2806656 h 4936668"/>
              <a:gd name="connsiteX1908" fmla="*/ 7621821 w 9013239"/>
              <a:gd name="connsiteY1908" fmla="*/ 2749476 h 4936668"/>
              <a:gd name="connsiteX1909" fmla="*/ 7621821 w 9013239"/>
              <a:gd name="connsiteY1909" fmla="*/ 2735180 h 4936668"/>
              <a:gd name="connsiteX1910" fmla="*/ 7617057 w 9013239"/>
              <a:gd name="connsiteY1910" fmla="*/ 2730416 h 4936668"/>
              <a:gd name="connsiteX1911" fmla="*/ 7612291 w 9013239"/>
              <a:gd name="connsiteY1911" fmla="*/ 2735180 h 4936668"/>
              <a:gd name="connsiteX1912" fmla="*/ 7612291 w 9013239"/>
              <a:gd name="connsiteY1912" fmla="*/ 2739948 h 4936668"/>
              <a:gd name="connsiteX1913" fmla="*/ 7612291 w 9013239"/>
              <a:gd name="connsiteY1913" fmla="*/ 2749476 h 4936668"/>
              <a:gd name="connsiteX1914" fmla="*/ 7607527 w 9013239"/>
              <a:gd name="connsiteY1914" fmla="*/ 2768536 h 4936668"/>
              <a:gd name="connsiteX1915" fmla="*/ 7612291 w 9013239"/>
              <a:gd name="connsiteY1915" fmla="*/ 2773304 h 4936668"/>
              <a:gd name="connsiteX1916" fmla="*/ 7617057 w 9013239"/>
              <a:gd name="connsiteY1916" fmla="*/ 2782832 h 4936668"/>
              <a:gd name="connsiteX1917" fmla="*/ 7626587 w 9013239"/>
              <a:gd name="connsiteY1917" fmla="*/ 2806656 h 4936668"/>
              <a:gd name="connsiteX1918" fmla="*/ 7636117 w 9013239"/>
              <a:gd name="connsiteY1918" fmla="*/ 2835248 h 4936668"/>
              <a:gd name="connsiteX1919" fmla="*/ 7626587 w 9013239"/>
              <a:gd name="connsiteY1919" fmla="*/ 2825720 h 4936668"/>
              <a:gd name="connsiteX1920" fmla="*/ 7617057 w 9013239"/>
              <a:gd name="connsiteY1920" fmla="*/ 2816188 h 4936668"/>
              <a:gd name="connsiteX1921" fmla="*/ 7597996 w 9013239"/>
              <a:gd name="connsiteY1921" fmla="*/ 2811424 h 4936668"/>
              <a:gd name="connsiteX1922" fmla="*/ 7583701 w 9013239"/>
              <a:gd name="connsiteY1922" fmla="*/ 2806656 h 4936668"/>
              <a:gd name="connsiteX1923" fmla="*/ 7583701 w 9013239"/>
              <a:gd name="connsiteY1923" fmla="*/ 2816188 h 4936668"/>
              <a:gd name="connsiteX1924" fmla="*/ 7583701 w 9013239"/>
              <a:gd name="connsiteY1924" fmla="*/ 2830484 h 4936668"/>
              <a:gd name="connsiteX1925" fmla="*/ 7574171 w 9013239"/>
              <a:gd name="connsiteY1925" fmla="*/ 2825720 h 4936668"/>
              <a:gd name="connsiteX1926" fmla="*/ 7564640 w 9013239"/>
              <a:gd name="connsiteY1926" fmla="*/ 2820952 h 4936668"/>
              <a:gd name="connsiteX1927" fmla="*/ 7569405 w 9013239"/>
              <a:gd name="connsiteY1927" fmla="*/ 2835248 h 4936668"/>
              <a:gd name="connsiteX1928" fmla="*/ 7555110 w 9013239"/>
              <a:gd name="connsiteY1928" fmla="*/ 2830484 h 4936668"/>
              <a:gd name="connsiteX1929" fmla="*/ 7545579 w 9013239"/>
              <a:gd name="connsiteY1929" fmla="*/ 2835248 h 4936668"/>
              <a:gd name="connsiteX1930" fmla="*/ 7540815 w 9013239"/>
              <a:gd name="connsiteY1930" fmla="*/ 2844780 h 4936668"/>
              <a:gd name="connsiteX1931" fmla="*/ 7531285 w 9013239"/>
              <a:gd name="connsiteY1931" fmla="*/ 2854308 h 4936668"/>
              <a:gd name="connsiteX1932" fmla="*/ 7521754 w 9013239"/>
              <a:gd name="connsiteY1932" fmla="*/ 2854308 h 4936668"/>
              <a:gd name="connsiteX1933" fmla="*/ 7502693 w 9013239"/>
              <a:gd name="connsiteY1933" fmla="*/ 2844780 h 4936668"/>
              <a:gd name="connsiteX1934" fmla="*/ 7493163 w 9013239"/>
              <a:gd name="connsiteY1934" fmla="*/ 2830484 h 4936668"/>
              <a:gd name="connsiteX1935" fmla="*/ 7493163 w 9013239"/>
              <a:gd name="connsiteY1935" fmla="*/ 2835248 h 4936668"/>
              <a:gd name="connsiteX1936" fmla="*/ 7493163 w 9013239"/>
              <a:gd name="connsiteY1936" fmla="*/ 2854308 h 4936668"/>
              <a:gd name="connsiteX1937" fmla="*/ 7493163 w 9013239"/>
              <a:gd name="connsiteY1937" fmla="*/ 2868604 h 4936668"/>
              <a:gd name="connsiteX1938" fmla="*/ 7512224 w 9013239"/>
              <a:gd name="connsiteY1938" fmla="*/ 2868604 h 4936668"/>
              <a:gd name="connsiteX1939" fmla="*/ 7526519 w 9013239"/>
              <a:gd name="connsiteY1939" fmla="*/ 2868604 h 4936668"/>
              <a:gd name="connsiteX1940" fmla="*/ 7550345 w 9013239"/>
              <a:gd name="connsiteY1940" fmla="*/ 2868604 h 4936668"/>
              <a:gd name="connsiteX1941" fmla="*/ 7564640 w 9013239"/>
              <a:gd name="connsiteY1941" fmla="*/ 2863840 h 4936668"/>
              <a:gd name="connsiteX1942" fmla="*/ 7574171 w 9013239"/>
              <a:gd name="connsiteY1942" fmla="*/ 2859076 h 4936668"/>
              <a:gd name="connsiteX1943" fmla="*/ 7597996 w 9013239"/>
              <a:gd name="connsiteY1943" fmla="*/ 2863840 h 4936668"/>
              <a:gd name="connsiteX1944" fmla="*/ 7597996 w 9013239"/>
              <a:gd name="connsiteY1944" fmla="*/ 2882900 h 4936668"/>
              <a:gd name="connsiteX1945" fmla="*/ 7593231 w 9013239"/>
              <a:gd name="connsiteY1945" fmla="*/ 2897196 h 4936668"/>
              <a:gd name="connsiteX1946" fmla="*/ 7593231 w 9013239"/>
              <a:gd name="connsiteY1946" fmla="*/ 2916256 h 4936668"/>
              <a:gd name="connsiteX1947" fmla="*/ 7597996 w 9013239"/>
              <a:gd name="connsiteY1947" fmla="*/ 2916256 h 4936668"/>
              <a:gd name="connsiteX1948" fmla="*/ 7607527 w 9013239"/>
              <a:gd name="connsiteY1948" fmla="*/ 2911492 h 4936668"/>
              <a:gd name="connsiteX1949" fmla="*/ 7612291 w 9013239"/>
              <a:gd name="connsiteY1949" fmla="*/ 2878136 h 4936668"/>
              <a:gd name="connsiteX1950" fmla="*/ 7631351 w 9013239"/>
              <a:gd name="connsiteY1950" fmla="*/ 2868604 h 4936668"/>
              <a:gd name="connsiteX1951" fmla="*/ 7636117 w 9013239"/>
              <a:gd name="connsiteY1951" fmla="*/ 2868604 h 4936668"/>
              <a:gd name="connsiteX1952" fmla="*/ 7640883 w 9013239"/>
              <a:gd name="connsiteY1952" fmla="*/ 2878136 h 4936668"/>
              <a:gd name="connsiteX1953" fmla="*/ 7645647 w 9013239"/>
              <a:gd name="connsiteY1953" fmla="*/ 2887664 h 4936668"/>
              <a:gd name="connsiteX1954" fmla="*/ 7645647 w 9013239"/>
              <a:gd name="connsiteY1954" fmla="*/ 2901960 h 4936668"/>
              <a:gd name="connsiteX1955" fmla="*/ 7640883 w 9013239"/>
              <a:gd name="connsiteY1955" fmla="*/ 2925788 h 4936668"/>
              <a:gd name="connsiteX1956" fmla="*/ 7612291 w 9013239"/>
              <a:gd name="connsiteY1956" fmla="*/ 2954376 h 4936668"/>
              <a:gd name="connsiteX1957" fmla="*/ 7588466 w 9013239"/>
              <a:gd name="connsiteY1957" fmla="*/ 2978204 h 4936668"/>
              <a:gd name="connsiteX1958" fmla="*/ 7578935 w 9013239"/>
              <a:gd name="connsiteY1958" fmla="*/ 2982968 h 4936668"/>
              <a:gd name="connsiteX1959" fmla="*/ 7564640 w 9013239"/>
              <a:gd name="connsiteY1959" fmla="*/ 2978204 h 4936668"/>
              <a:gd name="connsiteX1960" fmla="*/ 7545579 w 9013239"/>
              <a:gd name="connsiteY1960" fmla="*/ 2973436 h 4936668"/>
              <a:gd name="connsiteX1961" fmla="*/ 7536049 w 9013239"/>
              <a:gd name="connsiteY1961" fmla="*/ 2973436 h 4936668"/>
              <a:gd name="connsiteX1962" fmla="*/ 7531285 w 9013239"/>
              <a:gd name="connsiteY1962" fmla="*/ 2973436 h 4936668"/>
              <a:gd name="connsiteX1963" fmla="*/ 7526519 w 9013239"/>
              <a:gd name="connsiteY1963" fmla="*/ 2968672 h 4936668"/>
              <a:gd name="connsiteX1964" fmla="*/ 7521754 w 9013239"/>
              <a:gd name="connsiteY1964" fmla="*/ 2954376 h 4936668"/>
              <a:gd name="connsiteX1965" fmla="*/ 7516989 w 9013239"/>
              <a:gd name="connsiteY1965" fmla="*/ 2949612 h 4936668"/>
              <a:gd name="connsiteX1966" fmla="*/ 7512224 w 9013239"/>
              <a:gd name="connsiteY1966" fmla="*/ 2949612 h 4936668"/>
              <a:gd name="connsiteX1967" fmla="*/ 7507459 w 9013239"/>
              <a:gd name="connsiteY1967" fmla="*/ 2963908 h 4936668"/>
              <a:gd name="connsiteX1968" fmla="*/ 7493163 w 9013239"/>
              <a:gd name="connsiteY1968" fmla="*/ 2968672 h 4936668"/>
              <a:gd name="connsiteX1969" fmla="*/ 7469337 w 9013239"/>
              <a:gd name="connsiteY1969" fmla="*/ 2963908 h 4936668"/>
              <a:gd name="connsiteX1970" fmla="*/ 7445512 w 9013239"/>
              <a:gd name="connsiteY1970" fmla="*/ 2949612 h 4936668"/>
              <a:gd name="connsiteX1971" fmla="*/ 7455042 w 9013239"/>
              <a:gd name="connsiteY1971" fmla="*/ 2963908 h 4936668"/>
              <a:gd name="connsiteX1972" fmla="*/ 7512224 w 9013239"/>
              <a:gd name="connsiteY1972" fmla="*/ 2987732 h 4936668"/>
              <a:gd name="connsiteX1973" fmla="*/ 7521754 w 9013239"/>
              <a:gd name="connsiteY1973" fmla="*/ 2992496 h 4936668"/>
              <a:gd name="connsiteX1974" fmla="*/ 7526519 w 9013239"/>
              <a:gd name="connsiteY1974" fmla="*/ 2997264 h 4936668"/>
              <a:gd name="connsiteX1975" fmla="*/ 7516989 w 9013239"/>
              <a:gd name="connsiteY1975" fmla="*/ 3011560 h 4936668"/>
              <a:gd name="connsiteX1976" fmla="*/ 7512224 w 9013239"/>
              <a:gd name="connsiteY1976" fmla="*/ 3021088 h 4936668"/>
              <a:gd name="connsiteX1977" fmla="*/ 7512224 w 9013239"/>
              <a:gd name="connsiteY1977" fmla="*/ 3030620 h 4936668"/>
              <a:gd name="connsiteX1978" fmla="*/ 7507459 w 9013239"/>
              <a:gd name="connsiteY1978" fmla="*/ 3035384 h 4936668"/>
              <a:gd name="connsiteX1979" fmla="*/ 7483633 w 9013239"/>
              <a:gd name="connsiteY1979" fmla="*/ 3054444 h 4936668"/>
              <a:gd name="connsiteX1980" fmla="*/ 7474103 w 9013239"/>
              <a:gd name="connsiteY1980" fmla="*/ 3049680 h 4936668"/>
              <a:gd name="connsiteX1981" fmla="*/ 7440747 w 9013239"/>
              <a:gd name="connsiteY1981" fmla="*/ 3021088 h 4936668"/>
              <a:gd name="connsiteX1982" fmla="*/ 7455042 w 9013239"/>
              <a:gd name="connsiteY1982" fmla="*/ 3044916 h 4936668"/>
              <a:gd name="connsiteX1983" fmla="*/ 7464573 w 9013239"/>
              <a:gd name="connsiteY1983" fmla="*/ 3054444 h 4936668"/>
              <a:gd name="connsiteX1984" fmla="*/ 7488398 w 9013239"/>
              <a:gd name="connsiteY1984" fmla="*/ 3059208 h 4936668"/>
              <a:gd name="connsiteX1985" fmla="*/ 7536049 w 9013239"/>
              <a:gd name="connsiteY1985" fmla="*/ 3054444 h 4936668"/>
              <a:gd name="connsiteX1986" fmla="*/ 7550345 w 9013239"/>
              <a:gd name="connsiteY1986" fmla="*/ 3063976 h 4936668"/>
              <a:gd name="connsiteX1987" fmla="*/ 7536049 w 9013239"/>
              <a:gd name="connsiteY1987" fmla="*/ 3083036 h 4936668"/>
              <a:gd name="connsiteX1988" fmla="*/ 7526519 w 9013239"/>
              <a:gd name="connsiteY1988" fmla="*/ 3092564 h 4936668"/>
              <a:gd name="connsiteX1989" fmla="*/ 7512224 w 9013239"/>
              <a:gd name="connsiteY1989" fmla="*/ 3092564 h 4936668"/>
              <a:gd name="connsiteX1990" fmla="*/ 7497929 w 9013239"/>
              <a:gd name="connsiteY1990" fmla="*/ 3097332 h 4936668"/>
              <a:gd name="connsiteX1991" fmla="*/ 7493163 w 9013239"/>
              <a:gd name="connsiteY1991" fmla="*/ 3106860 h 4936668"/>
              <a:gd name="connsiteX1992" fmla="*/ 7483633 w 9013239"/>
              <a:gd name="connsiteY1992" fmla="*/ 3106860 h 4936668"/>
              <a:gd name="connsiteX1993" fmla="*/ 7464573 w 9013239"/>
              <a:gd name="connsiteY1993" fmla="*/ 3106860 h 4936668"/>
              <a:gd name="connsiteX1994" fmla="*/ 7440747 w 9013239"/>
              <a:gd name="connsiteY1994" fmla="*/ 3106860 h 4936668"/>
              <a:gd name="connsiteX1995" fmla="*/ 7431217 w 9013239"/>
              <a:gd name="connsiteY1995" fmla="*/ 3106860 h 4936668"/>
              <a:gd name="connsiteX1996" fmla="*/ 7412156 w 9013239"/>
              <a:gd name="connsiteY1996" fmla="*/ 3125920 h 4936668"/>
              <a:gd name="connsiteX1997" fmla="*/ 7402626 w 9013239"/>
              <a:gd name="connsiteY1997" fmla="*/ 3125920 h 4936668"/>
              <a:gd name="connsiteX1998" fmla="*/ 7393095 w 9013239"/>
              <a:gd name="connsiteY1998" fmla="*/ 3121156 h 4936668"/>
              <a:gd name="connsiteX1999" fmla="*/ 7388331 w 9013239"/>
              <a:gd name="connsiteY1999" fmla="*/ 3106860 h 4936668"/>
              <a:gd name="connsiteX2000" fmla="*/ 7388331 w 9013239"/>
              <a:gd name="connsiteY2000" fmla="*/ 3125920 h 4936668"/>
              <a:gd name="connsiteX2001" fmla="*/ 7388331 w 9013239"/>
              <a:gd name="connsiteY2001" fmla="*/ 3135452 h 4936668"/>
              <a:gd name="connsiteX2002" fmla="*/ 7393095 w 9013239"/>
              <a:gd name="connsiteY2002" fmla="*/ 3140216 h 4936668"/>
              <a:gd name="connsiteX2003" fmla="*/ 7369270 w 9013239"/>
              <a:gd name="connsiteY2003" fmla="*/ 3154512 h 4936668"/>
              <a:gd name="connsiteX2004" fmla="*/ 7350209 w 9013239"/>
              <a:gd name="connsiteY2004" fmla="*/ 3173572 h 4936668"/>
              <a:gd name="connsiteX2005" fmla="*/ 7340679 w 9013239"/>
              <a:gd name="connsiteY2005" fmla="*/ 3178336 h 4936668"/>
              <a:gd name="connsiteX2006" fmla="*/ 7331149 w 9013239"/>
              <a:gd name="connsiteY2006" fmla="*/ 3187868 h 4936668"/>
              <a:gd name="connsiteX2007" fmla="*/ 7316853 w 9013239"/>
              <a:gd name="connsiteY2007" fmla="*/ 3211692 h 4936668"/>
              <a:gd name="connsiteX2008" fmla="*/ 7312089 w 9013239"/>
              <a:gd name="connsiteY2008" fmla="*/ 3230756 h 4936668"/>
              <a:gd name="connsiteX2009" fmla="*/ 7307323 w 9013239"/>
              <a:gd name="connsiteY2009" fmla="*/ 3249816 h 4936668"/>
              <a:gd name="connsiteX2010" fmla="*/ 7307323 w 9013239"/>
              <a:gd name="connsiteY2010" fmla="*/ 3240284 h 4936668"/>
              <a:gd name="connsiteX2011" fmla="*/ 7307323 w 9013239"/>
              <a:gd name="connsiteY2011" fmla="*/ 3225988 h 4936668"/>
              <a:gd name="connsiteX2012" fmla="*/ 7302558 w 9013239"/>
              <a:gd name="connsiteY2012" fmla="*/ 3206928 h 4936668"/>
              <a:gd name="connsiteX2013" fmla="*/ 7297793 w 9013239"/>
              <a:gd name="connsiteY2013" fmla="*/ 3240284 h 4936668"/>
              <a:gd name="connsiteX2014" fmla="*/ 7293028 w 9013239"/>
              <a:gd name="connsiteY2014" fmla="*/ 3254580 h 4936668"/>
              <a:gd name="connsiteX2015" fmla="*/ 7231081 w 9013239"/>
              <a:gd name="connsiteY2015" fmla="*/ 3254580 h 4936668"/>
              <a:gd name="connsiteX2016" fmla="*/ 7202491 w 9013239"/>
              <a:gd name="connsiteY2016" fmla="*/ 3264112 h 4936668"/>
              <a:gd name="connsiteX2017" fmla="*/ 7164369 w 9013239"/>
              <a:gd name="connsiteY2017" fmla="*/ 3292700 h 4936668"/>
              <a:gd name="connsiteX2018" fmla="*/ 7150074 w 9013239"/>
              <a:gd name="connsiteY2018" fmla="*/ 3302232 h 4936668"/>
              <a:gd name="connsiteX2019" fmla="*/ 7116718 w 9013239"/>
              <a:gd name="connsiteY2019" fmla="*/ 3349884 h 4936668"/>
              <a:gd name="connsiteX2020" fmla="*/ 7107188 w 9013239"/>
              <a:gd name="connsiteY2020" fmla="*/ 3383240 h 4936668"/>
              <a:gd name="connsiteX2021" fmla="*/ 7102423 w 9013239"/>
              <a:gd name="connsiteY2021" fmla="*/ 3368944 h 4936668"/>
              <a:gd name="connsiteX2022" fmla="*/ 7102423 w 9013239"/>
              <a:gd name="connsiteY2022" fmla="*/ 3359412 h 4936668"/>
              <a:gd name="connsiteX2023" fmla="*/ 7102423 w 9013239"/>
              <a:gd name="connsiteY2023" fmla="*/ 3349884 h 4936668"/>
              <a:gd name="connsiteX2024" fmla="*/ 7092893 w 9013239"/>
              <a:gd name="connsiteY2024" fmla="*/ 3368944 h 4936668"/>
              <a:gd name="connsiteX2025" fmla="*/ 7102423 w 9013239"/>
              <a:gd name="connsiteY2025" fmla="*/ 3392768 h 4936668"/>
              <a:gd name="connsiteX2026" fmla="*/ 7092893 w 9013239"/>
              <a:gd name="connsiteY2026" fmla="*/ 3402300 h 4936668"/>
              <a:gd name="connsiteX2027" fmla="*/ 7073832 w 9013239"/>
              <a:gd name="connsiteY2027" fmla="*/ 3421360 h 4936668"/>
              <a:gd name="connsiteX2028" fmla="*/ 7059537 w 9013239"/>
              <a:gd name="connsiteY2028" fmla="*/ 3421360 h 4936668"/>
              <a:gd name="connsiteX2029" fmla="*/ 7045241 w 9013239"/>
              <a:gd name="connsiteY2029" fmla="*/ 3426124 h 4936668"/>
              <a:gd name="connsiteX2030" fmla="*/ 7040476 w 9013239"/>
              <a:gd name="connsiteY2030" fmla="*/ 3445184 h 4936668"/>
              <a:gd name="connsiteX2031" fmla="*/ 7026181 w 9013239"/>
              <a:gd name="connsiteY2031" fmla="*/ 3459480 h 4936668"/>
              <a:gd name="connsiteX2032" fmla="*/ 7011885 w 9013239"/>
              <a:gd name="connsiteY2032" fmla="*/ 3469012 h 4936668"/>
              <a:gd name="connsiteX2033" fmla="*/ 6992825 w 9013239"/>
              <a:gd name="connsiteY2033" fmla="*/ 3464244 h 4936668"/>
              <a:gd name="connsiteX2034" fmla="*/ 6997590 w 9013239"/>
              <a:gd name="connsiteY2034" fmla="*/ 3478540 h 4936668"/>
              <a:gd name="connsiteX2035" fmla="*/ 6992825 w 9013239"/>
              <a:gd name="connsiteY2035" fmla="*/ 3488072 h 4936668"/>
              <a:gd name="connsiteX2036" fmla="*/ 6978529 w 9013239"/>
              <a:gd name="connsiteY2036" fmla="*/ 3497600 h 4936668"/>
              <a:gd name="connsiteX2037" fmla="*/ 6964234 w 9013239"/>
              <a:gd name="connsiteY2037" fmla="*/ 3502368 h 4936668"/>
              <a:gd name="connsiteX2038" fmla="*/ 6954704 w 9013239"/>
              <a:gd name="connsiteY2038" fmla="*/ 3502368 h 4936668"/>
              <a:gd name="connsiteX2039" fmla="*/ 6945173 w 9013239"/>
              <a:gd name="connsiteY2039" fmla="*/ 3507132 h 4936668"/>
              <a:gd name="connsiteX2040" fmla="*/ 6940409 w 9013239"/>
              <a:gd name="connsiteY2040" fmla="*/ 3511896 h 4936668"/>
              <a:gd name="connsiteX2041" fmla="*/ 6926113 w 9013239"/>
              <a:gd name="connsiteY2041" fmla="*/ 3521428 h 4936668"/>
              <a:gd name="connsiteX2042" fmla="*/ 6911817 w 9013239"/>
              <a:gd name="connsiteY2042" fmla="*/ 3516660 h 4936668"/>
              <a:gd name="connsiteX2043" fmla="*/ 6892757 w 9013239"/>
              <a:gd name="connsiteY2043" fmla="*/ 3511896 h 4936668"/>
              <a:gd name="connsiteX2044" fmla="*/ 6883227 w 9013239"/>
              <a:gd name="connsiteY2044" fmla="*/ 3516660 h 4936668"/>
              <a:gd name="connsiteX2045" fmla="*/ 6897523 w 9013239"/>
              <a:gd name="connsiteY2045" fmla="*/ 3526192 h 4936668"/>
              <a:gd name="connsiteX2046" fmla="*/ 6907053 w 9013239"/>
              <a:gd name="connsiteY2046" fmla="*/ 3535724 h 4936668"/>
              <a:gd name="connsiteX2047" fmla="*/ 6907053 w 9013239"/>
              <a:gd name="connsiteY2047" fmla="*/ 3545252 h 4936668"/>
              <a:gd name="connsiteX2048" fmla="*/ 6902287 w 9013239"/>
              <a:gd name="connsiteY2048" fmla="*/ 3554784 h 4936668"/>
              <a:gd name="connsiteX2049" fmla="*/ 6892757 w 9013239"/>
              <a:gd name="connsiteY2049" fmla="*/ 3559548 h 4936668"/>
              <a:gd name="connsiteX2050" fmla="*/ 6887992 w 9013239"/>
              <a:gd name="connsiteY2050" fmla="*/ 3559548 h 4936668"/>
              <a:gd name="connsiteX2051" fmla="*/ 6883227 w 9013239"/>
              <a:gd name="connsiteY2051" fmla="*/ 3554784 h 4936668"/>
              <a:gd name="connsiteX2052" fmla="*/ 6883227 w 9013239"/>
              <a:gd name="connsiteY2052" fmla="*/ 3540488 h 4936668"/>
              <a:gd name="connsiteX2053" fmla="*/ 6878462 w 9013239"/>
              <a:gd name="connsiteY2053" fmla="*/ 3540488 h 4936668"/>
              <a:gd name="connsiteX2054" fmla="*/ 6873697 w 9013239"/>
              <a:gd name="connsiteY2054" fmla="*/ 3550016 h 4936668"/>
              <a:gd name="connsiteX2055" fmla="*/ 6854636 w 9013239"/>
              <a:gd name="connsiteY2055" fmla="*/ 3530956 h 4936668"/>
              <a:gd name="connsiteX2056" fmla="*/ 6859401 w 9013239"/>
              <a:gd name="connsiteY2056" fmla="*/ 3545252 h 4936668"/>
              <a:gd name="connsiteX2057" fmla="*/ 6864167 w 9013239"/>
              <a:gd name="connsiteY2057" fmla="*/ 3559548 h 4936668"/>
              <a:gd name="connsiteX2058" fmla="*/ 6868931 w 9013239"/>
              <a:gd name="connsiteY2058" fmla="*/ 3564312 h 4936668"/>
              <a:gd name="connsiteX2059" fmla="*/ 6873697 w 9013239"/>
              <a:gd name="connsiteY2059" fmla="*/ 3569080 h 4936668"/>
              <a:gd name="connsiteX2060" fmla="*/ 6873697 w 9013239"/>
              <a:gd name="connsiteY2060" fmla="*/ 3573844 h 4936668"/>
              <a:gd name="connsiteX2061" fmla="*/ 6864167 w 9013239"/>
              <a:gd name="connsiteY2061" fmla="*/ 3588140 h 4936668"/>
              <a:gd name="connsiteX2062" fmla="*/ 6859401 w 9013239"/>
              <a:gd name="connsiteY2062" fmla="*/ 3588140 h 4936668"/>
              <a:gd name="connsiteX2063" fmla="*/ 6849871 w 9013239"/>
              <a:gd name="connsiteY2063" fmla="*/ 3592904 h 4936668"/>
              <a:gd name="connsiteX2064" fmla="*/ 6845106 w 9013239"/>
              <a:gd name="connsiteY2064" fmla="*/ 3597668 h 4936668"/>
              <a:gd name="connsiteX2065" fmla="*/ 6845106 w 9013239"/>
              <a:gd name="connsiteY2065" fmla="*/ 3607200 h 4936668"/>
              <a:gd name="connsiteX2066" fmla="*/ 6835575 w 9013239"/>
              <a:gd name="connsiteY2066" fmla="*/ 3621496 h 4936668"/>
              <a:gd name="connsiteX2067" fmla="*/ 6816515 w 9013239"/>
              <a:gd name="connsiteY2067" fmla="*/ 3631024 h 4936668"/>
              <a:gd name="connsiteX2068" fmla="*/ 6811750 w 9013239"/>
              <a:gd name="connsiteY2068" fmla="*/ 3631024 h 4936668"/>
              <a:gd name="connsiteX2069" fmla="*/ 6806985 w 9013239"/>
              <a:gd name="connsiteY2069" fmla="*/ 3635792 h 4936668"/>
              <a:gd name="connsiteX2070" fmla="*/ 6811750 w 9013239"/>
              <a:gd name="connsiteY2070" fmla="*/ 3640556 h 4936668"/>
              <a:gd name="connsiteX2071" fmla="*/ 6816515 w 9013239"/>
              <a:gd name="connsiteY2071" fmla="*/ 3645320 h 4936668"/>
              <a:gd name="connsiteX2072" fmla="*/ 6816515 w 9013239"/>
              <a:gd name="connsiteY2072" fmla="*/ 3650084 h 4936668"/>
              <a:gd name="connsiteX2073" fmla="*/ 6811750 w 9013239"/>
              <a:gd name="connsiteY2073" fmla="*/ 3659616 h 4936668"/>
              <a:gd name="connsiteX2074" fmla="*/ 6802220 w 9013239"/>
              <a:gd name="connsiteY2074" fmla="*/ 3659616 h 4936668"/>
              <a:gd name="connsiteX2075" fmla="*/ 6797455 w 9013239"/>
              <a:gd name="connsiteY2075" fmla="*/ 3669144 h 4936668"/>
              <a:gd name="connsiteX2076" fmla="*/ 6797455 w 9013239"/>
              <a:gd name="connsiteY2076" fmla="*/ 3673912 h 4936668"/>
              <a:gd name="connsiteX2077" fmla="*/ 6802220 w 9013239"/>
              <a:gd name="connsiteY2077" fmla="*/ 3678676 h 4936668"/>
              <a:gd name="connsiteX2078" fmla="*/ 6797455 w 9013239"/>
              <a:gd name="connsiteY2078" fmla="*/ 3683440 h 4936668"/>
              <a:gd name="connsiteX2079" fmla="*/ 6787925 w 9013239"/>
              <a:gd name="connsiteY2079" fmla="*/ 3692972 h 4936668"/>
              <a:gd name="connsiteX2080" fmla="*/ 6783159 w 9013239"/>
              <a:gd name="connsiteY2080" fmla="*/ 3697736 h 4936668"/>
              <a:gd name="connsiteX2081" fmla="*/ 6792689 w 9013239"/>
              <a:gd name="connsiteY2081" fmla="*/ 3697736 h 4936668"/>
              <a:gd name="connsiteX2082" fmla="*/ 6797455 w 9013239"/>
              <a:gd name="connsiteY2082" fmla="*/ 3697736 h 4936668"/>
              <a:gd name="connsiteX2083" fmla="*/ 6792689 w 9013239"/>
              <a:gd name="connsiteY2083" fmla="*/ 3712032 h 4936668"/>
              <a:gd name="connsiteX2084" fmla="*/ 6783159 w 9013239"/>
              <a:gd name="connsiteY2084" fmla="*/ 3716796 h 4936668"/>
              <a:gd name="connsiteX2085" fmla="*/ 6778394 w 9013239"/>
              <a:gd name="connsiteY2085" fmla="*/ 3726328 h 4936668"/>
              <a:gd name="connsiteX2086" fmla="*/ 6764099 w 9013239"/>
              <a:gd name="connsiteY2086" fmla="*/ 3731092 h 4936668"/>
              <a:gd name="connsiteX2087" fmla="*/ 6768864 w 9013239"/>
              <a:gd name="connsiteY2087" fmla="*/ 3735856 h 4936668"/>
              <a:gd name="connsiteX2088" fmla="*/ 6773629 w 9013239"/>
              <a:gd name="connsiteY2088" fmla="*/ 3740624 h 4936668"/>
              <a:gd name="connsiteX2089" fmla="*/ 6783159 w 9013239"/>
              <a:gd name="connsiteY2089" fmla="*/ 3750152 h 4936668"/>
              <a:gd name="connsiteX2090" fmla="*/ 6768864 w 9013239"/>
              <a:gd name="connsiteY2090" fmla="*/ 3764448 h 4936668"/>
              <a:gd name="connsiteX2091" fmla="*/ 6759333 w 9013239"/>
              <a:gd name="connsiteY2091" fmla="*/ 3764448 h 4936668"/>
              <a:gd name="connsiteX2092" fmla="*/ 6759333 w 9013239"/>
              <a:gd name="connsiteY2092" fmla="*/ 3759684 h 4936668"/>
              <a:gd name="connsiteX2093" fmla="*/ 6754569 w 9013239"/>
              <a:gd name="connsiteY2093" fmla="*/ 3773980 h 4936668"/>
              <a:gd name="connsiteX2094" fmla="*/ 6754569 w 9013239"/>
              <a:gd name="connsiteY2094" fmla="*/ 3778744 h 4936668"/>
              <a:gd name="connsiteX2095" fmla="*/ 6754569 w 9013239"/>
              <a:gd name="connsiteY2095" fmla="*/ 3793040 h 4936668"/>
              <a:gd name="connsiteX2096" fmla="*/ 6749803 w 9013239"/>
              <a:gd name="connsiteY2096" fmla="*/ 3812100 h 4936668"/>
              <a:gd name="connsiteX2097" fmla="*/ 6745038 w 9013239"/>
              <a:gd name="connsiteY2097" fmla="*/ 3816864 h 4936668"/>
              <a:gd name="connsiteX2098" fmla="*/ 6745038 w 9013239"/>
              <a:gd name="connsiteY2098" fmla="*/ 3831160 h 4936668"/>
              <a:gd name="connsiteX2099" fmla="*/ 6745038 w 9013239"/>
              <a:gd name="connsiteY2099" fmla="*/ 3845456 h 4936668"/>
              <a:gd name="connsiteX2100" fmla="*/ 6754569 w 9013239"/>
              <a:gd name="connsiteY2100" fmla="*/ 3859752 h 4936668"/>
              <a:gd name="connsiteX2101" fmla="*/ 6764099 w 9013239"/>
              <a:gd name="connsiteY2101" fmla="*/ 3926464 h 4936668"/>
              <a:gd name="connsiteX2102" fmla="*/ 6773629 w 9013239"/>
              <a:gd name="connsiteY2102" fmla="*/ 3950288 h 4936668"/>
              <a:gd name="connsiteX2103" fmla="*/ 6787925 w 9013239"/>
              <a:gd name="connsiteY2103" fmla="*/ 4012236 h 4936668"/>
              <a:gd name="connsiteX2104" fmla="*/ 6806985 w 9013239"/>
              <a:gd name="connsiteY2104" fmla="*/ 4074180 h 4936668"/>
              <a:gd name="connsiteX2105" fmla="*/ 6840341 w 9013239"/>
              <a:gd name="connsiteY2105" fmla="*/ 4145660 h 4936668"/>
              <a:gd name="connsiteX2106" fmla="*/ 6892757 w 9013239"/>
              <a:gd name="connsiteY2106" fmla="*/ 4236196 h 4936668"/>
              <a:gd name="connsiteX2107" fmla="*/ 6902287 w 9013239"/>
              <a:gd name="connsiteY2107" fmla="*/ 4245728 h 4936668"/>
              <a:gd name="connsiteX2108" fmla="*/ 6892757 w 9013239"/>
              <a:gd name="connsiteY2108" fmla="*/ 4260020 h 4936668"/>
              <a:gd name="connsiteX2109" fmla="*/ 6892757 w 9013239"/>
              <a:gd name="connsiteY2109" fmla="*/ 4269552 h 4936668"/>
              <a:gd name="connsiteX2110" fmla="*/ 6892757 w 9013239"/>
              <a:gd name="connsiteY2110" fmla="*/ 4283848 h 4936668"/>
              <a:gd name="connsiteX2111" fmla="*/ 6892757 w 9013239"/>
              <a:gd name="connsiteY2111" fmla="*/ 4302908 h 4936668"/>
              <a:gd name="connsiteX2112" fmla="*/ 6897523 w 9013239"/>
              <a:gd name="connsiteY2112" fmla="*/ 4321968 h 4936668"/>
              <a:gd name="connsiteX2113" fmla="*/ 6911817 w 9013239"/>
              <a:gd name="connsiteY2113" fmla="*/ 4350560 h 4936668"/>
              <a:gd name="connsiteX2114" fmla="*/ 6902287 w 9013239"/>
              <a:gd name="connsiteY2114" fmla="*/ 4345796 h 4936668"/>
              <a:gd name="connsiteX2115" fmla="*/ 6887992 w 9013239"/>
              <a:gd name="connsiteY2115" fmla="*/ 4302908 h 4936668"/>
              <a:gd name="connsiteX2116" fmla="*/ 6883227 w 9013239"/>
              <a:gd name="connsiteY2116" fmla="*/ 4279084 h 4936668"/>
              <a:gd name="connsiteX2117" fmla="*/ 6887992 w 9013239"/>
              <a:gd name="connsiteY2117" fmla="*/ 4240960 h 4936668"/>
              <a:gd name="connsiteX2118" fmla="*/ 6883227 w 9013239"/>
              <a:gd name="connsiteY2118" fmla="*/ 4240960 h 4936668"/>
              <a:gd name="connsiteX2119" fmla="*/ 6878462 w 9013239"/>
              <a:gd name="connsiteY2119" fmla="*/ 4255256 h 4936668"/>
              <a:gd name="connsiteX2120" fmla="*/ 6878462 w 9013239"/>
              <a:gd name="connsiteY2120" fmla="*/ 4269552 h 4936668"/>
              <a:gd name="connsiteX2121" fmla="*/ 6873697 w 9013239"/>
              <a:gd name="connsiteY2121" fmla="*/ 4274316 h 4936668"/>
              <a:gd name="connsiteX2122" fmla="*/ 6868931 w 9013239"/>
              <a:gd name="connsiteY2122" fmla="*/ 4250492 h 4936668"/>
              <a:gd name="connsiteX2123" fmla="*/ 6868931 w 9013239"/>
              <a:gd name="connsiteY2123" fmla="*/ 4240960 h 4936668"/>
              <a:gd name="connsiteX2124" fmla="*/ 6873697 w 9013239"/>
              <a:gd name="connsiteY2124" fmla="*/ 4231432 h 4936668"/>
              <a:gd name="connsiteX2125" fmla="*/ 6873697 w 9013239"/>
              <a:gd name="connsiteY2125" fmla="*/ 4226664 h 4936668"/>
              <a:gd name="connsiteX2126" fmla="*/ 6864167 w 9013239"/>
              <a:gd name="connsiteY2126" fmla="*/ 4221900 h 4936668"/>
              <a:gd name="connsiteX2127" fmla="*/ 6859401 w 9013239"/>
              <a:gd name="connsiteY2127" fmla="*/ 4212372 h 4936668"/>
              <a:gd name="connsiteX2128" fmla="*/ 6859401 w 9013239"/>
              <a:gd name="connsiteY2128" fmla="*/ 4202840 h 4936668"/>
              <a:gd name="connsiteX2129" fmla="*/ 6854636 w 9013239"/>
              <a:gd name="connsiteY2129" fmla="*/ 4198076 h 4936668"/>
              <a:gd name="connsiteX2130" fmla="*/ 6849871 w 9013239"/>
              <a:gd name="connsiteY2130" fmla="*/ 4198076 h 4936668"/>
              <a:gd name="connsiteX2131" fmla="*/ 6854636 w 9013239"/>
              <a:gd name="connsiteY2131" fmla="*/ 4221900 h 4936668"/>
              <a:gd name="connsiteX2132" fmla="*/ 6859401 w 9013239"/>
              <a:gd name="connsiteY2132" fmla="*/ 4236196 h 4936668"/>
              <a:gd name="connsiteX2133" fmla="*/ 6864167 w 9013239"/>
              <a:gd name="connsiteY2133" fmla="*/ 4264788 h 4936668"/>
              <a:gd name="connsiteX2134" fmla="*/ 6873697 w 9013239"/>
              <a:gd name="connsiteY2134" fmla="*/ 4283848 h 4936668"/>
              <a:gd name="connsiteX2135" fmla="*/ 6878462 w 9013239"/>
              <a:gd name="connsiteY2135" fmla="*/ 4302908 h 4936668"/>
              <a:gd name="connsiteX2136" fmla="*/ 6945173 w 9013239"/>
              <a:gd name="connsiteY2136" fmla="*/ 4474452 h 4936668"/>
              <a:gd name="connsiteX2137" fmla="*/ 6964234 w 9013239"/>
              <a:gd name="connsiteY2137" fmla="*/ 4498280 h 4936668"/>
              <a:gd name="connsiteX2138" fmla="*/ 6968999 w 9013239"/>
              <a:gd name="connsiteY2138" fmla="*/ 4512572 h 4936668"/>
              <a:gd name="connsiteX2139" fmla="*/ 6973765 w 9013239"/>
              <a:gd name="connsiteY2139" fmla="*/ 4545928 h 4936668"/>
              <a:gd name="connsiteX2140" fmla="*/ 6973765 w 9013239"/>
              <a:gd name="connsiteY2140" fmla="*/ 4584052 h 4936668"/>
              <a:gd name="connsiteX2141" fmla="*/ 6964234 w 9013239"/>
              <a:gd name="connsiteY2141" fmla="*/ 4660292 h 4936668"/>
              <a:gd name="connsiteX2142" fmla="*/ 6964234 w 9013239"/>
              <a:gd name="connsiteY2142" fmla="*/ 4712708 h 4936668"/>
              <a:gd name="connsiteX2143" fmla="*/ 6959469 w 9013239"/>
              <a:gd name="connsiteY2143" fmla="*/ 4712708 h 4936668"/>
              <a:gd name="connsiteX2144" fmla="*/ 6959469 w 9013239"/>
              <a:gd name="connsiteY2144" fmla="*/ 4707944 h 4936668"/>
              <a:gd name="connsiteX2145" fmla="*/ 6949939 w 9013239"/>
              <a:gd name="connsiteY2145" fmla="*/ 4731768 h 4936668"/>
              <a:gd name="connsiteX2146" fmla="*/ 6935643 w 9013239"/>
              <a:gd name="connsiteY2146" fmla="*/ 4750828 h 4936668"/>
              <a:gd name="connsiteX2147" fmla="*/ 6930878 w 9013239"/>
              <a:gd name="connsiteY2147" fmla="*/ 4784184 h 4936668"/>
              <a:gd name="connsiteX2148" fmla="*/ 6926113 w 9013239"/>
              <a:gd name="connsiteY2148" fmla="*/ 4798480 h 4936668"/>
              <a:gd name="connsiteX2149" fmla="*/ 6907053 w 9013239"/>
              <a:gd name="connsiteY2149" fmla="*/ 4817540 h 4936668"/>
              <a:gd name="connsiteX2150" fmla="*/ 6897523 w 9013239"/>
              <a:gd name="connsiteY2150" fmla="*/ 4817540 h 4936668"/>
              <a:gd name="connsiteX2151" fmla="*/ 6868931 w 9013239"/>
              <a:gd name="connsiteY2151" fmla="*/ 4831836 h 4936668"/>
              <a:gd name="connsiteX2152" fmla="*/ 6845106 w 9013239"/>
              <a:gd name="connsiteY2152" fmla="*/ 4827072 h 4936668"/>
              <a:gd name="connsiteX2153" fmla="*/ 6826045 w 9013239"/>
              <a:gd name="connsiteY2153" fmla="*/ 4836604 h 4936668"/>
              <a:gd name="connsiteX2154" fmla="*/ 6806985 w 9013239"/>
              <a:gd name="connsiteY2154" fmla="*/ 4831836 h 4936668"/>
              <a:gd name="connsiteX2155" fmla="*/ 6797455 w 9013239"/>
              <a:gd name="connsiteY2155" fmla="*/ 4817540 h 4936668"/>
              <a:gd name="connsiteX2156" fmla="*/ 6802220 w 9013239"/>
              <a:gd name="connsiteY2156" fmla="*/ 4812776 h 4936668"/>
              <a:gd name="connsiteX2157" fmla="*/ 6802220 w 9013239"/>
              <a:gd name="connsiteY2157" fmla="*/ 4803248 h 4936668"/>
              <a:gd name="connsiteX2158" fmla="*/ 6811750 w 9013239"/>
              <a:gd name="connsiteY2158" fmla="*/ 4803248 h 4936668"/>
              <a:gd name="connsiteX2159" fmla="*/ 6830811 w 9013239"/>
              <a:gd name="connsiteY2159" fmla="*/ 4817540 h 4936668"/>
              <a:gd name="connsiteX2160" fmla="*/ 6835575 w 9013239"/>
              <a:gd name="connsiteY2160" fmla="*/ 4812776 h 4936668"/>
              <a:gd name="connsiteX2161" fmla="*/ 6830811 w 9013239"/>
              <a:gd name="connsiteY2161" fmla="*/ 4803248 h 4936668"/>
              <a:gd name="connsiteX2162" fmla="*/ 6816515 w 9013239"/>
              <a:gd name="connsiteY2162" fmla="*/ 4798480 h 4936668"/>
              <a:gd name="connsiteX2163" fmla="*/ 6806985 w 9013239"/>
              <a:gd name="connsiteY2163" fmla="*/ 4793716 h 4936668"/>
              <a:gd name="connsiteX2164" fmla="*/ 6792689 w 9013239"/>
              <a:gd name="connsiteY2164" fmla="*/ 4755596 h 4936668"/>
              <a:gd name="connsiteX2165" fmla="*/ 6773629 w 9013239"/>
              <a:gd name="connsiteY2165" fmla="*/ 4731768 h 4936668"/>
              <a:gd name="connsiteX2166" fmla="*/ 6768864 w 9013239"/>
              <a:gd name="connsiteY2166" fmla="*/ 4712708 h 4936668"/>
              <a:gd name="connsiteX2167" fmla="*/ 6735508 w 9013239"/>
              <a:gd name="connsiteY2167" fmla="*/ 4703180 h 4936668"/>
              <a:gd name="connsiteX2168" fmla="*/ 6716447 w 9013239"/>
              <a:gd name="connsiteY2168" fmla="*/ 4688884 h 4936668"/>
              <a:gd name="connsiteX2169" fmla="*/ 6697387 w 9013239"/>
              <a:gd name="connsiteY2169" fmla="*/ 4660292 h 4936668"/>
              <a:gd name="connsiteX2170" fmla="*/ 6692622 w 9013239"/>
              <a:gd name="connsiteY2170" fmla="*/ 4607876 h 4936668"/>
              <a:gd name="connsiteX2171" fmla="*/ 6678327 w 9013239"/>
              <a:gd name="connsiteY2171" fmla="*/ 4603112 h 4936668"/>
              <a:gd name="connsiteX2172" fmla="*/ 6678327 w 9013239"/>
              <a:gd name="connsiteY2172" fmla="*/ 4598344 h 4936668"/>
              <a:gd name="connsiteX2173" fmla="*/ 6687857 w 9013239"/>
              <a:gd name="connsiteY2173" fmla="*/ 4579284 h 4936668"/>
              <a:gd name="connsiteX2174" fmla="*/ 6697387 w 9013239"/>
              <a:gd name="connsiteY2174" fmla="*/ 4564992 h 4936668"/>
              <a:gd name="connsiteX2175" fmla="*/ 6687857 w 9013239"/>
              <a:gd name="connsiteY2175" fmla="*/ 4569756 h 4936668"/>
              <a:gd name="connsiteX2176" fmla="*/ 6683091 w 9013239"/>
              <a:gd name="connsiteY2176" fmla="*/ 4574520 h 4936668"/>
              <a:gd name="connsiteX2177" fmla="*/ 6673561 w 9013239"/>
              <a:gd name="connsiteY2177" fmla="*/ 4588816 h 4936668"/>
              <a:gd name="connsiteX2178" fmla="*/ 6668796 w 9013239"/>
              <a:gd name="connsiteY2178" fmla="*/ 4588816 h 4936668"/>
              <a:gd name="connsiteX2179" fmla="*/ 6664031 w 9013239"/>
              <a:gd name="connsiteY2179" fmla="*/ 4588816 h 4936668"/>
              <a:gd name="connsiteX2180" fmla="*/ 6659266 w 9013239"/>
              <a:gd name="connsiteY2180" fmla="*/ 4560224 h 4936668"/>
              <a:gd name="connsiteX2181" fmla="*/ 6659266 w 9013239"/>
              <a:gd name="connsiteY2181" fmla="*/ 4531636 h 4936668"/>
              <a:gd name="connsiteX2182" fmla="*/ 6668796 w 9013239"/>
              <a:gd name="connsiteY2182" fmla="*/ 4517340 h 4936668"/>
              <a:gd name="connsiteX2183" fmla="*/ 6654501 w 9013239"/>
              <a:gd name="connsiteY2183" fmla="*/ 4517340 h 4936668"/>
              <a:gd name="connsiteX2184" fmla="*/ 6640205 w 9013239"/>
              <a:gd name="connsiteY2184" fmla="*/ 4522104 h 4936668"/>
              <a:gd name="connsiteX2185" fmla="*/ 6644971 w 9013239"/>
              <a:gd name="connsiteY2185" fmla="*/ 4531636 h 4936668"/>
              <a:gd name="connsiteX2186" fmla="*/ 6640205 w 9013239"/>
              <a:gd name="connsiteY2186" fmla="*/ 4536400 h 4936668"/>
              <a:gd name="connsiteX2187" fmla="*/ 6630675 w 9013239"/>
              <a:gd name="connsiteY2187" fmla="*/ 4536400 h 4936668"/>
              <a:gd name="connsiteX2188" fmla="*/ 6625910 w 9013239"/>
              <a:gd name="connsiteY2188" fmla="*/ 4531636 h 4936668"/>
              <a:gd name="connsiteX2189" fmla="*/ 6616380 w 9013239"/>
              <a:gd name="connsiteY2189" fmla="*/ 4522104 h 4936668"/>
              <a:gd name="connsiteX2190" fmla="*/ 6602085 w 9013239"/>
              <a:gd name="connsiteY2190" fmla="*/ 4498280 h 4936668"/>
              <a:gd name="connsiteX2191" fmla="*/ 6573493 w 9013239"/>
              <a:gd name="connsiteY2191" fmla="*/ 4441096 h 4936668"/>
              <a:gd name="connsiteX2192" fmla="*/ 6568729 w 9013239"/>
              <a:gd name="connsiteY2192" fmla="*/ 4431568 h 4936668"/>
              <a:gd name="connsiteX2193" fmla="*/ 6559198 w 9013239"/>
              <a:gd name="connsiteY2193" fmla="*/ 4422036 h 4936668"/>
              <a:gd name="connsiteX2194" fmla="*/ 6563963 w 9013239"/>
              <a:gd name="connsiteY2194" fmla="*/ 4422036 h 4936668"/>
              <a:gd name="connsiteX2195" fmla="*/ 6568729 w 9013239"/>
              <a:gd name="connsiteY2195" fmla="*/ 4417272 h 4936668"/>
              <a:gd name="connsiteX2196" fmla="*/ 6587789 w 9013239"/>
              <a:gd name="connsiteY2196" fmla="*/ 4393444 h 4936668"/>
              <a:gd name="connsiteX2197" fmla="*/ 6602085 w 9013239"/>
              <a:gd name="connsiteY2197" fmla="*/ 4374384 h 4936668"/>
              <a:gd name="connsiteX2198" fmla="*/ 6606849 w 9013239"/>
              <a:gd name="connsiteY2198" fmla="*/ 4364856 h 4936668"/>
              <a:gd name="connsiteX2199" fmla="*/ 6606849 w 9013239"/>
              <a:gd name="connsiteY2199" fmla="*/ 4360088 h 4936668"/>
              <a:gd name="connsiteX2200" fmla="*/ 6602085 w 9013239"/>
              <a:gd name="connsiteY2200" fmla="*/ 4350560 h 4936668"/>
              <a:gd name="connsiteX2201" fmla="*/ 6592554 w 9013239"/>
              <a:gd name="connsiteY2201" fmla="*/ 4360088 h 4936668"/>
              <a:gd name="connsiteX2202" fmla="*/ 6587789 w 9013239"/>
              <a:gd name="connsiteY2202" fmla="*/ 4355324 h 4936668"/>
              <a:gd name="connsiteX2203" fmla="*/ 6578259 w 9013239"/>
              <a:gd name="connsiteY2203" fmla="*/ 4341028 h 4936668"/>
              <a:gd name="connsiteX2204" fmla="*/ 6568729 w 9013239"/>
              <a:gd name="connsiteY2204" fmla="*/ 4336264 h 4936668"/>
              <a:gd name="connsiteX2205" fmla="*/ 6563963 w 9013239"/>
              <a:gd name="connsiteY2205" fmla="*/ 4341028 h 4936668"/>
              <a:gd name="connsiteX2206" fmla="*/ 6568729 w 9013239"/>
              <a:gd name="connsiteY2206" fmla="*/ 4350560 h 4936668"/>
              <a:gd name="connsiteX2207" fmla="*/ 6578259 w 9013239"/>
              <a:gd name="connsiteY2207" fmla="*/ 4355324 h 4936668"/>
              <a:gd name="connsiteX2208" fmla="*/ 6573493 w 9013239"/>
              <a:gd name="connsiteY2208" fmla="*/ 4374384 h 4936668"/>
              <a:gd name="connsiteX2209" fmla="*/ 6573493 w 9013239"/>
              <a:gd name="connsiteY2209" fmla="*/ 4379152 h 4936668"/>
              <a:gd name="connsiteX2210" fmla="*/ 6568729 w 9013239"/>
              <a:gd name="connsiteY2210" fmla="*/ 4383916 h 4936668"/>
              <a:gd name="connsiteX2211" fmla="*/ 6559198 w 9013239"/>
              <a:gd name="connsiteY2211" fmla="*/ 4379152 h 4936668"/>
              <a:gd name="connsiteX2212" fmla="*/ 6554433 w 9013239"/>
              <a:gd name="connsiteY2212" fmla="*/ 4383916 h 4936668"/>
              <a:gd name="connsiteX2213" fmla="*/ 6549668 w 9013239"/>
              <a:gd name="connsiteY2213" fmla="*/ 4379152 h 4936668"/>
              <a:gd name="connsiteX2214" fmla="*/ 6544903 w 9013239"/>
              <a:gd name="connsiteY2214" fmla="*/ 4374384 h 4936668"/>
              <a:gd name="connsiteX2215" fmla="*/ 6540137 w 9013239"/>
              <a:gd name="connsiteY2215" fmla="*/ 4360088 h 4936668"/>
              <a:gd name="connsiteX2216" fmla="*/ 6554433 w 9013239"/>
              <a:gd name="connsiteY2216" fmla="*/ 4293376 h 4936668"/>
              <a:gd name="connsiteX2217" fmla="*/ 6568729 w 9013239"/>
              <a:gd name="connsiteY2217" fmla="*/ 4245728 h 4936668"/>
              <a:gd name="connsiteX2218" fmla="*/ 6568729 w 9013239"/>
              <a:gd name="connsiteY2218" fmla="*/ 4198076 h 4936668"/>
              <a:gd name="connsiteX2219" fmla="*/ 6568729 w 9013239"/>
              <a:gd name="connsiteY2219" fmla="*/ 4188544 h 4936668"/>
              <a:gd name="connsiteX2220" fmla="*/ 6568729 w 9013239"/>
              <a:gd name="connsiteY2220" fmla="*/ 4179016 h 4936668"/>
              <a:gd name="connsiteX2221" fmla="*/ 6549668 w 9013239"/>
              <a:gd name="connsiteY2221" fmla="*/ 4145660 h 4936668"/>
              <a:gd name="connsiteX2222" fmla="*/ 6468661 w 9013239"/>
              <a:gd name="connsiteY2222" fmla="*/ 4074180 h 4936668"/>
              <a:gd name="connsiteX2223" fmla="*/ 6406714 w 9013239"/>
              <a:gd name="connsiteY2223" fmla="*/ 3988408 h 4936668"/>
              <a:gd name="connsiteX2224" fmla="*/ 6349533 w 9013239"/>
              <a:gd name="connsiteY2224" fmla="*/ 3959820 h 4936668"/>
              <a:gd name="connsiteX2225" fmla="*/ 6311411 w 9013239"/>
              <a:gd name="connsiteY2225" fmla="*/ 3964584 h 4936668"/>
              <a:gd name="connsiteX2226" fmla="*/ 6301881 w 9013239"/>
              <a:gd name="connsiteY2226" fmla="*/ 3974116 h 4936668"/>
              <a:gd name="connsiteX2227" fmla="*/ 6297116 w 9013239"/>
              <a:gd name="connsiteY2227" fmla="*/ 3978880 h 4936668"/>
              <a:gd name="connsiteX2228" fmla="*/ 6301881 w 9013239"/>
              <a:gd name="connsiteY2228" fmla="*/ 3988408 h 4936668"/>
              <a:gd name="connsiteX2229" fmla="*/ 6297116 w 9013239"/>
              <a:gd name="connsiteY2229" fmla="*/ 3993176 h 4936668"/>
              <a:gd name="connsiteX2230" fmla="*/ 6287586 w 9013239"/>
              <a:gd name="connsiteY2230" fmla="*/ 3993176 h 4936668"/>
              <a:gd name="connsiteX2231" fmla="*/ 6273291 w 9013239"/>
              <a:gd name="connsiteY2231" fmla="*/ 3993176 h 4936668"/>
              <a:gd name="connsiteX2232" fmla="*/ 6230405 w 9013239"/>
              <a:gd name="connsiteY2232" fmla="*/ 4017000 h 4936668"/>
              <a:gd name="connsiteX2233" fmla="*/ 6216109 w 9013239"/>
              <a:gd name="connsiteY2233" fmla="*/ 4017000 h 4936668"/>
              <a:gd name="connsiteX2234" fmla="*/ 6206579 w 9013239"/>
              <a:gd name="connsiteY2234" fmla="*/ 4021764 h 4936668"/>
              <a:gd name="connsiteX2235" fmla="*/ 6197049 w 9013239"/>
              <a:gd name="connsiteY2235" fmla="*/ 4026532 h 4936668"/>
              <a:gd name="connsiteX2236" fmla="*/ 6173223 w 9013239"/>
              <a:gd name="connsiteY2236" fmla="*/ 4031296 h 4936668"/>
              <a:gd name="connsiteX2237" fmla="*/ 6149397 w 9013239"/>
              <a:gd name="connsiteY2237" fmla="*/ 4036060 h 4936668"/>
              <a:gd name="connsiteX2238" fmla="*/ 6139867 w 9013239"/>
              <a:gd name="connsiteY2238" fmla="*/ 4031296 h 4936668"/>
              <a:gd name="connsiteX2239" fmla="*/ 6135102 w 9013239"/>
              <a:gd name="connsiteY2239" fmla="*/ 4017000 h 4936668"/>
              <a:gd name="connsiteX2240" fmla="*/ 6135102 w 9013239"/>
              <a:gd name="connsiteY2240" fmla="*/ 4007472 h 4936668"/>
              <a:gd name="connsiteX2241" fmla="*/ 6139867 w 9013239"/>
              <a:gd name="connsiteY2241" fmla="*/ 4017000 h 4936668"/>
              <a:gd name="connsiteX2242" fmla="*/ 6149397 w 9013239"/>
              <a:gd name="connsiteY2242" fmla="*/ 4021764 h 4936668"/>
              <a:gd name="connsiteX2243" fmla="*/ 6154163 w 9013239"/>
              <a:gd name="connsiteY2243" fmla="*/ 4021764 h 4936668"/>
              <a:gd name="connsiteX2244" fmla="*/ 6154163 w 9013239"/>
              <a:gd name="connsiteY2244" fmla="*/ 4012236 h 4936668"/>
              <a:gd name="connsiteX2245" fmla="*/ 6144632 w 9013239"/>
              <a:gd name="connsiteY2245" fmla="*/ 3997940 h 4936668"/>
              <a:gd name="connsiteX2246" fmla="*/ 6120807 w 9013239"/>
              <a:gd name="connsiteY2246" fmla="*/ 3983644 h 4936668"/>
              <a:gd name="connsiteX2247" fmla="*/ 6096981 w 9013239"/>
              <a:gd name="connsiteY2247" fmla="*/ 3955052 h 4936668"/>
              <a:gd name="connsiteX2248" fmla="*/ 6101746 w 9013239"/>
              <a:gd name="connsiteY2248" fmla="*/ 3955052 h 4936668"/>
              <a:gd name="connsiteX2249" fmla="*/ 6106511 w 9013239"/>
              <a:gd name="connsiteY2249" fmla="*/ 3950288 h 4936668"/>
              <a:gd name="connsiteX2250" fmla="*/ 6096981 w 9013239"/>
              <a:gd name="connsiteY2250" fmla="*/ 3945524 h 4936668"/>
              <a:gd name="connsiteX2251" fmla="*/ 6101746 w 9013239"/>
              <a:gd name="connsiteY2251" fmla="*/ 3935992 h 4936668"/>
              <a:gd name="connsiteX2252" fmla="*/ 6106511 w 9013239"/>
              <a:gd name="connsiteY2252" fmla="*/ 3926464 h 4936668"/>
              <a:gd name="connsiteX2253" fmla="*/ 6096981 w 9013239"/>
              <a:gd name="connsiteY2253" fmla="*/ 3926464 h 4936668"/>
              <a:gd name="connsiteX2254" fmla="*/ 6087451 w 9013239"/>
              <a:gd name="connsiteY2254" fmla="*/ 3931228 h 4936668"/>
              <a:gd name="connsiteX2255" fmla="*/ 6087451 w 9013239"/>
              <a:gd name="connsiteY2255" fmla="*/ 3940760 h 4936668"/>
              <a:gd name="connsiteX2256" fmla="*/ 6082685 w 9013239"/>
              <a:gd name="connsiteY2256" fmla="*/ 3945524 h 4936668"/>
              <a:gd name="connsiteX2257" fmla="*/ 6077921 w 9013239"/>
              <a:gd name="connsiteY2257" fmla="*/ 3945524 h 4936668"/>
              <a:gd name="connsiteX2258" fmla="*/ 6068390 w 9013239"/>
              <a:gd name="connsiteY2258" fmla="*/ 3935992 h 4936668"/>
              <a:gd name="connsiteX2259" fmla="*/ 6018357 w 9013239"/>
              <a:gd name="connsiteY2259" fmla="*/ 3916932 h 4936668"/>
              <a:gd name="connsiteX2260" fmla="*/ 5975470 w 9013239"/>
              <a:gd name="connsiteY2260" fmla="*/ 3907404 h 4936668"/>
              <a:gd name="connsiteX2261" fmla="*/ 6008826 w 9013239"/>
              <a:gd name="connsiteY2261" fmla="*/ 3897872 h 4936668"/>
              <a:gd name="connsiteX2262" fmla="*/ 6027887 w 9013239"/>
              <a:gd name="connsiteY2262" fmla="*/ 3902636 h 4936668"/>
              <a:gd name="connsiteX2263" fmla="*/ 6027887 w 9013239"/>
              <a:gd name="connsiteY2263" fmla="*/ 3897872 h 4936668"/>
              <a:gd name="connsiteX2264" fmla="*/ 6023121 w 9013239"/>
              <a:gd name="connsiteY2264" fmla="*/ 3893108 h 4936668"/>
              <a:gd name="connsiteX2265" fmla="*/ 6008826 w 9013239"/>
              <a:gd name="connsiteY2265" fmla="*/ 3888340 h 4936668"/>
              <a:gd name="connsiteX2266" fmla="*/ 5989765 w 9013239"/>
              <a:gd name="connsiteY2266" fmla="*/ 3888340 h 4936668"/>
              <a:gd name="connsiteX2267" fmla="*/ 5975470 w 9013239"/>
              <a:gd name="connsiteY2267" fmla="*/ 3888340 h 4936668"/>
              <a:gd name="connsiteX2268" fmla="*/ 5965940 w 9013239"/>
              <a:gd name="connsiteY2268" fmla="*/ 3893108 h 4936668"/>
              <a:gd name="connsiteX2269" fmla="*/ 5951645 w 9013239"/>
              <a:gd name="connsiteY2269" fmla="*/ 3897872 h 4936668"/>
              <a:gd name="connsiteX2270" fmla="*/ 5942114 w 9013239"/>
              <a:gd name="connsiteY2270" fmla="*/ 3902636 h 4936668"/>
              <a:gd name="connsiteX2271" fmla="*/ 5894463 w 9013239"/>
              <a:gd name="connsiteY2271" fmla="*/ 3912168 h 4936668"/>
              <a:gd name="connsiteX2272" fmla="*/ 5861107 w 9013239"/>
              <a:gd name="connsiteY2272" fmla="*/ 3916932 h 4936668"/>
              <a:gd name="connsiteX2273" fmla="*/ 5865872 w 9013239"/>
              <a:gd name="connsiteY2273" fmla="*/ 3907404 h 4936668"/>
              <a:gd name="connsiteX2274" fmla="*/ 5870637 w 9013239"/>
              <a:gd name="connsiteY2274" fmla="*/ 3907404 h 4936668"/>
              <a:gd name="connsiteX2275" fmla="*/ 5894463 w 9013239"/>
              <a:gd name="connsiteY2275" fmla="*/ 3897872 h 4936668"/>
              <a:gd name="connsiteX2276" fmla="*/ 5894463 w 9013239"/>
              <a:gd name="connsiteY2276" fmla="*/ 3888340 h 4936668"/>
              <a:gd name="connsiteX2277" fmla="*/ 5889698 w 9013239"/>
              <a:gd name="connsiteY2277" fmla="*/ 3874048 h 4936668"/>
              <a:gd name="connsiteX2278" fmla="*/ 5884933 w 9013239"/>
              <a:gd name="connsiteY2278" fmla="*/ 3878812 h 4936668"/>
              <a:gd name="connsiteX2279" fmla="*/ 5880167 w 9013239"/>
              <a:gd name="connsiteY2279" fmla="*/ 3888340 h 4936668"/>
              <a:gd name="connsiteX2280" fmla="*/ 5870637 w 9013239"/>
              <a:gd name="connsiteY2280" fmla="*/ 3878812 h 4936668"/>
              <a:gd name="connsiteX2281" fmla="*/ 5865872 w 9013239"/>
              <a:gd name="connsiteY2281" fmla="*/ 3878812 h 4936668"/>
              <a:gd name="connsiteX2282" fmla="*/ 5861107 w 9013239"/>
              <a:gd name="connsiteY2282" fmla="*/ 3893108 h 4936668"/>
              <a:gd name="connsiteX2283" fmla="*/ 5851577 w 9013239"/>
              <a:gd name="connsiteY2283" fmla="*/ 3907404 h 4936668"/>
              <a:gd name="connsiteX2284" fmla="*/ 5846811 w 9013239"/>
              <a:gd name="connsiteY2284" fmla="*/ 3916932 h 4936668"/>
              <a:gd name="connsiteX2285" fmla="*/ 5818221 w 9013239"/>
              <a:gd name="connsiteY2285" fmla="*/ 3926464 h 4936668"/>
              <a:gd name="connsiteX2286" fmla="*/ 5813456 w 9013239"/>
              <a:gd name="connsiteY2286" fmla="*/ 3921696 h 4936668"/>
              <a:gd name="connsiteX2287" fmla="*/ 5822986 w 9013239"/>
              <a:gd name="connsiteY2287" fmla="*/ 3912168 h 4936668"/>
              <a:gd name="connsiteX2288" fmla="*/ 5822986 w 9013239"/>
              <a:gd name="connsiteY2288" fmla="*/ 3907404 h 4936668"/>
              <a:gd name="connsiteX2289" fmla="*/ 5808691 w 9013239"/>
              <a:gd name="connsiteY2289" fmla="*/ 3912168 h 4936668"/>
              <a:gd name="connsiteX2290" fmla="*/ 5794395 w 9013239"/>
              <a:gd name="connsiteY2290" fmla="*/ 3931228 h 4936668"/>
              <a:gd name="connsiteX2291" fmla="*/ 5732449 w 9013239"/>
              <a:gd name="connsiteY2291" fmla="*/ 3935992 h 4936668"/>
              <a:gd name="connsiteX2292" fmla="*/ 5737213 w 9013239"/>
              <a:gd name="connsiteY2292" fmla="*/ 3931228 h 4936668"/>
              <a:gd name="connsiteX2293" fmla="*/ 5751509 w 9013239"/>
              <a:gd name="connsiteY2293" fmla="*/ 3931228 h 4936668"/>
              <a:gd name="connsiteX2294" fmla="*/ 5765805 w 9013239"/>
              <a:gd name="connsiteY2294" fmla="*/ 3926464 h 4936668"/>
              <a:gd name="connsiteX2295" fmla="*/ 5765805 w 9013239"/>
              <a:gd name="connsiteY2295" fmla="*/ 3912168 h 4936668"/>
              <a:gd name="connsiteX2296" fmla="*/ 5756274 w 9013239"/>
              <a:gd name="connsiteY2296" fmla="*/ 3902636 h 4936668"/>
              <a:gd name="connsiteX2297" fmla="*/ 5751509 w 9013239"/>
              <a:gd name="connsiteY2297" fmla="*/ 3902636 h 4936668"/>
              <a:gd name="connsiteX2298" fmla="*/ 5746744 w 9013239"/>
              <a:gd name="connsiteY2298" fmla="*/ 3897872 h 4936668"/>
              <a:gd name="connsiteX2299" fmla="*/ 5746744 w 9013239"/>
              <a:gd name="connsiteY2299" fmla="*/ 3874048 h 4936668"/>
              <a:gd name="connsiteX2300" fmla="*/ 5741979 w 9013239"/>
              <a:gd name="connsiteY2300" fmla="*/ 3864516 h 4936668"/>
              <a:gd name="connsiteX2301" fmla="*/ 5732449 w 9013239"/>
              <a:gd name="connsiteY2301" fmla="*/ 3850220 h 4936668"/>
              <a:gd name="connsiteX2302" fmla="*/ 5727683 w 9013239"/>
              <a:gd name="connsiteY2302" fmla="*/ 3854984 h 4936668"/>
              <a:gd name="connsiteX2303" fmla="*/ 5722919 w 9013239"/>
              <a:gd name="connsiteY2303" fmla="*/ 3874048 h 4936668"/>
              <a:gd name="connsiteX2304" fmla="*/ 5718153 w 9013239"/>
              <a:gd name="connsiteY2304" fmla="*/ 3902636 h 4936668"/>
              <a:gd name="connsiteX2305" fmla="*/ 5713388 w 9013239"/>
              <a:gd name="connsiteY2305" fmla="*/ 3912168 h 4936668"/>
              <a:gd name="connsiteX2306" fmla="*/ 5694327 w 9013239"/>
              <a:gd name="connsiteY2306" fmla="*/ 3912168 h 4936668"/>
              <a:gd name="connsiteX2307" fmla="*/ 5680032 w 9013239"/>
              <a:gd name="connsiteY2307" fmla="*/ 3907404 h 4936668"/>
              <a:gd name="connsiteX2308" fmla="*/ 5627616 w 9013239"/>
              <a:gd name="connsiteY2308" fmla="*/ 3912168 h 4936668"/>
              <a:gd name="connsiteX2309" fmla="*/ 5608555 w 9013239"/>
              <a:gd name="connsiteY2309" fmla="*/ 3902636 h 4936668"/>
              <a:gd name="connsiteX2310" fmla="*/ 5599025 w 9013239"/>
              <a:gd name="connsiteY2310" fmla="*/ 3902636 h 4936668"/>
              <a:gd name="connsiteX2311" fmla="*/ 5594260 w 9013239"/>
              <a:gd name="connsiteY2311" fmla="*/ 3902636 h 4936668"/>
              <a:gd name="connsiteX2312" fmla="*/ 5570435 w 9013239"/>
              <a:gd name="connsiteY2312" fmla="*/ 3912168 h 4936668"/>
              <a:gd name="connsiteX2313" fmla="*/ 5541843 w 9013239"/>
              <a:gd name="connsiteY2313" fmla="*/ 3916932 h 4936668"/>
              <a:gd name="connsiteX2314" fmla="*/ 5537079 w 9013239"/>
              <a:gd name="connsiteY2314" fmla="*/ 3916932 h 4936668"/>
              <a:gd name="connsiteX2315" fmla="*/ 5527548 w 9013239"/>
              <a:gd name="connsiteY2315" fmla="*/ 3916932 h 4936668"/>
              <a:gd name="connsiteX2316" fmla="*/ 5508487 w 9013239"/>
              <a:gd name="connsiteY2316" fmla="*/ 3935992 h 4936668"/>
              <a:gd name="connsiteX2317" fmla="*/ 5484662 w 9013239"/>
              <a:gd name="connsiteY2317" fmla="*/ 3945524 h 4936668"/>
              <a:gd name="connsiteX2318" fmla="*/ 5427481 w 9013239"/>
              <a:gd name="connsiteY2318" fmla="*/ 3926464 h 4936668"/>
              <a:gd name="connsiteX2319" fmla="*/ 5413185 w 9013239"/>
              <a:gd name="connsiteY2319" fmla="*/ 3912168 h 4936668"/>
              <a:gd name="connsiteX2320" fmla="*/ 5403655 w 9013239"/>
              <a:gd name="connsiteY2320" fmla="*/ 3912168 h 4936668"/>
              <a:gd name="connsiteX2321" fmla="*/ 5389359 w 9013239"/>
              <a:gd name="connsiteY2321" fmla="*/ 3907404 h 4936668"/>
              <a:gd name="connsiteX2322" fmla="*/ 5370299 w 9013239"/>
              <a:gd name="connsiteY2322" fmla="*/ 3926464 h 4936668"/>
              <a:gd name="connsiteX2323" fmla="*/ 5356003 w 9013239"/>
              <a:gd name="connsiteY2323" fmla="*/ 3950288 h 4936668"/>
              <a:gd name="connsiteX2324" fmla="*/ 5379829 w 9013239"/>
              <a:gd name="connsiteY2324" fmla="*/ 3964584 h 4936668"/>
              <a:gd name="connsiteX2325" fmla="*/ 5394125 w 9013239"/>
              <a:gd name="connsiteY2325" fmla="*/ 3974116 h 4936668"/>
              <a:gd name="connsiteX2326" fmla="*/ 5422715 w 9013239"/>
              <a:gd name="connsiteY2326" fmla="*/ 3964584 h 4936668"/>
              <a:gd name="connsiteX2327" fmla="*/ 5437011 w 9013239"/>
              <a:gd name="connsiteY2327" fmla="*/ 3955052 h 4936668"/>
              <a:gd name="connsiteX2328" fmla="*/ 5451306 w 9013239"/>
              <a:gd name="connsiteY2328" fmla="*/ 3955052 h 4936668"/>
              <a:gd name="connsiteX2329" fmla="*/ 5456071 w 9013239"/>
              <a:gd name="connsiteY2329" fmla="*/ 3950288 h 4936668"/>
              <a:gd name="connsiteX2330" fmla="*/ 5460837 w 9013239"/>
              <a:gd name="connsiteY2330" fmla="*/ 3945524 h 4936668"/>
              <a:gd name="connsiteX2331" fmla="*/ 5475131 w 9013239"/>
              <a:gd name="connsiteY2331" fmla="*/ 3950288 h 4936668"/>
              <a:gd name="connsiteX2332" fmla="*/ 5475131 w 9013239"/>
              <a:gd name="connsiteY2332" fmla="*/ 3955052 h 4936668"/>
              <a:gd name="connsiteX2333" fmla="*/ 5465601 w 9013239"/>
              <a:gd name="connsiteY2333" fmla="*/ 3964584 h 4936668"/>
              <a:gd name="connsiteX2334" fmla="*/ 5456071 w 9013239"/>
              <a:gd name="connsiteY2334" fmla="*/ 3969348 h 4936668"/>
              <a:gd name="connsiteX2335" fmla="*/ 5451306 w 9013239"/>
              <a:gd name="connsiteY2335" fmla="*/ 3974116 h 4936668"/>
              <a:gd name="connsiteX2336" fmla="*/ 5460837 w 9013239"/>
              <a:gd name="connsiteY2336" fmla="*/ 3988408 h 4936668"/>
              <a:gd name="connsiteX2337" fmla="*/ 5479897 w 9013239"/>
              <a:gd name="connsiteY2337" fmla="*/ 3993176 h 4936668"/>
              <a:gd name="connsiteX2338" fmla="*/ 5484662 w 9013239"/>
              <a:gd name="connsiteY2338" fmla="*/ 3993176 h 4936668"/>
              <a:gd name="connsiteX2339" fmla="*/ 5489427 w 9013239"/>
              <a:gd name="connsiteY2339" fmla="*/ 3974116 h 4936668"/>
              <a:gd name="connsiteX2340" fmla="*/ 5498957 w 9013239"/>
              <a:gd name="connsiteY2340" fmla="*/ 3964584 h 4936668"/>
              <a:gd name="connsiteX2341" fmla="*/ 5518018 w 9013239"/>
              <a:gd name="connsiteY2341" fmla="*/ 3969348 h 4936668"/>
              <a:gd name="connsiteX2342" fmla="*/ 5513253 w 9013239"/>
              <a:gd name="connsiteY2342" fmla="*/ 3974116 h 4936668"/>
              <a:gd name="connsiteX2343" fmla="*/ 5518018 w 9013239"/>
              <a:gd name="connsiteY2343" fmla="*/ 3983644 h 4936668"/>
              <a:gd name="connsiteX2344" fmla="*/ 5522783 w 9013239"/>
              <a:gd name="connsiteY2344" fmla="*/ 3993176 h 4936668"/>
              <a:gd name="connsiteX2345" fmla="*/ 5522783 w 9013239"/>
              <a:gd name="connsiteY2345" fmla="*/ 4007472 h 4936668"/>
              <a:gd name="connsiteX2346" fmla="*/ 5508487 w 9013239"/>
              <a:gd name="connsiteY2346" fmla="*/ 4017000 h 4936668"/>
              <a:gd name="connsiteX2347" fmla="*/ 5494192 w 9013239"/>
              <a:gd name="connsiteY2347" fmla="*/ 4017000 h 4936668"/>
              <a:gd name="connsiteX2348" fmla="*/ 5484662 w 9013239"/>
              <a:gd name="connsiteY2348" fmla="*/ 4026532 h 4936668"/>
              <a:gd name="connsiteX2349" fmla="*/ 5489427 w 9013239"/>
              <a:gd name="connsiteY2349" fmla="*/ 4031296 h 4936668"/>
              <a:gd name="connsiteX2350" fmla="*/ 5479897 w 9013239"/>
              <a:gd name="connsiteY2350" fmla="*/ 4036060 h 4936668"/>
              <a:gd name="connsiteX2351" fmla="*/ 5475131 w 9013239"/>
              <a:gd name="connsiteY2351" fmla="*/ 4036060 h 4936668"/>
              <a:gd name="connsiteX2352" fmla="*/ 5470367 w 9013239"/>
              <a:gd name="connsiteY2352" fmla="*/ 4036060 h 4936668"/>
              <a:gd name="connsiteX2353" fmla="*/ 5470367 w 9013239"/>
              <a:gd name="connsiteY2353" fmla="*/ 4040824 h 4936668"/>
              <a:gd name="connsiteX2354" fmla="*/ 5465601 w 9013239"/>
              <a:gd name="connsiteY2354" fmla="*/ 4045592 h 4936668"/>
              <a:gd name="connsiteX2355" fmla="*/ 5475131 w 9013239"/>
              <a:gd name="connsiteY2355" fmla="*/ 4059888 h 4936668"/>
              <a:gd name="connsiteX2356" fmla="*/ 5489427 w 9013239"/>
              <a:gd name="connsiteY2356" fmla="*/ 4069416 h 4936668"/>
              <a:gd name="connsiteX2357" fmla="*/ 5498957 w 9013239"/>
              <a:gd name="connsiteY2357" fmla="*/ 4083712 h 4936668"/>
              <a:gd name="connsiteX2358" fmla="*/ 5541843 w 9013239"/>
              <a:gd name="connsiteY2358" fmla="*/ 4098008 h 4936668"/>
              <a:gd name="connsiteX2359" fmla="*/ 5551373 w 9013239"/>
              <a:gd name="connsiteY2359" fmla="*/ 4098008 h 4936668"/>
              <a:gd name="connsiteX2360" fmla="*/ 5560904 w 9013239"/>
              <a:gd name="connsiteY2360" fmla="*/ 4112304 h 4936668"/>
              <a:gd name="connsiteX2361" fmla="*/ 5570435 w 9013239"/>
              <a:gd name="connsiteY2361" fmla="*/ 4117068 h 4936668"/>
              <a:gd name="connsiteX2362" fmla="*/ 5575199 w 9013239"/>
              <a:gd name="connsiteY2362" fmla="*/ 4121832 h 4936668"/>
              <a:gd name="connsiteX2363" fmla="*/ 5575199 w 9013239"/>
              <a:gd name="connsiteY2363" fmla="*/ 4131364 h 4936668"/>
              <a:gd name="connsiteX2364" fmla="*/ 5560904 w 9013239"/>
              <a:gd name="connsiteY2364" fmla="*/ 4140892 h 4936668"/>
              <a:gd name="connsiteX2365" fmla="*/ 5556139 w 9013239"/>
              <a:gd name="connsiteY2365" fmla="*/ 4150424 h 4936668"/>
              <a:gd name="connsiteX2366" fmla="*/ 5556139 w 9013239"/>
              <a:gd name="connsiteY2366" fmla="*/ 4155188 h 4936668"/>
              <a:gd name="connsiteX2367" fmla="*/ 5546609 w 9013239"/>
              <a:gd name="connsiteY2367" fmla="*/ 4145660 h 4936668"/>
              <a:gd name="connsiteX2368" fmla="*/ 5541843 w 9013239"/>
              <a:gd name="connsiteY2368" fmla="*/ 4140892 h 4936668"/>
              <a:gd name="connsiteX2369" fmla="*/ 5527548 w 9013239"/>
              <a:gd name="connsiteY2369" fmla="*/ 4155188 h 4936668"/>
              <a:gd name="connsiteX2370" fmla="*/ 5522783 w 9013239"/>
              <a:gd name="connsiteY2370" fmla="*/ 4159956 h 4936668"/>
              <a:gd name="connsiteX2371" fmla="*/ 5522783 w 9013239"/>
              <a:gd name="connsiteY2371" fmla="*/ 4145660 h 4936668"/>
              <a:gd name="connsiteX2372" fmla="*/ 5518018 w 9013239"/>
              <a:gd name="connsiteY2372" fmla="*/ 4136128 h 4936668"/>
              <a:gd name="connsiteX2373" fmla="*/ 5508487 w 9013239"/>
              <a:gd name="connsiteY2373" fmla="*/ 4121832 h 4936668"/>
              <a:gd name="connsiteX2374" fmla="*/ 5498957 w 9013239"/>
              <a:gd name="connsiteY2374" fmla="*/ 4112304 h 4936668"/>
              <a:gd name="connsiteX2375" fmla="*/ 5489427 w 9013239"/>
              <a:gd name="connsiteY2375" fmla="*/ 4107536 h 4936668"/>
              <a:gd name="connsiteX2376" fmla="*/ 5479897 w 9013239"/>
              <a:gd name="connsiteY2376" fmla="*/ 4102772 h 4936668"/>
              <a:gd name="connsiteX2377" fmla="*/ 5475131 w 9013239"/>
              <a:gd name="connsiteY2377" fmla="*/ 4098008 h 4936668"/>
              <a:gd name="connsiteX2378" fmla="*/ 5465601 w 9013239"/>
              <a:gd name="connsiteY2378" fmla="*/ 4102772 h 4936668"/>
              <a:gd name="connsiteX2379" fmla="*/ 5456071 w 9013239"/>
              <a:gd name="connsiteY2379" fmla="*/ 4098008 h 4936668"/>
              <a:gd name="connsiteX2380" fmla="*/ 5456071 w 9013239"/>
              <a:gd name="connsiteY2380" fmla="*/ 4088476 h 4936668"/>
              <a:gd name="connsiteX2381" fmla="*/ 5451306 w 9013239"/>
              <a:gd name="connsiteY2381" fmla="*/ 4083712 h 4936668"/>
              <a:gd name="connsiteX2382" fmla="*/ 5441776 w 9013239"/>
              <a:gd name="connsiteY2382" fmla="*/ 4074180 h 4936668"/>
              <a:gd name="connsiteX2383" fmla="*/ 5398889 w 9013239"/>
              <a:gd name="connsiteY2383" fmla="*/ 4059888 h 4936668"/>
              <a:gd name="connsiteX2384" fmla="*/ 5398889 w 9013239"/>
              <a:gd name="connsiteY2384" fmla="*/ 4064652 h 4936668"/>
              <a:gd name="connsiteX2385" fmla="*/ 5398889 w 9013239"/>
              <a:gd name="connsiteY2385" fmla="*/ 4069416 h 4936668"/>
              <a:gd name="connsiteX2386" fmla="*/ 5408420 w 9013239"/>
              <a:gd name="connsiteY2386" fmla="*/ 4074180 h 4936668"/>
              <a:gd name="connsiteX2387" fmla="*/ 5413185 w 9013239"/>
              <a:gd name="connsiteY2387" fmla="*/ 4078948 h 4936668"/>
              <a:gd name="connsiteX2388" fmla="*/ 5413185 w 9013239"/>
              <a:gd name="connsiteY2388" fmla="*/ 4098008 h 4936668"/>
              <a:gd name="connsiteX2389" fmla="*/ 5413185 w 9013239"/>
              <a:gd name="connsiteY2389" fmla="*/ 4102772 h 4936668"/>
              <a:gd name="connsiteX2390" fmla="*/ 5408420 w 9013239"/>
              <a:gd name="connsiteY2390" fmla="*/ 4112304 h 4936668"/>
              <a:gd name="connsiteX2391" fmla="*/ 5408420 w 9013239"/>
              <a:gd name="connsiteY2391" fmla="*/ 4121832 h 4936668"/>
              <a:gd name="connsiteX2392" fmla="*/ 5398889 w 9013239"/>
              <a:gd name="connsiteY2392" fmla="*/ 4131364 h 4936668"/>
              <a:gd name="connsiteX2393" fmla="*/ 5389359 w 9013239"/>
              <a:gd name="connsiteY2393" fmla="*/ 4136128 h 4936668"/>
              <a:gd name="connsiteX2394" fmla="*/ 5384595 w 9013239"/>
              <a:gd name="connsiteY2394" fmla="*/ 4131364 h 4936668"/>
              <a:gd name="connsiteX2395" fmla="*/ 5375064 w 9013239"/>
              <a:gd name="connsiteY2395" fmla="*/ 4112304 h 4936668"/>
              <a:gd name="connsiteX2396" fmla="*/ 5365534 w 9013239"/>
              <a:gd name="connsiteY2396" fmla="*/ 4102772 h 4936668"/>
              <a:gd name="connsiteX2397" fmla="*/ 5341708 w 9013239"/>
              <a:gd name="connsiteY2397" fmla="*/ 4102772 h 4936668"/>
              <a:gd name="connsiteX2398" fmla="*/ 5332178 w 9013239"/>
              <a:gd name="connsiteY2398" fmla="*/ 4107536 h 4936668"/>
              <a:gd name="connsiteX2399" fmla="*/ 5317883 w 9013239"/>
              <a:gd name="connsiteY2399" fmla="*/ 4131364 h 4936668"/>
              <a:gd name="connsiteX2400" fmla="*/ 5303587 w 9013239"/>
              <a:gd name="connsiteY2400" fmla="*/ 4131364 h 4936668"/>
              <a:gd name="connsiteX2401" fmla="*/ 5265466 w 9013239"/>
              <a:gd name="connsiteY2401" fmla="*/ 4121832 h 4936668"/>
              <a:gd name="connsiteX2402" fmla="*/ 5222580 w 9013239"/>
              <a:gd name="connsiteY2402" fmla="*/ 4102772 h 4936668"/>
              <a:gd name="connsiteX2403" fmla="*/ 5222580 w 9013239"/>
              <a:gd name="connsiteY2403" fmla="*/ 4098008 h 4936668"/>
              <a:gd name="connsiteX2404" fmla="*/ 5227345 w 9013239"/>
              <a:gd name="connsiteY2404" fmla="*/ 4098008 h 4936668"/>
              <a:gd name="connsiteX2405" fmla="*/ 5241641 w 9013239"/>
              <a:gd name="connsiteY2405" fmla="*/ 4098008 h 4936668"/>
              <a:gd name="connsiteX2406" fmla="*/ 5241641 w 9013239"/>
              <a:gd name="connsiteY2406" fmla="*/ 4093244 h 4936668"/>
              <a:gd name="connsiteX2407" fmla="*/ 5227345 w 9013239"/>
              <a:gd name="connsiteY2407" fmla="*/ 4074180 h 4936668"/>
              <a:gd name="connsiteX2408" fmla="*/ 5227345 w 9013239"/>
              <a:gd name="connsiteY2408" fmla="*/ 4064652 h 4936668"/>
              <a:gd name="connsiteX2409" fmla="*/ 5227345 w 9013239"/>
              <a:gd name="connsiteY2409" fmla="*/ 4055120 h 4936668"/>
              <a:gd name="connsiteX2410" fmla="*/ 5222580 w 9013239"/>
              <a:gd name="connsiteY2410" fmla="*/ 4055120 h 4936668"/>
              <a:gd name="connsiteX2411" fmla="*/ 5213049 w 9013239"/>
              <a:gd name="connsiteY2411" fmla="*/ 4064652 h 4936668"/>
              <a:gd name="connsiteX2412" fmla="*/ 5184459 w 9013239"/>
              <a:gd name="connsiteY2412" fmla="*/ 4055120 h 4936668"/>
              <a:gd name="connsiteX2413" fmla="*/ 5179694 w 9013239"/>
              <a:gd name="connsiteY2413" fmla="*/ 4050356 h 4936668"/>
              <a:gd name="connsiteX2414" fmla="*/ 5160633 w 9013239"/>
              <a:gd name="connsiteY2414" fmla="*/ 4021764 h 4936668"/>
              <a:gd name="connsiteX2415" fmla="*/ 5136807 w 9013239"/>
              <a:gd name="connsiteY2415" fmla="*/ 4021764 h 4936668"/>
              <a:gd name="connsiteX2416" fmla="*/ 5127277 w 9013239"/>
              <a:gd name="connsiteY2416" fmla="*/ 4007472 h 4936668"/>
              <a:gd name="connsiteX2417" fmla="*/ 5108217 w 9013239"/>
              <a:gd name="connsiteY2417" fmla="*/ 4012236 h 4936668"/>
              <a:gd name="connsiteX2418" fmla="*/ 5098687 w 9013239"/>
              <a:gd name="connsiteY2418" fmla="*/ 4021764 h 4936668"/>
              <a:gd name="connsiteX2419" fmla="*/ 5089157 w 9013239"/>
              <a:gd name="connsiteY2419" fmla="*/ 4031296 h 4936668"/>
              <a:gd name="connsiteX2420" fmla="*/ 5093921 w 9013239"/>
              <a:gd name="connsiteY2420" fmla="*/ 4036060 h 4936668"/>
              <a:gd name="connsiteX2421" fmla="*/ 5098687 w 9013239"/>
              <a:gd name="connsiteY2421" fmla="*/ 4045592 h 4936668"/>
              <a:gd name="connsiteX2422" fmla="*/ 5098687 w 9013239"/>
              <a:gd name="connsiteY2422" fmla="*/ 4050356 h 4936668"/>
              <a:gd name="connsiteX2423" fmla="*/ 5070096 w 9013239"/>
              <a:gd name="connsiteY2423" fmla="*/ 4055120 h 4936668"/>
              <a:gd name="connsiteX2424" fmla="*/ 5003384 w 9013239"/>
              <a:gd name="connsiteY2424" fmla="*/ 4050356 h 4936668"/>
              <a:gd name="connsiteX2425" fmla="*/ 4984323 w 9013239"/>
              <a:gd name="connsiteY2425" fmla="*/ 4040824 h 4936668"/>
              <a:gd name="connsiteX2426" fmla="*/ 4960498 w 9013239"/>
              <a:gd name="connsiteY2426" fmla="*/ 4026532 h 4936668"/>
              <a:gd name="connsiteX2427" fmla="*/ 4927142 w 9013239"/>
              <a:gd name="connsiteY2427" fmla="*/ 4017000 h 4936668"/>
              <a:gd name="connsiteX2428" fmla="*/ 4908081 w 9013239"/>
              <a:gd name="connsiteY2428" fmla="*/ 4017000 h 4936668"/>
              <a:gd name="connsiteX2429" fmla="*/ 4893786 w 9013239"/>
              <a:gd name="connsiteY2429" fmla="*/ 4017000 h 4936668"/>
              <a:gd name="connsiteX2430" fmla="*/ 4846135 w 9013239"/>
              <a:gd name="connsiteY2430" fmla="*/ 4017000 h 4936668"/>
              <a:gd name="connsiteX2431" fmla="*/ 4831839 w 9013239"/>
              <a:gd name="connsiteY2431" fmla="*/ 4021764 h 4936668"/>
              <a:gd name="connsiteX2432" fmla="*/ 4827075 w 9013239"/>
              <a:gd name="connsiteY2432" fmla="*/ 4026532 h 4936668"/>
              <a:gd name="connsiteX2433" fmla="*/ 4817544 w 9013239"/>
              <a:gd name="connsiteY2433" fmla="*/ 4021764 h 4936668"/>
              <a:gd name="connsiteX2434" fmla="*/ 4817544 w 9013239"/>
              <a:gd name="connsiteY2434" fmla="*/ 4012236 h 4936668"/>
              <a:gd name="connsiteX2435" fmla="*/ 4822309 w 9013239"/>
              <a:gd name="connsiteY2435" fmla="*/ 4007472 h 4936668"/>
              <a:gd name="connsiteX2436" fmla="*/ 4827075 w 9013239"/>
              <a:gd name="connsiteY2436" fmla="*/ 4002704 h 4936668"/>
              <a:gd name="connsiteX2437" fmla="*/ 4831839 w 9013239"/>
              <a:gd name="connsiteY2437" fmla="*/ 3993176 h 4936668"/>
              <a:gd name="connsiteX2438" fmla="*/ 4831839 w 9013239"/>
              <a:gd name="connsiteY2438" fmla="*/ 3983644 h 4936668"/>
              <a:gd name="connsiteX2439" fmla="*/ 4822309 w 9013239"/>
              <a:gd name="connsiteY2439" fmla="*/ 3978880 h 4936668"/>
              <a:gd name="connsiteX2440" fmla="*/ 4808014 w 9013239"/>
              <a:gd name="connsiteY2440" fmla="*/ 4012236 h 4936668"/>
              <a:gd name="connsiteX2441" fmla="*/ 4817544 w 9013239"/>
              <a:gd name="connsiteY2441" fmla="*/ 4026532 h 4936668"/>
              <a:gd name="connsiteX2442" fmla="*/ 4817544 w 9013239"/>
              <a:gd name="connsiteY2442" fmla="*/ 4031296 h 4936668"/>
              <a:gd name="connsiteX2443" fmla="*/ 4784188 w 9013239"/>
              <a:gd name="connsiteY2443" fmla="*/ 4036060 h 4936668"/>
              <a:gd name="connsiteX2444" fmla="*/ 4707946 w 9013239"/>
              <a:gd name="connsiteY2444" fmla="*/ 4069416 h 4936668"/>
              <a:gd name="connsiteX2445" fmla="*/ 4679355 w 9013239"/>
              <a:gd name="connsiteY2445" fmla="*/ 4088476 h 4936668"/>
              <a:gd name="connsiteX2446" fmla="*/ 4679355 w 9013239"/>
              <a:gd name="connsiteY2446" fmla="*/ 4083712 h 4936668"/>
              <a:gd name="connsiteX2447" fmla="*/ 4717477 w 9013239"/>
              <a:gd name="connsiteY2447" fmla="*/ 4059888 h 4936668"/>
              <a:gd name="connsiteX2448" fmla="*/ 4703181 w 9013239"/>
              <a:gd name="connsiteY2448" fmla="*/ 4055120 h 4936668"/>
              <a:gd name="connsiteX2449" fmla="*/ 4684121 w 9013239"/>
              <a:gd name="connsiteY2449" fmla="*/ 4059888 h 4936668"/>
              <a:gd name="connsiteX2450" fmla="*/ 4674591 w 9013239"/>
              <a:gd name="connsiteY2450" fmla="*/ 4059888 h 4936668"/>
              <a:gd name="connsiteX2451" fmla="*/ 4684121 w 9013239"/>
              <a:gd name="connsiteY2451" fmla="*/ 4040824 h 4936668"/>
              <a:gd name="connsiteX2452" fmla="*/ 4684121 w 9013239"/>
              <a:gd name="connsiteY2452" fmla="*/ 4021764 h 4936668"/>
              <a:gd name="connsiteX2453" fmla="*/ 4669825 w 9013239"/>
              <a:gd name="connsiteY2453" fmla="*/ 4021764 h 4936668"/>
              <a:gd name="connsiteX2454" fmla="*/ 4660295 w 9013239"/>
              <a:gd name="connsiteY2454" fmla="*/ 4036060 h 4936668"/>
              <a:gd name="connsiteX2455" fmla="*/ 4650765 w 9013239"/>
              <a:gd name="connsiteY2455" fmla="*/ 4036060 h 4936668"/>
              <a:gd name="connsiteX2456" fmla="*/ 4645999 w 9013239"/>
              <a:gd name="connsiteY2456" fmla="*/ 4026532 h 4936668"/>
              <a:gd name="connsiteX2457" fmla="*/ 4636469 w 9013239"/>
              <a:gd name="connsiteY2457" fmla="*/ 4031296 h 4936668"/>
              <a:gd name="connsiteX2458" fmla="*/ 4641235 w 9013239"/>
              <a:gd name="connsiteY2458" fmla="*/ 4059888 h 4936668"/>
              <a:gd name="connsiteX2459" fmla="*/ 4650765 w 9013239"/>
              <a:gd name="connsiteY2459" fmla="*/ 4074180 h 4936668"/>
              <a:gd name="connsiteX2460" fmla="*/ 4660295 w 9013239"/>
              <a:gd name="connsiteY2460" fmla="*/ 4088476 h 4936668"/>
              <a:gd name="connsiteX2461" fmla="*/ 4636469 w 9013239"/>
              <a:gd name="connsiteY2461" fmla="*/ 4112304 h 4936668"/>
              <a:gd name="connsiteX2462" fmla="*/ 4622174 w 9013239"/>
              <a:gd name="connsiteY2462" fmla="*/ 4126600 h 4936668"/>
              <a:gd name="connsiteX2463" fmla="*/ 4617409 w 9013239"/>
              <a:gd name="connsiteY2463" fmla="*/ 4140892 h 4936668"/>
              <a:gd name="connsiteX2464" fmla="*/ 4598348 w 9013239"/>
              <a:gd name="connsiteY2464" fmla="*/ 4164720 h 4936668"/>
              <a:gd name="connsiteX2465" fmla="*/ 4579287 w 9013239"/>
              <a:gd name="connsiteY2465" fmla="*/ 4174248 h 4936668"/>
              <a:gd name="connsiteX2466" fmla="*/ 4541167 w 9013239"/>
              <a:gd name="connsiteY2466" fmla="*/ 4202840 h 4936668"/>
              <a:gd name="connsiteX2467" fmla="*/ 4526871 w 9013239"/>
              <a:gd name="connsiteY2467" fmla="*/ 4207604 h 4936668"/>
              <a:gd name="connsiteX2468" fmla="*/ 4507811 w 9013239"/>
              <a:gd name="connsiteY2468" fmla="*/ 4221900 h 4936668"/>
              <a:gd name="connsiteX2469" fmla="*/ 4483985 w 9013239"/>
              <a:gd name="connsiteY2469" fmla="*/ 4231432 h 4936668"/>
              <a:gd name="connsiteX2470" fmla="*/ 4455395 w 9013239"/>
              <a:gd name="connsiteY2470" fmla="*/ 4245728 h 4936668"/>
              <a:gd name="connsiteX2471" fmla="*/ 4450629 w 9013239"/>
              <a:gd name="connsiteY2471" fmla="*/ 4245728 h 4936668"/>
              <a:gd name="connsiteX2472" fmla="*/ 4464925 w 9013239"/>
              <a:gd name="connsiteY2472" fmla="*/ 4236196 h 4936668"/>
              <a:gd name="connsiteX2473" fmla="*/ 4483985 w 9013239"/>
              <a:gd name="connsiteY2473" fmla="*/ 4221900 h 4936668"/>
              <a:gd name="connsiteX2474" fmla="*/ 4469690 w 9013239"/>
              <a:gd name="connsiteY2474" fmla="*/ 4221900 h 4936668"/>
              <a:gd name="connsiteX2475" fmla="*/ 4441099 w 9013239"/>
              <a:gd name="connsiteY2475" fmla="*/ 4217136 h 4936668"/>
              <a:gd name="connsiteX2476" fmla="*/ 4426803 w 9013239"/>
              <a:gd name="connsiteY2476" fmla="*/ 4217136 h 4936668"/>
              <a:gd name="connsiteX2477" fmla="*/ 4426803 w 9013239"/>
              <a:gd name="connsiteY2477" fmla="*/ 4221900 h 4936668"/>
              <a:gd name="connsiteX2478" fmla="*/ 4417273 w 9013239"/>
              <a:gd name="connsiteY2478" fmla="*/ 4226664 h 4936668"/>
              <a:gd name="connsiteX2479" fmla="*/ 4402978 w 9013239"/>
              <a:gd name="connsiteY2479" fmla="*/ 4217136 h 4936668"/>
              <a:gd name="connsiteX2480" fmla="*/ 4398213 w 9013239"/>
              <a:gd name="connsiteY2480" fmla="*/ 4212372 h 4936668"/>
              <a:gd name="connsiteX2481" fmla="*/ 4393447 w 9013239"/>
              <a:gd name="connsiteY2481" fmla="*/ 4207604 h 4936668"/>
              <a:gd name="connsiteX2482" fmla="*/ 4388683 w 9013239"/>
              <a:gd name="connsiteY2482" fmla="*/ 4207604 h 4936668"/>
              <a:gd name="connsiteX2483" fmla="*/ 4383917 w 9013239"/>
              <a:gd name="connsiteY2483" fmla="*/ 4207604 h 4936668"/>
              <a:gd name="connsiteX2484" fmla="*/ 4402978 w 9013239"/>
              <a:gd name="connsiteY2484" fmla="*/ 4245728 h 4936668"/>
              <a:gd name="connsiteX2485" fmla="*/ 4412508 w 9013239"/>
              <a:gd name="connsiteY2485" fmla="*/ 4250492 h 4936668"/>
              <a:gd name="connsiteX2486" fmla="*/ 4417273 w 9013239"/>
              <a:gd name="connsiteY2486" fmla="*/ 4255256 h 4936668"/>
              <a:gd name="connsiteX2487" fmla="*/ 4407743 w 9013239"/>
              <a:gd name="connsiteY2487" fmla="*/ 4260020 h 4936668"/>
              <a:gd name="connsiteX2488" fmla="*/ 4398213 w 9013239"/>
              <a:gd name="connsiteY2488" fmla="*/ 4269552 h 4936668"/>
              <a:gd name="connsiteX2489" fmla="*/ 4379153 w 9013239"/>
              <a:gd name="connsiteY2489" fmla="*/ 4274316 h 4936668"/>
              <a:gd name="connsiteX2490" fmla="*/ 4364857 w 9013239"/>
              <a:gd name="connsiteY2490" fmla="*/ 4260020 h 4936668"/>
              <a:gd name="connsiteX2491" fmla="*/ 4360092 w 9013239"/>
              <a:gd name="connsiteY2491" fmla="*/ 4279084 h 4936668"/>
              <a:gd name="connsiteX2492" fmla="*/ 4360092 w 9013239"/>
              <a:gd name="connsiteY2492" fmla="*/ 4293376 h 4936668"/>
              <a:gd name="connsiteX2493" fmla="*/ 4355327 w 9013239"/>
              <a:gd name="connsiteY2493" fmla="*/ 4298144 h 4936668"/>
              <a:gd name="connsiteX2494" fmla="*/ 4345797 w 9013239"/>
              <a:gd name="connsiteY2494" fmla="*/ 4307672 h 4936668"/>
              <a:gd name="connsiteX2495" fmla="*/ 4341031 w 9013239"/>
              <a:gd name="connsiteY2495" fmla="*/ 4302908 h 4936668"/>
              <a:gd name="connsiteX2496" fmla="*/ 4341031 w 9013239"/>
              <a:gd name="connsiteY2496" fmla="*/ 4293376 h 4936668"/>
              <a:gd name="connsiteX2497" fmla="*/ 4336266 w 9013239"/>
              <a:gd name="connsiteY2497" fmla="*/ 4302908 h 4936668"/>
              <a:gd name="connsiteX2498" fmla="*/ 4326736 w 9013239"/>
              <a:gd name="connsiteY2498" fmla="*/ 4302908 h 4936668"/>
              <a:gd name="connsiteX2499" fmla="*/ 4312441 w 9013239"/>
              <a:gd name="connsiteY2499" fmla="*/ 4307672 h 4936668"/>
              <a:gd name="connsiteX2500" fmla="*/ 4302911 w 9013239"/>
              <a:gd name="connsiteY2500" fmla="*/ 4307672 h 4936668"/>
              <a:gd name="connsiteX2501" fmla="*/ 4302911 w 9013239"/>
              <a:gd name="connsiteY2501" fmla="*/ 4317204 h 4936668"/>
              <a:gd name="connsiteX2502" fmla="*/ 4307675 w 9013239"/>
              <a:gd name="connsiteY2502" fmla="*/ 4321968 h 4936668"/>
              <a:gd name="connsiteX2503" fmla="*/ 4321971 w 9013239"/>
              <a:gd name="connsiteY2503" fmla="*/ 4317204 h 4936668"/>
              <a:gd name="connsiteX2504" fmla="*/ 4317205 w 9013239"/>
              <a:gd name="connsiteY2504" fmla="*/ 4336264 h 4936668"/>
              <a:gd name="connsiteX2505" fmla="*/ 4302911 w 9013239"/>
              <a:gd name="connsiteY2505" fmla="*/ 4355324 h 4936668"/>
              <a:gd name="connsiteX2506" fmla="*/ 4288615 w 9013239"/>
              <a:gd name="connsiteY2506" fmla="*/ 4360088 h 4936668"/>
              <a:gd name="connsiteX2507" fmla="*/ 4269555 w 9013239"/>
              <a:gd name="connsiteY2507" fmla="*/ 4355324 h 4936668"/>
              <a:gd name="connsiteX2508" fmla="*/ 4264789 w 9013239"/>
              <a:gd name="connsiteY2508" fmla="*/ 4360088 h 4936668"/>
              <a:gd name="connsiteX2509" fmla="*/ 4260024 w 9013239"/>
              <a:gd name="connsiteY2509" fmla="*/ 4364856 h 4936668"/>
              <a:gd name="connsiteX2510" fmla="*/ 4283850 w 9013239"/>
              <a:gd name="connsiteY2510" fmla="*/ 4393444 h 4936668"/>
              <a:gd name="connsiteX2511" fmla="*/ 4269555 w 9013239"/>
              <a:gd name="connsiteY2511" fmla="*/ 4436332 h 4936668"/>
              <a:gd name="connsiteX2512" fmla="*/ 4260024 w 9013239"/>
              <a:gd name="connsiteY2512" fmla="*/ 4450628 h 4936668"/>
              <a:gd name="connsiteX2513" fmla="*/ 4255259 w 9013239"/>
              <a:gd name="connsiteY2513" fmla="*/ 4455392 h 4936668"/>
              <a:gd name="connsiteX2514" fmla="*/ 4245729 w 9013239"/>
              <a:gd name="connsiteY2514" fmla="*/ 4455392 h 4936668"/>
              <a:gd name="connsiteX2515" fmla="*/ 4221903 w 9013239"/>
              <a:gd name="connsiteY2515" fmla="*/ 4441096 h 4936668"/>
              <a:gd name="connsiteX2516" fmla="*/ 4207607 w 9013239"/>
              <a:gd name="connsiteY2516" fmla="*/ 4431568 h 4936668"/>
              <a:gd name="connsiteX2517" fmla="*/ 4221903 w 9013239"/>
              <a:gd name="connsiteY2517" fmla="*/ 4460156 h 4936668"/>
              <a:gd name="connsiteX2518" fmla="*/ 4255259 w 9013239"/>
              <a:gd name="connsiteY2518" fmla="*/ 4469688 h 4936668"/>
              <a:gd name="connsiteX2519" fmla="*/ 4255259 w 9013239"/>
              <a:gd name="connsiteY2519" fmla="*/ 4479216 h 4936668"/>
              <a:gd name="connsiteX2520" fmla="*/ 4255259 w 9013239"/>
              <a:gd name="connsiteY2520" fmla="*/ 4488748 h 4936668"/>
              <a:gd name="connsiteX2521" fmla="*/ 4250494 w 9013239"/>
              <a:gd name="connsiteY2521" fmla="*/ 4503044 h 4936668"/>
              <a:gd name="connsiteX2522" fmla="*/ 4240963 w 9013239"/>
              <a:gd name="connsiteY2522" fmla="*/ 4517340 h 4936668"/>
              <a:gd name="connsiteX2523" fmla="*/ 4245729 w 9013239"/>
              <a:gd name="connsiteY2523" fmla="*/ 4526868 h 4936668"/>
              <a:gd name="connsiteX2524" fmla="*/ 4250494 w 9013239"/>
              <a:gd name="connsiteY2524" fmla="*/ 4550696 h 4936668"/>
              <a:gd name="connsiteX2525" fmla="*/ 4255259 w 9013239"/>
              <a:gd name="connsiteY2525" fmla="*/ 4564992 h 4936668"/>
              <a:gd name="connsiteX2526" fmla="*/ 4260024 w 9013239"/>
              <a:gd name="connsiteY2526" fmla="*/ 4598344 h 4936668"/>
              <a:gd name="connsiteX2527" fmla="*/ 4264789 w 9013239"/>
              <a:gd name="connsiteY2527" fmla="*/ 4617408 h 4936668"/>
              <a:gd name="connsiteX2528" fmla="*/ 4298145 w 9013239"/>
              <a:gd name="connsiteY2528" fmla="*/ 4674588 h 4936668"/>
              <a:gd name="connsiteX2529" fmla="*/ 4307675 w 9013239"/>
              <a:gd name="connsiteY2529" fmla="*/ 4674588 h 4936668"/>
              <a:gd name="connsiteX2530" fmla="*/ 4307675 w 9013239"/>
              <a:gd name="connsiteY2530" fmla="*/ 4679352 h 4936668"/>
              <a:gd name="connsiteX2531" fmla="*/ 4307675 w 9013239"/>
              <a:gd name="connsiteY2531" fmla="*/ 4693648 h 4936668"/>
              <a:gd name="connsiteX2532" fmla="*/ 4283850 w 9013239"/>
              <a:gd name="connsiteY2532" fmla="*/ 4693648 h 4936668"/>
              <a:gd name="connsiteX2533" fmla="*/ 4274319 w 9013239"/>
              <a:gd name="connsiteY2533" fmla="*/ 4698412 h 4936668"/>
              <a:gd name="connsiteX2534" fmla="*/ 4274319 w 9013239"/>
              <a:gd name="connsiteY2534" fmla="*/ 4703180 h 4936668"/>
              <a:gd name="connsiteX2535" fmla="*/ 4274319 w 9013239"/>
              <a:gd name="connsiteY2535" fmla="*/ 4707944 h 4936668"/>
              <a:gd name="connsiteX2536" fmla="*/ 4269555 w 9013239"/>
              <a:gd name="connsiteY2536" fmla="*/ 4707944 h 4936668"/>
              <a:gd name="connsiteX2537" fmla="*/ 4260024 w 9013239"/>
              <a:gd name="connsiteY2537" fmla="*/ 4703180 h 4936668"/>
              <a:gd name="connsiteX2538" fmla="*/ 4236199 w 9013239"/>
              <a:gd name="connsiteY2538" fmla="*/ 4688884 h 4936668"/>
              <a:gd name="connsiteX2539" fmla="*/ 4202843 w 9013239"/>
              <a:gd name="connsiteY2539" fmla="*/ 4679352 h 4936668"/>
              <a:gd name="connsiteX2540" fmla="*/ 4159957 w 9013239"/>
              <a:gd name="connsiteY2540" fmla="*/ 4674588 h 4936668"/>
              <a:gd name="connsiteX2541" fmla="*/ 4131366 w 9013239"/>
              <a:gd name="connsiteY2541" fmla="*/ 4665056 h 4936668"/>
              <a:gd name="connsiteX2542" fmla="*/ 4112305 w 9013239"/>
              <a:gd name="connsiteY2542" fmla="*/ 4655528 h 4936668"/>
              <a:gd name="connsiteX2543" fmla="*/ 4098010 w 9013239"/>
              <a:gd name="connsiteY2543" fmla="*/ 4645996 h 4936668"/>
              <a:gd name="connsiteX2544" fmla="*/ 4078949 w 9013239"/>
              <a:gd name="connsiteY2544" fmla="*/ 4641232 h 4936668"/>
              <a:gd name="connsiteX2545" fmla="*/ 4064654 w 9013239"/>
              <a:gd name="connsiteY2545" fmla="*/ 4636468 h 4936668"/>
              <a:gd name="connsiteX2546" fmla="*/ 4055124 w 9013239"/>
              <a:gd name="connsiteY2546" fmla="*/ 4626936 h 4936668"/>
              <a:gd name="connsiteX2547" fmla="*/ 4036063 w 9013239"/>
              <a:gd name="connsiteY2547" fmla="*/ 4617408 h 4936668"/>
              <a:gd name="connsiteX2548" fmla="*/ 4017003 w 9013239"/>
              <a:gd name="connsiteY2548" fmla="*/ 4617408 h 4936668"/>
              <a:gd name="connsiteX2549" fmla="*/ 3997942 w 9013239"/>
              <a:gd name="connsiteY2549" fmla="*/ 4607876 h 4936668"/>
              <a:gd name="connsiteX2550" fmla="*/ 3988412 w 9013239"/>
              <a:gd name="connsiteY2550" fmla="*/ 4588816 h 4936668"/>
              <a:gd name="connsiteX2551" fmla="*/ 3978881 w 9013239"/>
              <a:gd name="connsiteY2551" fmla="*/ 4550696 h 4936668"/>
              <a:gd name="connsiteX2552" fmla="*/ 3969351 w 9013239"/>
              <a:gd name="connsiteY2552" fmla="*/ 4531636 h 4936668"/>
              <a:gd name="connsiteX2553" fmla="*/ 3945526 w 9013239"/>
              <a:gd name="connsiteY2553" fmla="*/ 4503044 h 4936668"/>
              <a:gd name="connsiteX2554" fmla="*/ 3945526 w 9013239"/>
              <a:gd name="connsiteY2554" fmla="*/ 4498280 h 4936668"/>
              <a:gd name="connsiteX2555" fmla="*/ 3950291 w 9013239"/>
              <a:gd name="connsiteY2555" fmla="*/ 4479216 h 4936668"/>
              <a:gd name="connsiteX2556" fmla="*/ 3945526 w 9013239"/>
              <a:gd name="connsiteY2556" fmla="*/ 4469688 h 4936668"/>
              <a:gd name="connsiteX2557" fmla="*/ 3940761 w 9013239"/>
              <a:gd name="connsiteY2557" fmla="*/ 4460156 h 4936668"/>
              <a:gd name="connsiteX2558" fmla="*/ 3935995 w 9013239"/>
              <a:gd name="connsiteY2558" fmla="*/ 4450628 h 4936668"/>
              <a:gd name="connsiteX2559" fmla="*/ 3940761 w 9013239"/>
              <a:gd name="connsiteY2559" fmla="*/ 4441096 h 4936668"/>
              <a:gd name="connsiteX2560" fmla="*/ 3940761 w 9013239"/>
              <a:gd name="connsiteY2560" fmla="*/ 4426800 h 4936668"/>
              <a:gd name="connsiteX2561" fmla="*/ 3935995 w 9013239"/>
              <a:gd name="connsiteY2561" fmla="*/ 4412504 h 4936668"/>
              <a:gd name="connsiteX2562" fmla="*/ 3921700 w 9013239"/>
              <a:gd name="connsiteY2562" fmla="*/ 4398212 h 4936668"/>
              <a:gd name="connsiteX2563" fmla="*/ 3897875 w 9013239"/>
              <a:gd name="connsiteY2563" fmla="*/ 4383916 h 4936668"/>
              <a:gd name="connsiteX2564" fmla="*/ 3878814 w 9013239"/>
              <a:gd name="connsiteY2564" fmla="*/ 4360088 h 4936668"/>
              <a:gd name="connsiteX2565" fmla="*/ 3859753 w 9013239"/>
              <a:gd name="connsiteY2565" fmla="*/ 4326732 h 4936668"/>
              <a:gd name="connsiteX2566" fmla="*/ 3845458 w 9013239"/>
              <a:gd name="connsiteY2566" fmla="*/ 4302908 h 4936668"/>
              <a:gd name="connsiteX2567" fmla="*/ 3826397 w 9013239"/>
              <a:gd name="connsiteY2567" fmla="*/ 4293376 h 4936668"/>
              <a:gd name="connsiteX2568" fmla="*/ 3812102 w 9013239"/>
              <a:gd name="connsiteY2568" fmla="*/ 4274316 h 4936668"/>
              <a:gd name="connsiteX2569" fmla="*/ 3807337 w 9013239"/>
              <a:gd name="connsiteY2569" fmla="*/ 4260020 h 4936668"/>
              <a:gd name="connsiteX2570" fmla="*/ 3807337 w 9013239"/>
              <a:gd name="connsiteY2570" fmla="*/ 4245728 h 4936668"/>
              <a:gd name="connsiteX2571" fmla="*/ 3797807 w 9013239"/>
              <a:gd name="connsiteY2571" fmla="*/ 4226664 h 4936668"/>
              <a:gd name="connsiteX2572" fmla="*/ 3773981 w 9013239"/>
              <a:gd name="connsiteY2572" fmla="*/ 4188544 h 4936668"/>
              <a:gd name="connsiteX2573" fmla="*/ 3759686 w 9013239"/>
              <a:gd name="connsiteY2573" fmla="*/ 4159956 h 4936668"/>
              <a:gd name="connsiteX2574" fmla="*/ 3759686 w 9013239"/>
              <a:gd name="connsiteY2574" fmla="*/ 4145660 h 4936668"/>
              <a:gd name="connsiteX2575" fmla="*/ 3745390 w 9013239"/>
              <a:gd name="connsiteY2575" fmla="*/ 4121832 h 4936668"/>
              <a:gd name="connsiteX2576" fmla="*/ 3716799 w 9013239"/>
              <a:gd name="connsiteY2576" fmla="*/ 4102772 h 4936668"/>
              <a:gd name="connsiteX2577" fmla="*/ 3702504 w 9013239"/>
              <a:gd name="connsiteY2577" fmla="*/ 4083712 h 4936668"/>
              <a:gd name="connsiteX2578" fmla="*/ 3697739 w 9013239"/>
              <a:gd name="connsiteY2578" fmla="*/ 4074180 h 4936668"/>
              <a:gd name="connsiteX2579" fmla="*/ 3654853 w 9013239"/>
              <a:gd name="connsiteY2579" fmla="*/ 4040824 h 4936668"/>
              <a:gd name="connsiteX2580" fmla="*/ 3645323 w 9013239"/>
              <a:gd name="connsiteY2580" fmla="*/ 4021764 h 4936668"/>
              <a:gd name="connsiteX2581" fmla="*/ 3635793 w 9013239"/>
              <a:gd name="connsiteY2581" fmla="*/ 4017000 h 4936668"/>
              <a:gd name="connsiteX2582" fmla="*/ 3626262 w 9013239"/>
              <a:gd name="connsiteY2582" fmla="*/ 4017000 h 4936668"/>
              <a:gd name="connsiteX2583" fmla="*/ 3621497 w 9013239"/>
              <a:gd name="connsiteY2583" fmla="*/ 4017000 h 4936668"/>
              <a:gd name="connsiteX2584" fmla="*/ 3616732 w 9013239"/>
              <a:gd name="connsiteY2584" fmla="*/ 4012236 h 4936668"/>
              <a:gd name="connsiteX2585" fmla="*/ 3607202 w 9013239"/>
              <a:gd name="connsiteY2585" fmla="*/ 4017000 h 4936668"/>
              <a:gd name="connsiteX2586" fmla="*/ 3588141 w 9013239"/>
              <a:gd name="connsiteY2586" fmla="*/ 4017000 h 4936668"/>
              <a:gd name="connsiteX2587" fmla="*/ 3550020 w 9013239"/>
              <a:gd name="connsiteY2587" fmla="*/ 4012236 h 4936668"/>
              <a:gd name="connsiteX2588" fmla="*/ 3521429 w 9013239"/>
              <a:gd name="connsiteY2588" fmla="*/ 4007472 h 4936668"/>
              <a:gd name="connsiteX2589" fmla="*/ 3507134 w 9013239"/>
              <a:gd name="connsiteY2589" fmla="*/ 4002704 h 4936668"/>
              <a:gd name="connsiteX2590" fmla="*/ 3492839 w 9013239"/>
              <a:gd name="connsiteY2590" fmla="*/ 4002704 h 4936668"/>
              <a:gd name="connsiteX2591" fmla="*/ 3488073 w 9013239"/>
              <a:gd name="connsiteY2591" fmla="*/ 4012236 h 4936668"/>
              <a:gd name="connsiteX2592" fmla="*/ 3473778 w 9013239"/>
              <a:gd name="connsiteY2592" fmla="*/ 4017000 h 4936668"/>
              <a:gd name="connsiteX2593" fmla="*/ 3454717 w 9013239"/>
              <a:gd name="connsiteY2593" fmla="*/ 4021764 h 4936668"/>
              <a:gd name="connsiteX2594" fmla="*/ 3435657 w 9013239"/>
              <a:gd name="connsiteY2594" fmla="*/ 4040824 h 4936668"/>
              <a:gd name="connsiteX2595" fmla="*/ 3416597 w 9013239"/>
              <a:gd name="connsiteY2595" fmla="*/ 4078948 h 4936668"/>
              <a:gd name="connsiteX2596" fmla="*/ 3411831 w 9013239"/>
              <a:gd name="connsiteY2596" fmla="*/ 4102772 h 4936668"/>
              <a:gd name="connsiteX2597" fmla="*/ 3411831 w 9013239"/>
              <a:gd name="connsiteY2597" fmla="*/ 4112304 h 4936668"/>
              <a:gd name="connsiteX2598" fmla="*/ 3407066 w 9013239"/>
              <a:gd name="connsiteY2598" fmla="*/ 4117068 h 4936668"/>
              <a:gd name="connsiteX2599" fmla="*/ 3397536 w 9013239"/>
              <a:gd name="connsiteY2599" fmla="*/ 4121832 h 4936668"/>
              <a:gd name="connsiteX2600" fmla="*/ 3388006 w 9013239"/>
              <a:gd name="connsiteY2600" fmla="*/ 4131364 h 4936668"/>
              <a:gd name="connsiteX2601" fmla="*/ 3378475 w 9013239"/>
              <a:gd name="connsiteY2601" fmla="*/ 4150424 h 4936668"/>
              <a:gd name="connsiteX2602" fmla="*/ 3364180 w 9013239"/>
              <a:gd name="connsiteY2602" fmla="*/ 4155188 h 4936668"/>
              <a:gd name="connsiteX2603" fmla="*/ 3349885 w 9013239"/>
              <a:gd name="connsiteY2603" fmla="*/ 4155188 h 4936668"/>
              <a:gd name="connsiteX2604" fmla="*/ 3326059 w 9013239"/>
              <a:gd name="connsiteY2604" fmla="*/ 4145660 h 4936668"/>
              <a:gd name="connsiteX2605" fmla="*/ 3287938 w 9013239"/>
              <a:gd name="connsiteY2605" fmla="*/ 4121832 h 4936668"/>
              <a:gd name="connsiteX2606" fmla="*/ 3259347 w 9013239"/>
              <a:gd name="connsiteY2606" fmla="*/ 4102772 h 4936668"/>
              <a:gd name="connsiteX2607" fmla="*/ 3235522 w 9013239"/>
              <a:gd name="connsiteY2607" fmla="*/ 4098008 h 4936668"/>
              <a:gd name="connsiteX2608" fmla="*/ 3216461 w 9013239"/>
              <a:gd name="connsiteY2608" fmla="*/ 4088476 h 4936668"/>
              <a:gd name="connsiteX2609" fmla="*/ 3202166 w 9013239"/>
              <a:gd name="connsiteY2609" fmla="*/ 4069416 h 4936668"/>
              <a:gd name="connsiteX2610" fmla="*/ 3187871 w 9013239"/>
              <a:gd name="connsiteY2610" fmla="*/ 4059888 h 4936668"/>
              <a:gd name="connsiteX2611" fmla="*/ 3173575 w 9013239"/>
              <a:gd name="connsiteY2611" fmla="*/ 4055120 h 4936668"/>
              <a:gd name="connsiteX2612" fmla="*/ 3159280 w 9013239"/>
              <a:gd name="connsiteY2612" fmla="*/ 4036060 h 4936668"/>
              <a:gd name="connsiteX2613" fmla="*/ 3140219 w 9013239"/>
              <a:gd name="connsiteY2613" fmla="*/ 4002704 h 4936668"/>
              <a:gd name="connsiteX2614" fmla="*/ 3130689 w 9013239"/>
              <a:gd name="connsiteY2614" fmla="*/ 3978880 h 4936668"/>
              <a:gd name="connsiteX2615" fmla="*/ 3130689 w 9013239"/>
              <a:gd name="connsiteY2615" fmla="*/ 3955052 h 4936668"/>
              <a:gd name="connsiteX2616" fmla="*/ 3106863 w 9013239"/>
              <a:gd name="connsiteY2616" fmla="*/ 3897872 h 4936668"/>
              <a:gd name="connsiteX2617" fmla="*/ 3092568 w 9013239"/>
              <a:gd name="connsiteY2617" fmla="*/ 3869280 h 4936668"/>
              <a:gd name="connsiteX2618" fmla="*/ 3083037 w 9013239"/>
              <a:gd name="connsiteY2618" fmla="*/ 3859752 h 4936668"/>
              <a:gd name="connsiteX2619" fmla="*/ 3063977 w 9013239"/>
              <a:gd name="connsiteY2619" fmla="*/ 3845456 h 4936668"/>
              <a:gd name="connsiteX2620" fmla="*/ 3035386 w 9013239"/>
              <a:gd name="connsiteY2620" fmla="*/ 3831160 h 4936668"/>
              <a:gd name="connsiteX2621" fmla="*/ 3002031 w 9013239"/>
              <a:gd name="connsiteY2621" fmla="*/ 3797804 h 4936668"/>
              <a:gd name="connsiteX2622" fmla="*/ 2954379 w 9013239"/>
              <a:gd name="connsiteY2622" fmla="*/ 3750152 h 4936668"/>
              <a:gd name="connsiteX2623" fmla="*/ 2921023 w 9013239"/>
              <a:gd name="connsiteY2623" fmla="*/ 3721564 h 4936668"/>
              <a:gd name="connsiteX2624" fmla="*/ 2901963 w 9013239"/>
              <a:gd name="connsiteY2624" fmla="*/ 3712032 h 4936668"/>
              <a:gd name="connsiteX2625" fmla="*/ 2882902 w 9013239"/>
              <a:gd name="connsiteY2625" fmla="*/ 3697736 h 4936668"/>
              <a:gd name="connsiteX2626" fmla="*/ 2868607 w 9013239"/>
              <a:gd name="connsiteY2626" fmla="*/ 3673912 h 4936668"/>
              <a:gd name="connsiteX2627" fmla="*/ 2854311 w 9013239"/>
              <a:gd name="connsiteY2627" fmla="*/ 3654852 h 4936668"/>
              <a:gd name="connsiteX2628" fmla="*/ 2782835 w 9013239"/>
              <a:gd name="connsiteY2628" fmla="*/ 3654852 h 4936668"/>
              <a:gd name="connsiteX2629" fmla="*/ 2749479 w 9013239"/>
              <a:gd name="connsiteY2629" fmla="*/ 3654852 h 4936668"/>
              <a:gd name="connsiteX2630" fmla="*/ 2682767 w 9013239"/>
              <a:gd name="connsiteY2630" fmla="*/ 3654852 h 4936668"/>
              <a:gd name="connsiteX2631" fmla="*/ 2644646 w 9013239"/>
              <a:gd name="connsiteY2631" fmla="*/ 3654852 h 4936668"/>
              <a:gd name="connsiteX2632" fmla="*/ 2577934 w 9013239"/>
              <a:gd name="connsiteY2632" fmla="*/ 3654852 h 4936668"/>
              <a:gd name="connsiteX2633" fmla="*/ 2577934 w 9013239"/>
              <a:gd name="connsiteY2633" fmla="*/ 3716796 h 4936668"/>
              <a:gd name="connsiteX2634" fmla="*/ 2577934 w 9013239"/>
              <a:gd name="connsiteY2634" fmla="*/ 3735856 h 4936668"/>
              <a:gd name="connsiteX2635" fmla="*/ 2358738 w 9013239"/>
              <a:gd name="connsiteY2635" fmla="*/ 3735856 h 4936668"/>
              <a:gd name="connsiteX2636" fmla="*/ 2301557 w 9013239"/>
              <a:gd name="connsiteY2636" fmla="*/ 3735856 h 4936668"/>
              <a:gd name="connsiteX2637" fmla="*/ 2134777 w 9013239"/>
              <a:gd name="connsiteY2637" fmla="*/ 3735856 h 4936668"/>
              <a:gd name="connsiteX2638" fmla="*/ 2063300 w 9013239"/>
              <a:gd name="connsiteY2638" fmla="*/ 3712032 h 4936668"/>
              <a:gd name="connsiteX2639" fmla="*/ 1987058 w 9013239"/>
              <a:gd name="connsiteY2639" fmla="*/ 3683440 h 4936668"/>
              <a:gd name="connsiteX2640" fmla="*/ 1915581 w 9013239"/>
              <a:gd name="connsiteY2640" fmla="*/ 3654852 h 4936668"/>
              <a:gd name="connsiteX2641" fmla="*/ 1767862 w 9013239"/>
              <a:gd name="connsiteY2641" fmla="*/ 3602436 h 4936668"/>
              <a:gd name="connsiteX2642" fmla="*/ 1691620 w 9013239"/>
              <a:gd name="connsiteY2642" fmla="*/ 3573844 h 4936668"/>
              <a:gd name="connsiteX2643" fmla="*/ 1543901 w 9013239"/>
              <a:gd name="connsiteY2643" fmla="*/ 3516660 h 4936668"/>
              <a:gd name="connsiteX2644" fmla="*/ 1553432 w 9013239"/>
              <a:gd name="connsiteY2644" fmla="*/ 3507132 h 4936668"/>
              <a:gd name="connsiteX2645" fmla="*/ 1562962 w 9013239"/>
              <a:gd name="connsiteY2645" fmla="*/ 3478540 h 4936668"/>
              <a:gd name="connsiteX2646" fmla="*/ 1543901 w 9013239"/>
              <a:gd name="connsiteY2646" fmla="*/ 3483308 h 4936668"/>
              <a:gd name="connsiteX2647" fmla="*/ 1453364 w 9013239"/>
              <a:gd name="connsiteY2647" fmla="*/ 3488072 h 4936668"/>
              <a:gd name="connsiteX2648" fmla="*/ 1410478 w 9013239"/>
              <a:gd name="connsiteY2648" fmla="*/ 3492836 h 4936668"/>
              <a:gd name="connsiteX2649" fmla="*/ 1362827 w 9013239"/>
              <a:gd name="connsiteY2649" fmla="*/ 3497600 h 4936668"/>
              <a:gd name="connsiteX2650" fmla="*/ 1319940 w 9013239"/>
              <a:gd name="connsiteY2650" fmla="*/ 3502368 h 4936668"/>
              <a:gd name="connsiteX2651" fmla="*/ 1272289 w 9013239"/>
              <a:gd name="connsiteY2651" fmla="*/ 3507132 h 4936668"/>
              <a:gd name="connsiteX2652" fmla="*/ 1229403 w 9013239"/>
              <a:gd name="connsiteY2652" fmla="*/ 3511896 h 4936668"/>
              <a:gd name="connsiteX2653" fmla="*/ 1186517 w 9013239"/>
              <a:gd name="connsiteY2653" fmla="*/ 3516660 h 4936668"/>
              <a:gd name="connsiteX2654" fmla="*/ 1186517 w 9013239"/>
              <a:gd name="connsiteY2654" fmla="*/ 3511896 h 4936668"/>
              <a:gd name="connsiteX2655" fmla="*/ 1181752 w 9013239"/>
              <a:gd name="connsiteY2655" fmla="*/ 3492836 h 4936668"/>
              <a:gd name="connsiteX2656" fmla="*/ 1176987 w 9013239"/>
              <a:gd name="connsiteY2656" fmla="*/ 3483308 h 4936668"/>
              <a:gd name="connsiteX2657" fmla="*/ 1167456 w 9013239"/>
              <a:gd name="connsiteY2657" fmla="*/ 3488072 h 4936668"/>
              <a:gd name="connsiteX2658" fmla="*/ 1162691 w 9013239"/>
              <a:gd name="connsiteY2658" fmla="*/ 3464244 h 4936668"/>
              <a:gd name="connsiteX2659" fmla="*/ 1167456 w 9013239"/>
              <a:gd name="connsiteY2659" fmla="*/ 3449952 h 4936668"/>
              <a:gd name="connsiteX2660" fmla="*/ 1162691 w 9013239"/>
              <a:gd name="connsiteY2660" fmla="*/ 3440420 h 4936668"/>
              <a:gd name="connsiteX2661" fmla="*/ 1153161 w 9013239"/>
              <a:gd name="connsiteY2661" fmla="*/ 3407064 h 4936668"/>
              <a:gd name="connsiteX2662" fmla="*/ 1134100 w 9013239"/>
              <a:gd name="connsiteY2662" fmla="*/ 3373708 h 4936668"/>
              <a:gd name="connsiteX2663" fmla="*/ 1081684 w 9013239"/>
              <a:gd name="connsiteY2663" fmla="*/ 3326056 h 4936668"/>
              <a:gd name="connsiteX2664" fmla="*/ 1057858 w 9013239"/>
              <a:gd name="connsiteY2664" fmla="*/ 3311760 h 4936668"/>
              <a:gd name="connsiteX2665" fmla="*/ 1034033 w 9013239"/>
              <a:gd name="connsiteY2665" fmla="*/ 3292700 h 4936668"/>
              <a:gd name="connsiteX2666" fmla="*/ 1024502 w 9013239"/>
              <a:gd name="connsiteY2666" fmla="*/ 3287936 h 4936668"/>
              <a:gd name="connsiteX2667" fmla="*/ 1010207 w 9013239"/>
              <a:gd name="connsiteY2667" fmla="*/ 3283172 h 4936668"/>
              <a:gd name="connsiteX2668" fmla="*/ 1000677 w 9013239"/>
              <a:gd name="connsiteY2668" fmla="*/ 3292700 h 4936668"/>
              <a:gd name="connsiteX2669" fmla="*/ 986381 w 9013239"/>
              <a:gd name="connsiteY2669" fmla="*/ 3287936 h 4936668"/>
              <a:gd name="connsiteX2670" fmla="*/ 986381 w 9013239"/>
              <a:gd name="connsiteY2670" fmla="*/ 3268876 h 4936668"/>
              <a:gd name="connsiteX2671" fmla="*/ 972086 w 9013239"/>
              <a:gd name="connsiteY2671" fmla="*/ 3235520 h 4936668"/>
              <a:gd name="connsiteX2672" fmla="*/ 957791 w 9013239"/>
              <a:gd name="connsiteY2672" fmla="*/ 3235520 h 4936668"/>
              <a:gd name="connsiteX2673" fmla="*/ 919670 w 9013239"/>
              <a:gd name="connsiteY2673" fmla="*/ 3235520 h 4936668"/>
              <a:gd name="connsiteX2674" fmla="*/ 872018 w 9013239"/>
              <a:gd name="connsiteY2674" fmla="*/ 3216460 h 4936668"/>
              <a:gd name="connsiteX2675" fmla="*/ 857723 w 9013239"/>
              <a:gd name="connsiteY2675" fmla="*/ 3206928 h 4936668"/>
              <a:gd name="connsiteX2676" fmla="*/ 852958 w 9013239"/>
              <a:gd name="connsiteY2676" fmla="*/ 3192632 h 4936668"/>
              <a:gd name="connsiteX2677" fmla="*/ 829132 w 9013239"/>
              <a:gd name="connsiteY2677" fmla="*/ 3173572 h 4936668"/>
              <a:gd name="connsiteX2678" fmla="*/ 800541 w 9013239"/>
              <a:gd name="connsiteY2678" fmla="*/ 3159276 h 4936668"/>
              <a:gd name="connsiteX2679" fmla="*/ 781481 w 9013239"/>
              <a:gd name="connsiteY2679" fmla="*/ 3164044 h 4936668"/>
              <a:gd name="connsiteX2680" fmla="*/ 757655 w 9013239"/>
              <a:gd name="connsiteY2680" fmla="*/ 3164044 h 4936668"/>
              <a:gd name="connsiteX2681" fmla="*/ 729065 w 9013239"/>
              <a:gd name="connsiteY2681" fmla="*/ 3149748 h 4936668"/>
              <a:gd name="connsiteX2682" fmla="*/ 710004 w 9013239"/>
              <a:gd name="connsiteY2682" fmla="*/ 3149748 h 4936668"/>
              <a:gd name="connsiteX2683" fmla="*/ 676648 w 9013239"/>
              <a:gd name="connsiteY2683" fmla="*/ 3154512 h 4936668"/>
              <a:gd name="connsiteX2684" fmla="*/ 662353 w 9013239"/>
              <a:gd name="connsiteY2684" fmla="*/ 3149748 h 4936668"/>
              <a:gd name="connsiteX2685" fmla="*/ 648057 w 9013239"/>
              <a:gd name="connsiteY2685" fmla="*/ 3135452 h 4936668"/>
              <a:gd name="connsiteX2686" fmla="*/ 638527 w 9013239"/>
              <a:gd name="connsiteY2686" fmla="*/ 3130688 h 4936668"/>
              <a:gd name="connsiteX2687" fmla="*/ 638527 w 9013239"/>
              <a:gd name="connsiteY2687" fmla="*/ 3111628 h 4936668"/>
              <a:gd name="connsiteX2688" fmla="*/ 638527 w 9013239"/>
              <a:gd name="connsiteY2688" fmla="*/ 3097332 h 4936668"/>
              <a:gd name="connsiteX2689" fmla="*/ 638527 w 9013239"/>
              <a:gd name="connsiteY2689" fmla="*/ 3087800 h 4936668"/>
              <a:gd name="connsiteX2690" fmla="*/ 633762 w 9013239"/>
              <a:gd name="connsiteY2690" fmla="*/ 3059208 h 4936668"/>
              <a:gd name="connsiteX2691" fmla="*/ 638527 w 9013239"/>
              <a:gd name="connsiteY2691" fmla="*/ 3035384 h 4936668"/>
              <a:gd name="connsiteX2692" fmla="*/ 633762 w 9013239"/>
              <a:gd name="connsiteY2692" fmla="*/ 3025852 h 4936668"/>
              <a:gd name="connsiteX2693" fmla="*/ 624232 w 9013239"/>
              <a:gd name="connsiteY2693" fmla="*/ 3021088 h 4936668"/>
              <a:gd name="connsiteX2694" fmla="*/ 600406 w 9013239"/>
              <a:gd name="connsiteY2694" fmla="*/ 3011560 h 4936668"/>
              <a:gd name="connsiteX2695" fmla="*/ 600406 w 9013239"/>
              <a:gd name="connsiteY2695" fmla="*/ 2997264 h 4936668"/>
              <a:gd name="connsiteX2696" fmla="*/ 600406 w 9013239"/>
              <a:gd name="connsiteY2696" fmla="*/ 2978204 h 4936668"/>
              <a:gd name="connsiteX2697" fmla="*/ 595641 w 9013239"/>
              <a:gd name="connsiteY2697" fmla="*/ 2968672 h 4936668"/>
              <a:gd name="connsiteX2698" fmla="*/ 576580 w 9013239"/>
              <a:gd name="connsiteY2698" fmla="*/ 2959144 h 4936668"/>
              <a:gd name="connsiteX2699" fmla="*/ 557520 w 9013239"/>
              <a:gd name="connsiteY2699" fmla="*/ 2935316 h 4936668"/>
              <a:gd name="connsiteX2700" fmla="*/ 538459 w 9013239"/>
              <a:gd name="connsiteY2700" fmla="*/ 2921020 h 4936668"/>
              <a:gd name="connsiteX2701" fmla="*/ 528929 w 9013239"/>
              <a:gd name="connsiteY2701" fmla="*/ 2897196 h 4936668"/>
              <a:gd name="connsiteX2702" fmla="*/ 514634 w 9013239"/>
              <a:gd name="connsiteY2702" fmla="*/ 2887664 h 4936668"/>
              <a:gd name="connsiteX2703" fmla="*/ 509869 w 9013239"/>
              <a:gd name="connsiteY2703" fmla="*/ 2873368 h 4936668"/>
              <a:gd name="connsiteX2704" fmla="*/ 476513 w 9013239"/>
              <a:gd name="connsiteY2704" fmla="*/ 2830484 h 4936668"/>
              <a:gd name="connsiteX2705" fmla="*/ 443157 w 9013239"/>
              <a:gd name="connsiteY2705" fmla="*/ 2792364 h 4936668"/>
              <a:gd name="connsiteX2706" fmla="*/ 438392 w 9013239"/>
              <a:gd name="connsiteY2706" fmla="*/ 2773304 h 4936668"/>
              <a:gd name="connsiteX2707" fmla="*/ 438392 w 9013239"/>
              <a:gd name="connsiteY2707" fmla="*/ 2749476 h 4936668"/>
              <a:gd name="connsiteX2708" fmla="*/ 447922 w 9013239"/>
              <a:gd name="connsiteY2708" fmla="*/ 2730416 h 4936668"/>
              <a:gd name="connsiteX2709" fmla="*/ 457452 w 9013239"/>
              <a:gd name="connsiteY2709" fmla="*/ 2716120 h 4936668"/>
              <a:gd name="connsiteX2710" fmla="*/ 457452 w 9013239"/>
              <a:gd name="connsiteY2710" fmla="*/ 2701824 h 4936668"/>
              <a:gd name="connsiteX2711" fmla="*/ 452687 w 9013239"/>
              <a:gd name="connsiteY2711" fmla="*/ 2692296 h 4936668"/>
              <a:gd name="connsiteX2712" fmla="*/ 443157 w 9013239"/>
              <a:gd name="connsiteY2712" fmla="*/ 2678000 h 4936668"/>
              <a:gd name="connsiteX2713" fmla="*/ 400271 w 9013239"/>
              <a:gd name="connsiteY2713" fmla="*/ 2663704 h 4936668"/>
              <a:gd name="connsiteX2714" fmla="*/ 362150 w 9013239"/>
              <a:gd name="connsiteY2714" fmla="*/ 2625584 h 4936668"/>
              <a:gd name="connsiteX2715" fmla="*/ 362150 w 9013239"/>
              <a:gd name="connsiteY2715" fmla="*/ 2592228 h 4936668"/>
              <a:gd name="connsiteX2716" fmla="*/ 347854 w 9013239"/>
              <a:gd name="connsiteY2716" fmla="*/ 2558872 h 4936668"/>
              <a:gd name="connsiteX2717" fmla="*/ 347854 w 9013239"/>
              <a:gd name="connsiteY2717" fmla="*/ 2535044 h 4936668"/>
              <a:gd name="connsiteX2718" fmla="*/ 343089 w 9013239"/>
              <a:gd name="connsiteY2718" fmla="*/ 2511220 h 4936668"/>
              <a:gd name="connsiteX2719" fmla="*/ 357385 w 9013239"/>
              <a:gd name="connsiteY2719" fmla="*/ 2506456 h 4936668"/>
              <a:gd name="connsiteX2720" fmla="*/ 362150 w 9013239"/>
              <a:gd name="connsiteY2720" fmla="*/ 2511220 h 4936668"/>
              <a:gd name="connsiteX2721" fmla="*/ 362150 w 9013239"/>
              <a:gd name="connsiteY2721" fmla="*/ 2520752 h 4936668"/>
              <a:gd name="connsiteX2722" fmla="*/ 366915 w 9013239"/>
              <a:gd name="connsiteY2722" fmla="*/ 2535044 h 4936668"/>
              <a:gd name="connsiteX2723" fmla="*/ 376445 w 9013239"/>
              <a:gd name="connsiteY2723" fmla="*/ 2549340 h 4936668"/>
              <a:gd name="connsiteX2724" fmla="*/ 390740 w 9013239"/>
              <a:gd name="connsiteY2724" fmla="*/ 2554108 h 4936668"/>
              <a:gd name="connsiteX2725" fmla="*/ 400271 w 9013239"/>
              <a:gd name="connsiteY2725" fmla="*/ 2563636 h 4936668"/>
              <a:gd name="connsiteX2726" fmla="*/ 405036 w 9013239"/>
              <a:gd name="connsiteY2726" fmla="*/ 2568400 h 4936668"/>
              <a:gd name="connsiteX2727" fmla="*/ 414566 w 9013239"/>
              <a:gd name="connsiteY2727" fmla="*/ 2573168 h 4936668"/>
              <a:gd name="connsiteX2728" fmla="*/ 409801 w 9013239"/>
              <a:gd name="connsiteY2728" fmla="*/ 2563636 h 4936668"/>
              <a:gd name="connsiteX2729" fmla="*/ 405036 w 9013239"/>
              <a:gd name="connsiteY2729" fmla="*/ 2558872 h 4936668"/>
              <a:gd name="connsiteX2730" fmla="*/ 400271 w 9013239"/>
              <a:gd name="connsiteY2730" fmla="*/ 2539812 h 4936668"/>
              <a:gd name="connsiteX2731" fmla="*/ 390740 w 9013239"/>
              <a:gd name="connsiteY2731" fmla="*/ 2520752 h 4936668"/>
              <a:gd name="connsiteX2732" fmla="*/ 376445 w 9013239"/>
              <a:gd name="connsiteY2732" fmla="*/ 2506456 h 4936668"/>
              <a:gd name="connsiteX2733" fmla="*/ 371680 w 9013239"/>
              <a:gd name="connsiteY2733" fmla="*/ 2487396 h 4936668"/>
              <a:gd name="connsiteX2734" fmla="*/ 366915 w 9013239"/>
              <a:gd name="connsiteY2734" fmla="*/ 2482628 h 4936668"/>
              <a:gd name="connsiteX2735" fmla="*/ 362150 w 9013239"/>
              <a:gd name="connsiteY2735" fmla="*/ 2477864 h 4936668"/>
              <a:gd name="connsiteX2736" fmla="*/ 376445 w 9013239"/>
              <a:gd name="connsiteY2736" fmla="*/ 2468332 h 4936668"/>
              <a:gd name="connsiteX2737" fmla="*/ 390740 w 9013239"/>
              <a:gd name="connsiteY2737" fmla="*/ 2458804 h 4936668"/>
              <a:gd name="connsiteX2738" fmla="*/ 409801 w 9013239"/>
              <a:gd name="connsiteY2738" fmla="*/ 2458804 h 4936668"/>
              <a:gd name="connsiteX2739" fmla="*/ 466983 w 9013239"/>
              <a:gd name="connsiteY2739" fmla="*/ 2458804 h 4936668"/>
              <a:gd name="connsiteX2740" fmla="*/ 481278 w 9013239"/>
              <a:gd name="connsiteY2740" fmla="*/ 2454040 h 4936668"/>
              <a:gd name="connsiteX2741" fmla="*/ 490808 w 9013239"/>
              <a:gd name="connsiteY2741" fmla="*/ 2458804 h 4936668"/>
              <a:gd name="connsiteX2742" fmla="*/ 500338 w 9013239"/>
              <a:gd name="connsiteY2742" fmla="*/ 2458804 h 4936668"/>
              <a:gd name="connsiteX2743" fmla="*/ 481278 w 9013239"/>
              <a:gd name="connsiteY2743" fmla="*/ 2449272 h 4936668"/>
              <a:gd name="connsiteX2744" fmla="*/ 476513 w 9013239"/>
              <a:gd name="connsiteY2744" fmla="*/ 2454040 h 4936668"/>
              <a:gd name="connsiteX2745" fmla="*/ 462217 w 9013239"/>
              <a:gd name="connsiteY2745" fmla="*/ 2449272 h 4936668"/>
              <a:gd name="connsiteX2746" fmla="*/ 443157 w 9013239"/>
              <a:gd name="connsiteY2746" fmla="*/ 2454040 h 4936668"/>
              <a:gd name="connsiteX2747" fmla="*/ 433627 w 9013239"/>
              <a:gd name="connsiteY2747" fmla="*/ 2449272 h 4936668"/>
              <a:gd name="connsiteX2748" fmla="*/ 424096 w 9013239"/>
              <a:gd name="connsiteY2748" fmla="*/ 2444508 h 4936668"/>
              <a:gd name="connsiteX2749" fmla="*/ 419331 w 9013239"/>
              <a:gd name="connsiteY2749" fmla="*/ 2444508 h 4936668"/>
              <a:gd name="connsiteX2750" fmla="*/ 400271 w 9013239"/>
              <a:gd name="connsiteY2750" fmla="*/ 2454040 h 4936668"/>
              <a:gd name="connsiteX2751" fmla="*/ 390740 w 9013239"/>
              <a:gd name="connsiteY2751" fmla="*/ 2454040 h 4936668"/>
              <a:gd name="connsiteX2752" fmla="*/ 371680 w 9013239"/>
              <a:gd name="connsiteY2752" fmla="*/ 2439744 h 4936668"/>
              <a:gd name="connsiteX2753" fmla="*/ 362150 w 9013239"/>
              <a:gd name="connsiteY2753" fmla="*/ 2439744 h 4936668"/>
              <a:gd name="connsiteX2754" fmla="*/ 347854 w 9013239"/>
              <a:gd name="connsiteY2754" fmla="*/ 2444508 h 4936668"/>
              <a:gd name="connsiteX2755" fmla="*/ 347854 w 9013239"/>
              <a:gd name="connsiteY2755" fmla="*/ 2477864 h 4936668"/>
              <a:gd name="connsiteX2756" fmla="*/ 352619 w 9013239"/>
              <a:gd name="connsiteY2756" fmla="*/ 2501688 h 4936668"/>
              <a:gd name="connsiteX2757" fmla="*/ 343089 w 9013239"/>
              <a:gd name="connsiteY2757" fmla="*/ 2501688 h 4936668"/>
              <a:gd name="connsiteX2758" fmla="*/ 333559 w 9013239"/>
              <a:gd name="connsiteY2758" fmla="*/ 2492160 h 4936668"/>
              <a:gd name="connsiteX2759" fmla="*/ 319264 w 9013239"/>
              <a:gd name="connsiteY2759" fmla="*/ 2487396 h 4936668"/>
              <a:gd name="connsiteX2760" fmla="*/ 304968 w 9013239"/>
              <a:gd name="connsiteY2760" fmla="*/ 2477864 h 4936668"/>
              <a:gd name="connsiteX2761" fmla="*/ 285908 w 9013239"/>
              <a:gd name="connsiteY2761" fmla="*/ 2463568 h 4936668"/>
              <a:gd name="connsiteX2762" fmla="*/ 281143 w 9013239"/>
              <a:gd name="connsiteY2762" fmla="*/ 2458804 h 4936668"/>
              <a:gd name="connsiteX2763" fmla="*/ 266847 w 9013239"/>
              <a:gd name="connsiteY2763" fmla="*/ 2468332 h 4936668"/>
              <a:gd name="connsiteX2764" fmla="*/ 266847 w 9013239"/>
              <a:gd name="connsiteY2764" fmla="*/ 2463568 h 4936668"/>
              <a:gd name="connsiteX2765" fmla="*/ 271612 w 9013239"/>
              <a:gd name="connsiteY2765" fmla="*/ 2449272 h 4936668"/>
              <a:gd name="connsiteX2766" fmla="*/ 271612 w 9013239"/>
              <a:gd name="connsiteY2766" fmla="*/ 2420684 h 4936668"/>
              <a:gd name="connsiteX2767" fmla="*/ 285908 w 9013239"/>
              <a:gd name="connsiteY2767" fmla="*/ 2444508 h 4936668"/>
              <a:gd name="connsiteX2768" fmla="*/ 281143 w 9013239"/>
              <a:gd name="connsiteY2768" fmla="*/ 2430212 h 4936668"/>
              <a:gd name="connsiteX2769" fmla="*/ 271612 w 9013239"/>
              <a:gd name="connsiteY2769" fmla="*/ 2411152 h 4936668"/>
              <a:gd name="connsiteX2770" fmla="*/ 262082 w 9013239"/>
              <a:gd name="connsiteY2770" fmla="*/ 2406388 h 4936668"/>
              <a:gd name="connsiteX2771" fmla="*/ 247787 w 9013239"/>
              <a:gd name="connsiteY2771" fmla="*/ 2377796 h 4936668"/>
              <a:gd name="connsiteX2772" fmla="*/ 223961 w 9013239"/>
              <a:gd name="connsiteY2772" fmla="*/ 2358736 h 4936668"/>
              <a:gd name="connsiteX2773" fmla="*/ 200135 w 9013239"/>
              <a:gd name="connsiteY2773" fmla="*/ 2334912 h 4936668"/>
              <a:gd name="connsiteX2774" fmla="*/ 157249 w 9013239"/>
              <a:gd name="connsiteY2774" fmla="*/ 2287260 h 4936668"/>
              <a:gd name="connsiteX2775" fmla="*/ 157249 w 9013239"/>
              <a:gd name="connsiteY2775" fmla="*/ 2244372 h 4936668"/>
              <a:gd name="connsiteX2776" fmla="*/ 138189 w 9013239"/>
              <a:gd name="connsiteY2776" fmla="*/ 2191956 h 4936668"/>
              <a:gd name="connsiteX2777" fmla="*/ 147719 w 9013239"/>
              <a:gd name="connsiteY2777" fmla="*/ 2163364 h 4936668"/>
              <a:gd name="connsiteX2778" fmla="*/ 147719 w 9013239"/>
              <a:gd name="connsiteY2778" fmla="*/ 2144304 h 4936668"/>
              <a:gd name="connsiteX2779" fmla="*/ 138189 w 9013239"/>
              <a:gd name="connsiteY2779" fmla="*/ 2110948 h 4936668"/>
              <a:gd name="connsiteX2780" fmla="*/ 128658 w 9013239"/>
              <a:gd name="connsiteY2780" fmla="*/ 2091888 h 4936668"/>
              <a:gd name="connsiteX2781" fmla="*/ 95303 w 9013239"/>
              <a:gd name="connsiteY2781" fmla="*/ 2044236 h 4936668"/>
              <a:gd name="connsiteX2782" fmla="*/ 61947 w 9013239"/>
              <a:gd name="connsiteY2782" fmla="*/ 2015648 h 4936668"/>
              <a:gd name="connsiteX2783" fmla="*/ 57182 w 9013239"/>
              <a:gd name="connsiteY2783" fmla="*/ 1991820 h 4936668"/>
              <a:gd name="connsiteX2784" fmla="*/ 52416 w 9013239"/>
              <a:gd name="connsiteY2784" fmla="*/ 1963232 h 4936668"/>
              <a:gd name="connsiteX2785" fmla="*/ 61947 w 9013239"/>
              <a:gd name="connsiteY2785" fmla="*/ 1944168 h 4936668"/>
              <a:gd name="connsiteX2786" fmla="*/ 66712 w 9013239"/>
              <a:gd name="connsiteY2786" fmla="*/ 1920344 h 4936668"/>
              <a:gd name="connsiteX2787" fmla="*/ 71477 w 9013239"/>
              <a:gd name="connsiteY2787" fmla="*/ 1915580 h 4936668"/>
              <a:gd name="connsiteX2788" fmla="*/ 76242 w 9013239"/>
              <a:gd name="connsiteY2788" fmla="*/ 1915580 h 4936668"/>
              <a:gd name="connsiteX2789" fmla="*/ 71477 w 9013239"/>
              <a:gd name="connsiteY2789" fmla="*/ 1920344 h 4936668"/>
              <a:gd name="connsiteX2790" fmla="*/ 76242 w 9013239"/>
              <a:gd name="connsiteY2790" fmla="*/ 1920344 h 4936668"/>
              <a:gd name="connsiteX2791" fmla="*/ 81007 w 9013239"/>
              <a:gd name="connsiteY2791" fmla="*/ 1910816 h 4936668"/>
              <a:gd name="connsiteX2792" fmla="*/ 81007 w 9013239"/>
              <a:gd name="connsiteY2792" fmla="*/ 1906048 h 4936668"/>
              <a:gd name="connsiteX2793" fmla="*/ 76242 w 9013239"/>
              <a:gd name="connsiteY2793" fmla="*/ 1906048 h 4936668"/>
              <a:gd name="connsiteX2794" fmla="*/ 76242 w 9013239"/>
              <a:gd name="connsiteY2794" fmla="*/ 1901284 h 4936668"/>
              <a:gd name="connsiteX2795" fmla="*/ 81007 w 9013239"/>
              <a:gd name="connsiteY2795" fmla="*/ 1896520 h 4936668"/>
              <a:gd name="connsiteX2796" fmla="*/ 90537 w 9013239"/>
              <a:gd name="connsiteY2796" fmla="*/ 1867928 h 4936668"/>
              <a:gd name="connsiteX2797" fmla="*/ 90537 w 9013239"/>
              <a:gd name="connsiteY2797" fmla="*/ 1829808 h 4936668"/>
              <a:gd name="connsiteX2798" fmla="*/ 100068 w 9013239"/>
              <a:gd name="connsiteY2798" fmla="*/ 1782156 h 4936668"/>
              <a:gd name="connsiteX2799" fmla="*/ 100068 w 9013239"/>
              <a:gd name="connsiteY2799" fmla="*/ 1763096 h 4936668"/>
              <a:gd name="connsiteX2800" fmla="*/ 95303 w 9013239"/>
              <a:gd name="connsiteY2800" fmla="*/ 1729740 h 4936668"/>
              <a:gd name="connsiteX2801" fmla="*/ 85772 w 9013239"/>
              <a:gd name="connsiteY2801" fmla="*/ 1710680 h 4936668"/>
              <a:gd name="connsiteX2802" fmla="*/ 71477 w 9013239"/>
              <a:gd name="connsiteY2802" fmla="*/ 1696384 h 4936668"/>
              <a:gd name="connsiteX2803" fmla="*/ 81007 w 9013239"/>
              <a:gd name="connsiteY2803" fmla="*/ 1677324 h 4936668"/>
              <a:gd name="connsiteX2804" fmla="*/ 81007 w 9013239"/>
              <a:gd name="connsiteY2804" fmla="*/ 1653496 h 4936668"/>
              <a:gd name="connsiteX2805" fmla="*/ 57182 w 9013239"/>
              <a:gd name="connsiteY2805" fmla="*/ 1624908 h 4936668"/>
              <a:gd name="connsiteX2806" fmla="*/ 47651 w 9013239"/>
              <a:gd name="connsiteY2806" fmla="*/ 1586784 h 4936668"/>
              <a:gd name="connsiteX2807" fmla="*/ 47651 w 9013239"/>
              <a:gd name="connsiteY2807" fmla="*/ 1572492 h 4936668"/>
              <a:gd name="connsiteX2808" fmla="*/ 47651 w 9013239"/>
              <a:gd name="connsiteY2808" fmla="*/ 1529604 h 4936668"/>
              <a:gd name="connsiteX2809" fmla="*/ 42886 w 9013239"/>
              <a:gd name="connsiteY2809" fmla="*/ 1510544 h 4936668"/>
              <a:gd name="connsiteX2810" fmla="*/ 28591 w 9013239"/>
              <a:gd name="connsiteY2810" fmla="*/ 1481952 h 4936668"/>
              <a:gd name="connsiteX2811" fmla="*/ 33356 w 9013239"/>
              <a:gd name="connsiteY2811" fmla="*/ 1453360 h 4936668"/>
              <a:gd name="connsiteX2812" fmla="*/ 42886 w 9013239"/>
              <a:gd name="connsiteY2812" fmla="*/ 1434300 h 4936668"/>
              <a:gd name="connsiteX2813" fmla="*/ 57182 w 9013239"/>
              <a:gd name="connsiteY2813" fmla="*/ 1367588 h 4936668"/>
              <a:gd name="connsiteX2814" fmla="*/ 61947 w 9013239"/>
              <a:gd name="connsiteY2814" fmla="*/ 1362824 h 4936668"/>
              <a:gd name="connsiteX2815" fmla="*/ 66712 w 9013239"/>
              <a:gd name="connsiteY2815" fmla="*/ 1362824 h 4936668"/>
              <a:gd name="connsiteX2816" fmla="*/ 81007 w 9013239"/>
              <a:gd name="connsiteY2816" fmla="*/ 1348528 h 4936668"/>
              <a:gd name="connsiteX2817" fmla="*/ 76242 w 9013239"/>
              <a:gd name="connsiteY2817" fmla="*/ 1348528 h 4936668"/>
              <a:gd name="connsiteX2818" fmla="*/ 66712 w 9013239"/>
              <a:gd name="connsiteY2818" fmla="*/ 1353296 h 4936668"/>
              <a:gd name="connsiteX2819" fmla="*/ 76242 w 9013239"/>
              <a:gd name="connsiteY2819" fmla="*/ 1324704 h 4936668"/>
              <a:gd name="connsiteX2820" fmla="*/ 85772 w 9013239"/>
              <a:gd name="connsiteY2820" fmla="*/ 1300876 h 4936668"/>
              <a:gd name="connsiteX2821" fmla="*/ 90537 w 9013239"/>
              <a:gd name="connsiteY2821" fmla="*/ 1291348 h 4936668"/>
              <a:gd name="connsiteX2822" fmla="*/ 90537 w 9013239"/>
              <a:gd name="connsiteY2822" fmla="*/ 1210340 h 4936668"/>
              <a:gd name="connsiteX2823" fmla="*/ 95303 w 9013239"/>
              <a:gd name="connsiteY2823" fmla="*/ 1153160 h 4936668"/>
              <a:gd name="connsiteX2824" fmla="*/ 104833 w 9013239"/>
              <a:gd name="connsiteY2824" fmla="*/ 1129332 h 4936668"/>
              <a:gd name="connsiteX2825" fmla="*/ 100068 w 9013239"/>
              <a:gd name="connsiteY2825" fmla="*/ 1110272 h 4936668"/>
              <a:gd name="connsiteX2826" fmla="*/ 104833 w 9013239"/>
              <a:gd name="connsiteY2826" fmla="*/ 1081680 h 4936668"/>
              <a:gd name="connsiteX2827" fmla="*/ 104833 w 9013239"/>
              <a:gd name="connsiteY2827" fmla="*/ 1053092 h 4936668"/>
              <a:gd name="connsiteX2828" fmla="*/ 119128 w 9013239"/>
              <a:gd name="connsiteY2828" fmla="*/ 914904 h 4936668"/>
              <a:gd name="connsiteX2829" fmla="*/ 119128 w 9013239"/>
              <a:gd name="connsiteY2829" fmla="*/ 900608 h 4936668"/>
              <a:gd name="connsiteX2830" fmla="*/ 123893 w 9013239"/>
              <a:gd name="connsiteY2830" fmla="*/ 876780 h 4936668"/>
              <a:gd name="connsiteX2831" fmla="*/ 119128 w 9013239"/>
              <a:gd name="connsiteY2831" fmla="*/ 819600 h 4936668"/>
              <a:gd name="connsiteX2832" fmla="*/ 119128 w 9013239"/>
              <a:gd name="connsiteY2832" fmla="*/ 752888 h 4936668"/>
              <a:gd name="connsiteX2833" fmla="*/ 114363 w 9013239"/>
              <a:gd name="connsiteY2833" fmla="*/ 743356 h 4936668"/>
              <a:gd name="connsiteX2834" fmla="*/ 114363 w 9013239"/>
              <a:gd name="connsiteY2834" fmla="*/ 733828 h 4936668"/>
              <a:gd name="connsiteX2835" fmla="*/ 119128 w 9013239"/>
              <a:gd name="connsiteY2835" fmla="*/ 729064 h 4936668"/>
              <a:gd name="connsiteX2836" fmla="*/ 123893 w 9013239"/>
              <a:gd name="connsiteY2836" fmla="*/ 743356 h 4936668"/>
              <a:gd name="connsiteX2837" fmla="*/ 162014 w 9013239"/>
              <a:gd name="connsiteY2837" fmla="*/ 743356 h 4936668"/>
              <a:gd name="connsiteX2838" fmla="*/ 185840 w 9013239"/>
              <a:gd name="connsiteY2838" fmla="*/ 733828 h 4936668"/>
              <a:gd name="connsiteX2839" fmla="*/ 195370 w 9013239"/>
              <a:gd name="connsiteY2839" fmla="*/ 733828 h 4936668"/>
              <a:gd name="connsiteX2840" fmla="*/ 204900 w 9013239"/>
              <a:gd name="connsiteY2840" fmla="*/ 748124 h 4936668"/>
              <a:gd name="connsiteX2841" fmla="*/ 219196 w 9013239"/>
              <a:gd name="connsiteY2841" fmla="*/ 748124 h 4936668"/>
              <a:gd name="connsiteX2842" fmla="*/ 233491 w 9013239"/>
              <a:gd name="connsiteY2842" fmla="*/ 748124 h 4936668"/>
              <a:gd name="connsiteX2843" fmla="*/ 228726 w 9013239"/>
              <a:gd name="connsiteY2843" fmla="*/ 743356 h 4936668"/>
              <a:gd name="connsiteX2844" fmla="*/ 223961 w 9013239"/>
              <a:gd name="connsiteY2844" fmla="*/ 743356 h 4936668"/>
              <a:gd name="connsiteX2845" fmla="*/ 204900 w 9013239"/>
              <a:gd name="connsiteY2845" fmla="*/ 733828 h 4936668"/>
              <a:gd name="connsiteX2846" fmla="*/ 195370 w 9013239"/>
              <a:gd name="connsiteY2846" fmla="*/ 719532 h 4936668"/>
              <a:gd name="connsiteX2847" fmla="*/ 166779 w 9013239"/>
              <a:gd name="connsiteY2847" fmla="*/ 724296 h 4936668"/>
              <a:gd name="connsiteX2848" fmla="*/ 162014 w 9013239"/>
              <a:gd name="connsiteY2848" fmla="*/ 714768 h 4936668"/>
              <a:gd name="connsiteX2849" fmla="*/ 128658 w 9013239"/>
              <a:gd name="connsiteY2849" fmla="*/ 724296 h 4936668"/>
              <a:gd name="connsiteX2850" fmla="*/ 119128 w 9013239"/>
              <a:gd name="connsiteY2850" fmla="*/ 714768 h 4936668"/>
              <a:gd name="connsiteX2851" fmla="*/ 100068 w 9013239"/>
              <a:gd name="connsiteY2851" fmla="*/ 719532 h 4936668"/>
              <a:gd name="connsiteX2852" fmla="*/ 104833 w 9013239"/>
              <a:gd name="connsiteY2852" fmla="*/ 700472 h 4936668"/>
              <a:gd name="connsiteX2853" fmla="*/ 104833 w 9013239"/>
              <a:gd name="connsiteY2853" fmla="*/ 671880 h 4936668"/>
              <a:gd name="connsiteX2854" fmla="*/ 104833 w 9013239"/>
              <a:gd name="connsiteY2854" fmla="*/ 643292 h 4936668"/>
              <a:gd name="connsiteX2855" fmla="*/ 109598 w 9013239"/>
              <a:gd name="connsiteY2855" fmla="*/ 662352 h 4936668"/>
              <a:gd name="connsiteX2856" fmla="*/ 119128 w 9013239"/>
              <a:gd name="connsiteY2856" fmla="*/ 686176 h 4936668"/>
              <a:gd name="connsiteX2857" fmla="*/ 123893 w 9013239"/>
              <a:gd name="connsiteY2857" fmla="*/ 662352 h 4936668"/>
              <a:gd name="connsiteX2858" fmla="*/ 128658 w 9013239"/>
              <a:gd name="connsiteY2858" fmla="*/ 633760 h 4936668"/>
              <a:gd name="connsiteX2859" fmla="*/ 119128 w 9013239"/>
              <a:gd name="connsiteY2859" fmla="*/ 624228 h 4936668"/>
              <a:gd name="connsiteX2860" fmla="*/ 100068 w 9013239"/>
              <a:gd name="connsiteY2860" fmla="*/ 614700 h 4936668"/>
              <a:gd name="connsiteX2861" fmla="*/ 95303 w 9013239"/>
              <a:gd name="connsiteY2861" fmla="*/ 586108 h 4936668"/>
              <a:gd name="connsiteX2862" fmla="*/ 138189 w 9013239"/>
              <a:gd name="connsiteY2862" fmla="*/ 562284 h 4936668"/>
              <a:gd name="connsiteX2863" fmla="*/ 114363 w 9013239"/>
              <a:gd name="connsiteY2863" fmla="*/ 557516 h 4936668"/>
              <a:gd name="connsiteX2864" fmla="*/ 104833 w 9013239"/>
              <a:gd name="connsiteY2864" fmla="*/ 547988 h 4936668"/>
              <a:gd name="connsiteX2865" fmla="*/ 95303 w 9013239"/>
              <a:gd name="connsiteY2865" fmla="*/ 547988 h 4936668"/>
              <a:gd name="connsiteX2866" fmla="*/ 95303 w 9013239"/>
              <a:gd name="connsiteY2866" fmla="*/ 557516 h 4936668"/>
              <a:gd name="connsiteX2867" fmla="*/ 90537 w 9013239"/>
              <a:gd name="connsiteY2867" fmla="*/ 567048 h 4936668"/>
              <a:gd name="connsiteX2868" fmla="*/ 85772 w 9013239"/>
              <a:gd name="connsiteY2868" fmla="*/ 552752 h 4936668"/>
              <a:gd name="connsiteX2869" fmla="*/ 85772 w 9013239"/>
              <a:gd name="connsiteY2869" fmla="*/ 533692 h 4936668"/>
              <a:gd name="connsiteX2870" fmla="*/ 81007 w 9013239"/>
              <a:gd name="connsiteY2870" fmla="*/ 509868 h 4936668"/>
              <a:gd name="connsiteX2871" fmla="*/ 61947 w 9013239"/>
              <a:gd name="connsiteY2871" fmla="*/ 462216 h 4936668"/>
              <a:gd name="connsiteX2872" fmla="*/ 52416 w 9013239"/>
              <a:gd name="connsiteY2872" fmla="*/ 405032 h 4936668"/>
              <a:gd name="connsiteX2873" fmla="*/ 38121 w 9013239"/>
              <a:gd name="connsiteY2873" fmla="*/ 376444 h 4936668"/>
              <a:gd name="connsiteX2874" fmla="*/ 14295 w 9013239"/>
              <a:gd name="connsiteY2874" fmla="*/ 347852 h 4936668"/>
              <a:gd name="connsiteX2875" fmla="*/ 9530 w 9013239"/>
              <a:gd name="connsiteY2875" fmla="*/ 328792 h 4936668"/>
              <a:gd name="connsiteX2876" fmla="*/ 0 w 9013239"/>
              <a:gd name="connsiteY2876" fmla="*/ 290672 h 4936668"/>
              <a:gd name="connsiteX2877" fmla="*/ 4765 w 9013239"/>
              <a:gd name="connsiteY2877" fmla="*/ 257316 h 4936668"/>
              <a:gd name="connsiteX2878" fmla="*/ 0 w 9013239"/>
              <a:gd name="connsiteY2878" fmla="*/ 233488 h 4936668"/>
              <a:gd name="connsiteX2879" fmla="*/ 14295 w 9013239"/>
              <a:gd name="connsiteY2879" fmla="*/ 238256 h 4936668"/>
              <a:gd name="connsiteX2880" fmla="*/ 42886 w 9013239"/>
              <a:gd name="connsiteY2880" fmla="*/ 252548 h 4936668"/>
              <a:gd name="connsiteX2881" fmla="*/ 85772 w 9013239"/>
              <a:gd name="connsiteY2881" fmla="*/ 266844 h 4936668"/>
              <a:gd name="connsiteX2882" fmla="*/ 95303 w 9013239"/>
              <a:gd name="connsiteY2882" fmla="*/ 276376 h 4936668"/>
              <a:gd name="connsiteX2883" fmla="*/ 114363 w 9013239"/>
              <a:gd name="connsiteY2883" fmla="*/ 285904 h 4936668"/>
              <a:gd name="connsiteX2884" fmla="*/ 223961 w 9013239"/>
              <a:gd name="connsiteY2884" fmla="*/ 295436 h 4936668"/>
              <a:gd name="connsiteX2885" fmla="*/ 228726 w 9013239"/>
              <a:gd name="connsiteY2885" fmla="*/ 295436 h 4936668"/>
              <a:gd name="connsiteX2886" fmla="*/ 243022 w 9013239"/>
              <a:gd name="connsiteY2886" fmla="*/ 290672 h 4936668"/>
              <a:gd name="connsiteX2887" fmla="*/ 247787 w 9013239"/>
              <a:gd name="connsiteY2887" fmla="*/ 290672 h 4936668"/>
              <a:gd name="connsiteX2888" fmla="*/ 266847 w 9013239"/>
              <a:gd name="connsiteY2888" fmla="*/ 304968 h 4936668"/>
              <a:gd name="connsiteX2889" fmla="*/ 271612 w 9013239"/>
              <a:gd name="connsiteY2889" fmla="*/ 309732 h 4936668"/>
              <a:gd name="connsiteX2890" fmla="*/ 281143 w 9013239"/>
              <a:gd name="connsiteY2890" fmla="*/ 304968 h 4936668"/>
              <a:gd name="connsiteX2891" fmla="*/ 290673 w 9013239"/>
              <a:gd name="connsiteY2891" fmla="*/ 304968 h 4936668"/>
              <a:gd name="connsiteX2892" fmla="*/ 304968 w 9013239"/>
              <a:gd name="connsiteY2892" fmla="*/ 290672 h 4936668"/>
              <a:gd name="connsiteX2893" fmla="*/ 304968 w 9013239"/>
              <a:gd name="connsiteY2893" fmla="*/ 295436 h 4936668"/>
              <a:gd name="connsiteX2894" fmla="*/ 304968 w 9013239"/>
              <a:gd name="connsiteY2894" fmla="*/ 304968 h 4936668"/>
              <a:gd name="connsiteX2895" fmla="*/ 309733 w 9013239"/>
              <a:gd name="connsiteY2895" fmla="*/ 319260 h 4936668"/>
              <a:gd name="connsiteX2896" fmla="*/ 319264 w 9013239"/>
              <a:gd name="connsiteY2896" fmla="*/ 338324 h 4936668"/>
              <a:gd name="connsiteX2897" fmla="*/ 324029 w 9013239"/>
              <a:gd name="connsiteY2897" fmla="*/ 352616 h 4936668"/>
              <a:gd name="connsiteX2898" fmla="*/ 304968 w 9013239"/>
              <a:gd name="connsiteY2898" fmla="*/ 385972 h 4936668"/>
              <a:gd name="connsiteX2899" fmla="*/ 300203 w 9013239"/>
              <a:gd name="connsiteY2899" fmla="*/ 385972 h 4936668"/>
              <a:gd name="connsiteX2900" fmla="*/ 300203 w 9013239"/>
              <a:gd name="connsiteY2900" fmla="*/ 376444 h 4936668"/>
              <a:gd name="connsiteX2901" fmla="*/ 295438 w 9013239"/>
              <a:gd name="connsiteY2901" fmla="*/ 371676 h 4936668"/>
              <a:gd name="connsiteX2902" fmla="*/ 262082 w 9013239"/>
              <a:gd name="connsiteY2902" fmla="*/ 428860 h 4936668"/>
              <a:gd name="connsiteX2903" fmla="*/ 247787 w 9013239"/>
              <a:gd name="connsiteY2903" fmla="*/ 452684 h 4936668"/>
              <a:gd name="connsiteX2904" fmla="*/ 247787 w 9013239"/>
              <a:gd name="connsiteY2904" fmla="*/ 466980 h 4936668"/>
              <a:gd name="connsiteX2905" fmla="*/ 247787 w 9013239"/>
              <a:gd name="connsiteY2905" fmla="*/ 471744 h 4936668"/>
              <a:gd name="connsiteX2906" fmla="*/ 252552 w 9013239"/>
              <a:gd name="connsiteY2906" fmla="*/ 476512 h 4936668"/>
              <a:gd name="connsiteX2907" fmla="*/ 262082 w 9013239"/>
              <a:gd name="connsiteY2907" fmla="*/ 471744 h 4936668"/>
              <a:gd name="connsiteX2908" fmla="*/ 281143 w 9013239"/>
              <a:gd name="connsiteY2908" fmla="*/ 462216 h 4936668"/>
              <a:gd name="connsiteX2909" fmla="*/ 281143 w 9013239"/>
              <a:gd name="connsiteY2909" fmla="*/ 457452 h 4936668"/>
              <a:gd name="connsiteX2910" fmla="*/ 266847 w 9013239"/>
              <a:gd name="connsiteY2910" fmla="*/ 462216 h 4936668"/>
              <a:gd name="connsiteX2911" fmla="*/ 257317 w 9013239"/>
              <a:gd name="connsiteY2911" fmla="*/ 462216 h 4936668"/>
              <a:gd name="connsiteX2912" fmla="*/ 257317 w 9013239"/>
              <a:gd name="connsiteY2912" fmla="*/ 452684 h 4936668"/>
              <a:gd name="connsiteX2913" fmla="*/ 262082 w 9013239"/>
              <a:gd name="connsiteY2913" fmla="*/ 443156 h 4936668"/>
              <a:gd name="connsiteX2914" fmla="*/ 271612 w 9013239"/>
              <a:gd name="connsiteY2914" fmla="*/ 428860 h 4936668"/>
              <a:gd name="connsiteX2915" fmla="*/ 281143 w 9013239"/>
              <a:gd name="connsiteY2915" fmla="*/ 414564 h 4936668"/>
              <a:gd name="connsiteX2916" fmla="*/ 295438 w 9013239"/>
              <a:gd name="connsiteY2916" fmla="*/ 405032 h 4936668"/>
              <a:gd name="connsiteX2917" fmla="*/ 304968 w 9013239"/>
              <a:gd name="connsiteY2917" fmla="*/ 395504 h 4936668"/>
              <a:gd name="connsiteX2918" fmla="*/ 309733 w 9013239"/>
              <a:gd name="connsiteY2918" fmla="*/ 381208 h 4936668"/>
              <a:gd name="connsiteX2919" fmla="*/ 328794 w 9013239"/>
              <a:gd name="connsiteY2919" fmla="*/ 362148 h 4936668"/>
              <a:gd name="connsiteX2920" fmla="*/ 333559 w 9013239"/>
              <a:gd name="connsiteY2920" fmla="*/ 357384 h 4936668"/>
              <a:gd name="connsiteX2921" fmla="*/ 333559 w 9013239"/>
              <a:gd name="connsiteY2921" fmla="*/ 343088 h 4936668"/>
              <a:gd name="connsiteX2922" fmla="*/ 343089 w 9013239"/>
              <a:gd name="connsiteY2922" fmla="*/ 343088 h 4936668"/>
              <a:gd name="connsiteX2923" fmla="*/ 343089 w 9013239"/>
              <a:gd name="connsiteY2923" fmla="*/ 366912 h 4936668"/>
              <a:gd name="connsiteX2924" fmla="*/ 343089 w 9013239"/>
              <a:gd name="connsiteY2924" fmla="*/ 376444 h 4936668"/>
              <a:gd name="connsiteX2925" fmla="*/ 328794 w 9013239"/>
              <a:gd name="connsiteY2925" fmla="*/ 390740 h 4936668"/>
              <a:gd name="connsiteX2926" fmla="*/ 324029 w 9013239"/>
              <a:gd name="connsiteY2926" fmla="*/ 395504 h 4936668"/>
              <a:gd name="connsiteX2927" fmla="*/ 328794 w 9013239"/>
              <a:gd name="connsiteY2927" fmla="*/ 414564 h 4936668"/>
              <a:gd name="connsiteX2928" fmla="*/ 324029 w 9013239"/>
              <a:gd name="connsiteY2928" fmla="*/ 414564 h 4936668"/>
              <a:gd name="connsiteX2929" fmla="*/ 319264 w 9013239"/>
              <a:gd name="connsiteY2929" fmla="*/ 414564 h 4936668"/>
              <a:gd name="connsiteX2930" fmla="*/ 333559 w 9013239"/>
              <a:gd name="connsiteY2930" fmla="*/ 433624 h 4936668"/>
              <a:gd name="connsiteX2931" fmla="*/ 338324 w 9013239"/>
              <a:gd name="connsiteY2931" fmla="*/ 447920 h 4936668"/>
              <a:gd name="connsiteX2932" fmla="*/ 338324 w 9013239"/>
              <a:gd name="connsiteY2932" fmla="*/ 462216 h 4936668"/>
              <a:gd name="connsiteX2933" fmla="*/ 333559 w 9013239"/>
              <a:gd name="connsiteY2933" fmla="*/ 486040 h 4936668"/>
              <a:gd name="connsiteX2934" fmla="*/ 328794 w 9013239"/>
              <a:gd name="connsiteY2934" fmla="*/ 490808 h 4936668"/>
              <a:gd name="connsiteX2935" fmla="*/ 324029 w 9013239"/>
              <a:gd name="connsiteY2935" fmla="*/ 490808 h 4936668"/>
              <a:gd name="connsiteX2936" fmla="*/ 314498 w 9013239"/>
              <a:gd name="connsiteY2936" fmla="*/ 481276 h 4936668"/>
              <a:gd name="connsiteX2937" fmla="*/ 309733 w 9013239"/>
              <a:gd name="connsiteY2937" fmla="*/ 486040 h 4936668"/>
              <a:gd name="connsiteX2938" fmla="*/ 304968 w 9013239"/>
              <a:gd name="connsiteY2938" fmla="*/ 505100 h 4936668"/>
              <a:gd name="connsiteX2939" fmla="*/ 300203 w 9013239"/>
              <a:gd name="connsiteY2939" fmla="*/ 505100 h 4936668"/>
              <a:gd name="connsiteX2940" fmla="*/ 295438 w 9013239"/>
              <a:gd name="connsiteY2940" fmla="*/ 481276 h 4936668"/>
              <a:gd name="connsiteX2941" fmla="*/ 295438 w 9013239"/>
              <a:gd name="connsiteY2941" fmla="*/ 476512 h 4936668"/>
              <a:gd name="connsiteX2942" fmla="*/ 281143 w 9013239"/>
              <a:gd name="connsiteY2942" fmla="*/ 490808 h 4936668"/>
              <a:gd name="connsiteX2943" fmla="*/ 276377 w 9013239"/>
              <a:gd name="connsiteY2943" fmla="*/ 500336 h 4936668"/>
              <a:gd name="connsiteX2944" fmla="*/ 271612 w 9013239"/>
              <a:gd name="connsiteY2944" fmla="*/ 514632 h 4936668"/>
              <a:gd name="connsiteX2945" fmla="*/ 262082 w 9013239"/>
              <a:gd name="connsiteY2945" fmla="*/ 524160 h 4936668"/>
              <a:gd name="connsiteX2946" fmla="*/ 281143 w 9013239"/>
              <a:gd name="connsiteY2946" fmla="*/ 524160 h 4936668"/>
              <a:gd name="connsiteX2947" fmla="*/ 300203 w 9013239"/>
              <a:gd name="connsiteY2947" fmla="*/ 524160 h 4936668"/>
              <a:gd name="connsiteX2948" fmla="*/ 309733 w 9013239"/>
              <a:gd name="connsiteY2948" fmla="*/ 528928 h 4936668"/>
              <a:gd name="connsiteX2949" fmla="*/ 314498 w 9013239"/>
              <a:gd name="connsiteY2949" fmla="*/ 528928 h 4936668"/>
              <a:gd name="connsiteX2950" fmla="*/ 328794 w 9013239"/>
              <a:gd name="connsiteY2950" fmla="*/ 524160 h 4936668"/>
              <a:gd name="connsiteX2951" fmla="*/ 328794 w 9013239"/>
              <a:gd name="connsiteY2951" fmla="*/ 519396 h 4936668"/>
              <a:gd name="connsiteX2952" fmla="*/ 338324 w 9013239"/>
              <a:gd name="connsiteY2952" fmla="*/ 490808 h 4936668"/>
              <a:gd name="connsiteX2953" fmla="*/ 343089 w 9013239"/>
              <a:gd name="connsiteY2953" fmla="*/ 486040 h 4936668"/>
              <a:gd name="connsiteX2954" fmla="*/ 352619 w 9013239"/>
              <a:gd name="connsiteY2954" fmla="*/ 486040 h 4936668"/>
              <a:gd name="connsiteX2955" fmla="*/ 357385 w 9013239"/>
              <a:gd name="connsiteY2955" fmla="*/ 486040 h 4936668"/>
              <a:gd name="connsiteX2956" fmla="*/ 366915 w 9013239"/>
              <a:gd name="connsiteY2956" fmla="*/ 471744 h 4936668"/>
              <a:gd name="connsiteX2957" fmla="*/ 371680 w 9013239"/>
              <a:gd name="connsiteY2957" fmla="*/ 466980 h 4936668"/>
              <a:gd name="connsiteX2958" fmla="*/ 366915 w 9013239"/>
              <a:gd name="connsiteY2958" fmla="*/ 433624 h 4936668"/>
              <a:gd name="connsiteX2959" fmla="*/ 366915 w 9013239"/>
              <a:gd name="connsiteY2959" fmla="*/ 414564 h 4936668"/>
              <a:gd name="connsiteX2960" fmla="*/ 366915 w 9013239"/>
              <a:gd name="connsiteY2960" fmla="*/ 409800 h 4936668"/>
              <a:gd name="connsiteX2961" fmla="*/ 362150 w 9013239"/>
              <a:gd name="connsiteY2961" fmla="*/ 405032 h 4936668"/>
              <a:gd name="connsiteX2962" fmla="*/ 362150 w 9013239"/>
              <a:gd name="connsiteY2962" fmla="*/ 400268 h 4936668"/>
              <a:gd name="connsiteX2963" fmla="*/ 362150 w 9013239"/>
              <a:gd name="connsiteY2963" fmla="*/ 390740 h 4936668"/>
              <a:gd name="connsiteX2964" fmla="*/ 366915 w 9013239"/>
              <a:gd name="connsiteY2964" fmla="*/ 381208 h 4936668"/>
              <a:gd name="connsiteX2965" fmla="*/ 362150 w 9013239"/>
              <a:gd name="connsiteY2965" fmla="*/ 376444 h 4936668"/>
              <a:gd name="connsiteX2966" fmla="*/ 362150 w 9013239"/>
              <a:gd name="connsiteY2966" fmla="*/ 366912 h 4936668"/>
              <a:gd name="connsiteX2967" fmla="*/ 371680 w 9013239"/>
              <a:gd name="connsiteY2967" fmla="*/ 347852 h 4936668"/>
              <a:gd name="connsiteX2968" fmla="*/ 376445 w 9013239"/>
              <a:gd name="connsiteY2968" fmla="*/ 338324 h 4936668"/>
              <a:gd name="connsiteX2969" fmla="*/ 385975 w 9013239"/>
              <a:gd name="connsiteY2969" fmla="*/ 324028 h 4936668"/>
              <a:gd name="connsiteX2970" fmla="*/ 385975 w 9013239"/>
              <a:gd name="connsiteY2970" fmla="*/ 314496 h 4936668"/>
              <a:gd name="connsiteX2971" fmla="*/ 376445 w 9013239"/>
              <a:gd name="connsiteY2971" fmla="*/ 304968 h 4936668"/>
              <a:gd name="connsiteX2972" fmla="*/ 366915 w 9013239"/>
              <a:gd name="connsiteY2972" fmla="*/ 295436 h 4936668"/>
              <a:gd name="connsiteX2973" fmla="*/ 362150 w 9013239"/>
              <a:gd name="connsiteY2973" fmla="*/ 285904 h 4936668"/>
              <a:gd name="connsiteX2974" fmla="*/ 357385 w 9013239"/>
              <a:gd name="connsiteY2974" fmla="*/ 281140 h 4936668"/>
              <a:gd name="connsiteX2975" fmla="*/ 357385 w 9013239"/>
              <a:gd name="connsiteY2975" fmla="*/ 285904 h 4936668"/>
              <a:gd name="connsiteX2976" fmla="*/ 362150 w 9013239"/>
              <a:gd name="connsiteY2976" fmla="*/ 304968 h 4936668"/>
              <a:gd name="connsiteX2977" fmla="*/ 347854 w 9013239"/>
              <a:gd name="connsiteY2977" fmla="*/ 295436 h 4936668"/>
              <a:gd name="connsiteX2978" fmla="*/ 343089 w 9013239"/>
              <a:gd name="connsiteY2978" fmla="*/ 285904 h 4936668"/>
              <a:gd name="connsiteX2979" fmla="*/ 343089 w 9013239"/>
              <a:gd name="connsiteY2979" fmla="*/ 276376 h 4936668"/>
              <a:gd name="connsiteX2980" fmla="*/ 343089 w 9013239"/>
              <a:gd name="connsiteY2980" fmla="*/ 271612 h 4936668"/>
              <a:gd name="connsiteX2981" fmla="*/ 352619 w 9013239"/>
              <a:gd name="connsiteY2981" fmla="*/ 262080 h 4936668"/>
              <a:gd name="connsiteX2982" fmla="*/ 362150 w 9013239"/>
              <a:gd name="connsiteY2982" fmla="*/ 262080 h 4936668"/>
              <a:gd name="connsiteX2983" fmla="*/ 362150 w 9013239"/>
              <a:gd name="connsiteY2983" fmla="*/ 257316 h 4936668"/>
              <a:gd name="connsiteX2984" fmla="*/ 347854 w 9013239"/>
              <a:gd name="connsiteY2984" fmla="*/ 238256 h 4936668"/>
              <a:gd name="connsiteX2985" fmla="*/ 338324 w 9013239"/>
              <a:gd name="connsiteY2985" fmla="*/ 228724 h 4936668"/>
              <a:gd name="connsiteX2986" fmla="*/ 333559 w 9013239"/>
              <a:gd name="connsiteY2986" fmla="*/ 223960 h 4936668"/>
              <a:gd name="connsiteX2987" fmla="*/ 324029 w 9013239"/>
              <a:gd name="connsiteY2987" fmla="*/ 223960 h 4936668"/>
              <a:gd name="connsiteX2988" fmla="*/ 319264 w 9013239"/>
              <a:gd name="connsiteY2988" fmla="*/ 219192 h 4936668"/>
              <a:gd name="connsiteX2989" fmla="*/ 319264 w 9013239"/>
              <a:gd name="connsiteY2989" fmla="*/ 214428 h 4936668"/>
              <a:gd name="connsiteX2990" fmla="*/ 324029 w 9013239"/>
              <a:gd name="connsiteY2990" fmla="*/ 209664 h 4936668"/>
              <a:gd name="connsiteX2991" fmla="*/ 338324 w 9013239"/>
              <a:gd name="connsiteY2991" fmla="*/ 209664 h 4936668"/>
              <a:gd name="connsiteX2992" fmla="*/ 347854 w 9013239"/>
              <a:gd name="connsiteY2992" fmla="*/ 204900 h 4936668"/>
              <a:gd name="connsiteX2993" fmla="*/ 347854 w 9013239"/>
              <a:gd name="connsiteY2993" fmla="*/ 200132 h 4936668"/>
              <a:gd name="connsiteX2994" fmla="*/ 343089 w 9013239"/>
              <a:gd name="connsiteY2994" fmla="*/ 195368 h 4936668"/>
              <a:gd name="connsiteX2995" fmla="*/ 343089 w 9013239"/>
              <a:gd name="connsiteY2995" fmla="*/ 166776 h 4936668"/>
              <a:gd name="connsiteX2996" fmla="*/ 338324 w 9013239"/>
              <a:gd name="connsiteY2996" fmla="*/ 147716 h 4936668"/>
              <a:gd name="connsiteX2997" fmla="*/ 338324 w 9013239"/>
              <a:gd name="connsiteY2997" fmla="*/ 142952 h 4936668"/>
              <a:gd name="connsiteX2998" fmla="*/ 333559 w 9013239"/>
              <a:gd name="connsiteY2998" fmla="*/ 142952 h 4936668"/>
              <a:gd name="connsiteX2999" fmla="*/ 328794 w 9013239"/>
              <a:gd name="connsiteY2999" fmla="*/ 142952 h 4936668"/>
              <a:gd name="connsiteX3000" fmla="*/ 324029 w 9013239"/>
              <a:gd name="connsiteY3000" fmla="*/ 142952 h 4936668"/>
              <a:gd name="connsiteX3001" fmla="*/ 319264 w 9013239"/>
              <a:gd name="connsiteY3001" fmla="*/ 138188 h 4936668"/>
              <a:gd name="connsiteX3002" fmla="*/ 309733 w 9013239"/>
              <a:gd name="connsiteY3002" fmla="*/ 123892 h 4936668"/>
              <a:gd name="connsiteX3003" fmla="*/ 300203 w 9013239"/>
              <a:gd name="connsiteY3003" fmla="*/ 90536 h 4936668"/>
              <a:gd name="connsiteX3004" fmla="*/ 4617409 w 9013239"/>
              <a:gd name="connsiteY3004" fmla="*/ 90536 h 4936668"/>
              <a:gd name="connsiteX3005" fmla="*/ 4617409 w 9013239"/>
              <a:gd name="connsiteY3005" fmla="*/ 38120 h 4936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</a:cxnLst>
            <a:rect l="l" t="t" r="r" b="b"/>
            <a:pathLst>
              <a:path w="9013239" h="4936668">
                <a:moveTo>
                  <a:pt x="6697387" y="4931904"/>
                </a:moveTo>
                <a:lnTo>
                  <a:pt x="6706917" y="4931904"/>
                </a:lnTo>
                <a:lnTo>
                  <a:pt x="6711682" y="4931904"/>
                </a:lnTo>
                <a:lnTo>
                  <a:pt x="6711682" y="4936668"/>
                </a:lnTo>
                <a:lnTo>
                  <a:pt x="6702152" y="4936668"/>
                </a:lnTo>
                <a:lnTo>
                  <a:pt x="6697387" y="4936668"/>
                </a:lnTo>
                <a:close/>
                <a:moveTo>
                  <a:pt x="6740274" y="4912844"/>
                </a:moveTo>
                <a:lnTo>
                  <a:pt x="6745039" y="4917608"/>
                </a:lnTo>
                <a:lnTo>
                  <a:pt x="6745039" y="4922372"/>
                </a:lnTo>
                <a:lnTo>
                  <a:pt x="6735509" y="4927140"/>
                </a:lnTo>
                <a:lnTo>
                  <a:pt x="6725978" y="4927140"/>
                </a:lnTo>
                <a:lnTo>
                  <a:pt x="6735509" y="4922372"/>
                </a:lnTo>
                <a:close/>
                <a:moveTo>
                  <a:pt x="6759334" y="4903312"/>
                </a:moveTo>
                <a:lnTo>
                  <a:pt x="6773630" y="4912844"/>
                </a:lnTo>
                <a:lnTo>
                  <a:pt x="6778395" y="4912844"/>
                </a:lnTo>
                <a:lnTo>
                  <a:pt x="6773630" y="4917608"/>
                </a:lnTo>
                <a:lnTo>
                  <a:pt x="6768865" y="4922376"/>
                </a:lnTo>
                <a:lnTo>
                  <a:pt x="6768865" y="4912844"/>
                </a:lnTo>
                <a:close/>
                <a:moveTo>
                  <a:pt x="6835576" y="4898548"/>
                </a:moveTo>
                <a:lnTo>
                  <a:pt x="6826046" y="4903312"/>
                </a:lnTo>
                <a:lnTo>
                  <a:pt x="6821281" y="4908080"/>
                </a:lnTo>
                <a:lnTo>
                  <a:pt x="6811750" y="4912844"/>
                </a:lnTo>
                <a:lnTo>
                  <a:pt x="6802220" y="4908080"/>
                </a:lnTo>
                <a:lnTo>
                  <a:pt x="6811750" y="4903312"/>
                </a:lnTo>
                <a:close/>
                <a:moveTo>
                  <a:pt x="6859401" y="4884252"/>
                </a:moveTo>
                <a:lnTo>
                  <a:pt x="6859401" y="4889020"/>
                </a:lnTo>
                <a:lnTo>
                  <a:pt x="6854636" y="4893784"/>
                </a:lnTo>
                <a:lnTo>
                  <a:pt x="6849871" y="4893784"/>
                </a:lnTo>
                <a:lnTo>
                  <a:pt x="6849871" y="4889020"/>
                </a:lnTo>
                <a:close/>
                <a:moveTo>
                  <a:pt x="6883227" y="4869956"/>
                </a:moveTo>
                <a:lnTo>
                  <a:pt x="6887992" y="4869956"/>
                </a:lnTo>
                <a:lnTo>
                  <a:pt x="6883227" y="4874724"/>
                </a:lnTo>
                <a:lnTo>
                  <a:pt x="6878462" y="4874724"/>
                </a:lnTo>
                <a:close/>
                <a:moveTo>
                  <a:pt x="6940408" y="4798480"/>
                </a:moveTo>
                <a:lnTo>
                  <a:pt x="6921348" y="4831836"/>
                </a:lnTo>
                <a:lnTo>
                  <a:pt x="6892757" y="4865192"/>
                </a:lnTo>
                <a:lnTo>
                  <a:pt x="6892757" y="4860428"/>
                </a:lnTo>
                <a:lnTo>
                  <a:pt x="6907052" y="4841368"/>
                </a:lnTo>
                <a:lnTo>
                  <a:pt x="6911817" y="4831836"/>
                </a:lnTo>
                <a:lnTo>
                  <a:pt x="6921348" y="4827072"/>
                </a:lnTo>
                <a:lnTo>
                  <a:pt x="6926113" y="4817540"/>
                </a:lnTo>
                <a:lnTo>
                  <a:pt x="6926113" y="4808012"/>
                </a:lnTo>
                <a:close/>
                <a:moveTo>
                  <a:pt x="6640206" y="4588816"/>
                </a:moveTo>
                <a:lnTo>
                  <a:pt x="6649736" y="4603112"/>
                </a:lnTo>
                <a:lnTo>
                  <a:pt x="6664032" y="4607876"/>
                </a:lnTo>
                <a:lnTo>
                  <a:pt x="6659267" y="4612640"/>
                </a:lnTo>
                <a:lnTo>
                  <a:pt x="6644971" y="4607876"/>
                </a:lnTo>
                <a:lnTo>
                  <a:pt x="6640206" y="4603112"/>
                </a:lnTo>
                <a:close/>
                <a:moveTo>
                  <a:pt x="6644971" y="4560224"/>
                </a:moveTo>
                <a:lnTo>
                  <a:pt x="6649736" y="4569756"/>
                </a:lnTo>
                <a:lnTo>
                  <a:pt x="6659266" y="4588816"/>
                </a:lnTo>
                <a:lnTo>
                  <a:pt x="6654501" y="4598344"/>
                </a:lnTo>
                <a:lnTo>
                  <a:pt x="6649736" y="4579284"/>
                </a:lnTo>
                <a:close/>
                <a:moveTo>
                  <a:pt x="4269554" y="4474452"/>
                </a:moveTo>
                <a:lnTo>
                  <a:pt x="4274319" y="4545928"/>
                </a:lnTo>
                <a:lnTo>
                  <a:pt x="4298145" y="4631700"/>
                </a:lnTo>
                <a:lnTo>
                  <a:pt x="4302910" y="4655528"/>
                </a:lnTo>
                <a:lnTo>
                  <a:pt x="4298145" y="4665056"/>
                </a:lnTo>
                <a:lnTo>
                  <a:pt x="4288615" y="4626936"/>
                </a:lnTo>
                <a:lnTo>
                  <a:pt x="4264789" y="4541164"/>
                </a:lnTo>
                <a:lnTo>
                  <a:pt x="4264789" y="4493512"/>
                </a:lnTo>
                <a:close/>
                <a:moveTo>
                  <a:pt x="4321970" y="4364856"/>
                </a:moveTo>
                <a:lnTo>
                  <a:pt x="4288614" y="4417272"/>
                </a:lnTo>
                <a:lnTo>
                  <a:pt x="4274319" y="4455392"/>
                </a:lnTo>
                <a:lnTo>
                  <a:pt x="4269554" y="4469688"/>
                </a:lnTo>
                <a:lnTo>
                  <a:pt x="4269554" y="4450628"/>
                </a:lnTo>
                <a:lnTo>
                  <a:pt x="4283849" y="4417272"/>
                </a:lnTo>
                <a:lnTo>
                  <a:pt x="4307675" y="4374384"/>
                </a:lnTo>
                <a:close/>
                <a:moveTo>
                  <a:pt x="6911818" y="4360088"/>
                </a:moveTo>
                <a:lnTo>
                  <a:pt x="6921348" y="4369620"/>
                </a:lnTo>
                <a:lnTo>
                  <a:pt x="6926113" y="4393444"/>
                </a:lnTo>
                <a:lnTo>
                  <a:pt x="6954704" y="4460156"/>
                </a:lnTo>
                <a:lnTo>
                  <a:pt x="6954704" y="4474452"/>
                </a:lnTo>
                <a:lnTo>
                  <a:pt x="6940409" y="4445860"/>
                </a:lnTo>
                <a:lnTo>
                  <a:pt x="6921348" y="4398212"/>
                </a:lnTo>
                <a:close/>
                <a:moveTo>
                  <a:pt x="4345796" y="4312436"/>
                </a:moveTo>
                <a:lnTo>
                  <a:pt x="4350561" y="4312436"/>
                </a:lnTo>
                <a:lnTo>
                  <a:pt x="4355326" y="4317204"/>
                </a:lnTo>
                <a:lnTo>
                  <a:pt x="4341031" y="4331496"/>
                </a:lnTo>
                <a:lnTo>
                  <a:pt x="4326735" y="4350560"/>
                </a:lnTo>
                <a:lnTo>
                  <a:pt x="4321970" y="4350560"/>
                </a:lnTo>
                <a:lnTo>
                  <a:pt x="4331500" y="4336264"/>
                </a:lnTo>
                <a:lnTo>
                  <a:pt x="4331500" y="4331496"/>
                </a:lnTo>
                <a:close/>
                <a:moveTo>
                  <a:pt x="4422038" y="4269552"/>
                </a:moveTo>
                <a:lnTo>
                  <a:pt x="4422038" y="4274316"/>
                </a:lnTo>
                <a:lnTo>
                  <a:pt x="4398212" y="4283848"/>
                </a:lnTo>
                <a:lnTo>
                  <a:pt x="4364856" y="4307672"/>
                </a:lnTo>
                <a:lnTo>
                  <a:pt x="4360091" y="4307672"/>
                </a:lnTo>
                <a:lnTo>
                  <a:pt x="4369621" y="4298140"/>
                </a:lnTo>
                <a:lnTo>
                  <a:pt x="4379152" y="4293376"/>
                </a:lnTo>
                <a:lnTo>
                  <a:pt x="4402977" y="4274316"/>
                </a:lnTo>
                <a:lnTo>
                  <a:pt x="4412508" y="4274316"/>
                </a:lnTo>
                <a:close/>
                <a:moveTo>
                  <a:pt x="4669825" y="4093244"/>
                </a:moveTo>
                <a:lnTo>
                  <a:pt x="4679355" y="4093244"/>
                </a:lnTo>
                <a:lnTo>
                  <a:pt x="4665060" y="4112304"/>
                </a:lnTo>
                <a:lnTo>
                  <a:pt x="4636469" y="4131364"/>
                </a:lnTo>
                <a:lnTo>
                  <a:pt x="4626939" y="4131364"/>
                </a:lnTo>
                <a:lnTo>
                  <a:pt x="4660295" y="4102772"/>
                </a:lnTo>
                <a:close/>
                <a:moveTo>
                  <a:pt x="6192283" y="4040824"/>
                </a:moveTo>
                <a:lnTo>
                  <a:pt x="6201814" y="4045592"/>
                </a:lnTo>
                <a:lnTo>
                  <a:pt x="6182753" y="4045592"/>
                </a:lnTo>
                <a:close/>
                <a:moveTo>
                  <a:pt x="5122511" y="4040824"/>
                </a:moveTo>
                <a:lnTo>
                  <a:pt x="5132042" y="4040824"/>
                </a:lnTo>
                <a:lnTo>
                  <a:pt x="5141572" y="4050356"/>
                </a:lnTo>
                <a:lnTo>
                  <a:pt x="5146337" y="4050356"/>
                </a:lnTo>
                <a:lnTo>
                  <a:pt x="5146337" y="4055120"/>
                </a:lnTo>
                <a:lnTo>
                  <a:pt x="5146337" y="4059884"/>
                </a:lnTo>
                <a:lnTo>
                  <a:pt x="5141572" y="4064652"/>
                </a:lnTo>
                <a:lnTo>
                  <a:pt x="5136807" y="4069416"/>
                </a:lnTo>
                <a:lnTo>
                  <a:pt x="5108216" y="4055120"/>
                </a:lnTo>
                <a:lnTo>
                  <a:pt x="5108216" y="4045592"/>
                </a:lnTo>
                <a:close/>
                <a:moveTo>
                  <a:pt x="6230405" y="4026532"/>
                </a:moveTo>
                <a:lnTo>
                  <a:pt x="6244700" y="4026532"/>
                </a:lnTo>
                <a:lnTo>
                  <a:pt x="6216109" y="4040824"/>
                </a:lnTo>
                <a:lnTo>
                  <a:pt x="6201814" y="4045592"/>
                </a:lnTo>
                <a:lnTo>
                  <a:pt x="6220874" y="4036060"/>
                </a:lnTo>
                <a:close/>
                <a:moveTo>
                  <a:pt x="5594259" y="4026532"/>
                </a:moveTo>
                <a:lnTo>
                  <a:pt x="5589494" y="4040828"/>
                </a:lnTo>
                <a:lnTo>
                  <a:pt x="5589494" y="4036060"/>
                </a:lnTo>
                <a:close/>
                <a:moveTo>
                  <a:pt x="5599025" y="3969348"/>
                </a:moveTo>
                <a:lnTo>
                  <a:pt x="5603790" y="3978880"/>
                </a:lnTo>
                <a:lnTo>
                  <a:pt x="5608555" y="3988408"/>
                </a:lnTo>
                <a:lnTo>
                  <a:pt x="5603790" y="4012232"/>
                </a:lnTo>
                <a:lnTo>
                  <a:pt x="5603790" y="3988408"/>
                </a:lnTo>
                <a:close/>
                <a:moveTo>
                  <a:pt x="5551374" y="3945524"/>
                </a:moveTo>
                <a:lnTo>
                  <a:pt x="5546609" y="3955052"/>
                </a:lnTo>
                <a:lnTo>
                  <a:pt x="5541844" y="3964584"/>
                </a:lnTo>
                <a:lnTo>
                  <a:pt x="5546609" y="3969348"/>
                </a:lnTo>
                <a:lnTo>
                  <a:pt x="5537078" y="3964584"/>
                </a:lnTo>
                <a:lnTo>
                  <a:pt x="5532313" y="3964584"/>
                </a:lnTo>
                <a:lnTo>
                  <a:pt x="5532313" y="3959820"/>
                </a:lnTo>
                <a:lnTo>
                  <a:pt x="5537078" y="3955052"/>
                </a:lnTo>
                <a:close/>
                <a:moveTo>
                  <a:pt x="5622850" y="3931228"/>
                </a:moveTo>
                <a:lnTo>
                  <a:pt x="5646676" y="3935992"/>
                </a:lnTo>
                <a:lnTo>
                  <a:pt x="5646676" y="3940756"/>
                </a:lnTo>
                <a:lnTo>
                  <a:pt x="5632380" y="3935992"/>
                </a:lnTo>
                <a:close/>
                <a:moveTo>
                  <a:pt x="5718153" y="3926464"/>
                </a:moveTo>
                <a:lnTo>
                  <a:pt x="5722918" y="3931228"/>
                </a:lnTo>
                <a:lnTo>
                  <a:pt x="5708623" y="3935992"/>
                </a:lnTo>
                <a:lnTo>
                  <a:pt x="5689562" y="3935992"/>
                </a:lnTo>
                <a:lnTo>
                  <a:pt x="5684797" y="3931228"/>
                </a:lnTo>
                <a:lnTo>
                  <a:pt x="5694327" y="3931228"/>
                </a:lnTo>
                <a:close/>
                <a:moveTo>
                  <a:pt x="6759333" y="3802568"/>
                </a:moveTo>
                <a:lnTo>
                  <a:pt x="6754568" y="3845456"/>
                </a:lnTo>
                <a:lnTo>
                  <a:pt x="6749803" y="3831160"/>
                </a:lnTo>
                <a:lnTo>
                  <a:pt x="6749803" y="3812100"/>
                </a:lnTo>
                <a:lnTo>
                  <a:pt x="6754568" y="3807336"/>
                </a:lnTo>
                <a:close/>
                <a:moveTo>
                  <a:pt x="962556" y="3421360"/>
                </a:moveTo>
                <a:lnTo>
                  <a:pt x="972086" y="3435656"/>
                </a:lnTo>
                <a:lnTo>
                  <a:pt x="991147" y="3454716"/>
                </a:lnTo>
                <a:lnTo>
                  <a:pt x="995912" y="3459480"/>
                </a:lnTo>
                <a:lnTo>
                  <a:pt x="986382" y="3459480"/>
                </a:lnTo>
                <a:lnTo>
                  <a:pt x="976851" y="3459480"/>
                </a:lnTo>
                <a:lnTo>
                  <a:pt x="967321" y="3440420"/>
                </a:lnTo>
                <a:lnTo>
                  <a:pt x="957791" y="3426126"/>
                </a:lnTo>
                <a:close/>
                <a:moveTo>
                  <a:pt x="800541" y="3373708"/>
                </a:moveTo>
                <a:lnTo>
                  <a:pt x="810071" y="3373708"/>
                </a:lnTo>
                <a:lnTo>
                  <a:pt x="819602" y="3378472"/>
                </a:lnTo>
                <a:lnTo>
                  <a:pt x="824367" y="3383238"/>
                </a:lnTo>
                <a:lnTo>
                  <a:pt x="824367" y="3388004"/>
                </a:lnTo>
                <a:lnTo>
                  <a:pt x="819602" y="3388004"/>
                </a:lnTo>
                <a:lnTo>
                  <a:pt x="810071" y="3383238"/>
                </a:lnTo>
                <a:close/>
                <a:moveTo>
                  <a:pt x="957791" y="3340352"/>
                </a:moveTo>
                <a:lnTo>
                  <a:pt x="962556" y="3340352"/>
                </a:lnTo>
                <a:lnTo>
                  <a:pt x="986382" y="3349882"/>
                </a:lnTo>
                <a:lnTo>
                  <a:pt x="995912" y="3354648"/>
                </a:lnTo>
                <a:lnTo>
                  <a:pt x="1000677" y="3368944"/>
                </a:lnTo>
                <a:lnTo>
                  <a:pt x="991147" y="3368944"/>
                </a:lnTo>
                <a:lnTo>
                  <a:pt x="976851" y="3368944"/>
                </a:lnTo>
                <a:lnTo>
                  <a:pt x="976851" y="3359412"/>
                </a:lnTo>
                <a:lnTo>
                  <a:pt x="972086" y="3349882"/>
                </a:lnTo>
                <a:lnTo>
                  <a:pt x="962556" y="3345118"/>
                </a:lnTo>
                <a:close/>
                <a:moveTo>
                  <a:pt x="695709" y="3235520"/>
                </a:moveTo>
                <a:lnTo>
                  <a:pt x="724300" y="3235520"/>
                </a:lnTo>
                <a:lnTo>
                  <a:pt x="738595" y="3245050"/>
                </a:lnTo>
                <a:lnTo>
                  <a:pt x="729065" y="3254580"/>
                </a:lnTo>
                <a:lnTo>
                  <a:pt x="719535" y="3259346"/>
                </a:lnTo>
                <a:lnTo>
                  <a:pt x="710004" y="3254580"/>
                </a:lnTo>
                <a:close/>
                <a:moveTo>
                  <a:pt x="748125" y="3225988"/>
                </a:moveTo>
                <a:lnTo>
                  <a:pt x="752890" y="3225988"/>
                </a:lnTo>
                <a:lnTo>
                  <a:pt x="786246" y="3235520"/>
                </a:lnTo>
                <a:lnTo>
                  <a:pt x="805307" y="3230754"/>
                </a:lnTo>
                <a:lnTo>
                  <a:pt x="805307" y="3235520"/>
                </a:lnTo>
                <a:lnTo>
                  <a:pt x="805307" y="3240284"/>
                </a:lnTo>
                <a:lnTo>
                  <a:pt x="767186" y="3245050"/>
                </a:lnTo>
                <a:lnTo>
                  <a:pt x="752890" y="3240284"/>
                </a:lnTo>
                <a:lnTo>
                  <a:pt x="752890" y="3235520"/>
                </a:lnTo>
                <a:close/>
                <a:moveTo>
                  <a:pt x="681414" y="3225988"/>
                </a:moveTo>
                <a:lnTo>
                  <a:pt x="681414" y="3230754"/>
                </a:lnTo>
                <a:lnTo>
                  <a:pt x="686179" y="3235520"/>
                </a:lnTo>
                <a:lnTo>
                  <a:pt x="681414" y="3235520"/>
                </a:lnTo>
                <a:lnTo>
                  <a:pt x="667118" y="3235520"/>
                </a:lnTo>
                <a:lnTo>
                  <a:pt x="671883" y="3230754"/>
                </a:lnTo>
                <a:close/>
                <a:moveTo>
                  <a:pt x="7502694" y="3106860"/>
                </a:moveTo>
                <a:lnTo>
                  <a:pt x="7507459" y="3106860"/>
                </a:lnTo>
                <a:lnTo>
                  <a:pt x="7521755" y="3116392"/>
                </a:lnTo>
                <a:lnTo>
                  <a:pt x="7516990" y="3116392"/>
                </a:lnTo>
                <a:lnTo>
                  <a:pt x="7512225" y="3116392"/>
                </a:lnTo>
                <a:lnTo>
                  <a:pt x="7502694" y="3111624"/>
                </a:lnTo>
                <a:close/>
                <a:moveTo>
                  <a:pt x="7574170" y="3063976"/>
                </a:moveTo>
                <a:lnTo>
                  <a:pt x="7550345" y="3087800"/>
                </a:lnTo>
                <a:lnTo>
                  <a:pt x="7526519" y="3121156"/>
                </a:lnTo>
                <a:lnTo>
                  <a:pt x="7540814" y="3097332"/>
                </a:lnTo>
                <a:lnTo>
                  <a:pt x="7564640" y="3068740"/>
                </a:lnTo>
                <a:close/>
                <a:moveTo>
                  <a:pt x="7626587" y="3016324"/>
                </a:moveTo>
                <a:lnTo>
                  <a:pt x="7640883" y="3016324"/>
                </a:lnTo>
                <a:lnTo>
                  <a:pt x="7612291" y="3025852"/>
                </a:lnTo>
                <a:lnTo>
                  <a:pt x="7607526" y="3025852"/>
                </a:lnTo>
                <a:close/>
                <a:moveTo>
                  <a:pt x="7683769" y="2901960"/>
                </a:moveTo>
                <a:lnTo>
                  <a:pt x="7688533" y="2911492"/>
                </a:lnTo>
                <a:lnTo>
                  <a:pt x="7693299" y="2940080"/>
                </a:lnTo>
                <a:lnTo>
                  <a:pt x="7688533" y="2963908"/>
                </a:lnTo>
                <a:lnTo>
                  <a:pt x="7683769" y="2997264"/>
                </a:lnTo>
                <a:lnTo>
                  <a:pt x="7679003" y="3006792"/>
                </a:lnTo>
                <a:lnTo>
                  <a:pt x="7655179" y="3011560"/>
                </a:lnTo>
                <a:lnTo>
                  <a:pt x="7655179" y="3006792"/>
                </a:lnTo>
                <a:lnTo>
                  <a:pt x="7679003" y="2997264"/>
                </a:lnTo>
                <a:lnTo>
                  <a:pt x="7688533" y="2959140"/>
                </a:lnTo>
                <a:lnTo>
                  <a:pt x="7688533" y="2940080"/>
                </a:lnTo>
                <a:lnTo>
                  <a:pt x="7683769" y="2911492"/>
                </a:lnTo>
                <a:close/>
                <a:moveTo>
                  <a:pt x="7650413" y="2868604"/>
                </a:moveTo>
                <a:lnTo>
                  <a:pt x="7659943" y="2878136"/>
                </a:lnTo>
                <a:lnTo>
                  <a:pt x="7664707" y="2882900"/>
                </a:lnTo>
                <a:lnTo>
                  <a:pt x="7664707" y="2887664"/>
                </a:lnTo>
                <a:lnTo>
                  <a:pt x="7659943" y="2892432"/>
                </a:lnTo>
                <a:close/>
                <a:moveTo>
                  <a:pt x="7745715" y="2406388"/>
                </a:moveTo>
                <a:lnTo>
                  <a:pt x="7740949" y="2430212"/>
                </a:lnTo>
                <a:lnTo>
                  <a:pt x="7731419" y="2454040"/>
                </a:lnTo>
                <a:lnTo>
                  <a:pt x="7712359" y="2487392"/>
                </a:lnTo>
                <a:lnTo>
                  <a:pt x="7702829" y="2492160"/>
                </a:lnTo>
                <a:lnTo>
                  <a:pt x="7726655" y="2454040"/>
                </a:lnTo>
                <a:lnTo>
                  <a:pt x="7740949" y="2420684"/>
                </a:lnTo>
                <a:close/>
                <a:moveTo>
                  <a:pt x="7902965" y="2115716"/>
                </a:moveTo>
                <a:lnTo>
                  <a:pt x="7898199" y="2130008"/>
                </a:lnTo>
                <a:lnTo>
                  <a:pt x="7879139" y="2163364"/>
                </a:lnTo>
                <a:lnTo>
                  <a:pt x="7879139" y="2158600"/>
                </a:lnTo>
                <a:lnTo>
                  <a:pt x="7879139" y="2153836"/>
                </a:lnTo>
                <a:close/>
                <a:moveTo>
                  <a:pt x="7902965" y="1929876"/>
                </a:moveTo>
                <a:lnTo>
                  <a:pt x="7907731" y="1934640"/>
                </a:lnTo>
                <a:lnTo>
                  <a:pt x="7907731" y="1939404"/>
                </a:lnTo>
                <a:lnTo>
                  <a:pt x="7907731" y="1944168"/>
                </a:lnTo>
                <a:lnTo>
                  <a:pt x="7898199" y="1953700"/>
                </a:lnTo>
                <a:lnTo>
                  <a:pt x="7888669" y="1958464"/>
                </a:lnTo>
                <a:lnTo>
                  <a:pt x="7883903" y="1958464"/>
                </a:lnTo>
                <a:lnTo>
                  <a:pt x="7888669" y="1939404"/>
                </a:lnTo>
                <a:close/>
                <a:moveTo>
                  <a:pt x="8188873" y="1829808"/>
                </a:moveTo>
                <a:lnTo>
                  <a:pt x="8165047" y="1853632"/>
                </a:lnTo>
                <a:lnTo>
                  <a:pt x="8150751" y="1863160"/>
                </a:lnTo>
                <a:lnTo>
                  <a:pt x="8141221" y="1877456"/>
                </a:lnTo>
                <a:lnTo>
                  <a:pt x="8150751" y="1877456"/>
                </a:lnTo>
                <a:lnTo>
                  <a:pt x="8160281" y="1872692"/>
                </a:lnTo>
                <a:lnTo>
                  <a:pt x="8169811" y="1867928"/>
                </a:lnTo>
                <a:lnTo>
                  <a:pt x="8188873" y="1853632"/>
                </a:lnTo>
                <a:lnTo>
                  <a:pt x="8203167" y="1848868"/>
                </a:lnTo>
                <a:lnTo>
                  <a:pt x="8207933" y="1848868"/>
                </a:lnTo>
                <a:lnTo>
                  <a:pt x="8217463" y="1858396"/>
                </a:lnTo>
                <a:lnTo>
                  <a:pt x="8231759" y="1848868"/>
                </a:lnTo>
                <a:lnTo>
                  <a:pt x="8246055" y="1848868"/>
                </a:lnTo>
                <a:lnTo>
                  <a:pt x="8179343" y="1882224"/>
                </a:lnTo>
                <a:lnTo>
                  <a:pt x="8165047" y="1886988"/>
                </a:lnTo>
                <a:lnTo>
                  <a:pt x="8145987" y="1896516"/>
                </a:lnTo>
                <a:lnTo>
                  <a:pt x="8126925" y="1901284"/>
                </a:lnTo>
                <a:lnTo>
                  <a:pt x="8112631" y="1906048"/>
                </a:lnTo>
                <a:lnTo>
                  <a:pt x="8045919" y="1929872"/>
                </a:lnTo>
                <a:lnTo>
                  <a:pt x="8041153" y="1929872"/>
                </a:lnTo>
                <a:lnTo>
                  <a:pt x="8031623" y="1929872"/>
                </a:lnTo>
                <a:lnTo>
                  <a:pt x="7979207" y="1944168"/>
                </a:lnTo>
                <a:lnTo>
                  <a:pt x="7955381" y="1944168"/>
                </a:lnTo>
                <a:lnTo>
                  <a:pt x="7936321" y="1948936"/>
                </a:lnTo>
                <a:lnTo>
                  <a:pt x="7950617" y="1939404"/>
                </a:lnTo>
                <a:lnTo>
                  <a:pt x="7950617" y="1934640"/>
                </a:lnTo>
                <a:lnTo>
                  <a:pt x="7945851" y="1929872"/>
                </a:lnTo>
                <a:lnTo>
                  <a:pt x="7936321" y="1929872"/>
                </a:lnTo>
                <a:lnTo>
                  <a:pt x="7931555" y="1944168"/>
                </a:lnTo>
                <a:lnTo>
                  <a:pt x="7917261" y="1948936"/>
                </a:lnTo>
                <a:lnTo>
                  <a:pt x="7912495" y="1934640"/>
                </a:lnTo>
                <a:lnTo>
                  <a:pt x="7917261" y="1925108"/>
                </a:lnTo>
                <a:lnTo>
                  <a:pt x="7926791" y="1915580"/>
                </a:lnTo>
                <a:lnTo>
                  <a:pt x="7936321" y="1901284"/>
                </a:lnTo>
                <a:lnTo>
                  <a:pt x="7955381" y="1896516"/>
                </a:lnTo>
                <a:lnTo>
                  <a:pt x="7964911" y="1886988"/>
                </a:lnTo>
                <a:lnTo>
                  <a:pt x="7974441" y="1891752"/>
                </a:lnTo>
                <a:lnTo>
                  <a:pt x="7974441" y="1882224"/>
                </a:lnTo>
                <a:lnTo>
                  <a:pt x="7979207" y="1877456"/>
                </a:lnTo>
                <a:lnTo>
                  <a:pt x="7983971" y="1877456"/>
                </a:lnTo>
                <a:lnTo>
                  <a:pt x="7998267" y="1877456"/>
                </a:lnTo>
                <a:lnTo>
                  <a:pt x="8007797" y="1877456"/>
                </a:lnTo>
                <a:lnTo>
                  <a:pt x="8012563" y="1872692"/>
                </a:lnTo>
                <a:lnTo>
                  <a:pt x="8017327" y="1872692"/>
                </a:lnTo>
                <a:lnTo>
                  <a:pt x="8031623" y="1877456"/>
                </a:lnTo>
                <a:lnTo>
                  <a:pt x="8045919" y="1872692"/>
                </a:lnTo>
                <a:lnTo>
                  <a:pt x="8060213" y="1867928"/>
                </a:lnTo>
                <a:lnTo>
                  <a:pt x="8069745" y="1867928"/>
                </a:lnTo>
                <a:lnTo>
                  <a:pt x="8103101" y="1867928"/>
                </a:lnTo>
                <a:lnTo>
                  <a:pt x="8131691" y="1863160"/>
                </a:lnTo>
                <a:lnTo>
                  <a:pt x="8145987" y="1853632"/>
                </a:lnTo>
                <a:lnTo>
                  <a:pt x="8174577" y="1834572"/>
                </a:lnTo>
                <a:close/>
                <a:moveTo>
                  <a:pt x="8536725" y="1777392"/>
                </a:moveTo>
                <a:lnTo>
                  <a:pt x="8546255" y="1796452"/>
                </a:lnTo>
                <a:lnTo>
                  <a:pt x="8546255" y="1805980"/>
                </a:lnTo>
                <a:lnTo>
                  <a:pt x="8536725" y="1810748"/>
                </a:lnTo>
                <a:lnTo>
                  <a:pt x="8508135" y="1801216"/>
                </a:lnTo>
                <a:lnTo>
                  <a:pt x="8531961" y="1796452"/>
                </a:lnTo>
                <a:lnTo>
                  <a:pt x="8536725" y="1791684"/>
                </a:lnTo>
                <a:lnTo>
                  <a:pt x="8536725" y="1782156"/>
                </a:lnTo>
                <a:close/>
                <a:moveTo>
                  <a:pt x="8446189" y="1763096"/>
                </a:moveTo>
                <a:lnTo>
                  <a:pt x="8460483" y="1772624"/>
                </a:lnTo>
                <a:lnTo>
                  <a:pt x="8465249" y="1782156"/>
                </a:lnTo>
                <a:lnTo>
                  <a:pt x="8422363" y="1791684"/>
                </a:lnTo>
                <a:lnTo>
                  <a:pt x="8412833" y="1786920"/>
                </a:lnTo>
                <a:lnTo>
                  <a:pt x="8427129" y="1782156"/>
                </a:lnTo>
                <a:lnTo>
                  <a:pt x="8436659" y="1767860"/>
                </a:lnTo>
                <a:close/>
                <a:moveTo>
                  <a:pt x="8327061" y="1739268"/>
                </a:moveTo>
                <a:lnTo>
                  <a:pt x="8331827" y="1739268"/>
                </a:lnTo>
                <a:lnTo>
                  <a:pt x="8331827" y="1748800"/>
                </a:lnTo>
                <a:lnTo>
                  <a:pt x="8331827" y="1758328"/>
                </a:lnTo>
                <a:lnTo>
                  <a:pt x="8327061" y="1763096"/>
                </a:lnTo>
                <a:lnTo>
                  <a:pt x="8327061" y="1753564"/>
                </a:lnTo>
                <a:close/>
                <a:moveTo>
                  <a:pt x="8346121" y="1724972"/>
                </a:moveTo>
                <a:lnTo>
                  <a:pt x="8350887" y="1724972"/>
                </a:lnTo>
                <a:lnTo>
                  <a:pt x="8350887" y="1758328"/>
                </a:lnTo>
                <a:lnTo>
                  <a:pt x="8341355" y="1763096"/>
                </a:lnTo>
                <a:lnTo>
                  <a:pt x="8336591" y="1763096"/>
                </a:lnTo>
                <a:lnTo>
                  <a:pt x="8336591" y="1753564"/>
                </a:lnTo>
                <a:lnTo>
                  <a:pt x="8341355" y="1744032"/>
                </a:lnTo>
                <a:lnTo>
                  <a:pt x="8346121" y="1729740"/>
                </a:lnTo>
                <a:close/>
                <a:moveTo>
                  <a:pt x="7140544" y="1424772"/>
                </a:moveTo>
                <a:lnTo>
                  <a:pt x="7150074" y="1429536"/>
                </a:lnTo>
                <a:lnTo>
                  <a:pt x="7150074" y="1434300"/>
                </a:lnTo>
                <a:lnTo>
                  <a:pt x="7145309" y="1443832"/>
                </a:lnTo>
                <a:lnTo>
                  <a:pt x="7140544" y="1443832"/>
                </a:lnTo>
                <a:lnTo>
                  <a:pt x="7135779" y="1439064"/>
                </a:lnTo>
                <a:lnTo>
                  <a:pt x="7135779" y="1434300"/>
                </a:lnTo>
                <a:lnTo>
                  <a:pt x="7135779" y="1429536"/>
                </a:lnTo>
                <a:close/>
                <a:moveTo>
                  <a:pt x="7564640" y="1219872"/>
                </a:moveTo>
                <a:lnTo>
                  <a:pt x="7569405" y="1219872"/>
                </a:lnTo>
                <a:lnTo>
                  <a:pt x="7564640" y="1224636"/>
                </a:lnTo>
                <a:close/>
                <a:moveTo>
                  <a:pt x="8751157" y="1167456"/>
                </a:moveTo>
                <a:lnTo>
                  <a:pt x="8755923" y="1172220"/>
                </a:lnTo>
                <a:lnTo>
                  <a:pt x="8760687" y="1181748"/>
                </a:lnTo>
                <a:lnTo>
                  <a:pt x="8751157" y="1186516"/>
                </a:lnTo>
                <a:lnTo>
                  <a:pt x="8746391" y="1186516"/>
                </a:lnTo>
                <a:lnTo>
                  <a:pt x="8746391" y="1172220"/>
                </a:lnTo>
                <a:lnTo>
                  <a:pt x="8751157" y="1172220"/>
                </a:lnTo>
                <a:close/>
                <a:moveTo>
                  <a:pt x="7588466" y="1157924"/>
                </a:moveTo>
                <a:lnTo>
                  <a:pt x="7593231" y="1157924"/>
                </a:lnTo>
                <a:lnTo>
                  <a:pt x="7588466" y="1162688"/>
                </a:lnTo>
                <a:lnTo>
                  <a:pt x="7583701" y="1167452"/>
                </a:lnTo>
                <a:lnTo>
                  <a:pt x="7583701" y="1162688"/>
                </a:lnTo>
                <a:close/>
                <a:moveTo>
                  <a:pt x="8808339" y="1124568"/>
                </a:moveTo>
                <a:lnTo>
                  <a:pt x="8817869" y="1129332"/>
                </a:lnTo>
                <a:lnTo>
                  <a:pt x="8827399" y="1143628"/>
                </a:lnTo>
                <a:lnTo>
                  <a:pt x="8827399" y="1153156"/>
                </a:lnTo>
                <a:lnTo>
                  <a:pt x="8817869" y="1157924"/>
                </a:lnTo>
                <a:lnTo>
                  <a:pt x="8808339" y="1153156"/>
                </a:lnTo>
                <a:lnTo>
                  <a:pt x="8808339" y="1167452"/>
                </a:lnTo>
                <a:lnTo>
                  <a:pt x="8808339" y="1172220"/>
                </a:lnTo>
                <a:lnTo>
                  <a:pt x="8794043" y="1162688"/>
                </a:lnTo>
                <a:lnTo>
                  <a:pt x="8794043" y="1157924"/>
                </a:lnTo>
                <a:lnTo>
                  <a:pt x="8794043" y="1143628"/>
                </a:lnTo>
                <a:lnTo>
                  <a:pt x="8803573" y="1129332"/>
                </a:lnTo>
                <a:close/>
                <a:moveTo>
                  <a:pt x="6035034" y="972084"/>
                </a:moveTo>
                <a:lnTo>
                  <a:pt x="6044564" y="972084"/>
                </a:lnTo>
                <a:lnTo>
                  <a:pt x="6049329" y="976848"/>
                </a:lnTo>
                <a:lnTo>
                  <a:pt x="6049329" y="981612"/>
                </a:lnTo>
                <a:lnTo>
                  <a:pt x="6049329" y="986380"/>
                </a:lnTo>
                <a:lnTo>
                  <a:pt x="6044564" y="986380"/>
                </a:lnTo>
                <a:lnTo>
                  <a:pt x="6039799" y="981612"/>
                </a:lnTo>
                <a:close/>
                <a:moveTo>
                  <a:pt x="5884933" y="938728"/>
                </a:moveTo>
                <a:lnTo>
                  <a:pt x="5889698" y="938728"/>
                </a:lnTo>
                <a:lnTo>
                  <a:pt x="5894463" y="943492"/>
                </a:lnTo>
                <a:lnTo>
                  <a:pt x="5894463" y="953024"/>
                </a:lnTo>
                <a:lnTo>
                  <a:pt x="5889698" y="953024"/>
                </a:lnTo>
                <a:lnTo>
                  <a:pt x="5884933" y="953024"/>
                </a:lnTo>
                <a:lnTo>
                  <a:pt x="5884933" y="957788"/>
                </a:lnTo>
                <a:lnTo>
                  <a:pt x="5884933" y="967320"/>
                </a:lnTo>
                <a:lnTo>
                  <a:pt x="5880168" y="972084"/>
                </a:lnTo>
                <a:lnTo>
                  <a:pt x="5880168" y="976848"/>
                </a:lnTo>
                <a:lnTo>
                  <a:pt x="5880168" y="981616"/>
                </a:lnTo>
                <a:lnTo>
                  <a:pt x="5880168" y="986380"/>
                </a:lnTo>
                <a:lnTo>
                  <a:pt x="5875402" y="991144"/>
                </a:lnTo>
                <a:lnTo>
                  <a:pt x="5870637" y="995908"/>
                </a:lnTo>
                <a:lnTo>
                  <a:pt x="5861107" y="1010204"/>
                </a:lnTo>
                <a:lnTo>
                  <a:pt x="5861107" y="1014972"/>
                </a:lnTo>
                <a:lnTo>
                  <a:pt x="5861107" y="1019736"/>
                </a:lnTo>
                <a:lnTo>
                  <a:pt x="5861107" y="1024500"/>
                </a:lnTo>
                <a:lnTo>
                  <a:pt x="5846812" y="1043560"/>
                </a:lnTo>
                <a:lnTo>
                  <a:pt x="5842046" y="1043560"/>
                </a:lnTo>
                <a:lnTo>
                  <a:pt x="5837281" y="1038796"/>
                </a:lnTo>
                <a:lnTo>
                  <a:pt x="5832516" y="1034032"/>
                </a:lnTo>
                <a:lnTo>
                  <a:pt x="5827751" y="1029264"/>
                </a:lnTo>
                <a:lnTo>
                  <a:pt x="5827751" y="1019736"/>
                </a:lnTo>
                <a:lnTo>
                  <a:pt x="5827751" y="1014972"/>
                </a:lnTo>
                <a:lnTo>
                  <a:pt x="5842046" y="1000676"/>
                </a:lnTo>
                <a:lnTo>
                  <a:pt x="5846812" y="986380"/>
                </a:lnTo>
                <a:lnTo>
                  <a:pt x="5851577" y="976848"/>
                </a:lnTo>
                <a:lnTo>
                  <a:pt x="5856342" y="967320"/>
                </a:lnTo>
                <a:lnTo>
                  <a:pt x="5865872" y="962552"/>
                </a:lnTo>
                <a:lnTo>
                  <a:pt x="5870637" y="957788"/>
                </a:lnTo>
                <a:lnTo>
                  <a:pt x="5875402" y="943492"/>
                </a:lnTo>
                <a:close/>
                <a:moveTo>
                  <a:pt x="5899227" y="910136"/>
                </a:moveTo>
                <a:lnTo>
                  <a:pt x="5903993" y="914904"/>
                </a:lnTo>
                <a:lnTo>
                  <a:pt x="5908758" y="914904"/>
                </a:lnTo>
                <a:lnTo>
                  <a:pt x="5913523" y="914904"/>
                </a:lnTo>
                <a:lnTo>
                  <a:pt x="5913523" y="919668"/>
                </a:lnTo>
                <a:lnTo>
                  <a:pt x="5913523" y="929200"/>
                </a:lnTo>
                <a:lnTo>
                  <a:pt x="5908758" y="929200"/>
                </a:lnTo>
                <a:lnTo>
                  <a:pt x="5899227" y="929200"/>
                </a:lnTo>
                <a:lnTo>
                  <a:pt x="5894462" y="924432"/>
                </a:lnTo>
                <a:close/>
                <a:moveTo>
                  <a:pt x="6116041" y="833896"/>
                </a:moveTo>
                <a:lnTo>
                  <a:pt x="6125572" y="838660"/>
                </a:lnTo>
                <a:lnTo>
                  <a:pt x="6120807" y="838660"/>
                </a:lnTo>
                <a:lnTo>
                  <a:pt x="6125572" y="857720"/>
                </a:lnTo>
                <a:lnTo>
                  <a:pt x="6120807" y="867252"/>
                </a:lnTo>
                <a:lnTo>
                  <a:pt x="6116041" y="872016"/>
                </a:lnTo>
                <a:lnTo>
                  <a:pt x="6111276" y="872016"/>
                </a:lnTo>
                <a:lnTo>
                  <a:pt x="6106511" y="872016"/>
                </a:lnTo>
                <a:lnTo>
                  <a:pt x="6106511" y="857720"/>
                </a:lnTo>
                <a:lnTo>
                  <a:pt x="6111276" y="843424"/>
                </a:lnTo>
                <a:close/>
                <a:moveTo>
                  <a:pt x="6268526" y="824364"/>
                </a:moveTo>
                <a:lnTo>
                  <a:pt x="6292352" y="824364"/>
                </a:lnTo>
                <a:lnTo>
                  <a:pt x="6297117" y="829128"/>
                </a:lnTo>
                <a:lnTo>
                  <a:pt x="6297117" y="833896"/>
                </a:lnTo>
                <a:lnTo>
                  <a:pt x="6297117" y="838660"/>
                </a:lnTo>
                <a:lnTo>
                  <a:pt x="6292352" y="843424"/>
                </a:lnTo>
                <a:lnTo>
                  <a:pt x="6287587" y="843424"/>
                </a:lnTo>
                <a:lnTo>
                  <a:pt x="6282821" y="838660"/>
                </a:lnTo>
                <a:close/>
                <a:moveTo>
                  <a:pt x="6406715" y="757652"/>
                </a:moveTo>
                <a:lnTo>
                  <a:pt x="6416245" y="762420"/>
                </a:lnTo>
                <a:lnTo>
                  <a:pt x="6421011" y="762420"/>
                </a:lnTo>
                <a:lnTo>
                  <a:pt x="6430541" y="776712"/>
                </a:lnTo>
                <a:lnTo>
                  <a:pt x="6435306" y="781480"/>
                </a:lnTo>
                <a:lnTo>
                  <a:pt x="6435306" y="786244"/>
                </a:lnTo>
                <a:lnTo>
                  <a:pt x="6430541" y="791008"/>
                </a:lnTo>
                <a:lnTo>
                  <a:pt x="6421011" y="795776"/>
                </a:lnTo>
                <a:lnTo>
                  <a:pt x="6401950" y="795776"/>
                </a:lnTo>
                <a:lnTo>
                  <a:pt x="6382889" y="791008"/>
                </a:lnTo>
                <a:lnTo>
                  <a:pt x="6378124" y="786244"/>
                </a:lnTo>
                <a:lnTo>
                  <a:pt x="6378124" y="776712"/>
                </a:lnTo>
                <a:lnTo>
                  <a:pt x="6382889" y="776712"/>
                </a:lnTo>
                <a:lnTo>
                  <a:pt x="6387654" y="781480"/>
                </a:lnTo>
                <a:lnTo>
                  <a:pt x="6392419" y="781480"/>
                </a:lnTo>
                <a:lnTo>
                  <a:pt x="6401950" y="771948"/>
                </a:lnTo>
                <a:lnTo>
                  <a:pt x="6406715" y="767184"/>
                </a:lnTo>
                <a:lnTo>
                  <a:pt x="6406715" y="762420"/>
                </a:lnTo>
                <a:close/>
                <a:moveTo>
                  <a:pt x="6325707" y="710000"/>
                </a:moveTo>
                <a:lnTo>
                  <a:pt x="6330472" y="710000"/>
                </a:lnTo>
                <a:lnTo>
                  <a:pt x="6335237" y="714768"/>
                </a:lnTo>
                <a:lnTo>
                  <a:pt x="6340002" y="719532"/>
                </a:lnTo>
                <a:lnTo>
                  <a:pt x="6340002" y="724296"/>
                </a:lnTo>
                <a:lnTo>
                  <a:pt x="6340002" y="729064"/>
                </a:lnTo>
                <a:lnTo>
                  <a:pt x="6335237" y="729064"/>
                </a:lnTo>
                <a:lnTo>
                  <a:pt x="6330472" y="719532"/>
                </a:lnTo>
                <a:lnTo>
                  <a:pt x="6325707" y="714768"/>
                </a:lnTo>
                <a:close/>
                <a:moveTo>
                  <a:pt x="6325707" y="662352"/>
                </a:moveTo>
                <a:lnTo>
                  <a:pt x="6330473" y="662352"/>
                </a:lnTo>
                <a:lnTo>
                  <a:pt x="6335238" y="662352"/>
                </a:lnTo>
                <a:lnTo>
                  <a:pt x="6335238" y="667116"/>
                </a:lnTo>
                <a:lnTo>
                  <a:pt x="6330473" y="681412"/>
                </a:lnTo>
                <a:lnTo>
                  <a:pt x="6330473" y="690940"/>
                </a:lnTo>
                <a:lnTo>
                  <a:pt x="6335238" y="700472"/>
                </a:lnTo>
                <a:lnTo>
                  <a:pt x="6335238" y="705236"/>
                </a:lnTo>
                <a:lnTo>
                  <a:pt x="6330473" y="705236"/>
                </a:lnTo>
                <a:lnTo>
                  <a:pt x="6325707" y="700472"/>
                </a:lnTo>
                <a:lnTo>
                  <a:pt x="6325707" y="695704"/>
                </a:lnTo>
                <a:lnTo>
                  <a:pt x="6320942" y="681412"/>
                </a:lnTo>
                <a:lnTo>
                  <a:pt x="6316177" y="671880"/>
                </a:lnTo>
                <a:close/>
                <a:moveTo>
                  <a:pt x="5327413" y="586108"/>
                </a:moveTo>
                <a:lnTo>
                  <a:pt x="5332178" y="590874"/>
                </a:lnTo>
                <a:lnTo>
                  <a:pt x="5322648" y="595640"/>
                </a:lnTo>
                <a:lnTo>
                  <a:pt x="5317883" y="600404"/>
                </a:lnTo>
                <a:lnTo>
                  <a:pt x="5313117" y="605170"/>
                </a:lnTo>
                <a:lnTo>
                  <a:pt x="5303587" y="609936"/>
                </a:lnTo>
                <a:lnTo>
                  <a:pt x="5298822" y="605170"/>
                </a:lnTo>
                <a:lnTo>
                  <a:pt x="5303587" y="600404"/>
                </a:lnTo>
                <a:close/>
                <a:moveTo>
                  <a:pt x="5336942" y="562284"/>
                </a:moveTo>
                <a:lnTo>
                  <a:pt x="5336942" y="567048"/>
                </a:lnTo>
                <a:lnTo>
                  <a:pt x="5336942" y="571814"/>
                </a:lnTo>
                <a:lnTo>
                  <a:pt x="5332177" y="576580"/>
                </a:lnTo>
                <a:lnTo>
                  <a:pt x="5322647" y="571814"/>
                </a:lnTo>
                <a:lnTo>
                  <a:pt x="5332177" y="567048"/>
                </a:lnTo>
                <a:close/>
                <a:moveTo>
                  <a:pt x="5303587" y="562284"/>
                </a:moveTo>
                <a:lnTo>
                  <a:pt x="5308352" y="562284"/>
                </a:lnTo>
                <a:lnTo>
                  <a:pt x="5313117" y="567048"/>
                </a:lnTo>
                <a:lnTo>
                  <a:pt x="5313117" y="571814"/>
                </a:lnTo>
                <a:lnTo>
                  <a:pt x="5308352" y="571814"/>
                </a:lnTo>
                <a:lnTo>
                  <a:pt x="5303587" y="571814"/>
                </a:lnTo>
                <a:lnTo>
                  <a:pt x="5303587" y="567048"/>
                </a:lnTo>
                <a:close/>
                <a:moveTo>
                  <a:pt x="5351238" y="538458"/>
                </a:moveTo>
                <a:lnTo>
                  <a:pt x="5356003" y="538458"/>
                </a:lnTo>
                <a:lnTo>
                  <a:pt x="5360768" y="543224"/>
                </a:lnTo>
                <a:lnTo>
                  <a:pt x="5356003" y="547988"/>
                </a:lnTo>
                <a:lnTo>
                  <a:pt x="5351238" y="552752"/>
                </a:lnTo>
                <a:lnTo>
                  <a:pt x="5351238" y="543224"/>
                </a:lnTo>
                <a:close/>
                <a:moveTo>
                  <a:pt x="285908" y="490808"/>
                </a:moveTo>
                <a:lnTo>
                  <a:pt x="290673" y="505100"/>
                </a:lnTo>
                <a:lnTo>
                  <a:pt x="290673" y="509868"/>
                </a:lnTo>
                <a:lnTo>
                  <a:pt x="290673" y="514632"/>
                </a:lnTo>
                <a:lnTo>
                  <a:pt x="285908" y="514632"/>
                </a:lnTo>
                <a:lnTo>
                  <a:pt x="281143" y="505100"/>
                </a:lnTo>
                <a:lnTo>
                  <a:pt x="281143" y="495572"/>
                </a:lnTo>
                <a:close/>
                <a:moveTo>
                  <a:pt x="5737214" y="443156"/>
                </a:moveTo>
                <a:lnTo>
                  <a:pt x="5751509" y="443156"/>
                </a:lnTo>
                <a:lnTo>
                  <a:pt x="5765805" y="447920"/>
                </a:lnTo>
                <a:lnTo>
                  <a:pt x="5775335" y="457450"/>
                </a:lnTo>
                <a:lnTo>
                  <a:pt x="5765805" y="462216"/>
                </a:lnTo>
                <a:lnTo>
                  <a:pt x="5732449" y="466980"/>
                </a:lnTo>
                <a:lnTo>
                  <a:pt x="5737214" y="471746"/>
                </a:lnTo>
                <a:lnTo>
                  <a:pt x="5732449" y="481276"/>
                </a:lnTo>
                <a:lnTo>
                  <a:pt x="5699093" y="505102"/>
                </a:lnTo>
                <a:lnTo>
                  <a:pt x="5699093" y="514632"/>
                </a:lnTo>
                <a:lnTo>
                  <a:pt x="5699093" y="519398"/>
                </a:lnTo>
                <a:lnTo>
                  <a:pt x="5680032" y="538458"/>
                </a:lnTo>
                <a:lnTo>
                  <a:pt x="5670502" y="552752"/>
                </a:lnTo>
                <a:lnTo>
                  <a:pt x="5665737" y="552752"/>
                </a:lnTo>
                <a:lnTo>
                  <a:pt x="5660972" y="543222"/>
                </a:lnTo>
                <a:lnTo>
                  <a:pt x="5660972" y="538458"/>
                </a:lnTo>
                <a:lnTo>
                  <a:pt x="5665737" y="533692"/>
                </a:lnTo>
                <a:lnTo>
                  <a:pt x="5670502" y="524162"/>
                </a:lnTo>
                <a:lnTo>
                  <a:pt x="5670502" y="514632"/>
                </a:lnTo>
                <a:lnTo>
                  <a:pt x="5670502" y="509866"/>
                </a:lnTo>
                <a:lnTo>
                  <a:pt x="5665737" y="519398"/>
                </a:lnTo>
                <a:lnTo>
                  <a:pt x="5665737" y="524162"/>
                </a:lnTo>
                <a:lnTo>
                  <a:pt x="5670502" y="524162"/>
                </a:lnTo>
                <a:lnTo>
                  <a:pt x="5665737" y="528928"/>
                </a:lnTo>
                <a:lnTo>
                  <a:pt x="5646676" y="524162"/>
                </a:lnTo>
                <a:lnTo>
                  <a:pt x="5637146" y="514632"/>
                </a:lnTo>
                <a:lnTo>
                  <a:pt x="5641911" y="505102"/>
                </a:lnTo>
                <a:lnTo>
                  <a:pt x="5646676" y="490806"/>
                </a:lnTo>
                <a:lnTo>
                  <a:pt x="5675267" y="466980"/>
                </a:lnTo>
                <a:lnTo>
                  <a:pt x="5684797" y="457450"/>
                </a:lnTo>
                <a:lnTo>
                  <a:pt x="5718153" y="447920"/>
                </a:lnTo>
                <a:close/>
                <a:moveTo>
                  <a:pt x="347854" y="443156"/>
                </a:moveTo>
                <a:lnTo>
                  <a:pt x="352619" y="443156"/>
                </a:lnTo>
                <a:lnTo>
                  <a:pt x="357385" y="452684"/>
                </a:lnTo>
                <a:lnTo>
                  <a:pt x="362150" y="466980"/>
                </a:lnTo>
                <a:lnTo>
                  <a:pt x="362150" y="471744"/>
                </a:lnTo>
                <a:lnTo>
                  <a:pt x="357385" y="471744"/>
                </a:lnTo>
                <a:lnTo>
                  <a:pt x="352619" y="471744"/>
                </a:lnTo>
                <a:lnTo>
                  <a:pt x="352619" y="466980"/>
                </a:lnTo>
                <a:lnTo>
                  <a:pt x="343089" y="471744"/>
                </a:lnTo>
                <a:lnTo>
                  <a:pt x="343089" y="457448"/>
                </a:lnTo>
                <a:close/>
                <a:moveTo>
                  <a:pt x="338324" y="395504"/>
                </a:moveTo>
                <a:lnTo>
                  <a:pt x="343089" y="395504"/>
                </a:lnTo>
                <a:lnTo>
                  <a:pt x="343089" y="400268"/>
                </a:lnTo>
                <a:lnTo>
                  <a:pt x="347854" y="419328"/>
                </a:lnTo>
                <a:lnTo>
                  <a:pt x="347854" y="424096"/>
                </a:lnTo>
                <a:lnTo>
                  <a:pt x="338324" y="419328"/>
                </a:lnTo>
                <a:lnTo>
                  <a:pt x="333559" y="414564"/>
                </a:lnTo>
                <a:lnTo>
                  <a:pt x="333559" y="400268"/>
                </a:lnTo>
                <a:close/>
                <a:moveTo>
                  <a:pt x="5641911" y="285906"/>
                </a:moveTo>
                <a:lnTo>
                  <a:pt x="5656206" y="285906"/>
                </a:lnTo>
                <a:lnTo>
                  <a:pt x="5660971" y="285906"/>
                </a:lnTo>
                <a:lnTo>
                  <a:pt x="5646676" y="300202"/>
                </a:lnTo>
                <a:lnTo>
                  <a:pt x="5641911" y="304966"/>
                </a:lnTo>
                <a:lnTo>
                  <a:pt x="5641911" y="309732"/>
                </a:lnTo>
                <a:lnTo>
                  <a:pt x="5637145" y="314496"/>
                </a:lnTo>
                <a:lnTo>
                  <a:pt x="5594259" y="338322"/>
                </a:lnTo>
                <a:lnTo>
                  <a:pt x="5584729" y="343088"/>
                </a:lnTo>
                <a:lnTo>
                  <a:pt x="5584729" y="347852"/>
                </a:lnTo>
                <a:lnTo>
                  <a:pt x="5589494" y="347852"/>
                </a:lnTo>
                <a:lnTo>
                  <a:pt x="5584729" y="352618"/>
                </a:lnTo>
                <a:lnTo>
                  <a:pt x="5565669" y="357382"/>
                </a:lnTo>
                <a:lnTo>
                  <a:pt x="5556138" y="362148"/>
                </a:lnTo>
                <a:lnTo>
                  <a:pt x="5546608" y="357382"/>
                </a:lnTo>
                <a:lnTo>
                  <a:pt x="5546608" y="352618"/>
                </a:lnTo>
                <a:lnTo>
                  <a:pt x="5551373" y="347852"/>
                </a:lnTo>
                <a:lnTo>
                  <a:pt x="5551373" y="343088"/>
                </a:lnTo>
                <a:lnTo>
                  <a:pt x="5546608" y="343088"/>
                </a:lnTo>
                <a:lnTo>
                  <a:pt x="5546608" y="338322"/>
                </a:lnTo>
                <a:lnTo>
                  <a:pt x="5556138" y="333558"/>
                </a:lnTo>
                <a:lnTo>
                  <a:pt x="5618085" y="300202"/>
                </a:lnTo>
                <a:close/>
                <a:moveTo>
                  <a:pt x="324029" y="233488"/>
                </a:moveTo>
                <a:lnTo>
                  <a:pt x="328794" y="233488"/>
                </a:lnTo>
                <a:lnTo>
                  <a:pt x="333559" y="238256"/>
                </a:lnTo>
                <a:lnTo>
                  <a:pt x="343089" y="247784"/>
                </a:lnTo>
                <a:lnTo>
                  <a:pt x="338324" y="257316"/>
                </a:lnTo>
                <a:lnTo>
                  <a:pt x="314498" y="266844"/>
                </a:lnTo>
                <a:lnTo>
                  <a:pt x="314498" y="271612"/>
                </a:lnTo>
                <a:lnTo>
                  <a:pt x="328794" y="276376"/>
                </a:lnTo>
                <a:lnTo>
                  <a:pt x="333559" y="285904"/>
                </a:lnTo>
                <a:lnTo>
                  <a:pt x="343089" y="319260"/>
                </a:lnTo>
                <a:lnTo>
                  <a:pt x="347854" y="304964"/>
                </a:lnTo>
                <a:lnTo>
                  <a:pt x="366915" y="328792"/>
                </a:lnTo>
                <a:lnTo>
                  <a:pt x="366915" y="338320"/>
                </a:lnTo>
                <a:lnTo>
                  <a:pt x="366915" y="343088"/>
                </a:lnTo>
                <a:lnTo>
                  <a:pt x="362150" y="343088"/>
                </a:lnTo>
                <a:lnTo>
                  <a:pt x="357385" y="338320"/>
                </a:lnTo>
                <a:lnTo>
                  <a:pt x="352619" y="333556"/>
                </a:lnTo>
                <a:lnTo>
                  <a:pt x="347854" y="328792"/>
                </a:lnTo>
                <a:lnTo>
                  <a:pt x="338324" y="324028"/>
                </a:lnTo>
                <a:lnTo>
                  <a:pt x="333559" y="319260"/>
                </a:lnTo>
                <a:lnTo>
                  <a:pt x="328794" y="309732"/>
                </a:lnTo>
                <a:lnTo>
                  <a:pt x="328794" y="295436"/>
                </a:lnTo>
                <a:lnTo>
                  <a:pt x="328794" y="290672"/>
                </a:lnTo>
                <a:lnTo>
                  <a:pt x="324029" y="285904"/>
                </a:lnTo>
                <a:lnTo>
                  <a:pt x="319263" y="285904"/>
                </a:lnTo>
                <a:lnTo>
                  <a:pt x="309733" y="271612"/>
                </a:lnTo>
                <a:lnTo>
                  <a:pt x="309733" y="266844"/>
                </a:lnTo>
                <a:lnTo>
                  <a:pt x="309733" y="257316"/>
                </a:lnTo>
                <a:lnTo>
                  <a:pt x="319263" y="243020"/>
                </a:lnTo>
                <a:close/>
                <a:moveTo>
                  <a:pt x="285908" y="195368"/>
                </a:moveTo>
                <a:lnTo>
                  <a:pt x="290673" y="195368"/>
                </a:lnTo>
                <a:lnTo>
                  <a:pt x="290673" y="204900"/>
                </a:lnTo>
                <a:lnTo>
                  <a:pt x="295438" y="219192"/>
                </a:lnTo>
                <a:lnTo>
                  <a:pt x="295438" y="223960"/>
                </a:lnTo>
                <a:lnTo>
                  <a:pt x="285908" y="223960"/>
                </a:lnTo>
                <a:lnTo>
                  <a:pt x="281143" y="219192"/>
                </a:lnTo>
                <a:lnTo>
                  <a:pt x="281143" y="209664"/>
                </a:lnTo>
                <a:lnTo>
                  <a:pt x="281143" y="200132"/>
                </a:lnTo>
                <a:close/>
                <a:moveTo>
                  <a:pt x="243022" y="181072"/>
                </a:moveTo>
                <a:lnTo>
                  <a:pt x="252552" y="181072"/>
                </a:lnTo>
                <a:lnTo>
                  <a:pt x="266848" y="200132"/>
                </a:lnTo>
                <a:lnTo>
                  <a:pt x="266848" y="204896"/>
                </a:lnTo>
                <a:lnTo>
                  <a:pt x="271613" y="214428"/>
                </a:lnTo>
                <a:lnTo>
                  <a:pt x="252552" y="209664"/>
                </a:lnTo>
                <a:lnTo>
                  <a:pt x="247787" y="204896"/>
                </a:lnTo>
                <a:lnTo>
                  <a:pt x="243022" y="200132"/>
                </a:lnTo>
                <a:lnTo>
                  <a:pt x="243022" y="185836"/>
                </a:lnTo>
                <a:close/>
                <a:moveTo>
                  <a:pt x="281142" y="157248"/>
                </a:moveTo>
                <a:lnTo>
                  <a:pt x="285907" y="157248"/>
                </a:lnTo>
                <a:lnTo>
                  <a:pt x="300203" y="166776"/>
                </a:lnTo>
                <a:lnTo>
                  <a:pt x="304968" y="171544"/>
                </a:lnTo>
                <a:lnTo>
                  <a:pt x="300203" y="176308"/>
                </a:lnTo>
                <a:lnTo>
                  <a:pt x="295438" y="176308"/>
                </a:lnTo>
                <a:lnTo>
                  <a:pt x="285907" y="171544"/>
                </a:lnTo>
                <a:lnTo>
                  <a:pt x="281142" y="166776"/>
                </a:lnTo>
                <a:lnTo>
                  <a:pt x="285907" y="181072"/>
                </a:lnTo>
                <a:lnTo>
                  <a:pt x="285907" y="185840"/>
                </a:lnTo>
                <a:lnTo>
                  <a:pt x="271612" y="176308"/>
                </a:lnTo>
                <a:lnTo>
                  <a:pt x="266847" y="171544"/>
                </a:lnTo>
                <a:lnTo>
                  <a:pt x="271612" y="166776"/>
                </a:lnTo>
                <a:close/>
                <a:moveTo>
                  <a:pt x="4617409" y="0"/>
                </a:moveTo>
                <a:lnTo>
                  <a:pt x="4650765" y="4764"/>
                </a:lnTo>
                <a:lnTo>
                  <a:pt x="4660295" y="14292"/>
                </a:lnTo>
                <a:lnTo>
                  <a:pt x="4665060" y="14292"/>
                </a:lnTo>
                <a:lnTo>
                  <a:pt x="4665060" y="28588"/>
                </a:lnTo>
                <a:lnTo>
                  <a:pt x="4665060" y="61944"/>
                </a:lnTo>
                <a:lnTo>
                  <a:pt x="4674591" y="90536"/>
                </a:lnTo>
                <a:lnTo>
                  <a:pt x="4688885" y="119128"/>
                </a:lnTo>
                <a:lnTo>
                  <a:pt x="4688885" y="133420"/>
                </a:lnTo>
                <a:lnTo>
                  <a:pt x="4693651" y="142952"/>
                </a:lnTo>
                <a:lnTo>
                  <a:pt x="4703181" y="147716"/>
                </a:lnTo>
                <a:lnTo>
                  <a:pt x="4731772" y="157248"/>
                </a:lnTo>
                <a:lnTo>
                  <a:pt x="4788953" y="171544"/>
                </a:lnTo>
                <a:lnTo>
                  <a:pt x="4822309" y="181072"/>
                </a:lnTo>
                <a:lnTo>
                  <a:pt x="4827075" y="195368"/>
                </a:lnTo>
                <a:lnTo>
                  <a:pt x="4841369" y="200132"/>
                </a:lnTo>
                <a:lnTo>
                  <a:pt x="4865195" y="200132"/>
                </a:lnTo>
                <a:lnTo>
                  <a:pt x="4879491" y="190604"/>
                </a:lnTo>
                <a:lnTo>
                  <a:pt x="4893786" y="181072"/>
                </a:lnTo>
                <a:lnTo>
                  <a:pt x="4912847" y="176308"/>
                </a:lnTo>
                <a:lnTo>
                  <a:pt x="4931907" y="176308"/>
                </a:lnTo>
                <a:lnTo>
                  <a:pt x="4946203" y="176308"/>
                </a:lnTo>
                <a:lnTo>
                  <a:pt x="4955733" y="181072"/>
                </a:lnTo>
                <a:lnTo>
                  <a:pt x="4979559" y="190604"/>
                </a:lnTo>
                <a:lnTo>
                  <a:pt x="4993854" y="200132"/>
                </a:lnTo>
                <a:lnTo>
                  <a:pt x="5017679" y="214428"/>
                </a:lnTo>
                <a:lnTo>
                  <a:pt x="5031975" y="223960"/>
                </a:lnTo>
                <a:lnTo>
                  <a:pt x="5036740" y="238256"/>
                </a:lnTo>
                <a:lnTo>
                  <a:pt x="5046270" y="257316"/>
                </a:lnTo>
                <a:lnTo>
                  <a:pt x="5055801" y="257316"/>
                </a:lnTo>
                <a:lnTo>
                  <a:pt x="5065331" y="247784"/>
                </a:lnTo>
                <a:lnTo>
                  <a:pt x="5084391" y="243020"/>
                </a:lnTo>
                <a:lnTo>
                  <a:pt x="5108217" y="252548"/>
                </a:lnTo>
                <a:lnTo>
                  <a:pt x="5132043" y="276376"/>
                </a:lnTo>
                <a:lnTo>
                  <a:pt x="5165399" y="300200"/>
                </a:lnTo>
                <a:lnTo>
                  <a:pt x="5184459" y="309732"/>
                </a:lnTo>
                <a:lnTo>
                  <a:pt x="5203519" y="309732"/>
                </a:lnTo>
                <a:lnTo>
                  <a:pt x="5232110" y="300200"/>
                </a:lnTo>
                <a:lnTo>
                  <a:pt x="5260701" y="281140"/>
                </a:lnTo>
                <a:lnTo>
                  <a:pt x="5279761" y="276376"/>
                </a:lnTo>
                <a:lnTo>
                  <a:pt x="5289291" y="276376"/>
                </a:lnTo>
                <a:lnTo>
                  <a:pt x="5298822" y="295436"/>
                </a:lnTo>
                <a:lnTo>
                  <a:pt x="5303587" y="300200"/>
                </a:lnTo>
                <a:lnTo>
                  <a:pt x="5327413" y="300200"/>
                </a:lnTo>
                <a:lnTo>
                  <a:pt x="5370299" y="300200"/>
                </a:lnTo>
                <a:lnTo>
                  <a:pt x="5408420" y="295436"/>
                </a:lnTo>
                <a:lnTo>
                  <a:pt x="5417950" y="304968"/>
                </a:lnTo>
                <a:lnTo>
                  <a:pt x="5422715" y="319260"/>
                </a:lnTo>
                <a:lnTo>
                  <a:pt x="5437011" y="324028"/>
                </a:lnTo>
                <a:lnTo>
                  <a:pt x="5456071" y="319260"/>
                </a:lnTo>
                <a:lnTo>
                  <a:pt x="5489427" y="324028"/>
                </a:lnTo>
                <a:lnTo>
                  <a:pt x="5484662" y="328792"/>
                </a:lnTo>
                <a:lnTo>
                  <a:pt x="5479897" y="324028"/>
                </a:lnTo>
                <a:lnTo>
                  <a:pt x="5475131" y="328792"/>
                </a:lnTo>
                <a:lnTo>
                  <a:pt x="5465601" y="338324"/>
                </a:lnTo>
                <a:lnTo>
                  <a:pt x="5451306" y="347852"/>
                </a:lnTo>
                <a:lnTo>
                  <a:pt x="5422715" y="362148"/>
                </a:lnTo>
                <a:lnTo>
                  <a:pt x="5394125" y="371676"/>
                </a:lnTo>
                <a:lnTo>
                  <a:pt x="5327413" y="395504"/>
                </a:lnTo>
                <a:lnTo>
                  <a:pt x="5289291" y="419328"/>
                </a:lnTo>
                <a:lnTo>
                  <a:pt x="5274997" y="433624"/>
                </a:lnTo>
                <a:lnTo>
                  <a:pt x="5203519" y="505100"/>
                </a:lnTo>
                <a:lnTo>
                  <a:pt x="5165399" y="543224"/>
                </a:lnTo>
                <a:lnTo>
                  <a:pt x="5098687" y="595640"/>
                </a:lnTo>
                <a:lnTo>
                  <a:pt x="5093921" y="605168"/>
                </a:lnTo>
                <a:lnTo>
                  <a:pt x="5093921" y="609936"/>
                </a:lnTo>
                <a:lnTo>
                  <a:pt x="5098687" y="614700"/>
                </a:lnTo>
                <a:lnTo>
                  <a:pt x="5112982" y="624228"/>
                </a:lnTo>
                <a:lnTo>
                  <a:pt x="5122513" y="624228"/>
                </a:lnTo>
                <a:lnTo>
                  <a:pt x="5136807" y="624228"/>
                </a:lnTo>
                <a:lnTo>
                  <a:pt x="5189224" y="609936"/>
                </a:lnTo>
                <a:lnTo>
                  <a:pt x="5213049" y="600404"/>
                </a:lnTo>
                <a:lnTo>
                  <a:pt x="5232110" y="581344"/>
                </a:lnTo>
                <a:lnTo>
                  <a:pt x="5236875" y="581344"/>
                </a:lnTo>
                <a:lnTo>
                  <a:pt x="5241641" y="586108"/>
                </a:lnTo>
                <a:lnTo>
                  <a:pt x="5246405" y="586108"/>
                </a:lnTo>
                <a:lnTo>
                  <a:pt x="5274997" y="567048"/>
                </a:lnTo>
                <a:lnTo>
                  <a:pt x="5284527" y="562284"/>
                </a:lnTo>
                <a:lnTo>
                  <a:pt x="5289291" y="562284"/>
                </a:lnTo>
                <a:lnTo>
                  <a:pt x="5298822" y="571812"/>
                </a:lnTo>
                <a:lnTo>
                  <a:pt x="5303587" y="576580"/>
                </a:lnTo>
                <a:lnTo>
                  <a:pt x="5298822" y="586108"/>
                </a:lnTo>
                <a:lnTo>
                  <a:pt x="5289291" y="600404"/>
                </a:lnTo>
                <a:lnTo>
                  <a:pt x="5289291" y="609936"/>
                </a:lnTo>
                <a:lnTo>
                  <a:pt x="5289291" y="619464"/>
                </a:lnTo>
                <a:lnTo>
                  <a:pt x="5284527" y="628996"/>
                </a:lnTo>
                <a:lnTo>
                  <a:pt x="5274997" y="643292"/>
                </a:lnTo>
                <a:lnTo>
                  <a:pt x="5279761" y="648056"/>
                </a:lnTo>
                <a:lnTo>
                  <a:pt x="5303587" y="638524"/>
                </a:lnTo>
                <a:lnTo>
                  <a:pt x="5303587" y="633760"/>
                </a:lnTo>
                <a:lnTo>
                  <a:pt x="5303587" y="628996"/>
                </a:lnTo>
                <a:lnTo>
                  <a:pt x="5308352" y="624228"/>
                </a:lnTo>
                <a:lnTo>
                  <a:pt x="5327413" y="638524"/>
                </a:lnTo>
                <a:lnTo>
                  <a:pt x="5336943" y="648056"/>
                </a:lnTo>
                <a:lnTo>
                  <a:pt x="5351239" y="648056"/>
                </a:lnTo>
                <a:lnTo>
                  <a:pt x="5370299" y="648056"/>
                </a:lnTo>
                <a:lnTo>
                  <a:pt x="5398889" y="633760"/>
                </a:lnTo>
                <a:lnTo>
                  <a:pt x="5422715" y="619464"/>
                </a:lnTo>
                <a:lnTo>
                  <a:pt x="5446541" y="605168"/>
                </a:lnTo>
                <a:lnTo>
                  <a:pt x="5470367" y="590872"/>
                </a:lnTo>
                <a:lnTo>
                  <a:pt x="5498957" y="590872"/>
                </a:lnTo>
                <a:lnTo>
                  <a:pt x="5522783" y="581344"/>
                </a:lnTo>
                <a:lnTo>
                  <a:pt x="5537079" y="571812"/>
                </a:lnTo>
                <a:lnTo>
                  <a:pt x="5556139" y="557516"/>
                </a:lnTo>
                <a:lnTo>
                  <a:pt x="5565669" y="552752"/>
                </a:lnTo>
                <a:lnTo>
                  <a:pt x="5575199" y="552752"/>
                </a:lnTo>
                <a:lnTo>
                  <a:pt x="5584729" y="547988"/>
                </a:lnTo>
                <a:lnTo>
                  <a:pt x="5594260" y="533692"/>
                </a:lnTo>
                <a:lnTo>
                  <a:pt x="5603790" y="524160"/>
                </a:lnTo>
                <a:lnTo>
                  <a:pt x="5622851" y="509868"/>
                </a:lnTo>
                <a:lnTo>
                  <a:pt x="5632381" y="500336"/>
                </a:lnTo>
                <a:lnTo>
                  <a:pt x="5637146" y="505100"/>
                </a:lnTo>
                <a:lnTo>
                  <a:pt x="5637146" y="509868"/>
                </a:lnTo>
                <a:lnTo>
                  <a:pt x="5637146" y="514632"/>
                </a:lnTo>
                <a:lnTo>
                  <a:pt x="5637146" y="519396"/>
                </a:lnTo>
                <a:lnTo>
                  <a:pt x="5641911" y="524160"/>
                </a:lnTo>
                <a:lnTo>
                  <a:pt x="5651441" y="528928"/>
                </a:lnTo>
                <a:lnTo>
                  <a:pt x="5656207" y="533692"/>
                </a:lnTo>
                <a:lnTo>
                  <a:pt x="5651441" y="543224"/>
                </a:lnTo>
                <a:lnTo>
                  <a:pt x="5656207" y="547988"/>
                </a:lnTo>
                <a:lnTo>
                  <a:pt x="5660971" y="552752"/>
                </a:lnTo>
                <a:lnTo>
                  <a:pt x="5665737" y="562284"/>
                </a:lnTo>
                <a:lnTo>
                  <a:pt x="5660971" y="581344"/>
                </a:lnTo>
                <a:lnTo>
                  <a:pt x="5660971" y="590872"/>
                </a:lnTo>
                <a:lnTo>
                  <a:pt x="5660971" y="600404"/>
                </a:lnTo>
                <a:lnTo>
                  <a:pt x="5665737" y="600404"/>
                </a:lnTo>
                <a:lnTo>
                  <a:pt x="5670502" y="600404"/>
                </a:lnTo>
                <a:lnTo>
                  <a:pt x="5670502" y="590872"/>
                </a:lnTo>
                <a:lnTo>
                  <a:pt x="5675267" y="586108"/>
                </a:lnTo>
                <a:lnTo>
                  <a:pt x="5699093" y="567048"/>
                </a:lnTo>
                <a:lnTo>
                  <a:pt x="5708623" y="567048"/>
                </a:lnTo>
                <a:lnTo>
                  <a:pt x="5713388" y="571812"/>
                </a:lnTo>
                <a:lnTo>
                  <a:pt x="5751509" y="576580"/>
                </a:lnTo>
                <a:lnTo>
                  <a:pt x="5770569" y="581344"/>
                </a:lnTo>
                <a:lnTo>
                  <a:pt x="5784865" y="590872"/>
                </a:lnTo>
                <a:lnTo>
                  <a:pt x="5789630" y="595640"/>
                </a:lnTo>
                <a:lnTo>
                  <a:pt x="5813456" y="628996"/>
                </a:lnTo>
                <a:lnTo>
                  <a:pt x="5822986" y="638524"/>
                </a:lnTo>
                <a:lnTo>
                  <a:pt x="5827751" y="643292"/>
                </a:lnTo>
                <a:lnTo>
                  <a:pt x="5827751" y="648056"/>
                </a:lnTo>
                <a:lnTo>
                  <a:pt x="5832517" y="662352"/>
                </a:lnTo>
                <a:lnTo>
                  <a:pt x="5837281" y="662352"/>
                </a:lnTo>
                <a:lnTo>
                  <a:pt x="5865872" y="667116"/>
                </a:lnTo>
                <a:lnTo>
                  <a:pt x="5880167" y="662352"/>
                </a:lnTo>
                <a:lnTo>
                  <a:pt x="5884933" y="657584"/>
                </a:lnTo>
                <a:lnTo>
                  <a:pt x="5894463" y="662352"/>
                </a:lnTo>
                <a:lnTo>
                  <a:pt x="5903993" y="671880"/>
                </a:lnTo>
                <a:lnTo>
                  <a:pt x="5913523" y="676648"/>
                </a:lnTo>
                <a:lnTo>
                  <a:pt x="5923053" y="671880"/>
                </a:lnTo>
                <a:lnTo>
                  <a:pt x="5932584" y="671880"/>
                </a:lnTo>
                <a:lnTo>
                  <a:pt x="5942114" y="676648"/>
                </a:lnTo>
                <a:lnTo>
                  <a:pt x="5946879" y="681412"/>
                </a:lnTo>
                <a:lnTo>
                  <a:pt x="5965940" y="662352"/>
                </a:lnTo>
                <a:lnTo>
                  <a:pt x="5985001" y="648056"/>
                </a:lnTo>
                <a:lnTo>
                  <a:pt x="6013591" y="633760"/>
                </a:lnTo>
                <a:lnTo>
                  <a:pt x="6027887" y="628996"/>
                </a:lnTo>
                <a:lnTo>
                  <a:pt x="6030269" y="628996"/>
                </a:lnTo>
                <a:lnTo>
                  <a:pt x="6054095" y="624228"/>
                </a:lnTo>
                <a:lnTo>
                  <a:pt x="6077921" y="624228"/>
                </a:lnTo>
                <a:lnTo>
                  <a:pt x="6106511" y="624228"/>
                </a:lnTo>
                <a:lnTo>
                  <a:pt x="6130337" y="624228"/>
                </a:lnTo>
                <a:lnTo>
                  <a:pt x="6158927" y="609936"/>
                </a:lnTo>
                <a:lnTo>
                  <a:pt x="6177988" y="605168"/>
                </a:lnTo>
                <a:lnTo>
                  <a:pt x="6197049" y="605168"/>
                </a:lnTo>
                <a:lnTo>
                  <a:pt x="6206579" y="609936"/>
                </a:lnTo>
                <a:lnTo>
                  <a:pt x="6201813" y="614700"/>
                </a:lnTo>
                <a:lnTo>
                  <a:pt x="6197049" y="628996"/>
                </a:lnTo>
                <a:lnTo>
                  <a:pt x="6197049" y="643292"/>
                </a:lnTo>
                <a:lnTo>
                  <a:pt x="6197049" y="657584"/>
                </a:lnTo>
                <a:lnTo>
                  <a:pt x="6192283" y="657584"/>
                </a:lnTo>
                <a:lnTo>
                  <a:pt x="6192283" y="662352"/>
                </a:lnTo>
                <a:lnTo>
                  <a:pt x="6197049" y="667116"/>
                </a:lnTo>
                <a:lnTo>
                  <a:pt x="6216109" y="671880"/>
                </a:lnTo>
                <a:lnTo>
                  <a:pt x="6225639" y="676648"/>
                </a:lnTo>
                <a:lnTo>
                  <a:pt x="6235169" y="676648"/>
                </a:lnTo>
                <a:lnTo>
                  <a:pt x="6249465" y="671880"/>
                </a:lnTo>
                <a:lnTo>
                  <a:pt x="6258995" y="671880"/>
                </a:lnTo>
                <a:lnTo>
                  <a:pt x="6263761" y="681412"/>
                </a:lnTo>
                <a:lnTo>
                  <a:pt x="6273291" y="686176"/>
                </a:lnTo>
                <a:lnTo>
                  <a:pt x="6282821" y="676648"/>
                </a:lnTo>
                <a:lnTo>
                  <a:pt x="6292351" y="671880"/>
                </a:lnTo>
                <a:lnTo>
                  <a:pt x="6297116" y="667116"/>
                </a:lnTo>
                <a:lnTo>
                  <a:pt x="6301881" y="667116"/>
                </a:lnTo>
                <a:lnTo>
                  <a:pt x="6306647" y="671880"/>
                </a:lnTo>
                <a:lnTo>
                  <a:pt x="6311411" y="676648"/>
                </a:lnTo>
                <a:lnTo>
                  <a:pt x="6316177" y="690940"/>
                </a:lnTo>
                <a:lnTo>
                  <a:pt x="6320942" y="700472"/>
                </a:lnTo>
                <a:lnTo>
                  <a:pt x="6325707" y="714768"/>
                </a:lnTo>
                <a:lnTo>
                  <a:pt x="6325707" y="719532"/>
                </a:lnTo>
                <a:lnTo>
                  <a:pt x="6325707" y="724296"/>
                </a:lnTo>
                <a:lnTo>
                  <a:pt x="6320942" y="733828"/>
                </a:lnTo>
                <a:lnTo>
                  <a:pt x="6316177" y="738592"/>
                </a:lnTo>
                <a:lnTo>
                  <a:pt x="6320942" y="743356"/>
                </a:lnTo>
                <a:lnTo>
                  <a:pt x="6340003" y="743356"/>
                </a:lnTo>
                <a:lnTo>
                  <a:pt x="6349533" y="748124"/>
                </a:lnTo>
                <a:lnTo>
                  <a:pt x="6349533" y="752888"/>
                </a:lnTo>
                <a:lnTo>
                  <a:pt x="6349533" y="757652"/>
                </a:lnTo>
                <a:lnTo>
                  <a:pt x="6349533" y="762420"/>
                </a:lnTo>
                <a:lnTo>
                  <a:pt x="6354298" y="767184"/>
                </a:lnTo>
                <a:lnTo>
                  <a:pt x="6368593" y="776712"/>
                </a:lnTo>
                <a:lnTo>
                  <a:pt x="6373359" y="781480"/>
                </a:lnTo>
                <a:lnTo>
                  <a:pt x="6373359" y="786244"/>
                </a:lnTo>
                <a:lnTo>
                  <a:pt x="6368593" y="791008"/>
                </a:lnTo>
                <a:lnTo>
                  <a:pt x="6359063" y="791008"/>
                </a:lnTo>
                <a:lnTo>
                  <a:pt x="6306647" y="781480"/>
                </a:lnTo>
                <a:lnTo>
                  <a:pt x="6287586" y="781480"/>
                </a:lnTo>
                <a:lnTo>
                  <a:pt x="6287586" y="786244"/>
                </a:lnTo>
                <a:lnTo>
                  <a:pt x="6282821" y="786244"/>
                </a:lnTo>
                <a:lnTo>
                  <a:pt x="6282821" y="781480"/>
                </a:lnTo>
                <a:lnTo>
                  <a:pt x="6278055" y="781480"/>
                </a:lnTo>
                <a:lnTo>
                  <a:pt x="6273291" y="781480"/>
                </a:lnTo>
                <a:lnTo>
                  <a:pt x="6273291" y="776712"/>
                </a:lnTo>
                <a:lnTo>
                  <a:pt x="6268525" y="771948"/>
                </a:lnTo>
                <a:lnTo>
                  <a:pt x="6258995" y="771948"/>
                </a:lnTo>
                <a:lnTo>
                  <a:pt x="6254230" y="776712"/>
                </a:lnTo>
                <a:lnTo>
                  <a:pt x="6244700" y="791008"/>
                </a:lnTo>
                <a:lnTo>
                  <a:pt x="6244700" y="795776"/>
                </a:lnTo>
                <a:lnTo>
                  <a:pt x="6244700" y="805304"/>
                </a:lnTo>
                <a:lnTo>
                  <a:pt x="6244700" y="810068"/>
                </a:lnTo>
                <a:lnTo>
                  <a:pt x="6244700" y="814836"/>
                </a:lnTo>
                <a:lnTo>
                  <a:pt x="6239935" y="814836"/>
                </a:lnTo>
                <a:lnTo>
                  <a:pt x="6230405" y="810068"/>
                </a:lnTo>
                <a:lnTo>
                  <a:pt x="6206579" y="786244"/>
                </a:lnTo>
                <a:lnTo>
                  <a:pt x="6187519" y="771948"/>
                </a:lnTo>
                <a:lnTo>
                  <a:pt x="6158927" y="762420"/>
                </a:lnTo>
                <a:lnTo>
                  <a:pt x="6139867" y="757652"/>
                </a:lnTo>
                <a:lnTo>
                  <a:pt x="6125571" y="757652"/>
                </a:lnTo>
                <a:lnTo>
                  <a:pt x="6116041" y="762420"/>
                </a:lnTo>
                <a:lnTo>
                  <a:pt x="6106511" y="776712"/>
                </a:lnTo>
                <a:lnTo>
                  <a:pt x="6092215" y="786244"/>
                </a:lnTo>
                <a:lnTo>
                  <a:pt x="6073155" y="786244"/>
                </a:lnTo>
                <a:lnTo>
                  <a:pt x="6058860" y="791008"/>
                </a:lnTo>
                <a:lnTo>
                  <a:pt x="6058860" y="795776"/>
                </a:lnTo>
                <a:lnTo>
                  <a:pt x="6049329" y="795776"/>
                </a:lnTo>
                <a:lnTo>
                  <a:pt x="6039799" y="791008"/>
                </a:lnTo>
                <a:lnTo>
                  <a:pt x="6027887" y="791008"/>
                </a:lnTo>
                <a:lnTo>
                  <a:pt x="6013591" y="791008"/>
                </a:lnTo>
                <a:lnTo>
                  <a:pt x="6004061" y="795776"/>
                </a:lnTo>
                <a:lnTo>
                  <a:pt x="5994531" y="814836"/>
                </a:lnTo>
                <a:lnTo>
                  <a:pt x="5994531" y="819600"/>
                </a:lnTo>
                <a:lnTo>
                  <a:pt x="5985001" y="829132"/>
                </a:lnTo>
                <a:lnTo>
                  <a:pt x="5965940" y="838660"/>
                </a:lnTo>
                <a:lnTo>
                  <a:pt x="5965940" y="843424"/>
                </a:lnTo>
                <a:lnTo>
                  <a:pt x="5951645" y="852956"/>
                </a:lnTo>
                <a:lnTo>
                  <a:pt x="5951645" y="862488"/>
                </a:lnTo>
                <a:lnTo>
                  <a:pt x="5951645" y="867252"/>
                </a:lnTo>
                <a:lnTo>
                  <a:pt x="5946879" y="867252"/>
                </a:lnTo>
                <a:lnTo>
                  <a:pt x="5937349" y="857720"/>
                </a:lnTo>
                <a:lnTo>
                  <a:pt x="5937349" y="848192"/>
                </a:lnTo>
                <a:lnTo>
                  <a:pt x="5946879" y="838660"/>
                </a:lnTo>
                <a:lnTo>
                  <a:pt x="5951645" y="829132"/>
                </a:lnTo>
                <a:lnTo>
                  <a:pt x="5956409" y="833896"/>
                </a:lnTo>
                <a:lnTo>
                  <a:pt x="5961175" y="824364"/>
                </a:lnTo>
                <a:lnTo>
                  <a:pt x="5961175" y="814836"/>
                </a:lnTo>
                <a:lnTo>
                  <a:pt x="5961175" y="810068"/>
                </a:lnTo>
                <a:lnTo>
                  <a:pt x="5946879" y="810068"/>
                </a:lnTo>
                <a:lnTo>
                  <a:pt x="5942114" y="814836"/>
                </a:lnTo>
                <a:lnTo>
                  <a:pt x="5937349" y="814836"/>
                </a:lnTo>
                <a:lnTo>
                  <a:pt x="5927819" y="814836"/>
                </a:lnTo>
                <a:lnTo>
                  <a:pt x="5923053" y="819600"/>
                </a:lnTo>
                <a:lnTo>
                  <a:pt x="5918289" y="833896"/>
                </a:lnTo>
                <a:lnTo>
                  <a:pt x="5908759" y="843424"/>
                </a:lnTo>
                <a:lnTo>
                  <a:pt x="5899228" y="848192"/>
                </a:lnTo>
                <a:lnTo>
                  <a:pt x="5894463" y="843424"/>
                </a:lnTo>
                <a:lnTo>
                  <a:pt x="5894463" y="829132"/>
                </a:lnTo>
                <a:lnTo>
                  <a:pt x="5894463" y="819600"/>
                </a:lnTo>
                <a:lnTo>
                  <a:pt x="5894463" y="805304"/>
                </a:lnTo>
                <a:lnTo>
                  <a:pt x="5894463" y="800540"/>
                </a:lnTo>
                <a:lnTo>
                  <a:pt x="5889698" y="805304"/>
                </a:lnTo>
                <a:lnTo>
                  <a:pt x="5884933" y="819600"/>
                </a:lnTo>
                <a:lnTo>
                  <a:pt x="5880167" y="843424"/>
                </a:lnTo>
                <a:lnTo>
                  <a:pt x="5875403" y="852956"/>
                </a:lnTo>
                <a:lnTo>
                  <a:pt x="5865872" y="852956"/>
                </a:lnTo>
                <a:lnTo>
                  <a:pt x="5856342" y="872016"/>
                </a:lnTo>
                <a:lnTo>
                  <a:pt x="5842047" y="895840"/>
                </a:lnTo>
                <a:lnTo>
                  <a:pt x="5827751" y="924432"/>
                </a:lnTo>
                <a:lnTo>
                  <a:pt x="5813456" y="948260"/>
                </a:lnTo>
                <a:lnTo>
                  <a:pt x="5803925" y="962552"/>
                </a:lnTo>
                <a:lnTo>
                  <a:pt x="5799161" y="967320"/>
                </a:lnTo>
                <a:lnTo>
                  <a:pt x="5799161" y="972084"/>
                </a:lnTo>
                <a:lnTo>
                  <a:pt x="5794395" y="986380"/>
                </a:lnTo>
                <a:lnTo>
                  <a:pt x="5794395" y="995908"/>
                </a:lnTo>
                <a:lnTo>
                  <a:pt x="5784865" y="1005440"/>
                </a:lnTo>
                <a:lnTo>
                  <a:pt x="5761039" y="1019736"/>
                </a:lnTo>
                <a:lnTo>
                  <a:pt x="5756274" y="1024500"/>
                </a:lnTo>
                <a:lnTo>
                  <a:pt x="5756274" y="1034032"/>
                </a:lnTo>
                <a:lnTo>
                  <a:pt x="5741979" y="1057856"/>
                </a:lnTo>
                <a:lnTo>
                  <a:pt x="5737213" y="1072152"/>
                </a:lnTo>
                <a:lnTo>
                  <a:pt x="5732449" y="1091212"/>
                </a:lnTo>
                <a:lnTo>
                  <a:pt x="5732449" y="1100744"/>
                </a:lnTo>
                <a:lnTo>
                  <a:pt x="5741979" y="1105508"/>
                </a:lnTo>
                <a:lnTo>
                  <a:pt x="5746744" y="1100744"/>
                </a:lnTo>
                <a:lnTo>
                  <a:pt x="5751509" y="1095976"/>
                </a:lnTo>
                <a:lnTo>
                  <a:pt x="5756274" y="1086448"/>
                </a:lnTo>
                <a:lnTo>
                  <a:pt x="5765805" y="1081680"/>
                </a:lnTo>
                <a:lnTo>
                  <a:pt x="5775335" y="1072152"/>
                </a:lnTo>
                <a:lnTo>
                  <a:pt x="5784865" y="1053092"/>
                </a:lnTo>
                <a:lnTo>
                  <a:pt x="5799161" y="1038796"/>
                </a:lnTo>
                <a:lnTo>
                  <a:pt x="5803925" y="1038796"/>
                </a:lnTo>
                <a:lnTo>
                  <a:pt x="5818221" y="1034032"/>
                </a:lnTo>
                <a:lnTo>
                  <a:pt x="5827751" y="1034032"/>
                </a:lnTo>
                <a:lnTo>
                  <a:pt x="5832517" y="1043560"/>
                </a:lnTo>
                <a:lnTo>
                  <a:pt x="5837281" y="1048324"/>
                </a:lnTo>
                <a:lnTo>
                  <a:pt x="5837281" y="1053092"/>
                </a:lnTo>
                <a:lnTo>
                  <a:pt x="5837281" y="1067388"/>
                </a:lnTo>
                <a:lnTo>
                  <a:pt x="5827751" y="1081680"/>
                </a:lnTo>
                <a:lnTo>
                  <a:pt x="5822986" y="1091212"/>
                </a:lnTo>
                <a:lnTo>
                  <a:pt x="5813456" y="1115036"/>
                </a:lnTo>
                <a:lnTo>
                  <a:pt x="5808691" y="1138864"/>
                </a:lnTo>
                <a:lnTo>
                  <a:pt x="5808691" y="1157924"/>
                </a:lnTo>
                <a:lnTo>
                  <a:pt x="5808691" y="1172220"/>
                </a:lnTo>
                <a:lnTo>
                  <a:pt x="5808691" y="1186516"/>
                </a:lnTo>
                <a:lnTo>
                  <a:pt x="5799161" y="1196044"/>
                </a:lnTo>
                <a:lnTo>
                  <a:pt x="5789630" y="1210340"/>
                </a:lnTo>
                <a:lnTo>
                  <a:pt x="5780100" y="1229400"/>
                </a:lnTo>
                <a:lnTo>
                  <a:pt x="5780100" y="1243696"/>
                </a:lnTo>
                <a:lnTo>
                  <a:pt x="5775335" y="1257992"/>
                </a:lnTo>
                <a:lnTo>
                  <a:pt x="5780100" y="1267520"/>
                </a:lnTo>
                <a:lnTo>
                  <a:pt x="5780100" y="1277052"/>
                </a:lnTo>
                <a:lnTo>
                  <a:pt x="5780100" y="1286584"/>
                </a:lnTo>
                <a:lnTo>
                  <a:pt x="5770569" y="1310408"/>
                </a:lnTo>
                <a:lnTo>
                  <a:pt x="5765805" y="1324704"/>
                </a:lnTo>
                <a:lnTo>
                  <a:pt x="5765805" y="1334232"/>
                </a:lnTo>
                <a:lnTo>
                  <a:pt x="5761039" y="1343764"/>
                </a:lnTo>
                <a:lnTo>
                  <a:pt x="5751509" y="1367588"/>
                </a:lnTo>
                <a:lnTo>
                  <a:pt x="5751509" y="1377120"/>
                </a:lnTo>
                <a:lnTo>
                  <a:pt x="5751509" y="1386652"/>
                </a:lnTo>
                <a:lnTo>
                  <a:pt x="5751509" y="1405712"/>
                </a:lnTo>
                <a:lnTo>
                  <a:pt x="5751509" y="1410476"/>
                </a:lnTo>
                <a:lnTo>
                  <a:pt x="5751509" y="1415240"/>
                </a:lnTo>
                <a:lnTo>
                  <a:pt x="5751509" y="1420004"/>
                </a:lnTo>
                <a:lnTo>
                  <a:pt x="5751509" y="1424772"/>
                </a:lnTo>
                <a:lnTo>
                  <a:pt x="5751509" y="1429536"/>
                </a:lnTo>
                <a:lnTo>
                  <a:pt x="5751509" y="1434300"/>
                </a:lnTo>
                <a:lnTo>
                  <a:pt x="5756274" y="1443832"/>
                </a:lnTo>
                <a:lnTo>
                  <a:pt x="5761039" y="1448596"/>
                </a:lnTo>
                <a:lnTo>
                  <a:pt x="5761039" y="1462892"/>
                </a:lnTo>
                <a:lnTo>
                  <a:pt x="5761039" y="1472424"/>
                </a:lnTo>
                <a:lnTo>
                  <a:pt x="5765805" y="1481952"/>
                </a:lnTo>
                <a:lnTo>
                  <a:pt x="5770569" y="1491484"/>
                </a:lnTo>
                <a:lnTo>
                  <a:pt x="5765805" y="1505780"/>
                </a:lnTo>
                <a:lnTo>
                  <a:pt x="5765805" y="1539136"/>
                </a:lnTo>
                <a:lnTo>
                  <a:pt x="5765805" y="1582020"/>
                </a:lnTo>
                <a:lnTo>
                  <a:pt x="5765805" y="1605844"/>
                </a:lnTo>
                <a:lnTo>
                  <a:pt x="5770569" y="1620140"/>
                </a:lnTo>
                <a:lnTo>
                  <a:pt x="5775335" y="1629672"/>
                </a:lnTo>
                <a:lnTo>
                  <a:pt x="5784865" y="1634436"/>
                </a:lnTo>
                <a:lnTo>
                  <a:pt x="5789630" y="1653496"/>
                </a:lnTo>
                <a:lnTo>
                  <a:pt x="5799161" y="1682088"/>
                </a:lnTo>
                <a:lnTo>
                  <a:pt x="5803925" y="1701148"/>
                </a:lnTo>
                <a:lnTo>
                  <a:pt x="5808691" y="1710680"/>
                </a:lnTo>
                <a:lnTo>
                  <a:pt x="5818221" y="1715444"/>
                </a:lnTo>
                <a:lnTo>
                  <a:pt x="5822986" y="1720208"/>
                </a:lnTo>
                <a:lnTo>
                  <a:pt x="5827751" y="1724976"/>
                </a:lnTo>
                <a:lnTo>
                  <a:pt x="5837281" y="1724976"/>
                </a:lnTo>
                <a:lnTo>
                  <a:pt x="5851577" y="1724976"/>
                </a:lnTo>
                <a:lnTo>
                  <a:pt x="5865872" y="1724976"/>
                </a:lnTo>
                <a:lnTo>
                  <a:pt x="5880167" y="1720208"/>
                </a:lnTo>
                <a:lnTo>
                  <a:pt x="5923053" y="1696384"/>
                </a:lnTo>
                <a:lnTo>
                  <a:pt x="5937349" y="1682088"/>
                </a:lnTo>
                <a:lnTo>
                  <a:pt x="5946879" y="1667792"/>
                </a:lnTo>
                <a:lnTo>
                  <a:pt x="5956409" y="1653496"/>
                </a:lnTo>
                <a:lnTo>
                  <a:pt x="5965940" y="1634436"/>
                </a:lnTo>
                <a:lnTo>
                  <a:pt x="5985001" y="1605844"/>
                </a:lnTo>
                <a:lnTo>
                  <a:pt x="5994531" y="1586784"/>
                </a:lnTo>
                <a:lnTo>
                  <a:pt x="5999295" y="1562960"/>
                </a:lnTo>
                <a:lnTo>
                  <a:pt x="6008826" y="1539136"/>
                </a:lnTo>
                <a:lnTo>
                  <a:pt x="6013591" y="1515308"/>
                </a:lnTo>
                <a:lnTo>
                  <a:pt x="6013591" y="1486716"/>
                </a:lnTo>
                <a:lnTo>
                  <a:pt x="6013591" y="1462892"/>
                </a:lnTo>
                <a:lnTo>
                  <a:pt x="6008826" y="1434300"/>
                </a:lnTo>
                <a:lnTo>
                  <a:pt x="5999295" y="1405712"/>
                </a:lnTo>
                <a:lnTo>
                  <a:pt x="5994531" y="1391416"/>
                </a:lnTo>
                <a:lnTo>
                  <a:pt x="5994531" y="1386652"/>
                </a:lnTo>
                <a:lnTo>
                  <a:pt x="5980235" y="1353296"/>
                </a:lnTo>
                <a:lnTo>
                  <a:pt x="5961175" y="1300876"/>
                </a:lnTo>
                <a:lnTo>
                  <a:pt x="5980235" y="1267520"/>
                </a:lnTo>
                <a:lnTo>
                  <a:pt x="5980235" y="1262756"/>
                </a:lnTo>
                <a:lnTo>
                  <a:pt x="5975470" y="1238932"/>
                </a:lnTo>
                <a:lnTo>
                  <a:pt x="5975470" y="1229400"/>
                </a:lnTo>
                <a:lnTo>
                  <a:pt x="5965940" y="1210340"/>
                </a:lnTo>
                <a:lnTo>
                  <a:pt x="5980235" y="1186516"/>
                </a:lnTo>
                <a:lnTo>
                  <a:pt x="5994531" y="1172220"/>
                </a:lnTo>
                <a:lnTo>
                  <a:pt x="5999295" y="1153160"/>
                </a:lnTo>
                <a:lnTo>
                  <a:pt x="6008826" y="1129332"/>
                </a:lnTo>
                <a:lnTo>
                  <a:pt x="6008826" y="1105508"/>
                </a:lnTo>
                <a:lnTo>
                  <a:pt x="6008826" y="1086448"/>
                </a:lnTo>
                <a:lnTo>
                  <a:pt x="6004061" y="1076916"/>
                </a:lnTo>
                <a:lnTo>
                  <a:pt x="6008826" y="1072152"/>
                </a:lnTo>
                <a:lnTo>
                  <a:pt x="6008826" y="1067388"/>
                </a:lnTo>
                <a:lnTo>
                  <a:pt x="6027887" y="1062620"/>
                </a:lnTo>
                <a:lnTo>
                  <a:pt x="6030269" y="1053092"/>
                </a:lnTo>
                <a:lnTo>
                  <a:pt x="6030269" y="1034032"/>
                </a:lnTo>
                <a:lnTo>
                  <a:pt x="6035034" y="1024500"/>
                </a:lnTo>
                <a:lnTo>
                  <a:pt x="6039799" y="1024500"/>
                </a:lnTo>
                <a:lnTo>
                  <a:pt x="6049329" y="1019736"/>
                </a:lnTo>
                <a:lnTo>
                  <a:pt x="6054095" y="1014972"/>
                </a:lnTo>
                <a:lnTo>
                  <a:pt x="6058860" y="1010204"/>
                </a:lnTo>
                <a:lnTo>
                  <a:pt x="6068390" y="1014972"/>
                </a:lnTo>
                <a:lnTo>
                  <a:pt x="6077921" y="1000676"/>
                </a:lnTo>
                <a:lnTo>
                  <a:pt x="6092215" y="976848"/>
                </a:lnTo>
                <a:lnTo>
                  <a:pt x="6106511" y="962552"/>
                </a:lnTo>
                <a:lnTo>
                  <a:pt x="6111276" y="957788"/>
                </a:lnTo>
                <a:lnTo>
                  <a:pt x="6116041" y="962552"/>
                </a:lnTo>
                <a:lnTo>
                  <a:pt x="6111276" y="972084"/>
                </a:lnTo>
                <a:lnTo>
                  <a:pt x="6106511" y="976848"/>
                </a:lnTo>
                <a:lnTo>
                  <a:pt x="6111276" y="986380"/>
                </a:lnTo>
                <a:lnTo>
                  <a:pt x="6106511" y="995908"/>
                </a:lnTo>
                <a:lnTo>
                  <a:pt x="6106511" y="1010204"/>
                </a:lnTo>
                <a:lnTo>
                  <a:pt x="6101746" y="1029264"/>
                </a:lnTo>
                <a:lnTo>
                  <a:pt x="6101746" y="1038796"/>
                </a:lnTo>
                <a:lnTo>
                  <a:pt x="6101746" y="1048324"/>
                </a:lnTo>
                <a:lnTo>
                  <a:pt x="6106511" y="1043560"/>
                </a:lnTo>
                <a:lnTo>
                  <a:pt x="6116041" y="1034032"/>
                </a:lnTo>
                <a:lnTo>
                  <a:pt x="6116041" y="1029264"/>
                </a:lnTo>
                <a:lnTo>
                  <a:pt x="6111276" y="1024500"/>
                </a:lnTo>
                <a:lnTo>
                  <a:pt x="6116041" y="1019736"/>
                </a:lnTo>
                <a:lnTo>
                  <a:pt x="6116041" y="1010204"/>
                </a:lnTo>
                <a:lnTo>
                  <a:pt x="6120807" y="1005440"/>
                </a:lnTo>
                <a:lnTo>
                  <a:pt x="6125571" y="1005440"/>
                </a:lnTo>
                <a:lnTo>
                  <a:pt x="6125571" y="1010204"/>
                </a:lnTo>
                <a:lnTo>
                  <a:pt x="6125571" y="1019736"/>
                </a:lnTo>
                <a:lnTo>
                  <a:pt x="6116041" y="1043560"/>
                </a:lnTo>
                <a:lnTo>
                  <a:pt x="6111276" y="1053092"/>
                </a:lnTo>
                <a:lnTo>
                  <a:pt x="6116041" y="1057856"/>
                </a:lnTo>
                <a:lnTo>
                  <a:pt x="6125571" y="1038796"/>
                </a:lnTo>
                <a:lnTo>
                  <a:pt x="6135102" y="1014972"/>
                </a:lnTo>
                <a:lnTo>
                  <a:pt x="6139867" y="995908"/>
                </a:lnTo>
                <a:lnTo>
                  <a:pt x="6139867" y="986380"/>
                </a:lnTo>
                <a:lnTo>
                  <a:pt x="6139867" y="962552"/>
                </a:lnTo>
                <a:lnTo>
                  <a:pt x="6139867" y="953024"/>
                </a:lnTo>
                <a:lnTo>
                  <a:pt x="6139867" y="943492"/>
                </a:lnTo>
                <a:lnTo>
                  <a:pt x="6149397" y="933964"/>
                </a:lnTo>
                <a:lnTo>
                  <a:pt x="6168458" y="924432"/>
                </a:lnTo>
                <a:lnTo>
                  <a:pt x="6182753" y="919668"/>
                </a:lnTo>
                <a:lnTo>
                  <a:pt x="6197049" y="919668"/>
                </a:lnTo>
                <a:lnTo>
                  <a:pt x="6206579" y="919668"/>
                </a:lnTo>
                <a:lnTo>
                  <a:pt x="6211344" y="914904"/>
                </a:lnTo>
                <a:lnTo>
                  <a:pt x="6211344" y="910136"/>
                </a:lnTo>
                <a:lnTo>
                  <a:pt x="6201813" y="910136"/>
                </a:lnTo>
                <a:lnTo>
                  <a:pt x="6192283" y="900608"/>
                </a:lnTo>
                <a:lnTo>
                  <a:pt x="6187519" y="891076"/>
                </a:lnTo>
                <a:lnTo>
                  <a:pt x="6187519" y="881548"/>
                </a:lnTo>
                <a:lnTo>
                  <a:pt x="6187519" y="872016"/>
                </a:lnTo>
                <a:lnTo>
                  <a:pt x="6192283" y="857720"/>
                </a:lnTo>
                <a:lnTo>
                  <a:pt x="6206579" y="848192"/>
                </a:lnTo>
                <a:lnTo>
                  <a:pt x="6206579" y="838660"/>
                </a:lnTo>
                <a:lnTo>
                  <a:pt x="6206579" y="833896"/>
                </a:lnTo>
                <a:lnTo>
                  <a:pt x="6220874" y="833896"/>
                </a:lnTo>
                <a:lnTo>
                  <a:pt x="6230405" y="833896"/>
                </a:lnTo>
                <a:lnTo>
                  <a:pt x="6235169" y="829132"/>
                </a:lnTo>
                <a:lnTo>
                  <a:pt x="6249465" y="833896"/>
                </a:lnTo>
                <a:lnTo>
                  <a:pt x="6268525" y="848192"/>
                </a:lnTo>
                <a:lnTo>
                  <a:pt x="6287586" y="852956"/>
                </a:lnTo>
                <a:lnTo>
                  <a:pt x="6306647" y="857720"/>
                </a:lnTo>
                <a:lnTo>
                  <a:pt x="6320942" y="862488"/>
                </a:lnTo>
                <a:lnTo>
                  <a:pt x="6325707" y="872016"/>
                </a:lnTo>
                <a:lnTo>
                  <a:pt x="6335237" y="876780"/>
                </a:lnTo>
                <a:lnTo>
                  <a:pt x="6335237" y="886312"/>
                </a:lnTo>
                <a:lnTo>
                  <a:pt x="6344767" y="891076"/>
                </a:lnTo>
                <a:lnTo>
                  <a:pt x="6359063" y="895840"/>
                </a:lnTo>
                <a:lnTo>
                  <a:pt x="6368593" y="895840"/>
                </a:lnTo>
                <a:lnTo>
                  <a:pt x="6378123" y="905372"/>
                </a:lnTo>
                <a:lnTo>
                  <a:pt x="6421009" y="919668"/>
                </a:lnTo>
                <a:lnTo>
                  <a:pt x="6440070" y="929196"/>
                </a:lnTo>
                <a:lnTo>
                  <a:pt x="6449601" y="938728"/>
                </a:lnTo>
                <a:lnTo>
                  <a:pt x="6449601" y="943492"/>
                </a:lnTo>
                <a:lnTo>
                  <a:pt x="6449601" y="948260"/>
                </a:lnTo>
                <a:lnTo>
                  <a:pt x="6449601" y="957788"/>
                </a:lnTo>
                <a:lnTo>
                  <a:pt x="6459131" y="967320"/>
                </a:lnTo>
                <a:lnTo>
                  <a:pt x="6463895" y="967320"/>
                </a:lnTo>
                <a:lnTo>
                  <a:pt x="6463895" y="976848"/>
                </a:lnTo>
                <a:lnTo>
                  <a:pt x="6463895" y="986380"/>
                </a:lnTo>
                <a:lnTo>
                  <a:pt x="6468661" y="991144"/>
                </a:lnTo>
                <a:lnTo>
                  <a:pt x="6468661" y="995908"/>
                </a:lnTo>
                <a:lnTo>
                  <a:pt x="6454365" y="991144"/>
                </a:lnTo>
                <a:lnTo>
                  <a:pt x="6444835" y="991144"/>
                </a:lnTo>
                <a:lnTo>
                  <a:pt x="6444835" y="1000676"/>
                </a:lnTo>
                <a:lnTo>
                  <a:pt x="6444835" y="1005440"/>
                </a:lnTo>
                <a:lnTo>
                  <a:pt x="6444835" y="1014972"/>
                </a:lnTo>
                <a:lnTo>
                  <a:pt x="6463895" y="1034032"/>
                </a:lnTo>
                <a:lnTo>
                  <a:pt x="6468661" y="1053092"/>
                </a:lnTo>
                <a:lnTo>
                  <a:pt x="6468661" y="1076916"/>
                </a:lnTo>
                <a:lnTo>
                  <a:pt x="6463895" y="1081680"/>
                </a:lnTo>
                <a:lnTo>
                  <a:pt x="6463895" y="1105508"/>
                </a:lnTo>
                <a:lnTo>
                  <a:pt x="6463895" y="1134100"/>
                </a:lnTo>
                <a:lnTo>
                  <a:pt x="6463895" y="1143628"/>
                </a:lnTo>
                <a:lnTo>
                  <a:pt x="6454365" y="1153160"/>
                </a:lnTo>
                <a:lnTo>
                  <a:pt x="6440070" y="1167456"/>
                </a:lnTo>
                <a:lnTo>
                  <a:pt x="6440070" y="1162688"/>
                </a:lnTo>
                <a:lnTo>
                  <a:pt x="6435305" y="1167456"/>
                </a:lnTo>
                <a:lnTo>
                  <a:pt x="6425775" y="1176984"/>
                </a:lnTo>
                <a:lnTo>
                  <a:pt x="6425775" y="1200812"/>
                </a:lnTo>
                <a:lnTo>
                  <a:pt x="6416245" y="1210340"/>
                </a:lnTo>
                <a:lnTo>
                  <a:pt x="6411479" y="1215104"/>
                </a:lnTo>
                <a:lnTo>
                  <a:pt x="6406714" y="1215104"/>
                </a:lnTo>
                <a:lnTo>
                  <a:pt x="6406714" y="1219872"/>
                </a:lnTo>
                <a:lnTo>
                  <a:pt x="6397184" y="1224636"/>
                </a:lnTo>
                <a:lnTo>
                  <a:pt x="6387653" y="1224636"/>
                </a:lnTo>
                <a:lnTo>
                  <a:pt x="6378123" y="1234164"/>
                </a:lnTo>
                <a:lnTo>
                  <a:pt x="6368593" y="1253228"/>
                </a:lnTo>
                <a:lnTo>
                  <a:pt x="6368593" y="1262756"/>
                </a:lnTo>
                <a:lnTo>
                  <a:pt x="6368593" y="1272288"/>
                </a:lnTo>
                <a:lnTo>
                  <a:pt x="6368593" y="1281816"/>
                </a:lnTo>
                <a:lnTo>
                  <a:pt x="6368593" y="1291348"/>
                </a:lnTo>
                <a:lnTo>
                  <a:pt x="6382889" y="1296112"/>
                </a:lnTo>
                <a:lnTo>
                  <a:pt x="6397184" y="1305644"/>
                </a:lnTo>
                <a:lnTo>
                  <a:pt x="6411479" y="1305644"/>
                </a:lnTo>
                <a:lnTo>
                  <a:pt x="6416245" y="1300876"/>
                </a:lnTo>
                <a:lnTo>
                  <a:pt x="6425775" y="1291348"/>
                </a:lnTo>
                <a:lnTo>
                  <a:pt x="6430540" y="1286584"/>
                </a:lnTo>
                <a:lnTo>
                  <a:pt x="6440070" y="1281816"/>
                </a:lnTo>
                <a:lnTo>
                  <a:pt x="6444835" y="1277052"/>
                </a:lnTo>
                <a:lnTo>
                  <a:pt x="6459131" y="1248460"/>
                </a:lnTo>
                <a:lnTo>
                  <a:pt x="6459131" y="1243696"/>
                </a:lnTo>
                <a:lnTo>
                  <a:pt x="6454365" y="1243696"/>
                </a:lnTo>
                <a:lnTo>
                  <a:pt x="6454365" y="1238932"/>
                </a:lnTo>
                <a:lnTo>
                  <a:pt x="6459131" y="1238932"/>
                </a:lnTo>
                <a:lnTo>
                  <a:pt x="6468661" y="1234164"/>
                </a:lnTo>
                <a:lnTo>
                  <a:pt x="6473426" y="1229400"/>
                </a:lnTo>
                <a:lnTo>
                  <a:pt x="6482956" y="1224636"/>
                </a:lnTo>
                <a:lnTo>
                  <a:pt x="6502017" y="1219872"/>
                </a:lnTo>
                <a:lnTo>
                  <a:pt x="6516312" y="1210340"/>
                </a:lnTo>
                <a:lnTo>
                  <a:pt x="6521077" y="1210340"/>
                </a:lnTo>
                <a:lnTo>
                  <a:pt x="6530607" y="1215104"/>
                </a:lnTo>
                <a:lnTo>
                  <a:pt x="6544903" y="1224636"/>
                </a:lnTo>
                <a:lnTo>
                  <a:pt x="6559198" y="1238932"/>
                </a:lnTo>
                <a:lnTo>
                  <a:pt x="6563963" y="1257992"/>
                </a:lnTo>
                <a:lnTo>
                  <a:pt x="6578259" y="1305644"/>
                </a:lnTo>
                <a:lnTo>
                  <a:pt x="6587789" y="1381884"/>
                </a:lnTo>
                <a:lnTo>
                  <a:pt x="6597319" y="1424772"/>
                </a:lnTo>
                <a:lnTo>
                  <a:pt x="6602085" y="1429536"/>
                </a:lnTo>
                <a:lnTo>
                  <a:pt x="6606849" y="1434300"/>
                </a:lnTo>
                <a:lnTo>
                  <a:pt x="6592554" y="1496248"/>
                </a:lnTo>
                <a:lnTo>
                  <a:pt x="6583024" y="1520072"/>
                </a:lnTo>
                <a:lnTo>
                  <a:pt x="6568729" y="1534368"/>
                </a:lnTo>
                <a:lnTo>
                  <a:pt x="6568729" y="1529604"/>
                </a:lnTo>
                <a:lnTo>
                  <a:pt x="6573493" y="1524840"/>
                </a:lnTo>
                <a:lnTo>
                  <a:pt x="6568729" y="1510544"/>
                </a:lnTo>
                <a:lnTo>
                  <a:pt x="6568729" y="1505780"/>
                </a:lnTo>
                <a:lnTo>
                  <a:pt x="6563963" y="1505780"/>
                </a:lnTo>
                <a:lnTo>
                  <a:pt x="6554433" y="1505780"/>
                </a:lnTo>
                <a:lnTo>
                  <a:pt x="6544903" y="1510544"/>
                </a:lnTo>
                <a:lnTo>
                  <a:pt x="6544903" y="1515308"/>
                </a:lnTo>
                <a:lnTo>
                  <a:pt x="6544903" y="1520072"/>
                </a:lnTo>
                <a:lnTo>
                  <a:pt x="6544903" y="1524840"/>
                </a:lnTo>
                <a:lnTo>
                  <a:pt x="6540137" y="1529604"/>
                </a:lnTo>
                <a:lnTo>
                  <a:pt x="6535373" y="1543900"/>
                </a:lnTo>
                <a:lnTo>
                  <a:pt x="6530607" y="1558196"/>
                </a:lnTo>
                <a:lnTo>
                  <a:pt x="6530607" y="1567724"/>
                </a:lnTo>
                <a:lnTo>
                  <a:pt x="6525843" y="1572492"/>
                </a:lnTo>
                <a:lnTo>
                  <a:pt x="6511547" y="1577256"/>
                </a:lnTo>
                <a:lnTo>
                  <a:pt x="6502017" y="1582020"/>
                </a:lnTo>
                <a:lnTo>
                  <a:pt x="6497251" y="1591552"/>
                </a:lnTo>
                <a:lnTo>
                  <a:pt x="6492487" y="1605844"/>
                </a:lnTo>
                <a:lnTo>
                  <a:pt x="6487721" y="1620140"/>
                </a:lnTo>
                <a:lnTo>
                  <a:pt x="6482956" y="1634436"/>
                </a:lnTo>
                <a:lnTo>
                  <a:pt x="6487721" y="1639200"/>
                </a:lnTo>
                <a:lnTo>
                  <a:pt x="6482956" y="1643968"/>
                </a:lnTo>
                <a:lnTo>
                  <a:pt x="6473426" y="1653496"/>
                </a:lnTo>
                <a:lnTo>
                  <a:pt x="6473426" y="1658264"/>
                </a:lnTo>
                <a:lnTo>
                  <a:pt x="6473426" y="1663028"/>
                </a:lnTo>
                <a:lnTo>
                  <a:pt x="6468661" y="1663028"/>
                </a:lnTo>
                <a:lnTo>
                  <a:pt x="6463895" y="1667792"/>
                </a:lnTo>
                <a:lnTo>
                  <a:pt x="6454365" y="1677324"/>
                </a:lnTo>
                <a:lnTo>
                  <a:pt x="6444835" y="1701148"/>
                </a:lnTo>
                <a:lnTo>
                  <a:pt x="6444835" y="1705912"/>
                </a:lnTo>
                <a:lnTo>
                  <a:pt x="6444835" y="1710680"/>
                </a:lnTo>
                <a:lnTo>
                  <a:pt x="6459131" y="1710680"/>
                </a:lnTo>
                <a:lnTo>
                  <a:pt x="6468661" y="1715444"/>
                </a:lnTo>
                <a:lnTo>
                  <a:pt x="6478191" y="1720208"/>
                </a:lnTo>
                <a:lnTo>
                  <a:pt x="6502017" y="1734504"/>
                </a:lnTo>
                <a:lnTo>
                  <a:pt x="6511547" y="1744036"/>
                </a:lnTo>
                <a:lnTo>
                  <a:pt x="6521077" y="1748800"/>
                </a:lnTo>
                <a:lnTo>
                  <a:pt x="6525843" y="1748800"/>
                </a:lnTo>
                <a:lnTo>
                  <a:pt x="6530607" y="1744036"/>
                </a:lnTo>
                <a:lnTo>
                  <a:pt x="6535373" y="1739268"/>
                </a:lnTo>
                <a:lnTo>
                  <a:pt x="6540137" y="1739268"/>
                </a:lnTo>
                <a:lnTo>
                  <a:pt x="6544903" y="1744036"/>
                </a:lnTo>
                <a:lnTo>
                  <a:pt x="6559198" y="1748800"/>
                </a:lnTo>
                <a:lnTo>
                  <a:pt x="6559198" y="1753564"/>
                </a:lnTo>
                <a:lnTo>
                  <a:pt x="6516312" y="1763096"/>
                </a:lnTo>
                <a:lnTo>
                  <a:pt x="6511547" y="1763096"/>
                </a:lnTo>
                <a:lnTo>
                  <a:pt x="6521077" y="1767860"/>
                </a:lnTo>
                <a:lnTo>
                  <a:pt x="6530607" y="1767860"/>
                </a:lnTo>
                <a:lnTo>
                  <a:pt x="6540137" y="1763096"/>
                </a:lnTo>
                <a:lnTo>
                  <a:pt x="6554433" y="1763096"/>
                </a:lnTo>
                <a:lnTo>
                  <a:pt x="6563963" y="1767860"/>
                </a:lnTo>
                <a:lnTo>
                  <a:pt x="6568729" y="1763096"/>
                </a:lnTo>
                <a:lnTo>
                  <a:pt x="6587789" y="1777392"/>
                </a:lnTo>
                <a:lnTo>
                  <a:pt x="6597319" y="1777392"/>
                </a:lnTo>
                <a:lnTo>
                  <a:pt x="6602085" y="1777392"/>
                </a:lnTo>
                <a:lnTo>
                  <a:pt x="6606849" y="1772624"/>
                </a:lnTo>
                <a:lnTo>
                  <a:pt x="6625910" y="1763096"/>
                </a:lnTo>
                <a:lnTo>
                  <a:pt x="6649735" y="1758328"/>
                </a:lnTo>
                <a:lnTo>
                  <a:pt x="6673561" y="1753564"/>
                </a:lnTo>
                <a:lnTo>
                  <a:pt x="6697387" y="1758328"/>
                </a:lnTo>
                <a:lnTo>
                  <a:pt x="6711683" y="1753564"/>
                </a:lnTo>
                <a:lnTo>
                  <a:pt x="6725977" y="1744036"/>
                </a:lnTo>
                <a:lnTo>
                  <a:pt x="6754569" y="1720208"/>
                </a:lnTo>
                <a:lnTo>
                  <a:pt x="6792689" y="1701148"/>
                </a:lnTo>
                <a:lnTo>
                  <a:pt x="6845106" y="1672556"/>
                </a:lnTo>
                <a:lnTo>
                  <a:pt x="6930878" y="1643968"/>
                </a:lnTo>
                <a:lnTo>
                  <a:pt x="6940409" y="1634436"/>
                </a:lnTo>
                <a:lnTo>
                  <a:pt x="6954704" y="1629672"/>
                </a:lnTo>
                <a:lnTo>
                  <a:pt x="6964234" y="1624908"/>
                </a:lnTo>
                <a:lnTo>
                  <a:pt x="6968999" y="1620140"/>
                </a:lnTo>
                <a:lnTo>
                  <a:pt x="7030946" y="1586784"/>
                </a:lnTo>
                <a:lnTo>
                  <a:pt x="7059537" y="1567724"/>
                </a:lnTo>
                <a:lnTo>
                  <a:pt x="7073832" y="1553428"/>
                </a:lnTo>
                <a:lnTo>
                  <a:pt x="7088127" y="1543900"/>
                </a:lnTo>
                <a:lnTo>
                  <a:pt x="7107188" y="1534368"/>
                </a:lnTo>
                <a:lnTo>
                  <a:pt x="7116718" y="1524840"/>
                </a:lnTo>
                <a:lnTo>
                  <a:pt x="7131013" y="1505780"/>
                </a:lnTo>
                <a:lnTo>
                  <a:pt x="7140544" y="1496248"/>
                </a:lnTo>
                <a:lnTo>
                  <a:pt x="7150074" y="1491484"/>
                </a:lnTo>
                <a:lnTo>
                  <a:pt x="7159605" y="1481952"/>
                </a:lnTo>
                <a:lnTo>
                  <a:pt x="7159605" y="1472424"/>
                </a:lnTo>
                <a:lnTo>
                  <a:pt x="7154839" y="1462892"/>
                </a:lnTo>
                <a:lnTo>
                  <a:pt x="7150074" y="1448596"/>
                </a:lnTo>
                <a:lnTo>
                  <a:pt x="7150074" y="1439068"/>
                </a:lnTo>
                <a:lnTo>
                  <a:pt x="7154839" y="1434300"/>
                </a:lnTo>
                <a:lnTo>
                  <a:pt x="7154839" y="1429536"/>
                </a:lnTo>
                <a:lnTo>
                  <a:pt x="7154839" y="1424772"/>
                </a:lnTo>
                <a:lnTo>
                  <a:pt x="7126249" y="1415240"/>
                </a:lnTo>
                <a:lnTo>
                  <a:pt x="7131013" y="1381884"/>
                </a:lnTo>
                <a:lnTo>
                  <a:pt x="7131013" y="1377120"/>
                </a:lnTo>
                <a:lnTo>
                  <a:pt x="7188195" y="1362824"/>
                </a:lnTo>
                <a:lnTo>
                  <a:pt x="7221551" y="1358060"/>
                </a:lnTo>
                <a:lnTo>
                  <a:pt x="7269203" y="1353296"/>
                </a:lnTo>
                <a:lnTo>
                  <a:pt x="7321619" y="1362824"/>
                </a:lnTo>
                <a:lnTo>
                  <a:pt x="7340679" y="1372356"/>
                </a:lnTo>
                <a:lnTo>
                  <a:pt x="7354975" y="1381884"/>
                </a:lnTo>
                <a:lnTo>
                  <a:pt x="7369270" y="1381884"/>
                </a:lnTo>
                <a:lnTo>
                  <a:pt x="7383565" y="1377120"/>
                </a:lnTo>
                <a:lnTo>
                  <a:pt x="7407391" y="1377120"/>
                </a:lnTo>
                <a:lnTo>
                  <a:pt x="7440747" y="1377120"/>
                </a:lnTo>
                <a:lnTo>
                  <a:pt x="7455042" y="1381884"/>
                </a:lnTo>
                <a:lnTo>
                  <a:pt x="7459807" y="1381884"/>
                </a:lnTo>
                <a:lnTo>
                  <a:pt x="7459807" y="1377120"/>
                </a:lnTo>
                <a:lnTo>
                  <a:pt x="7469337" y="1372356"/>
                </a:lnTo>
                <a:lnTo>
                  <a:pt x="7493163" y="1362824"/>
                </a:lnTo>
                <a:lnTo>
                  <a:pt x="7493163" y="1367588"/>
                </a:lnTo>
                <a:lnTo>
                  <a:pt x="7497929" y="1362824"/>
                </a:lnTo>
                <a:lnTo>
                  <a:pt x="7502693" y="1353296"/>
                </a:lnTo>
                <a:lnTo>
                  <a:pt x="7516989" y="1343764"/>
                </a:lnTo>
                <a:lnTo>
                  <a:pt x="7531285" y="1329468"/>
                </a:lnTo>
                <a:lnTo>
                  <a:pt x="7550345" y="1324704"/>
                </a:lnTo>
                <a:lnTo>
                  <a:pt x="7559875" y="1324704"/>
                </a:lnTo>
                <a:lnTo>
                  <a:pt x="7569405" y="1319940"/>
                </a:lnTo>
                <a:lnTo>
                  <a:pt x="7574171" y="1315172"/>
                </a:lnTo>
                <a:lnTo>
                  <a:pt x="7578935" y="1310408"/>
                </a:lnTo>
                <a:lnTo>
                  <a:pt x="7574171" y="1305644"/>
                </a:lnTo>
                <a:lnTo>
                  <a:pt x="7578935" y="1300876"/>
                </a:lnTo>
                <a:lnTo>
                  <a:pt x="7574171" y="1300876"/>
                </a:lnTo>
                <a:lnTo>
                  <a:pt x="7574171" y="1296112"/>
                </a:lnTo>
                <a:lnTo>
                  <a:pt x="7574171" y="1277052"/>
                </a:lnTo>
                <a:lnTo>
                  <a:pt x="7569405" y="1267520"/>
                </a:lnTo>
                <a:lnTo>
                  <a:pt x="7564640" y="1262756"/>
                </a:lnTo>
                <a:lnTo>
                  <a:pt x="7559875" y="1257992"/>
                </a:lnTo>
                <a:lnTo>
                  <a:pt x="7564640" y="1253228"/>
                </a:lnTo>
                <a:lnTo>
                  <a:pt x="7569405" y="1248460"/>
                </a:lnTo>
                <a:lnTo>
                  <a:pt x="7569405" y="1253228"/>
                </a:lnTo>
                <a:lnTo>
                  <a:pt x="7574171" y="1253228"/>
                </a:lnTo>
                <a:lnTo>
                  <a:pt x="7583701" y="1238932"/>
                </a:lnTo>
                <a:lnTo>
                  <a:pt x="7583701" y="1234164"/>
                </a:lnTo>
                <a:lnTo>
                  <a:pt x="7593231" y="1229400"/>
                </a:lnTo>
                <a:lnTo>
                  <a:pt x="7597996" y="1224636"/>
                </a:lnTo>
                <a:lnTo>
                  <a:pt x="7588466" y="1224636"/>
                </a:lnTo>
                <a:lnTo>
                  <a:pt x="7578935" y="1224636"/>
                </a:lnTo>
                <a:lnTo>
                  <a:pt x="7583701" y="1215104"/>
                </a:lnTo>
                <a:lnTo>
                  <a:pt x="7583701" y="1210340"/>
                </a:lnTo>
                <a:lnTo>
                  <a:pt x="7578935" y="1205576"/>
                </a:lnTo>
                <a:lnTo>
                  <a:pt x="7574171" y="1205576"/>
                </a:lnTo>
                <a:lnTo>
                  <a:pt x="7564640" y="1215104"/>
                </a:lnTo>
                <a:lnTo>
                  <a:pt x="7559875" y="1215104"/>
                </a:lnTo>
                <a:lnTo>
                  <a:pt x="7559875" y="1210340"/>
                </a:lnTo>
                <a:lnTo>
                  <a:pt x="7550345" y="1200812"/>
                </a:lnTo>
                <a:lnTo>
                  <a:pt x="7569405" y="1186516"/>
                </a:lnTo>
                <a:lnTo>
                  <a:pt x="7631351" y="1138864"/>
                </a:lnTo>
                <a:lnTo>
                  <a:pt x="7640883" y="1129332"/>
                </a:lnTo>
                <a:lnTo>
                  <a:pt x="7640883" y="1124568"/>
                </a:lnTo>
                <a:lnTo>
                  <a:pt x="7640883" y="1119804"/>
                </a:lnTo>
                <a:lnTo>
                  <a:pt x="7640883" y="1115036"/>
                </a:lnTo>
                <a:lnTo>
                  <a:pt x="7698063" y="1057856"/>
                </a:lnTo>
                <a:lnTo>
                  <a:pt x="7736185" y="1029264"/>
                </a:lnTo>
                <a:lnTo>
                  <a:pt x="7764775" y="1010204"/>
                </a:lnTo>
                <a:lnTo>
                  <a:pt x="7783835" y="1005440"/>
                </a:lnTo>
                <a:lnTo>
                  <a:pt x="7798131" y="1005440"/>
                </a:lnTo>
                <a:lnTo>
                  <a:pt x="7807661" y="1005440"/>
                </a:lnTo>
                <a:lnTo>
                  <a:pt x="8045919" y="1005440"/>
                </a:lnTo>
                <a:lnTo>
                  <a:pt x="8112631" y="1005440"/>
                </a:lnTo>
                <a:lnTo>
                  <a:pt x="8307999" y="1005440"/>
                </a:lnTo>
                <a:lnTo>
                  <a:pt x="8322295" y="962552"/>
                </a:lnTo>
                <a:lnTo>
                  <a:pt x="8336591" y="938728"/>
                </a:lnTo>
                <a:lnTo>
                  <a:pt x="8355651" y="948260"/>
                </a:lnTo>
                <a:lnTo>
                  <a:pt x="8365181" y="948260"/>
                </a:lnTo>
                <a:lnTo>
                  <a:pt x="8379477" y="938728"/>
                </a:lnTo>
                <a:lnTo>
                  <a:pt x="8389007" y="929196"/>
                </a:lnTo>
                <a:lnTo>
                  <a:pt x="8393771" y="933964"/>
                </a:lnTo>
                <a:lnTo>
                  <a:pt x="8398539" y="938728"/>
                </a:lnTo>
                <a:lnTo>
                  <a:pt x="8403303" y="948260"/>
                </a:lnTo>
                <a:lnTo>
                  <a:pt x="8408067" y="943492"/>
                </a:lnTo>
                <a:lnTo>
                  <a:pt x="8412833" y="938728"/>
                </a:lnTo>
                <a:lnTo>
                  <a:pt x="8412833" y="924432"/>
                </a:lnTo>
                <a:lnTo>
                  <a:pt x="8417599" y="914904"/>
                </a:lnTo>
                <a:lnTo>
                  <a:pt x="8427127" y="914904"/>
                </a:lnTo>
                <a:lnTo>
                  <a:pt x="8431893" y="914904"/>
                </a:lnTo>
                <a:lnTo>
                  <a:pt x="8436659" y="910136"/>
                </a:lnTo>
                <a:lnTo>
                  <a:pt x="8436659" y="905372"/>
                </a:lnTo>
                <a:lnTo>
                  <a:pt x="8431893" y="895840"/>
                </a:lnTo>
                <a:lnTo>
                  <a:pt x="8431893" y="881548"/>
                </a:lnTo>
                <a:lnTo>
                  <a:pt x="8450955" y="862488"/>
                </a:lnTo>
                <a:lnTo>
                  <a:pt x="8470015" y="848192"/>
                </a:lnTo>
                <a:lnTo>
                  <a:pt x="8479545" y="843424"/>
                </a:lnTo>
                <a:lnTo>
                  <a:pt x="8479545" y="824364"/>
                </a:lnTo>
                <a:lnTo>
                  <a:pt x="8493839" y="810068"/>
                </a:lnTo>
                <a:lnTo>
                  <a:pt x="8498605" y="805304"/>
                </a:lnTo>
                <a:lnTo>
                  <a:pt x="8498605" y="795776"/>
                </a:lnTo>
                <a:lnTo>
                  <a:pt x="8498605" y="786244"/>
                </a:lnTo>
                <a:lnTo>
                  <a:pt x="8498605" y="767184"/>
                </a:lnTo>
                <a:lnTo>
                  <a:pt x="8498605" y="748124"/>
                </a:lnTo>
                <a:lnTo>
                  <a:pt x="8503371" y="724296"/>
                </a:lnTo>
                <a:lnTo>
                  <a:pt x="8517667" y="705236"/>
                </a:lnTo>
                <a:lnTo>
                  <a:pt x="8531961" y="681412"/>
                </a:lnTo>
                <a:lnTo>
                  <a:pt x="8536727" y="652820"/>
                </a:lnTo>
                <a:lnTo>
                  <a:pt x="8541491" y="624228"/>
                </a:lnTo>
                <a:lnTo>
                  <a:pt x="8565317" y="590872"/>
                </a:lnTo>
                <a:lnTo>
                  <a:pt x="8589143" y="557516"/>
                </a:lnTo>
                <a:lnTo>
                  <a:pt x="8603439" y="538456"/>
                </a:lnTo>
                <a:lnTo>
                  <a:pt x="8627263" y="500336"/>
                </a:lnTo>
                <a:lnTo>
                  <a:pt x="8646323" y="476512"/>
                </a:lnTo>
                <a:lnTo>
                  <a:pt x="8651089" y="462216"/>
                </a:lnTo>
                <a:lnTo>
                  <a:pt x="8660619" y="447920"/>
                </a:lnTo>
                <a:lnTo>
                  <a:pt x="8679679" y="452684"/>
                </a:lnTo>
                <a:lnTo>
                  <a:pt x="8693975" y="457452"/>
                </a:lnTo>
                <a:lnTo>
                  <a:pt x="8689211" y="476512"/>
                </a:lnTo>
                <a:lnTo>
                  <a:pt x="8693975" y="490808"/>
                </a:lnTo>
                <a:lnTo>
                  <a:pt x="8698741" y="500336"/>
                </a:lnTo>
                <a:lnTo>
                  <a:pt x="8708271" y="505100"/>
                </a:lnTo>
                <a:lnTo>
                  <a:pt x="8717801" y="509868"/>
                </a:lnTo>
                <a:lnTo>
                  <a:pt x="8727331" y="509868"/>
                </a:lnTo>
                <a:lnTo>
                  <a:pt x="8751157" y="495572"/>
                </a:lnTo>
                <a:lnTo>
                  <a:pt x="8779747" y="490808"/>
                </a:lnTo>
                <a:lnTo>
                  <a:pt x="8798807" y="481276"/>
                </a:lnTo>
                <a:lnTo>
                  <a:pt x="8798807" y="476512"/>
                </a:lnTo>
                <a:lnTo>
                  <a:pt x="8808339" y="471744"/>
                </a:lnTo>
                <a:lnTo>
                  <a:pt x="8817869" y="476512"/>
                </a:lnTo>
                <a:lnTo>
                  <a:pt x="8841695" y="490808"/>
                </a:lnTo>
                <a:lnTo>
                  <a:pt x="8865519" y="519396"/>
                </a:lnTo>
                <a:lnTo>
                  <a:pt x="8884581" y="538456"/>
                </a:lnTo>
                <a:lnTo>
                  <a:pt x="8889347" y="571812"/>
                </a:lnTo>
                <a:lnTo>
                  <a:pt x="8889347" y="605168"/>
                </a:lnTo>
                <a:lnTo>
                  <a:pt x="8889347" y="643292"/>
                </a:lnTo>
                <a:lnTo>
                  <a:pt x="8889347" y="671880"/>
                </a:lnTo>
                <a:lnTo>
                  <a:pt x="8889347" y="705236"/>
                </a:lnTo>
                <a:lnTo>
                  <a:pt x="8889347" y="733828"/>
                </a:lnTo>
                <a:lnTo>
                  <a:pt x="8889347" y="771948"/>
                </a:lnTo>
                <a:lnTo>
                  <a:pt x="8889347" y="791008"/>
                </a:lnTo>
                <a:lnTo>
                  <a:pt x="8894111" y="800540"/>
                </a:lnTo>
                <a:lnTo>
                  <a:pt x="8889347" y="805304"/>
                </a:lnTo>
                <a:lnTo>
                  <a:pt x="8889347" y="810068"/>
                </a:lnTo>
                <a:lnTo>
                  <a:pt x="8889347" y="814836"/>
                </a:lnTo>
                <a:lnTo>
                  <a:pt x="8894111" y="819600"/>
                </a:lnTo>
                <a:lnTo>
                  <a:pt x="8889347" y="824364"/>
                </a:lnTo>
                <a:lnTo>
                  <a:pt x="8889347" y="829132"/>
                </a:lnTo>
                <a:lnTo>
                  <a:pt x="8889347" y="833896"/>
                </a:lnTo>
                <a:lnTo>
                  <a:pt x="8889347" y="838660"/>
                </a:lnTo>
                <a:lnTo>
                  <a:pt x="8879815" y="838660"/>
                </a:lnTo>
                <a:lnTo>
                  <a:pt x="8889347" y="857720"/>
                </a:lnTo>
                <a:lnTo>
                  <a:pt x="8913171" y="872016"/>
                </a:lnTo>
                <a:lnTo>
                  <a:pt x="8932231" y="876780"/>
                </a:lnTo>
                <a:lnTo>
                  <a:pt x="8941763" y="872016"/>
                </a:lnTo>
                <a:lnTo>
                  <a:pt x="8946527" y="872016"/>
                </a:lnTo>
                <a:lnTo>
                  <a:pt x="8946527" y="881548"/>
                </a:lnTo>
                <a:lnTo>
                  <a:pt x="8946527" y="886312"/>
                </a:lnTo>
                <a:lnTo>
                  <a:pt x="8941763" y="891076"/>
                </a:lnTo>
                <a:lnTo>
                  <a:pt x="8936997" y="895840"/>
                </a:lnTo>
                <a:lnTo>
                  <a:pt x="8936997" y="900608"/>
                </a:lnTo>
                <a:lnTo>
                  <a:pt x="8936997" y="905372"/>
                </a:lnTo>
                <a:lnTo>
                  <a:pt x="8941763" y="910136"/>
                </a:lnTo>
                <a:lnTo>
                  <a:pt x="8946527" y="919668"/>
                </a:lnTo>
                <a:lnTo>
                  <a:pt x="8946527" y="929196"/>
                </a:lnTo>
                <a:lnTo>
                  <a:pt x="8941763" y="938728"/>
                </a:lnTo>
                <a:lnTo>
                  <a:pt x="8936997" y="943492"/>
                </a:lnTo>
                <a:lnTo>
                  <a:pt x="8941763" y="953024"/>
                </a:lnTo>
                <a:lnTo>
                  <a:pt x="8951291" y="957788"/>
                </a:lnTo>
                <a:lnTo>
                  <a:pt x="8956057" y="967320"/>
                </a:lnTo>
                <a:lnTo>
                  <a:pt x="8965587" y="972084"/>
                </a:lnTo>
                <a:lnTo>
                  <a:pt x="8965587" y="967320"/>
                </a:lnTo>
                <a:lnTo>
                  <a:pt x="8970353" y="962552"/>
                </a:lnTo>
                <a:lnTo>
                  <a:pt x="8975119" y="962552"/>
                </a:lnTo>
                <a:lnTo>
                  <a:pt x="8979883" y="962552"/>
                </a:lnTo>
                <a:lnTo>
                  <a:pt x="8984647" y="962552"/>
                </a:lnTo>
                <a:lnTo>
                  <a:pt x="8994179" y="967320"/>
                </a:lnTo>
                <a:lnTo>
                  <a:pt x="8994179" y="976848"/>
                </a:lnTo>
                <a:lnTo>
                  <a:pt x="8994179" y="986380"/>
                </a:lnTo>
                <a:lnTo>
                  <a:pt x="8998943" y="1010204"/>
                </a:lnTo>
                <a:lnTo>
                  <a:pt x="8994179" y="1019736"/>
                </a:lnTo>
                <a:lnTo>
                  <a:pt x="8994179" y="1029264"/>
                </a:lnTo>
                <a:lnTo>
                  <a:pt x="9008475" y="1034032"/>
                </a:lnTo>
                <a:lnTo>
                  <a:pt x="9013239" y="1038796"/>
                </a:lnTo>
                <a:lnTo>
                  <a:pt x="9013239" y="1043560"/>
                </a:lnTo>
                <a:lnTo>
                  <a:pt x="8984647" y="1076916"/>
                </a:lnTo>
                <a:lnTo>
                  <a:pt x="8956057" y="1072152"/>
                </a:lnTo>
                <a:lnTo>
                  <a:pt x="8941763" y="1081680"/>
                </a:lnTo>
                <a:lnTo>
                  <a:pt x="8927467" y="1081680"/>
                </a:lnTo>
                <a:lnTo>
                  <a:pt x="8917935" y="1095976"/>
                </a:lnTo>
                <a:lnTo>
                  <a:pt x="8908407" y="1100744"/>
                </a:lnTo>
                <a:lnTo>
                  <a:pt x="8898875" y="1100744"/>
                </a:lnTo>
                <a:lnTo>
                  <a:pt x="8889347" y="1095976"/>
                </a:lnTo>
                <a:lnTo>
                  <a:pt x="8879815" y="1100744"/>
                </a:lnTo>
                <a:lnTo>
                  <a:pt x="8870285" y="1124568"/>
                </a:lnTo>
                <a:lnTo>
                  <a:pt x="8860755" y="1124568"/>
                </a:lnTo>
                <a:lnTo>
                  <a:pt x="8860755" y="1134100"/>
                </a:lnTo>
                <a:lnTo>
                  <a:pt x="8855991" y="1138864"/>
                </a:lnTo>
                <a:lnTo>
                  <a:pt x="8846459" y="1138864"/>
                </a:lnTo>
                <a:lnTo>
                  <a:pt x="8841695" y="1129332"/>
                </a:lnTo>
                <a:lnTo>
                  <a:pt x="8836929" y="1115036"/>
                </a:lnTo>
                <a:lnTo>
                  <a:pt x="8832163" y="1115036"/>
                </a:lnTo>
                <a:lnTo>
                  <a:pt x="8827399" y="1110272"/>
                </a:lnTo>
                <a:lnTo>
                  <a:pt x="8817869" y="1110272"/>
                </a:lnTo>
                <a:lnTo>
                  <a:pt x="8813103" y="1115036"/>
                </a:lnTo>
                <a:lnTo>
                  <a:pt x="8808339" y="1119804"/>
                </a:lnTo>
                <a:lnTo>
                  <a:pt x="8798807" y="1129332"/>
                </a:lnTo>
                <a:lnTo>
                  <a:pt x="8789279" y="1119804"/>
                </a:lnTo>
                <a:lnTo>
                  <a:pt x="8784513" y="1115036"/>
                </a:lnTo>
                <a:lnTo>
                  <a:pt x="8779747" y="1129332"/>
                </a:lnTo>
                <a:lnTo>
                  <a:pt x="8774983" y="1143628"/>
                </a:lnTo>
                <a:lnTo>
                  <a:pt x="8774983" y="1157924"/>
                </a:lnTo>
                <a:lnTo>
                  <a:pt x="8774983" y="1167456"/>
                </a:lnTo>
                <a:lnTo>
                  <a:pt x="8765451" y="1167456"/>
                </a:lnTo>
                <a:lnTo>
                  <a:pt x="8760687" y="1157924"/>
                </a:lnTo>
                <a:lnTo>
                  <a:pt x="8741627" y="1148392"/>
                </a:lnTo>
                <a:lnTo>
                  <a:pt x="8732095" y="1148392"/>
                </a:lnTo>
                <a:lnTo>
                  <a:pt x="8732095" y="1143628"/>
                </a:lnTo>
                <a:lnTo>
                  <a:pt x="8746391" y="1129332"/>
                </a:lnTo>
                <a:lnTo>
                  <a:pt x="8741627" y="1124568"/>
                </a:lnTo>
                <a:lnTo>
                  <a:pt x="8736863" y="1129332"/>
                </a:lnTo>
                <a:lnTo>
                  <a:pt x="8732095" y="1124568"/>
                </a:lnTo>
                <a:lnTo>
                  <a:pt x="8736863" y="1115036"/>
                </a:lnTo>
                <a:lnTo>
                  <a:pt x="8736863" y="1100744"/>
                </a:lnTo>
                <a:lnTo>
                  <a:pt x="8732095" y="1105508"/>
                </a:lnTo>
                <a:lnTo>
                  <a:pt x="8722567" y="1119804"/>
                </a:lnTo>
                <a:lnTo>
                  <a:pt x="8708271" y="1129332"/>
                </a:lnTo>
                <a:lnTo>
                  <a:pt x="8708271" y="1148392"/>
                </a:lnTo>
                <a:lnTo>
                  <a:pt x="8689211" y="1186516"/>
                </a:lnTo>
                <a:lnTo>
                  <a:pt x="8689211" y="1200812"/>
                </a:lnTo>
                <a:lnTo>
                  <a:pt x="8679679" y="1215104"/>
                </a:lnTo>
                <a:lnTo>
                  <a:pt x="8665385" y="1229400"/>
                </a:lnTo>
                <a:lnTo>
                  <a:pt x="8646323" y="1224636"/>
                </a:lnTo>
                <a:lnTo>
                  <a:pt x="8632029" y="1234164"/>
                </a:lnTo>
                <a:lnTo>
                  <a:pt x="8627263" y="1243696"/>
                </a:lnTo>
                <a:lnTo>
                  <a:pt x="8617733" y="1248460"/>
                </a:lnTo>
                <a:lnTo>
                  <a:pt x="8617733" y="1234164"/>
                </a:lnTo>
                <a:lnTo>
                  <a:pt x="8612967" y="1229400"/>
                </a:lnTo>
                <a:lnTo>
                  <a:pt x="8608203" y="1248460"/>
                </a:lnTo>
                <a:lnTo>
                  <a:pt x="8603439" y="1248460"/>
                </a:lnTo>
                <a:lnTo>
                  <a:pt x="8598673" y="1234164"/>
                </a:lnTo>
                <a:lnTo>
                  <a:pt x="8598673" y="1224636"/>
                </a:lnTo>
                <a:lnTo>
                  <a:pt x="8589143" y="1234164"/>
                </a:lnTo>
                <a:lnTo>
                  <a:pt x="8584379" y="1257992"/>
                </a:lnTo>
                <a:lnTo>
                  <a:pt x="8579611" y="1253228"/>
                </a:lnTo>
                <a:lnTo>
                  <a:pt x="8579611" y="1248460"/>
                </a:lnTo>
                <a:lnTo>
                  <a:pt x="8574847" y="1243696"/>
                </a:lnTo>
                <a:lnTo>
                  <a:pt x="8574847" y="1253228"/>
                </a:lnTo>
                <a:lnTo>
                  <a:pt x="8574847" y="1267520"/>
                </a:lnTo>
                <a:lnTo>
                  <a:pt x="8574847" y="1272288"/>
                </a:lnTo>
                <a:lnTo>
                  <a:pt x="8570083" y="1267520"/>
                </a:lnTo>
                <a:lnTo>
                  <a:pt x="8565317" y="1262756"/>
                </a:lnTo>
                <a:lnTo>
                  <a:pt x="8555787" y="1267520"/>
                </a:lnTo>
                <a:lnTo>
                  <a:pt x="8546255" y="1272288"/>
                </a:lnTo>
                <a:lnTo>
                  <a:pt x="8546255" y="1262756"/>
                </a:lnTo>
                <a:lnTo>
                  <a:pt x="8551023" y="1253228"/>
                </a:lnTo>
                <a:lnTo>
                  <a:pt x="8536727" y="1262756"/>
                </a:lnTo>
                <a:lnTo>
                  <a:pt x="8517667" y="1277052"/>
                </a:lnTo>
                <a:lnTo>
                  <a:pt x="8503371" y="1296112"/>
                </a:lnTo>
                <a:lnTo>
                  <a:pt x="8508135" y="1300876"/>
                </a:lnTo>
                <a:lnTo>
                  <a:pt x="8512901" y="1305644"/>
                </a:lnTo>
                <a:lnTo>
                  <a:pt x="8489075" y="1334232"/>
                </a:lnTo>
                <a:lnTo>
                  <a:pt x="8460483" y="1362824"/>
                </a:lnTo>
                <a:lnTo>
                  <a:pt x="8441423" y="1410476"/>
                </a:lnTo>
                <a:lnTo>
                  <a:pt x="8436659" y="1415240"/>
                </a:lnTo>
                <a:lnTo>
                  <a:pt x="8427127" y="1424772"/>
                </a:lnTo>
                <a:lnTo>
                  <a:pt x="8422363" y="1453360"/>
                </a:lnTo>
                <a:lnTo>
                  <a:pt x="8412833" y="1477188"/>
                </a:lnTo>
                <a:lnTo>
                  <a:pt x="8417599" y="1486716"/>
                </a:lnTo>
                <a:lnTo>
                  <a:pt x="8422363" y="1501012"/>
                </a:lnTo>
                <a:lnTo>
                  <a:pt x="8427127" y="1510544"/>
                </a:lnTo>
                <a:lnTo>
                  <a:pt x="8436659" y="1510544"/>
                </a:lnTo>
                <a:lnTo>
                  <a:pt x="8441423" y="1510544"/>
                </a:lnTo>
                <a:lnTo>
                  <a:pt x="8446189" y="1510544"/>
                </a:lnTo>
                <a:lnTo>
                  <a:pt x="8450955" y="1515308"/>
                </a:lnTo>
                <a:lnTo>
                  <a:pt x="8446189" y="1520072"/>
                </a:lnTo>
                <a:lnTo>
                  <a:pt x="8441423" y="1520072"/>
                </a:lnTo>
                <a:lnTo>
                  <a:pt x="8427127" y="1529604"/>
                </a:lnTo>
                <a:lnTo>
                  <a:pt x="8412833" y="1534368"/>
                </a:lnTo>
                <a:lnTo>
                  <a:pt x="8408067" y="1548664"/>
                </a:lnTo>
                <a:lnTo>
                  <a:pt x="8398539" y="1558196"/>
                </a:lnTo>
                <a:lnTo>
                  <a:pt x="8379477" y="1582020"/>
                </a:lnTo>
                <a:lnTo>
                  <a:pt x="8389007" y="1586784"/>
                </a:lnTo>
                <a:lnTo>
                  <a:pt x="8417599" y="1596316"/>
                </a:lnTo>
                <a:lnTo>
                  <a:pt x="8427127" y="1601080"/>
                </a:lnTo>
                <a:lnTo>
                  <a:pt x="8446189" y="1643968"/>
                </a:lnTo>
                <a:lnTo>
                  <a:pt x="8441423" y="1648732"/>
                </a:lnTo>
                <a:lnTo>
                  <a:pt x="8441423" y="1653496"/>
                </a:lnTo>
                <a:lnTo>
                  <a:pt x="8460483" y="1663028"/>
                </a:lnTo>
                <a:lnTo>
                  <a:pt x="8465249" y="1691620"/>
                </a:lnTo>
                <a:lnTo>
                  <a:pt x="8479545" y="1701148"/>
                </a:lnTo>
                <a:lnTo>
                  <a:pt x="8498605" y="1705912"/>
                </a:lnTo>
                <a:lnTo>
                  <a:pt x="8522431" y="1701148"/>
                </a:lnTo>
                <a:lnTo>
                  <a:pt x="8541491" y="1686852"/>
                </a:lnTo>
                <a:lnTo>
                  <a:pt x="8541491" y="1677324"/>
                </a:lnTo>
                <a:lnTo>
                  <a:pt x="8531961" y="1658264"/>
                </a:lnTo>
                <a:lnTo>
                  <a:pt x="8527195" y="1643968"/>
                </a:lnTo>
                <a:lnTo>
                  <a:pt x="8517667" y="1639200"/>
                </a:lnTo>
                <a:lnTo>
                  <a:pt x="8512901" y="1643968"/>
                </a:lnTo>
                <a:lnTo>
                  <a:pt x="8508135" y="1634436"/>
                </a:lnTo>
                <a:lnTo>
                  <a:pt x="8508135" y="1629672"/>
                </a:lnTo>
                <a:lnTo>
                  <a:pt x="8512901" y="1629672"/>
                </a:lnTo>
                <a:lnTo>
                  <a:pt x="8517667" y="1629672"/>
                </a:lnTo>
                <a:lnTo>
                  <a:pt x="8527195" y="1634436"/>
                </a:lnTo>
                <a:lnTo>
                  <a:pt x="8546255" y="1658264"/>
                </a:lnTo>
                <a:lnTo>
                  <a:pt x="8555787" y="1691620"/>
                </a:lnTo>
                <a:lnTo>
                  <a:pt x="8555787" y="1710680"/>
                </a:lnTo>
                <a:lnTo>
                  <a:pt x="8551023" y="1720208"/>
                </a:lnTo>
                <a:lnTo>
                  <a:pt x="8546255" y="1720208"/>
                </a:lnTo>
                <a:lnTo>
                  <a:pt x="8536727" y="1720208"/>
                </a:lnTo>
                <a:lnTo>
                  <a:pt x="8479545" y="1729740"/>
                </a:lnTo>
                <a:lnTo>
                  <a:pt x="8470015" y="1739268"/>
                </a:lnTo>
                <a:lnTo>
                  <a:pt x="8441423" y="1748800"/>
                </a:lnTo>
                <a:lnTo>
                  <a:pt x="8441423" y="1744036"/>
                </a:lnTo>
                <a:lnTo>
                  <a:pt x="8441423" y="1734504"/>
                </a:lnTo>
                <a:lnTo>
                  <a:pt x="8441423" y="1710680"/>
                </a:lnTo>
                <a:lnTo>
                  <a:pt x="8431893" y="1710680"/>
                </a:lnTo>
                <a:lnTo>
                  <a:pt x="8393771" y="1744036"/>
                </a:lnTo>
                <a:lnTo>
                  <a:pt x="8374711" y="1748800"/>
                </a:lnTo>
                <a:lnTo>
                  <a:pt x="8360417" y="1758328"/>
                </a:lnTo>
                <a:lnTo>
                  <a:pt x="8360417" y="1753564"/>
                </a:lnTo>
                <a:lnTo>
                  <a:pt x="8355651" y="1724976"/>
                </a:lnTo>
                <a:lnTo>
                  <a:pt x="8365181" y="1705912"/>
                </a:lnTo>
                <a:lnTo>
                  <a:pt x="8360417" y="1705912"/>
                </a:lnTo>
                <a:lnTo>
                  <a:pt x="8346121" y="1720208"/>
                </a:lnTo>
                <a:lnTo>
                  <a:pt x="8341355" y="1710680"/>
                </a:lnTo>
                <a:lnTo>
                  <a:pt x="8336591" y="1701148"/>
                </a:lnTo>
                <a:lnTo>
                  <a:pt x="8331825" y="1696384"/>
                </a:lnTo>
                <a:lnTo>
                  <a:pt x="8327061" y="1696384"/>
                </a:lnTo>
                <a:lnTo>
                  <a:pt x="8331825" y="1715444"/>
                </a:lnTo>
                <a:lnTo>
                  <a:pt x="8322295" y="1729740"/>
                </a:lnTo>
                <a:lnTo>
                  <a:pt x="8317531" y="1767860"/>
                </a:lnTo>
                <a:lnTo>
                  <a:pt x="8307999" y="1782156"/>
                </a:lnTo>
                <a:lnTo>
                  <a:pt x="8269879" y="1791684"/>
                </a:lnTo>
                <a:lnTo>
                  <a:pt x="8241289" y="1786920"/>
                </a:lnTo>
                <a:lnTo>
                  <a:pt x="8222227" y="1791684"/>
                </a:lnTo>
                <a:lnTo>
                  <a:pt x="8188871" y="1801216"/>
                </a:lnTo>
                <a:lnTo>
                  <a:pt x="8174577" y="1796452"/>
                </a:lnTo>
                <a:lnTo>
                  <a:pt x="8155515" y="1801216"/>
                </a:lnTo>
                <a:lnTo>
                  <a:pt x="8098335" y="1805980"/>
                </a:lnTo>
                <a:lnTo>
                  <a:pt x="8088803" y="1801216"/>
                </a:lnTo>
                <a:lnTo>
                  <a:pt x="8069743" y="1815512"/>
                </a:lnTo>
                <a:lnTo>
                  <a:pt x="8045919" y="1825040"/>
                </a:lnTo>
                <a:lnTo>
                  <a:pt x="7983971" y="1853632"/>
                </a:lnTo>
                <a:lnTo>
                  <a:pt x="7969675" y="1867928"/>
                </a:lnTo>
                <a:lnTo>
                  <a:pt x="7955381" y="1886988"/>
                </a:lnTo>
                <a:lnTo>
                  <a:pt x="7941085" y="1896520"/>
                </a:lnTo>
                <a:lnTo>
                  <a:pt x="7931555" y="1896520"/>
                </a:lnTo>
                <a:lnTo>
                  <a:pt x="7926791" y="1906048"/>
                </a:lnTo>
                <a:lnTo>
                  <a:pt x="7922025" y="1910816"/>
                </a:lnTo>
                <a:lnTo>
                  <a:pt x="7926791" y="1891752"/>
                </a:lnTo>
                <a:lnTo>
                  <a:pt x="7931555" y="1877460"/>
                </a:lnTo>
                <a:lnTo>
                  <a:pt x="7941085" y="1848868"/>
                </a:lnTo>
                <a:lnTo>
                  <a:pt x="7936319" y="1825040"/>
                </a:lnTo>
                <a:lnTo>
                  <a:pt x="7931555" y="1815512"/>
                </a:lnTo>
                <a:lnTo>
                  <a:pt x="7922025" y="1810748"/>
                </a:lnTo>
                <a:lnTo>
                  <a:pt x="7931555" y="1829808"/>
                </a:lnTo>
                <a:lnTo>
                  <a:pt x="7931555" y="1858396"/>
                </a:lnTo>
                <a:lnTo>
                  <a:pt x="7931555" y="1877460"/>
                </a:lnTo>
                <a:lnTo>
                  <a:pt x="7917259" y="1910816"/>
                </a:lnTo>
                <a:lnTo>
                  <a:pt x="7907729" y="1915580"/>
                </a:lnTo>
                <a:lnTo>
                  <a:pt x="7902965" y="1925108"/>
                </a:lnTo>
                <a:lnTo>
                  <a:pt x="7893435" y="1929876"/>
                </a:lnTo>
                <a:lnTo>
                  <a:pt x="7888669" y="1934640"/>
                </a:lnTo>
                <a:lnTo>
                  <a:pt x="7883903" y="1939404"/>
                </a:lnTo>
                <a:lnTo>
                  <a:pt x="7879139" y="1958464"/>
                </a:lnTo>
                <a:lnTo>
                  <a:pt x="7879139" y="1972760"/>
                </a:lnTo>
                <a:lnTo>
                  <a:pt x="7912495" y="1977524"/>
                </a:lnTo>
                <a:lnTo>
                  <a:pt x="7917259" y="1972760"/>
                </a:lnTo>
                <a:lnTo>
                  <a:pt x="7922025" y="1982292"/>
                </a:lnTo>
                <a:lnTo>
                  <a:pt x="7926791" y="1996588"/>
                </a:lnTo>
                <a:lnTo>
                  <a:pt x="7922025" y="2015648"/>
                </a:lnTo>
                <a:lnTo>
                  <a:pt x="7917259" y="2029944"/>
                </a:lnTo>
                <a:lnTo>
                  <a:pt x="7917259" y="2049004"/>
                </a:lnTo>
                <a:lnTo>
                  <a:pt x="7912495" y="2082360"/>
                </a:lnTo>
                <a:lnTo>
                  <a:pt x="7907729" y="2110948"/>
                </a:lnTo>
                <a:lnTo>
                  <a:pt x="7907729" y="2101420"/>
                </a:lnTo>
                <a:lnTo>
                  <a:pt x="7907729" y="2068064"/>
                </a:lnTo>
                <a:lnTo>
                  <a:pt x="7902965" y="2072828"/>
                </a:lnTo>
                <a:lnTo>
                  <a:pt x="7902965" y="2077592"/>
                </a:lnTo>
                <a:lnTo>
                  <a:pt x="7893435" y="2120480"/>
                </a:lnTo>
                <a:lnTo>
                  <a:pt x="7879139" y="2144304"/>
                </a:lnTo>
                <a:lnTo>
                  <a:pt x="7869609" y="2158600"/>
                </a:lnTo>
                <a:lnTo>
                  <a:pt x="7855313" y="2158600"/>
                </a:lnTo>
                <a:lnTo>
                  <a:pt x="7860079" y="2168132"/>
                </a:lnTo>
                <a:lnTo>
                  <a:pt x="7855313" y="2177660"/>
                </a:lnTo>
                <a:lnTo>
                  <a:pt x="7850547" y="2191956"/>
                </a:lnTo>
                <a:lnTo>
                  <a:pt x="7845783" y="2196720"/>
                </a:lnTo>
                <a:lnTo>
                  <a:pt x="7836253" y="2196720"/>
                </a:lnTo>
                <a:lnTo>
                  <a:pt x="7831487" y="2206252"/>
                </a:lnTo>
                <a:lnTo>
                  <a:pt x="7826723" y="2211016"/>
                </a:lnTo>
                <a:lnTo>
                  <a:pt x="7826723" y="2215784"/>
                </a:lnTo>
                <a:lnTo>
                  <a:pt x="7817191" y="2225312"/>
                </a:lnTo>
                <a:lnTo>
                  <a:pt x="7793367" y="2268200"/>
                </a:lnTo>
                <a:lnTo>
                  <a:pt x="7774307" y="2277728"/>
                </a:lnTo>
                <a:lnTo>
                  <a:pt x="7769541" y="2277728"/>
                </a:lnTo>
                <a:lnTo>
                  <a:pt x="7774307" y="2258668"/>
                </a:lnTo>
                <a:lnTo>
                  <a:pt x="7779071" y="2239608"/>
                </a:lnTo>
                <a:lnTo>
                  <a:pt x="7764775" y="2230076"/>
                </a:lnTo>
                <a:lnTo>
                  <a:pt x="7755245" y="2225312"/>
                </a:lnTo>
                <a:lnTo>
                  <a:pt x="7740951" y="2225312"/>
                </a:lnTo>
                <a:lnTo>
                  <a:pt x="7726655" y="2211016"/>
                </a:lnTo>
                <a:lnTo>
                  <a:pt x="7707595" y="2201488"/>
                </a:lnTo>
                <a:lnTo>
                  <a:pt x="7679003" y="2168132"/>
                </a:lnTo>
                <a:lnTo>
                  <a:pt x="7683769" y="2158600"/>
                </a:lnTo>
                <a:lnTo>
                  <a:pt x="7679003" y="2144304"/>
                </a:lnTo>
                <a:lnTo>
                  <a:pt x="7688533" y="2125244"/>
                </a:lnTo>
                <a:lnTo>
                  <a:pt x="7698063" y="2106184"/>
                </a:lnTo>
                <a:lnTo>
                  <a:pt x="7707595" y="2101420"/>
                </a:lnTo>
                <a:lnTo>
                  <a:pt x="7740951" y="2091888"/>
                </a:lnTo>
                <a:lnTo>
                  <a:pt x="7745715" y="2077592"/>
                </a:lnTo>
                <a:lnTo>
                  <a:pt x="7750479" y="2068064"/>
                </a:lnTo>
                <a:lnTo>
                  <a:pt x="7736185" y="2087124"/>
                </a:lnTo>
                <a:lnTo>
                  <a:pt x="7712359" y="2091888"/>
                </a:lnTo>
                <a:lnTo>
                  <a:pt x="7702829" y="2101420"/>
                </a:lnTo>
                <a:lnTo>
                  <a:pt x="7688533" y="2110948"/>
                </a:lnTo>
                <a:lnTo>
                  <a:pt x="7683769" y="2125244"/>
                </a:lnTo>
                <a:lnTo>
                  <a:pt x="7669473" y="2139540"/>
                </a:lnTo>
                <a:lnTo>
                  <a:pt x="7674239" y="2149072"/>
                </a:lnTo>
                <a:lnTo>
                  <a:pt x="7674239" y="2153836"/>
                </a:lnTo>
                <a:lnTo>
                  <a:pt x="7674239" y="2172896"/>
                </a:lnTo>
                <a:lnTo>
                  <a:pt x="7683769" y="2187192"/>
                </a:lnTo>
                <a:lnTo>
                  <a:pt x="7698063" y="2211016"/>
                </a:lnTo>
                <a:lnTo>
                  <a:pt x="7702829" y="2249140"/>
                </a:lnTo>
                <a:lnTo>
                  <a:pt x="7717125" y="2272964"/>
                </a:lnTo>
                <a:lnTo>
                  <a:pt x="7736185" y="2306320"/>
                </a:lnTo>
                <a:lnTo>
                  <a:pt x="7750479" y="2311084"/>
                </a:lnTo>
                <a:lnTo>
                  <a:pt x="7750479" y="2325380"/>
                </a:lnTo>
                <a:lnTo>
                  <a:pt x="7740951" y="2339676"/>
                </a:lnTo>
                <a:lnTo>
                  <a:pt x="7736185" y="2349204"/>
                </a:lnTo>
                <a:lnTo>
                  <a:pt x="7745715" y="2349204"/>
                </a:lnTo>
                <a:lnTo>
                  <a:pt x="7750479" y="2353972"/>
                </a:lnTo>
                <a:lnTo>
                  <a:pt x="7755245" y="2368268"/>
                </a:lnTo>
                <a:lnTo>
                  <a:pt x="7755245" y="2382560"/>
                </a:lnTo>
                <a:lnTo>
                  <a:pt x="7755245" y="2392092"/>
                </a:lnTo>
                <a:lnTo>
                  <a:pt x="7750479" y="2396856"/>
                </a:lnTo>
                <a:lnTo>
                  <a:pt x="7750479" y="2387328"/>
                </a:lnTo>
                <a:lnTo>
                  <a:pt x="7750479" y="2382560"/>
                </a:lnTo>
                <a:lnTo>
                  <a:pt x="7745715" y="2387328"/>
                </a:lnTo>
                <a:lnTo>
                  <a:pt x="7740951" y="2392092"/>
                </a:lnTo>
                <a:lnTo>
                  <a:pt x="7740951" y="2406388"/>
                </a:lnTo>
                <a:lnTo>
                  <a:pt x="7736185" y="2415916"/>
                </a:lnTo>
                <a:lnTo>
                  <a:pt x="7726655" y="2420684"/>
                </a:lnTo>
                <a:lnTo>
                  <a:pt x="7717125" y="2439744"/>
                </a:lnTo>
                <a:lnTo>
                  <a:pt x="7707595" y="2454040"/>
                </a:lnTo>
                <a:lnTo>
                  <a:pt x="7669473" y="2539812"/>
                </a:lnTo>
                <a:lnTo>
                  <a:pt x="7669473" y="2554108"/>
                </a:lnTo>
                <a:lnTo>
                  <a:pt x="7664707" y="2558872"/>
                </a:lnTo>
                <a:lnTo>
                  <a:pt x="7655177" y="2563636"/>
                </a:lnTo>
                <a:lnTo>
                  <a:pt x="7640883" y="2573168"/>
                </a:lnTo>
                <a:lnTo>
                  <a:pt x="7636117" y="2582696"/>
                </a:lnTo>
                <a:lnTo>
                  <a:pt x="7631351" y="2606524"/>
                </a:lnTo>
                <a:lnTo>
                  <a:pt x="7617057" y="2635112"/>
                </a:lnTo>
                <a:lnTo>
                  <a:pt x="7607527" y="2620820"/>
                </a:lnTo>
                <a:lnTo>
                  <a:pt x="7607527" y="2611288"/>
                </a:lnTo>
                <a:lnTo>
                  <a:pt x="7612291" y="2587464"/>
                </a:lnTo>
                <a:lnTo>
                  <a:pt x="7626587" y="2544576"/>
                </a:lnTo>
                <a:lnTo>
                  <a:pt x="7640883" y="2515984"/>
                </a:lnTo>
                <a:lnTo>
                  <a:pt x="7650413" y="2501688"/>
                </a:lnTo>
                <a:lnTo>
                  <a:pt x="7659943" y="2477864"/>
                </a:lnTo>
                <a:lnTo>
                  <a:pt x="7650413" y="2473100"/>
                </a:lnTo>
                <a:lnTo>
                  <a:pt x="7631351" y="2473100"/>
                </a:lnTo>
                <a:lnTo>
                  <a:pt x="7636117" y="2458804"/>
                </a:lnTo>
                <a:lnTo>
                  <a:pt x="7640883" y="2449272"/>
                </a:lnTo>
                <a:lnTo>
                  <a:pt x="7631351" y="2439744"/>
                </a:lnTo>
                <a:lnTo>
                  <a:pt x="7621821" y="2439744"/>
                </a:lnTo>
                <a:lnTo>
                  <a:pt x="7617057" y="2434980"/>
                </a:lnTo>
                <a:lnTo>
                  <a:pt x="7626587" y="2425448"/>
                </a:lnTo>
                <a:lnTo>
                  <a:pt x="7626587" y="2415916"/>
                </a:lnTo>
                <a:lnTo>
                  <a:pt x="7626587" y="2406388"/>
                </a:lnTo>
                <a:lnTo>
                  <a:pt x="7626587" y="2396856"/>
                </a:lnTo>
                <a:lnTo>
                  <a:pt x="7621821" y="2396856"/>
                </a:lnTo>
                <a:lnTo>
                  <a:pt x="7617057" y="2406388"/>
                </a:lnTo>
                <a:lnTo>
                  <a:pt x="7612291" y="2411152"/>
                </a:lnTo>
                <a:lnTo>
                  <a:pt x="7607527" y="2401624"/>
                </a:lnTo>
                <a:lnTo>
                  <a:pt x="7602761" y="2411152"/>
                </a:lnTo>
                <a:lnTo>
                  <a:pt x="7597996" y="2411152"/>
                </a:lnTo>
                <a:lnTo>
                  <a:pt x="7588466" y="2406388"/>
                </a:lnTo>
                <a:lnTo>
                  <a:pt x="7574171" y="2396856"/>
                </a:lnTo>
                <a:lnTo>
                  <a:pt x="7564640" y="2382560"/>
                </a:lnTo>
                <a:lnTo>
                  <a:pt x="7559875" y="2368268"/>
                </a:lnTo>
                <a:lnTo>
                  <a:pt x="7564640" y="2349204"/>
                </a:lnTo>
                <a:lnTo>
                  <a:pt x="7574171" y="2344440"/>
                </a:lnTo>
                <a:lnTo>
                  <a:pt x="7588466" y="2349204"/>
                </a:lnTo>
                <a:lnTo>
                  <a:pt x="7607527" y="2349204"/>
                </a:lnTo>
                <a:lnTo>
                  <a:pt x="7602761" y="2344440"/>
                </a:lnTo>
                <a:lnTo>
                  <a:pt x="7597996" y="2344440"/>
                </a:lnTo>
                <a:lnTo>
                  <a:pt x="7578935" y="2325380"/>
                </a:lnTo>
                <a:lnTo>
                  <a:pt x="7574171" y="2315848"/>
                </a:lnTo>
                <a:lnTo>
                  <a:pt x="7564640" y="2311084"/>
                </a:lnTo>
                <a:lnTo>
                  <a:pt x="7559875" y="2325380"/>
                </a:lnTo>
                <a:lnTo>
                  <a:pt x="7555110" y="2325380"/>
                </a:lnTo>
                <a:lnTo>
                  <a:pt x="7559875" y="2306320"/>
                </a:lnTo>
                <a:lnTo>
                  <a:pt x="7569405" y="2301556"/>
                </a:lnTo>
                <a:lnTo>
                  <a:pt x="7578935" y="2296788"/>
                </a:lnTo>
                <a:lnTo>
                  <a:pt x="7578935" y="2287260"/>
                </a:lnTo>
                <a:lnTo>
                  <a:pt x="7569405" y="2277728"/>
                </a:lnTo>
                <a:lnTo>
                  <a:pt x="7555110" y="2287260"/>
                </a:lnTo>
                <a:lnTo>
                  <a:pt x="7555110" y="2277728"/>
                </a:lnTo>
                <a:lnTo>
                  <a:pt x="7559875" y="2268200"/>
                </a:lnTo>
                <a:lnTo>
                  <a:pt x="7569405" y="2268200"/>
                </a:lnTo>
                <a:lnTo>
                  <a:pt x="7578935" y="2268200"/>
                </a:lnTo>
                <a:lnTo>
                  <a:pt x="7583701" y="2249140"/>
                </a:lnTo>
                <a:lnTo>
                  <a:pt x="7583701" y="2244372"/>
                </a:lnTo>
                <a:lnTo>
                  <a:pt x="7574171" y="2253904"/>
                </a:lnTo>
                <a:lnTo>
                  <a:pt x="7569405" y="2230076"/>
                </a:lnTo>
                <a:lnTo>
                  <a:pt x="7583701" y="2206252"/>
                </a:lnTo>
                <a:lnTo>
                  <a:pt x="7593231" y="2191956"/>
                </a:lnTo>
                <a:lnTo>
                  <a:pt x="7612291" y="2191956"/>
                </a:lnTo>
                <a:lnTo>
                  <a:pt x="7626587" y="2191956"/>
                </a:lnTo>
                <a:lnTo>
                  <a:pt x="7617057" y="2187192"/>
                </a:lnTo>
                <a:lnTo>
                  <a:pt x="7607527" y="2187192"/>
                </a:lnTo>
                <a:lnTo>
                  <a:pt x="7612291" y="2172896"/>
                </a:lnTo>
                <a:lnTo>
                  <a:pt x="7621821" y="2172896"/>
                </a:lnTo>
                <a:lnTo>
                  <a:pt x="7626587" y="2163364"/>
                </a:lnTo>
                <a:lnTo>
                  <a:pt x="7612291" y="2168132"/>
                </a:lnTo>
                <a:lnTo>
                  <a:pt x="7612291" y="2149072"/>
                </a:lnTo>
                <a:lnTo>
                  <a:pt x="7607527" y="2153836"/>
                </a:lnTo>
                <a:lnTo>
                  <a:pt x="7597996" y="2153836"/>
                </a:lnTo>
                <a:lnTo>
                  <a:pt x="7593231" y="2163364"/>
                </a:lnTo>
                <a:lnTo>
                  <a:pt x="7593231" y="2172896"/>
                </a:lnTo>
                <a:lnTo>
                  <a:pt x="7593231" y="2182428"/>
                </a:lnTo>
                <a:lnTo>
                  <a:pt x="7583701" y="2187192"/>
                </a:lnTo>
                <a:lnTo>
                  <a:pt x="7574171" y="2191956"/>
                </a:lnTo>
                <a:lnTo>
                  <a:pt x="7569405" y="2182428"/>
                </a:lnTo>
                <a:lnTo>
                  <a:pt x="7569405" y="2177660"/>
                </a:lnTo>
                <a:lnTo>
                  <a:pt x="7564640" y="2196720"/>
                </a:lnTo>
                <a:lnTo>
                  <a:pt x="7564640" y="2201488"/>
                </a:lnTo>
                <a:lnTo>
                  <a:pt x="7555110" y="2187192"/>
                </a:lnTo>
                <a:lnTo>
                  <a:pt x="7550345" y="2191956"/>
                </a:lnTo>
                <a:lnTo>
                  <a:pt x="7550345" y="2201488"/>
                </a:lnTo>
                <a:lnTo>
                  <a:pt x="7545579" y="2206252"/>
                </a:lnTo>
                <a:lnTo>
                  <a:pt x="7545579" y="2215784"/>
                </a:lnTo>
                <a:lnTo>
                  <a:pt x="7540815" y="2220548"/>
                </a:lnTo>
                <a:lnTo>
                  <a:pt x="7516989" y="2215784"/>
                </a:lnTo>
                <a:lnTo>
                  <a:pt x="7531285" y="2234844"/>
                </a:lnTo>
                <a:lnTo>
                  <a:pt x="7540815" y="2244372"/>
                </a:lnTo>
                <a:lnTo>
                  <a:pt x="7540815" y="2253904"/>
                </a:lnTo>
                <a:lnTo>
                  <a:pt x="7531285" y="2263432"/>
                </a:lnTo>
                <a:lnTo>
                  <a:pt x="7521754" y="2253904"/>
                </a:lnTo>
                <a:lnTo>
                  <a:pt x="7526519" y="2268200"/>
                </a:lnTo>
                <a:lnTo>
                  <a:pt x="7531285" y="2277728"/>
                </a:lnTo>
                <a:lnTo>
                  <a:pt x="7526519" y="2287260"/>
                </a:lnTo>
                <a:lnTo>
                  <a:pt x="7526519" y="2301556"/>
                </a:lnTo>
                <a:lnTo>
                  <a:pt x="7526519" y="2311084"/>
                </a:lnTo>
                <a:lnTo>
                  <a:pt x="7521754" y="2320616"/>
                </a:lnTo>
                <a:lnTo>
                  <a:pt x="7526519" y="2363500"/>
                </a:lnTo>
                <a:lnTo>
                  <a:pt x="7536049" y="2373032"/>
                </a:lnTo>
                <a:lnTo>
                  <a:pt x="7540815" y="2382560"/>
                </a:lnTo>
                <a:lnTo>
                  <a:pt x="7545579" y="2392092"/>
                </a:lnTo>
                <a:lnTo>
                  <a:pt x="7540815" y="2396856"/>
                </a:lnTo>
                <a:lnTo>
                  <a:pt x="7526519" y="2387328"/>
                </a:lnTo>
                <a:lnTo>
                  <a:pt x="7516989" y="2382560"/>
                </a:lnTo>
                <a:lnTo>
                  <a:pt x="7507459" y="2358736"/>
                </a:lnTo>
                <a:lnTo>
                  <a:pt x="7502693" y="2353972"/>
                </a:lnTo>
                <a:lnTo>
                  <a:pt x="7502693" y="2358736"/>
                </a:lnTo>
                <a:lnTo>
                  <a:pt x="7507459" y="2377796"/>
                </a:lnTo>
                <a:lnTo>
                  <a:pt x="7540815" y="2415916"/>
                </a:lnTo>
                <a:lnTo>
                  <a:pt x="7550345" y="2430212"/>
                </a:lnTo>
                <a:lnTo>
                  <a:pt x="7555110" y="2439744"/>
                </a:lnTo>
                <a:lnTo>
                  <a:pt x="7555110" y="2449272"/>
                </a:lnTo>
                <a:lnTo>
                  <a:pt x="7545579" y="2444508"/>
                </a:lnTo>
                <a:lnTo>
                  <a:pt x="7536049" y="2434980"/>
                </a:lnTo>
                <a:lnTo>
                  <a:pt x="7512224" y="2420684"/>
                </a:lnTo>
                <a:lnTo>
                  <a:pt x="7488398" y="2415916"/>
                </a:lnTo>
                <a:lnTo>
                  <a:pt x="7469337" y="2392092"/>
                </a:lnTo>
                <a:lnTo>
                  <a:pt x="7469337" y="2401624"/>
                </a:lnTo>
                <a:lnTo>
                  <a:pt x="7469337" y="2411152"/>
                </a:lnTo>
                <a:lnTo>
                  <a:pt x="7459807" y="2396856"/>
                </a:lnTo>
                <a:lnTo>
                  <a:pt x="7450277" y="2387328"/>
                </a:lnTo>
                <a:lnTo>
                  <a:pt x="7450277" y="2377796"/>
                </a:lnTo>
                <a:lnTo>
                  <a:pt x="7440747" y="2377796"/>
                </a:lnTo>
                <a:lnTo>
                  <a:pt x="7426451" y="2387328"/>
                </a:lnTo>
                <a:lnTo>
                  <a:pt x="7412156" y="2387328"/>
                </a:lnTo>
                <a:lnTo>
                  <a:pt x="7412156" y="2368268"/>
                </a:lnTo>
                <a:lnTo>
                  <a:pt x="7416921" y="2358736"/>
                </a:lnTo>
                <a:lnTo>
                  <a:pt x="7431217" y="2339676"/>
                </a:lnTo>
                <a:lnTo>
                  <a:pt x="7440747" y="2325380"/>
                </a:lnTo>
                <a:lnTo>
                  <a:pt x="7445512" y="2311084"/>
                </a:lnTo>
                <a:lnTo>
                  <a:pt x="7435981" y="2325380"/>
                </a:lnTo>
                <a:lnTo>
                  <a:pt x="7426451" y="2334912"/>
                </a:lnTo>
                <a:lnTo>
                  <a:pt x="7412156" y="2349204"/>
                </a:lnTo>
                <a:lnTo>
                  <a:pt x="7407391" y="2363500"/>
                </a:lnTo>
                <a:lnTo>
                  <a:pt x="7402626" y="2387328"/>
                </a:lnTo>
                <a:lnTo>
                  <a:pt x="7407391" y="2396856"/>
                </a:lnTo>
                <a:lnTo>
                  <a:pt x="7412156" y="2401624"/>
                </a:lnTo>
                <a:lnTo>
                  <a:pt x="7431217" y="2392092"/>
                </a:lnTo>
                <a:lnTo>
                  <a:pt x="7445512" y="2396856"/>
                </a:lnTo>
                <a:lnTo>
                  <a:pt x="7464573" y="2430212"/>
                </a:lnTo>
                <a:lnTo>
                  <a:pt x="7507459" y="2439744"/>
                </a:lnTo>
                <a:lnTo>
                  <a:pt x="7521754" y="2449272"/>
                </a:lnTo>
                <a:lnTo>
                  <a:pt x="7531285" y="2463568"/>
                </a:lnTo>
                <a:lnTo>
                  <a:pt x="7550345" y="2473100"/>
                </a:lnTo>
                <a:lnTo>
                  <a:pt x="7564640" y="2487396"/>
                </a:lnTo>
                <a:lnTo>
                  <a:pt x="7564640" y="2496924"/>
                </a:lnTo>
                <a:lnTo>
                  <a:pt x="7559875" y="2506456"/>
                </a:lnTo>
                <a:lnTo>
                  <a:pt x="7559875" y="2520752"/>
                </a:lnTo>
                <a:lnTo>
                  <a:pt x="7555110" y="2530280"/>
                </a:lnTo>
                <a:lnTo>
                  <a:pt x="7540815" y="2535044"/>
                </a:lnTo>
                <a:lnTo>
                  <a:pt x="7531285" y="2530280"/>
                </a:lnTo>
                <a:lnTo>
                  <a:pt x="7483633" y="2477864"/>
                </a:lnTo>
                <a:lnTo>
                  <a:pt x="7478868" y="2473100"/>
                </a:lnTo>
                <a:lnTo>
                  <a:pt x="7459807" y="2449272"/>
                </a:lnTo>
                <a:lnTo>
                  <a:pt x="7440747" y="2434980"/>
                </a:lnTo>
                <a:lnTo>
                  <a:pt x="7431217" y="2434980"/>
                </a:lnTo>
                <a:lnTo>
                  <a:pt x="7464573" y="2458804"/>
                </a:lnTo>
                <a:lnTo>
                  <a:pt x="7474103" y="2477864"/>
                </a:lnTo>
                <a:lnTo>
                  <a:pt x="7493163" y="2506456"/>
                </a:lnTo>
                <a:lnTo>
                  <a:pt x="7512224" y="2515984"/>
                </a:lnTo>
                <a:lnTo>
                  <a:pt x="7521754" y="2535044"/>
                </a:lnTo>
                <a:lnTo>
                  <a:pt x="7531285" y="2539812"/>
                </a:lnTo>
                <a:lnTo>
                  <a:pt x="7559875" y="2554108"/>
                </a:lnTo>
                <a:lnTo>
                  <a:pt x="7550345" y="2558872"/>
                </a:lnTo>
                <a:lnTo>
                  <a:pt x="7564640" y="2568400"/>
                </a:lnTo>
                <a:lnTo>
                  <a:pt x="7569405" y="2577932"/>
                </a:lnTo>
                <a:lnTo>
                  <a:pt x="7564640" y="2596992"/>
                </a:lnTo>
                <a:lnTo>
                  <a:pt x="7545579" y="2587464"/>
                </a:lnTo>
                <a:lnTo>
                  <a:pt x="7545579" y="2601756"/>
                </a:lnTo>
                <a:lnTo>
                  <a:pt x="7545579" y="2606524"/>
                </a:lnTo>
                <a:lnTo>
                  <a:pt x="7536049" y="2611288"/>
                </a:lnTo>
                <a:lnTo>
                  <a:pt x="7521754" y="2601756"/>
                </a:lnTo>
                <a:lnTo>
                  <a:pt x="7488398" y="2563636"/>
                </a:lnTo>
                <a:lnTo>
                  <a:pt x="7488398" y="2568400"/>
                </a:lnTo>
                <a:lnTo>
                  <a:pt x="7493163" y="2577932"/>
                </a:lnTo>
                <a:lnTo>
                  <a:pt x="7512224" y="2601756"/>
                </a:lnTo>
                <a:lnTo>
                  <a:pt x="7531285" y="2616052"/>
                </a:lnTo>
                <a:lnTo>
                  <a:pt x="7545579" y="2620820"/>
                </a:lnTo>
                <a:lnTo>
                  <a:pt x="7555110" y="2635112"/>
                </a:lnTo>
                <a:lnTo>
                  <a:pt x="7559875" y="2644644"/>
                </a:lnTo>
                <a:lnTo>
                  <a:pt x="7564640" y="2654172"/>
                </a:lnTo>
                <a:lnTo>
                  <a:pt x="7555110" y="2663704"/>
                </a:lnTo>
                <a:lnTo>
                  <a:pt x="7545579" y="2663704"/>
                </a:lnTo>
                <a:lnTo>
                  <a:pt x="7536049" y="2658940"/>
                </a:lnTo>
                <a:lnTo>
                  <a:pt x="7526519" y="2649408"/>
                </a:lnTo>
                <a:lnTo>
                  <a:pt x="7512224" y="2635112"/>
                </a:lnTo>
                <a:lnTo>
                  <a:pt x="7507459" y="2620820"/>
                </a:lnTo>
                <a:lnTo>
                  <a:pt x="7497929" y="2620820"/>
                </a:lnTo>
                <a:lnTo>
                  <a:pt x="7450277" y="2601756"/>
                </a:lnTo>
                <a:lnTo>
                  <a:pt x="7416921" y="2601756"/>
                </a:lnTo>
                <a:lnTo>
                  <a:pt x="7421687" y="2606524"/>
                </a:lnTo>
                <a:lnTo>
                  <a:pt x="7450277" y="2611288"/>
                </a:lnTo>
                <a:lnTo>
                  <a:pt x="7464573" y="2620820"/>
                </a:lnTo>
                <a:lnTo>
                  <a:pt x="7488398" y="2630348"/>
                </a:lnTo>
                <a:lnTo>
                  <a:pt x="7502693" y="2630348"/>
                </a:lnTo>
                <a:lnTo>
                  <a:pt x="7507459" y="2654172"/>
                </a:lnTo>
                <a:lnTo>
                  <a:pt x="7526519" y="2673236"/>
                </a:lnTo>
                <a:lnTo>
                  <a:pt x="7531285" y="2682764"/>
                </a:lnTo>
                <a:lnTo>
                  <a:pt x="7545579" y="2687528"/>
                </a:lnTo>
                <a:lnTo>
                  <a:pt x="7569405" y="2673236"/>
                </a:lnTo>
                <a:lnTo>
                  <a:pt x="7583701" y="2678000"/>
                </a:lnTo>
                <a:lnTo>
                  <a:pt x="7607527" y="2682764"/>
                </a:lnTo>
                <a:lnTo>
                  <a:pt x="7612291" y="2692296"/>
                </a:lnTo>
                <a:lnTo>
                  <a:pt x="7617057" y="2711356"/>
                </a:lnTo>
                <a:lnTo>
                  <a:pt x="7621821" y="2730416"/>
                </a:lnTo>
                <a:lnTo>
                  <a:pt x="7645647" y="2816188"/>
                </a:lnTo>
                <a:lnTo>
                  <a:pt x="7674239" y="2882900"/>
                </a:lnTo>
                <a:lnTo>
                  <a:pt x="7650413" y="2840012"/>
                </a:lnTo>
                <a:lnTo>
                  <a:pt x="7636117" y="2806656"/>
                </a:lnTo>
                <a:lnTo>
                  <a:pt x="7621821" y="2749476"/>
                </a:lnTo>
                <a:lnTo>
                  <a:pt x="7621821" y="2735180"/>
                </a:lnTo>
                <a:lnTo>
                  <a:pt x="7617057" y="2730416"/>
                </a:lnTo>
                <a:lnTo>
                  <a:pt x="7612291" y="2735180"/>
                </a:lnTo>
                <a:lnTo>
                  <a:pt x="7612291" y="2739948"/>
                </a:lnTo>
                <a:lnTo>
                  <a:pt x="7612291" y="2749476"/>
                </a:lnTo>
                <a:lnTo>
                  <a:pt x="7607527" y="2768536"/>
                </a:lnTo>
                <a:lnTo>
                  <a:pt x="7612291" y="2773304"/>
                </a:lnTo>
                <a:lnTo>
                  <a:pt x="7617057" y="2782832"/>
                </a:lnTo>
                <a:lnTo>
                  <a:pt x="7626587" y="2806656"/>
                </a:lnTo>
                <a:lnTo>
                  <a:pt x="7636117" y="2835248"/>
                </a:lnTo>
                <a:lnTo>
                  <a:pt x="7626587" y="2825720"/>
                </a:lnTo>
                <a:lnTo>
                  <a:pt x="7617057" y="2816188"/>
                </a:lnTo>
                <a:lnTo>
                  <a:pt x="7597996" y="2811424"/>
                </a:lnTo>
                <a:lnTo>
                  <a:pt x="7583701" y="2806656"/>
                </a:lnTo>
                <a:lnTo>
                  <a:pt x="7583701" y="2816188"/>
                </a:lnTo>
                <a:lnTo>
                  <a:pt x="7583701" y="2830484"/>
                </a:lnTo>
                <a:lnTo>
                  <a:pt x="7574171" y="2825720"/>
                </a:lnTo>
                <a:lnTo>
                  <a:pt x="7564640" y="2820952"/>
                </a:lnTo>
                <a:lnTo>
                  <a:pt x="7569405" y="2835248"/>
                </a:lnTo>
                <a:lnTo>
                  <a:pt x="7555110" y="2830484"/>
                </a:lnTo>
                <a:lnTo>
                  <a:pt x="7545579" y="2835248"/>
                </a:lnTo>
                <a:lnTo>
                  <a:pt x="7540815" y="2844780"/>
                </a:lnTo>
                <a:lnTo>
                  <a:pt x="7531285" y="2854308"/>
                </a:lnTo>
                <a:lnTo>
                  <a:pt x="7521754" y="2854308"/>
                </a:lnTo>
                <a:lnTo>
                  <a:pt x="7502693" y="2844780"/>
                </a:lnTo>
                <a:lnTo>
                  <a:pt x="7493163" y="2830484"/>
                </a:lnTo>
                <a:lnTo>
                  <a:pt x="7493163" y="2835248"/>
                </a:lnTo>
                <a:lnTo>
                  <a:pt x="7493163" y="2854308"/>
                </a:lnTo>
                <a:lnTo>
                  <a:pt x="7493163" y="2868604"/>
                </a:lnTo>
                <a:lnTo>
                  <a:pt x="7512224" y="2868604"/>
                </a:lnTo>
                <a:lnTo>
                  <a:pt x="7526519" y="2868604"/>
                </a:lnTo>
                <a:lnTo>
                  <a:pt x="7550345" y="2868604"/>
                </a:lnTo>
                <a:lnTo>
                  <a:pt x="7564640" y="2863840"/>
                </a:lnTo>
                <a:lnTo>
                  <a:pt x="7574171" y="2859076"/>
                </a:lnTo>
                <a:lnTo>
                  <a:pt x="7597996" y="2863840"/>
                </a:lnTo>
                <a:lnTo>
                  <a:pt x="7597996" y="2882900"/>
                </a:lnTo>
                <a:lnTo>
                  <a:pt x="7593231" y="2897196"/>
                </a:lnTo>
                <a:lnTo>
                  <a:pt x="7593231" y="2916256"/>
                </a:lnTo>
                <a:lnTo>
                  <a:pt x="7597996" y="2916256"/>
                </a:lnTo>
                <a:lnTo>
                  <a:pt x="7607527" y="2911492"/>
                </a:lnTo>
                <a:lnTo>
                  <a:pt x="7612291" y="2878136"/>
                </a:lnTo>
                <a:lnTo>
                  <a:pt x="7631351" y="2868604"/>
                </a:lnTo>
                <a:lnTo>
                  <a:pt x="7636117" y="2868604"/>
                </a:lnTo>
                <a:lnTo>
                  <a:pt x="7640883" y="2878136"/>
                </a:lnTo>
                <a:lnTo>
                  <a:pt x="7645647" y="2887664"/>
                </a:lnTo>
                <a:lnTo>
                  <a:pt x="7645647" y="2901960"/>
                </a:lnTo>
                <a:lnTo>
                  <a:pt x="7640883" y="2925788"/>
                </a:lnTo>
                <a:lnTo>
                  <a:pt x="7612291" y="2954376"/>
                </a:lnTo>
                <a:lnTo>
                  <a:pt x="7588466" y="2978204"/>
                </a:lnTo>
                <a:lnTo>
                  <a:pt x="7578935" y="2982968"/>
                </a:lnTo>
                <a:lnTo>
                  <a:pt x="7564640" y="2978204"/>
                </a:lnTo>
                <a:lnTo>
                  <a:pt x="7545579" y="2973436"/>
                </a:lnTo>
                <a:lnTo>
                  <a:pt x="7536049" y="2973436"/>
                </a:lnTo>
                <a:lnTo>
                  <a:pt x="7531285" y="2973436"/>
                </a:lnTo>
                <a:lnTo>
                  <a:pt x="7526519" y="2968672"/>
                </a:lnTo>
                <a:lnTo>
                  <a:pt x="7521754" y="2954376"/>
                </a:lnTo>
                <a:lnTo>
                  <a:pt x="7516989" y="2949612"/>
                </a:lnTo>
                <a:lnTo>
                  <a:pt x="7512224" y="2949612"/>
                </a:lnTo>
                <a:lnTo>
                  <a:pt x="7507459" y="2963908"/>
                </a:lnTo>
                <a:lnTo>
                  <a:pt x="7493163" y="2968672"/>
                </a:lnTo>
                <a:lnTo>
                  <a:pt x="7469337" y="2963908"/>
                </a:lnTo>
                <a:lnTo>
                  <a:pt x="7445512" y="2949612"/>
                </a:lnTo>
                <a:lnTo>
                  <a:pt x="7455042" y="2963908"/>
                </a:lnTo>
                <a:lnTo>
                  <a:pt x="7512224" y="2987732"/>
                </a:lnTo>
                <a:lnTo>
                  <a:pt x="7521754" y="2992496"/>
                </a:lnTo>
                <a:lnTo>
                  <a:pt x="7526519" y="2997264"/>
                </a:lnTo>
                <a:lnTo>
                  <a:pt x="7516989" y="3011560"/>
                </a:lnTo>
                <a:lnTo>
                  <a:pt x="7512224" y="3021088"/>
                </a:lnTo>
                <a:lnTo>
                  <a:pt x="7512224" y="3030620"/>
                </a:lnTo>
                <a:lnTo>
                  <a:pt x="7507459" y="3035384"/>
                </a:lnTo>
                <a:lnTo>
                  <a:pt x="7483633" y="3054444"/>
                </a:lnTo>
                <a:lnTo>
                  <a:pt x="7474103" y="3049680"/>
                </a:lnTo>
                <a:lnTo>
                  <a:pt x="7440747" y="3021088"/>
                </a:lnTo>
                <a:lnTo>
                  <a:pt x="7455042" y="3044916"/>
                </a:lnTo>
                <a:lnTo>
                  <a:pt x="7464573" y="3054444"/>
                </a:lnTo>
                <a:lnTo>
                  <a:pt x="7488398" y="3059208"/>
                </a:lnTo>
                <a:lnTo>
                  <a:pt x="7536049" y="3054444"/>
                </a:lnTo>
                <a:lnTo>
                  <a:pt x="7550345" y="3063976"/>
                </a:lnTo>
                <a:lnTo>
                  <a:pt x="7536049" y="3083036"/>
                </a:lnTo>
                <a:lnTo>
                  <a:pt x="7526519" y="3092564"/>
                </a:lnTo>
                <a:lnTo>
                  <a:pt x="7512224" y="3092564"/>
                </a:lnTo>
                <a:lnTo>
                  <a:pt x="7497929" y="3097332"/>
                </a:lnTo>
                <a:lnTo>
                  <a:pt x="7493163" y="3106860"/>
                </a:lnTo>
                <a:lnTo>
                  <a:pt x="7483633" y="3106860"/>
                </a:lnTo>
                <a:lnTo>
                  <a:pt x="7464573" y="3106860"/>
                </a:lnTo>
                <a:lnTo>
                  <a:pt x="7440747" y="3106860"/>
                </a:lnTo>
                <a:lnTo>
                  <a:pt x="7431217" y="3106860"/>
                </a:lnTo>
                <a:lnTo>
                  <a:pt x="7412156" y="3125920"/>
                </a:lnTo>
                <a:lnTo>
                  <a:pt x="7402626" y="3125920"/>
                </a:lnTo>
                <a:lnTo>
                  <a:pt x="7393095" y="3121156"/>
                </a:lnTo>
                <a:lnTo>
                  <a:pt x="7388331" y="3106860"/>
                </a:lnTo>
                <a:lnTo>
                  <a:pt x="7388331" y="3125920"/>
                </a:lnTo>
                <a:lnTo>
                  <a:pt x="7388331" y="3135452"/>
                </a:lnTo>
                <a:lnTo>
                  <a:pt x="7393095" y="3140216"/>
                </a:lnTo>
                <a:lnTo>
                  <a:pt x="7369270" y="3154512"/>
                </a:lnTo>
                <a:lnTo>
                  <a:pt x="7350209" y="3173572"/>
                </a:lnTo>
                <a:lnTo>
                  <a:pt x="7340679" y="3178336"/>
                </a:lnTo>
                <a:lnTo>
                  <a:pt x="7331149" y="3187868"/>
                </a:lnTo>
                <a:lnTo>
                  <a:pt x="7316853" y="3211692"/>
                </a:lnTo>
                <a:lnTo>
                  <a:pt x="7312089" y="3230756"/>
                </a:lnTo>
                <a:lnTo>
                  <a:pt x="7307323" y="3249816"/>
                </a:lnTo>
                <a:lnTo>
                  <a:pt x="7307323" y="3240284"/>
                </a:lnTo>
                <a:lnTo>
                  <a:pt x="7307323" y="3225988"/>
                </a:lnTo>
                <a:lnTo>
                  <a:pt x="7302558" y="3206928"/>
                </a:lnTo>
                <a:lnTo>
                  <a:pt x="7297793" y="3240284"/>
                </a:lnTo>
                <a:lnTo>
                  <a:pt x="7293028" y="3254580"/>
                </a:lnTo>
                <a:lnTo>
                  <a:pt x="7231081" y="3254580"/>
                </a:lnTo>
                <a:lnTo>
                  <a:pt x="7202491" y="3264112"/>
                </a:lnTo>
                <a:lnTo>
                  <a:pt x="7164369" y="3292700"/>
                </a:lnTo>
                <a:lnTo>
                  <a:pt x="7150074" y="3302232"/>
                </a:lnTo>
                <a:lnTo>
                  <a:pt x="7116718" y="3349884"/>
                </a:lnTo>
                <a:lnTo>
                  <a:pt x="7107188" y="3383240"/>
                </a:lnTo>
                <a:lnTo>
                  <a:pt x="7102423" y="3368944"/>
                </a:lnTo>
                <a:lnTo>
                  <a:pt x="7102423" y="3359412"/>
                </a:lnTo>
                <a:lnTo>
                  <a:pt x="7102423" y="3349884"/>
                </a:lnTo>
                <a:lnTo>
                  <a:pt x="7092893" y="3368944"/>
                </a:lnTo>
                <a:lnTo>
                  <a:pt x="7102423" y="3392768"/>
                </a:lnTo>
                <a:lnTo>
                  <a:pt x="7092893" y="3402300"/>
                </a:lnTo>
                <a:lnTo>
                  <a:pt x="7073832" y="3421360"/>
                </a:lnTo>
                <a:lnTo>
                  <a:pt x="7059537" y="3421360"/>
                </a:lnTo>
                <a:lnTo>
                  <a:pt x="7045241" y="3426124"/>
                </a:lnTo>
                <a:lnTo>
                  <a:pt x="7040476" y="3445184"/>
                </a:lnTo>
                <a:lnTo>
                  <a:pt x="7026181" y="3459480"/>
                </a:lnTo>
                <a:lnTo>
                  <a:pt x="7011885" y="3469012"/>
                </a:lnTo>
                <a:lnTo>
                  <a:pt x="6992825" y="3464244"/>
                </a:lnTo>
                <a:lnTo>
                  <a:pt x="6997590" y="3478540"/>
                </a:lnTo>
                <a:lnTo>
                  <a:pt x="6992825" y="3488072"/>
                </a:lnTo>
                <a:lnTo>
                  <a:pt x="6978529" y="3497600"/>
                </a:lnTo>
                <a:lnTo>
                  <a:pt x="6964234" y="3502368"/>
                </a:lnTo>
                <a:lnTo>
                  <a:pt x="6954704" y="3502368"/>
                </a:lnTo>
                <a:lnTo>
                  <a:pt x="6945173" y="3507132"/>
                </a:lnTo>
                <a:lnTo>
                  <a:pt x="6940409" y="3511896"/>
                </a:lnTo>
                <a:lnTo>
                  <a:pt x="6926113" y="3521428"/>
                </a:lnTo>
                <a:lnTo>
                  <a:pt x="6911817" y="3516660"/>
                </a:lnTo>
                <a:lnTo>
                  <a:pt x="6892757" y="3511896"/>
                </a:lnTo>
                <a:lnTo>
                  <a:pt x="6883227" y="3516660"/>
                </a:lnTo>
                <a:lnTo>
                  <a:pt x="6897523" y="3526192"/>
                </a:lnTo>
                <a:lnTo>
                  <a:pt x="6907053" y="3535724"/>
                </a:lnTo>
                <a:lnTo>
                  <a:pt x="6907053" y="3545252"/>
                </a:lnTo>
                <a:lnTo>
                  <a:pt x="6902287" y="3554784"/>
                </a:lnTo>
                <a:lnTo>
                  <a:pt x="6892757" y="3559548"/>
                </a:lnTo>
                <a:lnTo>
                  <a:pt x="6887992" y="3559548"/>
                </a:lnTo>
                <a:lnTo>
                  <a:pt x="6883227" y="3554784"/>
                </a:lnTo>
                <a:lnTo>
                  <a:pt x="6883227" y="3540488"/>
                </a:lnTo>
                <a:lnTo>
                  <a:pt x="6878462" y="3540488"/>
                </a:lnTo>
                <a:lnTo>
                  <a:pt x="6873697" y="3550016"/>
                </a:lnTo>
                <a:lnTo>
                  <a:pt x="6854636" y="3530956"/>
                </a:lnTo>
                <a:lnTo>
                  <a:pt x="6859401" y="3545252"/>
                </a:lnTo>
                <a:lnTo>
                  <a:pt x="6864167" y="3559548"/>
                </a:lnTo>
                <a:lnTo>
                  <a:pt x="6868931" y="3564312"/>
                </a:lnTo>
                <a:lnTo>
                  <a:pt x="6873697" y="3569080"/>
                </a:lnTo>
                <a:lnTo>
                  <a:pt x="6873697" y="3573844"/>
                </a:lnTo>
                <a:lnTo>
                  <a:pt x="6864167" y="3588140"/>
                </a:lnTo>
                <a:lnTo>
                  <a:pt x="6859401" y="3588140"/>
                </a:lnTo>
                <a:lnTo>
                  <a:pt x="6849871" y="3592904"/>
                </a:lnTo>
                <a:lnTo>
                  <a:pt x="6845106" y="3597668"/>
                </a:lnTo>
                <a:lnTo>
                  <a:pt x="6845106" y="3607200"/>
                </a:lnTo>
                <a:lnTo>
                  <a:pt x="6835575" y="3621496"/>
                </a:lnTo>
                <a:lnTo>
                  <a:pt x="6816515" y="3631024"/>
                </a:lnTo>
                <a:lnTo>
                  <a:pt x="6811750" y="3631024"/>
                </a:lnTo>
                <a:lnTo>
                  <a:pt x="6806985" y="3635792"/>
                </a:lnTo>
                <a:lnTo>
                  <a:pt x="6811750" y="3640556"/>
                </a:lnTo>
                <a:lnTo>
                  <a:pt x="6816515" y="3645320"/>
                </a:lnTo>
                <a:lnTo>
                  <a:pt x="6816515" y="3650084"/>
                </a:lnTo>
                <a:lnTo>
                  <a:pt x="6811750" y="3659616"/>
                </a:lnTo>
                <a:lnTo>
                  <a:pt x="6802220" y="3659616"/>
                </a:lnTo>
                <a:lnTo>
                  <a:pt x="6797455" y="3669144"/>
                </a:lnTo>
                <a:lnTo>
                  <a:pt x="6797455" y="3673912"/>
                </a:lnTo>
                <a:lnTo>
                  <a:pt x="6802220" y="3678676"/>
                </a:lnTo>
                <a:lnTo>
                  <a:pt x="6797455" y="3683440"/>
                </a:lnTo>
                <a:lnTo>
                  <a:pt x="6787925" y="3692972"/>
                </a:lnTo>
                <a:lnTo>
                  <a:pt x="6783159" y="3697736"/>
                </a:lnTo>
                <a:lnTo>
                  <a:pt x="6792689" y="3697736"/>
                </a:lnTo>
                <a:lnTo>
                  <a:pt x="6797455" y="3697736"/>
                </a:lnTo>
                <a:lnTo>
                  <a:pt x="6792689" y="3712032"/>
                </a:lnTo>
                <a:lnTo>
                  <a:pt x="6783159" y="3716796"/>
                </a:lnTo>
                <a:lnTo>
                  <a:pt x="6778394" y="3726328"/>
                </a:lnTo>
                <a:lnTo>
                  <a:pt x="6764099" y="3731092"/>
                </a:lnTo>
                <a:lnTo>
                  <a:pt x="6768864" y="3735856"/>
                </a:lnTo>
                <a:lnTo>
                  <a:pt x="6773629" y="3740624"/>
                </a:lnTo>
                <a:lnTo>
                  <a:pt x="6783159" y="3750152"/>
                </a:lnTo>
                <a:lnTo>
                  <a:pt x="6768864" y="3764448"/>
                </a:lnTo>
                <a:lnTo>
                  <a:pt x="6759333" y="3764448"/>
                </a:lnTo>
                <a:lnTo>
                  <a:pt x="6759333" y="3759684"/>
                </a:lnTo>
                <a:lnTo>
                  <a:pt x="6754569" y="3773980"/>
                </a:lnTo>
                <a:lnTo>
                  <a:pt x="6754569" y="3778744"/>
                </a:lnTo>
                <a:lnTo>
                  <a:pt x="6754569" y="3793040"/>
                </a:lnTo>
                <a:lnTo>
                  <a:pt x="6749803" y="3812100"/>
                </a:lnTo>
                <a:lnTo>
                  <a:pt x="6745038" y="3816864"/>
                </a:lnTo>
                <a:lnTo>
                  <a:pt x="6745038" y="3831160"/>
                </a:lnTo>
                <a:lnTo>
                  <a:pt x="6745038" y="3845456"/>
                </a:lnTo>
                <a:lnTo>
                  <a:pt x="6754569" y="3859752"/>
                </a:lnTo>
                <a:lnTo>
                  <a:pt x="6764099" y="3926464"/>
                </a:lnTo>
                <a:lnTo>
                  <a:pt x="6773629" y="3950288"/>
                </a:lnTo>
                <a:lnTo>
                  <a:pt x="6787925" y="4012236"/>
                </a:lnTo>
                <a:lnTo>
                  <a:pt x="6806985" y="4074180"/>
                </a:lnTo>
                <a:lnTo>
                  <a:pt x="6840341" y="4145660"/>
                </a:lnTo>
                <a:lnTo>
                  <a:pt x="6892757" y="4236196"/>
                </a:lnTo>
                <a:lnTo>
                  <a:pt x="6902287" y="4245728"/>
                </a:lnTo>
                <a:lnTo>
                  <a:pt x="6892757" y="4260020"/>
                </a:lnTo>
                <a:lnTo>
                  <a:pt x="6892757" y="4269552"/>
                </a:lnTo>
                <a:lnTo>
                  <a:pt x="6892757" y="4283848"/>
                </a:lnTo>
                <a:lnTo>
                  <a:pt x="6892757" y="4302908"/>
                </a:lnTo>
                <a:lnTo>
                  <a:pt x="6897523" y="4321968"/>
                </a:lnTo>
                <a:lnTo>
                  <a:pt x="6911817" y="4350560"/>
                </a:lnTo>
                <a:lnTo>
                  <a:pt x="6902287" y="4345796"/>
                </a:lnTo>
                <a:lnTo>
                  <a:pt x="6887992" y="4302908"/>
                </a:lnTo>
                <a:lnTo>
                  <a:pt x="6883227" y="4279084"/>
                </a:lnTo>
                <a:lnTo>
                  <a:pt x="6887992" y="4240960"/>
                </a:lnTo>
                <a:lnTo>
                  <a:pt x="6883227" y="4240960"/>
                </a:lnTo>
                <a:lnTo>
                  <a:pt x="6878462" y="4255256"/>
                </a:lnTo>
                <a:lnTo>
                  <a:pt x="6878462" y="4269552"/>
                </a:lnTo>
                <a:lnTo>
                  <a:pt x="6873697" y="4274316"/>
                </a:lnTo>
                <a:lnTo>
                  <a:pt x="6868931" y="4250492"/>
                </a:lnTo>
                <a:lnTo>
                  <a:pt x="6868931" y="4240960"/>
                </a:lnTo>
                <a:lnTo>
                  <a:pt x="6873697" y="4231432"/>
                </a:lnTo>
                <a:lnTo>
                  <a:pt x="6873697" y="4226664"/>
                </a:lnTo>
                <a:lnTo>
                  <a:pt x="6864167" y="4221900"/>
                </a:lnTo>
                <a:lnTo>
                  <a:pt x="6859401" y="4212372"/>
                </a:lnTo>
                <a:lnTo>
                  <a:pt x="6859401" y="4202840"/>
                </a:lnTo>
                <a:lnTo>
                  <a:pt x="6854636" y="4198076"/>
                </a:lnTo>
                <a:lnTo>
                  <a:pt x="6849871" y="4198076"/>
                </a:lnTo>
                <a:lnTo>
                  <a:pt x="6854636" y="4221900"/>
                </a:lnTo>
                <a:lnTo>
                  <a:pt x="6859401" y="4236196"/>
                </a:lnTo>
                <a:lnTo>
                  <a:pt x="6864167" y="4264788"/>
                </a:lnTo>
                <a:lnTo>
                  <a:pt x="6873697" y="4283848"/>
                </a:lnTo>
                <a:lnTo>
                  <a:pt x="6878462" y="4302908"/>
                </a:lnTo>
                <a:lnTo>
                  <a:pt x="6945173" y="4474452"/>
                </a:lnTo>
                <a:lnTo>
                  <a:pt x="6964234" y="4498280"/>
                </a:lnTo>
                <a:lnTo>
                  <a:pt x="6968999" y="4512572"/>
                </a:lnTo>
                <a:lnTo>
                  <a:pt x="6973765" y="4545928"/>
                </a:lnTo>
                <a:lnTo>
                  <a:pt x="6973765" y="4584052"/>
                </a:lnTo>
                <a:lnTo>
                  <a:pt x="6964234" y="4660292"/>
                </a:lnTo>
                <a:lnTo>
                  <a:pt x="6964234" y="4712708"/>
                </a:lnTo>
                <a:lnTo>
                  <a:pt x="6959469" y="4712708"/>
                </a:lnTo>
                <a:lnTo>
                  <a:pt x="6959469" y="4707944"/>
                </a:lnTo>
                <a:lnTo>
                  <a:pt x="6949939" y="4731768"/>
                </a:lnTo>
                <a:lnTo>
                  <a:pt x="6935643" y="4750828"/>
                </a:lnTo>
                <a:lnTo>
                  <a:pt x="6930878" y="4784184"/>
                </a:lnTo>
                <a:lnTo>
                  <a:pt x="6926113" y="4798480"/>
                </a:lnTo>
                <a:lnTo>
                  <a:pt x="6907053" y="4817540"/>
                </a:lnTo>
                <a:lnTo>
                  <a:pt x="6897523" y="4817540"/>
                </a:lnTo>
                <a:lnTo>
                  <a:pt x="6868931" y="4831836"/>
                </a:lnTo>
                <a:lnTo>
                  <a:pt x="6845106" y="4827072"/>
                </a:lnTo>
                <a:lnTo>
                  <a:pt x="6826045" y="4836604"/>
                </a:lnTo>
                <a:lnTo>
                  <a:pt x="6806985" y="4831836"/>
                </a:lnTo>
                <a:lnTo>
                  <a:pt x="6797455" y="4817540"/>
                </a:lnTo>
                <a:lnTo>
                  <a:pt x="6802220" y="4812776"/>
                </a:lnTo>
                <a:lnTo>
                  <a:pt x="6802220" y="4803248"/>
                </a:lnTo>
                <a:lnTo>
                  <a:pt x="6811750" y="4803248"/>
                </a:lnTo>
                <a:lnTo>
                  <a:pt x="6830811" y="4817540"/>
                </a:lnTo>
                <a:lnTo>
                  <a:pt x="6835575" y="4812776"/>
                </a:lnTo>
                <a:lnTo>
                  <a:pt x="6830811" y="4803248"/>
                </a:lnTo>
                <a:lnTo>
                  <a:pt x="6816515" y="4798480"/>
                </a:lnTo>
                <a:lnTo>
                  <a:pt x="6806985" y="4793716"/>
                </a:lnTo>
                <a:lnTo>
                  <a:pt x="6792689" y="4755596"/>
                </a:lnTo>
                <a:lnTo>
                  <a:pt x="6773629" y="4731768"/>
                </a:lnTo>
                <a:lnTo>
                  <a:pt x="6768864" y="4712708"/>
                </a:lnTo>
                <a:lnTo>
                  <a:pt x="6735508" y="4703180"/>
                </a:lnTo>
                <a:lnTo>
                  <a:pt x="6716447" y="4688884"/>
                </a:lnTo>
                <a:lnTo>
                  <a:pt x="6697387" y="4660292"/>
                </a:lnTo>
                <a:lnTo>
                  <a:pt x="6692622" y="4607876"/>
                </a:lnTo>
                <a:lnTo>
                  <a:pt x="6678327" y="4603112"/>
                </a:lnTo>
                <a:lnTo>
                  <a:pt x="6678327" y="4598344"/>
                </a:lnTo>
                <a:lnTo>
                  <a:pt x="6687857" y="4579284"/>
                </a:lnTo>
                <a:lnTo>
                  <a:pt x="6697387" y="4564992"/>
                </a:lnTo>
                <a:lnTo>
                  <a:pt x="6687857" y="4569756"/>
                </a:lnTo>
                <a:lnTo>
                  <a:pt x="6683091" y="4574520"/>
                </a:lnTo>
                <a:lnTo>
                  <a:pt x="6673561" y="4588816"/>
                </a:lnTo>
                <a:lnTo>
                  <a:pt x="6668796" y="4588816"/>
                </a:lnTo>
                <a:lnTo>
                  <a:pt x="6664031" y="4588816"/>
                </a:lnTo>
                <a:lnTo>
                  <a:pt x="6659266" y="4560224"/>
                </a:lnTo>
                <a:lnTo>
                  <a:pt x="6659266" y="4531636"/>
                </a:lnTo>
                <a:lnTo>
                  <a:pt x="6668796" y="4517340"/>
                </a:lnTo>
                <a:lnTo>
                  <a:pt x="6654501" y="4517340"/>
                </a:lnTo>
                <a:lnTo>
                  <a:pt x="6640205" y="4522104"/>
                </a:lnTo>
                <a:lnTo>
                  <a:pt x="6644971" y="4531636"/>
                </a:lnTo>
                <a:lnTo>
                  <a:pt x="6640205" y="4536400"/>
                </a:lnTo>
                <a:lnTo>
                  <a:pt x="6630675" y="4536400"/>
                </a:lnTo>
                <a:lnTo>
                  <a:pt x="6625910" y="4531636"/>
                </a:lnTo>
                <a:lnTo>
                  <a:pt x="6616380" y="4522104"/>
                </a:lnTo>
                <a:lnTo>
                  <a:pt x="6602085" y="4498280"/>
                </a:lnTo>
                <a:lnTo>
                  <a:pt x="6573493" y="4441096"/>
                </a:lnTo>
                <a:lnTo>
                  <a:pt x="6568729" y="4431568"/>
                </a:lnTo>
                <a:lnTo>
                  <a:pt x="6559198" y="4422036"/>
                </a:lnTo>
                <a:lnTo>
                  <a:pt x="6563963" y="4422036"/>
                </a:lnTo>
                <a:lnTo>
                  <a:pt x="6568729" y="4417272"/>
                </a:lnTo>
                <a:lnTo>
                  <a:pt x="6587789" y="4393444"/>
                </a:lnTo>
                <a:lnTo>
                  <a:pt x="6602085" y="4374384"/>
                </a:lnTo>
                <a:lnTo>
                  <a:pt x="6606849" y="4364856"/>
                </a:lnTo>
                <a:lnTo>
                  <a:pt x="6606849" y="4360088"/>
                </a:lnTo>
                <a:lnTo>
                  <a:pt x="6602085" y="4350560"/>
                </a:lnTo>
                <a:lnTo>
                  <a:pt x="6592554" y="4360088"/>
                </a:lnTo>
                <a:lnTo>
                  <a:pt x="6587789" y="4355324"/>
                </a:lnTo>
                <a:lnTo>
                  <a:pt x="6578259" y="4341028"/>
                </a:lnTo>
                <a:lnTo>
                  <a:pt x="6568729" y="4336264"/>
                </a:lnTo>
                <a:lnTo>
                  <a:pt x="6563963" y="4341028"/>
                </a:lnTo>
                <a:lnTo>
                  <a:pt x="6568729" y="4350560"/>
                </a:lnTo>
                <a:lnTo>
                  <a:pt x="6578259" y="4355324"/>
                </a:lnTo>
                <a:lnTo>
                  <a:pt x="6573493" y="4374384"/>
                </a:lnTo>
                <a:lnTo>
                  <a:pt x="6573493" y="4379152"/>
                </a:lnTo>
                <a:lnTo>
                  <a:pt x="6568729" y="4383916"/>
                </a:lnTo>
                <a:lnTo>
                  <a:pt x="6559198" y="4379152"/>
                </a:lnTo>
                <a:lnTo>
                  <a:pt x="6554433" y="4383916"/>
                </a:lnTo>
                <a:lnTo>
                  <a:pt x="6549668" y="4379152"/>
                </a:lnTo>
                <a:lnTo>
                  <a:pt x="6544903" y="4374384"/>
                </a:lnTo>
                <a:lnTo>
                  <a:pt x="6540137" y="4360088"/>
                </a:lnTo>
                <a:lnTo>
                  <a:pt x="6554433" y="4293376"/>
                </a:lnTo>
                <a:lnTo>
                  <a:pt x="6568729" y="4245728"/>
                </a:lnTo>
                <a:lnTo>
                  <a:pt x="6568729" y="4198076"/>
                </a:lnTo>
                <a:lnTo>
                  <a:pt x="6568729" y="4188544"/>
                </a:lnTo>
                <a:lnTo>
                  <a:pt x="6568729" y="4179016"/>
                </a:lnTo>
                <a:lnTo>
                  <a:pt x="6549668" y="4145660"/>
                </a:lnTo>
                <a:lnTo>
                  <a:pt x="6468661" y="4074180"/>
                </a:lnTo>
                <a:lnTo>
                  <a:pt x="6406714" y="3988408"/>
                </a:lnTo>
                <a:lnTo>
                  <a:pt x="6349533" y="3959820"/>
                </a:lnTo>
                <a:lnTo>
                  <a:pt x="6311411" y="3964584"/>
                </a:lnTo>
                <a:lnTo>
                  <a:pt x="6301881" y="3974116"/>
                </a:lnTo>
                <a:lnTo>
                  <a:pt x="6297116" y="3978880"/>
                </a:lnTo>
                <a:lnTo>
                  <a:pt x="6301881" y="3988408"/>
                </a:lnTo>
                <a:lnTo>
                  <a:pt x="6297116" y="3993176"/>
                </a:lnTo>
                <a:lnTo>
                  <a:pt x="6287586" y="3993176"/>
                </a:lnTo>
                <a:lnTo>
                  <a:pt x="6273291" y="3993176"/>
                </a:lnTo>
                <a:lnTo>
                  <a:pt x="6230405" y="4017000"/>
                </a:lnTo>
                <a:lnTo>
                  <a:pt x="6216109" y="4017000"/>
                </a:lnTo>
                <a:lnTo>
                  <a:pt x="6206579" y="4021764"/>
                </a:lnTo>
                <a:lnTo>
                  <a:pt x="6197049" y="4026532"/>
                </a:lnTo>
                <a:lnTo>
                  <a:pt x="6173223" y="4031296"/>
                </a:lnTo>
                <a:lnTo>
                  <a:pt x="6149397" y="4036060"/>
                </a:lnTo>
                <a:lnTo>
                  <a:pt x="6139867" y="4031296"/>
                </a:lnTo>
                <a:lnTo>
                  <a:pt x="6135102" y="4017000"/>
                </a:lnTo>
                <a:lnTo>
                  <a:pt x="6135102" y="4007472"/>
                </a:lnTo>
                <a:lnTo>
                  <a:pt x="6139867" y="4017000"/>
                </a:lnTo>
                <a:lnTo>
                  <a:pt x="6149397" y="4021764"/>
                </a:lnTo>
                <a:lnTo>
                  <a:pt x="6154163" y="4021764"/>
                </a:lnTo>
                <a:lnTo>
                  <a:pt x="6154163" y="4012236"/>
                </a:lnTo>
                <a:lnTo>
                  <a:pt x="6144632" y="3997940"/>
                </a:lnTo>
                <a:lnTo>
                  <a:pt x="6120807" y="3983644"/>
                </a:lnTo>
                <a:lnTo>
                  <a:pt x="6096981" y="3955052"/>
                </a:lnTo>
                <a:lnTo>
                  <a:pt x="6101746" y="3955052"/>
                </a:lnTo>
                <a:lnTo>
                  <a:pt x="6106511" y="3950288"/>
                </a:lnTo>
                <a:lnTo>
                  <a:pt x="6096981" y="3945524"/>
                </a:lnTo>
                <a:lnTo>
                  <a:pt x="6101746" y="3935992"/>
                </a:lnTo>
                <a:lnTo>
                  <a:pt x="6106511" y="3926464"/>
                </a:lnTo>
                <a:lnTo>
                  <a:pt x="6096981" y="3926464"/>
                </a:lnTo>
                <a:lnTo>
                  <a:pt x="6087451" y="3931228"/>
                </a:lnTo>
                <a:lnTo>
                  <a:pt x="6087451" y="3940760"/>
                </a:lnTo>
                <a:lnTo>
                  <a:pt x="6082685" y="3945524"/>
                </a:lnTo>
                <a:lnTo>
                  <a:pt x="6077921" y="3945524"/>
                </a:lnTo>
                <a:lnTo>
                  <a:pt x="6068390" y="3935992"/>
                </a:lnTo>
                <a:lnTo>
                  <a:pt x="6018357" y="3916932"/>
                </a:lnTo>
                <a:lnTo>
                  <a:pt x="5975470" y="3907404"/>
                </a:lnTo>
                <a:lnTo>
                  <a:pt x="6008826" y="3897872"/>
                </a:lnTo>
                <a:lnTo>
                  <a:pt x="6027887" y="3902636"/>
                </a:lnTo>
                <a:lnTo>
                  <a:pt x="6027887" y="3897872"/>
                </a:lnTo>
                <a:lnTo>
                  <a:pt x="6023121" y="3893108"/>
                </a:lnTo>
                <a:lnTo>
                  <a:pt x="6008826" y="3888340"/>
                </a:lnTo>
                <a:lnTo>
                  <a:pt x="5989765" y="3888340"/>
                </a:lnTo>
                <a:lnTo>
                  <a:pt x="5975470" y="3888340"/>
                </a:lnTo>
                <a:lnTo>
                  <a:pt x="5965940" y="3893108"/>
                </a:lnTo>
                <a:lnTo>
                  <a:pt x="5951645" y="3897872"/>
                </a:lnTo>
                <a:lnTo>
                  <a:pt x="5942114" y="3902636"/>
                </a:lnTo>
                <a:lnTo>
                  <a:pt x="5894463" y="3912168"/>
                </a:lnTo>
                <a:lnTo>
                  <a:pt x="5861107" y="3916932"/>
                </a:lnTo>
                <a:lnTo>
                  <a:pt x="5865872" y="3907404"/>
                </a:lnTo>
                <a:lnTo>
                  <a:pt x="5870637" y="3907404"/>
                </a:lnTo>
                <a:lnTo>
                  <a:pt x="5894463" y="3897872"/>
                </a:lnTo>
                <a:lnTo>
                  <a:pt x="5894463" y="3888340"/>
                </a:lnTo>
                <a:lnTo>
                  <a:pt x="5889698" y="3874048"/>
                </a:lnTo>
                <a:lnTo>
                  <a:pt x="5884933" y="3878812"/>
                </a:lnTo>
                <a:lnTo>
                  <a:pt x="5880167" y="3888340"/>
                </a:lnTo>
                <a:lnTo>
                  <a:pt x="5870637" y="3878812"/>
                </a:lnTo>
                <a:lnTo>
                  <a:pt x="5865872" y="3878812"/>
                </a:lnTo>
                <a:lnTo>
                  <a:pt x="5861107" y="3893108"/>
                </a:lnTo>
                <a:lnTo>
                  <a:pt x="5851577" y="3907404"/>
                </a:lnTo>
                <a:lnTo>
                  <a:pt x="5846811" y="3916932"/>
                </a:lnTo>
                <a:lnTo>
                  <a:pt x="5818221" y="3926464"/>
                </a:lnTo>
                <a:lnTo>
                  <a:pt x="5813456" y="3921696"/>
                </a:lnTo>
                <a:lnTo>
                  <a:pt x="5822986" y="3912168"/>
                </a:lnTo>
                <a:lnTo>
                  <a:pt x="5822986" y="3907404"/>
                </a:lnTo>
                <a:lnTo>
                  <a:pt x="5808691" y="3912168"/>
                </a:lnTo>
                <a:lnTo>
                  <a:pt x="5794395" y="3931228"/>
                </a:lnTo>
                <a:lnTo>
                  <a:pt x="5732449" y="3935992"/>
                </a:lnTo>
                <a:lnTo>
                  <a:pt x="5737213" y="3931228"/>
                </a:lnTo>
                <a:lnTo>
                  <a:pt x="5751509" y="3931228"/>
                </a:lnTo>
                <a:lnTo>
                  <a:pt x="5765805" y="3926464"/>
                </a:lnTo>
                <a:lnTo>
                  <a:pt x="5765805" y="3912168"/>
                </a:lnTo>
                <a:lnTo>
                  <a:pt x="5756274" y="3902636"/>
                </a:lnTo>
                <a:lnTo>
                  <a:pt x="5751509" y="3902636"/>
                </a:lnTo>
                <a:lnTo>
                  <a:pt x="5746744" y="3897872"/>
                </a:lnTo>
                <a:lnTo>
                  <a:pt x="5746744" y="3874048"/>
                </a:lnTo>
                <a:lnTo>
                  <a:pt x="5741979" y="3864516"/>
                </a:lnTo>
                <a:lnTo>
                  <a:pt x="5732449" y="3850220"/>
                </a:lnTo>
                <a:lnTo>
                  <a:pt x="5727683" y="3854984"/>
                </a:lnTo>
                <a:lnTo>
                  <a:pt x="5722919" y="3874048"/>
                </a:lnTo>
                <a:lnTo>
                  <a:pt x="5718153" y="3902636"/>
                </a:lnTo>
                <a:lnTo>
                  <a:pt x="5713388" y="3912168"/>
                </a:lnTo>
                <a:lnTo>
                  <a:pt x="5694327" y="3912168"/>
                </a:lnTo>
                <a:lnTo>
                  <a:pt x="5680032" y="3907404"/>
                </a:lnTo>
                <a:lnTo>
                  <a:pt x="5627616" y="3912168"/>
                </a:lnTo>
                <a:lnTo>
                  <a:pt x="5608555" y="3902636"/>
                </a:lnTo>
                <a:lnTo>
                  <a:pt x="5599025" y="3902636"/>
                </a:lnTo>
                <a:lnTo>
                  <a:pt x="5594260" y="3902636"/>
                </a:lnTo>
                <a:lnTo>
                  <a:pt x="5570435" y="3912168"/>
                </a:lnTo>
                <a:lnTo>
                  <a:pt x="5541843" y="3916932"/>
                </a:lnTo>
                <a:lnTo>
                  <a:pt x="5537079" y="3916932"/>
                </a:lnTo>
                <a:lnTo>
                  <a:pt x="5527548" y="3916932"/>
                </a:lnTo>
                <a:lnTo>
                  <a:pt x="5508487" y="3935992"/>
                </a:lnTo>
                <a:lnTo>
                  <a:pt x="5484662" y="3945524"/>
                </a:lnTo>
                <a:lnTo>
                  <a:pt x="5427481" y="3926464"/>
                </a:lnTo>
                <a:lnTo>
                  <a:pt x="5413185" y="3912168"/>
                </a:lnTo>
                <a:lnTo>
                  <a:pt x="5403655" y="3912168"/>
                </a:lnTo>
                <a:lnTo>
                  <a:pt x="5389359" y="3907404"/>
                </a:lnTo>
                <a:lnTo>
                  <a:pt x="5370299" y="3926464"/>
                </a:lnTo>
                <a:lnTo>
                  <a:pt x="5356003" y="3950288"/>
                </a:lnTo>
                <a:lnTo>
                  <a:pt x="5379829" y="3964584"/>
                </a:lnTo>
                <a:lnTo>
                  <a:pt x="5394125" y="3974116"/>
                </a:lnTo>
                <a:lnTo>
                  <a:pt x="5422715" y="3964584"/>
                </a:lnTo>
                <a:lnTo>
                  <a:pt x="5437011" y="3955052"/>
                </a:lnTo>
                <a:lnTo>
                  <a:pt x="5451306" y="3955052"/>
                </a:lnTo>
                <a:lnTo>
                  <a:pt x="5456071" y="3950288"/>
                </a:lnTo>
                <a:lnTo>
                  <a:pt x="5460837" y="3945524"/>
                </a:lnTo>
                <a:lnTo>
                  <a:pt x="5475131" y="3950288"/>
                </a:lnTo>
                <a:lnTo>
                  <a:pt x="5475131" y="3955052"/>
                </a:lnTo>
                <a:lnTo>
                  <a:pt x="5465601" y="3964584"/>
                </a:lnTo>
                <a:lnTo>
                  <a:pt x="5456071" y="3969348"/>
                </a:lnTo>
                <a:lnTo>
                  <a:pt x="5451306" y="3974116"/>
                </a:lnTo>
                <a:lnTo>
                  <a:pt x="5460837" y="3988408"/>
                </a:lnTo>
                <a:lnTo>
                  <a:pt x="5479897" y="3993176"/>
                </a:lnTo>
                <a:lnTo>
                  <a:pt x="5484662" y="3993176"/>
                </a:lnTo>
                <a:lnTo>
                  <a:pt x="5489427" y="3974116"/>
                </a:lnTo>
                <a:lnTo>
                  <a:pt x="5498957" y="3964584"/>
                </a:lnTo>
                <a:lnTo>
                  <a:pt x="5518018" y="3969348"/>
                </a:lnTo>
                <a:lnTo>
                  <a:pt x="5513253" y="3974116"/>
                </a:lnTo>
                <a:lnTo>
                  <a:pt x="5518018" y="3983644"/>
                </a:lnTo>
                <a:lnTo>
                  <a:pt x="5522783" y="3993176"/>
                </a:lnTo>
                <a:lnTo>
                  <a:pt x="5522783" y="4007472"/>
                </a:lnTo>
                <a:lnTo>
                  <a:pt x="5508487" y="4017000"/>
                </a:lnTo>
                <a:lnTo>
                  <a:pt x="5494192" y="4017000"/>
                </a:lnTo>
                <a:lnTo>
                  <a:pt x="5484662" y="4026532"/>
                </a:lnTo>
                <a:lnTo>
                  <a:pt x="5489427" y="4031296"/>
                </a:lnTo>
                <a:lnTo>
                  <a:pt x="5479897" y="4036060"/>
                </a:lnTo>
                <a:lnTo>
                  <a:pt x="5475131" y="4036060"/>
                </a:lnTo>
                <a:lnTo>
                  <a:pt x="5470367" y="4036060"/>
                </a:lnTo>
                <a:lnTo>
                  <a:pt x="5470367" y="4040824"/>
                </a:lnTo>
                <a:lnTo>
                  <a:pt x="5465601" y="4045592"/>
                </a:lnTo>
                <a:lnTo>
                  <a:pt x="5475131" y="4059888"/>
                </a:lnTo>
                <a:lnTo>
                  <a:pt x="5489427" y="4069416"/>
                </a:lnTo>
                <a:lnTo>
                  <a:pt x="5498957" y="4083712"/>
                </a:lnTo>
                <a:lnTo>
                  <a:pt x="5541843" y="4098008"/>
                </a:lnTo>
                <a:lnTo>
                  <a:pt x="5551373" y="4098008"/>
                </a:lnTo>
                <a:lnTo>
                  <a:pt x="5560904" y="4112304"/>
                </a:lnTo>
                <a:lnTo>
                  <a:pt x="5570435" y="4117068"/>
                </a:lnTo>
                <a:lnTo>
                  <a:pt x="5575199" y="4121832"/>
                </a:lnTo>
                <a:lnTo>
                  <a:pt x="5575199" y="4131364"/>
                </a:lnTo>
                <a:lnTo>
                  <a:pt x="5560904" y="4140892"/>
                </a:lnTo>
                <a:lnTo>
                  <a:pt x="5556139" y="4150424"/>
                </a:lnTo>
                <a:lnTo>
                  <a:pt x="5556139" y="4155188"/>
                </a:lnTo>
                <a:lnTo>
                  <a:pt x="5546609" y="4145660"/>
                </a:lnTo>
                <a:lnTo>
                  <a:pt x="5541843" y="4140892"/>
                </a:lnTo>
                <a:lnTo>
                  <a:pt x="5527548" y="4155188"/>
                </a:lnTo>
                <a:lnTo>
                  <a:pt x="5522783" y="4159956"/>
                </a:lnTo>
                <a:lnTo>
                  <a:pt x="5522783" y="4145660"/>
                </a:lnTo>
                <a:lnTo>
                  <a:pt x="5518018" y="4136128"/>
                </a:lnTo>
                <a:lnTo>
                  <a:pt x="5508487" y="4121832"/>
                </a:lnTo>
                <a:lnTo>
                  <a:pt x="5498957" y="4112304"/>
                </a:lnTo>
                <a:lnTo>
                  <a:pt x="5489427" y="4107536"/>
                </a:lnTo>
                <a:lnTo>
                  <a:pt x="5479897" y="4102772"/>
                </a:lnTo>
                <a:lnTo>
                  <a:pt x="5475131" y="4098008"/>
                </a:lnTo>
                <a:lnTo>
                  <a:pt x="5465601" y="4102772"/>
                </a:lnTo>
                <a:lnTo>
                  <a:pt x="5456071" y="4098008"/>
                </a:lnTo>
                <a:lnTo>
                  <a:pt x="5456071" y="4088476"/>
                </a:lnTo>
                <a:lnTo>
                  <a:pt x="5451306" y="4083712"/>
                </a:lnTo>
                <a:lnTo>
                  <a:pt x="5441776" y="4074180"/>
                </a:lnTo>
                <a:lnTo>
                  <a:pt x="5398889" y="4059888"/>
                </a:lnTo>
                <a:lnTo>
                  <a:pt x="5398889" y="4064652"/>
                </a:lnTo>
                <a:lnTo>
                  <a:pt x="5398889" y="4069416"/>
                </a:lnTo>
                <a:lnTo>
                  <a:pt x="5408420" y="4074180"/>
                </a:lnTo>
                <a:lnTo>
                  <a:pt x="5413185" y="4078948"/>
                </a:lnTo>
                <a:lnTo>
                  <a:pt x="5413185" y="4098008"/>
                </a:lnTo>
                <a:lnTo>
                  <a:pt x="5413185" y="4102772"/>
                </a:lnTo>
                <a:lnTo>
                  <a:pt x="5408420" y="4112304"/>
                </a:lnTo>
                <a:lnTo>
                  <a:pt x="5408420" y="4121832"/>
                </a:lnTo>
                <a:lnTo>
                  <a:pt x="5398889" y="4131364"/>
                </a:lnTo>
                <a:lnTo>
                  <a:pt x="5389359" y="4136128"/>
                </a:lnTo>
                <a:lnTo>
                  <a:pt x="5384595" y="4131364"/>
                </a:lnTo>
                <a:lnTo>
                  <a:pt x="5375064" y="4112304"/>
                </a:lnTo>
                <a:lnTo>
                  <a:pt x="5365534" y="4102772"/>
                </a:lnTo>
                <a:lnTo>
                  <a:pt x="5341708" y="4102772"/>
                </a:lnTo>
                <a:lnTo>
                  <a:pt x="5332178" y="4107536"/>
                </a:lnTo>
                <a:lnTo>
                  <a:pt x="5317883" y="4131364"/>
                </a:lnTo>
                <a:lnTo>
                  <a:pt x="5303587" y="4131364"/>
                </a:lnTo>
                <a:lnTo>
                  <a:pt x="5265466" y="4121832"/>
                </a:lnTo>
                <a:lnTo>
                  <a:pt x="5222580" y="4102772"/>
                </a:lnTo>
                <a:lnTo>
                  <a:pt x="5222580" y="4098008"/>
                </a:lnTo>
                <a:lnTo>
                  <a:pt x="5227345" y="4098008"/>
                </a:lnTo>
                <a:lnTo>
                  <a:pt x="5241641" y="4098008"/>
                </a:lnTo>
                <a:lnTo>
                  <a:pt x="5241641" y="4093244"/>
                </a:lnTo>
                <a:lnTo>
                  <a:pt x="5227345" y="4074180"/>
                </a:lnTo>
                <a:lnTo>
                  <a:pt x="5227345" y="4064652"/>
                </a:lnTo>
                <a:lnTo>
                  <a:pt x="5227345" y="4055120"/>
                </a:lnTo>
                <a:lnTo>
                  <a:pt x="5222580" y="4055120"/>
                </a:lnTo>
                <a:lnTo>
                  <a:pt x="5213049" y="4064652"/>
                </a:lnTo>
                <a:lnTo>
                  <a:pt x="5184459" y="4055120"/>
                </a:lnTo>
                <a:lnTo>
                  <a:pt x="5179694" y="4050356"/>
                </a:lnTo>
                <a:lnTo>
                  <a:pt x="5160633" y="4021764"/>
                </a:lnTo>
                <a:lnTo>
                  <a:pt x="5136807" y="4021764"/>
                </a:lnTo>
                <a:lnTo>
                  <a:pt x="5127277" y="4007472"/>
                </a:lnTo>
                <a:lnTo>
                  <a:pt x="5108217" y="4012236"/>
                </a:lnTo>
                <a:lnTo>
                  <a:pt x="5098687" y="4021764"/>
                </a:lnTo>
                <a:lnTo>
                  <a:pt x="5089157" y="4031296"/>
                </a:lnTo>
                <a:lnTo>
                  <a:pt x="5093921" y="4036060"/>
                </a:lnTo>
                <a:lnTo>
                  <a:pt x="5098687" y="4045592"/>
                </a:lnTo>
                <a:lnTo>
                  <a:pt x="5098687" y="4050356"/>
                </a:lnTo>
                <a:lnTo>
                  <a:pt x="5070096" y="4055120"/>
                </a:lnTo>
                <a:lnTo>
                  <a:pt x="5003384" y="4050356"/>
                </a:lnTo>
                <a:lnTo>
                  <a:pt x="4984323" y="4040824"/>
                </a:lnTo>
                <a:lnTo>
                  <a:pt x="4960498" y="4026532"/>
                </a:lnTo>
                <a:lnTo>
                  <a:pt x="4927142" y="4017000"/>
                </a:lnTo>
                <a:lnTo>
                  <a:pt x="4908081" y="4017000"/>
                </a:lnTo>
                <a:lnTo>
                  <a:pt x="4893786" y="4017000"/>
                </a:lnTo>
                <a:lnTo>
                  <a:pt x="4846135" y="4017000"/>
                </a:lnTo>
                <a:lnTo>
                  <a:pt x="4831839" y="4021764"/>
                </a:lnTo>
                <a:lnTo>
                  <a:pt x="4827075" y="4026532"/>
                </a:lnTo>
                <a:lnTo>
                  <a:pt x="4817544" y="4021764"/>
                </a:lnTo>
                <a:lnTo>
                  <a:pt x="4817544" y="4012236"/>
                </a:lnTo>
                <a:lnTo>
                  <a:pt x="4822309" y="4007472"/>
                </a:lnTo>
                <a:lnTo>
                  <a:pt x="4827075" y="4002704"/>
                </a:lnTo>
                <a:lnTo>
                  <a:pt x="4831839" y="3993176"/>
                </a:lnTo>
                <a:lnTo>
                  <a:pt x="4831839" y="3983644"/>
                </a:lnTo>
                <a:lnTo>
                  <a:pt x="4822309" y="3978880"/>
                </a:lnTo>
                <a:lnTo>
                  <a:pt x="4808014" y="4012236"/>
                </a:lnTo>
                <a:lnTo>
                  <a:pt x="4817544" y="4026532"/>
                </a:lnTo>
                <a:lnTo>
                  <a:pt x="4817544" y="4031296"/>
                </a:lnTo>
                <a:lnTo>
                  <a:pt x="4784188" y="4036060"/>
                </a:lnTo>
                <a:lnTo>
                  <a:pt x="4707946" y="4069416"/>
                </a:lnTo>
                <a:lnTo>
                  <a:pt x="4679355" y="4088476"/>
                </a:lnTo>
                <a:lnTo>
                  <a:pt x="4679355" y="4083712"/>
                </a:lnTo>
                <a:lnTo>
                  <a:pt x="4717477" y="4059888"/>
                </a:lnTo>
                <a:lnTo>
                  <a:pt x="4703181" y="4055120"/>
                </a:lnTo>
                <a:lnTo>
                  <a:pt x="4684121" y="4059888"/>
                </a:lnTo>
                <a:lnTo>
                  <a:pt x="4674591" y="4059888"/>
                </a:lnTo>
                <a:lnTo>
                  <a:pt x="4684121" y="4040824"/>
                </a:lnTo>
                <a:lnTo>
                  <a:pt x="4684121" y="4021764"/>
                </a:lnTo>
                <a:lnTo>
                  <a:pt x="4669825" y="4021764"/>
                </a:lnTo>
                <a:lnTo>
                  <a:pt x="4660295" y="4036060"/>
                </a:lnTo>
                <a:lnTo>
                  <a:pt x="4650765" y="4036060"/>
                </a:lnTo>
                <a:lnTo>
                  <a:pt x="4645999" y="4026532"/>
                </a:lnTo>
                <a:lnTo>
                  <a:pt x="4636469" y="4031296"/>
                </a:lnTo>
                <a:lnTo>
                  <a:pt x="4641235" y="4059888"/>
                </a:lnTo>
                <a:lnTo>
                  <a:pt x="4650765" y="4074180"/>
                </a:lnTo>
                <a:lnTo>
                  <a:pt x="4660295" y="4088476"/>
                </a:lnTo>
                <a:lnTo>
                  <a:pt x="4636469" y="4112304"/>
                </a:lnTo>
                <a:lnTo>
                  <a:pt x="4622174" y="4126600"/>
                </a:lnTo>
                <a:lnTo>
                  <a:pt x="4617409" y="4140892"/>
                </a:lnTo>
                <a:lnTo>
                  <a:pt x="4598348" y="4164720"/>
                </a:lnTo>
                <a:lnTo>
                  <a:pt x="4579287" y="4174248"/>
                </a:lnTo>
                <a:lnTo>
                  <a:pt x="4541167" y="4202840"/>
                </a:lnTo>
                <a:lnTo>
                  <a:pt x="4526871" y="4207604"/>
                </a:lnTo>
                <a:lnTo>
                  <a:pt x="4507811" y="4221900"/>
                </a:lnTo>
                <a:lnTo>
                  <a:pt x="4483985" y="4231432"/>
                </a:lnTo>
                <a:lnTo>
                  <a:pt x="4455395" y="4245728"/>
                </a:lnTo>
                <a:lnTo>
                  <a:pt x="4450629" y="4245728"/>
                </a:lnTo>
                <a:lnTo>
                  <a:pt x="4464925" y="4236196"/>
                </a:lnTo>
                <a:lnTo>
                  <a:pt x="4483985" y="4221900"/>
                </a:lnTo>
                <a:lnTo>
                  <a:pt x="4469690" y="4221900"/>
                </a:lnTo>
                <a:lnTo>
                  <a:pt x="4441099" y="4217136"/>
                </a:lnTo>
                <a:lnTo>
                  <a:pt x="4426803" y="4217136"/>
                </a:lnTo>
                <a:lnTo>
                  <a:pt x="4426803" y="4221900"/>
                </a:lnTo>
                <a:lnTo>
                  <a:pt x="4417273" y="4226664"/>
                </a:lnTo>
                <a:lnTo>
                  <a:pt x="4402978" y="4217136"/>
                </a:lnTo>
                <a:lnTo>
                  <a:pt x="4398213" y="4212372"/>
                </a:lnTo>
                <a:lnTo>
                  <a:pt x="4393447" y="4207604"/>
                </a:lnTo>
                <a:lnTo>
                  <a:pt x="4388683" y="4207604"/>
                </a:lnTo>
                <a:lnTo>
                  <a:pt x="4383917" y="4207604"/>
                </a:lnTo>
                <a:lnTo>
                  <a:pt x="4402978" y="4245728"/>
                </a:lnTo>
                <a:lnTo>
                  <a:pt x="4412508" y="4250492"/>
                </a:lnTo>
                <a:lnTo>
                  <a:pt x="4417273" y="4255256"/>
                </a:lnTo>
                <a:lnTo>
                  <a:pt x="4407743" y="4260020"/>
                </a:lnTo>
                <a:lnTo>
                  <a:pt x="4398213" y="4269552"/>
                </a:lnTo>
                <a:lnTo>
                  <a:pt x="4379153" y="4274316"/>
                </a:lnTo>
                <a:lnTo>
                  <a:pt x="4364857" y="4260020"/>
                </a:lnTo>
                <a:lnTo>
                  <a:pt x="4360092" y="4279084"/>
                </a:lnTo>
                <a:lnTo>
                  <a:pt x="4360092" y="4293376"/>
                </a:lnTo>
                <a:lnTo>
                  <a:pt x="4355327" y="4298144"/>
                </a:lnTo>
                <a:lnTo>
                  <a:pt x="4345797" y="4307672"/>
                </a:lnTo>
                <a:lnTo>
                  <a:pt x="4341031" y="4302908"/>
                </a:lnTo>
                <a:lnTo>
                  <a:pt x="4341031" y="4293376"/>
                </a:lnTo>
                <a:lnTo>
                  <a:pt x="4336266" y="4302908"/>
                </a:lnTo>
                <a:lnTo>
                  <a:pt x="4326736" y="4302908"/>
                </a:lnTo>
                <a:lnTo>
                  <a:pt x="4312441" y="4307672"/>
                </a:lnTo>
                <a:lnTo>
                  <a:pt x="4302911" y="4307672"/>
                </a:lnTo>
                <a:lnTo>
                  <a:pt x="4302911" y="4317204"/>
                </a:lnTo>
                <a:lnTo>
                  <a:pt x="4307675" y="4321968"/>
                </a:lnTo>
                <a:lnTo>
                  <a:pt x="4321971" y="4317204"/>
                </a:lnTo>
                <a:lnTo>
                  <a:pt x="4317205" y="4336264"/>
                </a:lnTo>
                <a:lnTo>
                  <a:pt x="4302911" y="4355324"/>
                </a:lnTo>
                <a:lnTo>
                  <a:pt x="4288615" y="4360088"/>
                </a:lnTo>
                <a:lnTo>
                  <a:pt x="4269555" y="4355324"/>
                </a:lnTo>
                <a:lnTo>
                  <a:pt x="4264789" y="4360088"/>
                </a:lnTo>
                <a:lnTo>
                  <a:pt x="4260024" y="4364856"/>
                </a:lnTo>
                <a:lnTo>
                  <a:pt x="4283850" y="4393444"/>
                </a:lnTo>
                <a:lnTo>
                  <a:pt x="4269555" y="4436332"/>
                </a:lnTo>
                <a:lnTo>
                  <a:pt x="4260024" y="4450628"/>
                </a:lnTo>
                <a:lnTo>
                  <a:pt x="4255259" y="4455392"/>
                </a:lnTo>
                <a:lnTo>
                  <a:pt x="4245729" y="4455392"/>
                </a:lnTo>
                <a:lnTo>
                  <a:pt x="4221903" y="4441096"/>
                </a:lnTo>
                <a:lnTo>
                  <a:pt x="4207607" y="4431568"/>
                </a:lnTo>
                <a:lnTo>
                  <a:pt x="4221903" y="4460156"/>
                </a:lnTo>
                <a:lnTo>
                  <a:pt x="4255259" y="4469688"/>
                </a:lnTo>
                <a:lnTo>
                  <a:pt x="4255259" y="4479216"/>
                </a:lnTo>
                <a:lnTo>
                  <a:pt x="4255259" y="4488748"/>
                </a:lnTo>
                <a:lnTo>
                  <a:pt x="4250494" y="4503044"/>
                </a:lnTo>
                <a:lnTo>
                  <a:pt x="4240963" y="4517340"/>
                </a:lnTo>
                <a:lnTo>
                  <a:pt x="4245729" y="4526868"/>
                </a:lnTo>
                <a:lnTo>
                  <a:pt x="4250494" y="4550696"/>
                </a:lnTo>
                <a:lnTo>
                  <a:pt x="4255259" y="4564992"/>
                </a:lnTo>
                <a:lnTo>
                  <a:pt x="4260024" y="4598344"/>
                </a:lnTo>
                <a:lnTo>
                  <a:pt x="4264789" y="4617408"/>
                </a:lnTo>
                <a:lnTo>
                  <a:pt x="4298145" y="4674588"/>
                </a:lnTo>
                <a:lnTo>
                  <a:pt x="4307675" y="4674588"/>
                </a:lnTo>
                <a:lnTo>
                  <a:pt x="4307675" y="4679352"/>
                </a:lnTo>
                <a:lnTo>
                  <a:pt x="4307675" y="4693648"/>
                </a:lnTo>
                <a:lnTo>
                  <a:pt x="4283850" y="4693648"/>
                </a:lnTo>
                <a:lnTo>
                  <a:pt x="4274319" y="4698412"/>
                </a:lnTo>
                <a:lnTo>
                  <a:pt x="4274319" y="4703180"/>
                </a:lnTo>
                <a:lnTo>
                  <a:pt x="4274319" y="4707944"/>
                </a:lnTo>
                <a:lnTo>
                  <a:pt x="4269555" y="4707944"/>
                </a:lnTo>
                <a:lnTo>
                  <a:pt x="4260024" y="4703180"/>
                </a:lnTo>
                <a:lnTo>
                  <a:pt x="4236199" y="4688884"/>
                </a:lnTo>
                <a:lnTo>
                  <a:pt x="4202843" y="4679352"/>
                </a:lnTo>
                <a:lnTo>
                  <a:pt x="4159957" y="4674588"/>
                </a:lnTo>
                <a:lnTo>
                  <a:pt x="4131366" y="4665056"/>
                </a:lnTo>
                <a:lnTo>
                  <a:pt x="4112305" y="4655528"/>
                </a:lnTo>
                <a:lnTo>
                  <a:pt x="4098010" y="4645996"/>
                </a:lnTo>
                <a:lnTo>
                  <a:pt x="4078949" y="4641232"/>
                </a:lnTo>
                <a:lnTo>
                  <a:pt x="4064654" y="4636468"/>
                </a:lnTo>
                <a:lnTo>
                  <a:pt x="4055124" y="4626936"/>
                </a:lnTo>
                <a:lnTo>
                  <a:pt x="4036063" y="4617408"/>
                </a:lnTo>
                <a:lnTo>
                  <a:pt x="4017003" y="4617408"/>
                </a:lnTo>
                <a:lnTo>
                  <a:pt x="3997942" y="4607876"/>
                </a:lnTo>
                <a:lnTo>
                  <a:pt x="3988412" y="4588816"/>
                </a:lnTo>
                <a:lnTo>
                  <a:pt x="3978881" y="4550696"/>
                </a:lnTo>
                <a:lnTo>
                  <a:pt x="3969351" y="4531636"/>
                </a:lnTo>
                <a:lnTo>
                  <a:pt x="3945526" y="4503044"/>
                </a:lnTo>
                <a:lnTo>
                  <a:pt x="3945526" y="4498280"/>
                </a:lnTo>
                <a:lnTo>
                  <a:pt x="3950291" y="4479216"/>
                </a:lnTo>
                <a:lnTo>
                  <a:pt x="3945526" y="4469688"/>
                </a:lnTo>
                <a:lnTo>
                  <a:pt x="3940761" y="4460156"/>
                </a:lnTo>
                <a:lnTo>
                  <a:pt x="3935995" y="4450628"/>
                </a:lnTo>
                <a:lnTo>
                  <a:pt x="3940761" y="4441096"/>
                </a:lnTo>
                <a:lnTo>
                  <a:pt x="3940761" y="4426800"/>
                </a:lnTo>
                <a:lnTo>
                  <a:pt x="3935995" y="4412504"/>
                </a:lnTo>
                <a:lnTo>
                  <a:pt x="3921700" y="4398212"/>
                </a:lnTo>
                <a:lnTo>
                  <a:pt x="3897875" y="4383916"/>
                </a:lnTo>
                <a:lnTo>
                  <a:pt x="3878814" y="4360088"/>
                </a:lnTo>
                <a:lnTo>
                  <a:pt x="3859753" y="4326732"/>
                </a:lnTo>
                <a:lnTo>
                  <a:pt x="3845458" y="4302908"/>
                </a:lnTo>
                <a:lnTo>
                  <a:pt x="3826397" y="4293376"/>
                </a:lnTo>
                <a:lnTo>
                  <a:pt x="3812102" y="4274316"/>
                </a:lnTo>
                <a:lnTo>
                  <a:pt x="3807337" y="4260020"/>
                </a:lnTo>
                <a:lnTo>
                  <a:pt x="3807337" y="4245728"/>
                </a:lnTo>
                <a:lnTo>
                  <a:pt x="3797807" y="4226664"/>
                </a:lnTo>
                <a:lnTo>
                  <a:pt x="3773981" y="4188544"/>
                </a:lnTo>
                <a:lnTo>
                  <a:pt x="3759686" y="4159956"/>
                </a:lnTo>
                <a:lnTo>
                  <a:pt x="3759686" y="4145660"/>
                </a:lnTo>
                <a:lnTo>
                  <a:pt x="3745390" y="4121832"/>
                </a:lnTo>
                <a:lnTo>
                  <a:pt x="3716799" y="4102772"/>
                </a:lnTo>
                <a:lnTo>
                  <a:pt x="3702504" y="4083712"/>
                </a:lnTo>
                <a:lnTo>
                  <a:pt x="3697739" y="4074180"/>
                </a:lnTo>
                <a:lnTo>
                  <a:pt x="3654853" y="4040824"/>
                </a:lnTo>
                <a:lnTo>
                  <a:pt x="3645323" y="4021764"/>
                </a:lnTo>
                <a:lnTo>
                  <a:pt x="3635793" y="4017000"/>
                </a:lnTo>
                <a:lnTo>
                  <a:pt x="3626262" y="4017000"/>
                </a:lnTo>
                <a:lnTo>
                  <a:pt x="3621497" y="4017000"/>
                </a:lnTo>
                <a:lnTo>
                  <a:pt x="3616732" y="4012236"/>
                </a:lnTo>
                <a:lnTo>
                  <a:pt x="3607202" y="4017000"/>
                </a:lnTo>
                <a:lnTo>
                  <a:pt x="3588141" y="4017000"/>
                </a:lnTo>
                <a:lnTo>
                  <a:pt x="3550020" y="4012236"/>
                </a:lnTo>
                <a:lnTo>
                  <a:pt x="3521429" y="4007472"/>
                </a:lnTo>
                <a:lnTo>
                  <a:pt x="3507134" y="4002704"/>
                </a:lnTo>
                <a:lnTo>
                  <a:pt x="3492839" y="4002704"/>
                </a:lnTo>
                <a:lnTo>
                  <a:pt x="3488073" y="4012236"/>
                </a:lnTo>
                <a:lnTo>
                  <a:pt x="3473778" y="4017000"/>
                </a:lnTo>
                <a:lnTo>
                  <a:pt x="3454717" y="4021764"/>
                </a:lnTo>
                <a:lnTo>
                  <a:pt x="3435657" y="4040824"/>
                </a:lnTo>
                <a:lnTo>
                  <a:pt x="3416597" y="4078948"/>
                </a:lnTo>
                <a:lnTo>
                  <a:pt x="3411831" y="4102772"/>
                </a:lnTo>
                <a:lnTo>
                  <a:pt x="3411831" y="4112304"/>
                </a:lnTo>
                <a:lnTo>
                  <a:pt x="3407066" y="4117068"/>
                </a:lnTo>
                <a:lnTo>
                  <a:pt x="3397536" y="4121832"/>
                </a:lnTo>
                <a:lnTo>
                  <a:pt x="3388006" y="4131364"/>
                </a:lnTo>
                <a:lnTo>
                  <a:pt x="3378475" y="4150424"/>
                </a:lnTo>
                <a:lnTo>
                  <a:pt x="3364180" y="4155188"/>
                </a:lnTo>
                <a:lnTo>
                  <a:pt x="3349885" y="4155188"/>
                </a:lnTo>
                <a:lnTo>
                  <a:pt x="3326059" y="4145660"/>
                </a:lnTo>
                <a:lnTo>
                  <a:pt x="3287938" y="4121832"/>
                </a:lnTo>
                <a:lnTo>
                  <a:pt x="3259347" y="4102772"/>
                </a:lnTo>
                <a:lnTo>
                  <a:pt x="3235522" y="4098008"/>
                </a:lnTo>
                <a:lnTo>
                  <a:pt x="3216461" y="4088476"/>
                </a:lnTo>
                <a:lnTo>
                  <a:pt x="3202166" y="4069416"/>
                </a:lnTo>
                <a:lnTo>
                  <a:pt x="3187871" y="4059888"/>
                </a:lnTo>
                <a:lnTo>
                  <a:pt x="3173575" y="4055120"/>
                </a:lnTo>
                <a:lnTo>
                  <a:pt x="3159280" y="4036060"/>
                </a:lnTo>
                <a:lnTo>
                  <a:pt x="3140219" y="4002704"/>
                </a:lnTo>
                <a:lnTo>
                  <a:pt x="3130689" y="3978880"/>
                </a:lnTo>
                <a:lnTo>
                  <a:pt x="3130689" y="3955052"/>
                </a:lnTo>
                <a:lnTo>
                  <a:pt x="3106863" y="3897872"/>
                </a:lnTo>
                <a:lnTo>
                  <a:pt x="3092568" y="3869280"/>
                </a:lnTo>
                <a:lnTo>
                  <a:pt x="3083037" y="3859752"/>
                </a:lnTo>
                <a:lnTo>
                  <a:pt x="3063977" y="3845456"/>
                </a:lnTo>
                <a:lnTo>
                  <a:pt x="3035386" y="3831160"/>
                </a:lnTo>
                <a:lnTo>
                  <a:pt x="3002031" y="3797804"/>
                </a:lnTo>
                <a:lnTo>
                  <a:pt x="2954379" y="3750152"/>
                </a:lnTo>
                <a:lnTo>
                  <a:pt x="2921023" y="3721564"/>
                </a:lnTo>
                <a:lnTo>
                  <a:pt x="2901963" y="3712032"/>
                </a:lnTo>
                <a:lnTo>
                  <a:pt x="2882902" y="3697736"/>
                </a:lnTo>
                <a:lnTo>
                  <a:pt x="2868607" y="3673912"/>
                </a:lnTo>
                <a:lnTo>
                  <a:pt x="2854311" y="3654852"/>
                </a:lnTo>
                <a:lnTo>
                  <a:pt x="2782835" y="3654852"/>
                </a:lnTo>
                <a:lnTo>
                  <a:pt x="2749479" y="3654852"/>
                </a:lnTo>
                <a:lnTo>
                  <a:pt x="2682767" y="3654852"/>
                </a:lnTo>
                <a:lnTo>
                  <a:pt x="2644646" y="3654852"/>
                </a:lnTo>
                <a:lnTo>
                  <a:pt x="2577934" y="3654852"/>
                </a:lnTo>
                <a:lnTo>
                  <a:pt x="2577934" y="3716796"/>
                </a:lnTo>
                <a:lnTo>
                  <a:pt x="2577934" y="3735856"/>
                </a:lnTo>
                <a:lnTo>
                  <a:pt x="2358738" y="3735856"/>
                </a:lnTo>
                <a:lnTo>
                  <a:pt x="2301557" y="3735856"/>
                </a:lnTo>
                <a:lnTo>
                  <a:pt x="2134777" y="3735856"/>
                </a:lnTo>
                <a:lnTo>
                  <a:pt x="2063300" y="3712032"/>
                </a:lnTo>
                <a:lnTo>
                  <a:pt x="1987058" y="3683440"/>
                </a:lnTo>
                <a:lnTo>
                  <a:pt x="1915581" y="3654852"/>
                </a:lnTo>
                <a:lnTo>
                  <a:pt x="1767862" y="3602436"/>
                </a:lnTo>
                <a:lnTo>
                  <a:pt x="1691620" y="3573844"/>
                </a:lnTo>
                <a:lnTo>
                  <a:pt x="1543901" y="3516660"/>
                </a:lnTo>
                <a:lnTo>
                  <a:pt x="1553432" y="3507132"/>
                </a:lnTo>
                <a:lnTo>
                  <a:pt x="1562962" y="3478540"/>
                </a:lnTo>
                <a:lnTo>
                  <a:pt x="1543901" y="3483308"/>
                </a:lnTo>
                <a:lnTo>
                  <a:pt x="1453364" y="3488072"/>
                </a:lnTo>
                <a:lnTo>
                  <a:pt x="1410478" y="3492836"/>
                </a:lnTo>
                <a:lnTo>
                  <a:pt x="1362827" y="3497600"/>
                </a:lnTo>
                <a:lnTo>
                  <a:pt x="1319940" y="3502368"/>
                </a:lnTo>
                <a:lnTo>
                  <a:pt x="1272289" y="3507132"/>
                </a:lnTo>
                <a:lnTo>
                  <a:pt x="1229403" y="3511896"/>
                </a:lnTo>
                <a:lnTo>
                  <a:pt x="1186517" y="3516660"/>
                </a:lnTo>
                <a:lnTo>
                  <a:pt x="1186517" y="3511896"/>
                </a:lnTo>
                <a:lnTo>
                  <a:pt x="1181752" y="3492836"/>
                </a:lnTo>
                <a:lnTo>
                  <a:pt x="1176987" y="3483308"/>
                </a:lnTo>
                <a:lnTo>
                  <a:pt x="1167456" y="3488072"/>
                </a:lnTo>
                <a:lnTo>
                  <a:pt x="1162691" y="3464244"/>
                </a:lnTo>
                <a:lnTo>
                  <a:pt x="1167456" y="3449952"/>
                </a:lnTo>
                <a:lnTo>
                  <a:pt x="1162691" y="3440420"/>
                </a:lnTo>
                <a:lnTo>
                  <a:pt x="1153161" y="3407064"/>
                </a:lnTo>
                <a:lnTo>
                  <a:pt x="1134100" y="3373708"/>
                </a:lnTo>
                <a:lnTo>
                  <a:pt x="1081684" y="3326056"/>
                </a:lnTo>
                <a:lnTo>
                  <a:pt x="1057858" y="3311760"/>
                </a:lnTo>
                <a:lnTo>
                  <a:pt x="1034033" y="3292700"/>
                </a:lnTo>
                <a:lnTo>
                  <a:pt x="1024502" y="3287936"/>
                </a:lnTo>
                <a:lnTo>
                  <a:pt x="1010207" y="3283172"/>
                </a:lnTo>
                <a:lnTo>
                  <a:pt x="1000677" y="3292700"/>
                </a:lnTo>
                <a:lnTo>
                  <a:pt x="986381" y="3287936"/>
                </a:lnTo>
                <a:lnTo>
                  <a:pt x="986381" y="3268876"/>
                </a:lnTo>
                <a:lnTo>
                  <a:pt x="972086" y="3235520"/>
                </a:lnTo>
                <a:lnTo>
                  <a:pt x="957791" y="3235520"/>
                </a:lnTo>
                <a:lnTo>
                  <a:pt x="919670" y="3235520"/>
                </a:lnTo>
                <a:lnTo>
                  <a:pt x="872018" y="3216460"/>
                </a:lnTo>
                <a:lnTo>
                  <a:pt x="857723" y="3206928"/>
                </a:lnTo>
                <a:lnTo>
                  <a:pt x="852958" y="3192632"/>
                </a:lnTo>
                <a:lnTo>
                  <a:pt x="829132" y="3173572"/>
                </a:lnTo>
                <a:lnTo>
                  <a:pt x="800541" y="3159276"/>
                </a:lnTo>
                <a:lnTo>
                  <a:pt x="781481" y="3164044"/>
                </a:lnTo>
                <a:lnTo>
                  <a:pt x="757655" y="3164044"/>
                </a:lnTo>
                <a:lnTo>
                  <a:pt x="729065" y="3149748"/>
                </a:lnTo>
                <a:lnTo>
                  <a:pt x="710004" y="3149748"/>
                </a:lnTo>
                <a:lnTo>
                  <a:pt x="676648" y="3154512"/>
                </a:lnTo>
                <a:lnTo>
                  <a:pt x="662353" y="3149748"/>
                </a:lnTo>
                <a:lnTo>
                  <a:pt x="648057" y="3135452"/>
                </a:lnTo>
                <a:lnTo>
                  <a:pt x="638527" y="3130688"/>
                </a:lnTo>
                <a:lnTo>
                  <a:pt x="638527" y="3111628"/>
                </a:lnTo>
                <a:lnTo>
                  <a:pt x="638527" y="3097332"/>
                </a:lnTo>
                <a:lnTo>
                  <a:pt x="638527" y="3087800"/>
                </a:lnTo>
                <a:lnTo>
                  <a:pt x="633762" y="3059208"/>
                </a:lnTo>
                <a:lnTo>
                  <a:pt x="638527" y="3035384"/>
                </a:lnTo>
                <a:lnTo>
                  <a:pt x="633762" y="3025852"/>
                </a:lnTo>
                <a:lnTo>
                  <a:pt x="624232" y="3021088"/>
                </a:lnTo>
                <a:lnTo>
                  <a:pt x="600406" y="3011560"/>
                </a:lnTo>
                <a:lnTo>
                  <a:pt x="600406" y="2997264"/>
                </a:lnTo>
                <a:lnTo>
                  <a:pt x="600406" y="2978204"/>
                </a:lnTo>
                <a:lnTo>
                  <a:pt x="595641" y="2968672"/>
                </a:lnTo>
                <a:lnTo>
                  <a:pt x="576580" y="2959144"/>
                </a:lnTo>
                <a:lnTo>
                  <a:pt x="557520" y="2935316"/>
                </a:lnTo>
                <a:lnTo>
                  <a:pt x="538459" y="2921020"/>
                </a:lnTo>
                <a:lnTo>
                  <a:pt x="528929" y="2897196"/>
                </a:lnTo>
                <a:lnTo>
                  <a:pt x="514634" y="2887664"/>
                </a:lnTo>
                <a:lnTo>
                  <a:pt x="509869" y="2873368"/>
                </a:lnTo>
                <a:lnTo>
                  <a:pt x="476513" y="2830484"/>
                </a:lnTo>
                <a:lnTo>
                  <a:pt x="443157" y="2792364"/>
                </a:lnTo>
                <a:lnTo>
                  <a:pt x="438392" y="2773304"/>
                </a:lnTo>
                <a:lnTo>
                  <a:pt x="438392" y="2749476"/>
                </a:lnTo>
                <a:lnTo>
                  <a:pt x="447922" y="2730416"/>
                </a:lnTo>
                <a:lnTo>
                  <a:pt x="457452" y="2716120"/>
                </a:lnTo>
                <a:lnTo>
                  <a:pt x="457452" y="2701824"/>
                </a:lnTo>
                <a:lnTo>
                  <a:pt x="452687" y="2692296"/>
                </a:lnTo>
                <a:lnTo>
                  <a:pt x="443157" y="2678000"/>
                </a:lnTo>
                <a:lnTo>
                  <a:pt x="400271" y="2663704"/>
                </a:lnTo>
                <a:lnTo>
                  <a:pt x="362150" y="2625584"/>
                </a:lnTo>
                <a:lnTo>
                  <a:pt x="362150" y="2592228"/>
                </a:lnTo>
                <a:lnTo>
                  <a:pt x="347854" y="2558872"/>
                </a:lnTo>
                <a:lnTo>
                  <a:pt x="347854" y="2535044"/>
                </a:lnTo>
                <a:lnTo>
                  <a:pt x="343089" y="2511220"/>
                </a:lnTo>
                <a:lnTo>
                  <a:pt x="357385" y="2506456"/>
                </a:lnTo>
                <a:lnTo>
                  <a:pt x="362150" y="2511220"/>
                </a:lnTo>
                <a:lnTo>
                  <a:pt x="362150" y="2520752"/>
                </a:lnTo>
                <a:lnTo>
                  <a:pt x="366915" y="2535044"/>
                </a:lnTo>
                <a:lnTo>
                  <a:pt x="376445" y="2549340"/>
                </a:lnTo>
                <a:lnTo>
                  <a:pt x="390740" y="2554108"/>
                </a:lnTo>
                <a:lnTo>
                  <a:pt x="400271" y="2563636"/>
                </a:lnTo>
                <a:lnTo>
                  <a:pt x="405036" y="2568400"/>
                </a:lnTo>
                <a:lnTo>
                  <a:pt x="414566" y="2573168"/>
                </a:lnTo>
                <a:lnTo>
                  <a:pt x="409801" y="2563636"/>
                </a:lnTo>
                <a:lnTo>
                  <a:pt x="405036" y="2558872"/>
                </a:lnTo>
                <a:lnTo>
                  <a:pt x="400271" y="2539812"/>
                </a:lnTo>
                <a:lnTo>
                  <a:pt x="390740" y="2520752"/>
                </a:lnTo>
                <a:lnTo>
                  <a:pt x="376445" y="2506456"/>
                </a:lnTo>
                <a:lnTo>
                  <a:pt x="371680" y="2487396"/>
                </a:lnTo>
                <a:lnTo>
                  <a:pt x="366915" y="2482628"/>
                </a:lnTo>
                <a:lnTo>
                  <a:pt x="362150" y="2477864"/>
                </a:lnTo>
                <a:lnTo>
                  <a:pt x="376445" y="2468332"/>
                </a:lnTo>
                <a:lnTo>
                  <a:pt x="390740" y="2458804"/>
                </a:lnTo>
                <a:lnTo>
                  <a:pt x="409801" y="2458804"/>
                </a:lnTo>
                <a:lnTo>
                  <a:pt x="466983" y="2458804"/>
                </a:lnTo>
                <a:lnTo>
                  <a:pt x="481278" y="2454040"/>
                </a:lnTo>
                <a:lnTo>
                  <a:pt x="490808" y="2458804"/>
                </a:lnTo>
                <a:lnTo>
                  <a:pt x="500338" y="2458804"/>
                </a:lnTo>
                <a:lnTo>
                  <a:pt x="481278" y="2449272"/>
                </a:lnTo>
                <a:lnTo>
                  <a:pt x="476513" y="2454040"/>
                </a:lnTo>
                <a:lnTo>
                  <a:pt x="462217" y="2449272"/>
                </a:lnTo>
                <a:lnTo>
                  <a:pt x="443157" y="2454040"/>
                </a:lnTo>
                <a:lnTo>
                  <a:pt x="433627" y="2449272"/>
                </a:lnTo>
                <a:lnTo>
                  <a:pt x="424096" y="2444508"/>
                </a:lnTo>
                <a:lnTo>
                  <a:pt x="419331" y="2444508"/>
                </a:lnTo>
                <a:lnTo>
                  <a:pt x="400271" y="2454040"/>
                </a:lnTo>
                <a:lnTo>
                  <a:pt x="390740" y="2454040"/>
                </a:lnTo>
                <a:lnTo>
                  <a:pt x="371680" y="2439744"/>
                </a:lnTo>
                <a:lnTo>
                  <a:pt x="362150" y="2439744"/>
                </a:lnTo>
                <a:lnTo>
                  <a:pt x="347854" y="2444508"/>
                </a:lnTo>
                <a:lnTo>
                  <a:pt x="347854" y="2477864"/>
                </a:lnTo>
                <a:lnTo>
                  <a:pt x="352619" y="2501688"/>
                </a:lnTo>
                <a:lnTo>
                  <a:pt x="343089" y="2501688"/>
                </a:lnTo>
                <a:lnTo>
                  <a:pt x="333559" y="2492160"/>
                </a:lnTo>
                <a:lnTo>
                  <a:pt x="319264" y="2487396"/>
                </a:lnTo>
                <a:lnTo>
                  <a:pt x="304968" y="2477864"/>
                </a:lnTo>
                <a:lnTo>
                  <a:pt x="285908" y="2463568"/>
                </a:lnTo>
                <a:lnTo>
                  <a:pt x="281143" y="2458804"/>
                </a:lnTo>
                <a:lnTo>
                  <a:pt x="266847" y="2468332"/>
                </a:lnTo>
                <a:lnTo>
                  <a:pt x="266847" y="2463568"/>
                </a:lnTo>
                <a:lnTo>
                  <a:pt x="271612" y="2449272"/>
                </a:lnTo>
                <a:lnTo>
                  <a:pt x="271612" y="2420684"/>
                </a:lnTo>
                <a:lnTo>
                  <a:pt x="285908" y="2444508"/>
                </a:lnTo>
                <a:lnTo>
                  <a:pt x="281143" y="2430212"/>
                </a:lnTo>
                <a:lnTo>
                  <a:pt x="271612" y="2411152"/>
                </a:lnTo>
                <a:lnTo>
                  <a:pt x="262082" y="2406388"/>
                </a:lnTo>
                <a:lnTo>
                  <a:pt x="247787" y="2377796"/>
                </a:lnTo>
                <a:lnTo>
                  <a:pt x="223961" y="2358736"/>
                </a:lnTo>
                <a:lnTo>
                  <a:pt x="200135" y="2334912"/>
                </a:lnTo>
                <a:lnTo>
                  <a:pt x="157249" y="2287260"/>
                </a:lnTo>
                <a:lnTo>
                  <a:pt x="157249" y="2244372"/>
                </a:lnTo>
                <a:lnTo>
                  <a:pt x="138189" y="2191956"/>
                </a:lnTo>
                <a:lnTo>
                  <a:pt x="147719" y="2163364"/>
                </a:lnTo>
                <a:lnTo>
                  <a:pt x="147719" y="2144304"/>
                </a:lnTo>
                <a:lnTo>
                  <a:pt x="138189" y="2110948"/>
                </a:lnTo>
                <a:lnTo>
                  <a:pt x="128658" y="2091888"/>
                </a:lnTo>
                <a:lnTo>
                  <a:pt x="95303" y="2044236"/>
                </a:lnTo>
                <a:lnTo>
                  <a:pt x="61947" y="2015648"/>
                </a:lnTo>
                <a:lnTo>
                  <a:pt x="57182" y="1991820"/>
                </a:lnTo>
                <a:lnTo>
                  <a:pt x="52416" y="1963232"/>
                </a:lnTo>
                <a:lnTo>
                  <a:pt x="61947" y="1944168"/>
                </a:lnTo>
                <a:lnTo>
                  <a:pt x="66712" y="1920344"/>
                </a:lnTo>
                <a:lnTo>
                  <a:pt x="71477" y="1915580"/>
                </a:lnTo>
                <a:lnTo>
                  <a:pt x="76242" y="1915580"/>
                </a:lnTo>
                <a:lnTo>
                  <a:pt x="71477" y="1920344"/>
                </a:lnTo>
                <a:lnTo>
                  <a:pt x="76242" y="1920344"/>
                </a:lnTo>
                <a:lnTo>
                  <a:pt x="81007" y="1910816"/>
                </a:lnTo>
                <a:lnTo>
                  <a:pt x="81007" y="1906048"/>
                </a:lnTo>
                <a:lnTo>
                  <a:pt x="76242" y="1906048"/>
                </a:lnTo>
                <a:lnTo>
                  <a:pt x="76242" y="1901284"/>
                </a:lnTo>
                <a:lnTo>
                  <a:pt x="81007" y="1896520"/>
                </a:lnTo>
                <a:lnTo>
                  <a:pt x="90537" y="1867928"/>
                </a:lnTo>
                <a:lnTo>
                  <a:pt x="90537" y="1829808"/>
                </a:lnTo>
                <a:lnTo>
                  <a:pt x="100068" y="1782156"/>
                </a:lnTo>
                <a:lnTo>
                  <a:pt x="100068" y="1763096"/>
                </a:lnTo>
                <a:lnTo>
                  <a:pt x="95303" y="1729740"/>
                </a:lnTo>
                <a:lnTo>
                  <a:pt x="85772" y="1710680"/>
                </a:lnTo>
                <a:lnTo>
                  <a:pt x="71477" y="1696384"/>
                </a:lnTo>
                <a:lnTo>
                  <a:pt x="81007" y="1677324"/>
                </a:lnTo>
                <a:lnTo>
                  <a:pt x="81007" y="1653496"/>
                </a:lnTo>
                <a:lnTo>
                  <a:pt x="57182" y="1624908"/>
                </a:lnTo>
                <a:lnTo>
                  <a:pt x="47651" y="1586784"/>
                </a:lnTo>
                <a:lnTo>
                  <a:pt x="47651" y="1572492"/>
                </a:lnTo>
                <a:lnTo>
                  <a:pt x="47651" y="1529604"/>
                </a:lnTo>
                <a:lnTo>
                  <a:pt x="42886" y="1510544"/>
                </a:lnTo>
                <a:lnTo>
                  <a:pt x="28591" y="1481952"/>
                </a:lnTo>
                <a:lnTo>
                  <a:pt x="33356" y="1453360"/>
                </a:lnTo>
                <a:lnTo>
                  <a:pt x="42886" y="1434300"/>
                </a:lnTo>
                <a:lnTo>
                  <a:pt x="57182" y="1367588"/>
                </a:lnTo>
                <a:lnTo>
                  <a:pt x="61947" y="1362824"/>
                </a:lnTo>
                <a:lnTo>
                  <a:pt x="66712" y="1362824"/>
                </a:lnTo>
                <a:lnTo>
                  <a:pt x="81007" y="1348528"/>
                </a:lnTo>
                <a:lnTo>
                  <a:pt x="76242" y="1348528"/>
                </a:lnTo>
                <a:lnTo>
                  <a:pt x="66712" y="1353296"/>
                </a:lnTo>
                <a:lnTo>
                  <a:pt x="76242" y="1324704"/>
                </a:lnTo>
                <a:lnTo>
                  <a:pt x="85772" y="1300876"/>
                </a:lnTo>
                <a:lnTo>
                  <a:pt x="90537" y="1291348"/>
                </a:lnTo>
                <a:lnTo>
                  <a:pt x="90537" y="1210340"/>
                </a:lnTo>
                <a:lnTo>
                  <a:pt x="95303" y="1153160"/>
                </a:lnTo>
                <a:lnTo>
                  <a:pt x="104833" y="1129332"/>
                </a:lnTo>
                <a:lnTo>
                  <a:pt x="100068" y="1110272"/>
                </a:lnTo>
                <a:lnTo>
                  <a:pt x="104833" y="1081680"/>
                </a:lnTo>
                <a:lnTo>
                  <a:pt x="104833" y="1053092"/>
                </a:lnTo>
                <a:lnTo>
                  <a:pt x="119128" y="914904"/>
                </a:lnTo>
                <a:lnTo>
                  <a:pt x="119128" y="900608"/>
                </a:lnTo>
                <a:lnTo>
                  <a:pt x="123893" y="876780"/>
                </a:lnTo>
                <a:lnTo>
                  <a:pt x="119128" y="819600"/>
                </a:lnTo>
                <a:lnTo>
                  <a:pt x="119128" y="752888"/>
                </a:lnTo>
                <a:lnTo>
                  <a:pt x="114363" y="743356"/>
                </a:lnTo>
                <a:lnTo>
                  <a:pt x="114363" y="733828"/>
                </a:lnTo>
                <a:lnTo>
                  <a:pt x="119128" y="729064"/>
                </a:lnTo>
                <a:lnTo>
                  <a:pt x="123893" y="743356"/>
                </a:lnTo>
                <a:lnTo>
                  <a:pt x="162014" y="743356"/>
                </a:lnTo>
                <a:lnTo>
                  <a:pt x="185840" y="733828"/>
                </a:lnTo>
                <a:lnTo>
                  <a:pt x="195370" y="733828"/>
                </a:lnTo>
                <a:lnTo>
                  <a:pt x="204900" y="748124"/>
                </a:lnTo>
                <a:lnTo>
                  <a:pt x="219196" y="748124"/>
                </a:lnTo>
                <a:lnTo>
                  <a:pt x="233491" y="748124"/>
                </a:lnTo>
                <a:lnTo>
                  <a:pt x="228726" y="743356"/>
                </a:lnTo>
                <a:lnTo>
                  <a:pt x="223961" y="743356"/>
                </a:lnTo>
                <a:lnTo>
                  <a:pt x="204900" y="733828"/>
                </a:lnTo>
                <a:lnTo>
                  <a:pt x="195370" y="719532"/>
                </a:lnTo>
                <a:lnTo>
                  <a:pt x="166779" y="724296"/>
                </a:lnTo>
                <a:lnTo>
                  <a:pt x="162014" y="714768"/>
                </a:lnTo>
                <a:lnTo>
                  <a:pt x="128658" y="724296"/>
                </a:lnTo>
                <a:lnTo>
                  <a:pt x="119128" y="714768"/>
                </a:lnTo>
                <a:lnTo>
                  <a:pt x="100068" y="719532"/>
                </a:lnTo>
                <a:lnTo>
                  <a:pt x="104833" y="700472"/>
                </a:lnTo>
                <a:lnTo>
                  <a:pt x="104833" y="671880"/>
                </a:lnTo>
                <a:lnTo>
                  <a:pt x="104833" y="643292"/>
                </a:lnTo>
                <a:lnTo>
                  <a:pt x="109598" y="662352"/>
                </a:lnTo>
                <a:lnTo>
                  <a:pt x="119128" y="686176"/>
                </a:lnTo>
                <a:lnTo>
                  <a:pt x="123893" y="662352"/>
                </a:lnTo>
                <a:lnTo>
                  <a:pt x="128658" y="633760"/>
                </a:lnTo>
                <a:lnTo>
                  <a:pt x="119128" y="624228"/>
                </a:lnTo>
                <a:lnTo>
                  <a:pt x="100068" y="614700"/>
                </a:lnTo>
                <a:lnTo>
                  <a:pt x="95303" y="586108"/>
                </a:lnTo>
                <a:lnTo>
                  <a:pt x="138189" y="562284"/>
                </a:lnTo>
                <a:lnTo>
                  <a:pt x="114363" y="557516"/>
                </a:lnTo>
                <a:lnTo>
                  <a:pt x="104833" y="547988"/>
                </a:lnTo>
                <a:lnTo>
                  <a:pt x="95303" y="547988"/>
                </a:lnTo>
                <a:lnTo>
                  <a:pt x="95303" y="557516"/>
                </a:lnTo>
                <a:lnTo>
                  <a:pt x="90537" y="567048"/>
                </a:lnTo>
                <a:lnTo>
                  <a:pt x="85772" y="552752"/>
                </a:lnTo>
                <a:lnTo>
                  <a:pt x="85772" y="533692"/>
                </a:lnTo>
                <a:lnTo>
                  <a:pt x="81007" y="509868"/>
                </a:lnTo>
                <a:lnTo>
                  <a:pt x="61947" y="462216"/>
                </a:lnTo>
                <a:lnTo>
                  <a:pt x="52416" y="405032"/>
                </a:lnTo>
                <a:lnTo>
                  <a:pt x="38121" y="376444"/>
                </a:lnTo>
                <a:lnTo>
                  <a:pt x="14295" y="347852"/>
                </a:lnTo>
                <a:lnTo>
                  <a:pt x="9530" y="328792"/>
                </a:lnTo>
                <a:lnTo>
                  <a:pt x="0" y="290672"/>
                </a:lnTo>
                <a:lnTo>
                  <a:pt x="4765" y="257316"/>
                </a:lnTo>
                <a:lnTo>
                  <a:pt x="0" y="233488"/>
                </a:lnTo>
                <a:lnTo>
                  <a:pt x="14295" y="238256"/>
                </a:lnTo>
                <a:lnTo>
                  <a:pt x="42886" y="252548"/>
                </a:lnTo>
                <a:lnTo>
                  <a:pt x="85772" y="266844"/>
                </a:lnTo>
                <a:lnTo>
                  <a:pt x="95303" y="276376"/>
                </a:lnTo>
                <a:lnTo>
                  <a:pt x="114363" y="285904"/>
                </a:lnTo>
                <a:lnTo>
                  <a:pt x="223961" y="295436"/>
                </a:lnTo>
                <a:lnTo>
                  <a:pt x="228726" y="295436"/>
                </a:lnTo>
                <a:lnTo>
                  <a:pt x="243022" y="290672"/>
                </a:lnTo>
                <a:lnTo>
                  <a:pt x="247787" y="290672"/>
                </a:lnTo>
                <a:lnTo>
                  <a:pt x="266847" y="304968"/>
                </a:lnTo>
                <a:lnTo>
                  <a:pt x="271612" y="309732"/>
                </a:lnTo>
                <a:lnTo>
                  <a:pt x="281143" y="304968"/>
                </a:lnTo>
                <a:lnTo>
                  <a:pt x="290673" y="304968"/>
                </a:lnTo>
                <a:lnTo>
                  <a:pt x="304968" y="290672"/>
                </a:lnTo>
                <a:lnTo>
                  <a:pt x="304968" y="295436"/>
                </a:lnTo>
                <a:lnTo>
                  <a:pt x="304968" y="304968"/>
                </a:lnTo>
                <a:lnTo>
                  <a:pt x="309733" y="319260"/>
                </a:lnTo>
                <a:lnTo>
                  <a:pt x="319264" y="338324"/>
                </a:lnTo>
                <a:lnTo>
                  <a:pt x="324029" y="352616"/>
                </a:lnTo>
                <a:lnTo>
                  <a:pt x="304968" y="385972"/>
                </a:lnTo>
                <a:lnTo>
                  <a:pt x="300203" y="385972"/>
                </a:lnTo>
                <a:lnTo>
                  <a:pt x="300203" y="376444"/>
                </a:lnTo>
                <a:lnTo>
                  <a:pt x="295438" y="371676"/>
                </a:lnTo>
                <a:lnTo>
                  <a:pt x="262082" y="428860"/>
                </a:lnTo>
                <a:lnTo>
                  <a:pt x="247787" y="452684"/>
                </a:lnTo>
                <a:lnTo>
                  <a:pt x="247787" y="466980"/>
                </a:lnTo>
                <a:lnTo>
                  <a:pt x="247787" y="471744"/>
                </a:lnTo>
                <a:lnTo>
                  <a:pt x="252552" y="476512"/>
                </a:lnTo>
                <a:lnTo>
                  <a:pt x="262082" y="471744"/>
                </a:lnTo>
                <a:lnTo>
                  <a:pt x="281143" y="462216"/>
                </a:lnTo>
                <a:lnTo>
                  <a:pt x="281143" y="457452"/>
                </a:lnTo>
                <a:lnTo>
                  <a:pt x="266847" y="462216"/>
                </a:lnTo>
                <a:lnTo>
                  <a:pt x="257317" y="462216"/>
                </a:lnTo>
                <a:lnTo>
                  <a:pt x="257317" y="452684"/>
                </a:lnTo>
                <a:lnTo>
                  <a:pt x="262082" y="443156"/>
                </a:lnTo>
                <a:lnTo>
                  <a:pt x="271612" y="428860"/>
                </a:lnTo>
                <a:lnTo>
                  <a:pt x="281143" y="414564"/>
                </a:lnTo>
                <a:lnTo>
                  <a:pt x="295438" y="405032"/>
                </a:lnTo>
                <a:lnTo>
                  <a:pt x="304968" y="395504"/>
                </a:lnTo>
                <a:lnTo>
                  <a:pt x="309733" y="381208"/>
                </a:lnTo>
                <a:lnTo>
                  <a:pt x="328794" y="362148"/>
                </a:lnTo>
                <a:lnTo>
                  <a:pt x="333559" y="357384"/>
                </a:lnTo>
                <a:lnTo>
                  <a:pt x="333559" y="343088"/>
                </a:lnTo>
                <a:lnTo>
                  <a:pt x="343089" y="343088"/>
                </a:lnTo>
                <a:lnTo>
                  <a:pt x="343089" y="366912"/>
                </a:lnTo>
                <a:lnTo>
                  <a:pt x="343089" y="376444"/>
                </a:lnTo>
                <a:lnTo>
                  <a:pt x="328794" y="390740"/>
                </a:lnTo>
                <a:lnTo>
                  <a:pt x="324029" y="395504"/>
                </a:lnTo>
                <a:lnTo>
                  <a:pt x="328794" y="414564"/>
                </a:lnTo>
                <a:lnTo>
                  <a:pt x="324029" y="414564"/>
                </a:lnTo>
                <a:lnTo>
                  <a:pt x="319264" y="414564"/>
                </a:lnTo>
                <a:lnTo>
                  <a:pt x="333559" y="433624"/>
                </a:lnTo>
                <a:lnTo>
                  <a:pt x="338324" y="447920"/>
                </a:lnTo>
                <a:lnTo>
                  <a:pt x="338324" y="462216"/>
                </a:lnTo>
                <a:lnTo>
                  <a:pt x="333559" y="486040"/>
                </a:lnTo>
                <a:lnTo>
                  <a:pt x="328794" y="490808"/>
                </a:lnTo>
                <a:lnTo>
                  <a:pt x="324029" y="490808"/>
                </a:lnTo>
                <a:lnTo>
                  <a:pt x="314498" y="481276"/>
                </a:lnTo>
                <a:lnTo>
                  <a:pt x="309733" y="486040"/>
                </a:lnTo>
                <a:lnTo>
                  <a:pt x="304968" y="505100"/>
                </a:lnTo>
                <a:lnTo>
                  <a:pt x="300203" y="505100"/>
                </a:lnTo>
                <a:lnTo>
                  <a:pt x="295438" y="481276"/>
                </a:lnTo>
                <a:lnTo>
                  <a:pt x="295438" y="476512"/>
                </a:lnTo>
                <a:lnTo>
                  <a:pt x="281143" y="490808"/>
                </a:lnTo>
                <a:lnTo>
                  <a:pt x="276377" y="500336"/>
                </a:lnTo>
                <a:lnTo>
                  <a:pt x="271612" y="514632"/>
                </a:lnTo>
                <a:lnTo>
                  <a:pt x="262082" y="524160"/>
                </a:lnTo>
                <a:lnTo>
                  <a:pt x="281143" y="524160"/>
                </a:lnTo>
                <a:lnTo>
                  <a:pt x="300203" y="524160"/>
                </a:lnTo>
                <a:lnTo>
                  <a:pt x="309733" y="528928"/>
                </a:lnTo>
                <a:lnTo>
                  <a:pt x="314498" y="528928"/>
                </a:lnTo>
                <a:lnTo>
                  <a:pt x="328794" y="524160"/>
                </a:lnTo>
                <a:lnTo>
                  <a:pt x="328794" y="519396"/>
                </a:lnTo>
                <a:lnTo>
                  <a:pt x="338324" y="490808"/>
                </a:lnTo>
                <a:lnTo>
                  <a:pt x="343089" y="486040"/>
                </a:lnTo>
                <a:lnTo>
                  <a:pt x="352619" y="486040"/>
                </a:lnTo>
                <a:lnTo>
                  <a:pt x="357385" y="486040"/>
                </a:lnTo>
                <a:lnTo>
                  <a:pt x="366915" y="471744"/>
                </a:lnTo>
                <a:lnTo>
                  <a:pt x="371680" y="466980"/>
                </a:lnTo>
                <a:lnTo>
                  <a:pt x="366915" y="433624"/>
                </a:lnTo>
                <a:lnTo>
                  <a:pt x="366915" y="414564"/>
                </a:lnTo>
                <a:lnTo>
                  <a:pt x="366915" y="409800"/>
                </a:lnTo>
                <a:lnTo>
                  <a:pt x="362150" y="405032"/>
                </a:lnTo>
                <a:lnTo>
                  <a:pt x="362150" y="400268"/>
                </a:lnTo>
                <a:lnTo>
                  <a:pt x="362150" y="390740"/>
                </a:lnTo>
                <a:lnTo>
                  <a:pt x="366915" y="381208"/>
                </a:lnTo>
                <a:lnTo>
                  <a:pt x="362150" y="376444"/>
                </a:lnTo>
                <a:lnTo>
                  <a:pt x="362150" y="366912"/>
                </a:lnTo>
                <a:lnTo>
                  <a:pt x="371680" y="347852"/>
                </a:lnTo>
                <a:lnTo>
                  <a:pt x="376445" y="338324"/>
                </a:lnTo>
                <a:lnTo>
                  <a:pt x="385975" y="324028"/>
                </a:lnTo>
                <a:lnTo>
                  <a:pt x="385975" y="314496"/>
                </a:lnTo>
                <a:lnTo>
                  <a:pt x="376445" y="304968"/>
                </a:lnTo>
                <a:lnTo>
                  <a:pt x="366915" y="295436"/>
                </a:lnTo>
                <a:lnTo>
                  <a:pt x="362150" y="285904"/>
                </a:lnTo>
                <a:lnTo>
                  <a:pt x="357385" y="281140"/>
                </a:lnTo>
                <a:lnTo>
                  <a:pt x="357385" y="285904"/>
                </a:lnTo>
                <a:lnTo>
                  <a:pt x="362150" y="304968"/>
                </a:lnTo>
                <a:lnTo>
                  <a:pt x="347854" y="295436"/>
                </a:lnTo>
                <a:lnTo>
                  <a:pt x="343089" y="285904"/>
                </a:lnTo>
                <a:lnTo>
                  <a:pt x="343089" y="276376"/>
                </a:lnTo>
                <a:lnTo>
                  <a:pt x="343089" y="271612"/>
                </a:lnTo>
                <a:lnTo>
                  <a:pt x="352619" y="262080"/>
                </a:lnTo>
                <a:lnTo>
                  <a:pt x="362150" y="262080"/>
                </a:lnTo>
                <a:lnTo>
                  <a:pt x="362150" y="257316"/>
                </a:lnTo>
                <a:lnTo>
                  <a:pt x="347854" y="238256"/>
                </a:lnTo>
                <a:lnTo>
                  <a:pt x="338324" y="228724"/>
                </a:lnTo>
                <a:lnTo>
                  <a:pt x="333559" y="223960"/>
                </a:lnTo>
                <a:lnTo>
                  <a:pt x="324029" y="223960"/>
                </a:lnTo>
                <a:lnTo>
                  <a:pt x="319264" y="219192"/>
                </a:lnTo>
                <a:lnTo>
                  <a:pt x="319264" y="214428"/>
                </a:lnTo>
                <a:lnTo>
                  <a:pt x="324029" y="209664"/>
                </a:lnTo>
                <a:lnTo>
                  <a:pt x="338324" y="209664"/>
                </a:lnTo>
                <a:lnTo>
                  <a:pt x="347854" y="204900"/>
                </a:lnTo>
                <a:lnTo>
                  <a:pt x="347854" y="200132"/>
                </a:lnTo>
                <a:lnTo>
                  <a:pt x="343089" y="195368"/>
                </a:lnTo>
                <a:lnTo>
                  <a:pt x="343089" y="166776"/>
                </a:lnTo>
                <a:lnTo>
                  <a:pt x="338324" y="147716"/>
                </a:lnTo>
                <a:lnTo>
                  <a:pt x="338324" y="142952"/>
                </a:lnTo>
                <a:lnTo>
                  <a:pt x="333559" y="142952"/>
                </a:lnTo>
                <a:lnTo>
                  <a:pt x="328794" y="142952"/>
                </a:lnTo>
                <a:lnTo>
                  <a:pt x="324029" y="142952"/>
                </a:lnTo>
                <a:lnTo>
                  <a:pt x="319264" y="138188"/>
                </a:lnTo>
                <a:lnTo>
                  <a:pt x="309733" y="123892"/>
                </a:lnTo>
                <a:lnTo>
                  <a:pt x="300203" y="90536"/>
                </a:lnTo>
                <a:lnTo>
                  <a:pt x="4617409" y="90536"/>
                </a:lnTo>
                <a:lnTo>
                  <a:pt x="4617409" y="38120"/>
                </a:lnTo>
                <a:close/>
              </a:path>
            </a:pathLst>
          </a:custGeom>
          <a:solidFill>
            <a:srgbClr val="E0301E">
              <a:lumMod val="75000"/>
            </a:srgbClr>
          </a:solidFill>
          <a:ln w="3175">
            <a:solidFill>
              <a:srgbClr val="7D7D7D"/>
            </a:solidFill>
            <a:prstDash val="solid"/>
            <a:round/>
            <a:headEnd/>
            <a:tailEnd/>
          </a:ln>
        </p:spPr>
        <p:txBody>
          <a:bodyPr vert="horz" wrap="square" lIns="82935" tIns="41468" rIns="82935" bIns="41468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33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6" name="Freeform 127">
            <a:extLst>
              <a:ext uri="{FF2B5EF4-FFF2-40B4-BE49-F238E27FC236}">
                <a16:creationId xmlns:a16="http://schemas.microsoft.com/office/drawing/2014/main" id="{FD38DBC2-2BAB-99DF-9E6A-D06FD12BFD3D}"/>
              </a:ext>
            </a:extLst>
          </p:cNvPr>
          <p:cNvSpPr>
            <a:spLocks noEditPoints="1"/>
          </p:cNvSpPr>
          <p:nvPr/>
        </p:nvSpPr>
        <p:spPr bwMode="auto">
          <a:xfrm>
            <a:off x="10433260" y="5385208"/>
            <a:ext cx="17556" cy="28703"/>
          </a:xfrm>
          <a:custGeom>
            <a:avLst/>
            <a:gdLst>
              <a:gd name="T0" fmla="*/ 526 w 578"/>
              <a:gd name="T1" fmla="*/ 482 h 945"/>
              <a:gd name="T2" fmla="*/ 468 w 578"/>
              <a:gd name="T3" fmla="*/ 436 h 945"/>
              <a:gd name="T4" fmla="*/ 372 w 578"/>
              <a:gd name="T5" fmla="*/ 398 h 945"/>
              <a:gd name="T6" fmla="*/ 318 w 578"/>
              <a:gd name="T7" fmla="*/ 202 h 945"/>
              <a:gd name="T8" fmla="*/ 366 w 578"/>
              <a:gd name="T9" fmla="*/ 218 h 945"/>
              <a:gd name="T10" fmla="*/ 398 w 578"/>
              <a:gd name="T11" fmla="*/ 262 h 945"/>
              <a:gd name="T12" fmla="*/ 552 w 578"/>
              <a:gd name="T13" fmla="*/ 302 h 945"/>
              <a:gd name="T14" fmla="*/ 530 w 578"/>
              <a:gd name="T15" fmla="*/ 208 h 945"/>
              <a:gd name="T16" fmla="*/ 494 w 578"/>
              <a:gd name="T17" fmla="*/ 156 h 945"/>
              <a:gd name="T18" fmla="*/ 446 w 578"/>
              <a:gd name="T19" fmla="*/ 118 h 945"/>
              <a:gd name="T20" fmla="*/ 386 w 578"/>
              <a:gd name="T21" fmla="*/ 94 h 945"/>
              <a:gd name="T22" fmla="*/ 318 w 578"/>
              <a:gd name="T23" fmla="*/ 0 h 945"/>
              <a:gd name="T24" fmla="*/ 234 w 578"/>
              <a:gd name="T25" fmla="*/ 82 h 945"/>
              <a:gd name="T26" fmla="*/ 168 w 578"/>
              <a:gd name="T27" fmla="*/ 98 h 945"/>
              <a:gd name="T28" fmla="*/ 90 w 578"/>
              <a:gd name="T29" fmla="*/ 140 h 945"/>
              <a:gd name="T30" fmla="*/ 48 w 578"/>
              <a:gd name="T31" fmla="*/ 190 h 945"/>
              <a:gd name="T32" fmla="*/ 22 w 578"/>
              <a:gd name="T33" fmla="*/ 252 h 945"/>
              <a:gd name="T34" fmla="*/ 18 w 578"/>
              <a:gd name="T35" fmla="*/ 328 h 945"/>
              <a:gd name="T36" fmla="*/ 34 w 578"/>
              <a:gd name="T37" fmla="*/ 388 h 945"/>
              <a:gd name="T38" fmla="*/ 82 w 578"/>
              <a:gd name="T39" fmla="*/ 446 h 945"/>
              <a:gd name="T40" fmla="*/ 130 w 578"/>
              <a:gd name="T41" fmla="*/ 476 h 945"/>
              <a:gd name="T42" fmla="*/ 224 w 578"/>
              <a:gd name="T43" fmla="*/ 508 h 945"/>
              <a:gd name="T44" fmla="*/ 258 w 578"/>
              <a:gd name="T45" fmla="*/ 518 h 945"/>
              <a:gd name="T46" fmla="*/ 214 w 578"/>
              <a:gd name="T47" fmla="*/ 721 h 945"/>
              <a:gd name="T48" fmla="*/ 170 w 578"/>
              <a:gd name="T49" fmla="*/ 683 h 945"/>
              <a:gd name="T50" fmla="*/ 148 w 578"/>
              <a:gd name="T51" fmla="*/ 627 h 945"/>
              <a:gd name="T52" fmla="*/ 4 w 578"/>
              <a:gd name="T53" fmla="*/ 629 h 945"/>
              <a:gd name="T54" fmla="*/ 36 w 578"/>
              <a:gd name="T55" fmla="*/ 729 h 945"/>
              <a:gd name="T56" fmla="*/ 76 w 578"/>
              <a:gd name="T57" fmla="*/ 785 h 945"/>
              <a:gd name="T58" fmla="*/ 154 w 578"/>
              <a:gd name="T59" fmla="*/ 833 h 945"/>
              <a:gd name="T60" fmla="*/ 258 w 578"/>
              <a:gd name="T61" fmla="*/ 855 h 945"/>
              <a:gd name="T62" fmla="*/ 318 w 578"/>
              <a:gd name="T63" fmla="*/ 855 h 945"/>
              <a:gd name="T64" fmla="*/ 446 w 578"/>
              <a:gd name="T65" fmla="*/ 825 h 945"/>
              <a:gd name="T66" fmla="*/ 510 w 578"/>
              <a:gd name="T67" fmla="*/ 781 h 945"/>
              <a:gd name="T68" fmla="*/ 550 w 578"/>
              <a:gd name="T69" fmla="*/ 733 h 945"/>
              <a:gd name="T70" fmla="*/ 576 w 578"/>
              <a:gd name="T71" fmla="*/ 667 h 945"/>
              <a:gd name="T72" fmla="*/ 578 w 578"/>
              <a:gd name="T73" fmla="*/ 613 h 945"/>
              <a:gd name="T74" fmla="*/ 566 w 578"/>
              <a:gd name="T75" fmla="*/ 546 h 945"/>
              <a:gd name="T76" fmla="*/ 258 w 578"/>
              <a:gd name="T77" fmla="*/ 370 h 945"/>
              <a:gd name="T78" fmla="*/ 198 w 578"/>
              <a:gd name="T79" fmla="*/ 350 h 945"/>
              <a:gd name="T80" fmla="*/ 170 w 578"/>
              <a:gd name="T81" fmla="*/ 318 h 945"/>
              <a:gd name="T82" fmla="*/ 166 w 578"/>
              <a:gd name="T83" fmla="*/ 268 h 945"/>
              <a:gd name="T84" fmla="*/ 194 w 578"/>
              <a:gd name="T85" fmla="*/ 222 h 945"/>
              <a:gd name="T86" fmla="*/ 224 w 578"/>
              <a:gd name="T87" fmla="*/ 206 h 945"/>
              <a:gd name="T88" fmla="*/ 420 w 578"/>
              <a:gd name="T89" fmla="*/ 677 h 945"/>
              <a:gd name="T90" fmla="*/ 394 w 578"/>
              <a:gd name="T91" fmla="*/ 707 h 945"/>
              <a:gd name="T92" fmla="*/ 338 w 578"/>
              <a:gd name="T93" fmla="*/ 733 h 945"/>
              <a:gd name="T94" fmla="*/ 348 w 578"/>
              <a:gd name="T95" fmla="*/ 544 h 945"/>
              <a:gd name="T96" fmla="*/ 406 w 578"/>
              <a:gd name="T97" fmla="*/ 573 h 945"/>
              <a:gd name="T98" fmla="*/ 430 w 578"/>
              <a:gd name="T99" fmla="*/ 635 h 945"/>
              <a:gd name="T100" fmla="*/ 426 w 578"/>
              <a:gd name="T101" fmla="*/ 667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8" h="945">
                <a:moveTo>
                  <a:pt x="552" y="514"/>
                </a:moveTo>
                <a:lnTo>
                  <a:pt x="552" y="514"/>
                </a:lnTo>
                <a:lnTo>
                  <a:pt x="540" y="498"/>
                </a:lnTo>
                <a:lnTo>
                  <a:pt x="526" y="482"/>
                </a:lnTo>
                <a:lnTo>
                  <a:pt x="510" y="466"/>
                </a:lnTo>
                <a:lnTo>
                  <a:pt x="490" y="450"/>
                </a:lnTo>
                <a:lnTo>
                  <a:pt x="490" y="450"/>
                </a:lnTo>
                <a:lnTo>
                  <a:pt x="468" y="436"/>
                </a:lnTo>
                <a:lnTo>
                  <a:pt x="440" y="422"/>
                </a:lnTo>
                <a:lnTo>
                  <a:pt x="408" y="410"/>
                </a:lnTo>
                <a:lnTo>
                  <a:pt x="372" y="398"/>
                </a:lnTo>
                <a:lnTo>
                  <a:pt x="372" y="398"/>
                </a:lnTo>
                <a:lnTo>
                  <a:pt x="344" y="392"/>
                </a:lnTo>
                <a:lnTo>
                  <a:pt x="344" y="392"/>
                </a:lnTo>
                <a:lnTo>
                  <a:pt x="318" y="386"/>
                </a:lnTo>
                <a:lnTo>
                  <a:pt x="318" y="202"/>
                </a:lnTo>
                <a:lnTo>
                  <a:pt x="318" y="202"/>
                </a:lnTo>
                <a:lnTo>
                  <a:pt x="336" y="204"/>
                </a:lnTo>
                <a:lnTo>
                  <a:pt x="352" y="208"/>
                </a:lnTo>
                <a:lnTo>
                  <a:pt x="366" y="218"/>
                </a:lnTo>
                <a:lnTo>
                  <a:pt x="380" y="230"/>
                </a:lnTo>
                <a:lnTo>
                  <a:pt x="380" y="230"/>
                </a:lnTo>
                <a:lnTo>
                  <a:pt x="390" y="246"/>
                </a:lnTo>
                <a:lnTo>
                  <a:pt x="398" y="262"/>
                </a:lnTo>
                <a:lnTo>
                  <a:pt x="404" y="282"/>
                </a:lnTo>
                <a:lnTo>
                  <a:pt x="406" y="302"/>
                </a:lnTo>
                <a:lnTo>
                  <a:pt x="552" y="302"/>
                </a:lnTo>
                <a:lnTo>
                  <a:pt x="552" y="302"/>
                </a:lnTo>
                <a:lnTo>
                  <a:pt x="550" y="276"/>
                </a:lnTo>
                <a:lnTo>
                  <a:pt x="544" y="250"/>
                </a:lnTo>
                <a:lnTo>
                  <a:pt x="538" y="228"/>
                </a:lnTo>
                <a:lnTo>
                  <a:pt x="530" y="208"/>
                </a:lnTo>
                <a:lnTo>
                  <a:pt x="530" y="208"/>
                </a:lnTo>
                <a:lnTo>
                  <a:pt x="518" y="188"/>
                </a:lnTo>
                <a:lnTo>
                  <a:pt x="506" y="172"/>
                </a:lnTo>
                <a:lnTo>
                  <a:pt x="494" y="156"/>
                </a:lnTo>
                <a:lnTo>
                  <a:pt x="478" y="142"/>
                </a:lnTo>
                <a:lnTo>
                  <a:pt x="478" y="142"/>
                </a:lnTo>
                <a:lnTo>
                  <a:pt x="462" y="130"/>
                </a:lnTo>
                <a:lnTo>
                  <a:pt x="446" y="118"/>
                </a:lnTo>
                <a:lnTo>
                  <a:pt x="426" y="108"/>
                </a:lnTo>
                <a:lnTo>
                  <a:pt x="406" y="100"/>
                </a:lnTo>
                <a:lnTo>
                  <a:pt x="406" y="100"/>
                </a:lnTo>
                <a:lnTo>
                  <a:pt x="386" y="94"/>
                </a:lnTo>
                <a:lnTo>
                  <a:pt x="364" y="88"/>
                </a:lnTo>
                <a:lnTo>
                  <a:pt x="342" y="84"/>
                </a:lnTo>
                <a:lnTo>
                  <a:pt x="318" y="80"/>
                </a:lnTo>
                <a:lnTo>
                  <a:pt x="318" y="0"/>
                </a:lnTo>
                <a:lnTo>
                  <a:pt x="258" y="0"/>
                </a:lnTo>
                <a:lnTo>
                  <a:pt x="258" y="80"/>
                </a:lnTo>
                <a:lnTo>
                  <a:pt x="258" y="80"/>
                </a:lnTo>
                <a:lnTo>
                  <a:pt x="234" y="82"/>
                </a:lnTo>
                <a:lnTo>
                  <a:pt x="212" y="86"/>
                </a:lnTo>
                <a:lnTo>
                  <a:pt x="190" y="92"/>
                </a:lnTo>
                <a:lnTo>
                  <a:pt x="168" y="98"/>
                </a:lnTo>
                <a:lnTo>
                  <a:pt x="168" y="98"/>
                </a:lnTo>
                <a:lnTo>
                  <a:pt x="146" y="106"/>
                </a:lnTo>
                <a:lnTo>
                  <a:pt x="126" y="116"/>
                </a:lnTo>
                <a:lnTo>
                  <a:pt x="108" y="128"/>
                </a:lnTo>
                <a:lnTo>
                  <a:pt x="90" y="140"/>
                </a:lnTo>
                <a:lnTo>
                  <a:pt x="90" y="140"/>
                </a:lnTo>
                <a:lnTo>
                  <a:pt x="76" y="156"/>
                </a:lnTo>
                <a:lnTo>
                  <a:pt x="60" y="172"/>
                </a:lnTo>
                <a:lnTo>
                  <a:pt x="48" y="190"/>
                </a:lnTo>
                <a:lnTo>
                  <a:pt x="38" y="208"/>
                </a:lnTo>
                <a:lnTo>
                  <a:pt x="38" y="208"/>
                </a:lnTo>
                <a:lnTo>
                  <a:pt x="28" y="230"/>
                </a:lnTo>
                <a:lnTo>
                  <a:pt x="22" y="252"/>
                </a:lnTo>
                <a:lnTo>
                  <a:pt x="18" y="276"/>
                </a:lnTo>
                <a:lnTo>
                  <a:pt x="18" y="302"/>
                </a:lnTo>
                <a:lnTo>
                  <a:pt x="18" y="302"/>
                </a:lnTo>
                <a:lnTo>
                  <a:pt x="18" y="328"/>
                </a:lnTo>
                <a:lnTo>
                  <a:pt x="22" y="350"/>
                </a:lnTo>
                <a:lnTo>
                  <a:pt x="28" y="370"/>
                </a:lnTo>
                <a:lnTo>
                  <a:pt x="34" y="388"/>
                </a:lnTo>
                <a:lnTo>
                  <a:pt x="34" y="388"/>
                </a:lnTo>
                <a:lnTo>
                  <a:pt x="44" y="406"/>
                </a:lnTo>
                <a:lnTo>
                  <a:pt x="56" y="420"/>
                </a:lnTo>
                <a:lnTo>
                  <a:pt x="68" y="434"/>
                </a:lnTo>
                <a:lnTo>
                  <a:pt x="82" y="446"/>
                </a:lnTo>
                <a:lnTo>
                  <a:pt x="82" y="446"/>
                </a:lnTo>
                <a:lnTo>
                  <a:pt x="98" y="458"/>
                </a:lnTo>
                <a:lnTo>
                  <a:pt x="114" y="468"/>
                </a:lnTo>
                <a:lnTo>
                  <a:pt x="130" y="476"/>
                </a:lnTo>
                <a:lnTo>
                  <a:pt x="148" y="484"/>
                </a:lnTo>
                <a:lnTo>
                  <a:pt x="148" y="484"/>
                </a:lnTo>
                <a:lnTo>
                  <a:pt x="186" y="498"/>
                </a:lnTo>
                <a:lnTo>
                  <a:pt x="224" y="508"/>
                </a:lnTo>
                <a:lnTo>
                  <a:pt x="224" y="508"/>
                </a:lnTo>
                <a:lnTo>
                  <a:pt x="244" y="514"/>
                </a:lnTo>
                <a:lnTo>
                  <a:pt x="244" y="514"/>
                </a:lnTo>
                <a:lnTo>
                  <a:pt x="258" y="518"/>
                </a:lnTo>
                <a:lnTo>
                  <a:pt x="258" y="735"/>
                </a:lnTo>
                <a:lnTo>
                  <a:pt x="258" y="735"/>
                </a:lnTo>
                <a:lnTo>
                  <a:pt x="234" y="729"/>
                </a:lnTo>
                <a:lnTo>
                  <a:pt x="214" y="721"/>
                </a:lnTo>
                <a:lnTo>
                  <a:pt x="194" y="707"/>
                </a:lnTo>
                <a:lnTo>
                  <a:pt x="178" y="693"/>
                </a:lnTo>
                <a:lnTo>
                  <a:pt x="178" y="693"/>
                </a:lnTo>
                <a:lnTo>
                  <a:pt x="170" y="683"/>
                </a:lnTo>
                <a:lnTo>
                  <a:pt x="164" y="673"/>
                </a:lnTo>
                <a:lnTo>
                  <a:pt x="158" y="663"/>
                </a:lnTo>
                <a:lnTo>
                  <a:pt x="154" y="651"/>
                </a:lnTo>
                <a:lnTo>
                  <a:pt x="148" y="627"/>
                </a:lnTo>
                <a:lnTo>
                  <a:pt x="146" y="599"/>
                </a:lnTo>
                <a:lnTo>
                  <a:pt x="0" y="599"/>
                </a:lnTo>
                <a:lnTo>
                  <a:pt x="0" y="599"/>
                </a:lnTo>
                <a:lnTo>
                  <a:pt x="4" y="629"/>
                </a:lnTo>
                <a:lnTo>
                  <a:pt x="10" y="657"/>
                </a:lnTo>
                <a:lnTo>
                  <a:pt x="16" y="683"/>
                </a:lnTo>
                <a:lnTo>
                  <a:pt x="24" y="707"/>
                </a:lnTo>
                <a:lnTo>
                  <a:pt x="36" y="729"/>
                </a:lnTo>
                <a:lnTo>
                  <a:pt x="48" y="749"/>
                </a:lnTo>
                <a:lnTo>
                  <a:pt x="60" y="767"/>
                </a:lnTo>
                <a:lnTo>
                  <a:pt x="76" y="785"/>
                </a:lnTo>
                <a:lnTo>
                  <a:pt x="76" y="785"/>
                </a:lnTo>
                <a:lnTo>
                  <a:pt x="94" y="799"/>
                </a:lnTo>
                <a:lnTo>
                  <a:pt x="112" y="813"/>
                </a:lnTo>
                <a:lnTo>
                  <a:pt x="132" y="825"/>
                </a:lnTo>
                <a:lnTo>
                  <a:pt x="154" y="833"/>
                </a:lnTo>
                <a:lnTo>
                  <a:pt x="178" y="841"/>
                </a:lnTo>
                <a:lnTo>
                  <a:pt x="202" y="849"/>
                </a:lnTo>
                <a:lnTo>
                  <a:pt x="230" y="853"/>
                </a:lnTo>
                <a:lnTo>
                  <a:pt x="258" y="855"/>
                </a:lnTo>
                <a:lnTo>
                  <a:pt x="258" y="945"/>
                </a:lnTo>
                <a:lnTo>
                  <a:pt x="318" y="945"/>
                </a:lnTo>
                <a:lnTo>
                  <a:pt x="318" y="855"/>
                </a:lnTo>
                <a:lnTo>
                  <a:pt x="318" y="855"/>
                </a:lnTo>
                <a:lnTo>
                  <a:pt x="356" y="851"/>
                </a:lnTo>
                <a:lnTo>
                  <a:pt x="390" y="845"/>
                </a:lnTo>
                <a:lnTo>
                  <a:pt x="420" y="837"/>
                </a:lnTo>
                <a:lnTo>
                  <a:pt x="446" y="825"/>
                </a:lnTo>
                <a:lnTo>
                  <a:pt x="446" y="825"/>
                </a:lnTo>
                <a:lnTo>
                  <a:pt x="470" y="811"/>
                </a:lnTo>
                <a:lnTo>
                  <a:pt x="492" y="797"/>
                </a:lnTo>
                <a:lnTo>
                  <a:pt x="510" y="781"/>
                </a:lnTo>
                <a:lnTo>
                  <a:pt x="526" y="765"/>
                </a:lnTo>
                <a:lnTo>
                  <a:pt x="526" y="765"/>
                </a:lnTo>
                <a:lnTo>
                  <a:pt x="540" y="749"/>
                </a:lnTo>
                <a:lnTo>
                  <a:pt x="550" y="733"/>
                </a:lnTo>
                <a:lnTo>
                  <a:pt x="560" y="715"/>
                </a:lnTo>
                <a:lnTo>
                  <a:pt x="566" y="697"/>
                </a:lnTo>
                <a:lnTo>
                  <a:pt x="566" y="697"/>
                </a:lnTo>
                <a:lnTo>
                  <a:pt x="576" y="667"/>
                </a:lnTo>
                <a:lnTo>
                  <a:pt x="578" y="653"/>
                </a:lnTo>
                <a:lnTo>
                  <a:pt x="578" y="641"/>
                </a:lnTo>
                <a:lnTo>
                  <a:pt x="578" y="641"/>
                </a:lnTo>
                <a:lnTo>
                  <a:pt x="578" y="613"/>
                </a:lnTo>
                <a:lnTo>
                  <a:pt x="574" y="581"/>
                </a:lnTo>
                <a:lnTo>
                  <a:pt x="574" y="581"/>
                </a:lnTo>
                <a:lnTo>
                  <a:pt x="572" y="565"/>
                </a:lnTo>
                <a:lnTo>
                  <a:pt x="566" y="546"/>
                </a:lnTo>
                <a:lnTo>
                  <a:pt x="560" y="530"/>
                </a:lnTo>
                <a:lnTo>
                  <a:pt x="552" y="514"/>
                </a:lnTo>
                <a:lnTo>
                  <a:pt x="552" y="514"/>
                </a:lnTo>
                <a:close/>
                <a:moveTo>
                  <a:pt x="258" y="370"/>
                </a:moveTo>
                <a:lnTo>
                  <a:pt x="258" y="370"/>
                </a:lnTo>
                <a:lnTo>
                  <a:pt x="234" y="364"/>
                </a:lnTo>
                <a:lnTo>
                  <a:pt x="216" y="358"/>
                </a:lnTo>
                <a:lnTo>
                  <a:pt x="198" y="350"/>
                </a:lnTo>
                <a:lnTo>
                  <a:pt x="186" y="340"/>
                </a:lnTo>
                <a:lnTo>
                  <a:pt x="186" y="340"/>
                </a:lnTo>
                <a:lnTo>
                  <a:pt x="176" y="330"/>
                </a:lnTo>
                <a:lnTo>
                  <a:pt x="170" y="318"/>
                </a:lnTo>
                <a:lnTo>
                  <a:pt x="166" y="304"/>
                </a:lnTo>
                <a:lnTo>
                  <a:pt x="164" y="288"/>
                </a:lnTo>
                <a:lnTo>
                  <a:pt x="164" y="288"/>
                </a:lnTo>
                <a:lnTo>
                  <a:pt x="166" y="268"/>
                </a:lnTo>
                <a:lnTo>
                  <a:pt x="172" y="250"/>
                </a:lnTo>
                <a:lnTo>
                  <a:pt x="172" y="250"/>
                </a:lnTo>
                <a:lnTo>
                  <a:pt x="182" y="236"/>
                </a:lnTo>
                <a:lnTo>
                  <a:pt x="194" y="222"/>
                </a:lnTo>
                <a:lnTo>
                  <a:pt x="194" y="222"/>
                </a:lnTo>
                <a:lnTo>
                  <a:pt x="208" y="214"/>
                </a:lnTo>
                <a:lnTo>
                  <a:pt x="224" y="206"/>
                </a:lnTo>
                <a:lnTo>
                  <a:pt x="224" y="206"/>
                </a:lnTo>
                <a:lnTo>
                  <a:pt x="240" y="202"/>
                </a:lnTo>
                <a:lnTo>
                  <a:pt x="258" y="202"/>
                </a:lnTo>
                <a:lnTo>
                  <a:pt x="258" y="370"/>
                </a:lnTo>
                <a:close/>
                <a:moveTo>
                  <a:pt x="420" y="677"/>
                </a:moveTo>
                <a:lnTo>
                  <a:pt x="420" y="677"/>
                </a:lnTo>
                <a:lnTo>
                  <a:pt x="408" y="693"/>
                </a:lnTo>
                <a:lnTo>
                  <a:pt x="394" y="707"/>
                </a:lnTo>
                <a:lnTo>
                  <a:pt x="394" y="707"/>
                </a:lnTo>
                <a:lnTo>
                  <a:pt x="378" y="719"/>
                </a:lnTo>
                <a:lnTo>
                  <a:pt x="358" y="727"/>
                </a:lnTo>
                <a:lnTo>
                  <a:pt x="358" y="727"/>
                </a:lnTo>
                <a:lnTo>
                  <a:pt x="338" y="733"/>
                </a:lnTo>
                <a:lnTo>
                  <a:pt x="318" y="735"/>
                </a:lnTo>
                <a:lnTo>
                  <a:pt x="318" y="536"/>
                </a:lnTo>
                <a:lnTo>
                  <a:pt x="318" y="536"/>
                </a:lnTo>
                <a:lnTo>
                  <a:pt x="348" y="544"/>
                </a:lnTo>
                <a:lnTo>
                  <a:pt x="372" y="554"/>
                </a:lnTo>
                <a:lnTo>
                  <a:pt x="390" y="562"/>
                </a:lnTo>
                <a:lnTo>
                  <a:pt x="406" y="573"/>
                </a:lnTo>
                <a:lnTo>
                  <a:pt x="406" y="573"/>
                </a:lnTo>
                <a:lnTo>
                  <a:pt x="416" y="585"/>
                </a:lnTo>
                <a:lnTo>
                  <a:pt x="424" y="599"/>
                </a:lnTo>
                <a:lnTo>
                  <a:pt x="430" y="615"/>
                </a:lnTo>
                <a:lnTo>
                  <a:pt x="430" y="635"/>
                </a:lnTo>
                <a:lnTo>
                  <a:pt x="430" y="635"/>
                </a:lnTo>
                <a:lnTo>
                  <a:pt x="430" y="647"/>
                </a:lnTo>
                <a:lnTo>
                  <a:pt x="428" y="657"/>
                </a:lnTo>
                <a:lnTo>
                  <a:pt x="426" y="667"/>
                </a:lnTo>
                <a:lnTo>
                  <a:pt x="420" y="677"/>
                </a:lnTo>
                <a:lnTo>
                  <a:pt x="420" y="677"/>
                </a:lnTo>
                <a:close/>
              </a:path>
            </a:pathLst>
          </a:custGeom>
          <a:solidFill>
            <a:srgbClr val="4646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8191" tIns="39096" rIns="78191" bIns="3909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97" name="Group 134">
            <a:extLst>
              <a:ext uri="{FF2B5EF4-FFF2-40B4-BE49-F238E27FC236}">
                <a16:creationId xmlns:a16="http://schemas.microsoft.com/office/drawing/2014/main" id="{F237A8CB-B58D-2D74-3A91-35CBE1F6C7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410437" y="3999793"/>
            <a:ext cx="513151" cy="578335"/>
            <a:chOff x="1255" y="0"/>
            <a:chExt cx="5920" cy="6672"/>
          </a:xfrm>
          <a:solidFill>
            <a:srgbClr val="464646"/>
          </a:solidFill>
        </p:grpSpPr>
        <p:sp>
          <p:nvSpPr>
            <p:cNvPr id="98" name="Freeform 135">
              <a:extLst>
                <a:ext uri="{FF2B5EF4-FFF2-40B4-BE49-F238E27FC236}">
                  <a16:creationId xmlns:a16="http://schemas.microsoft.com/office/drawing/2014/main" id="{91CDC8A0-B086-D969-DD0C-651D1B8BE7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57" y="3906"/>
              <a:ext cx="1023" cy="1020"/>
            </a:xfrm>
            <a:custGeom>
              <a:avLst/>
              <a:gdLst>
                <a:gd name="T0" fmla="*/ 0 w 1023"/>
                <a:gd name="T1" fmla="*/ 1020 h 1020"/>
                <a:gd name="T2" fmla="*/ 1023 w 1023"/>
                <a:gd name="T3" fmla="*/ 1020 h 1020"/>
                <a:gd name="T4" fmla="*/ 1023 w 1023"/>
                <a:gd name="T5" fmla="*/ 0 h 1020"/>
                <a:gd name="T6" fmla="*/ 0 w 1023"/>
                <a:gd name="T7" fmla="*/ 0 h 1020"/>
                <a:gd name="T8" fmla="*/ 0 w 1023"/>
                <a:gd name="T9" fmla="*/ 1020 h 1020"/>
                <a:gd name="T10" fmla="*/ 254 w 1023"/>
                <a:gd name="T11" fmla="*/ 252 h 1020"/>
                <a:gd name="T12" fmla="*/ 768 w 1023"/>
                <a:gd name="T13" fmla="*/ 252 h 1020"/>
                <a:gd name="T14" fmla="*/ 768 w 1023"/>
                <a:gd name="T15" fmla="*/ 768 h 1020"/>
                <a:gd name="T16" fmla="*/ 254 w 1023"/>
                <a:gd name="T17" fmla="*/ 768 h 1020"/>
                <a:gd name="T18" fmla="*/ 254 w 1023"/>
                <a:gd name="T19" fmla="*/ 252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3" h="1020">
                  <a:moveTo>
                    <a:pt x="0" y="1020"/>
                  </a:moveTo>
                  <a:lnTo>
                    <a:pt x="1023" y="1020"/>
                  </a:lnTo>
                  <a:lnTo>
                    <a:pt x="1023" y="0"/>
                  </a:lnTo>
                  <a:lnTo>
                    <a:pt x="0" y="0"/>
                  </a:lnTo>
                  <a:lnTo>
                    <a:pt x="0" y="1020"/>
                  </a:lnTo>
                  <a:close/>
                  <a:moveTo>
                    <a:pt x="254" y="252"/>
                  </a:moveTo>
                  <a:lnTo>
                    <a:pt x="768" y="252"/>
                  </a:lnTo>
                  <a:lnTo>
                    <a:pt x="768" y="768"/>
                  </a:lnTo>
                  <a:lnTo>
                    <a:pt x="254" y="768"/>
                  </a:lnTo>
                  <a:lnTo>
                    <a:pt x="254" y="2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Freeform 136">
              <a:extLst>
                <a:ext uri="{FF2B5EF4-FFF2-40B4-BE49-F238E27FC236}">
                  <a16:creationId xmlns:a16="http://schemas.microsoft.com/office/drawing/2014/main" id="{00FF57AF-4699-8CC1-4D96-5F1801CEA8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82" y="3906"/>
              <a:ext cx="1022" cy="1020"/>
            </a:xfrm>
            <a:custGeom>
              <a:avLst/>
              <a:gdLst>
                <a:gd name="T0" fmla="*/ 0 w 1022"/>
                <a:gd name="T1" fmla="*/ 1020 h 1020"/>
                <a:gd name="T2" fmla="*/ 1022 w 1022"/>
                <a:gd name="T3" fmla="*/ 1020 h 1020"/>
                <a:gd name="T4" fmla="*/ 1022 w 1022"/>
                <a:gd name="T5" fmla="*/ 0 h 1020"/>
                <a:gd name="T6" fmla="*/ 0 w 1022"/>
                <a:gd name="T7" fmla="*/ 0 h 1020"/>
                <a:gd name="T8" fmla="*/ 0 w 1022"/>
                <a:gd name="T9" fmla="*/ 1020 h 1020"/>
                <a:gd name="T10" fmla="*/ 254 w 1022"/>
                <a:gd name="T11" fmla="*/ 252 h 1020"/>
                <a:gd name="T12" fmla="*/ 768 w 1022"/>
                <a:gd name="T13" fmla="*/ 252 h 1020"/>
                <a:gd name="T14" fmla="*/ 768 w 1022"/>
                <a:gd name="T15" fmla="*/ 768 h 1020"/>
                <a:gd name="T16" fmla="*/ 254 w 1022"/>
                <a:gd name="T17" fmla="*/ 768 h 1020"/>
                <a:gd name="T18" fmla="*/ 254 w 1022"/>
                <a:gd name="T19" fmla="*/ 252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2" h="1020">
                  <a:moveTo>
                    <a:pt x="0" y="1020"/>
                  </a:moveTo>
                  <a:lnTo>
                    <a:pt x="1022" y="1020"/>
                  </a:lnTo>
                  <a:lnTo>
                    <a:pt x="1022" y="0"/>
                  </a:lnTo>
                  <a:lnTo>
                    <a:pt x="0" y="0"/>
                  </a:lnTo>
                  <a:lnTo>
                    <a:pt x="0" y="1020"/>
                  </a:lnTo>
                  <a:close/>
                  <a:moveTo>
                    <a:pt x="254" y="252"/>
                  </a:moveTo>
                  <a:lnTo>
                    <a:pt x="768" y="252"/>
                  </a:lnTo>
                  <a:lnTo>
                    <a:pt x="768" y="768"/>
                  </a:lnTo>
                  <a:lnTo>
                    <a:pt x="254" y="768"/>
                  </a:lnTo>
                  <a:lnTo>
                    <a:pt x="254" y="2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Freeform 137">
              <a:extLst>
                <a:ext uri="{FF2B5EF4-FFF2-40B4-BE49-F238E27FC236}">
                  <a16:creationId xmlns:a16="http://schemas.microsoft.com/office/drawing/2014/main" id="{382DDE22-55D4-85DB-1160-25702509C4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06" y="3906"/>
              <a:ext cx="1023" cy="1020"/>
            </a:xfrm>
            <a:custGeom>
              <a:avLst/>
              <a:gdLst>
                <a:gd name="T0" fmla="*/ 0 w 1023"/>
                <a:gd name="T1" fmla="*/ 1020 h 1020"/>
                <a:gd name="T2" fmla="*/ 1023 w 1023"/>
                <a:gd name="T3" fmla="*/ 1020 h 1020"/>
                <a:gd name="T4" fmla="*/ 1023 w 1023"/>
                <a:gd name="T5" fmla="*/ 0 h 1020"/>
                <a:gd name="T6" fmla="*/ 0 w 1023"/>
                <a:gd name="T7" fmla="*/ 0 h 1020"/>
                <a:gd name="T8" fmla="*/ 0 w 1023"/>
                <a:gd name="T9" fmla="*/ 1020 h 1020"/>
                <a:gd name="T10" fmla="*/ 254 w 1023"/>
                <a:gd name="T11" fmla="*/ 252 h 1020"/>
                <a:gd name="T12" fmla="*/ 769 w 1023"/>
                <a:gd name="T13" fmla="*/ 252 h 1020"/>
                <a:gd name="T14" fmla="*/ 769 w 1023"/>
                <a:gd name="T15" fmla="*/ 768 h 1020"/>
                <a:gd name="T16" fmla="*/ 254 w 1023"/>
                <a:gd name="T17" fmla="*/ 768 h 1020"/>
                <a:gd name="T18" fmla="*/ 254 w 1023"/>
                <a:gd name="T19" fmla="*/ 252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3" h="1020">
                  <a:moveTo>
                    <a:pt x="0" y="1020"/>
                  </a:moveTo>
                  <a:lnTo>
                    <a:pt x="1023" y="1020"/>
                  </a:lnTo>
                  <a:lnTo>
                    <a:pt x="1023" y="0"/>
                  </a:lnTo>
                  <a:lnTo>
                    <a:pt x="0" y="0"/>
                  </a:lnTo>
                  <a:lnTo>
                    <a:pt x="0" y="1020"/>
                  </a:lnTo>
                  <a:close/>
                  <a:moveTo>
                    <a:pt x="254" y="252"/>
                  </a:moveTo>
                  <a:lnTo>
                    <a:pt x="769" y="252"/>
                  </a:lnTo>
                  <a:lnTo>
                    <a:pt x="769" y="768"/>
                  </a:lnTo>
                  <a:lnTo>
                    <a:pt x="254" y="768"/>
                  </a:lnTo>
                  <a:lnTo>
                    <a:pt x="254" y="2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Freeform 138">
              <a:extLst>
                <a:ext uri="{FF2B5EF4-FFF2-40B4-BE49-F238E27FC236}">
                  <a16:creationId xmlns:a16="http://schemas.microsoft.com/office/drawing/2014/main" id="{1CF94080-A2F7-3EA1-DAA1-DA0AB81EB4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55" y="0"/>
              <a:ext cx="5920" cy="6672"/>
            </a:xfrm>
            <a:custGeom>
              <a:avLst/>
              <a:gdLst>
                <a:gd name="T0" fmla="*/ 5414 w 5920"/>
                <a:gd name="T1" fmla="*/ 2836 h 6672"/>
                <a:gd name="T2" fmla="*/ 5414 w 5920"/>
                <a:gd name="T3" fmla="*/ 958 h 6672"/>
                <a:gd name="T4" fmla="*/ 5720 w 5920"/>
                <a:gd name="T5" fmla="*/ 958 h 6672"/>
                <a:gd name="T6" fmla="*/ 5720 w 5920"/>
                <a:gd name="T7" fmla="*/ 0 h 6672"/>
                <a:gd name="T8" fmla="*/ 4215 w 5920"/>
                <a:gd name="T9" fmla="*/ 0 h 6672"/>
                <a:gd name="T10" fmla="*/ 4215 w 5920"/>
                <a:gd name="T11" fmla="*/ 958 h 6672"/>
                <a:gd name="T12" fmla="*/ 4442 w 5920"/>
                <a:gd name="T13" fmla="*/ 958 h 6672"/>
                <a:gd name="T14" fmla="*/ 4442 w 5920"/>
                <a:gd name="T15" fmla="*/ 2836 h 6672"/>
                <a:gd name="T16" fmla="*/ 3701 w 5920"/>
                <a:gd name="T17" fmla="*/ 2836 h 6672"/>
                <a:gd name="T18" fmla="*/ 3701 w 5920"/>
                <a:gd name="T19" fmla="*/ 598 h 6672"/>
                <a:gd name="T20" fmla="*/ 2567 w 5920"/>
                <a:gd name="T21" fmla="*/ 1612 h 6672"/>
                <a:gd name="T22" fmla="*/ 2567 w 5920"/>
                <a:gd name="T23" fmla="*/ 754 h 6672"/>
                <a:gd name="T24" fmla="*/ 0 w 5920"/>
                <a:gd name="T25" fmla="*/ 754 h 6672"/>
                <a:gd name="T26" fmla="*/ 0 w 5920"/>
                <a:gd name="T27" fmla="*/ 6672 h 6672"/>
                <a:gd name="T28" fmla="*/ 5920 w 5920"/>
                <a:gd name="T29" fmla="*/ 6672 h 6672"/>
                <a:gd name="T30" fmla="*/ 5920 w 5920"/>
                <a:gd name="T31" fmla="*/ 2836 h 6672"/>
                <a:gd name="T32" fmla="*/ 5414 w 5920"/>
                <a:gd name="T33" fmla="*/ 2836 h 6672"/>
                <a:gd name="T34" fmla="*/ 4468 w 5920"/>
                <a:gd name="T35" fmla="*/ 252 h 6672"/>
                <a:gd name="T36" fmla="*/ 5468 w 5920"/>
                <a:gd name="T37" fmla="*/ 252 h 6672"/>
                <a:gd name="T38" fmla="*/ 5468 w 5920"/>
                <a:gd name="T39" fmla="*/ 706 h 6672"/>
                <a:gd name="T40" fmla="*/ 5414 w 5920"/>
                <a:gd name="T41" fmla="*/ 706 h 6672"/>
                <a:gd name="T42" fmla="*/ 4468 w 5920"/>
                <a:gd name="T43" fmla="*/ 706 h 6672"/>
                <a:gd name="T44" fmla="*/ 4468 w 5920"/>
                <a:gd name="T45" fmla="*/ 252 h 6672"/>
                <a:gd name="T46" fmla="*/ 5668 w 5920"/>
                <a:gd name="T47" fmla="*/ 6420 h 6672"/>
                <a:gd name="T48" fmla="*/ 252 w 5920"/>
                <a:gd name="T49" fmla="*/ 6420 h 6672"/>
                <a:gd name="T50" fmla="*/ 252 w 5920"/>
                <a:gd name="T51" fmla="*/ 1006 h 6672"/>
                <a:gd name="T52" fmla="*/ 2315 w 5920"/>
                <a:gd name="T53" fmla="*/ 1006 h 6672"/>
                <a:gd name="T54" fmla="*/ 2315 w 5920"/>
                <a:gd name="T55" fmla="*/ 2176 h 6672"/>
                <a:gd name="T56" fmla="*/ 3449 w 5920"/>
                <a:gd name="T57" fmla="*/ 1162 h 6672"/>
                <a:gd name="T58" fmla="*/ 3449 w 5920"/>
                <a:gd name="T59" fmla="*/ 3088 h 6672"/>
                <a:gd name="T60" fmla="*/ 4694 w 5920"/>
                <a:gd name="T61" fmla="*/ 3088 h 6672"/>
                <a:gd name="T62" fmla="*/ 4694 w 5920"/>
                <a:gd name="T63" fmla="*/ 958 h 6672"/>
                <a:gd name="T64" fmla="*/ 5162 w 5920"/>
                <a:gd name="T65" fmla="*/ 958 h 6672"/>
                <a:gd name="T66" fmla="*/ 5162 w 5920"/>
                <a:gd name="T67" fmla="*/ 3088 h 6672"/>
                <a:gd name="T68" fmla="*/ 5668 w 5920"/>
                <a:gd name="T69" fmla="*/ 3088 h 6672"/>
                <a:gd name="T70" fmla="*/ 5668 w 5920"/>
                <a:gd name="T71" fmla="*/ 6420 h 6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920" h="6672">
                  <a:moveTo>
                    <a:pt x="5414" y="2836"/>
                  </a:moveTo>
                  <a:lnTo>
                    <a:pt x="5414" y="958"/>
                  </a:lnTo>
                  <a:lnTo>
                    <a:pt x="5720" y="958"/>
                  </a:lnTo>
                  <a:lnTo>
                    <a:pt x="5720" y="0"/>
                  </a:lnTo>
                  <a:lnTo>
                    <a:pt x="4215" y="0"/>
                  </a:lnTo>
                  <a:lnTo>
                    <a:pt x="4215" y="958"/>
                  </a:lnTo>
                  <a:lnTo>
                    <a:pt x="4442" y="958"/>
                  </a:lnTo>
                  <a:lnTo>
                    <a:pt x="4442" y="2836"/>
                  </a:lnTo>
                  <a:lnTo>
                    <a:pt x="3701" y="2836"/>
                  </a:lnTo>
                  <a:lnTo>
                    <a:pt x="3701" y="598"/>
                  </a:lnTo>
                  <a:lnTo>
                    <a:pt x="2567" y="1612"/>
                  </a:lnTo>
                  <a:lnTo>
                    <a:pt x="2567" y="754"/>
                  </a:lnTo>
                  <a:lnTo>
                    <a:pt x="0" y="754"/>
                  </a:lnTo>
                  <a:lnTo>
                    <a:pt x="0" y="6672"/>
                  </a:lnTo>
                  <a:lnTo>
                    <a:pt x="5920" y="6672"/>
                  </a:lnTo>
                  <a:lnTo>
                    <a:pt x="5920" y="2836"/>
                  </a:lnTo>
                  <a:lnTo>
                    <a:pt x="5414" y="2836"/>
                  </a:lnTo>
                  <a:close/>
                  <a:moveTo>
                    <a:pt x="4468" y="252"/>
                  </a:moveTo>
                  <a:lnTo>
                    <a:pt x="5468" y="252"/>
                  </a:lnTo>
                  <a:lnTo>
                    <a:pt x="5468" y="706"/>
                  </a:lnTo>
                  <a:lnTo>
                    <a:pt x="5414" y="706"/>
                  </a:lnTo>
                  <a:lnTo>
                    <a:pt x="4468" y="706"/>
                  </a:lnTo>
                  <a:lnTo>
                    <a:pt x="4468" y="252"/>
                  </a:lnTo>
                  <a:close/>
                  <a:moveTo>
                    <a:pt x="5668" y="6420"/>
                  </a:moveTo>
                  <a:lnTo>
                    <a:pt x="252" y="6420"/>
                  </a:lnTo>
                  <a:lnTo>
                    <a:pt x="252" y="1006"/>
                  </a:lnTo>
                  <a:lnTo>
                    <a:pt x="2315" y="1006"/>
                  </a:lnTo>
                  <a:lnTo>
                    <a:pt x="2315" y="2176"/>
                  </a:lnTo>
                  <a:lnTo>
                    <a:pt x="3449" y="1162"/>
                  </a:lnTo>
                  <a:lnTo>
                    <a:pt x="3449" y="3088"/>
                  </a:lnTo>
                  <a:lnTo>
                    <a:pt x="4694" y="3088"/>
                  </a:lnTo>
                  <a:lnTo>
                    <a:pt x="4694" y="958"/>
                  </a:lnTo>
                  <a:lnTo>
                    <a:pt x="5162" y="958"/>
                  </a:lnTo>
                  <a:lnTo>
                    <a:pt x="5162" y="3088"/>
                  </a:lnTo>
                  <a:lnTo>
                    <a:pt x="5668" y="3088"/>
                  </a:lnTo>
                  <a:lnTo>
                    <a:pt x="5668" y="6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92E7527D-3820-617A-7721-783EFCC9E6F4}"/>
              </a:ext>
            </a:extLst>
          </p:cNvPr>
          <p:cNvSpPr txBox="1"/>
          <p:nvPr/>
        </p:nvSpPr>
        <p:spPr>
          <a:xfrm>
            <a:off x="9186123" y="5487777"/>
            <a:ext cx="2415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$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5409200-C672-BD97-834D-5A8A6B20EE14}"/>
              </a:ext>
            </a:extLst>
          </p:cNvPr>
          <p:cNvSpPr txBox="1"/>
          <p:nvPr/>
        </p:nvSpPr>
        <p:spPr>
          <a:xfrm>
            <a:off x="9185920" y="5677233"/>
            <a:ext cx="205350" cy="306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$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86302FE-EDEB-24F8-4AE2-D9E679D412E4}"/>
              </a:ext>
            </a:extLst>
          </p:cNvPr>
          <p:cNvSpPr txBox="1"/>
          <p:nvPr/>
        </p:nvSpPr>
        <p:spPr>
          <a:xfrm>
            <a:off x="9099986" y="5618622"/>
            <a:ext cx="2415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$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59FCEBF-2A9D-16DF-DF71-7677D681D94C}"/>
              </a:ext>
            </a:extLst>
          </p:cNvPr>
          <p:cNvSpPr txBox="1"/>
          <p:nvPr/>
        </p:nvSpPr>
        <p:spPr>
          <a:xfrm>
            <a:off x="9257372" y="5604274"/>
            <a:ext cx="2415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$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7E867E4-22C9-0529-6CD1-20514CFE56B8}"/>
              </a:ext>
            </a:extLst>
          </p:cNvPr>
          <p:cNvSpPr txBox="1"/>
          <p:nvPr/>
        </p:nvSpPr>
        <p:spPr>
          <a:xfrm>
            <a:off x="551333" y="1049561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dirty="0">
                <a:solidFill>
                  <a:srgbClr val="02026A"/>
                </a:solidFill>
              </a:rPr>
              <a:t>Un esempio concreto: Cass. 25698/2022</a:t>
            </a:r>
          </a:p>
        </p:txBody>
      </p:sp>
    </p:spTree>
    <p:extLst>
      <p:ext uri="{BB962C8B-B14F-4D97-AF65-F5344CB8AC3E}">
        <p14:creationId xmlns:p14="http://schemas.microsoft.com/office/powerpoint/2010/main" val="3006823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Finalità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del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Modello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OCSE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Google Shape;397;g2c3f4acc313_1_2">
            <a:extLst>
              <a:ext uri="{FF2B5EF4-FFF2-40B4-BE49-F238E27FC236}">
                <a16:creationId xmlns:a16="http://schemas.microsoft.com/office/drawing/2014/main" id="{599DC5CE-DDBC-56CF-7564-0AEAFA9D05D5}"/>
              </a:ext>
            </a:extLst>
          </p:cNvPr>
          <p:cNvSpPr txBox="1">
            <a:spLocks/>
          </p:cNvSpPr>
          <p:nvPr/>
        </p:nvSpPr>
        <p:spPr>
          <a:xfrm>
            <a:off x="522214" y="2375342"/>
            <a:ext cx="11147571" cy="7655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+mj-lt"/>
              <a:buAutoNum type="arabicPeriod" startAt="2"/>
              <a:tabLst/>
              <a:defRPr/>
            </a:pP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Arial"/>
              </a:rPr>
              <a:t>1. Evitare le doppie imposizioni</a:t>
            </a:r>
            <a:endParaRPr kumimoji="0" lang="it-IT" sz="2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2" name="Google Shape;397;g2c3f4acc313_1_2">
            <a:extLst>
              <a:ext uri="{FF2B5EF4-FFF2-40B4-BE49-F238E27FC236}">
                <a16:creationId xmlns:a16="http://schemas.microsoft.com/office/drawing/2014/main" id="{41B35FC1-64D2-FEB9-E9A2-4D9BDDE96CFD}"/>
              </a:ext>
            </a:extLst>
          </p:cNvPr>
          <p:cNvSpPr txBox="1">
            <a:spLocks/>
          </p:cNvSpPr>
          <p:nvPr/>
        </p:nvSpPr>
        <p:spPr>
          <a:xfrm>
            <a:off x="522214" y="4296482"/>
            <a:ext cx="11147571" cy="7655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+mj-lt"/>
              <a:buAutoNum type="arabicPeriod" startAt="2"/>
              <a:tabLst/>
              <a:defRPr/>
            </a:pP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tabLst/>
              <a:defRPr/>
            </a:pPr>
            <a:r>
              <a:rPr lang="it-IT" sz="24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2. </a:t>
            </a: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Arial"/>
              </a:rPr>
              <a:t>Evitare le doppie NON imposizioni</a:t>
            </a:r>
            <a:endParaRPr kumimoji="0" lang="it-IT" sz="2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4A02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E3B3CF42-9BDC-3D82-AD7B-D5817EC933F4}"/>
              </a:ext>
            </a:extLst>
          </p:cNvPr>
          <p:cNvSpPr/>
          <p:nvPr/>
        </p:nvSpPr>
        <p:spPr>
          <a:xfrm>
            <a:off x="5915891" y="3269673"/>
            <a:ext cx="360218" cy="858982"/>
          </a:xfrm>
          <a:prstGeom prst="down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39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Esempio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..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l’art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23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della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Convenzione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35E555-B941-2499-4678-564A6DBB2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76825"/>
              </p:ext>
            </p:extLst>
          </p:nvPr>
        </p:nvGraphicFramePr>
        <p:xfrm>
          <a:off x="442950" y="1492222"/>
          <a:ext cx="11306100" cy="427721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653050">
                  <a:extLst>
                    <a:ext uri="{9D8B030D-6E8A-4147-A177-3AD203B41FA5}">
                      <a16:colId xmlns:a16="http://schemas.microsoft.com/office/drawing/2014/main" val="2009972291"/>
                    </a:ext>
                  </a:extLst>
                </a:gridCol>
                <a:gridCol w="5653050">
                  <a:extLst>
                    <a:ext uri="{9D8B030D-6E8A-4147-A177-3AD203B41FA5}">
                      <a16:colId xmlns:a16="http://schemas.microsoft.com/office/drawing/2014/main" val="4218033601"/>
                    </a:ext>
                  </a:extLst>
                </a:gridCol>
              </a:tblGrid>
              <a:tr h="42894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it-IT" dirty="0"/>
                        <a:t>Art. 23 A – EXEMPTION METHOD</a:t>
                      </a:r>
                      <a:endParaRPr lang="it-IT" dirty="0">
                        <a:latin typeface="Georgia" panose="02040502050405020303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2026A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it-IT" dirty="0"/>
                        <a:t>Art. 23 B – CREDIT METHOD</a:t>
                      </a:r>
                      <a:endParaRPr lang="it-IT" dirty="0">
                        <a:latin typeface="Georgia" panose="02040502050405020303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202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57376"/>
                  </a:ext>
                </a:extLst>
              </a:tr>
              <a:tr h="3848271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it-IT" sz="1300" dirty="0"/>
                        <a:t>Quando un residente di uno Stato contraente ricava redditi o possiede un patrimonio che può essere tassato nell'altro Stato contraente […] il </a:t>
                      </a:r>
                      <a:r>
                        <a:rPr lang="it-IT" sz="1300" b="1" u="sng" dirty="0"/>
                        <a:t>primo Stato menzionato esenta da imposta tale reddito o patrimonio</a:t>
                      </a:r>
                      <a:r>
                        <a:rPr lang="it-IT" sz="1300" dirty="0"/>
                        <a:t>, fatte salve le disposizioni dei paragrafi 2 e 3. 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it-IT" sz="1300" dirty="0"/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it-IT" sz="1300" dirty="0"/>
                        <a:t>[…]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it-IT" sz="1300" dirty="0"/>
                        <a:t>[…] </a:t>
                      </a:r>
                      <a:r>
                        <a:rPr lang="it-IT" sz="1300" b="1" u="sng" dirty="0"/>
                        <a:t>(esenzione con progressione)</a:t>
                      </a:r>
                      <a:r>
                        <a:rPr lang="it-IT" sz="1300" dirty="0"/>
                        <a:t>. 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it-IT" sz="1300" b="0" u="none" dirty="0"/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it-IT" sz="1300" b="1" u="sng" dirty="0"/>
                        <a:t>Le disposizioni del paragrafo 1 non si applicano al reddito derivato o al capitale posseduto da un residente di uno Stato contraente quando l'altro Stato contraente applica le disposizioni della presente Convenzione per esentare tale reddito o capitale da imposta o applica le disposizioni del paragrafo 2 dell'articolo 10 o 11 a tale reddito (evita doppia non imposizione).</a:t>
                      </a:r>
                      <a:endParaRPr lang="it-IT" sz="1300" b="1" u="sng" dirty="0">
                        <a:latin typeface="Georgia" panose="02040502050405020303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Arial"/>
                          <a:sym typeface="Arial"/>
                        </a:defRPr>
                      </a:lvl9pPr>
                    </a:lstStyle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it-IT" sz="1300" dirty="0"/>
                        <a:t>Qualora un residente di uno Stato contraente ricavi un reddito o possieda un capitale che può essere tassato nell'altro Stato contraente […] il primo Stato menzionato consentirà: </a:t>
                      </a:r>
                    </a:p>
                    <a:p>
                      <a:pPr marL="342900" lvl="1" indent="-342900" algn="just">
                        <a:buFont typeface="+mj-lt"/>
                        <a:buAutoNum type="alphaLcParenR"/>
                      </a:pPr>
                      <a:r>
                        <a:rPr lang="it-IT" sz="1300" dirty="0"/>
                        <a:t>in detrazione dall'imposta sul reddito di tale residente, </a:t>
                      </a:r>
                      <a:r>
                        <a:rPr lang="it-IT" sz="1300" b="1" u="sng" dirty="0"/>
                        <a:t>un importo pari all'imposta sul reddito pagata in tale altro Stato</a:t>
                      </a:r>
                      <a:r>
                        <a:rPr lang="it-IT" sz="1300" dirty="0"/>
                        <a:t>; </a:t>
                      </a:r>
                    </a:p>
                    <a:p>
                      <a:pPr marL="342900" lvl="1" indent="-342900" algn="just">
                        <a:buFont typeface="+mj-lt"/>
                        <a:buAutoNum type="alphaLcParenR"/>
                      </a:pPr>
                      <a:r>
                        <a:rPr lang="it-IT" sz="1300" dirty="0"/>
                        <a:t>in detrazione dall'imposta sul capitale di tale residente, </a:t>
                      </a:r>
                      <a:r>
                        <a:rPr lang="it-IT" sz="1300" b="1" u="sng" dirty="0"/>
                        <a:t>un importo pari all'imposta sul capitale pagata in tale altro Stato</a:t>
                      </a:r>
                      <a:r>
                        <a:rPr lang="it-IT" sz="1300" dirty="0"/>
                        <a:t>. </a:t>
                      </a:r>
                    </a:p>
                    <a:p>
                      <a:pPr marL="0" lvl="1" indent="0" algn="just">
                        <a:buFont typeface="+mj-lt"/>
                        <a:buNone/>
                      </a:pPr>
                      <a:r>
                        <a:rPr lang="it-IT" sz="1300" dirty="0"/>
                        <a:t>Tale deduzione in entrambi i casi non deve tuttavia eccedere la parte dell'imposta sul reddito o dell'imposta sul capitale, calcolata prima che la detrazione sia accordata, che è attribuibile, a seconda dei casi, al reddito o al capitale che può essere tassato in tale altro Stato. </a:t>
                      </a:r>
                    </a:p>
                    <a:p>
                      <a:pPr marL="342900" lvl="1" indent="-342900" algn="just">
                        <a:buFont typeface="+mj-lt"/>
                        <a:buAutoNum type="arabicPeriod" startAt="2"/>
                      </a:pPr>
                      <a:r>
                        <a:rPr lang="it-IT" sz="1300" dirty="0"/>
                        <a:t>Qualora, in conformità a una qualsiasi disposizione della Convenzione, il reddito derivante o il capitale posseduto da un residente di uno Stato contraente sia esente da imposta in tale altro Stato, lo Stato di residenza può tuttavia, nel calcolare l'importo dell'imposta sul reddito o sul capitale rimanente di tale residente, tenere conto del reddito o del capitale esentato </a:t>
                      </a:r>
                      <a:r>
                        <a:rPr lang="it-IT" sz="1300" b="1" u="sng" dirty="0"/>
                        <a:t>(c.d. esenzione con progressione)</a:t>
                      </a:r>
                      <a:r>
                        <a:rPr lang="it-IT" sz="1300" dirty="0"/>
                        <a:t>.</a:t>
                      </a:r>
                      <a:endParaRPr lang="it-IT" sz="1300" dirty="0">
                        <a:latin typeface="Georgia" panose="02040502050405020303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492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796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Convenzione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Italia - San Marino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2A62CA-4C96-7031-DD7D-F60A71310C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1416" y="1532391"/>
            <a:ext cx="6929167" cy="4360410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92A4DF-93E9-2771-BC0F-8CE40BBFAD6B}"/>
              </a:ext>
            </a:extLst>
          </p:cNvPr>
          <p:cNvSpPr/>
          <p:nvPr/>
        </p:nvSpPr>
        <p:spPr>
          <a:xfrm>
            <a:off x="2631416" y="4304146"/>
            <a:ext cx="6929167" cy="1496291"/>
          </a:xfrm>
          <a:prstGeom prst="roundRect">
            <a:avLst/>
          </a:prstGeom>
          <a:solidFill>
            <a:srgbClr val="D6E5FE">
              <a:alpha val="21000"/>
            </a:srgbClr>
          </a:solidFill>
          <a:ln w="28575"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083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26A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D0F814-3615-4F3D-974D-4356B45738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>
                <a:solidFill>
                  <a:schemeClr val="bg1"/>
                </a:solidFill>
              </a:rPr>
              <a:pPr/>
              <a:t>8</a:t>
            </a:fld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8379C08-5BE6-F233-FD3A-82D3FAC375CC}"/>
              </a:ext>
            </a:extLst>
          </p:cNvPr>
          <p:cNvSpPr txBox="1">
            <a:spLocks/>
          </p:cNvSpPr>
          <p:nvPr/>
        </p:nvSpPr>
        <p:spPr>
          <a:xfrm>
            <a:off x="1352511" y="2103581"/>
            <a:ext cx="9944100" cy="24037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Cosa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succede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se uno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Stato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contraente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non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considera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la pensione quale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reddito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6147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 amt="8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38775" y="189383"/>
            <a:ext cx="6683316" cy="6537794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E4B8E-0AE5-4827-96D7-2073F99DD3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F1BA1C28-FBAF-4DE1-925B-DCF8E1B4A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14" y="488259"/>
            <a:ext cx="11147572" cy="555776"/>
          </a:xfrm>
        </p:spPr>
        <p:txBody>
          <a:bodyPr/>
          <a:lstStyle/>
          <a:p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Esempi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pratici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Albania</a:t>
            </a:r>
            <a:endParaRPr lang="it-IT" sz="3200" b="0" i="0" u="none" strike="noStrike" baseline="0" dirty="0">
              <a:solidFill>
                <a:srgbClr val="202124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13980781-AC99-3729-94E4-113D00D5B53F}"/>
              </a:ext>
            </a:extLst>
          </p:cNvPr>
          <p:cNvSpPr>
            <a:spLocks/>
          </p:cNvSpPr>
          <p:nvPr/>
        </p:nvSpPr>
        <p:spPr bwMode="auto">
          <a:xfrm>
            <a:off x="522214" y="1629897"/>
            <a:ext cx="447868" cy="634252"/>
          </a:xfrm>
          <a:custGeom>
            <a:avLst/>
            <a:gdLst/>
            <a:ahLst/>
            <a:cxnLst>
              <a:cxn ang="0">
                <a:pos x="116" y="71"/>
              </a:cxn>
              <a:cxn ang="0">
                <a:pos x="115" y="109"/>
              </a:cxn>
              <a:cxn ang="0">
                <a:pos x="108" y="124"/>
              </a:cxn>
              <a:cxn ang="0">
                <a:pos x="91" y="126"/>
              </a:cxn>
              <a:cxn ang="0">
                <a:pos x="65" y="136"/>
              </a:cxn>
              <a:cxn ang="0">
                <a:pos x="60" y="142"/>
              </a:cxn>
              <a:cxn ang="0">
                <a:pos x="28" y="145"/>
              </a:cxn>
              <a:cxn ang="0">
                <a:pos x="20" y="143"/>
              </a:cxn>
              <a:cxn ang="0">
                <a:pos x="15" y="132"/>
              </a:cxn>
              <a:cxn ang="0">
                <a:pos x="12" y="122"/>
              </a:cxn>
              <a:cxn ang="0">
                <a:pos x="25" y="118"/>
              </a:cxn>
              <a:cxn ang="0">
                <a:pos x="40" y="110"/>
              </a:cxn>
              <a:cxn ang="0">
                <a:pos x="44" y="105"/>
              </a:cxn>
              <a:cxn ang="0">
                <a:pos x="27" y="106"/>
              </a:cxn>
              <a:cxn ang="0">
                <a:pos x="40" y="88"/>
              </a:cxn>
              <a:cxn ang="0">
                <a:pos x="37" y="85"/>
              </a:cxn>
              <a:cxn ang="0">
                <a:pos x="19" y="73"/>
              </a:cxn>
              <a:cxn ang="0">
                <a:pos x="30" y="63"/>
              </a:cxn>
              <a:cxn ang="0">
                <a:pos x="20" y="55"/>
              </a:cxn>
              <a:cxn ang="0">
                <a:pos x="18" y="48"/>
              </a:cxn>
              <a:cxn ang="0">
                <a:pos x="38" y="46"/>
              </a:cxn>
              <a:cxn ang="0">
                <a:pos x="52" y="47"/>
              </a:cxn>
              <a:cxn ang="0">
                <a:pos x="65" y="36"/>
              </a:cxn>
              <a:cxn ang="0">
                <a:pos x="51" y="31"/>
              </a:cxn>
              <a:cxn ang="0">
                <a:pos x="60" y="21"/>
              </a:cxn>
              <a:cxn ang="0">
                <a:pos x="77" y="9"/>
              </a:cxn>
              <a:cxn ang="0">
                <a:pos x="91" y="6"/>
              </a:cxn>
              <a:cxn ang="0">
                <a:pos x="90" y="15"/>
              </a:cxn>
              <a:cxn ang="0">
                <a:pos x="78" y="29"/>
              </a:cxn>
              <a:cxn ang="0">
                <a:pos x="71" y="36"/>
              </a:cxn>
              <a:cxn ang="0">
                <a:pos x="91" y="48"/>
              </a:cxn>
              <a:cxn ang="0">
                <a:pos x="98" y="44"/>
              </a:cxn>
              <a:cxn ang="0">
                <a:pos x="104" y="52"/>
              </a:cxn>
              <a:cxn ang="0">
                <a:pos x="113" y="52"/>
              </a:cxn>
              <a:cxn ang="0">
                <a:pos x="113" y="58"/>
              </a:cxn>
              <a:cxn ang="0">
                <a:pos x="116" y="71"/>
              </a:cxn>
            </a:cxnLst>
            <a:rect l="0" t="0" r="r" b="b"/>
            <a:pathLst>
              <a:path w="123" h="154">
                <a:moveTo>
                  <a:pt x="116" y="71"/>
                </a:moveTo>
                <a:cubicBezTo>
                  <a:pt x="120" y="82"/>
                  <a:pt x="123" y="94"/>
                  <a:pt x="115" y="109"/>
                </a:cubicBezTo>
                <a:cubicBezTo>
                  <a:pt x="107" y="123"/>
                  <a:pt x="117" y="126"/>
                  <a:pt x="108" y="124"/>
                </a:cubicBezTo>
                <a:cubicBezTo>
                  <a:pt x="99" y="121"/>
                  <a:pt x="101" y="124"/>
                  <a:pt x="91" y="126"/>
                </a:cubicBezTo>
                <a:cubicBezTo>
                  <a:pt x="80" y="127"/>
                  <a:pt x="67" y="142"/>
                  <a:pt x="65" y="136"/>
                </a:cubicBezTo>
                <a:cubicBezTo>
                  <a:pt x="63" y="130"/>
                  <a:pt x="63" y="136"/>
                  <a:pt x="60" y="142"/>
                </a:cubicBezTo>
                <a:cubicBezTo>
                  <a:pt x="57" y="148"/>
                  <a:pt x="18" y="154"/>
                  <a:pt x="28" y="145"/>
                </a:cubicBezTo>
                <a:cubicBezTo>
                  <a:pt x="41" y="133"/>
                  <a:pt x="12" y="152"/>
                  <a:pt x="20" y="143"/>
                </a:cubicBezTo>
                <a:cubicBezTo>
                  <a:pt x="27" y="135"/>
                  <a:pt x="4" y="143"/>
                  <a:pt x="15" y="132"/>
                </a:cubicBezTo>
                <a:cubicBezTo>
                  <a:pt x="26" y="121"/>
                  <a:pt x="0" y="133"/>
                  <a:pt x="12" y="122"/>
                </a:cubicBezTo>
                <a:cubicBezTo>
                  <a:pt x="19" y="116"/>
                  <a:pt x="29" y="123"/>
                  <a:pt x="25" y="118"/>
                </a:cubicBezTo>
                <a:cubicBezTo>
                  <a:pt x="22" y="114"/>
                  <a:pt x="27" y="111"/>
                  <a:pt x="40" y="110"/>
                </a:cubicBezTo>
                <a:cubicBezTo>
                  <a:pt x="54" y="108"/>
                  <a:pt x="50" y="102"/>
                  <a:pt x="44" y="105"/>
                </a:cubicBezTo>
                <a:cubicBezTo>
                  <a:pt x="39" y="107"/>
                  <a:pt x="12" y="115"/>
                  <a:pt x="27" y="106"/>
                </a:cubicBezTo>
                <a:cubicBezTo>
                  <a:pt x="42" y="96"/>
                  <a:pt x="28" y="92"/>
                  <a:pt x="40" y="88"/>
                </a:cubicBezTo>
                <a:cubicBezTo>
                  <a:pt x="52" y="85"/>
                  <a:pt x="42" y="83"/>
                  <a:pt x="37" y="85"/>
                </a:cubicBezTo>
                <a:cubicBezTo>
                  <a:pt x="31" y="87"/>
                  <a:pt x="14" y="77"/>
                  <a:pt x="19" y="73"/>
                </a:cubicBezTo>
                <a:cubicBezTo>
                  <a:pt x="25" y="69"/>
                  <a:pt x="19" y="68"/>
                  <a:pt x="30" y="63"/>
                </a:cubicBezTo>
                <a:cubicBezTo>
                  <a:pt x="41" y="58"/>
                  <a:pt x="14" y="64"/>
                  <a:pt x="20" y="55"/>
                </a:cubicBezTo>
                <a:cubicBezTo>
                  <a:pt x="27" y="45"/>
                  <a:pt x="14" y="53"/>
                  <a:pt x="18" y="48"/>
                </a:cubicBezTo>
                <a:cubicBezTo>
                  <a:pt x="22" y="43"/>
                  <a:pt x="33" y="41"/>
                  <a:pt x="38" y="46"/>
                </a:cubicBezTo>
                <a:cubicBezTo>
                  <a:pt x="44" y="50"/>
                  <a:pt x="46" y="45"/>
                  <a:pt x="52" y="47"/>
                </a:cubicBezTo>
                <a:cubicBezTo>
                  <a:pt x="58" y="48"/>
                  <a:pt x="55" y="43"/>
                  <a:pt x="65" y="36"/>
                </a:cubicBezTo>
                <a:cubicBezTo>
                  <a:pt x="75" y="30"/>
                  <a:pt x="52" y="35"/>
                  <a:pt x="51" y="31"/>
                </a:cubicBezTo>
                <a:cubicBezTo>
                  <a:pt x="50" y="27"/>
                  <a:pt x="62" y="27"/>
                  <a:pt x="60" y="21"/>
                </a:cubicBezTo>
                <a:cubicBezTo>
                  <a:pt x="58" y="15"/>
                  <a:pt x="73" y="8"/>
                  <a:pt x="77" y="9"/>
                </a:cubicBezTo>
                <a:cubicBezTo>
                  <a:pt x="86" y="11"/>
                  <a:pt x="82" y="0"/>
                  <a:pt x="91" y="6"/>
                </a:cubicBezTo>
                <a:cubicBezTo>
                  <a:pt x="101" y="11"/>
                  <a:pt x="90" y="9"/>
                  <a:pt x="90" y="15"/>
                </a:cubicBezTo>
                <a:cubicBezTo>
                  <a:pt x="81" y="18"/>
                  <a:pt x="88" y="28"/>
                  <a:pt x="78" y="29"/>
                </a:cubicBezTo>
                <a:cubicBezTo>
                  <a:pt x="68" y="30"/>
                  <a:pt x="83" y="31"/>
                  <a:pt x="71" y="36"/>
                </a:cubicBezTo>
                <a:cubicBezTo>
                  <a:pt x="57" y="42"/>
                  <a:pt x="90" y="56"/>
                  <a:pt x="91" y="48"/>
                </a:cubicBezTo>
                <a:cubicBezTo>
                  <a:pt x="91" y="42"/>
                  <a:pt x="96" y="36"/>
                  <a:pt x="98" y="44"/>
                </a:cubicBezTo>
                <a:cubicBezTo>
                  <a:pt x="100" y="51"/>
                  <a:pt x="103" y="47"/>
                  <a:pt x="104" y="52"/>
                </a:cubicBezTo>
                <a:cubicBezTo>
                  <a:pt x="105" y="58"/>
                  <a:pt x="105" y="54"/>
                  <a:pt x="113" y="52"/>
                </a:cubicBezTo>
                <a:cubicBezTo>
                  <a:pt x="114" y="54"/>
                  <a:pt x="117" y="57"/>
                  <a:pt x="113" y="58"/>
                </a:cubicBezTo>
                <a:cubicBezTo>
                  <a:pt x="109" y="59"/>
                  <a:pt x="112" y="60"/>
                  <a:pt x="116" y="7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" name="Freeform 30">
            <a:extLst>
              <a:ext uri="{FF2B5EF4-FFF2-40B4-BE49-F238E27FC236}">
                <a16:creationId xmlns:a16="http://schemas.microsoft.com/office/drawing/2014/main" id="{F8D2C037-0D14-3D30-6C19-35DA955162FD}"/>
              </a:ext>
            </a:extLst>
          </p:cNvPr>
          <p:cNvSpPr>
            <a:spLocks/>
          </p:cNvSpPr>
          <p:nvPr/>
        </p:nvSpPr>
        <p:spPr bwMode="auto">
          <a:xfrm>
            <a:off x="3313014" y="2710027"/>
            <a:ext cx="850037" cy="708565"/>
          </a:xfrm>
          <a:custGeom>
            <a:avLst/>
            <a:gdLst/>
            <a:ahLst/>
            <a:cxnLst>
              <a:cxn ang="0">
                <a:pos x="219" y="106"/>
              </a:cxn>
              <a:cxn ang="0">
                <a:pos x="210" y="111"/>
              </a:cxn>
              <a:cxn ang="0">
                <a:pos x="196" y="104"/>
              </a:cxn>
              <a:cxn ang="0">
                <a:pos x="194" y="88"/>
              </a:cxn>
              <a:cxn ang="0">
                <a:pos x="192" y="51"/>
              </a:cxn>
              <a:cxn ang="0">
                <a:pos x="180" y="32"/>
              </a:cxn>
              <a:cxn ang="0">
                <a:pos x="157" y="5"/>
              </a:cxn>
              <a:cxn ang="0">
                <a:pos x="136" y="16"/>
              </a:cxn>
              <a:cxn ang="0">
                <a:pos x="119" y="23"/>
              </a:cxn>
              <a:cxn ang="0">
                <a:pos x="103" y="16"/>
              </a:cxn>
              <a:cxn ang="0">
                <a:pos x="84" y="15"/>
              </a:cxn>
              <a:cxn ang="0">
                <a:pos x="70" y="12"/>
              </a:cxn>
              <a:cxn ang="0">
                <a:pos x="65" y="15"/>
              </a:cxn>
              <a:cxn ang="0">
                <a:pos x="48" y="25"/>
              </a:cxn>
              <a:cxn ang="0">
                <a:pos x="39" y="41"/>
              </a:cxn>
              <a:cxn ang="0">
                <a:pos x="33" y="54"/>
              </a:cxn>
              <a:cxn ang="0">
                <a:pos x="19" y="76"/>
              </a:cxn>
              <a:cxn ang="0">
                <a:pos x="13" y="75"/>
              </a:cxn>
              <a:cxn ang="0">
                <a:pos x="11" y="78"/>
              </a:cxn>
              <a:cxn ang="0">
                <a:pos x="0" y="80"/>
              </a:cxn>
              <a:cxn ang="0">
                <a:pos x="13" y="97"/>
              </a:cxn>
              <a:cxn ang="0">
                <a:pos x="30" y="117"/>
              </a:cxn>
              <a:cxn ang="0">
                <a:pos x="44" y="135"/>
              </a:cxn>
              <a:cxn ang="0">
                <a:pos x="55" y="130"/>
              </a:cxn>
              <a:cxn ang="0">
                <a:pos x="60" y="146"/>
              </a:cxn>
              <a:cxn ang="0">
                <a:pos x="64" y="160"/>
              </a:cxn>
              <a:cxn ang="0">
                <a:pos x="86" y="162"/>
              </a:cxn>
              <a:cxn ang="0">
                <a:pos x="109" y="162"/>
              </a:cxn>
              <a:cxn ang="0">
                <a:pos x="138" y="162"/>
              </a:cxn>
              <a:cxn ang="0">
                <a:pos x="174" y="152"/>
              </a:cxn>
              <a:cxn ang="0">
                <a:pos x="191" y="158"/>
              </a:cxn>
              <a:cxn ang="0">
                <a:pos x="205" y="163"/>
              </a:cxn>
              <a:cxn ang="0">
                <a:pos x="226" y="126"/>
              </a:cxn>
              <a:cxn ang="0">
                <a:pos x="234" y="111"/>
              </a:cxn>
              <a:cxn ang="0">
                <a:pos x="219" y="106"/>
              </a:cxn>
            </a:cxnLst>
            <a:rect l="0" t="0" r="r" b="b"/>
            <a:pathLst>
              <a:path w="234" h="172">
                <a:moveTo>
                  <a:pt x="219" y="106"/>
                </a:moveTo>
                <a:cubicBezTo>
                  <a:pt x="214" y="111"/>
                  <a:pt x="211" y="107"/>
                  <a:pt x="210" y="111"/>
                </a:cubicBezTo>
                <a:cubicBezTo>
                  <a:pt x="208" y="114"/>
                  <a:pt x="203" y="113"/>
                  <a:pt x="196" y="104"/>
                </a:cubicBezTo>
                <a:cubicBezTo>
                  <a:pt x="191" y="98"/>
                  <a:pt x="197" y="100"/>
                  <a:pt x="194" y="88"/>
                </a:cubicBezTo>
                <a:cubicBezTo>
                  <a:pt x="191" y="77"/>
                  <a:pt x="204" y="63"/>
                  <a:pt x="192" y="51"/>
                </a:cubicBezTo>
                <a:cubicBezTo>
                  <a:pt x="177" y="34"/>
                  <a:pt x="183" y="35"/>
                  <a:pt x="180" y="32"/>
                </a:cubicBezTo>
                <a:cubicBezTo>
                  <a:pt x="173" y="29"/>
                  <a:pt x="170" y="0"/>
                  <a:pt x="157" y="5"/>
                </a:cubicBezTo>
                <a:cubicBezTo>
                  <a:pt x="145" y="6"/>
                  <a:pt x="151" y="14"/>
                  <a:pt x="136" y="16"/>
                </a:cubicBezTo>
                <a:cubicBezTo>
                  <a:pt x="122" y="17"/>
                  <a:pt x="124" y="17"/>
                  <a:pt x="119" y="23"/>
                </a:cubicBezTo>
                <a:cubicBezTo>
                  <a:pt x="113" y="29"/>
                  <a:pt x="111" y="13"/>
                  <a:pt x="103" y="16"/>
                </a:cubicBezTo>
                <a:cubicBezTo>
                  <a:pt x="95" y="18"/>
                  <a:pt x="97" y="14"/>
                  <a:pt x="84" y="15"/>
                </a:cubicBezTo>
                <a:cubicBezTo>
                  <a:pt x="75" y="15"/>
                  <a:pt x="74" y="7"/>
                  <a:pt x="70" y="12"/>
                </a:cubicBezTo>
                <a:cubicBezTo>
                  <a:pt x="67" y="17"/>
                  <a:pt x="68" y="12"/>
                  <a:pt x="65" y="15"/>
                </a:cubicBezTo>
                <a:cubicBezTo>
                  <a:pt x="55" y="28"/>
                  <a:pt x="54" y="17"/>
                  <a:pt x="48" y="25"/>
                </a:cubicBezTo>
                <a:cubicBezTo>
                  <a:pt x="42" y="31"/>
                  <a:pt x="48" y="31"/>
                  <a:pt x="39" y="41"/>
                </a:cubicBezTo>
                <a:cubicBezTo>
                  <a:pt x="31" y="49"/>
                  <a:pt x="37" y="46"/>
                  <a:pt x="33" y="54"/>
                </a:cubicBezTo>
                <a:cubicBezTo>
                  <a:pt x="29" y="61"/>
                  <a:pt x="22" y="76"/>
                  <a:pt x="19" y="76"/>
                </a:cubicBezTo>
                <a:cubicBezTo>
                  <a:pt x="17" y="77"/>
                  <a:pt x="16" y="74"/>
                  <a:pt x="13" y="75"/>
                </a:cubicBezTo>
                <a:cubicBezTo>
                  <a:pt x="9" y="76"/>
                  <a:pt x="15" y="77"/>
                  <a:pt x="11" y="78"/>
                </a:cubicBezTo>
                <a:cubicBezTo>
                  <a:pt x="6" y="79"/>
                  <a:pt x="1" y="79"/>
                  <a:pt x="0" y="80"/>
                </a:cubicBezTo>
                <a:cubicBezTo>
                  <a:pt x="6" y="90"/>
                  <a:pt x="14" y="90"/>
                  <a:pt x="13" y="97"/>
                </a:cubicBezTo>
                <a:cubicBezTo>
                  <a:pt x="10" y="112"/>
                  <a:pt x="36" y="108"/>
                  <a:pt x="30" y="117"/>
                </a:cubicBezTo>
                <a:cubicBezTo>
                  <a:pt x="26" y="122"/>
                  <a:pt x="31" y="132"/>
                  <a:pt x="44" y="135"/>
                </a:cubicBezTo>
                <a:cubicBezTo>
                  <a:pt x="54" y="138"/>
                  <a:pt x="49" y="127"/>
                  <a:pt x="55" y="130"/>
                </a:cubicBezTo>
                <a:cubicBezTo>
                  <a:pt x="74" y="140"/>
                  <a:pt x="45" y="132"/>
                  <a:pt x="60" y="146"/>
                </a:cubicBezTo>
                <a:cubicBezTo>
                  <a:pt x="79" y="154"/>
                  <a:pt x="58" y="155"/>
                  <a:pt x="64" y="160"/>
                </a:cubicBezTo>
                <a:cubicBezTo>
                  <a:pt x="71" y="165"/>
                  <a:pt x="74" y="155"/>
                  <a:pt x="86" y="162"/>
                </a:cubicBezTo>
                <a:cubicBezTo>
                  <a:pt x="97" y="169"/>
                  <a:pt x="100" y="161"/>
                  <a:pt x="109" y="162"/>
                </a:cubicBezTo>
                <a:cubicBezTo>
                  <a:pt x="118" y="163"/>
                  <a:pt x="126" y="172"/>
                  <a:pt x="138" y="162"/>
                </a:cubicBezTo>
                <a:cubicBezTo>
                  <a:pt x="147" y="154"/>
                  <a:pt x="167" y="145"/>
                  <a:pt x="174" y="152"/>
                </a:cubicBezTo>
                <a:cubicBezTo>
                  <a:pt x="179" y="158"/>
                  <a:pt x="184" y="148"/>
                  <a:pt x="191" y="158"/>
                </a:cubicBezTo>
                <a:cubicBezTo>
                  <a:pt x="195" y="164"/>
                  <a:pt x="200" y="162"/>
                  <a:pt x="205" y="163"/>
                </a:cubicBezTo>
                <a:cubicBezTo>
                  <a:pt x="206" y="139"/>
                  <a:pt x="213" y="129"/>
                  <a:pt x="226" y="126"/>
                </a:cubicBezTo>
                <a:cubicBezTo>
                  <a:pt x="233" y="124"/>
                  <a:pt x="233" y="118"/>
                  <a:pt x="234" y="111"/>
                </a:cubicBezTo>
                <a:cubicBezTo>
                  <a:pt x="230" y="103"/>
                  <a:pt x="222" y="104"/>
                  <a:pt x="219" y="10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" name="Freeform 31">
            <a:extLst>
              <a:ext uri="{FF2B5EF4-FFF2-40B4-BE49-F238E27FC236}">
                <a16:creationId xmlns:a16="http://schemas.microsoft.com/office/drawing/2014/main" id="{A53EC2EB-7318-838B-237D-64E865338B4E}"/>
              </a:ext>
            </a:extLst>
          </p:cNvPr>
          <p:cNvSpPr>
            <a:spLocks/>
          </p:cNvSpPr>
          <p:nvPr/>
        </p:nvSpPr>
        <p:spPr bwMode="auto">
          <a:xfrm>
            <a:off x="3832481" y="3600054"/>
            <a:ext cx="278775" cy="309349"/>
          </a:xfrm>
          <a:custGeom>
            <a:avLst/>
            <a:gdLst/>
            <a:ahLst/>
            <a:cxnLst>
              <a:cxn ang="0">
                <a:pos x="61" y="28"/>
              </a:cxn>
              <a:cxn ang="0">
                <a:pos x="49" y="8"/>
              </a:cxn>
              <a:cxn ang="0">
                <a:pos x="39" y="10"/>
              </a:cxn>
              <a:cxn ang="0">
                <a:pos x="24" y="6"/>
              </a:cxn>
              <a:cxn ang="0">
                <a:pos x="13" y="10"/>
              </a:cxn>
              <a:cxn ang="0">
                <a:pos x="7" y="17"/>
              </a:cxn>
              <a:cxn ang="0">
                <a:pos x="10" y="32"/>
              </a:cxn>
              <a:cxn ang="0">
                <a:pos x="0" y="50"/>
              </a:cxn>
              <a:cxn ang="0">
                <a:pos x="17" y="55"/>
              </a:cxn>
              <a:cxn ang="0">
                <a:pos x="4" y="67"/>
              </a:cxn>
              <a:cxn ang="0">
                <a:pos x="14" y="61"/>
              </a:cxn>
              <a:cxn ang="0">
                <a:pos x="34" y="47"/>
              </a:cxn>
              <a:cxn ang="0">
                <a:pos x="49" y="41"/>
              </a:cxn>
              <a:cxn ang="0">
                <a:pos x="71" y="39"/>
              </a:cxn>
              <a:cxn ang="0">
                <a:pos x="61" y="28"/>
              </a:cxn>
            </a:cxnLst>
            <a:rect l="0" t="0" r="r" b="b"/>
            <a:pathLst>
              <a:path w="77" h="75">
                <a:moveTo>
                  <a:pt x="61" y="28"/>
                </a:moveTo>
                <a:cubicBezTo>
                  <a:pt x="49" y="21"/>
                  <a:pt x="48" y="17"/>
                  <a:pt x="49" y="8"/>
                </a:cubicBezTo>
                <a:cubicBezTo>
                  <a:pt x="43" y="8"/>
                  <a:pt x="45" y="10"/>
                  <a:pt x="39" y="10"/>
                </a:cubicBezTo>
                <a:cubicBezTo>
                  <a:pt x="34" y="10"/>
                  <a:pt x="31" y="0"/>
                  <a:pt x="24" y="6"/>
                </a:cubicBezTo>
                <a:cubicBezTo>
                  <a:pt x="18" y="13"/>
                  <a:pt x="15" y="2"/>
                  <a:pt x="13" y="10"/>
                </a:cubicBezTo>
                <a:cubicBezTo>
                  <a:pt x="12" y="17"/>
                  <a:pt x="8" y="10"/>
                  <a:pt x="7" y="17"/>
                </a:cubicBezTo>
                <a:cubicBezTo>
                  <a:pt x="16" y="22"/>
                  <a:pt x="17" y="29"/>
                  <a:pt x="10" y="32"/>
                </a:cubicBezTo>
                <a:cubicBezTo>
                  <a:pt x="3" y="35"/>
                  <a:pt x="8" y="45"/>
                  <a:pt x="0" y="50"/>
                </a:cubicBezTo>
                <a:cubicBezTo>
                  <a:pt x="0" y="62"/>
                  <a:pt x="27" y="49"/>
                  <a:pt x="17" y="55"/>
                </a:cubicBezTo>
                <a:cubicBezTo>
                  <a:pt x="8" y="61"/>
                  <a:pt x="4" y="60"/>
                  <a:pt x="4" y="67"/>
                </a:cubicBezTo>
                <a:cubicBezTo>
                  <a:pt x="3" y="75"/>
                  <a:pt x="7" y="67"/>
                  <a:pt x="14" y="61"/>
                </a:cubicBezTo>
                <a:cubicBezTo>
                  <a:pt x="25" y="51"/>
                  <a:pt x="28" y="57"/>
                  <a:pt x="34" y="47"/>
                </a:cubicBezTo>
                <a:cubicBezTo>
                  <a:pt x="42" y="31"/>
                  <a:pt x="41" y="47"/>
                  <a:pt x="49" y="41"/>
                </a:cubicBezTo>
                <a:cubicBezTo>
                  <a:pt x="56" y="35"/>
                  <a:pt x="66" y="48"/>
                  <a:pt x="71" y="39"/>
                </a:cubicBezTo>
                <a:cubicBezTo>
                  <a:pt x="77" y="30"/>
                  <a:pt x="73" y="35"/>
                  <a:pt x="61" y="2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33">
            <a:extLst>
              <a:ext uri="{FF2B5EF4-FFF2-40B4-BE49-F238E27FC236}">
                <a16:creationId xmlns:a16="http://schemas.microsoft.com/office/drawing/2014/main" id="{4CE6E828-2438-B299-5642-1898582D3958}"/>
              </a:ext>
            </a:extLst>
          </p:cNvPr>
          <p:cNvSpPr>
            <a:spLocks/>
          </p:cNvSpPr>
          <p:nvPr/>
        </p:nvSpPr>
        <p:spPr bwMode="auto">
          <a:xfrm>
            <a:off x="3366332" y="1209943"/>
            <a:ext cx="671803" cy="390575"/>
          </a:xfrm>
          <a:custGeom>
            <a:avLst/>
            <a:gdLst/>
            <a:ahLst/>
            <a:cxnLst>
              <a:cxn ang="0">
                <a:pos x="172" y="50"/>
              </a:cxn>
              <a:cxn ang="0">
                <a:pos x="172" y="37"/>
              </a:cxn>
              <a:cxn ang="0">
                <a:pos x="161" y="22"/>
              </a:cxn>
              <a:cxn ang="0">
                <a:pos x="145" y="22"/>
              </a:cxn>
              <a:cxn ang="0">
                <a:pos x="126" y="11"/>
              </a:cxn>
              <a:cxn ang="0">
                <a:pos x="108" y="2"/>
              </a:cxn>
              <a:cxn ang="0">
                <a:pos x="85" y="10"/>
              </a:cxn>
              <a:cxn ang="0">
                <a:pos x="79" y="42"/>
              </a:cxn>
              <a:cxn ang="0">
                <a:pos x="49" y="24"/>
              </a:cxn>
              <a:cxn ang="0">
                <a:pos x="37" y="16"/>
              </a:cxn>
              <a:cxn ang="0">
                <a:pos x="17" y="25"/>
              </a:cxn>
              <a:cxn ang="0">
                <a:pos x="13" y="38"/>
              </a:cxn>
              <a:cxn ang="0">
                <a:pos x="4" y="53"/>
              </a:cxn>
              <a:cxn ang="0">
                <a:pos x="3" y="79"/>
              </a:cxn>
              <a:cxn ang="0">
                <a:pos x="50" y="67"/>
              </a:cxn>
              <a:cxn ang="0">
                <a:pos x="83" y="71"/>
              </a:cxn>
              <a:cxn ang="0">
                <a:pos x="101" y="65"/>
              </a:cxn>
              <a:cxn ang="0">
                <a:pos x="111" y="75"/>
              </a:cxn>
              <a:cxn ang="0">
                <a:pos x="142" y="95"/>
              </a:cxn>
              <a:cxn ang="0">
                <a:pos x="167" y="87"/>
              </a:cxn>
              <a:cxn ang="0">
                <a:pos x="180" y="77"/>
              </a:cxn>
              <a:cxn ang="0">
                <a:pos x="178" y="60"/>
              </a:cxn>
              <a:cxn ang="0">
                <a:pos x="172" y="50"/>
              </a:cxn>
            </a:cxnLst>
            <a:rect l="0" t="0" r="r" b="b"/>
            <a:pathLst>
              <a:path w="185" h="95">
                <a:moveTo>
                  <a:pt x="172" y="50"/>
                </a:moveTo>
                <a:cubicBezTo>
                  <a:pt x="167" y="51"/>
                  <a:pt x="169" y="39"/>
                  <a:pt x="172" y="37"/>
                </a:cubicBezTo>
                <a:cubicBezTo>
                  <a:pt x="178" y="31"/>
                  <a:pt x="168" y="30"/>
                  <a:pt x="161" y="22"/>
                </a:cubicBezTo>
                <a:cubicBezTo>
                  <a:pt x="154" y="27"/>
                  <a:pt x="155" y="17"/>
                  <a:pt x="145" y="22"/>
                </a:cubicBezTo>
                <a:cubicBezTo>
                  <a:pt x="135" y="27"/>
                  <a:pt x="131" y="11"/>
                  <a:pt x="126" y="11"/>
                </a:cubicBezTo>
                <a:cubicBezTo>
                  <a:pt x="117" y="10"/>
                  <a:pt x="116" y="3"/>
                  <a:pt x="108" y="2"/>
                </a:cubicBezTo>
                <a:cubicBezTo>
                  <a:pt x="99" y="0"/>
                  <a:pt x="100" y="6"/>
                  <a:pt x="85" y="10"/>
                </a:cubicBezTo>
                <a:cubicBezTo>
                  <a:pt x="82" y="22"/>
                  <a:pt x="97" y="36"/>
                  <a:pt x="79" y="42"/>
                </a:cubicBezTo>
                <a:cubicBezTo>
                  <a:pt x="54" y="50"/>
                  <a:pt x="61" y="29"/>
                  <a:pt x="49" y="24"/>
                </a:cubicBezTo>
                <a:cubicBezTo>
                  <a:pt x="36" y="20"/>
                  <a:pt x="48" y="12"/>
                  <a:pt x="37" y="16"/>
                </a:cubicBezTo>
                <a:cubicBezTo>
                  <a:pt x="25" y="20"/>
                  <a:pt x="19" y="22"/>
                  <a:pt x="17" y="25"/>
                </a:cubicBezTo>
                <a:cubicBezTo>
                  <a:pt x="14" y="32"/>
                  <a:pt x="11" y="32"/>
                  <a:pt x="13" y="38"/>
                </a:cubicBezTo>
                <a:cubicBezTo>
                  <a:pt x="16" y="45"/>
                  <a:pt x="7" y="43"/>
                  <a:pt x="4" y="53"/>
                </a:cubicBezTo>
                <a:cubicBezTo>
                  <a:pt x="0" y="63"/>
                  <a:pt x="3" y="71"/>
                  <a:pt x="3" y="79"/>
                </a:cubicBezTo>
                <a:cubicBezTo>
                  <a:pt x="27" y="65"/>
                  <a:pt x="31" y="65"/>
                  <a:pt x="50" y="67"/>
                </a:cubicBezTo>
                <a:cubicBezTo>
                  <a:pt x="68" y="68"/>
                  <a:pt x="70" y="67"/>
                  <a:pt x="83" y="71"/>
                </a:cubicBezTo>
                <a:cubicBezTo>
                  <a:pt x="97" y="75"/>
                  <a:pt x="95" y="63"/>
                  <a:pt x="101" y="65"/>
                </a:cubicBezTo>
                <a:cubicBezTo>
                  <a:pt x="107" y="67"/>
                  <a:pt x="98" y="75"/>
                  <a:pt x="111" y="75"/>
                </a:cubicBezTo>
                <a:cubicBezTo>
                  <a:pt x="125" y="75"/>
                  <a:pt x="129" y="89"/>
                  <a:pt x="142" y="95"/>
                </a:cubicBezTo>
                <a:cubicBezTo>
                  <a:pt x="157" y="83"/>
                  <a:pt x="162" y="95"/>
                  <a:pt x="167" y="87"/>
                </a:cubicBezTo>
                <a:cubicBezTo>
                  <a:pt x="172" y="80"/>
                  <a:pt x="171" y="79"/>
                  <a:pt x="180" y="77"/>
                </a:cubicBezTo>
                <a:cubicBezTo>
                  <a:pt x="180" y="77"/>
                  <a:pt x="185" y="68"/>
                  <a:pt x="178" y="60"/>
                </a:cubicBezTo>
                <a:cubicBezTo>
                  <a:pt x="170" y="52"/>
                  <a:pt x="176" y="49"/>
                  <a:pt x="172" y="5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34">
            <a:extLst>
              <a:ext uri="{FF2B5EF4-FFF2-40B4-BE49-F238E27FC236}">
                <a16:creationId xmlns:a16="http://schemas.microsoft.com/office/drawing/2014/main" id="{0B46D650-2DD7-47BA-1847-1B2BE48D7193}"/>
              </a:ext>
            </a:extLst>
          </p:cNvPr>
          <p:cNvSpPr>
            <a:spLocks/>
          </p:cNvSpPr>
          <p:nvPr/>
        </p:nvSpPr>
        <p:spPr bwMode="auto">
          <a:xfrm>
            <a:off x="3378519" y="1469175"/>
            <a:ext cx="530131" cy="428596"/>
          </a:xfrm>
          <a:custGeom>
            <a:avLst/>
            <a:gdLst/>
            <a:ahLst/>
            <a:cxnLst>
              <a:cxn ang="0">
                <a:pos x="139" y="32"/>
              </a:cxn>
              <a:cxn ang="0">
                <a:pos x="108" y="12"/>
              </a:cxn>
              <a:cxn ang="0">
                <a:pos x="98" y="2"/>
              </a:cxn>
              <a:cxn ang="0">
                <a:pos x="80" y="8"/>
              </a:cxn>
              <a:cxn ang="0">
                <a:pos x="47" y="4"/>
              </a:cxn>
              <a:cxn ang="0">
                <a:pos x="0" y="16"/>
              </a:cxn>
              <a:cxn ang="0">
                <a:pos x="3" y="31"/>
              </a:cxn>
              <a:cxn ang="0">
                <a:pos x="7" y="48"/>
              </a:cxn>
              <a:cxn ang="0">
                <a:pos x="42" y="58"/>
              </a:cxn>
              <a:cxn ang="0">
                <a:pos x="44" y="80"/>
              </a:cxn>
              <a:cxn ang="0">
                <a:pos x="62" y="97"/>
              </a:cxn>
              <a:cxn ang="0">
                <a:pos x="98" y="89"/>
              </a:cxn>
              <a:cxn ang="0">
                <a:pos x="117" y="89"/>
              </a:cxn>
              <a:cxn ang="0">
                <a:pos x="117" y="68"/>
              </a:cxn>
              <a:cxn ang="0">
                <a:pos x="141" y="49"/>
              </a:cxn>
              <a:cxn ang="0">
                <a:pos x="139" y="32"/>
              </a:cxn>
            </a:cxnLst>
            <a:rect l="0" t="0" r="r" b="b"/>
            <a:pathLst>
              <a:path w="146" h="104">
                <a:moveTo>
                  <a:pt x="139" y="32"/>
                </a:moveTo>
                <a:cubicBezTo>
                  <a:pt x="126" y="26"/>
                  <a:pt x="122" y="12"/>
                  <a:pt x="108" y="12"/>
                </a:cubicBezTo>
                <a:cubicBezTo>
                  <a:pt x="95" y="12"/>
                  <a:pt x="104" y="4"/>
                  <a:pt x="98" y="2"/>
                </a:cubicBezTo>
                <a:cubicBezTo>
                  <a:pt x="92" y="0"/>
                  <a:pt x="94" y="12"/>
                  <a:pt x="80" y="8"/>
                </a:cubicBezTo>
                <a:cubicBezTo>
                  <a:pt x="67" y="4"/>
                  <a:pt x="65" y="5"/>
                  <a:pt x="47" y="4"/>
                </a:cubicBezTo>
                <a:cubicBezTo>
                  <a:pt x="28" y="2"/>
                  <a:pt x="24" y="2"/>
                  <a:pt x="0" y="16"/>
                </a:cubicBezTo>
                <a:cubicBezTo>
                  <a:pt x="0" y="24"/>
                  <a:pt x="0" y="27"/>
                  <a:pt x="3" y="31"/>
                </a:cubicBezTo>
                <a:cubicBezTo>
                  <a:pt x="7" y="36"/>
                  <a:pt x="7" y="43"/>
                  <a:pt x="7" y="48"/>
                </a:cubicBezTo>
                <a:cubicBezTo>
                  <a:pt x="40" y="62"/>
                  <a:pt x="30" y="49"/>
                  <a:pt x="42" y="58"/>
                </a:cubicBezTo>
                <a:cubicBezTo>
                  <a:pt x="51" y="64"/>
                  <a:pt x="40" y="66"/>
                  <a:pt x="44" y="80"/>
                </a:cubicBezTo>
                <a:cubicBezTo>
                  <a:pt x="50" y="79"/>
                  <a:pt x="65" y="88"/>
                  <a:pt x="62" y="97"/>
                </a:cubicBezTo>
                <a:cubicBezTo>
                  <a:pt x="80" y="93"/>
                  <a:pt x="82" y="104"/>
                  <a:pt x="98" y="89"/>
                </a:cubicBezTo>
                <a:cubicBezTo>
                  <a:pt x="115" y="74"/>
                  <a:pt x="110" y="94"/>
                  <a:pt x="117" y="89"/>
                </a:cubicBezTo>
                <a:cubicBezTo>
                  <a:pt x="125" y="83"/>
                  <a:pt x="109" y="82"/>
                  <a:pt x="117" y="68"/>
                </a:cubicBezTo>
                <a:cubicBezTo>
                  <a:pt x="130" y="48"/>
                  <a:pt x="136" y="60"/>
                  <a:pt x="141" y="49"/>
                </a:cubicBezTo>
                <a:cubicBezTo>
                  <a:pt x="146" y="39"/>
                  <a:pt x="130" y="53"/>
                  <a:pt x="139" y="32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37">
            <a:extLst>
              <a:ext uri="{FF2B5EF4-FFF2-40B4-BE49-F238E27FC236}">
                <a16:creationId xmlns:a16="http://schemas.microsoft.com/office/drawing/2014/main" id="{C2B32F2A-5F6D-C5CD-2C5C-94244907B295}"/>
              </a:ext>
            </a:extLst>
          </p:cNvPr>
          <p:cNvSpPr>
            <a:spLocks/>
          </p:cNvSpPr>
          <p:nvPr/>
        </p:nvSpPr>
        <p:spPr bwMode="auto">
          <a:xfrm>
            <a:off x="2738707" y="1724950"/>
            <a:ext cx="952102" cy="898669"/>
          </a:xfrm>
          <a:custGeom>
            <a:avLst/>
            <a:gdLst/>
            <a:ahLst/>
            <a:cxnLst>
              <a:cxn ang="0">
                <a:pos x="246" y="141"/>
              </a:cxn>
              <a:cxn ang="0">
                <a:pos x="241" y="125"/>
              </a:cxn>
              <a:cxn ang="0">
                <a:pos x="233" y="100"/>
              </a:cxn>
              <a:cxn ang="0">
                <a:pos x="245" y="84"/>
              </a:cxn>
              <a:cxn ang="0">
                <a:pos x="238" y="35"/>
              </a:cxn>
              <a:cxn ang="0">
                <a:pos x="220" y="18"/>
              </a:cxn>
              <a:cxn ang="0">
                <a:pos x="143" y="15"/>
              </a:cxn>
              <a:cxn ang="0">
                <a:pos x="116" y="14"/>
              </a:cxn>
              <a:cxn ang="0">
                <a:pos x="117" y="8"/>
              </a:cxn>
              <a:cxn ang="0">
                <a:pos x="122" y="8"/>
              </a:cxn>
              <a:cxn ang="0">
                <a:pos x="95" y="3"/>
              </a:cxn>
              <a:cxn ang="0">
                <a:pos x="72" y="11"/>
              </a:cxn>
              <a:cxn ang="0">
                <a:pos x="45" y="25"/>
              </a:cxn>
              <a:cxn ang="0">
                <a:pos x="9" y="35"/>
              </a:cxn>
              <a:cxn ang="0">
                <a:pos x="9" y="38"/>
              </a:cxn>
              <a:cxn ang="0">
                <a:pos x="16" y="39"/>
              </a:cxn>
              <a:cxn ang="0">
                <a:pos x="18" y="45"/>
              </a:cxn>
              <a:cxn ang="0">
                <a:pos x="10" y="44"/>
              </a:cxn>
              <a:cxn ang="0">
                <a:pos x="13" y="81"/>
              </a:cxn>
              <a:cxn ang="0">
                <a:pos x="19" y="98"/>
              </a:cxn>
              <a:cxn ang="0">
                <a:pos x="20" y="120"/>
              </a:cxn>
              <a:cxn ang="0">
                <a:pos x="25" y="147"/>
              </a:cxn>
              <a:cxn ang="0">
                <a:pos x="44" y="152"/>
              </a:cxn>
              <a:cxn ang="0">
                <a:pos x="64" y="158"/>
              </a:cxn>
              <a:cxn ang="0">
                <a:pos x="63" y="170"/>
              </a:cxn>
              <a:cxn ang="0">
                <a:pos x="76" y="168"/>
              </a:cxn>
              <a:cxn ang="0">
                <a:pos x="90" y="170"/>
              </a:cxn>
              <a:cxn ang="0">
                <a:pos x="95" y="178"/>
              </a:cxn>
              <a:cxn ang="0">
                <a:pos x="109" y="180"/>
              </a:cxn>
              <a:cxn ang="0">
                <a:pos x="123" y="198"/>
              </a:cxn>
              <a:cxn ang="0">
                <a:pos x="126" y="201"/>
              </a:cxn>
              <a:cxn ang="0">
                <a:pos x="134" y="198"/>
              </a:cxn>
              <a:cxn ang="0">
                <a:pos x="147" y="206"/>
              </a:cxn>
              <a:cxn ang="0">
                <a:pos x="152" y="210"/>
              </a:cxn>
              <a:cxn ang="0">
                <a:pos x="163" y="202"/>
              </a:cxn>
              <a:cxn ang="0">
                <a:pos x="199" y="205"/>
              </a:cxn>
              <a:cxn ang="0">
                <a:pos x="214" y="214"/>
              </a:cxn>
              <a:cxn ang="0">
                <a:pos x="219" y="208"/>
              </a:cxn>
              <a:cxn ang="0">
                <a:pos x="221" y="192"/>
              </a:cxn>
              <a:cxn ang="0">
                <a:pos x="245" y="167"/>
              </a:cxn>
              <a:cxn ang="0">
                <a:pos x="250" y="154"/>
              </a:cxn>
              <a:cxn ang="0">
                <a:pos x="246" y="141"/>
              </a:cxn>
            </a:cxnLst>
            <a:rect l="0" t="0" r="r" b="b"/>
            <a:pathLst>
              <a:path w="262" h="218">
                <a:moveTo>
                  <a:pt x="246" y="141"/>
                </a:moveTo>
                <a:cubicBezTo>
                  <a:pt x="235" y="130"/>
                  <a:pt x="245" y="132"/>
                  <a:pt x="241" y="125"/>
                </a:cubicBezTo>
                <a:cubicBezTo>
                  <a:pt x="233" y="115"/>
                  <a:pt x="250" y="104"/>
                  <a:pt x="233" y="100"/>
                </a:cubicBezTo>
                <a:cubicBezTo>
                  <a:pt x="222" y="97"/>
                  <a:pt x="235" y="88"/>
                  <a:pt x="245" y="84"/>
                </a:cubicBezTo>
                <a:cubicBezTo>
                  <a:pt x="255" y="80"/>
                  <a:pt x="246" y="61"/>
                  <a:pt x="238" y="35"/>
                </a:cubicBezTo>
                <a:cubicBezTo>
                  <a:pt x="241" y="26"/>
                  <a:pt x="226" y="17"/>
                  <a:pt x="220" y="18"/>
                </a:cubicBezTo>
                <a:cubicBezTo>
                  <a:pt x="203" y="24"/>
                  <a:pt x="173" y="21"/>
                  <a:pt x="143" y="15"/>
                </a:cubicBezTo>
                <a:cubicBezTo>
                  <a:pt x="134" y="21"/>
                  <a:pt x="119" y="22"/>
                  <a:pt x="116" y="14"/>
                </a:cubicBezTo>
                <a:cubicBezTo>
                  <a:pt x="113" y="5"/>
                  <a:pt x="111" y="3"/>
                  <a:pt x="117" y="8"/>
                </a:cubicBezTo>
                <a:cubicBezTo>
                  <a:pt x="124" y="13"/>
                  <a:pt x="126" y="10"/>
                  <a:pt x="122" y="8"/>
                </a:cubicBezTo>
                <a:cubicBezTo>
                  <a:pt x="109" y="0"/>
                  <a:pt x="111" y="0"/>
                  <a:pt x="95" y="3"/>
                </a:cubicBezTo>
                <a:cubicBezTo>
                  <a:pt x="71" y="7"/>
                  <a:pt x="88" y="7"/>
                  <a:pt x="72" y="11"/>
                </a:cubicBezTo>
                <a:cubicBezTo>
                  <a:pt x="56" y="15"/>
                  <a:pt x="70" y="20"/>
                  <a:pt x="45" y="25"/>
                </a:cubicBezTo>
                <a:cubicBezTo>
                  <a:pt x="24" y="29"/>
                  <a:pt x="21" y="37"/>
                  <a:pt x="9" y="35"/>
                </a:cubicBezTo>
                <a:cubicBezTo>
                  <a:pt x="9" y="38"/>
                  <a:pt x="9" y="38"/>
                  <a:pt x="9" y="38"/>
                </a:cubicBezTo>
                <a:cubicBezTo>
                  <a:pt x="12" y="43"/>
                  <a:pt x="13" y="37"/>
                  <a:pt x="16" y="39"/>
                </a:cubicBezTo>
                <a:cubicBezTo>
                  <a:pt x="19" y="41"/>
                  <a:pt x="17" y="40"/>
                  <a:pt x="18" y="45"/>
                </a:cubicBezTo>
                <a:cubicBezTo>
                  <a:pt x="19" y="49"/>
                  <a:pt x="16" y="45"/>
                  <a:pt x="10" y="44"/>
                </a:cubicBezTo>
                <a:cubicBezTo>
                  <a:pt x="18" y="67"/>
                  <a:pt x="0" y="71"/>
                  <a:pt x="13" y="81"/>
                </a:cubicBezTo>
                <a:cubicBezTo>
                  <a:pt x="26" y="91"/>
                  <a:pt x="14" y="90"/>
                  <a:pt x="19" y="98"/>
                </a:cubicBezTo>
                <a:cubicBezTo>
                  <a:pt x="28" y="111"/>
                  <a:pt x="17" y="108"/>
                  <a:pt x="20" y="120"/>
                </a:cubicBezTo>
                <a:cubicBezTo>
                  <a:pt x="22" y="131"/>
                  <a:pt x="34" y="121"/>
                  <a:pt x="25" y="147"/>
                </a:cubicBezTo>
                <a:cubicBezTo>
                  <a:pt x="38" y="139"/>
                  <a:pt x="28" y="145"/>
                  <a:pt x="44" y="152"/>
                </a:cubicBezTo>
                <a:cubicBezTo>
                  <a:pt x="60" y="159"/>
                  <a:pt x="60" y="153"/>
                  <a:pt x="64" y="158"/>
                </a:cubicBezTo>
                <a:cubicBezTo>
                  <a:pt x="67" y="162"/>
                  <a:pt x="52" y="158"/>
                  <a:pt x="63" y="170"/>
                </a:cubicBezTo>
                <a:cubicBezTo>
                  <a:pt x="75" y="183"/>
                  <a:pt x="79" y="172"/>
                  <a:pt x="76" y="168"/>
                </a:cubicBezTo>
                <a:cubicBezTo>
                  <a:pt x="72" y="163"/>
                  <a:pt x="82" y="168"/>
                  <a:pt x="90" y="170"/>
                </a:cubicBezTo>
                <a:cubicBezTo>
                  <a:pt x="98" y="172"/>
                  <a:pt x="90" y="173"/>
                  <a:pt x="95" y="178"/>
                </a:cubicBezTo>
                <a:cubicBezTo>
                  <a:pt x="101" y="183"/>
                  <a:pt x="98" y="176"/>
                  <a:pt x="109" y="180"/>
                </a:cubicBezTo>
                <a:cubicBezTo>
                  <a:pt x="119" y="184"/>
                  <a:pt x="121" y="191"/>
                  <a:pt x="123" y="198"/>
                </a:cubicBezTo>
                <a:cubicBezTo>
                  <a:pt x="125" y="199"/>
                  <a:pt x="126" y="198"/>
                  <a:pt x="126" y="201"/>
                </a:cubicBezTo>
                <a:cubicBezTo>
                  <a:pt x="126" y="204"/>
                  <a:pt x="129" y="204"/>
                  <a:pt x="134" y="198"/>
                </a:cubicBezTo>
                <a:cubicBezTo>
                  <a:pt x="138" y="192"/>
                  <a:pt x="149" y="198"/>
                  <a:pt x="147" y="206"/>
                </a:cubicBezTo>
                <a:cubicBezTo>
                  <a:pt x="145" y="211"/>
                  <a:pt x="149" y="207"/>
                  <a:pt x="152" y="210"/>
                </a:cubicBezTo>
                <a:cubicBezTo>
                  <a:pt x="155" y="212"/>
                  <a:pt x="157" y="201"/>
                  <a:pt x="163" y="202"/>
                </a:cubicBezTo>
                <a:cubicBezTo>
                  <a:pt x="167" y="202"/>
                  <a:pt x="185" y="200"/>
                  <a:pt x="199" y="205"/>
                </a:cubicBezTo>
                <a:cubicBezTo>
                  <a:pt x="203" y="206"/>
                  <a:pt x="197" y="209"/>
                  <a:pt x="214" y="214"/>
                </a:cubicBezTo>
                <a:cubicBezTo>
                  <a:pt x="230" y="218"/>
                  <a:pt x="216" y="213"/>
                  <a:pt x="219" y="208"/>
                </a:cubicBezTo>
                <a:cubicBezTo>
                  <a:pt x="222" y="203"/>
                  <a:pt x="214" y="200"/>
                  <a:pt x="221" y="192"/>
                </a:cubicBezTo>
                <a:cubicBezTo>
                  <a:pt x="228" y="183"/>
                  <a:pt x="238" y="168"/>
                  <a:pt x="245" y="167"/>
                </a:cubicBezTo>
                <a:cubicBezTo>
                  <a:pt x="257" y="164"/>
                  <a:pt x="254" y="159"/>
                  <a:pt x="250" y="154"/>
                </a:cubicBezTo>
                <a:cubicBezTo>
                  <a:pt x="245" y="148"/>
                  <a:pt x="262" y="158"/>
                  <a:pt x="246" y="14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38">
            <a:extLst>
              <a:ext uri="{FF2B5EF4-FFF2-40B4-BE49-F238E27FC236}">
                <a16:creationId xmlns:a16="http://schemas.microsoft.com/office/drawing/2014/main" id="{529231D7-E804-8652-40AD-AB38193CF846}"/>
              </a:ext>
            </a:extLst>
          </p:cNvPr>
          <p:cNvSpPr>
            <a:spLocks/>
          </p:cNvSpPr>
          <p:nvPr/>
        </p:nvSpPr>
        <p:spPr bwMode="auto">
          <a:xfrm>
            <a:off x="1053868" y="2305626"/>
            <a:ext cx="1197363" cy="1285786"/>
          </a:xfrm>
          <a:custGeom>
            <a:avLst/>
            <a:gdLst/>
            <a:ahLst/>
            <a:cxnLst>
              <a:cxn ang="0">
                <a:pos x="295" y="130"/>
              </a:cxn>
              <a:cxn ang="0">
                <a:pos x="284" y="147"/>
              </a:cxn>
              <a:cxn ang="0">
                <a:pos x="271" y="173"/>
              </a:cxn>
              <a:cxn ang="0">
                <a:pos x="284" y="166"/>
              </a:cxn>
              <a:cxn ang="0">
                <a:pos x="294" y="185"/>
              </a:cxn>
              <a:cxn ang="0">
                <a:pos x="290" y="219"/>
              </a:cxn>
              <a:cxn ang="0">
                <a:pos x="311" y="246"/>
              </a:cxn>
              <a:cxn ang="0">
                <a:pos x="288" y="274"/>
              </a:cxn>
              <a:cxn ang="0">
                <a:pos x="255" y="279"/>
              </a:cxn>
              <a:cxn ang="0">
                <a:pos x="229" y="272"/>
              </a:cxn>
              <a:cxn ang="0">
                <a:pos x="199" y="285"/>
              </a:cxn>
              <a:cxn ang="0">
                <a:pos x="185" y="308"/>
              </a:cxn>
              <a:cxn ang="0">
                <a:pos x="158" y="299"/>
              </a:cxn>
              <a:cxn ang="0">
                <a:pos x="120" y="295"/>
              </a:cxn>
              <a:cxn ang="0">
                <a:pos x="88" y="280"/>
              </a:cxn>
              <a:cxn ang="0">
                <a:pos x="89" y="247"/>
              </a:cxn>
              <a:cxn ang="0">
                <a:pos x="92" y="226"/>
              </a:cxn>
              <a:cxn ang="0">
                <a:pos x="96" y="199"/>
              </a:cxn>
              <a:cxn ang="0">
                <a:pos x="95" y="195"/>
              </a:cxn>
              <a:cxn ang="0">
                <a:pos x="93" y="174"/>
              </a:cxn>
              <a:cxn ang="0">
                <a:pos x="71" y="149"/>
              </a:cxn>
              <a:cxn ang="0">
                <a:pos x="65" y="138"/>
              </a:cxn>
              <a:cxn ang="0">
                <a:pos x="55" y="129"/>
              </a:cxn>
              <a:cxn ang="0">
                <a:pos x="35" y="121"/>
              </a:cxn>
              <a:cxn ang="0">
                <a:pos x="8" y="111"/>
              </a:cxn>
              <a:cxn ang="0">
                <a:pos x="8" y="103"/>
              </a:cxn>
              <a:cxn ang="0">
                <a:pos x="4" y="97"/>
              </a:cxn>
              <a:cxn ang="0">
                <a:pos x="25" y="86"/>
              </a:cxn>
              <a:cxn ang="0">
                <a:pos x="42" y="80"/>
              </a:cxn>
              <a:cxn ang="0">
                <a:pos x="63" y="88"/>
              </a:cxn>
              <a:cxn ang="0">
                <a:pos x="75" y="86"/>
              </a:cxn>
              <a:cxn ang="0">
                <a:pos x="84" y="80"/>
              </a:cxn>
              <a:cxn ang="0">
                <a:pos x="75" y="52"/>
              </a:cxn>
              <a:cxn ang="0">
                <a:pos x="94" y="63"/>
              </a:cxn>
              <a:cxn ang="0">
                <a:pos x="128" y="59"/>
              </a:cxn>
              <a:cxn ang="0">
                <a:pos x="157" y="35"/>
              </a:cxn>
              <a:cxn ang="0">
                <a:pos x="161" y="25"/>
              </a:cxn>
              <a:cxn ang="0">
                <a:pos x="184" y="0"/>
              </a:cxn>
              <a:cxn ang="0">
                <a:pos x="212" y="24"/>
              </a:cxn>
              <a:cxn ang="0">
                <a:pos x="242" y="34"/>
              </a:cxn>
              <a:cxn ang="0">
                <a:pos x="265" y="57"/>
              </a:cxn>
              <a:cxn ang="0">
                <a:pos x="290" y="68"/>
              </a:cxn>
              <a:cxn ang="0">
                <a:pos x="322" y="76"/>
              </a:cxn>
            </a:cxnLst>
            <a:rect l="0" t="0" r="r" b="b"/>
            <a:pathLst>
              <a:path w="330" h="312">
                <a:moveTo>
                  <a:pt x="308" y="126"/>
                </a:moveTo>
                <a:cubicBezTo>
                  <a:pt x="301" y="133"/>
                  <a:pt x="299" y="127"/>
                  <a:pt x="295" y="130"/>
                </a:cubicBezTo>
                <a:cubicBezTo>
                  <a:pt x="291" y="134"/>
                  <a:pt x="299" y="134"/>
                  <a:pt x="292" y="138"/>
                </a:cubicBezTo>
                <a:cubicBezTo>
                  <a:pt x="285" y="141"/>
                  <a:pt x="293" y="144"/>
                  <a:pt x="284" y="147"/>
                </a:cubicBezTo>
                <a:cubicBezTo>
                  <a:pt x="277" y="150"/>
                  <a:pt x="286" y="154"/>
                  <a:pt x="276" y="159"/>
                </a:cubicBezTo>
                <a:cubicBezTo>
                  <a:pt x="269" y="163"/>
                  <a:pt x="277" y="169"/>
                  <a:pt x="271" y="173"/>
                </a:cubicBezTo>
                <a:cubicBezTo>
                  <a:pt x="266" y="177"/>
                  <a:pt x="269" y="180"/>
                  <a:pt x="275" y="177"/>
                </a:cubicBezTo>
                <a:cubicBezTo>
                  <a:pt x="280" y="174"/>
                  <a:pt x="274" y="168"/>
                  <a:pt x="284" y="166"/>
                </a:cubicBezTo>
                <a:cubicBezTo>
                  <a:pt x="293" y="165"/>
                  <a:pt x="289" y="175"/>
                  <a:pt x="288" y="177"/>
                </a:cubicBezTo>
                <a:cubicBezTo>
                  <a:pt x="287" y="179"/>
                  <a:pt x="293" y="176"/>
                  <a:pt x="294" y="185"/>
                </a:cubicBezTo>
                <a:cubicBezTo>
                  <a:pt x="285" y="198"/>
                  <a:pt x="304" y="199"/>
                  <a:pt x="298" y="206"/>
                </a:cubicBezTo>
                <a:cubicBezTo>
                  <a:pt x="292" y="213"/>
                  <a:pt x="278" y="210"/>
                  <a:pt x="290" y="219"/>
                </a:cubicBezTo>
                <a:cubicBezTo>
                  <a:pt x="306" y="229"/>
                  <a:pt x="288" y="229"/>
                  <a:pt x="293" y="240"/>
                </a:cubicBezTo>
                <a:cubicBezTo>
                  <a:pt x="297" y="251"/>
                  <a:pt x="309" y="243"/>
                  <a:pt x="311" y="246"/>
                </a:cubicBezTo>
                <a:cubicBezTo>
                  <a:pt x="314" y="249"/>
                  <a:pt x="306" y="257"/>
                  <a:pt x="307" y="261"/>
                </a:cubicBezTo>
                <a:cubicBezTo>
                  <a:pt x="301" y="265"/>
                  <a:pt x="287" y="271"/>
                  <a:pt x="288" y="274"/>
                </a:cubicBezTo>
                <a:cubicBezTo>
                  <a:pt x="289" y="281"/>
                  <a:pt x="269" y="285"/>
                  <a:pt x="265" y="282"/>
                </a:cubicBezTo>
                <a:cubicBezTo>
                  <a:pt x="260" y="276"/>
                  <a:pt x="259" y="285"/>
                  <a:pt x="255" y="279"/>
                </a:cubicBezTo>
                <a:cubicBezTo>
                  <a:pt x="251" y="273"/>
                  <a:pt x="250" y="272"/>
                  <a:pt x="241" y="274"/>
                </a:cubicBezTo>
                <a:cubicBezTo>
                  <a:pt x="232" y="276"/>
                  <a:pt x="239" y="272"/>
                  <a:pt x="229" y="272"/>
                </a:cubicBezTo>
                <a:cubicBezTo>
                  <a:pt x="219" y="272"/>
                  <a:pt x="229" y="260"/>
                  <a:pt x="213" y="273"/>
                </a:cubicBezTo>
                <a:cubicBezTo>
                  <a:pt x="207" y="278"/>
                  <a:pt x="199" y="276"/>
                  <a:pt x="199" y="285"/>
                </a:cubicBezTo>
                <a:cubicBezTo>
                  <a:pt x="200" y="295"/>
                  <a:pt x="197" y="291"/>
                  <a:pt x="199" y="305"/>
                </a:cubicBezTo>
                <a:cubicBezTo>
                  <a:pt x="186" y="304"/>
                  <a:pt x="193" y="312"/>
                  <a:pt x="185" y="308"/>
                </a:cubicBezTo>
                <a:cubicBezTo>
                  <a:pt x="177" y="304"/>
                  <a:pt x="179" y="312"/>
                  <a:pt x="165" y="303"/>
                </a:cubicBezTo>
                <a:cubicBezTo>
                  <a:pt x="165" y="301"/>
                  <a:pt x="163" y="297"/>
                  <a:pt x="158" y="299"/>
                </a:cubicBezTo>
                <a:cubicBezTo>
                  <a:pt x="132" y="283"/>
                  <a:pt x="144" y="298"/>
                  <a:pt x="135" y="296"/>
                </a:cubicBezTo>
                <a:cubicBezTo>
                  <a:pt x="124" y="293"/>
                  <a:pt x="124" y="299"/>
                  <a:pt x="120" y="295"/>
                </a:cubicBezTo>
                <a:cubicBezTo>
                  <a:pt x="115" y="289"/>
                  <a:pt x="109" y="296"/>
                  <a:pt x="106" y="291"/>
                </a:cubicBezTo>
                <a:cubicBezTo>
                  <a:pt x="102" y="282"/>
                  <a:pt x="87" y="287"/>
                  <a:pt x="88" y="280"/>
                </a:cubicBezTo>
                <a:cubicBezTo>
                  <a:pt x="89" y="274"/>
                  <a:pt x="83" y="278"/>
                  <a:pt x="79" y="273"/>
                </a:cubicBezTo>
                <a:cubicBezTo>
                  <a:pt x="84" y="271"/>
                  <a:pt x="88" y="267"/>
                  <a:pt x="89" y="247"/>
                </a:cubicBezTo>
                <a:cubicBezTo>
                  <a:pt x="91" y="228"/>
                  <a:pt x="92" y="231"/>
                  <a:pt x="94" y="229"/>
                </a:cubicBezTo>
                <a:cubicBezTo>
                  <a:pt x="96" y="228"/>
                  <a:pt x="94" y="224"/>
                  <a:pt x="92" y="226"/>
                </a:cubicBezTo>
                <a:cubicBezTo>
                  <a:pt x="90" y="228"/>
                  <a:pt x="90" y="227"/>
                  <a:pt x="92" y="217"/>
                </a:cubicBezTo>
                <a:cubicBezTo>
                  <a:pt x="93" y="206"/>
                  <a:pt x="96" y="199"/>
                  <a:pt x="96" y="199"/>
                </a:cubicBezTo>
                <a:cubicBezTo>
                  <a:pt x="103" y="201"/>
                  <a:pt x="106" y="219"/>
                  <a:pt x="105" y="212"/>
                </a:cubicBezTo>
                <a:cubicBezTo>
                  <a:pt x="104" y="205"/>
                  <a:pt x="106" y="201"/>
                  <a:pt x="95" y="195"/>
                </a:cubicBezTo>
                <a:cubicBezTo>
                  <a:pt x="84" y="189"/>
                  <a:pt x="93" y="194"/>
                  <a:pt x="95" y="186"/>
                </a:cubicBezTo>
                <a:cubicBezTo>
                  <a:pt x="97" y="175"/>
                  <a:pt x="90" y="179"/>
                  <a:pt x="93" y="174"/>
                </a:cubicBezTo>
                <a:cubicBezTo>
                  <a:pt x="95" y="170"/>
                  <a:pt x="92" y="174"/>
                  <a:pt x="83" y="168"/>
                </a:cubicBezTo>
                <a:cubicBezTo>
                  <a:pt x="74" y="163"/>
                  <a:pt x="66" y="153"/>
                  <a:pt x="71" y="149"/>
                </a:cubicBezTo>
                <a:cubicBezTo>
                  <a:pt x="73" y="147"/>
                  <a:pt x="74" y="144"/>
                  <a:pt x="69" y="143"/>
                </a:cubicBezTo>
                <a:cubicBezTo>
                  <a:pt x="63" y="143"/>
                  <a:pt x="74" y="137"/>
                  <a:pt x="65" y="138"/>
                </a:cubicBezTo>
                <a:cubicBezTo>
                  <a:pt x="56" y="138"/>
                  <a:pt x="59" y="135"/>
                  <a:pt x="61" y="132"/>
                </a:cubicBezTo>
                <a:cubicBezTo>
                  <a:pt x="63" y="129"/>
                  <a:pt x="60" y="128"/>
                  <a:pt x="55" y="129"/>
                </a:cubicBezTo>
                <a:cubicBezTo>
                  <a:pt x="46" y="131"/>
                  <a:pt x="54" y="124"/>
                  <a:pt x="48" y="126"/>
                </a:cubicBezTo>
                <a:cubicBezTo>
                  <a:pt x="42" y="127"/>
                  <a:pt x="42" y="123"/>
                  <a:pt x="35" y="121"/>
                </a:cubicBezTo>
                <a:cubicBezTo>
                  <a:pt x="28" y="118"/>
                  <a:pt x="22" y="116"/>
                  <a:pt x="18" y="118"/>
                </a:cubicBezTo>
                <a:cubicBezTo>
                  <a:pt x="11" y="121"/>
                  <a:pt x="16" y="116"/>
                  <a:pt x="8" y="111"/>
                </a:cubicBezTo>
                <a:cubicBezTo>
                  <a:pt x="0" y="107"/>
                  <a:pt x="18" y="109"/>
                  <a:pt x="16" y="106"/>
                </a:cubicBezTo>
                <a:cubicBezTo>
                  <a:pt x="14" y="102"/>
                  <a:pt x="9" y="106"/>
                  <a:pt x="8" y="103"/>
                </a:cubicBezTo>
                <a:cubicBezTo>
                  <a:pt x="8" y="100"/>
                  <a:pt x="17" y="100"/>
                  <a:pt x="13" y="99"/>
                </a:cubicBezTo>
                <a:cubicBezTo>
                  <a:pt x="9" y="97"/>
                  <a:pt x="5" y="101"/>
                  <a:pt x="4" y="97"/>
                </a:cubicBezTo>
                <a:cubicBezTo>
                  <a:pt x="3" y="94"/>
                  <a:pt x="6" y="89"/>
                  <a:pt x="16" y="88"/>
                </a:cubicBezTo>
                <a:cubicBezTo>
                  <a:pt x="26" y="87"/>
                  <a:pt x="20" y="83"/>
                  <a:pt x="25" y="86"/>
                </a:cubicBezTo>
                <a:cubicBezTo>
                  <a:pt x="31" y="89"/>
                  <a:pt x="35" y="87"/>
                  <a:pt x="34" y="84"/>
                </a:cubicBezTo>
                <a:cubicBezTo>
                  <a:pt x="33" y="79"/>
                  <a:pt x="37" y="84"/>
                  <a:pt x="42" y="80"/>
                </a:cubicBezTo>
                <a:cubicBezTo>
                  <a:pt x="48" y="76"/>
                  <a:pt x="50" y="87"/>
                  <a:pt x="53" y="91"/>
                </a:cubicBezTo>
                <a:cubicBezTo>
                  <a:pt x="56" y="95"/>
                  <a:pt x="59" y="90"/>
                  <a:pt x="63" y="88"/>
                </a:cubicBezTo>
                <a:cubicBezTo>
                  <a:pt x="69" y="84"/>
                  <a:pt x="64" y="91"/>
                  <a:pt x="70" y="89"/>
                </a:cubicBezTo>
                <a:cubicBezTo>
                  <a:pt x="76" y="88"/>
                  <a:pt x="72" y="86"/>
                  <a:pt x="75" y="86"/>
                </a:cubicBezTo>
                <a:cubicBezTo>
                  <a:pt x="78" y="86"/>
                  <a:pt x="75" y="91"/>
                  <a:pt x="83" y="90"/>
                </a:cubicBezTo>
                <a:cubicBezTo>
                  <a:pt x="91" y="89"/>
                  <a:pt x="81" y="87"/>
                  <a:pt x="84" y="80"/>
                </a:cubicBezTo>
                <a:cubicBezTo>
                  <a:pt x="85" y="76"/>
                  <a:pt x="82" y="64"/>
                  <a:pt x="78" y="63"/>
                </a:cubicBezTo>
                <a:cubicBezTo>
                  <a:pt x="73" y="60"/>
                  <a:pt x="79" y="57"/>
                  <a:pt x="75" y="52"/>
                </a:cubicBezTo>
                <a:cubicBezTo>
                  <a:pt x="72" y="47"/>
                  <a:pt x="79" y="53"/>
                  <a:pt x="87" y="51"/>
                </a:cubicBezTo>
                <a:cubicBezTo>
                  <a:pt x="94" y="48"/>
                  <a:pt x="89" y="64"/>
                  <a:pt x="94" y="63"/>
                </a:cubicBezTo>
                <a:cubicBezTo>
                  <a:pt x="107" y="60"/>
                  <a:pt x="114" y="68"/>
                  <a:pt x="120" y="64"/>
                </a:cubicBezTo>
                <a:cubicBezTo>
                  <a:pt x="126" y="61"/>
                  <a:pt x="132" y="60"/>
                  <a:pt x="128" y="59"/>
                </a:cubicBezTo>
                <a:cubicBezTo>
                  <a:pt x="124" y="58"/>
                  <a:pt x="117" y="53"/>
                  <a:pt x="135" y="46"/>
                </a:cubicBezTo>
                <a:cubicBezTo>
                  <a:pt x="152" y="38"/>
                  <a:pt x="156" y="39"/>
                  <a:pt x="157" y="35"/>
                </a:cubicBezTo>
                <a:cubicBezTo>
                  <a:pt x="159" y="32"/>
                  <a:pt x="164" y="34"/>
                  <a:pt x="161" y="30"/>
                </a:cubicBezTo>
                <a:cubicBezTo>
                  <a:pt x="158" y="26"/>
                  <a:pt x="163" y="28"/>
                  <a:pt x="161" y="25"/>
                </a:cubicBezTo>
                <a:cubicBezTo>
                  <a:pt x="159" y="22"/>
                  <a:pt x="161" y="20"/>
                  <a:pt x="160" y="13"/>
                </a:cubicBezTo>
                <a:cubicBezTo>
                  <a:pt x="159" y="5"/>
                  <a:pt x="166" y="3"/>
                  <a:pt x="184" y="0"/>
                </a:cubicBezTo>
                <a:cubicBezTo>
                  <a:pt x="191" y="23"/>
                  <a:pt x="198" y="6"/>
                  <a:pt x="202" y="17"/>
                </a:cubicBezTo>
                <a:cubicBezTo>
                  <a:pt x="205" y="26"/>
                  <a:pt x="209" y="18"/>
                  <a:pt x="212" y="24"/>
                </a:cubicBezTo>
                <a:cubicBezTo>
                  <a:pt x="214" y="29"/>
                  <a:pt x="224" y="25"/>
                  <a:pt x="226" y="36"/>
                </a:cubicBezTo>
                <a:cubicBezTo>
                  <a:pt x="228" y="52"/>
                  <a:pt x="236" y="32"/>
                  <a:pt x="242" y="34"/>
                </a:cubicBezTo>
                <a:cubicBezTo>
                  <a:pt x="245" y="36"/>
                  <a:pt x="236" y="44"/>
                  <a:pt x="247" y="48"/>
                </a:cubicBezTo>
                <a:cubicBezTo>
                  <a:pt x="256" y="51"/>
                  <a:pt x="254" y="61"/>
                  <a:pt x="265" y="57"/>
                </a:cubicBezTo>
                <a:cubicBezTo>
                  <a:pt x="271" y="60"/>
                  <a:pt x="275" y="59"/>
                  <a:pt x="279" y="58"/>
                </a:cubicBezTo>
                <a:cubicBezTo>
                  <a:pt x="288" y="61"/>
                  <a:pt x="285" y="68"/>
                  <a:pt x="290" y="68"/>
                </a:cubicBezTo>
                <a:cubicBezTo>
                  <a:pt x="296" y="67"/>
                  <a:pt x="292" y="73"/>
                  <a:pt x="300" y="71"/>
                </a:cubicBezTo>
                <a:cubicBezTo>
                  <a:pt x="309" y="69"/>
                  <a:pt x="314" y="73"/>
                  <a:pt x="322" y="76"/>
                </a:cubicBezTo>
                <a:cubicBezTo>
                  <a:pt x="330" y="80"/>
                  <a:pt x="307" y="85"/>
                  <a:pt x="308" y="12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39">
            <a:extLst>
              <a:ext uri="{FF2B5EF4-FFF2-40B4-BE49-F238E27FC236}">
                <a16:creationId xmlns:a16="http://schemas.microsoft.com/office/drawing/2014/main" id="{3E73965D-A7AB-7E1A-05E0-F7D9E932DB55}"/>
              </a:ext>
            </a:extLst>
          </p:cNvPr>
          <p:cNvSpPr>
            <a:spLocks/>
          </p:cNvSpPr>
          <p:nvPr/>
        </p:nvSpPr>
        <p:spPr bwMode="auto">
          <a:xfrm>
            <a:off x="621232" y="3600054"/>
            <a:ext cx="348850" cy="737945"/>
          </a:xfrm>
          <a:custGeom>
            <a:avLst/>
            <a:gdLst/>
            <a:ahLst/>
            <a:cxnLst>
              <a:cxn ang="0">
                <a:pos x="83" y="18"/>
              </a:cxn>
              <a:cxn ang="0">
                <a:pos x="71" y="8"/>
              </a:cxn>
              <a:cxn ang="0">
                <a:pos x="53" y="11"/>
              </a:cxn>
              <a:cxn ang="0">
                <a:pos x="38" y="12"/>
              </a:cxn>
              <a:cxn ang="0">
                <a:pos x="40" y="2"/>
              </a:cxn>
              <a:cxn ang="0">
                <a:pos x="23" y="11"/>
              </a:cxn>
              <a:cxn ang="0">
                <a:pos x="23" y="20"/>
              </a:cxn>
              <a:cxn ang="0">
                <a:pos x="27" y="35"/>
              </a:cxn>
              <a:cxn ang="0">
                <a:pos x="22" y="67"/>
              </a:cxn>
              <a:cxn ang="0">
                <a:pos x="17" y="85"/>
              </a:cxn>
              <a:cxn ang="0">
                <a:pos x="9" y="98"/>
              </a:cxn>
              <a:cxn ang="0">
                <a:pos x="9" y="118"/>
              </a:cxn>
              <a:cxn ang="0">
                <a:pos x="13" y="122"/>
              </a:cxn>
              <a:cxn ang="0">
                <a:pos x="15" y="127"/>
              </a:cxn>
              <a:cxn ang="0">
                <a:pos x="23" y="137"/>
              </a:cxn>
              <a:cxn ang="0">
                <a:pos x="21" y="167"/>
              </a:cxn>
              <a:cxn ang="0">
                <a:pos x="21" y="175"/>
              </a:cxn>
              <a:cxn ang="0">
                <a:pos x="39" y="174"/>
              </a:cxn>
              <a:cxn ang="0">
                <a:pos x="58" y="169"/>
              </a:cxn>
              <a:cxn ang="0">
                <a:pos x="63" y="142"/>
              </a:cxn>
              <a:cxn ang="0">
                <a:pos x="65" y="134"/>
              </a:cxn>
              <a:cxn ang="0">
                <a:pos x="65" y="113"/>
              </a:cxn>
              <a:cxn ang="0">
                <a:pos x="61" y="99"/>
              </a:cxn>
              <a:cxn ang="0">
                <a:pos x="61" y="85"/>
              </a:cxn>
              <a:cxn ang="0">
                <a:pos x="68" y="73"/>
              </a:cxn>
              <a:cxn ang="0">
                <a:pos x="72" y="45"/>
              </a:cxn>
              <a:cxn ang="0">
                <a:pos x="83" y="18"/>
              </a:cxn>
            </a:cxnLst>
            <a:rect l="0" t="0" r="r" b="b"/>
            <a:pathLst>
              <a:path w="96" h="179">
                <a:moveTo>
                  <a:pt x="83" y="18"/>
                </a:moveTo>
                <a:cubicBezTo>
                  <a:pt x="73" y="16"/>
                  <a:pt x="86" y="9"/>
                  <a:pt x="71" y="8"/>
                </a:cubicBezTo>
                <a:cubicBezTo>
                  <a:pt x="56" y="6"/>
                  <a:pt x="64" y="16"/>
                  <a:pt x="53" y="11"/>
                </a:cubicBezTo>
                <a:cubicBezTo>
                  <a:pt x="42" y="5"/>
                  <a:pt x="42" y="15"/>
                  <a:pt x="38" y="12"/>
                </a:cubicBezTo>
                <a:cubicBezTo>
                  <a:pt x="34" y="9"/>
                  <a:pt x="44" y="5"/>
                  <a:pt x="40" y="2"/>
                </a:cubicBezTo>
                <a:cubicBezTo>
                  <a:pt x="36" y="0"/>
                  <a:pt x="35" y="0"/>
                  <a:pt x="23" y="11"/>
                </a:cubicBezTo>
                <a:cubicBezTo>
                  <a:pt x="20" y="17"/>
                  <a:pt x="25" y="17"/>
                  <a:pt x="23" y="20"/>
                </a:cubicBezTo>
                <a:cubicBezTo>
                  <a:pt x="22" y="23"/>
                  <a:pt x="23" y="28"/>
                  <a:pt x="27" y="35"/>
                </a:cubicBezTo>
                <a:cubicBezTo>
                  <a:pt x="31" y="43"/>
                  <a:pt x="21" y="62"/>
                  <a:pt x="22" y="67"/>
                </a:cubicBezTo>
                <a:cubicBezTo>
                  <a:pt x="23" y="72"/>
                  <a:pt x="21" y="70"/>
                  <a:pt x="17" y="85"/>
                </a:cubicBezTo>
                <a:cubicBezTo>
                  <a:pt x="12" y="99"/>
                  <a:pt x="7" y="92"/>
                  <a:pt x="9" y="98"/>
                </a:cubicBezTo>
                <a:cubicBezTo>
                  <a:pt x="11" y="104"/>
                  <a:pt x="0" y="119"/>
                  <a:pt x="9" y="118"/>
                </a:cubicBezTo>
                <a:cubicBezTo>
                  <a:pt x="19" y="118"/>
                  <a:pt x="11" y="120"/>
                  <a:pt x="13" y="122"/>
                </a:cubicBezTo>
                <a:cubicBezTo>
                  <a:pt x="14" y="125"/>
                  <a:pt x="11" y="130"/>
                  <a:pt x="15" y="127"/>
                </a:cubicBezTo>
                <a:cubicBezTo>
                  <a:pt x="18" y="125"/>
                  <a:pt x="26" y="126"/>
                  <a:pt x="23" y="137"/>
                </a:cubicBezTo>
                <a:cubicBezTo>
                  <a:pt x="19" y="148"/>
                  <a:pt x="27" y="142"/>
                  <a:pt x="21" y="167"/>
                </a:cubicBezTo>
                <a:cubicBezTo>
                  <a:pt x="19" y="176"/>
                  <a:pt x="19" y="177"/>
                  <a:pt x="21" y="175"/>
                </a:cubicBezTo>
                <a:cubicBezTo>
                  <a:pt x="24" y="172"/>
                  <a:pt x="26" y="170"/>
                  <a:pt x="39" y="174"/>
                </a:cubicBezTo>
                <a:cubicBezTo>
                  <a:pt x="52" y="179"/>
                  <a:pt x="47" y="174"/>
                  <a:pt x="58" y="169"/>
                </a:cubicBezTo>
                <a:cubicBezTo>
                  <a:pt x="56" y="164"/>
                  <a:pt x="54" y="150"/>
                  <a:pt x="63" y="142"/>
                </a:cubicBezTo>
                <a:cubicBezTo>
                  <a:pt x="72" y="135"/>
                  <a:pt x="69" y="135"/>
                  <a:pt x="65" y="134"/>
                </a:cubicBezTo>
                <a:cubicBezTo>
                  <a:pt x="60" y="133"/>
                  <a:pt x="55" y="127"/>
                  <a:pt x="65" y="113"/>
                </a:cubicBezTo>
                <a:cubicBezTo>
                  <a:pt x="75" y="100"/>
                  <a:pt x="63" y="109"/>
                  <a:pt x="61" y="99"/>
                </a:cubicBezTo>
                <a:cubicBezTo>
                  <a:pt x="59" y="88"/>
                  <a:pt x="50" y="86"/>
                  <a:pt x="61" y="85"/>
                </a:cubicBezTo>
                <a:cubicBezTo>
                  <a:pt x="71" y="84"/>
                  <a:pt x="72" y="81"/>
                  <a:pt x="68" y="73"/>
                </a:cubicBezTo>
                <a:cubicBezTo>
                  <a:pt x="65" y="65"/>
                  <a:pt x="74" y="65"/>
                  <a:pt x="72" y="45"/>
                </a:cubicBezTo>
                <a:cubicBezTo>
                  <a:pt x="71" y="37"/>
                  <a:pt x="96" y="20"/>
                  <a:pt x="83" y="1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" name="Freeform 40">
            <a:extLst>
              <a:ext uri="{FF2B5EF4-FFF2-40B4-BE49-F238E27FC236}">
                <a16:creationId xmlns:a16="http://schemas.microsoft.com/office/drawing/2014/main" id="{654D340E-52E9-7A53-3CF7-2B6E487D4881}"/>
              </a:ext>
            </a:extLst>
          </p:cNvPr>
          <p:cNvSpPr>
            <a:spLocks/>
          </p:cNvSpPr>
          <p:nvPr/>
        </p:nvSpPr>
        <p:spPr bwMode="auto">
          <a:xfrm>
            <a:off x="2258847" y="3480809"/>
            <a:ext cx="99018" cy="238493"/>
          </a:xfrm>
          <a:custGeom>
            <a:avLst/>
            <a:gdLst/>
            <a:ahLst/>
            <a:cxnLst>
              <a:cxn ang="0">
                <a:pos x="23" y="11"/>
              </a:cxn>
              <a:cxn ang="0">
                <a:pos x="23" y="2"/>
              </a:cxn>
              <a:cxn ang="0">
                <a:pos x="18" y="12"/>
              </a:cxn>
              <a:cxn ang="0">
                <a:pos x="6" y="17"/>
              </a:cxn>
              <a:cxn ang="0">
                <a:pos x="4" y="39"/>
              </a:cxn>
              <a:cxn ang="0">
                <a:pos x="5" y="43"/>
              </a:cxn>
              <a:cxn ang="0">
                <a:pos x="7" y="46"/>
              </a:cxn>
              <a:cxn ang="0">
                <a:pos x="8" y="52"/>
              </a:cxn>
              <a:cxn ang="0">
                <a:pos x="16" y="58"/>
              </a:cxn>
              <a:cxn ang="0">
                <a:pos x="19" y="52"/>
              </a:cxn>
              <a:cxn ang="0">
                <a:pos x="22" y="40"/>
              </a:cxn>
              <a:cxn ang="0">
                <a:pos x="26" y="25"/>
              </a:cxn>
              <a:cxn ang="0">
                <a:pos x="23" y="11"/>
              </a:cxn>
            </a:cxnLst>
            <a:rect l="0" t="0" r="r" b="b"/>
            <a:pathLst>
              <a:path w="27" h="58">
                <a:moveTo>
                  <a:pt x="23" y="11"/>
                </a:moveTo>
                <a:cubicBezTo>
                  <a:pt x="24" y="7"/>
                  <a:pt x="25" y="3"/>
                  <a:pt x="23" y="2"/>
                </a:cubicBezTo>
                <a:cubicBezTo>
                  <a:pt x="18" y="0"/>
                  <a:pt x="23" y="14"/>
                  <a:pt x="18" y="12"/>
                </a:cubicBezTo>
                <a:cubicBezTo>
                  <a:pt x="11" y="9"/>
                  <a:pt x="9" y="18"/>
                  <a:pt x="6" y="17"/>
                </a:cubicBezTo>
                <a:cubicBezTo>
                  <a:pt x="2" y="16"/>
                  <a:pt x="0" y="40"/>
                  <a:pt x="4" y="39"/>
                </a:cubicBezTo>
                <a:cubicBezTo>
                  <a:pt x="8" y="39"/>
                  <a:pt x="7" y="41"/>
                  <a:pt x="5" y="43"/>
                </a:cubicBezTo>
                <a:cubicBezTo>
                  <a:pt x="3" y="45"/>
                  <a:pt x="4" y="45"/>
                  <a:pt x="7" y="46"/>
                </a:cubicBezTo>
                <a:cubicBezTo>
                  <a:pt x="13" y="47"/>
                  <a:pt x="3" y="49"/>
                  <a:pt x="8" y="52"/>
                </a:cubicBezTo>
                <a:cubicBezTo>
                  <a:pt x="17" y="56"/>
                  <a:pt x="13" y="58"/>
                  <a:pt x="16" y="58"/>
                </a:cubicBezTo>
                <a:cubicBezTo>
                  <a:pt x="20" y="58"/>
                  <a:pt x="16" y="53"/>
                  <a:pt x="19" y="52"/>
                </a:cubicBezTo>
                <a:cubicBezTo>
                  <a:pt x="22" y="50"/>
                  <a:pt x="22" y="46"/>
                  <a:pt x="22" y="40"/>
                </a:cubicBezTo>
                <a:cubicBezTo>
                  <a:pt x="22" y="34"/>
                  <a:pt x="27" y="37"/>
                  <a:pt x="26" y="25"/>
                </a:cubicBezTo>
                <a:cubicBezTo>
                  <a:pt x="25" y="13"/>
                  <a:pt x="23" y="15"/>
                  <a:pt x="23" y="1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" name="Freeform 41">
            <a:extLst>
              <a:ext uri="{FF2B5EF4-FFF2-40B4-BE49-F238E27FC236}">
                <a16:creationId xmlns:a16="http://schemas.microsoft.com/office/drawing/2014/main" id="{50D03E2B-9833-E92D-C4C6-F56A09DFF5D1}"/>
              </a:ext>
            </a:extLst>
          </p:cNvPr>
          <p:cNvSpPr>
            <a:spLocks noEditPoints="1"/>
          </p:cNvSpPr>
          <p:nvPr/>
        </p:nvSpPr>
        <p:spPr bwMode="auto">
          <a:xfrm>
            <a:off x="2062333" y="2891489"/>
            <a:ext cx="1104438" cy="1482803"/>
          </a:xfrm>
          <a:custGeom>
            <a:avLst/>
            <a:gdLst/>
            <a:ahLst/>
            <a:cxnLst>
              <a:cxn ang="0">
                <a:pos x="295" y="253"/>
              </a:cxn>
              <a:cxn ang="0">
                <a:pos x="261" y="233"/>
              </a:cxn>
              <a:cxn ang="0">
                <a:pos x="258" y="262"/>
              </a:cxn>
              <a:cxn ang="0">
                <a:pos x="249" y="303"/>
              </a:cxn>
              <a:cxn ang="0">
                <a:pos x="234" y="303"/>
              </a:cxn>
              <a:cxn ang="0">
                <a:pos x="238" y="264"/>
              </a:cxn>
              <a:cxn ang="0">
                <a:pos x="205" y="227"/>
              </a:cxn>
              <a:cxn ang="0">
                <a:pos x="179" y="205"/>
              </a:cxn>
              <a:cxn ang="0">
                <a:pos x="135" y="176"/>
              </a:cxn>
              <a:cxn ang="0">
                <a:pos x="108" y="151"/>
              </a:cxn>
              <a:cxn ang="0">
                <a:pos x="87" y="108"/>
              </a:cxn>
              <a:cxn ang="0">
                <a:pos x="29" y="119"/>
              </a:cxn>
              <a:cxn ang="0">
                <a:pos x="15" y="98"/>
              </a:cxn>
              <a:cxn ang="0">
                <a:pos x="20" y="64"/>
              </a:cxn>
              <a:cxn ang="0">
                <a:pos x="27" y="43"/>
              </a:cxn>
              <a:cxn ang="0">
                <a:pos x="45" y="29"/>
              </a:cxn>
              <a:cxn ang="0">
                <a:pos x="57" y="36"/>
              </a:cxn>
              <a:cxn ang="0">
                <a:pos x="70" y="35"/>
              </a:cxn>
              <a:cxn ang="0">
                <a:pos x="84" y="29"/>
              </a:cxn>
              <a:cxn ang="0">
                <a:pos x="93" y="19"/>
              </a:cxn>
              <a:cxn ang="0">
                <a:pos x="102" y="9"/>
              </a:cxn>
              <a:cxn ang="0">
                <a:pos x="122" y="5"/>
              </a:cxn>
              <a:cxn ang="0">
                <a:pos x="144" y="7"/>
              </a:cxn>
              <a:cxn ang="0">
                <a:pos x="182" y="22"/>
              </a:cxn>
              <a:cxn ang="0">
                <a:pos x="180" y="36"/>
              </a:cxn>
              <a:cxn ang="0">
                <a:pos x="182" y="55"/>
              </a:cxn>
              <a:cxn ang="0">
                <a:pos x="167" y="51"/>
              </a:cxn>
              <a:cxn ang="0">
                <a:pos x="147" y="68"/>
              </a:cxn>
              <a:cxn ang="0">
                <a:pos x="157" y="110"/>
              </a:cxn>
              <a:cxn ang="0">
                <a:pos x="208" y="176"/>
              </a:cxn>
              <a:cxn ang="0">
                <a:pos x="268" y="212"/>
              </a:cxn>
              <a:cxn ang="0">
                <a:pos x="300" y="245"/>
              </a:cxn>
              <a:cxn ang="0">
                <a:pos x="177" y="310"/>
              </a:cxn>
              <a:cxn ang="0">
                <a:pos x="152" y="322"/>
              </a:cxn>
              <a:cxn ang="0">
                <a:pos x="189" y="344"/>
              </a:cxn>
              <a:cxn ang="0">
                <a:pos x="218" y="355"/>
              </a:cxn>
              <a:cxn ang="0">
                <a:pos x="229" y="305"/>
              </a:cxn>
              <a:cxn ang="0">
                <a:pos x="81" y="211"/>
              </a:cxn>
              <a:cxn ang="0">
                <a:pos x="45" y="222"/>
              </a:cxn>
              <a:cxn ang="0">
                <a:pos x="52" y="260"/>
              </a:cxn>
              <a:cxn ang="0">
                <a:pos x="73" y="275"/>
              </a:cxn>
              <a:cxn ang="0">
                <a:pos x="84" y="234"/>
              </a:cxn>
            </a:cxnLst>
            <a:rect l="0" t="0" r="r" b="b"/>
            <a:pathLst>
              <a:path w="304" h="360">
                <a:moveTo>
                  <a:pt x="300" y="245"/>
                </a:moveTo>
                <a:cubicBezTo>
                  <a:pt x="296" y="252"/>
                  <a:pt x="304" y="254"/>
                  <a:pt x="295" y="253"/>
                </a:cubicBezTo>
                <a:cubicBezTo>
                  <a:pt x="285" y="251"/>
                  <a:pt x="291" y="236"/>
                  <a:pt x="280" y="235"/>
                </a:cubicBezTo>
                <a:cubicBezTo>
                  <a:pt x="269" y="234"/>
                  <a:pt x="269" y="228"/>
                  <a:pt x="261" y="233"/>
                </a:cubicBezTo>
                <a:cubicBezTo>
                  <a:pt x="253" y="238"/>
                  <a:pt x="257" y="245"/>
                  <a:pt x="253" y="251"/>
                </a:cubicBezTo>
                <a:cubicBezTo>
                  <a:pt x="248" y="256"/>
                  <a:pt x="249" y="259"/>
                  <a:pt x="258" y="262"/>
                </a:cubicBezTo>
                <a:cubicBezTo>
                  <a:pt x="267" y="265"/>
                  <a:pt x="274" y="277"/>
                  <a:pt x="262" y="284"/>
                </a:cubicBezTo>
                <a:cubicBezTo>
                  <a:pt x="250" y="291"/>
                  <a:pt x="257" y="295"/>
                  <a:pt x="249" y="303"/>
                </a:cubicBezTo>
                <a:cubicBezTo>
                  <a:pt x="241" y="312"/>
                  <a:pt x="243" y="322"/>
                  <a:pt x="233" y="317"/>
                </a:cubicBezTo>
                <a:cubicBezTo>
                  <a:pt x="228" y="314"/>
                  <a:pt x="229" y="308"/>
                  <a:pt x="234" y="303"/>
                </a:cubicBezTo>
                <a:cubicBezTo>
                  <a:pt x="238" y="297"/>
                  <a:pt x="234" y="294"/>
                  <a:pt x="239" y="290"/>
                </a:cubicBezTo>
                <a:cubicBezTo>
                  <a:pt x="243" y="286"/>
                  <a:pt x="243" y="284"/>
                  <a:pt x="238" y="264"/>
                </a:cubicBezTo>
                <a:cubicBezTo>
                  <a:pt x="232" y="243"/>
                  <a:pt x="226" y="250"/>
                  <a:pt x="215" y="242"/>
                </a:cubicBezTo>
                <a:cubicBezTo>
                  <a:pt x="205" y="235"/>
                  <a:pt x="217" y="224"/>
                  <a:pt x="205" y="227"/>
                </a:cubicBezTo>
                <a:cubicBezTo>
                  <a:pt x="193" y="229"/>
                  <a:pt x="206" y="220"/>
                  <a:pt x="195" y="221"/>
                </a:cubicBezTo>
                <a:cubicBezTo>
                  <a:pt x="185" y="222"/>
                  <a:pt x="188" y="205"/>
                  <a:pt x="179" y="205"/>
                </a:cubicBezTo>
                <a:cubicBezTo>
                  <a:pt x="169" y="205"/>
                  <a:pt x="158" y="203"/>
                  <a:pt x="148" y="189"/>
                </a:cubicBezTo>
                <a:cubicBezTo>
                  <a:pt x="139" y="176"/>
                  <a:pt x="139" y="186"/>
                  <a:pt x="135" y="176"/>
                </a:cubicBezTo>
                <a:cubicBezTo>
                  <a:pt x="130" y="165"/>
                  <a:pt x="118" y="170"/>
                  <a:pt x="119" y="164"/>
                </a:cubicBezTo>
                <a:cubicBezTo>
                  <a:pt x="120" y="158"/>
                  <a:pt x="119" y="158"/>
                  <a:pt x="108" y="151"/>
                </a:cubicBezTo>
                <a:cubicBezTo>
                  <a:pt x="97" y="143"/>
                  <a:pt x="108" y="138"/>
                  <a:pt x="101" y="132"/>
                </a:cubicBezTo>
                <a:cubicBezTo>
                  <a:pt x="94" y="126"/>
                  <a:pt x="99" y="106"/>
                  <a:pt x="87" y="108"/>
                </a:cubicBezTo>
                <a:cubicBezTo>
                  <a:pt x="76" y="111"/>
                  <a:pt x="72" y="90"/>
                  <a:pt x="59" y="95"/>
                </a:cubicBezTo>
                <a:cubicBezTo>
                  <a:pt x="46" y="101"/>
                  <a:pt x="56" y="110"/>
                  <a:pt x="29" y="119"/>
                </a:cubicBezTo>
                <a:cubicBezTo>
                  <a:pt x="28" y="115"/>
                  <a:pt x="36" y="107"/>
                  <a:pt x="33" y="104"/>
                </a:cubicBezTo>
                <a:cubicBezTo>
                  <a:pt x="31" y="101"/>
                  <a:pt x="19" y="109"/>
                  <a:pt x="15" y="98"/>
                </a:cubicBezTo>
                <a:cubicBezTo>
                  <a:pt x="10" y="87"/>
                  <a:pt x="28" y="87"/>
                  <a:pt x="12" y="77"/>
                </a:cubicBezTo>
                <a:cubicBezTo>
                  <a:pt x="0" y="68"/>
                  <a:pt x="14" y="71"/>
                  <a:pt x="20" y="64"/>
                </a:cubicBezTo>
                <a:cubicBezTo>
                  <a:pt x="26" y="57"/>
                  <a:pt x="7" y="56"/>
                  <a:pt x="16" y="43"/>
                </a:cubicBezTo>
                <a:cubicBezTo>
                  <a:pt x="18" y="43"/>
                  <a:pt x="21" y="47"/>
                  <a:pt x="27" y="43"/>
                </a:cubicBezTo>
                <a:cubicBezTo>
                  <a:pt x="34" y="38"/>
                  <a:pt x="33" y="46"/>
                  <a:pt x="42" y="40"/>
                </a:cubicBezTo>
                <a:cubicBezTo>
                  <a:pt x="51" y="33"/>
                  <a:pt x="41" y="31"/>
                  <a:pt x="45" y="29"/>
                </a:cubicBezTo>
                <a:cubicBezTo>
                  <a:pt x="50" y="26"/>
                  <a:pt x="53" y="20"/>
                  <a:pt x="53" y="24"/>
                </a:cubicBezTo>
                <a:cubicBezTo>
                  <a:pt x="53" y="28"/>
                  <a:pt x="51" y="33"/>
                  <a:pt x="57" y="36"/>
                </a:cubicBezTo>
                <a:cubicBezTo>
                  <a:pt x="63" y="39"/>
                  <a:pt x="64" y="49"/>
                  <a:pt x="68" y="47"/>
                </a:cubicBezTo>
                <a:cubicBezTo>
                  <a:pt x="71" y="45"/>
                  <a:pt x="64" y="40"/>
                  <a:pt x="70" y="35"/>
                </a:cubicBezTo>
                <a:cubicBezTo>
                  <a:pt x="76" y="31"/>
                  <a:pt x="71" y="23"/>
                  <a:pt x="75" y="23"/>
                </a:cubicBezTo>
                <a:cubicBezTo>
                  <a:pt x="79" y="22"/>
                  <a:pt x="79" y="32"/>
                  <a:pt x="84" y="29"/>
                </a:cubicBezTo>
                <a:cubicBezTo>
                  <a:pt x="90" y="24"/>
                  <a:pt x="90" y="33"/>
                  <a:pt x="94" y="32"/>
                </a:cubicBezTo>
                <a:cubicBezTo>
                  <a:pt x="98" y="31"/>
                  <a:pt x="91" y="22"/>
                  <a:pt x="93" y="19"/>
                </a:cubicBezTo>
                <a:cubicBezTo>
                  <a:pt x="95" y="17"/>
                  <a:pt x="99" y="25"/>
                  <a:pt x="103" y="22"/>
                </a:cubicBezTo>
                <a:cubicBezTo>
                  <a:pt x="106" y="19"/>
                  <a:pt x="98" y="18"/>
                  <a:pt x="102" y="9"/>
                </a:cubicBezTo>
                <a:cubicBezTo>
                  <a:pt x="109" y="9"/>
                  <a:pt x="110" y="15"/>
                  <a:pt x="115" y="14"/>
                </a:cubicBezTo>
                <a:cubicBezTo>
                  <a:pt x="119" y="13"/>
                  <a:pt x="116" y="6"/>
                  <a:pt x="122" y="5"/>
                </a:cubicBezTo>
                <a:cubicBezTo>
                  <a:pt x="128" y="4"/>
                  <a:pt x="130" y="7"/>
                  <a:pt x="139" y="4"/>
                </a:cubicBezTo>
                <a:cubicBezTo>
                  <a:pt x="151" y="0"/>
                  <a:pt x="143" y="4"/>
                  <a:pt x="144" y="7"/>
                </a:cubicBezTo>
                <a:cubicBezTo>
                  <a:pt x="144" y="9"/>
                  <a:pt x="148" y="8"/>
                  <a:pt x="147" y="11"/>
                </a:cubicBezTo>
                <a:cubicBezTo>
                  <a:pt x="146" y="15"/>
                  <a:pt x="158" y="19"/>
                  <a:pt x="182" y="22"/>
                </a:cubicBezTo>
                <a:cubicBezTo>
                  <a:pt x="181" y="25"/>
                  <a:pt x="174" y="28"/>
                  <a:pt x="175" y="31"/>
                </a:cubicBezTo>
                <a:cubicBezTo>
                  <a:pt x="175" y="33"/>
                  <a:pt x="184" y="32"/>
                  <a:pt x="180" y="36"/>
                </a:cubicBezTo>
                <a:cubicBezTo>
                  <a:pt x="176" y="40"/>
                  <a:pt x="178" y="44"/>
                  <a:pt x="181" y="47"/>
                </a:cubicBezTo>
                <a:cubicBezTo>
                  <a:pt x="184" y="49"/>
                  <a:pt x="190" y="57"/>
                  <a:pt x="182" y="55"/>
                </a:cubicBezTo>
                <a:cubicBezTo>
                  <a:pt x="182" y="53"/>
                  <a:pt x="183" y="49"/>
                  <a:pt x="177" y="52"/>
                </a:cubicBezTo>
                <a:cubicBezTo>
                  <a:pt x="169" y="55"/>
                  <a:pt x="176" y="47"/>
                  <a:pt x="167" y="51"/>
                </a:cubicBezTo>
                <a:cubicBezTo>
                  <a:pt x="158" y="56"/>
                  <a:pt x="155" y="63"/>
                  <a:pt x="151" y="60"/>
                </a:cubicBezTo>
                <a:cubicBezTo>
                  <a:pt x="148" y="57"/>
                  <a:pt x="143" y="62"/>
                  <a:pt x="147" y="68"/>
                </a:cubicBezTo>
                <a:cubicBezTo>
                  <a:pt x="151" y="75"/>
                  <a:pt x="157" y="79"/>
                  <a:pt x="150" y="81"/>
                </a:cubicBezTo>
                <a:cubicBezTo>
                  <a:pt x="144" y="84"/>
                  <a:pt x="146" y="102"/>
                  <a:pt x="157" y="110"/>
                </a:cubicBezTo>
                <a:cubicBezTo>
                  <a:pt x="167" y="117"/>
                  <a:pt x="169" y="123"/>
                  <a:pt x="177" y="123"/>
                </a:cubicBezTo>
                <a:cubicBezTo>
                  <a:pt x="185" y="123"/>
                  <a:pt x="179" y="150"/>
                  <a:pt x="208" y="176"/>
                </a:cubicBezTo>
                <a:cubicBezTo>
                  <a:pt x="220" y="186"/>
                  <a:pt x="255" y="178"/>
                  <a:pt x="240" y="191"/>
                </a:cubicBezTo>
                <a:cubicBezTo>
                  <a:pt x="229" y="200"/>
                  <a:pt x="264" y="207"/>
                  <a:pt x="268" y="212"/>
                </a:cubicBezTo>
                <a:cubicBezTo>
                  <a:pt x="272" y="218"/>
                  <a:pt x="277" y="219"/>
                  <a:pt x="284" y="224"/>
                </a:cubicBezTo>
                <a:cubicBezTo>
                  <a:pt x="291" y="229"/>
                  <a:pt x="304" y="237"/>
                  <a:pt x="300" y="245"/>
                </a:cubicBezTo>
                <a:close/>
                <a:moveTo>
                  <a:pt x="211" y="308"/>
                </a:moveTo>
                <a:cubicBezTo>
                  <a:pt x="203" y="307"/>
                  <a:pt x="190" y="322"/>
                  <a:pt x="177" y="310"/>
                </a:cubicBezTo>
                <a:cubicBezTo>
                  <a:pt x="164" y="298"/>
                  <a:pt x="165" y="321"/>
                  <a:pt x="160" y="310"/>
                </a:cubicBezTo>
                <a:cubicBezTo>
                  <a:pt x="158" y="306"/>
                  <a:pt x="151" y="310"/>
                  <a:pt x="152" y="322"/>
                </a:cubicBezTo>
                <a:cubicBezTo>
                  <a:pt x="152" y="327"/>
                  <a:pt x="156" y="328"/>
                  <a:pt x="164" y="330"/>
                </a:cubicBezTo>
                <a:cubicBezTo>
                  <a:pt x="172" y="332"/>
                  <a:pt x="182" y="344"/>
                  <a:pt x="189" y="344"/>
                </a:cubicBezTo>
                <a:cubicBezTo>
                  <a:pt x="197" y="344"/>
                  <a:pt x="199" y="352"/>
                  <a:pt x="208" y="355"/>
                </a:cubicBezTo>
                <a:cubicBezTo>
                  <a:pt x="217" y="358"/>
                  <a:pt x="218" y="360"/>
                  <a:pt x="218" y="355"/>
                </a:cubicBezTo>
                <a:cubicBezTo>
                  <a:pt x="217" y="350"/>
                  <a:pt x="223" y="340"/>
                  <a:pt x="217" y="336"/>
                </a:cubicBezTo>
                <a:cubicBezTo>
                  <a:pt x="212" y="332"/>
                  <a:pt x="226" y="310"/>
                  <a:pt x="229" y="305"/>
                </a:cubicBezTo>
                <a:cubicBezTo>
                  <a:pt x="232" y="300"/>
                  <a:pt x="219" y="310"/>
                  <a:pt x="211" y="308"/>
                </a:cubicBezTo>
                <a:close/>
                <a:moveTo>
                  <a:pt x="81" y="211"/>
                </a:moveTo>
                <a:cubicBezTo>
                  <a:pt x="77" y="205"/>
                  <a:pt x="74" y="202"/>
                  <a:pt x="61" y="214"/>
                </a:cubicBezTo>
                <a:cubicBezTo>
                  <a:pt x="47" y="226"/>
                  <a:pt x="45" y="206"/>
                  <a:pt x="45" y="222"/>
                </a:cubicBezTo>
                <a:cubicBezTo>
                  <a:pt x="45" y="229"/>
                  <a:pt x="53" y="228"/>
                  <a:pt x="52" y="243"/>
                </a:cubicBezTo>
                <a:cubicBezTo>
                  <a:pt x="51" y="254"/>
                  <a:pt x="56" y="247"/>
                  <a:pt x="52" y="260"/>
                </a:cubicBezTo>
                <a:cubicBezTo>
                  <a:pt x="49" y="273"/>
                  <a:pt x="54" y="285"/>
                  <a:pt x="62" y="284"/>
                </a:cubicBezTo>
                <a:cubicBezTo>
                  <a:pt x="70" y="283"/>
                  <a:pt x="66" y="271"/>
                  <a:pt x="73" y="275"/>
                </a:cubicBezTo>
                <a:cubicBezTo>
                  <a:pt x="79" y="279"/>
                  <a:pt x="81" y="275"/>
                  <a:pt x="84" y="256"/>
                </a:cubicBezTo>
                <a:cubicBezTo>
                  <a:pt x="87" y="238"/>
                  <a:pt x="78" y="241"/>
                  <a:pt x="84" y="234"/>
                </a:cubicBezTo>
                <a:cubicBezTo>
                  <a:pt x="90" y="228"/>
                  <a:pt x="84" y="216"/>
                  <a:pt x="81" y="211"/>
                </a:cubicBezTo>
                <a:close/>
              </a:path>
            </a:pathLst>
          </a:custGeom>
          <a:solidFill>
            <a:srgbClr val="D6E5FE">
              <a:alpha val="98000"/>
            </a:srgbClr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5" name="Freeform 42">
            <a:extLst>
              <a:ext uri="{FF2B5EF4-FFF2-40B4-BE49-F238E27FC236}">
                <a16:creationId xmlns:a16="http://schemas.microsoft.com/office/drawing/2014/main" id="{81BE7AB1-B65B-A95D-818C-EE6332B73E00}"/>
              </a:ext>
            </a:extLst>
          </p:cNvPr>
          <p:cNvSpPr>
            <a:spLocks/>
          </p:cNvSpPr>
          <p:nvPr/>
        </p:nvSpPr>
        <p:spPr bwMode="auto">
          <a:xfrm>
            <a:off x="2019679" y="2784341"/>
            <a:ext cx="428065" cy="309349"/>
          </a:xfrm>
          <a:custGeom>
            <a:avLst/>
            <a:gdLst/>
            <a:ahLst/>
            <a:cxnLst>
              <a:cxn ang="0">
                <a:pos x="114" y="35"/>
              </a:cxn>
              <a:cxn ang="0">
                <a:pos x="105" y="36"/>
              </a:cxn>
              <a:cxn ang="0">
                <a:pos x="92" y="30"/>
              </a:cxn>
              <a:cxn ang="0">
                <a:pos x="92" y="12"/>
              </a:cxn>
              <a:cxn ang="0">
                <a:pos x="79" y="8"/>
              </a:cxn>
              <a:cxn ang="0">
                <a:pos x="67" y="3"/>
              </a:cxn>
              <a:cxn ang="0">
                <a:pos x="60" y="10"/>
              </a:cxn>
              <a:cxn ang="0">
                <a:pos x="42" y="10"/>
              </a:cxn>
              <a:cxn ang="0">
                <a:pos x="29" y="14"/>
              </a:cxn>
              <a:cxn ang="0">
                <a:pos x="26" y="22"/>
              </a:cxn>
              <a:cxn ang="0">
                <a:pos x="18" y="31"/>
              </a:cxn>
              <a:cxn ang="0">
                <a:pos x="10" y="43"/>
              </a:cxn>
              <a:cxn ang="0">
                <a:pos x="5" y="57"/>
              </a:cxn>
              <a:cxn ang="0">
                <a:pos x="9" y="61"/>
              </a:cxn>
              <a:cxn ang="0">
                <a:pos x="18" y="50"/>
              </a:cxn>
              <a:cxn ang="0">
                <a:pos x="22" y="61"/>
              </a:cxn>
              <a:cxn ang="0">
                <a:pos x="28" y="69"/>
              </a:cxn>
              <a:cxn ang="0">
                <a:pos x="39" y="69"/>
              </a:cxn>
              <a:cxn ang="0">
                <a:pos x="54" y="66"/>
              </a:cxn>
              <a:cxn ang="0">
                <a:pos x="57" y="55"/>
              </a:cxn>
              <a:cxn ang="0">
                <a:pos x="65" y="50"/>
              </a:cxn>
              <a:cxn ang="0">
                <a:pos x="69" y="62"/>
              </a:cxn>
              <a:cxn ang="0">
                <a:pos x="80" y="73"/>
              </a:cxn>
              <a:cxn ang="0">
                <a:pos x="82" y="61"/>
              </a:cxn>
              <a:cxn ang="0">
                <a:pos x="87" y="49"/>
              </a:cxn>
              <a:cxn ang="0">
                <a:pos x="96" y="55"/>
              </a:cxn>
              <a:cxn ang="0">
                <a:pos x="106" y="58"/>
              </a:cxn>
              <a:cxn ang="0">
                <a:pos x="105" y="45"/>
              </a:cxn>
              <a:cxn ang="0">
                <a:pos x="115" y="48"/>
              </a:cxn>
              <a:cxn ang="0">
                <a:pos x="114" y="35"/>
              </a:cxn>
            </a:cxnLst>
            <a:rect l="0" t="0" r="r" b="b"/>
            <a:pathLst>
              <a:path w="118" h="75">
                <a:moveTo>
                  <a:pt x="114" y="35"/>
                </a:moveTo>
                <a:cubicBezTo>
                  <a:pt x="113" y="26"/>
                  <a:pt x="111" y="36"/>
                  <a:pt x="105" y="36"/>
                </a:cubicBezTo>
                <a:cubicBezTo>
                  <a:pt x="99" y="36"/>
                  <a:pt x="107" y="28"/>
                  <a:pt x="92" y="30"/>
                </a:cubicBezTo>
                <a:cubicBezTo>
                  <a:pt x="85" y="31"/>
                  <a:pt x="98" y="19"/>
                  <a:pt x="92" y="12"/>
                </a:cubicBezTo>
                <a:cubicBezTo>
                  <a:pt x="90" y="10"/>
                  <a:pt x="84" y="6"/>
                  <a:pt x="79" y="8"/>
                </a:cubicBezTo>
                <a:cubicBezTo>
                  <a:pt x="73" y="9"/>
                  <a:pt x="74" y="0"/>
                  <a:pt x="67" y="3"/>
                </a:cubicBezTo>
                <a:cubicBezTo>
                  <a:pt x="61" y="6"/>
                  <a:pt x="69" y="11"/>
                  <a:pt x="60" y="10"/>
                </a:cubicBezTo>
                <a:cubicBezTo>
                  <a:pt x="51" y="9"/>
                  <a:pt x="51" y="13"/>
                  <a:pt x="42" y="10"/>
                </a:cubicBezTo>
                <a:cubicBezTo>
                  <a:pt x="35" y="17"/>
                  <a:pt x="33" y="11"/>
                  <a:pt x="29" y="14"/>
                </a:cubicBezTo>
                <a:cubicBezTo>
                  <a:pt x="25" y="18"/>
                  <a:pt x="33" y="18"/>
                  <a:pt x="26" y="22"/>
                </a:cubicBezTo>
                <a:cubicBezTo>
                  <a:pt x="19" y="25"/>
                  <a:pt x="27" y="28"/>
                  <a:pt x="18" y="31"/>
                </a:cubicBezTo>
                <a:cubicBezTo>
                  <a:pt x="11" y="34"/>
                  <a:pt x="20" y="38"/>
                  <a:pt x="10" y="43"/>
                </a:cubicBezTo>
                <a:cubicBezTo>
                  <a:pt x="3" y="47"/>
                  <a:pt x="11" y="53"/>
                  <a:pt x="5" y="57"/>
                </a:cubicBezTo>
                <a:cubicBezTo>
                  <a:pt x="0" y="61"/>
                  <a:pt x="3" y="64"/>
                  <a:pt x="9" y="61"/>
                </a:cubicBezTo>
                <a:cubicBezTo>
                  <a:pt x="14" y="58"/>
                  <a:pt x="8" y="52"/>
                  <a:pt x="18" y="50"/>
                </a:cubicBezTo>
                <a:cubicBezTo>
                  <a:pt x="27" y="49"/>
                  <a:pt x="23" y="59"/>
                  <a:pt x="22" y="61"/>
                </a:cubicBezTo>
                <a:cubicBezTo>
                  <a:pt x="21" y="63"/>
                  <a:pt x="27" y="60"/>
                  <a:pt x="28" y="69"/>
                </a:cubicBezTo>
                <a:cubicBezTo>
                  <a:pt x="30" y="69"/>
                  <a:pt x="33" y="73"/>
                  <a:pt x="39" y="69"/>
                </a:cubicBezTo>
                <a:cubicBezTo>
                  <a:pt x="46" y="64"/>
                  <a:pt x="45" y="72"/>
                  <a:pt x="54" y="66"/>
                </a:cubicBezTo>
                <a:cubicBezTo>
                  <a:pt x="63" y="59"/>
                  <a:pt x="53" y="57"/>
                  <a:pt x="57" y="55"/>
                </a:cubicBezTo>
                <a:cubicBezTo>
                  <a:pt x="62" y="52"/>
                  <a:pt x="65" y="46"/>
                  <a:pt x="65" y="50"/>
                </a:cubicBezTo>
                <a:cubicBezTo>
                  <a:pt x="65" y="54"/>
                  <a:pt x="63" y="59"/>
                  <a:pt x="69" y="62"/>
                </a:cubicBezTo>
                <a:cubicBezTo>
                  <a:pt x="75" y="65"/>
                  <a:pt x="76" y="75"/>
                  <a:pt x="80" y="73"/>
                </a:cubicBezTo>
                <a:cubicBezTo>
                  <a:pt x="83" y="71"/>
                  <a:pt x="76" y="66"/>
                  <a:pt x="82" y="61"/>
                </a:cubicBezTo>
                <a:cubicBezTo>
                  <a:pt x="88" y="57"/>
                  <a:pt x="83" y="49"/>
                  <a:pt x="87" y="49"/>
                </a:cubicBezTo>
                <a:cubicBezTo>
                  <a:pt x="91" y="48"/>
                  <a:pt x="91" y="58"/>
                  <a:pt x="96" y="55"/>
                </a:cubicBezTo>
                <a:cubicBezTo>
                  <a:pt x="102" y="50"/>
                  <a:pt x="102" y="59"/>
                  <a:pt x="106" y="58"/>
                </a:cubicBezTo>
                <a:cubicBezTo>
                  <a:pt x="110" y="57"/>
                  <a:pt x="103" y="48"/>
                  <a:pt x="105" y="45"/>
                </a:cubicBezTo>
                <a:cubicBezTo>
                  <a:pt x="107" y="43"/>
                  <a:pt x="111" y="51"/>
                  <a:pt x="115" y="48"/>
                </a:cubicBezTo>
                <a:cubicBezTo>
                  <a:pt x="118" y="45"/>
                  <a:pt x="110" y="44"/>
                  <a:pt x="114" y="3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" name="Freeform 43">
            <a:extLst>
              <a:ext uri="{FF2B5EF4-FFF2-40B4-BE49-F238E27FC236}">
                <a16:creationId xmlns:a16="http://schemas.microsoft.com/office/drawing/2014/main" id="{507EB4EA-5AF4-648A-A5B6-6E10C506C171}"/>
              </a:ext>
            </a:extLst>
          </p:cNvPr>
          <p:cNvSpPr>
            <a:spLocks/>
          </p:cNvSpPr>
          <p:nvPr/>
        </p:nvSpPr>
        <p:spPr bwMode="auto">
          <a:xfrm>
            <a:off x="2327398" y="2594238"/>
            <a:ext cx="708363" cy="425139"/>
          </a:xfrm>
          <a:custGeom>
            <a:avLst/>
            <a:gdLst/>
            <a:ahLst/>
            <a:cxnLst>
              <a:cxn ang="0">
                <a:pos x="190" y="18"/>
              </a:cxn>
              <a:cxn ang="0">
                <a:pos x="175" y="14"/>
              </a:cxn>
              <a:cxn ang="0">
                <a:pos x="149" y="8"/>
              </a:cxn>
              <a:cxn ang="0">
                <a:pos x="141" y="9"/>
              </a:cxn>
              <a:cxn ang="0">
                <a:pos x="123" y="21"/>
              </a:cxn>
              <a:cxn ang="0">
                <a:pos x="113" y="14"/>
              </a:cxn>
              <a:cxn ang="0">
                <a:pos x="102" y="25"/>
              </a:cxn>
              <a:cxn ang="0">
                <a:pos x="89" y="34"/>
              </a:cxn>
              <a:cxn ang="0">
                <a:pos x="90" y="48"/>
              </a:cxn>
              <a:cxn ang="0">
                <a:pos x="94" y="59"/>
              </a:cxn>
              <a:cxn ang="0">
                <a:pos x="83" y="54"/>
              </a:cxn>
              <a:cxn ang="0">
                <a:pos x="72" y="53"/>
              </a:cxn>
              <a:cxn ang="0">
                <a:pos x="57" y="56"/>
              </a:cxn>
              <a:cxn ang="0">
                <a:pos x="42" y="60"/>
              </a:cxn>
              <a:cxn ang="0">
                <a:pos x="31" y="57"/>
              </a:cxn>
              <a:cxn ang="0">
                <a:pos x="25" y="66"/>
              </a:cxn>
              <a:cxn ang="0">
                <a:pos x="7" y="58"/>
              </a:cxn>
              <a:cxn ang="0">
                <a:pos x="7" y="76"/>
              </a:cxn>
              <a:cxn ang="0">
                <a:pos x="20" y="82"/>
              </a:cxn>
              <a:cxn ang="0">
                <a:pos x="29" y="81"/>
              </a:cxn>
              <a:cxn ang="0">
                <a:pos x="42" y="86"/>
              </a:cxn>
              <a:cxn ang="0">
                <a:pos x="49" y="77"/>
              </a:cxn>
              <a:cxn ang="0">
                <a:pos x="66" y="76"/>
              </a:cxn>
              <a:cxn ang="0">
                <a:pos x="71" y="79"/>
              </a:cxn>
              <a:cxn ang="0">
                <a:pos x="74" y="83"/>
              </a:cxn>
              <a:cxn ang="0">
                <a:pos x="109" y="94"/>
              </a:cxn>
              <a:cxn ang="0">
                <a:pos x="124" y="96"/>
              </a:cxn>
              <a:cxn ang="0">
                <a:pos x="134" y="96"/>
              </a:cxn>
              <a:cxn ang="0">
                <a:pos x="149" y="90"/>
              </a:cxn>
              <a:cxn ang="0">
                <a:pos x="160" y="88"/>
              </a:cxn>
              <a:cxn ang="0">
                <a:pos x="166" y="85"/>
              </a:cxn>
              <a:cxn ang="0">
                <a:pos x="170" y="81"/>
              </a:cxn>
              <a:cxn ang="0">
                <a:pos x="178" y="73"/>
              </a:cxn>
              <a:cxn ang="0">
                <a:pos x="177" y="65"/>
              </a:cxn>
              <a:cxn ang="0">
                <a:pos x="183" y="59"/>
              </a:cxn>
              <a:cxn ang="0">
                <a:pos x="177" y="52"/>
              </a:cxn>
              <a:cxn ang="0">
                <a:pos x="191" y="52"/>
              </a:cxn>
              <a:cxn ang="0">
                <a:pos x="194" y="40"/>
              </a:cxn>
              <a:cxn ang="0">
                <a:pos x="190" y="18"/>
              </a:cxn>
            </a:cxnLst>
            <a:rect l="0" t="0" r="r" b="b"/>
            <a:pathLst>
              <a:path w="195" h="103">
                <a:moveTo>
                  <a:pt x="190" y="18"/>
                </a:moveTo>
                <a:cubicBezTo>
                  <a:pt x="189" y="18"/>
                  <a:pt x="182" y="10"/>
                  <a:pt x="175" y="14"/>
                </a:cubicBezTo>
                <a:cubicBezTo>
                  <a:pt x="168" y="18"/>
                  <a:pt x="156" y="6"/>
                  <a:pt x="149" y="8"/>
                </a:cubicBezTo>
                <a:cubicBezTo>
                  <a:pt x="143" y="9"/>
                  <a:pt x="141" y="0"/>
                  <a:pt x="141" y="9"/>
                </a:cubicBezTo>
                <a:cubicBezTo>
                  <a:pt x="141" y="18"/>
                  <a:pt x="132" y="18"/>
                  <a:pt x="123" y="21"/>
                </a:cubicBezTo>
                <a:cubicBezTo>
                  <a:pt x="114" y="24"/>
                  <a:pt x="120" y="16"/>
                  <a:pt x="113" y="14"/>
                </a:cubicBezTo>
                <a:cubicBezTo>
                  <a:pt x="110" y="28"/>
                  <a:pt x="103" y="16"/>
                  <a:pt x="102" y="25"/>
                </a:cubicBezTo>
                <a:cubicBezTo>
                  <a:pt x="102" y="34"/>
                  <a:pt x="96" y="27"/>
                  <a:pt x="89" y="34"/>
                </a:cubicBezTo>
                <a:cubicBezTo>
                  <a:pt x="81" y="40"/>
                  <a:pt x="96" y="45"/>
                  <a:pt x="90" y="48"/>
                </a:cubicBezTo>
                <a:cubicBezTo>
                  <a:pt x="85" y="52"/>
                  <a:pt x="98" y="54"/>
                  <a:pt x="94" y="59"/>
                </a:cubicBezTo>
                <a:cubicBezTo>
                  <a:pt x="90" y="64"/>
                  <a:pt x="87" y="52"/>
                  <a:pt x="83" y="54"/>
                </a:cubicBezTo>
                <a:cubicBezTo>
                  <a:pt x="78" y="57"/>
                  <a:pt x="76" y="46"/>
                  <a:pt x="72" y="53"/>
                </a:cubicBezTo>
                <a:cubicBezTo>
                  <a:pt x="67" y="59"/>
                  <a:pt x="64" y="50"/>
                  <a:pt x="57" y="56"/>
                </a:cubicBezTo>
                <a:cubicBezTo>
                  <a:pt x="51" y="62"/>
                  <a:pt x="45" y="66"/>
                  <a:pt x="42" y="60"/>
                </a:cubicBezTo>
                <a:cubicBezTo>
                  <a:pt x="38" y="55"/>
                  <a:pt x="37" y="58"/>
                  <a:pt x="31" y="57"/>
                </a:cubicBezTo>
                <a:cubicBezTo>
                  <a:pt x="26" y="55"/>
                  <a:pt x="32" y="64"/>
                  <a:pt x="25" y="66"/>
                </a:cubicBezTo>
                <a:cubicBezTo>
                  <a:pt x="21" y="67"/>
                  <a:pt x="18" y="50"/>
                  <a:pt x="7" y="58"/>
                </a:cubicBezTo>
                <a:cubicBezTo>
                  <a:pt x="13" y="65"/>
                  <a:pt x="0" y="77"/>
                  <a:pt x="7" y="76"/>
                </a:cubicBezTo>
                <a:cubicBezTo>
                  <a:pt x="22" y="74"/>
                  <a:pt x="14" y="82"/>
                  <a:pt x="20" y="82"/>
                </a:cubicBezTo>
                <a:cubicBezTo>
                  <a:pt x="26" y="82"/>
                  <a:pt x="28" y="72"/>
                  <a:pt x="29" y="81"/>
                </a:cubicBezTo>
                <a:cubicBezTo>
                  <a:pt x="36" y="81"/>
                  <a:pt x="37" y="87"/>
                  <a:pt x="42" y="86"/>
                </a:cubicBezTo>
                <a:cubicBezTo>
                  <a:pt x="46" y="85"/>
                  <a:pt x="43" y="78"/>
                  <a:pt x="49" y="77"/>
                </a:cubicBezTo>
                <a:cubicBezTo>
                  <a:pt x="55" y="76"/>
                  <a:pt x="57" y="79"/>
                  <a:pt x="66" y="76"/>
                </a:cubicBezTo>
                <a:cubicBezTo>
                  <a:pt x="78" y="72"/>
                  <a:pt x="70" y="76"/>
                  <a:pt x="71" y="79"/>
                </a:cubicBezTo>
                <a:cubicBezTo>
                  <a:pt x="71" y="81"/>
                  <a:pt x="75" y="80"/>
                  <a:pt x="74" y="83"/>
                </a:cubicBezTo>
                <a:cubicBezTo>
                  <a:pt x="73" y="87"/>
                  <a:pt x="85" y="91"/>
                  <a:pt x="109" y="94"/>
                </a:cubicBezTo>
                <a:cubicBezTo>
                  <a:pt x="119" y="96"/>
                  <a:pt x="117" y="98"/>
                  <a:pt x="124" y="96"/>
                </a:cubicBezTo>
                <a:cubicBezTo>
                  <a:pt x="131" y="95"/>
                  <a:pt x="128" y="103"/>
                  <a:pt x="134" y="96"/>
                </a:cubicBezTo>
                <a:cubicBezTo>
                  <a:pt x="139" y="90"/>
                  <a:pt x="140" y="89"/>
                  <a:pt x="149" y="90"/>
                </a:cubicBezTo>
                <a:cubicBezTo>
                  <a:pt x="158" y="92"/>
                  <a:pt x="153" y="87"/>
                  <a:pt x="160" y="88"/>
                </a:cubicBezTo>
                <a:cubicBezTo>
                  <a:pt x="167" y="89"/>
                  <a:pt x="167" y="90"/>
                  <a:pt x="166" y="85"/>
                </a:cubicBezTo>
                <a:cubicBezTo>
                  <a:pt x="166" y="81"/>
                  <a:pt x="168" y="81"/>
                  <a:pt x="170" y="81"/>
                </a:cubicBezTo>
                <a:cubicBezTo>
                  <a:pt x="171" y="80"/>
                  <a:pt x="177" y="74"/>
                  <a:pt x="178" y="73"/>
                </a:cubicBezTo>
                <a:cubicBezTo>
                  <a:pt x="180" y="72"/>
                  <a:pt x="177" y="72"/>
                  <a:pt x="177" y="65"/>
                </a:cubicBezTo>
                <a:cubicBezTo>
                  <a:pt x="176" y="60"/>
                  <a:pt x="181" y="63"/>
                  <a:pt x="183" y="59"/>
                </a:cubicBezTo>
                <a:cubicBezTo>
                  <a:pt x="185" y="55"/>
                  <a:pt x="176" y="53"/>
                  <a:pt x="177" y="52"/>
                </a:cubicBezTo>
                <a:cubicBezTo>
                  <a:pt x="180" y="50"/>
                  <a:pt x="187" y="53"/>
                  <a:pt x="191" y="52"/>
                </a:cubicBezTo>
                <a:cubicBezTo>
                  <a:pt x="195" y="52"/>
                  <a:pt x="190" y="45"/>
                  <a:pt x="194" y="40"/>
                </a:cubicBezTo>
                <a:cubicBezTo>
                  <a:pt x="181" y="26"/>
                  <a:pt x="188" y="27"/>
                  <a:pt x="190" y="1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Freeform 44">
            <a:extLst>
              <a:ext uri="{FF2B5EF4-FFF2-40B4-BE49-F238E27FC236}">
                <a16:creationId xmlns:a16="http://schemas.microsoft.com/office/drawing/2014/main" id="{81989BF7-2C9D-E33C-B14B-6A5570F95D06}"/>
              </a:ext>
            </a:extLst>
          </p:cNvPr>
          <p:cNvSpPr>
            <a:spLocks/>
          </p:cNvSpPr>
          <p:nvPr/>
        </p:nvSpPr>
        <p:spPr bwMode="auto">
          <a:xfrm>
            <a:off x="2571136" y="2296986"/>
            <a:ext cx="613915" cy="395759"/>
          </a:xfrm>
          <a:custGeom>
            <a:avLst/>
            <a:gdLst/>
            <a:ahLst/>
            <a:cxnLst>
              <a:cxn ang="0">
                <a:pos x="155" y="41"/>
              </a:cxn>
              <a:cxn ang="0">
                <a:pos x="141" y="39"/>
              </a:cxn>
              <a:cxn ang="0">
                <a:pos x="136" y="31"/>
              </a:cxn>
              <a:cxn ang="0">
                <a:pos x="122" y="29"/>
              </a:cxn>
              <a:cxn ang="0">
                <a:pos x="109" y="31"/>
              </a:cxn>
              <a:cxn ang="0">
                <a:pos x="110" y="19"/>
              </a:cxn>
              <a:cxn ang="0">
                <a:pos x="90" y="13"/>
              </a:cxn>
              <a:cxn ang="0">
                <a:pos x="71" y="8"/>
              </a:cxn>
              <a:cxn ang="0">
                <a:pos x="57" y="4"/>
              </a:cxn>
              <a:cxn ang="0">
                <a:pos x="48" y="12"/>
              </a:cxn>
              <a:cxn ang="0">
                <a:pos x="19" y="27"/>
              </a:cxn>
              <a:cxn ang="0">
                <a:pos x="9" y="40"/>
              </a:cxn>
              <a:cxn ang="0">
                <a:pos x="20" y="63"/>
              </a:cxn>
              <a:cxn ang="0">
                <a:pos x="46" y="86"/>
              </a:cxn>
              <a:cxn ang="0">
                <a:pos x="56" y="93"/>
              </a:cxn>
              <a:cxn ang="0">
                <a:pos x="74" y="81"/>
              </a:cxn>
              <a:cxn ang="0">
                <a:pos x="82" y="80"/>
              </a:cxn>
              <a:cxn ang="0">
                <a:pos x="108" y="86"/>
              </a:cxn>
              <a:cxn ang="0">
                <a:pos x="123" y="90"/>
              </a:cxn>
              <a:cxn ang="0">
                <a:pos x="143" y="82"/>
              </a:cxn>
              <a:cxn ang="0">
                <a:pos x="169" y="59"/>
              </a:cxn>
              <a:cxn ang="0">
                <a:pos x="155" y="41"/>
              </a:cxn>
            </a:cxnLst>
            <a:rect l="0" t="0" r="r" b="b"/>
            <a:pathLst>
              <a:path w="169" h="96">
                <a:moveTo>
                  <a:pt x="155" y="41"/>
                </a:moveTo>
                <a:cubicBezTo>
                  <a:pt x="144" y="37"/>
                  <a:pt x="147" y="44"/>
                  <a:pt x="141" y="39"/>
                </a:cubicBezTo>
                <a:cubicBezTo>
                  <a:pt x="136" y="34"/>
                  <a:pt x="144" y="33"/>
                  <a:pt x="136" y="31"/>
                </a:cubicBezTo>
                <a:cubicBezTo>
                  <a:pt x="128" y="29"/>
                  <a:pt x="118" y="24"/>
                  <a:pt x="122" y="29"/>
                </a:cubicBezTo>
                <a:cubicBezTo>
                  <a:pt x="125" y="33"/>
                  <a:pt x="121" y="44"/>
                  <a:pt x="109" y="31"/>
                </a:cubicBezTo>
                <a:cubicBezTo>
                  <a:pt x="98" y="19"/>
                  <a:pt x="113" y="23"/>
                  <a:pt x="110" y="19"/>
                </a:cubicBezTo>
                <a:cubicBezTo>
                  <a:pt x="106" y="14"/>
                  <a:pt x="106" y="20"/>
                  <a:pt x="90" y="13"/>
                </a:cubicBezTo>
                <a:cubicBezTo>
                  <a:pt x="74" y="6"/>
                  <a:pt x="84" y="0"/>
                  <a:pt x="71" y="8"/>
                </a:cubicBezTo>
                <a:cubicBezTo>
                  <a:pt x="63" y="13"/>
                  <a:pt x="61" y="2"/>
                  <a:pt x="57" y="4"/>
                </a:cubicBezTo>
                <a:cubicBezTo>
                  <a:pt x="53" y="6"/>
                  <a:pt x="63" y="9"/>
                  <a:pt x="48" y="12"/>
                </a:cubicBezTo>
                <a:cubicBezTo>
                  <a:pt x="33" y="16"/>
                  <a:pt x="32" y="23"/>
                  <a:pt x="19" y="27"/>
                </a:cubicBezTo>
                <a:cubicBezTo>
                  <a:pt x="6" y="31"/>
                  <a:pt x="0" y="32"/>
                  <a:pt x="9" y="40"/>
                </a:cubicBezTo>
                <a:cubicBezTo>
                  <a:pt x="18" y="49"/>
                  <a:pt x="1" y="54"/>
                  <a:pt x="20" y="63"/>
                </a:cubicBezTo>
                <a:cubicBezTo>
                  <a:pt x="30" y="67"/>
                  <a:pt x="29" y="73"/>
                  <a:pt x="46" y="86"/>
                </a:cubicBezTo>
                <a:cubicBezTo>
                  <a:pt x="53" y="88"/>
                  <a:pt x="47" y="96"/>
                  <a:pt x="56" y="93"/>
                </a:cubicBezTo>
                <a:cubicBezTo>
                  <a:pt x="65" y="90"/>
                  <a:pt x="74" y="90"/>
                  <a:pt x="74" y="81"/>
                </a:cubicBezTo>
                <a:cubicBezTo>
                  <a:pt x="74" y="72"/>
                  <a:pt x="76" y="81"/>
                  <a:pt x="82" y="80"/>
                </a:cubicBezTo>
                <a:cubicBezTo>
                  <a:pt x="89" y="78"/>
                  <a:pt x="101" y="90"/>
                  <a:pt x="108" y="86"/>
                </a:cubicBezTo>
                <a:cubicBezTo>
                  <a:pt x="115" y="82"/>
                  <a:pt x="122" y="90"/>
                  <a:pt x="123" y="90"/>
                </a:cubicBezTo>
                <a:cubicBezTo>
                  <a:pt x="129" y="77"/>
                  <a:pt x="135" y="87"/>
                  <a:pt x="143" y="82"/>
                </a:cubicBezTo>
                <a:cubicBezTo>
                  <a:pt x="156" y="75"/>
                  <a:pt x="143" y="68"/>
                  <a:pt x="169" y="59"/>
                </a:cubicBezTo>
                <a:cubicBezTo>
                  <a:pt x="167" y="52"/>
                  <a:pt x="165" y="45"/>
                  <a:pt x="155" y="4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" name="Freeform 45">
            <a:extLst>
              <a:ext uri="{FF2B5EF4-FFF2-40B4-BE49-F238E27FC236}">
                <a16:creationId xmlns:a16="http://schemas.microsoft.com/office/drawing/2014/main" id="{23AA74FC-FEA2-75E8-0553-AD17235E4CFA}"/>
              </a:ext>
            </a:extLst>
          </p:cNvPr>
          <p:cNvSpPr>
            <a:spLocks/>
          </p:cNvSpPr>
          <p:nvPr/>
        </p:nvSpPr>
        <p:spPr bwMode="auto">
          <a:xfrm>
            <a:off x="3489724" y="3306259"/>
            <a:ext cx="566691" cy="445878"/>
          </a:xfrm>
          <a:custGeom>
            <a:avLst/>
            <a:gdLst/>
            <a:ahLst/>
            <a:cxnLst>
              <a:cxn ang="0">
                <a:pos x="125" y="7"/>
              </a:cxn>
              <a:cxn ang="0">
                <a:pos x="89" y="17"/>
              </a:cxn>
              <a:cxn ang="0">
                <a:pos x="60" y="17"/>
              </a:cxn>
              <a:cxn ang="0">
                <a:pos x="37" y="17"/>
              </a:cxn>
              <a:cxn ang="0">
                <a:pos x="15" y="15"/>
              </a:cxn>
              <a:cxn ang="0">
                <a:pos x="11" y="1"/>
              </a:cxn>
              <a:cxn ang="0">
                <a:pos x="4" y="18"/>
              </a:cxn>
              <a:cxn ang="0">
                <a:pos x="16" y="42"/>
              </a:cxn>
              <a:cxn ang="0">
                <a:pos x="5" y="52"/>
              </a:cxn>
              <a:cxn ang="0">
                <a:pos x="3" y="67"/>
              </a:cxn>
              <a:cxn ang="0">
                <a:pos x="17" y="81"/>
              </a:cxn>
              <a:cxn ang="0">
                <a:pos x="17" y="100"/>
              </a:cxn>
              <a:cxn ang="0">
                <a:pos x="31" y="99"/>
              </a:cxn>
              <a:cxn ang="0">
                <a:pos x="51" y="94"/>
              </a:cxn>
              <a:cxn ang="0">
                <a:pos x="59" y="96"/>
              </a:cxn>
              <a:cxn ang="0">
                <a:pos x="70" y="100"/>
              </a:cxn>
              <a:cxn ang="0">
                <a:pos x="91" y="101"/>
              </a:cxn>
              <a:cxn ang="0">
                <a:pos x="101" y="88"/>
              </a:cxn>
              <a:cxn ang="0">
                <a:pos x="107" y="81"/>
              </a:cxn>
              <a:cxn ang="0">
                <a:pos x="118" y="77"/>
              </a:cxn>
              <a:cxn ang="0">
                <a:pos x="133" y="81"/>
              </a:cxn>
              <a:cxn ang="0">
                <a:pos x="143" y="79"/>
              </a:cxn>
              <a:cxn ang="0">
                <a:pos x="135" y="67"/>
              </a:cxn>
              <a:cxn ang="0">
                <a:pos x="133" y="57"/>
              </a:cxn>
              <a:cxn ang="0">
                <a:pos x="142" y="34"/>
              </a:cxn>
              <a:cxn ang="0">
                <a:pos x="156" y="18"/>
              </a:cxn>
              <a:cxn ang="0">
                <a:pos x="142" y="13"/>
              </a:cxn>
              <a:cxn ang="0">
                <a:pos x="125" y="7"/>
              </a:cxn>
            </a:cxnLst>
            <a:rect l="0" t="0" r="r" b="b"/>
            <a:pathLst>
              <a:path w="156" h="108">
                <a:moveTo>
                  <a:pt x="125" y="7"/>
                </a:moveTo>
                <a:cubicBezTo>
                  <a:pt x="118" y="0"/>
                  <a:pt x="98" y="9"/>
                  <a:pt x="89" y="17"/>
                </a:cubicBezTo>
                <a:cubicBezTo>
                  <a:pt x="77" y="27"/>
                  <a:pt x="69" y="18"/>
                  <a:pt x="60" y="17"/>
                </a:cubicBezTo>
                <a:cubicBezTo>
                  <a:pt x="51" y="16"/>
                  <a:pt x="48" y="24"/>
                  <a:pt x="37" y="17"/>
                </a:cubicBezTo>
                <a:cubicBezTo>
                  <a:pt x="25" y="10"/>
                  <a:pt x="22" y="20"/>
                  <a:pt x="15" y="15"/>
                </a:cubicBezTo>
                <a:cubicBezTo>
                  <a:pt x="9" y="10"/>
                  <a:pt x="30" y="9"/>
                  <a:pt x="11" y="1"/>
                </a:cubicBezTo>
                <a:cubicBezTo>
                  <a:pt x="10" y="13"/>
                  <a:pt x="0" y="4"/>
                  <a:pt x="4" y="18"/>
                </a:cubicBezTo>
                <a:cubicBezTo>
                  <a:pt x="9" y="38"/>
                  <a:pt x="23" y="32"/>
                  <a:pt x="16" y="42"/>
                </a:cubicBezTo>
                <a:cubicBezTo>
                  <a:pt x="10" y="52"/>
                  <a:pt x="4" y="44"/>
                  <a:pt x="5" y="52"/>
                </a:cubicBezTo>
                <a:cubicBezTo>
                  <a:pt x="5" y="60"/>
                  <a:pt x="12" y="62"/>
                  <a:pt x="3" y="67"/>
                </a:cubicBezTo>
                <a:cubicBezTo>
                  <a:pt x="7" y="77"/>
                  <a:pt x="13" y="74"/>
                  <a:pt x="17" y="81"/>
                </a:cubicBezTo>
                <a:cubicBezTo>
                  <a:pt x="20" y="89"/>
                  <a:pt x="16" y="95"/>
                  <a:pt x="17" y="100"/>
                </a:cubicBezTo>
                <a:cubicBezTo>
                  <a:pt x="26" y="106"/>
                  <a:pt x="21" y="96"/>
                  <a:pt x="31" y="99"/>
                </a:cubicBezTo>
                <a:cubicBezTo>
                  <a:pt x="41" y="101"/>
                  <a:pt x="47" y="90"/>
                  <a:pt x="51" y="94"/>
                </a:cubicBezTo>
                <a:cubicBezTo>
                  <a:pt x="55" y="97"/>
                  <a:pt x="55" y="88"/>
                  <a:pt x="59" y="96"/>
                </a:cubicBezTo>
                <a:cubicBezTo>
                  <a:pt x="64" y="104"/>
                  <a:pt x="64" y="93"/>
                  <a:pt x="70" y="100"/>
                </a:cubicBezTo>
                <a:cubicBezTo>
                  <a:pt x="76" y="108"/>
                  <a:pt x="80" y="102"/>
                  <a:pt x="91" y="101"/>
                </a:cubicBezTo>
                <a:cubicBezTo>
                  <a:pt x="103" y="101"/>
                  <a:pt x="87" y="82"/>
                  <a:pt x="101" y="88"/>
                </a:cubicBezTo>
                <a:cubicBezTo>
                  <a:pt x="102" y="81"/>
                  <a:pt x="106" y="88"/>
                  <a:pt x="107" y="81"/>
                </a:cubicBezTo>
                <a:cubicBezTo>
                  <a:pt x="109" y="73"/>
                  <a:pt x="112" y="84"/>
                  <a:pt x="118" y="77"/>
                </a:cubicBezTo>
                <a:cubicBezTo>
                  <a:pt x="125" y="71"/>
                  <a:pt x="128" y="81"/>
                  <a:pt x="133" y="81"/>
                </a:cubicBezTo>
                <a:cubicBezTo>
                  <a:pt x="139" y="81"/>
                  <a:pt x="137" y="79"/>
                  <a:pt x="143" y="79"/>
                </a:cubicBezTo>
                <a:cubicBezTo>
                  <a:pt x="143" y="70"/>
                  <a:pt x="134" y="75"/>
                  <a:pt x="135" y="67"/>
                </a:cubicBezTo>
                <a:cubicBezTo>
                  <a:pt x="137" y="60"/>
                  <a:pt x="119" y="66"/>
                  <a:pt x="133" y="57"/>
                </a:cubicBezTo>
                <a:cubicBezTo>
                  <a:pt x="146" y="48"/>
                  <a:pt x="134" y="46"/>
                  <a:pt x="142" y="34"/>
                </a:cubicBezTo>
                <a:cubicBezTo>
                  <a:pt x="149" y="22"/>
                  <a:pt x="156" y="42"/>
                  <a:pt x="156" y="18"/>
                </a:cubicBezTo>
                <a:cubicBezTo>
                  <a:pt x="151" y="17"/>
                  <a:pt x="146" y="19"/>
                  <a:pt x="142" y="13"/>
                </a:cubicBezTo>
                <a:cubicBezTo>
                  <a:pt x="135" y="3"/>
                  <a:pt x="130" y="13"/>
                  <a:pt x="125" y="7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" name="Freeform 46">
            <a:extLst>
              <a:ext uri="{FF2B5EF4-FFF2-40B4-BE49-F238E27FC236}">
                <a16:creationId xmlns:a16="http://schemas.microsoft.com/office/drawing/2014/main" id="{44D2BA01-52D2-7E2E-D699-259B3C0FB1E5}"/>
              </a:ext>
            </a:extLst>
          </p:cNvPr>
          <p:cNvSpPr>
            <a:spLocks/>
          </p:cNvSpPr>
          <p:nvPr/>
        </p:nvSpPr>
        <p:spPr bwMode="auto">
          <a:xfrm>
            <a:off x="3182004" y="3031474"/>
            <a:ext cx="399121" cy="622155"/>
          </a:xfrm>
          <a:custGeom>
            <a:avLst/>
            <a:gdLst/>
            <a:ahLst/>
            <a:cxnLst>
              <a:cxn ang="0">
                <a:pos x="89" y="85"/>
              </a:cxn>
              <a:cxn ang="0">
                <a:pos x="96" y="68"/>
              </a:cxn>
              <a:cxn ang="0">
                <a:pos x="91" y="52"/>
              </a:cxn>
              <a:cxn ang="0">
                <a:pos x="80" y="57"/>
              </a:cxn>
              <a:cxn ang="0">
                <a:pos x="66" y="39"/>
              </a:cxn>
              <a:cxn ang="0">
                <a:pos x="49" y="19"/>
              </a:cxn>
              <a:cxn ang="0">
                <a:pos x="36" y="2"/>
              </a:cxn>
              <a:cxn ang="0">
                <a:pos x="19" y="1"/>
              </a:cxn>
              <a:cxn ang="0">
                <a:pos x="0" y="9"/>
              </a:cxn>
              <a:cxn ang="0">
                <a:pos x="6" y="29"/>
              </a:cxn>
              <a:cxn ang="0">
                <a:pos x="15" y="35"/>
              </a:cxn>
              <a:cxn ang="0">
                <a:pos x="5" y="46"/>
              </a:cxn>
              <a:cxn ang="0">
                <a:pos x="8" y="60"/>
              </a:cxn>
              <a:cxn ang="0">
                <a:pos x="20" y="77"/>
              </a:cxn>
              <a:cxn ang="0">
                <a:pos x="11" y="76"/>
              </a:cxn>
              <a:cxn ang="0">
                <a:pos x="18" y="91"/>
              </a:cxn>
              <a:cxn ang="0">
                <a:pos x="11" y="93"/>
              </a:cxn>
              <a:cxn ang="0">
                <a:pos x="39" y="115"/>
              </a:cxn>
              <a:cxn ang="0">
                <a:pos x="30" y="122"/>
              </a:cxn>
              <a:cxn ang="0">
                <a:pos x="31" y="126"/>
              </a:cxn>
              <a:cxn ang="0">
                <a:pos x="39" y="135"/>
              </a:cxn>
              <a:cxn ang="0">
                <a:pos x="44" y="149"/>
              </a:cxn>
              <a:cxn ang="0">
                <a:pos x="54" y="140"/>
              </a:cxn>
              <a:cxn ang="0">
                <a:pos x="69" y="136"/>
              </a:cxn>
              <a:cxn ang="0">
                <a:pos x="88" y="134"/>
              </a:cxn>
              <a:cxn ang="0">
                <a:pos x="90" y="119"/>
              </a:cxn>
              <a:cxn ang="0">
                <a:pos x="101" y="109"/>
              </a:cxn>
              <a:cxn ang="0">
                <a:pos x="89" y="85"/>
              </a:cxn>
            </a:cxnLst>
            <a:rect l="0" t="0" r="r" b="b"/>
            <a:pathLst>
              <a:path w="110" h="151">
                <a:moveTo>
                  <a:pt x="89" y="85"/>
                </a:moveTo>
                <a:cubicBezTo>
                  <a:pt x="85" y="71"/>
                  <a:pt x="95" y="80"/>
                  <a:pt x="96" y="68"/>
                </a:cubicBezTo>
                <a:cubicBezTo>
                  <a:pt x="81" y="54"/>
                  <a:pt x="110" y="62"/>
                  <a:pt x="91" y="52"/>
                </a:cubicBezTo>
                <a:cubicBezTo>
                  <a:pt x="85" y="49"/>
                  <a:pt x="90" y="60"/>
                  <a:pt x="80" y="57"/>
                </a:cubicBezTo>
                <a:cubicBezTo>
                  <a:pt x="67" y="54"/>
                  <a:pt x="62" y="44"/>
                  <a:pt x="66" y="39"/>
                </a:cubicBezTo>
                <a:cubicBezTo>
                  <a:pt x="72" y="30"/>
                  <a:pt x="46" y="34"/>
                  <a:pt x="49" y="19"/>
                </a:cubicBezTo>
                <a:cubicBezTo>
                  <a:pt x="50" y="12"/>
                  <a:pt x="42" y="12"/>
                  <a:pt x="36" y="2"/>
                </a:cubicBezTo>
                <a:cubicBezTo>
                  <a:pt x="26" y="1"/>
                  <a:pt x="23" y="0"/>
                  <a:pt x="19" y="1"/>
                </a:cubicBezTo>
                <a:cubicBezTo>
                  <a:pt x="15" y="1"/>
                  <a:pt x="12" y="6"/>
                  <a:pt x="0" y="9"/>
                </a:cubicBezTo>
                <a:cubicBezTo>
                  <a:pt x="5" y="14"/>
                  <a:pt x="3" y="26"/>
                  <a:pt x="6" y="29"/>
                </a:cubicBezTo>
                <a:cubicBezTo>
                  <a:pt x="13" y="36"/>
                  <a:pt x="17" y="31"/>
                  <a:pt x="15" y="35"/>
                </a:cubicBezTo>
                <a:cubicBezTo>
                  <a:pt x="13" y="38"/>
                  <a:pt x="7" y="34"/>
                  <a:pt x="5" y="46"/>
                </a:cubicBezTo>
                <a:cubicBezTo>
                  <a:pt x="17" y="43"/>
                  <a:pt x="15" y="43"/>
                  <a:pt x="8" y="60"/>
                </a:cubicBezTo>
                <a:cubicBezTo>
                  <a:pt x="5" y="66"/>
                  <a:pt x="23" y="74"/>
                  <a:pt x="20" y="77"/>
                </a:cubicBezTo>
                <a:cubicBezTo>
                  <a:pt x="16" y="80"/>
                  <a:pt x="12" y="74"/>
                  <a:pt x="11" y="76"/>
                </a:cubicBezTo>
                <a:cubicBezTo>
                  <a:pt x="10" y="76"/>
                  <a:pt x="21" y="87"/>
                  <a:pt x="18" y="91"/>
                </a:cubicBezTo>
                <a:cubicBezTo>
                  <a:pt x="16" y="93"/>
                  <a:pt x="15" y="86"/>
                  <a:pt x="11" y="93"/>
                </a:cubicBezTo>
                <a:cubicBezTo>
                  <a:pt x="18" y="105"/>
                  <a:pt x="38" y="111"/>
                  <a:pt x="39" y="115"/>
                </a:cubicBezTo>
                <a:cubicBezTo>
                  <a:pt x="40" y="119"/>
                  <a:pt x="24" y="119"/>
                  <a:pt x="30" y="122"/>
                </a:cubicBezTo>
                <a:cubicBezTo>
                  <a:pt x="33" y="123"/>
                  <a:pt x="29" y="123"/>
                  <a:pt x="31" y="126"/>
                </a:cubicBezTo>
                <a:cubicBezTo>
                  <a:pt x="37" y="128"/>
                  <a:pt x="31" y="133"/>
                  <a:pt x="39" y="135"/>
                </a:cubicBezTo>
                <a:cubicBezTo>
                  <a:pt x="46" y="138"/>
                  <a:pt x="44" y="143"/>
                  <a:pt x="44" y="149"/>
                </a:cubicBezTo>
                <a:cubicBezTo>
                  <a:pt x="51" y="151"/>
                  <a:pt x="43" y="143"/>
                  <a:pt x="54" y="140"/>
                </a:cubicBezTo>
                <a:cubicBezTo>
                  <a:pt x="65" y="137"/>
                  <a:pt x="60" y="135"/>
                  <a:pt x="69" y="136"/>
                </a:cubicBezTo>
                <a:cubicBezTo>
                  <a:pt x="78" y="138"/>
                  <a:pt x="80" y="132"/>
                  <a:pt x="88" y="134"/>
                </a:cubicBezTo>
                <a:cubicBezTo>
                  <a:pt x="97" y="129"/>
                  <a:pt x="90" y="127"/>
                  <a:pt x="90" y="119"/>
                </a:cubicBezTo>
                <a:cubicBezTo>
                  <a:pt x="89" y="111"/>
                  <a:pt x="95" y="119"/>
                  <a:pt x="101" y="109"/>
                </a:cubicBezTo>
                <a:cubicBezTo>
                  <a:pt x="108" y="99"/>
                  <a:pt x="94" y="105"/>
                  <a:pt x="89" y="8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" name="Freeform 47">
            <a:extLst>
              <a:ext uri="{FF2B5EF4-FFF2-40B4-BE49-F238E27FC236}">
                <a16:creationId xmlns:a16="http://schemas.microsoft.com/office/drawing/2014/main" id="{12315EC2-604B-0058-EDE4-B7BE8EA86897}"/>
              </a:ext>
            </a:extLst>
          </p:cNvPr>
          <p:cNvSpPr>
            <a:spLocks/>
          </p:cNvSpPr>
          <p:nvPr/>
        </p:nvSpPr>
        <p:spPr bwMode="auto">
          <a:xfrm>
            <a:off x="3323678" y="3574131"/>
            <a:ext cx="239168" cy="214298"/>
          </a:xfrm>
          <a:custGeom>
            <a:avLst/>
            <a:gdLst/>
            <a:ahLst/>
            <a:cxnLst>
              <a:cxn ang="0">
                <a:pos x="63" y="16"/>
              </a:cxn>
              <a:cxn ang="0">
                <a:pos x="49" y="2"/>
              </a:cxn>
              <a:cxn ang="0">
                <a:pos x="30" y="4"/>
              </a:cxn>
              <a:cxn ang="0">
                <a:pos x="15" y="8"/>
              </a:cxn>
              <a:cxn ang="0">
                <a:pos x="5" y="17"/>
              </a:cxn>
              <a:cxn ang="0">
                <a:pos x="3" y="28"/>
              </a:cxn>
              <a:cxn ang="0">
                <a:pos x="3" y="35"/>
              </a:cxn>
              <a:cxn ang="0">
                <a:pos x="12" y="49"/>
              </a:cxn>
              <a:cxn ang="0">
                <a:pos x="15" y="52"/>
              </a:cxn>
              <a:cxn ang="0">
                <a:pos x="46" y="42"/>
              </a:cxn>
              <a:cxn ang="0">
                <a:pos x="63" y="35"/>
              </a:cxn>
              <a:cxn ang="0">
                <a:pos x="63" y="16"/>
              </a:cxn>
            </a:cxnLst>
            <a:rect l="0" t="0" r="r" b="b"/>
            <a:pathLst>
              <a:path w="66" h="52">
                <a:moveTo>
                  <a:pt x="63" y="16"/>
                </a:moveTo>
                <a:cubicBezTo>
                  <a:pt x="59" y="9"/>
                  <a:pt x="53" y="12"/>
                  <a:pt x="49" y="2"/>
                </a:cubicBezTo>
                <a:cubicBezTo>
                  <a:pt x="41" y="0"/>
                  <a:pt x="39" y="6"/>
                  <a:pt x="30" y="4"/>
                </a:cubicBezTo>
                <a:cubicBezTo>
                  <a:pt x="21" y="3"/>
                  <a:pt x="26" y="5"/>
                  <a:pt x="15" y="8"/>
                </a:cubicBezTo>
                <a:cubicBezTo>
                  <a:pt x="4" y="11"/>
                  <a:pt x="12" y="19"/>
                  <a:pt x="5" y="17"/>
                </a:cubicBezTo>
                <a:cubicBezTo>
                  <a:pt x="3" y="24"/>
                  <a:pt x="6" y="25"/>
                  <a:pt x="3" y="28"/>
                </a:cubicBezTo>
                <a:cubicBezTo>
                  <a:pt x="0" y="31"/>
                  <a:pt x="6" y="31"/>
                  <a:pt x="3" y="35"/>
                </a:cubicBezTo>
                <a:cubicBezTo>
                  <a:pt x="1" y="39"/>
                  <a:pt x="10" y="52"/>
                  <a:pt x="12" y="49"/>
                </a:cubicBezTo>
                <a:cubicBezTo>
                  <a:pt x="14" y="47"/>
                  <a:pt x="14" y="50"/>
                  <a:pt x="15" y="52"/>
                </a:cubicBezTo>
                <a:cubicBezTo>
                  <a:pt x="50" y="50"/>
                  <a:pt x="30" y="38"/>
                  <a:pt x="46" y="42"/>
                </a:cubicBezTo>
                <a:cubicBezTo>
                  <a:pt x="63" y="47"/>
                  <a:pt x="56" y="36"/>
                  <a:pt x="63" y="35"/>
                </a:cubicBezTo>
                <a:cubicBezTo>
                  <a:pt x="62" y="30"/>
                  <a:pt x="66" y="24"/>
                  <a:pt x="63" y="1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1" name="Freeform 48">
            <a:extLst>
              <a:ext uri="{FF2B5EF4-FFF2-40B4-BE49-F238E27FC236}">
                <a16:creationId xmlns:a16="http://schemas.microsoft.com/office/drawing/2014/main" id="{31602289-0211-D60A-8EC4-CF2509DFB07B}"/>
              </a:ext>
            </a:extLst>
          </p:cNvPr>
          <p:cNvSpPr>
            <a:spLocks/>
          </p:cNvSpPr>
          <p:nvPr/>
        </p:nvSpPr>
        <p:spPr bwMode="auto">
          <a:xfrm>
            <a:off x="3206379" y="3513644"/>
            <a:ext cx="182803" cy="440693"/>
          </a:xfrm>
          <a:custGeom>
            <a:avLst/>
            <a:gdLst/>
            <a:ahLst/>
            <a:cxnLst>
              <a:cxn ang="0">
                <a:pos x="44" y="64"/>
              </a:cxn>
              <a:cxn ang="0">
                <a:pos x="35" y="50"/>
              </a:cxn>
              <a:cxn ang="0">
                <a:pos x="35" y="43"/>
              </a:cxn>
              <a:cxn ang="0">
                <a:pos x="37" y="32"/>
              </a:cxn>
              <a:cxn ang="0">
                <a:pos x="32" y="18"/>
              </a:cxn>
              <a:cxn ang="0">
                <a:pos x="24" y="9"/>
              </a:cxn>
              <a:cxn ang="0">
                <a:pos x="16" y="7"/>
              </a:cxn>
              <a:cxn ang="0">
                <a:pos x="7" y="19"/>
              </a:cxn>
              <a:cxn ang="0">
                <a:pos x="7" y="32"/>
              </a:cxn>
              <a:cxn ang="0">
                <a:pos x="9" y="62"/>
              </a:cxn>
              <a:cxn ang="0">
                <a:pos x="6" y="77"/>
              </a:cxn>
              <a:cxn ang="0">
                <a:pos x="11" y="88"/>
              </a:cxn>
              <a:cxn ang="0">
                <a:pos x="24" y="107"/>
              </a:cxn>
              <a:cxn ang="0">
                <a:pos x="33" y="102"/>
              </a:cxn>
              <a:cxn ang="0">
                <a:pos x="31" y="96"/>
              </a:cxn>
              <a:cxn ang="0">
                <a:pos x="40" y="89"/>
              </a:cxn>
              <a:cxn ang="0">
                <a:pos x="48" y="77"/>
              </a:cxn>
              <a:cxn ang="0">
                <a:pos x="47" y="67"/>
              </a:cxn>
              <a:cxn ang="0">
                <a:pos x="44" y="64"/>
              </a:cxn>
            </a:cxnLst>
            <a:rect l="0" t="0" r="r" b="b"/>
            <a:pathLst>
              <a:path w="50" h="107">
                <a:moveTo>
                  <a:pt x="44" y="64"/>
                </a:moveTo>
                <a:cubicBezTo>
                  <a:pt x="42" y="67"/>
                  <a:pt x="33" y="54"/>
                  <a:pt x="35" y="50"/>
                </a:cubicBezTo>
                <a:cubicBezTo>
                  <a:pt x="38" y="46"/>
                  <a:pt x="32" y="46"/>
                  <a:pt x="35" y="43"/>
                </a:cubicBezTo>
                <a:cubicBezTo>
                  <a:pt x="38" y="40"/>
                  <a:pt x="35" y="39"/>
                  <a:pt x="37" y="32"/>
                </a:cubicBezTo>
                <a:cubicBezTo>
                  <a:pt x="37" y="26"/>
                  <a:pt x="39" y="21"/>
                  <a:pt x="32" y="18"/>
                </a:cubicBezTo>
                <a:cubicBezTo>
                  <a:pt x="24" y="16"/>
                  <a:pt x="30" y="11"/>
                  <a:pt x="24" y="9"/>
                </a:cubicBezTo>
                <a:cubicBezTo>
                  <a:pt x="19" y="13"/>
                  <a:pt x="19" y="14"/>
                  <a:pt x="16" y="7"/>
                </a:cubicBezTo>
                <a:cubicBezTo>
                  <a:pt x="14" y="0"/>
                  <a:pt x="12" y="13"/>
                  <a:pt x="7" y="19"/>
                </a:cubicBezTo>
                <a:cubicBezTo>
                  <a:pt x="2" y="24"/>
                  <a:pt x="10" y="22"/>
                  <a:pt x="7" y="32"/>
                </a:cubicBezTo>
                <a:cubicBezTo>
                  <a:pt x="16" y="34"/>
                  <a:pt x="6" y="58"/>
                  <a:pt x="9" y="62"/>
                </a:cubicBezTo>
                <a:cubicBezTo>
                  <a:pt x="12" y="66"/>
                  <a:pt x="2" y="67"/>
                  <a:pt x="6" y="77"/>
                </a:cubicBezTo>
                <a:cubicBezTo>
                  <a:pt x="10" y="88"/>
                  <a:pt x="0" y="81"/>
                  <a:pt x="11" y="88"/>
                </a:cubicBezTo>
                <a:cubicBezTo>
                  <a:pt x="26" y="98"/>
                  <a:pt x="16" y="104"/>
                  <a:pt x="24" y="107"/>
                </a:cubicBezTo>
                <a:cubicBezTo>
                  <a:pt x="26" y="105"/>
                  <a:pt x="32" y="105"/>
                  <a:pt x="33" y="102"/>
                </a:cubicBezTo>
                <a:cubicBezTo>
                  <a:pt x="33" y="100"/>
                  <a:pt x="29" y="99"/>
                  <a:pt x="31" y="96"/>
                </a:cubicBezTo>
                <a:cubicBezTo>
                  <a:pt x="32" y="93"/>
                  <a:pt x="39" y="96"/>
                  <a:pt x="40" y="89"/>
                </a:cubicBezTo>
                <a:cubicBezTo>
                  <a:pt x="41" y="74"/>
                  <a:pt x="45" y="83"/>
                  <a:pt x="48" y="77"/>
                </a:cubicBezTo>
                <a:cubicBezTo>
                  <a:pt x="50" y="71"/>
                  <a:pt x="46" y="71"/>
                  <a:pt x="47" y="67"/>
                </a:cubicBezTo>
                <a:cubicBezTo>
                  <a:pt x="46" y="65"/>
                  <a:pt x="46" y="62"/>
                  <a:pt x="44" y="64"/>
                </a:cubicBezTo>
                <a:close/>
              </a:path>
            </a:pathLst>
          </a:custGeom>
          <a:solidFill>
            <a:srgbClr val="02026A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22" name="Freeform 49">
            <a:extLst>
              <a:ext uri="{FF2B5EF4-FFF2-40B4-BE49-F238E27FC236}">
                <a16:creationId xmlns:a16="http://schemas.microsoft.com/office/drawing/2014/main" id="{B0FE1555-BAED-8F94-C780-822FB73ECC85}"/>
              </a:ext>
            </a:extLst>
          </p:cNvPr>
          <p:cNvSpPr>
            <a:spLocks/>
          </p:cNvSpPr>
          <p:nvPr/>
        </p:nvSpPr>
        <p:spPr bwMode="auto">
          <a:xfrm>
            <a:off x="2945884" y="2665094"/>
            <a:ext cx="603252" cy="435509"/>
          </a:xfrm>
          <a:custGeom>
            <a:avLst/>
            <a:gdLst/>
            <a:ahLst/>
            <a:cxnLst>
              <a:cxn ang="0">
                <a:pos x="165" y="24"/>
              </a:cxn>
              <a:cxn ang="0">
                <a:pos x="161" y="21"/>
              </a:cxn>
              <a:cxn ang="0">
                <a:pos x="146" y="9"/>
              </a:cxn>
              <a:cxn ang="0">
                <a:pos x="136" y="11"/>
              </a:cxn>
              <a:cxn ang="0">
                <a:pos x="126" y="5"/>
              </a:cxn>
              <a:cxn ang="0">
                <a:pos x="110" y="4"/>
              </a:cxn>
              <a:cxn ang="0">
                <a:pos x="102" y="15"/>
              </a:cxn>
              <a:cxn ang="0">
                <a:pos x="93" y="20"/>
              </a:cxn>
              <a:cxn ang="0">
                <a:pos x="83" y="19"/>
              </a:cxn>
              <a:cxn ang="0">
                <a:pos x="67" y="22"/>
              </a:cxn>
              <a:cxn ang="0">
                <a:pos x="66" y="31"/>
              </a:cxn>
              <a:cxn ang="0">
                <a:pos x="48" y="34"/>
              </a:cxn>
              <a:cxn ang="0">
                <a:pos x="24" y="23"/>
              </a:cxn>
              <a:cxn ang="0">
                <a:pos x="21" y="35"/>
              </a:cxn>
              <a:cxn ang="0">
                <a:pos x="7" y="35"/>
              </a:cxn>
              <a:cxn ang="0">
                <a:pos x="13" y="42"/>
              </a:cxn>
              <a:cxn ang="0">
                <a:pos x="7" y="48"/>
              </a:cxn>
              <a:cxn ang="0">
                <a:pos x="8" y="56"/>
              </a:cxn>
              <a:cxn ang="0">
                <a:pos x="0" y="64"/>
              </a:cxn>
              <a:cxn ang="0">
                <a:pos x="9" y="78"/>
              </a:cxn>
              <a:cxn ang="0">
                <a:pos x="32" y="97"/>
              </a:cxn>
              <a:cxn ang="0">
                <a:pos x="55" y="104"/>
              </a:cxn>
              <a:cxn ang="0">
                <a:pos x="65" y="98"/>
              </a:cxn>
              <a:cxn ang="0">
                <a:pos x="84" y="90"/>
              </a:cxn>
              <a:cxn ang="0">
                <a:pos x="101" y="91"/>
              </a:cxn>
              <a:cxn ang="0">
                <a:pos x="112" y="89"/>
              </a:cxn>
              <a:cxn ang="0">
                <a:pos x="114" y="86"/>
              </a:cxn>
              <a:cxn ang="0">
                <a:pos x="120" y="87"/>
              </a:cxn>
              <a:cxn ang="0">
                <a:pos x="134" y="65"/>
              </a:cxn>
              <a:cxn ang="0">
                <a:pos x="140" y="52"/>
              </a:cxn>
              <a:cxn ang="0">
                <a:pos x="149" y="36"/>
              </a:cxn>
              <a:cxn ang="0">
                <a:pos x="166" y="26"/>
              </a:cxn>
              <a:cxn ang="0">
                <a:pos x="165" y="24"/>
              </a:cxn>
            </a:cxnLst>
            <a:rect l="0" t="0" r="r" b="b"/>
            <a:pathLst>
              <a:path w="166" h="106">
                <a:moveTo>
                  <a:pt x="165" y="24"/>
                </a:moveTo>
                <a:cubicBezTo>
                  <a:pt x="166" y="23"/>
                  <a:pt x="166" y="20"/>
                  <a:pt x="161" y="21"/>
                </a:cubicBezTo>
                <a:cubicBezTo>
                  <a:pt x="156" y="22"/>
                  <a:pt x="159" y="14"/>
                  <a:pt x="146" y="9"/>
                </a:cubicBezTo>
                <a:cubicBezTo>
                  <a:pt x="146" y="10"/>
                  <a:pt x="138" y="13"/>
                  <a:pt x="136" y="11"/>
                </a:cubicBezTo>
                <a:cubicBezTo>
                  <a:pt x="134" y="9"/>
                  <a:pt x="133" y="0"/>
                  <a:pt x="126" y="5"/>
                </a:cubicBezTo>
                <a:cubicBezTo>
                  <a:pt x="120" y="9"/>
                  <a:pt x="117" y="3"/>
                  <a:pt x="110" y="4"/>
                </a:cubicBezTo>
                <a:cubicBezTo>
                  <a:pt x="104" y="5"/>
                  <a:pt x="106" y="13"/>
                  <a:pt x="102" y="15"/>
                </a:cubicBezTo>
                <a:cubicBezTo>
                  <a:pt x="101" y="16"/>
                  <a:pt x="96" y="19"/>
                  <a:pt x="93" y="20"/>
                </a:cubicBezTo>
                <a:cubicBezTo>
                  <a:pt x="90" y="21"/>
                  <a:pt x="85" y="12"/>
                  <a:pt x="83" y="19"/>
                </a:cubicBezTo>
                <a:cubicBezTo>
                  <a:pt x="81" y="26"/>
                  <a:pt x="74" y="20"/>
                  <a:pt x="67" y="22"/>
                </a:cubicBezTo>
                <a:cubicBezTo>
                  <a:pt x="60" y="24"/>
                  <a:pt x="67" y="31"/>
                  <a:pt x="66" y="31"/>
                </a:cubicBezTo>
                <a:cubicBezTo>
                  <a:pt x="64" y="31"/>
                  <a:pt x="61" y="32"/>
                  <a:pt x="48" y="34"/>
                </a:cubicBezTo>
                <a:cubicBezTo>
                  <a:pt x="35" y="36"/>
                  <a:pt x="32" y="24"/>
                  <a:pt x="24" y="23"/>
                </a:cubicBezTo>
                <a:cubicBezTo>
                  <a:pt x="20" y="28"/>
                  <a:pt x="25" y="35"/>
                  <a:pt x="21" y="35"/>
                </a:cubicBezTo>
                <a:cubicBezTo>
                  <a:pt x="17" y="36"/>
                  <a:pt x="10" y="33"/>
                  <a:pt x="7" y="35"/>
                </a:cubicBezTo>
                <a:cubicBezTo>
                  <a:pt x="6" y="36"/>
                  <a:pt x="15" y="38"/>
                  <a:pt x="13" y="42"/>
                </a:cubicBezTo>
                <a:cubicBezTo>
                  <a:pt x="11" y="46"/>
                  <a:pt x="6" y="43"/>
                  <a:pt x="7" y="48"/>
                </a:cubicBezTo>
                <a:cubicBezTo>
                  <a:pt x="7" y="55"/>
                  <a:pt x="10" y="55"/>
                  <a:pt x="8" y="56"/>
                </a:cubicBezTo>
                <a:cubicBezTo>
                  <a:pt x="7" y="57"/>
                  <a:pt x="1" y="63"/>
                  <a:pt x="0" y="64"/>
                </a:cubicBezTo>
                <a:cubicBezTo>
                  <a:pt x="8" y="65"/>
                  <a:pt x="3" y="74"/>
                  <a:pt x="9" y="78"/>
                </a:cubicBezTo>
                <a:cubicBezTo>
                  <a:pt x="32" y="92"/>
                  <a:pt x="25" y="97"/>
                  <a:pt x="32" y="97"/>
                </a:cubicBezTo>
                <a:cubicBezTo>
                  <a:pt x="38" y="97"/>
                  <a:pt x="48" y="106"/>
                  <a:pt x="55" y="104"/>
                </a:cubicBezTo>
                <a:cubicBezTo>
                  <a:pt x="62" y="102"/>
                  <a:pt x="58" y="97"/>
                  <a:pt x="65" y="98"/>
                </a:cubicBezTo>
                <a:cubicBezTo>
                  <a:pt x="77" y="95"/>
                  <a:pt x="80" y="90"/>
                  <a:pt x="84" y="90"/>
                </a:cubicBezTo>
                <a:cubicBezTo>
                  <a:pt x="88" y="89"/>
                  <a:pt x="91" y="90"/>
                  <a:pt x="101" y="91"/>
                </a:cubicBezTo>
                <a:cubicBezTo>
                  <a:pt x="102" y="90"/>
                  <a:pt x="107" y="90"/>
                  <a:pt x="112" y="89"/>
                </a:cubicBezTo>
                <a:cubicBezTo>
                  <a:pt x="116" y="88"/>
                  <a:pt x="110" y="87"/>
                  <a:pt x="114" y="86"/>
                </a:cubicBezTo>
                <a:cubicBezTo>
                  <a:pt x="117" y="85"/>
                  <a:pt x="118" y="88"/>
                  <a:pt x="120" y="87"/>
                </a:cubicBezTo>
                <a:cubicBezTo>
                  <a:pt x="123" y="87"/>
                  <a:pt x="130" y="72"/>
                  <a:pt x="134" y="65"/>
                </a:cubicBezTo>
                <a:cubicBezTo>
                  <a:pt x="138" y="57"/>
                  <a:pt x="132" y="60"/>
                  <a:pt x="140" y="52"/>
                </a:cubicBezTo>
                <a:cubicBezTo>
                  <a:pt x="149" y="42"/>
                  <a:pt x="143" y="42"/>
                  <a:pt x="149" y="36"/>
                </a:cubicBezTo>
                <a:cubicBezTo>
                  <a:pt x="155" y="28"/>
                  <a:pt x="156" y="39"/>
                  <a:pt x="166" y="26"/>
                </a:cubicBezTo>
                <a:cubicBezTo>
                  <a:pt x="165" y="25"/>
                  <a:pt x="165" y="24"/>
                  <a:pt x="165" y="24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3" name="Freeform 50">
            <a:extLst>
              <a:ext uri="{FF2B5EF4-FFF2-40B4-BE49-F238E27FC236}">
                <a16:creationId xmlns:a16="http://schemas.microsoft.com/office/drawing/2014/main" id="{1FAFED9A-8329-7784-F33A-127569C3A51D}"/>
              </a:ext>
            </a:extLst>
          </p:cNvPr>
          <p:cNvSpPr>
            <a:spLocks/>
          </p:cNvSpPr>
          <p:nvPr/>
        </p:nvSpPr>
        <p:spPr bwMode="auto">
          <a:xfrm>
            <a:off x="2985491" y="2516469"/>
            <a:ext cx="534700" cy="295524"/>
          </a:xfrm>
          <a:custGeom>
            <a:avLst/>
            <a:gdLst/>
            <a:ahLst/>
            <a:cxnLst>
              <a:cxn ang="0">
                <a:pos x="131" y="13"/>
              </a:cxn>
              <a:cxn ang="0">
                <a:pos x="95" y="10"/>
              </a:cxn>
              <a:cxn ang="0">
                <a:pos x="84" y="18"/>
              </a:cxn>
              <a:cxn ang="0">
                <a:pos x="79" y="14"/>
              </a:cxn>
              <a:cxn ang="0">
                <a:pos x="66" y="6"/>
              </a:cxn>
              <a:cxn ang="0">
                <a:pos x="58" y="9"/>
              </a:cxn>
              <a:cxn ang="0">
                <a:pos x="55" y="6"/>
              </a:cxn>
              <a:cxn ang="0">
                <a:pos x="29" y="29"/>
              </a:cxn>
              <a:cxn ang="0">
                <a:pos x="9" y="37"/>
              </a:cxn>
              <a:cxn ang="0">
                <a:pos x="13" y="59"/>
              </a:cxn>
              <a:cxn ang="0">
                <a:pos x="37" y="70"/>
              </a:cxn>
              <a:cxn ang="0">
                <a:pos x="55" y="67"/>
              </a:cxn>
              <a:cxn ang="0">
                <a:pos x="56" y="58"/>
              </a:cxn>
              <a:cxn ang="0">
                <a:pos x="72" y="55"/>
              </a:cxn>
              <a:cxn ang="0">
                <a:pos x="82" y="56"/>
              </a:cxn>
              <a:cxn ang="0">
                <a:pos x="91" y="51"/>
              </a:cxn>
              <a:cxn ang="0">
                <a:pos x="99" y="40"/>
              </a:cxn>
              <a:cxn ang="0">
                <a:pos x="115" y="41"/>
              </a:cxn>
              <a:cxn ang="0">
                <a:pos x="125" y="47"/>
              </a:cxn>
              <a:cxn ang="0">
                <a:pos x="135" y="45"/>
              </a:cxn>
              <a:cxn ang="0">
                <a:pos x="143" y="31"/>
              </a:cxn>
              <a:cxn ang="0">
                <a:pos x="146" y="22"/>
              </a:cxn>
              <a:cxn ang="0">
                <a:pos x="131" y="13"/>
              </a:cxn>
            </a:cxnLst>
            <a:rect l="0" t="0" r="r" b="b"/>
            <a:pathLst>
              <a:path w="147" h="72">
                <a:moveTo>
                  <a:pt x="131" y="13"/>
                </a:moveTo>
                <a:cubicBezTo>
                  <a:pt x="117" y="8"/>
                  <a:pt x="99" y="10"/>
                  <a:pt x="95" y="10"/>
                </a:cubicBezTo>
                <a:cubicBezTo>
                  <a:pt x="89" y="9"/>
                  <a:pt x="87" y="20"/>
                  <a:pt x="84" y="18"/>
                </a:cubicBezTo>
                <a:cubicBezTo>
                  <a:pt x="81" y="15"/>
                  <a:pt x="77" y="19"/>
                  <a:pt x="79" y="14"/>
                </a:cubicBezTo>
                <a:cubicBezTo>
                  <a:pt x="81" y="6"/>
                  <a:pt x="70" y="0"/>
                  <a:pt x="66" y="6"/>
                </a:cubicBezTo>
                <a:cubicBezTo>
                  <a:pt x="61" y="12"/>
                  <a:pt x="58" y="12"/>
                  <a:pt x="58" y="9"/>
                </a:cubicBezTo>
                <a:cubicBezTo>
                  <a:pt x="58" y="6"/>
                  <a:pt x="57" y="7"/>
                  <a:pt x="55" y="6"/>
                </a:cubicBezTo>
                <a:cubicBezTo>
                  <a:pt x="29" y="15"/>
                  <a:pt x="42" y="22"/>
                  <a:pt x="29" y="29"/>
                </a:cubicBezTo>
                <a:cubicBezTo>
                  <a:pt x="21" y="34"/>
                  <a:pt x="15" y="24"/>
                  <a:pt x="9" y="37"/>
                </a:cubicBezTo>
                <a:cubicBezTo>
                  <a:pt x="7" y="46"/>
                  <a:pt x="0" y="45"/>
                  <a:pt x="13" y="59"/>
                </a:cubicBezTo>
                <a:cubicBezTo>
                  <a:pt x="21" y="60"/>
                  <a:pt x="24" y="72"/>
                  <a:pt x="37" y="70"/>
                </a:cubicBezTo>
                <a:cubicBezTo>
                  <a:pt x="50" y="68"/>
                  <a:pt x="53" y="67"/>
                  <a:pt x="55" y="67"/>
                </a:cubicBezTo>
                <a:cubicBezTo>
                  <a:pt x="56" y="67"/>
                  <a:pt x="49" y="60"/>
                  <a:pt x="56" y="58"/>
                </a:cubicBezTo>
                <a:cubicBezTo>
                  <a:pt x="63" y="56"/>
                  <a:pt x="70" y="62"/>
                  <a:pt x="72" y="55"/>
                </a:cubicBezTo>
                <a:cubicBezTo>
                  <a:pt x="74" y="48"/>
                  <a:pt x="79" y="57"/>
                  <a:pt x="82" y="56"/>
                </a:cubicBezTo>
                <a:cubicBezTo>
                  <a:pt x="85" y="55"/>
                  <a:pt x="90" y="52"/>
                  <a:pt x="91" y="51"/>
                </a:cubicBezTo>
                <a:cubicBezTo>
                  <a:pt x="95" y="49"/>
                  <a:pt x="93" y="41"/>
                  <a:pt x="99" y="40"/>
                </a:cubicBezTo>
                <a:cubicBezTo>
                  <a:pt x="106" y="39"/>
                  <a:pt x="109" y="45"/>
                  <a:pt x="115" y="41"/>
                </a:cubicBezTo>
                <a:cubicBezTo>
                  <a:pt x="122" y="36"/>
                  <a:pt x="123" y="45"/>
                  <a:pt x="125" y="47"/>
                </a:cubicBezTo>
                <a:cubicBezTo>
                  <a:pt x="127" y="49"/>
                  <a:pt x="135" y="46"/>
                  <a:pt x="135" y="45"/>
                </a:cubicBezTo>
                <a:cubicBezTo>
                  <a:pt x="138" y="34"/>
                  <a:pt x="142" y="36"/>
                  <a:pt x="143" y="31"/>
                </a:cubicBezTo>
                <a:cubicBezTo>
                  <a:pt x="145" y="25"/>
                  <a:pt x="147" y="25"/>
                  <a:pt x="146" y="22"/>
                </a:cubicBezTo>
                <a:cubicBezTo>
                  <a:pt x="129" y="17"/>
                  <a:pt x="135" y="14"/>
                  <a:pt x="131" y="13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4" name="Freeform 51">
            <a:extLst>
              <a:ext uri="{FF2B5EF4-FFF2-40B4-BE49-F238E27FC236}">
                <a16:creationId xmlns:a16="http://schemas.microsoft.com/office/drawing/2014/main" id="{C6E0D09D-535C-4FA4-D938-9DC968FECF2B}"/>
              </a:ext>
            </a:extLst>
          </p:cNvPr>
          <p:cNvSpPr>
            <a:spLocks/>
          </p:cNvSpPr>
          <p:nvPr/>
        </p:nvSpPr>
        <p:spPr bwMode="auto">
          <a:xfrm>
            <a:off x="2694529" y="2927781"/>
            <a:ext cx="283346" cy="222938"/>
          </a:xfrm>
          <a:custGeom>
            <a:avLst/>
            <a:gdLst/>
            <a:ahLst/>
            <a:cxnLst>
              <a:cxn ang="0">
                <a:pos x="69" y="0"/>
              </a:cxn>
              <a:cxn ang="0">
                <a:pos x="65" y="4"/>
              </a:cxn>
              <a:cxn ang="0">
                <a:pos x="59" y="7"/>
              </a:cxn>
              <a:cxn ang="0">
                <a:pos x="48" y="9"/>
              </a:cxn>
              <a:cxn ang="0">
                <a:pos x="33" y="15"/>
              </a:cxn>
              <a:cxn ang="0">
                <a:pos x="23" y="15"/>
              </a:cxn>
              <a:cxn ang="0">
                <a:pos x="8" y="13"/>
              </a:cxn>
              <a:cxn ang="0">
                <a:pos x="1" y="22"/>
              </a:cxn>
              <a:cxn ang="0">
                <a:pos x="6" y="27"/>
              </a:cxn>
              <a:cxn ang="0">
                <a:pos x="7" y="38"/>
              </a:cxn>
              <a:cxn ang="0">
                <a:pos x="8" y="46"/>
              </a:cxn>
              <a:cxn ang="0">
                <a:pos x="4" y="50"/>
              </a:cxn>
              <a:cxn ang="0">
                <a:pos x="32" y="46"/>
              </a:cxn>
              <a:cxn ang="0">
                <a:pos x="40" y="49"/>
              </a:cxn>
              <a:cxn ang="0">
                <a:pos x="48" y="48"/>
              </a:cxn>
              <a:cxn ang="0">
                <a:pos x="58" y="36"/>
              </a:cxn>
              <a:cxn ang="0">
                <a:pos x="55" y="25"/>
              </a:cxn>
              <a:cxn ang="0">
                <a:pos x="71" y="18"/>
              </a:cxn>
              <a:cxn ang="0">
                <a:pos x="71" y="13"/>
              </a:cxn>
              <a:cxn ang="0">
                <a:pos x="78" y="14"/>
              </a:cxn>
              <a:cxn ang="0">
                <a:pos x="69" y="0"/>
              </a:cxn>
            </a:cxnLst>
            <a:rect l="0" t="0" r="r" b="b"/>
            <a:pathLst>
              <a:path w="78" h="54">
                <a:moveTo>
                  <a:pt x="69" y="0"/>
                </a:moveTo>
                <a:cubicBezTo>
                  <a:pt x="67" y="0"/>
                  <a:pt x="65" y="0"/>
                  <a:pt x="65" y="4"/>
                </a:cubicBezTo>
                <a:cubicBezTo>
                  <a:pt x="66" y="9"/>
                  <a:pt x="66" y="8"/>
                  <a:pt x="59" y="7"/>
                </a:cubicBezTo>
                <a:cubicBezTo>
                  <a:pt x="52" y="6"/>
                  <a:pt x="57" y="11"/>
                  <a:pt x="48" y="9"/>
                </a:cubicBezTo>
                <a:cubicBezTo>
                  <a:pt x="39" y="8"/>
                  <a:pt x="38" y="9"/>
                  <a:pt x="33" y="15"/>
                </a:cubicBezTo>
                <a:cubicBezTo>
                  <a:pt x="27" y="22"/>
                  <a:pt x="30" y="14"/>
                  <a:pt x="23" y="15"/>
                </a:cubicBezTo>
                <a:cubicBezTo>
                  <a:pt x="16" y="17"/>
                  <a:pt x="18" y="15"/>
                  <a:pt x="8" y="13"/>
                </a:cubicBezTo>
                <a:cubicBezTo>
                  <a:pt x="7" y="16"/>
                  <a:pt x="0" y="19"/>
                  <a:pt x="1" y="22"/>
                </a:cubicBezTo>
                <a:cubicBezTo>
                  <a:pt x="1" y="24"/>
                  <a:pt x="10" y="23"/>
                  <a:pt x="6" y="27"/>
                </a:cubicBezTo>
                <a:cubicBezTo>
                  <a:pt x="2" y="31"/>
                  <a:pt x="4" y="35"/>
                  <a:pt x="7" y="38"/>
                </a:cubicBezTo>
                <a:cubicBezTo>
                  <a:pt x="10" y="40"/>
                  <a:pt x="16" y="48"/>
                  <a:pt x="8" y="46"/>
                </a:cubicBezTo>
                <a:cubicBezTo>
                  <a:pt x="8" y="49"/>
                  <a:pt x="5" y="46"/>
                  <a:pt x="4" y="50"/>
                </a:cubicBezTo>
                <a:cubicBezTo>
                  <a:pt x="34" y="50"/>
                  <a:pt x="27" y="41"/>
                  <a:pt x="32" y="46"/>
                </a:cubicBezTo>
                <a:cubicBezTo>
                  <a:pt x="40" y="54"/>
                  <a:pt x="35" y="46"/>
                  <a:pt x="40" y="49"/>
                </a:cubicBezTo>
                <a:cubicBezTo>
                  <a:pt x="45" y="51"/>
                  <a:pt x="49" y="54"/>
                  <a:pt x="48" y="48"/>
                </a:cubicBezTo>
                <a:cubicBezTo>
                  <a:pt x="47" y="39"/>
                  <a:pt x="57" y="40"/>
                  <a:pt x="58" y="36"/>
                </a:cubicBezTo>
                <a:cubicBezTo>
                  <a:pt x="59" y="33"/>
                  <a:pt x="53" y="27"/>
                  <a:pt x="55" y="25"/>
                </a:cubicBezTo>
                <a:cubicBezTo>
                  <a:pt x="57" y="22"/>
                  <a:pt x="70" y="20"/>
                  <a:pt x="71" y="18"/>
                </a:cubicBezTo>
                <a:cubicBezTo>
                  <a:pt x="73" y="15"/>
                  <a:pt x="70" y="15"/>
                  <a:pt x="71" y="13"/>
                </a:cubicBezTo>
                <a:cubicBezTo>
                  <a:pt x="73" y="11"/>
                  <a:pt x="76" y="13"/>
                  <a:pt x="78" y="14"/>
                </a:cubicBezTo>
                <a:cubicBezTo>
                  <a:pt x="72" y="10"/>
                  <a:pt x="77" y="1"/>
                  <a:pt x="69" y="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Freeform 52">
            <a:extLst>
              <a:ext uri="{FF2B5EF4-FFF2-40B4-BE49-F238E27FC236}">
                <a16:creationId xmlns:a16="http://schemas.microsoft.com/office/drawing/2014/main" id="{4DDAF842-7009-7BEA-C12D-9A95BFA6B657}"/>
              </a:ext>
            </a:extLst>
          </p:cNvPr>
          <p:cNvSpPr>
            <a:spLocks/>
          </p:cNvSpPr>
          <p:nvPr/>
        </p:nvSpPr>
        <p:spPr bwMode="auto">
          <a:xfrm>
            <a:off x="2894089" y="3133439"/>
            <a:ext cx="371700" cy="416498"/>
          </a:xfrm>
          <a:custGeom>
            <a:avLst/>
            <a:gdLst/>
            <a:ahLst/>
            <a:cxnLst>
              <a:cxn ang="0">
                <a:pos x="87" y="35"/>
              </a:cxn>
              <a:cxn ang="0">
                <a:pos x="84" y="21"/>
              </a:cxn>
              <a:cxn ang="0">
                <a:pos x="74" y="13"/>
              </a:cxn>
              <a:cxn ang="0">
                <a:pos x="58" y="13"/>
              </a:cxn>
              <a:cxn ang="0">
                <a:pos x="41" y="11"/>
              </a:cxn>
              <a:cxn ang="0">
                <a:pos x="21" y="11"/>
              </a:cxn>
              <a:cxn ang="0">
                <a:pos x="13" y="12"/>
              </a:cxn>
              <a:cxn ang="0">
                <a:pos x="6" y="25"/>
              </a:cxn>
              <a:cxn ang="0">
                <a:pos x="14" y="38"/>
              </a:cxn>
              <a:cxn ang="0">
                <a:pos x="15" y="44"/>
              </a:cxn>
              <a:cxn ang="0">
                <a:pos x="37" y="67"/>
              </a:cxn>
              <a:cxn ang="0">
                <a:pos x="45" y="78"/>
              </a:cxn>
              <a:cxn ang="0">
                <a:pos x="51" y="87"/>
              </a:cxn>
              <a:cxn ang="0">
                <a:pos x="57" y="91"/>
              </a:cxn>
              <a:cxn ang="0">
                <a:pos x="70" y="101"/>
              </a:cxn>
              <a:cxn ang="0">
                <a:pos x="73" y="87"/>
              </a:cxn>
              <a:cxn ang="0">
                <a:pos x="80" y="74"/>
              </a:cxn>
              <a:cxn ang="0">
                <a:pos x="85" y="78"/>
              </a:cxn>
              <a:cxn ang="0">
                <a:pos x="90" y="68"/>
              </a:cxn>
              <a:cxn ang="0">
                <a:pos x="97" y="66"/>
              </a:cxn>
              <a:cxn ang="0">
                <a:pos x="90" y="51"/>
              </a:cxn>
              <a:cxn ang="0">
                <a:pos x="99" y="52"/>
              </a:cxn>
              <a:cxn ang="0">
                <a:pos x="87" y="35"/>
              </a:cxn>
            </a:cxnLst>
            <a:rect l="0" t="0" r="r" b="b"/>
            <a:pathLst>
              <a:path w="102" h="101">
                <a:moveTo>
                  <a:pt x="87" y="35"/>
                </a:moveTo>
                <a:cubicBezTo>
                  <a:pt x="94" y="18"/>
                  <a:pt x="96" y="18"/>
                  <a:pt x="84" y="21"/>
                </a:cubicBezTo>
                <a:cubicBezTo>
                  <a:pt x="75" y="22"/>
                  <a:pt x="78" y="11"/>
                  <a:pt x="74" y="13"/>
                </a:cubicBezTo>
                <a:cubicBezTo>
                  <a:pt x="69" y="15"/>
                  <a:pt x="63" y="8"/>
                  <a:pt x="58" y="13"/>
                </a:cubicBezTo>
                <a:cubicBezTo>
                  <a:pt x="52" y="18"/>
                  <a:pt x="45" y="9"/>
                  <a:pt x="41" y="11"/>
                </a:cubicBezTo>
                <a:cubicBezTo>
                  <a:pt x="37" y="13"/>
                  <a:pt x="25" y="5"/>
                  <a:pt x="21" y="11"/>
                </a:cubicBezTo>
                <a:cubicBezTo>
                  <a:pt x="17" y="17"/>
                  <a:pt x="19" y="19"/>
                  <a:pt x="13" y="12"/>
                </a:cubicBezTo>
                <a:cubicBezTo>
                  <a:pt x="3" y="0"/>
                  <a:pt x="0" y="22"/>
                  <a:pt x="6" y="25"/>
                </a:cubicBezTo>
                <a:cubicBezTo>
                  <a:pt x="11" y="27"/>
                  <a:pt x="11" y="36"/>
                  <a:pt x="14" y="38"/>
                </a:cubicBezTo>
                <a:cubicBezTo>
                  <a:pt x="18" y="40"/>
                  <a:pt x="10" y="44"/>
                  <a:pt x="15" y="44"/>
                </a:cubicBezTo>
                <a:cubicBezTo>
                  <a:pt x="20" y="45"/>
                  <a:pt x="31" y="65"/>
                  <a:pt x="37" y="67"/>
                </a:cubicBezTo>
                <a:cubicBezTo>
                  <a:pt x="42" y="70"/>
                  <a:pt x="38" y="74"/>
                  <a:pt x="45" y="78"/>
                </a:cubicBezTo>
                <a:cubicBezTo>
                  <a:pt x="51" y="82"/>
                  <a:pt x="52" y="84"/>
                  <a:pt x="51" y="87"/>
                </a:cubicBezTo>
                <a:cubicBezTo>
                  <a:pt x="50" y="89"/>
                  <a:pt x="54" y="87"/>
                  <a:pt x="57" y="91"/>
                </a:cubicBezTo>
                <a:cubicBezTo>
                  <a:pt x="59" y="95"/>
                  <a:pt x="67" y="97"/>
                  <a:pt x="70" y="101"/>
                </a:cubicBezTo>
                <a:cubicBezTo>
                  <a:pt x="77" y="95"/>
                  <a:pt x="65" y="92"/>
                  <a:pt x="73" y="87"/>
                </a:cubicBezTo>
                <a:cubicBezTo>
                  <a:pt x="80" y="82"/>
                  <a:pt x="76" y="77"/>
                  <a:pt x="80" y="74"/>
                </a:cubicBezTo>
                <a:cubicBezTo>
                  <a:pt x="83" y="72"/>
                  <a:pt x="84" y="79"/>
                  <a:pt x="85" y="78"/>
                </a:cubicBezTo>
                <a:cubicBezTo>
                  <a:pt x="89" y="74"/>
                  <a:pt x="75" y="62"/>
                  <a:pt x="90" y="68"/>
                </a:cubicBezTo>
                <a:cubicBezTo>
                  <a:pt x="94" y="61"/>
                  <a:pt x="95" y="68"/>
                  <a:pt x="97" y="66"/>
                </a:cubicBezTo>
                <a:cubicBezTo>
                  <a:pt x="100" y="62"/>
                  <a:pt x="89" y="51"/>
                  <a:pt x="90" y="51"/>
                </a:cubicBezTo>
                <a:cubicBezTo>
                  <a:pt x="91" y="49"/>
                  <a:pt x="95" y="55"/>
                  <a:pt x="99" y="52"/>
                </a:cubicBezTo>
                <a:cubicBezTo>
                  <a:pt x="102" y="49"/>
                  <a:pt x="84" y="41"/>
                  <a:pt x="87" y="3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Freeform 53">
            <a:extLst>
              <a:ext uri="{FF2B5EF4-FFF2-40B4-BE49-F238E27FC236}">
                <a16:creationId xmlns:a16="http://schemas.microsoft.com/office/drawing/2014/main" id="{E06F7DCA-1E51-12F9-D140-0B0B531A6D6A}"/>
              </a:ext>
            </a:extLst>
          </p:cNvPr>
          <p:cNvSpPr>
            <a:spLocks/>
          </p:cNvSpPr>
          <p:nvPr/>
        </p:nvSpPr>
        <p:spPr bwMode="auto">
          <a:xfrm>
            <a:off x="3130211" y="3389214"/>
            <a:ext cx="196513" cy="255775"/>
          </a:xfrm>
          <a:custGeom>
            <a:avLst/>
            <a:gdLst/>
            <a:ahLst/>
            <a:cxnLst>
              <a:cxn ang="0">
                <a:pos x="25" y="6"/>
              </a:cxn>
              <a:cxn ang="0">
                <a:pos x="20" y="16"/>
              </a:cxn>
              <a:cxn ang="0">
                <a:pos x="15" y="12"/>
              </a:cxn>
              <a:cxn ang="0">
                <a:pos x="8" y="25"/>
              </a:cxn>
              <a:cxn ang="0">
                <a:pos x="5" y="39"/>
              </a:cxn>
              <a:cxn ang="0">
                <a:pos x="12" y="47"/>
              </a:cxn>
              <a:cxn ang="0">
                <a:pos x="20" y="54"/>
              </a:cxn>
              <a:cxn ang="0">
                <a:pos x="28" y="62"/>
              </a:cxn>
              <a:cxn ang="0">
                <a:pos x="28" y="49"/>
              </a:cxn>
              <a:cxn ang="0">
                <a:pos x="37" y="37"/>
              </a:cxn>
              <a:cxn ang="0">
                <a:pos x="45" y="39"/>
              </a:cxn>
              <a:cxn ang="0">
                <a:pos x="44" y="35"/>
              </a:cxn>
              <a:cxn ang="0">
                <a:pos x="53" y="28"/>
              </a:cxn>
              <a:cxn ang="0">
                <a:pos x="25" y="6"/>
              </a:cxn>
            </a:cxnLst>
            <a:rect l="0" t="0" r="r" b="b"/>
            <a:pathLst>
              <a:path w="54" h="62">
                <a:moveTo>
                  <a:pt x="25" y="6"/>
                </a:moveTo>
                <a:cubicBezTo>
                  <a:pt x="10" y="0"/>
                  <a:pt x="24" y="12"/>
                  <a:pt x="20" y="16"/>
                </a:cubicBezTo>
                <a:cubicBezTo>
                  <a:pt x="19" y="17"/>
                  <a:pt x="18" y="10"/>
                  <a:pt x="15" y="12"/>
                </a:cubicBezTo>
                <a:cubicBezTo>
                  <a:pt x="11" y="15"/>
                  <a:pt x="15" y="20"/>
                  <a:pt x="8" y="25"/>
                </a:cubicBezTo>
                <a:cubicBezTo>
                  <a:pt x="0" y="30"/>
                  <a:pt x="12" y="33"/>
                  <a:pt x="5" y="39"/>
                </a:cubicBezTo>
                <a:cubicBezTo>
                  <a:pt x="6" y="44"/>
                  <a:pt x="16" y="40"/>
                  <a:pt x="12" y="47"/>
                </a:cubicBezTo>
                <a:cubicBezTo>
                  <a:pt x="15" y="49"/>
                  <a:pt x="18" y="47"/>
                  <a:pt x="20" y="54"/>
                </a:cubicBezTo>
                <a:cubicBezTo>
                  <a:pt x="21" y="61"/>
                  <a:pt x="19" y="60"/>
                  <a:pt x="28" y="62"/>
                </a:cubicBezTo>
                <a:cubicBezTo>
                  <a:pt x="31" y="52"/>
                  <a:pt x="23" y="54"/>
                  <a:pt x="28" y="49"/>
                </a:cubicBezTo>
                <a:cubicBezTo>
                  <a:pt x="33" y="43"/>
                  <a:pt x="35" y="30"/>
                  <a:pt x="37" y="37"/>
                </a:cubicBezTo>
                <a:cubicBezTo>
                  <a:pt x="40" y="44"/>
                  <a:pt x="40" y="43"/>
                  <a:pt x="45" y="39"/>
                </a:cubicBezTo>
                <a:cubicBezTo>
                  <a:pt x="43" y="36"/>
                  <a:pt x="47" y="36"/>
                  <a:pt x="44" y="35"/>
                </a:cubicBezTo>
                <a:cubicBezTo>
                  <a:pt x="38" y="32"/>
                  <a:pt x="54" y="32"/>
                  <a:pt x="53" y="28"/>
                </a:cubicBezTo>
                <a:cubicBezTo>
                  <a:pt x="52" y="24"/>
                  <a:pt x="32" y="18"/>
                  <a:pt x="25" y="6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id="{C9209D44-975F-7A7C-D44C-798B1096B09E}"/>
              </a:ext>
            </a:extLst>
          </p:cNvPr>
          <p:cNvSpPr>
            <a:spLocks noEditPoints="1"/>
          </p:cNvSpPr>
          <p:nvPr/>
        </p:nvSpPr>
        <p:spPr bwMode="auto">
          <a:xfrm>
            <a:off x="2208576" y="1263517"/>
            <a:ext cx="664186" cy="523647"/>
          </a:xfrm>
          <a:custGeom>
            <a:avLst/>
            <a:gdLst/>
            <a:ahLst/>
            <a:cxnLst>
              <a:cxn ang="0">
                <a:pos x="67" y="63"/>
              </a:cxn>
              <a:cxn ang="0">
                <a:pos x="60" y="58"/>
              </a:cxn>
              <a:cxn ang="0">
                <a:pos x="50" y="76"/>
              </a:cxn>
              <a:cxn ang="0">
                <a:pos x="40" y="89"/>
              </a:cxn>
              <a:cxn ang="0">
                <a:pos x="39" y="105"/>
              </a:cxn>
              <a:cxn ang="0">
                <a:pos x="48" y="112"/>
              </a:cxn>
              <a:cxn ang="0">
                <a:pos x="37" y="114"/>
              </a:cxn>
              <a:cxn ang="0">
                <a:pos x="17" y="111"/>
              </a:cxn>
              <a:cxn ang="0">
                <a:pos x="18" y="98"/>
              </a:cxn>
              <a:cxn ang="0">
                <a:pos x="7" y="89"/>
              </a:cxn>
              <a:cxn ang="0">
                <a:pos x="3" y="57"/>
              </a:cxn>
              <a:cxn ang="0">
                <a:pos x="53" y="7"/>
              </a:cxn>
              <a:cxn ang="0">
                <a:pos x="63" y="12"/>
              </a:cxn>
              <a:cxn ang="0">
                <a:pos x="58" y="34"/>
              </a:cxn>
              <a:cxn ang="0">
                <a:pos x="63" y="49"/>
              </a:cxn>
              <a:cxn ang="0">
                <a:pos x="167" y="96"/>
              </a:cxn>
              <a:cxn ang="0">
                <a:pos x="167" y="96"/>
              </a:cxn>
              <a:cxn ang="0">
                <a:pos x="79" y="19"/>
              </a:cxn>
              <a:cxn ang="0">
                <a:pos x="69" y="90"/>
              </a:cxn>
              <a:cxn ang="0">
                <a:pos x="60" y="85"/>
              </a:cxn>
              <a:cxn ang="0">
                <a:pos x="45" y="91"/>
              </a:cxn>
              <a:cxn ang="0">
                <a:pos x="54" y="100"/>
              </a:cxn>
              <a:cxn ang="0">
                <a:pos x="70" y="103"/>
              </a:cxn>
              <a:cxn ang="0">
                <a:pos x="65" y="79"/>
              </a:cxn>
              <a:cxn ang="0">
                <a:pos x="65" y="79"/>
              </a:cxn>
              <a:cxn ang="0">
                <a:pos x="65" y="117"/>
              </a:cxn>
              <a:cxn ang="0">
                <a:pos x="69" y="106"/>
              </a:cxn>
              <a:cxn ang="0">
                <a:pos x="83" y="110"/>
              </a:cxn>
              <a:cxn ang="0">
                <a:pos x="92" y="121"/>
              </a:cxn>
              <a:cxn ang="0">
                <a:pos x="91" y="112"/>
              </a:cxn>
              <a:cxn ang="0">
                <a:pos x="97" y="79"/>
              </a:cxn>
              <a:cxn ang="0">
                <a:pos x="93" y="71"/>
              </a:cxn>
              <a:cxn ang="0">
                <a:pos x="85" y="77"/>
              </a:cxn>
              <a:cxn ang="0">
                <a:pos x="78" y="86"/>
              </a:cxn>
              <a:cxn ang="0">
                <a:pos x="81" y="98"/>
              </a:cxn>
              <a:cxn ang="0">
                <a:pos x="94" y="102"/>
              </a:cxn>
              <a:cxn ang="0">
                <a:pos x="95" y="109"/>
              </a:cxn>
              <a:cxn ang="0">
                <a:pos x="100" y="124"/>
              </a:cxn>
              <a:cxn ang="0">
                <a:pos x="101" y="111"/>
              </a:cxn>
              <a:cxn ang="0">
                <a:pos x="104" y="103"/>
              </a:cxn>
              <a:cxn ang="0">
                <a:pos x="108" y="92"/>
              </a:cxn>
              <a:cxn ang="0">
                <a:pos x="115" y="70"/>
              </a:cxn>
              <a:cxn ang="0">
                <a:pos x="98" y="71"/>
              </a:cxn>
              <a:cxn ang="0">
                <a:pos x="112" y="106"/>
              </a:cxn>
            </a:cxnLst>
            <a:rect l="0" t="0" r="r" b="b"/>
            <a:pathLst>
              <a:path w="183" h="127">
                <a:moveTo>
                  <a:pt x="74" y="54"/>
                </a:moveTo>
                <a:cubicBezTo>
                  <a:pt x="72" y="59"/>
                  <a:pt x="70" y="65"/>
                  <a:pt x="67" y="63"/>
                </a:cubicBezTo>
                <a:cubicBezTo>
                  <a:pt x="65" y="61"/>
                  <a:pt x="66" y="67"/>
                  <a:pt x="62" y="64"/>
                </a:cubicBezTo>
                <a:cubicBezTo>
                  <a:pt x="58" y="61"/>
                  <a:pt x="66" y="57"/>
                  <a:pt x="60" y="58"/>
                </a:cubicBezTo>
                <a:cubicBezTo>
                  <a:pt x="53" y="58"/>
                  <a:pt x="59" y="72"/>
                  <a:pt x="56" y="75"/>
                </a:cubicBezTo>
                <a:cubicBezTo>
                  <a:pt x="53" y="78"/>
                  <a:pt x="44" y="70"/>
                  <a:pt x="50" y="76"/>
                </a:cubicBezTo>
                <a:cubicBezTo>
                  <a:pt x="55" y="82"/>
                  <a:pt x="44" y="80"/>
                  <a:pt x="47" y="83"/>
                </a:cubicBezTo>
                <a:cubicBezTo>
                  <a:pt x="49" y="85"/>
                  <a:pt x="38" y="86"/>
                  <a:pt x="40" y="89"/>
                </a:cubicBezTo>
                <a:cubicBezTo>
                  <a:pt x="42" y="92"/>
                  <a:pt x="39" y="93"/>
                  <a:pt x="43" y="96"/>
                </a:cubicBezTo>
                <a:cubicBezTo>
                  <a:pt x="46" y="100"/>
                  <a:pt x="36" y="101"/>
                  <a:pt x="39" y="105"/>
                </a:cubicBezTo>
                <a:cubicBezTo>
                  <a:pt x="42" y="109"/>
                  <a:pt x="42" y="102"/>
                  <a:pt x="49" y="106"/>
                </a:cubicBezTo>
                <a:cubicBezTo>
                  <a:pt x="56" y="111"/>
                  <a:pt x="49" y="114"/>
                  <a:pt x="48" y="112"/>
                </a:cubicBezTo>
                <a:cubicBezTo>
                  <a:pt x="47" y="110"/>
                  <a:pt x="45" y="113"/>
                  <a:pt x="43" y="113"/>
                </a:cubicBezTo>
                <a:cubicBezTo>
                  <a:pt x="40" y="112"/>
                  <a:pt x="43" y="108"/>
                  <a:pt x="37" y="114"/>
                </a:cubicBezTo>
                <a:cubicBezTo>
                  <a:pt x="35" y="114"/>
                  <a:pt x="33" y="113"/>
                  <a:pt x="27" y="112"/>
                </a:cubicBezTo>
                <a:cubicBezTo>
                  <a:pt x="21" y="111"/>
                  <a:pt x="22" y="112"/>
                  <a:pt x="17" y="111"/>
                </a:cubicBezTo>
                <a:cubicBezTo>
                  <a:pt x="19" y="94"/>
                  <a:pt x="12" y="111"/>
                  <a:pt x="13" y="102"/>
                </a:cubicBezTo>
                <a:cubicBezTo>
                  <a:pt x="14" y="93"/>
                  <a:pt x="18" y="108"/>
                  <a:pt x="18" y="98"/>
                </a:cubicBezTo>
                <a:cubicBezTo>
                  <a:pt x="18" y="88"/>
                  <a:pt x="14" y="93"/>
                  <a:pt x="11" y="89"/>
                </a:cubicBezTo>
                <a:cubicBezTo>
                  <a:pt x="8" y="85"/>
                  <a:pt x="11" y="94"/>
                  <a:pt x="7" y="89"/>
                </a:cubicBezTo>
                <a:cubicBezTo>
                  <a:pt x="3" y="84"/>
                  <a:pt x="0" y="90"/>
                  <a:pt x="4" y="82"/>
                </a:cubicBezTo>
                <a:cubicBezTo>
                  <a:pt x="8" y="74"/>
                  <a:pt x="2" y="73"/>
                  <a:pt x="3" y="57"/>
                </a:cubicBezTo>
                <a:cubicBezTo>
                  <a:pt x="5" y="41"/>
                  <a:pt x="9" y="25"/>
                  <a:pt x="26" y="25"/>
                </a:cubicBezTo>
                <a:cubicBezTo>
                  <a:pt x="47" y="26"/>
                  <a:pt x="44" y="8"/>
                  <a:pt x="53" y="7"/>
                </a:cubicBezTo>
                <a:cubicBezTo>
                  <a:pt x="62" y="7"/>
                  <a:pt x="63" y="0"/>
                  <a:pt x="65" y="2"/>
                </a:cubicBezTo>
                <a:cubicBezTo>
                  <a:pt x="68" y="3"/>
                  <a:pt x="60" y="5"/>
                  <a:pt x="63" y="12"/>
                </a:cubicBezTo>
                <a:cubicBezTo>
                  <a:pt x="66" y="18"/>
                  <a:pt x="64" y="22"/>
                  <a:pt x="62" y="24"/>
                </a:cubicBezTo>
                <a:cubicBezTo>
                  <a:pt x="59" y="27"/>
                  <a:pt x="60" y="29"/>
                  <a:pt x="58" y="34"/>
                </a:cubicBezTo>
                <a:cubicBezTo>
                  <a:pt x="56" y="39"/>
                  <a:pt x="63" y="41"/>
                  <a:pt x="59" y="45"/>
                </a:cubicBezTo>
                <a:cubicBezTo>
                  <a:pt x="56" y="50"/>
                  <a:pt x="59" y="46"/>
                  <a:pt x="63" y="49"/>
                </a:cubicBezTo>
                <a:cubicBezTo>
                  <a:pt x="64" y="50"/>
                  <a:pt x="77" y="49"/>
                  <a:pt x="74" y="54"/>
                </a:cubicBezTo>
                <a:close/>
                <a:moveTo>
                  <a:pt x="167" y="96"/>
                </a:moveTo>
                <a:cubicBezTo>
                  <a:pt x="165" y="98"/>
                  <a:pt x="169" y="110"/>
                  <a:pt x="176" y="107"/>
                </a:cubicBezTo>
                <a:cubicBezTo>
                  <a:pt x="183" y="105"/>
                  <a:pt x="171" y="94"/>
                  <a:pt x="167" y="96"/>
                </a:cubicBezTo>
                <a:close/>
                <a:moveTo>
                  <a:pt x="73" y="20"/>
                </a:moveTo>
                <a:cubicBezTo>
                  <a:pt x="72" y="22"/>
                  <a:pt x="77" y="21"/>
                  <a:pt x="79" y="19"/>
                </a:cubicBezTo>
                <a:cubicBezTo>
                  <a:pt x="81" y="16"/>
                  <a:pt x="73" y="17"/>
                  <a:pt x="73" y="20"/>
                </a:cubicBezTo>
                <a:close/>
                <a:moveTo>
                  <a:pt x="69" y="90"/>
                </a:moveTo>
                <a:cubicBezTo>
                  <a:pt x="70" y="88"/>
                  <a:pt x="65" y="83"/>
                  <a:pt x="65" y="86"/>
                </a:cubicBezTo>
                <a:cubicBezTo>
                  <a:pt x="65" y="89"/>
                  <a:pt x="64" y="88"/>
                  <a:pt x="60" y="85"/>
                </a:cubicBezTo>
                <a:cubicBezTo>
                  <a:pt x="57" y="83"/>
                  <a:pt x="50" y="88"/>
                  <a:pt x="47" y="87"/>
                </a:cubicBezTo>
                <a:cubicBezTo>
                  <a:pt x="44" y="86"/>
                  <a:pt x="42" y="89"/>
                  <a:pt x="45" y="91"/>
                </a:cubicBezTo>
                <a:cubicBezTo>
                  <a:pt x="48" y="94"/>
                  <a:pt x="48" y="94"/>
                  <a:pt x="49" y="99"/>
                </a:cubicBezTo>
                <a:cubicBezTo>
                  <a:pt x="51" y="104"/>
                  <a:pt x="52" y="99"/>
                  <a:pt x="54" y="100"/>
                </a:cubicBezTo>
                <a:cubicBezTo>
                  <a:pt x="56" y="102"/>
                  <a:pt x="51" y="103"/>
                  <a:pt x="56" y="105"/>
                </a:cubicBezTo>
                <a:cubicBezTo>
                  <a:pt x="62" y="106"/>
                  <a:pt x="66" y="107"/>
                  <a:pt x="70" y="103"/>
                </a:cubicBezTo>
                <a:cubicBezTo>
                  <a:pt x="74" y="99"/>
                  <a:pt x="68" y="92"/>
                  <a:pt x="69" y="90"/>
                </a:cubicBezTo>
                <a:close/>
                <a:moveTo>
                  <a:pt x="65" y="79"/>
                </a:moveTo>
                <a:cubicBezTo>
                  <a:pt x="66" y="79"/>
                  <a:pt x="68" y="76"/>
                  <a:pt x="66" y="72"/>
                </a:cubicBezTo>
                <a:cubicBezTo>
                  <a:pt x="64" y="68"/>
                  <a:pt x="63" y="77"/>
                  <a:pt x="65" y="79"/>
                </a:cubicBezTo>
                <a:close/>
                <a:moveTo>
                  <a:pt x="69" y="106"/>
                </a:moveTo>
                <a:cubicBezTo>
                  <a:pt x="67" y="110"/>
                  <a:pt x="64" y="114"/>
                  <a:pt x="65" y="117"/>
                </a:cubicBezTo>
                <a:cubicBezTo>
                  <a:pt x="67" y="121"/>
                  <a:pt x="70" y="110"/>
                  <a:pt x="72" y="106"/>
                </a:cubicBezTo>
                <a:cubicBezTo>
                  <a:pt x="73" y="103"/>
                  <a:pt x="71" y="102"/>
                  <a:pt x="69" y="106"/>
                </a:cubicBezTo>
                <a:close/>
                <a:moveTo>
                  <a:pt x="91" y="112"/>
                </a:moveTo>
                <a:cubicBezTo>
                  <a:pt x="91" y="115"/>
                  <a:pt x="89" y="113"/>
                  <a:pt x="83" y="110"/>
                </a:cubicBezTo>
                <a:cubicBezTo>
                  <a:pt x="76" y="106"/>
                  <a:pt x="76" y="111"/>
                  <a:pt x="76" y="115"/>
                </a:cubicBezTo>
                <a:cubicBezTo>
                  <a:pt x="76" y="117"/>
                  <a:pt x="87" y="121"/>
                  <a:pt x="92" y="121"/>
                </a:cubicBezTo>
                <a:cubicBezTo>
                  <a:pt x="98" y="121"/>
                  <a:pt x="97" y="119"/>
                  <a:pt x="95" y="116"/>
                </a:cubicBezTo>
                <a:cubicBezTo>
                  <a:pt x="93" y="112"/>
                  <a:pt x="91" y="110"/>
                  <a:pt x="91" y="112"/>
                </a:cubicBezTo>
                <a:close/>
                <a:moveTo>
                  <a:pt x="98" y="71"/>
                </a:moveTo>
                <a:cubicBezTo>
                  <a:pt x="100" y="74"/>
                  <a:pt x="98" y="74"/>
                  <a:pt x="97" y="79"/>
                </a:cubicBezTo>
                <a:cubicBezTo>
                  <a:pt x="96" y="83"/>
                  <a:pt x="93" y="81"/>
                  <a:pt x="94" y="77"/>
                </a:cubicBezTo>
                <a:cubicBezTo>
                  <a:pt x="95" y="73"/>
                  <a:pt x="96" y="69"/>
                  <a:pt x="93" y="71"/>
                </a:cubicBezTo>
                <a:cubicBezTo>
                  <a:pt x="89" y="73"/>
                  <a:pt x="84" y="68"/>
                  <a:pt x="82" y="70"/>
                </a:cubicBezTo>
                <a:cubicBezTo>
                  <a:pt x="80" y="71"/>
                  <a:pt x="92" y="72"/>
                  <a:pt x="85" y="77"/>
                </a:cubicBezTo>
                <a:cubicBezTo>
                  <a:pt x="80" y="82"/>
                  <a:pt x="76" y="77"/>
                  <a:pt x="72" y="79"/>
                </a:cubicBezTo>
                <a:cubicBezTo>
                  <a:pt x="69" y="81"/>
                  <a:pt x="80" y="84"/>
                  <a:pt x="78" y="86"/>
                </a:cubicBezTo>
                <a:cubicBezTo>
                  <a:pt x="76" y="89"/>
                  <a:pt x="83" y="90"/>
                  <a:pt x="79" y="93"/>
                </a:cubicBezTo>
                <a:cubicBezTo>
                  <a:pt x="75" y="96"/>
                  <a:pt x="81" y="94"/>
                  <a:pt x="81" y="98"/>
                </a:cubicBezTo>
                <a:cubicBezTo>
                  <a:pt x="81" y="102"/>
                  <a:pt x="85" y="98"/>
                  <a:pt x="88" y="100"/>
                </a:cubicBezTo>
                <a:cubicBezTo>
                  <a:pt x="90" y="101"/>
                  <a:pt x="93" y="98"/>
                  <a:pt x="94" y="102"/>
                </a:cubicBezTo>
                <a:cubicBezTo>
                  <a:pt x="95" y="106"/>
                  <a:pt x="91" y="103"/>
                  <a:pt x="90" y="105"/>
                </a:cubicBezTo>
                <a:cubicBezTo>
                  <a:pt x="90" y="106"/>
                  <a:pt x="97" y="107"/>
                  <a:pt x="95" y="109"/>
                </a:cubicBezTo>
                <a:cubicBezTo>
                  <a:pt x="93" y="110"/>
                  <a:pt x="94" y="112"/>
                  <a:pt x="97" y="115"/>
                </a:cubicBezTo>
                <a:cubicBezTo>
                  <a:pt x="100" y="118"/>
                  <a:pt x="98" y="122"/>
                  <a:pt x="100" y="124"/>
                </a:cubicBezTo>
                <a:cubicBezTo>
                  <a:pt x="102" y="127"/>
                  <a:pt x="100" y="119"/>
                  <a:pt x="103" y="116"/>
                </a:cubicBezTo>
                <a:cubicBezTo>
                  <a:pt x="106" y="114"/>
                  <a:pt x="104" y="112"/>
                  <a:pt x="101" y="111"/>
                </a:cubicBezTo>
                <a:cubicBezTo>
                  <a:pt x="97" y="109"/>
                  <a:pt x="97" y="108"/>
                  <a:pt x="100" y="108"/>
                </a:cubicBezTo>
                <a:cubicBezTo>
                  <a:pt x="103" y="109"/>
                  <a:pt x="105" y="106"/>
                  <a:pt x="104" y="103"/>
                </a:cubicBezTo>
                <a:cubicBezTo>
                  <a:pt x="103" y="101"/>
                  <a:pt x="103" y="100"/>
                  <a:pt x="108" y="98"/>
                </a:cubicBezTo>
                <a:cubicBezTo>
                  <a:pt x="113" y="97"/>
                  <a:pt x="113" y="95"/>
                  <a:pt x="108" y="92"/>
                </a:cubicBezTo>
                <a:cubicBezTo>
                  <a:pt x="102" y="89"/>
                  <a:pt x="105" y="86"/>
                  <a:pt x="110" y="85"/>
                </a:cubicBezTo>
                <a:cubicBezTo>
                  <a:pt x="116" y="84"/>
                  <a:pt x="113" y="73"/>
                  <a:pt x="115" y="70"/>
                </a:cubicBezTo>
                <a:cubicBezTo>
                  <a:pt x="118" y="67"/>
                  <a:pt x="113" y="66"/>
                  <a:pt x="108" y="65"/>
                </a:cubicBezTo>
                <a:cubicBezTo>
                  <a:pt x="104" y="63"/>
                  <a:pt x="97" y="69"/>
                  <a:pt x="98" y="71"/>
                </a:cubicBezTo>
                <a:close/>
                <a:moveTo>
                  <a:pt x="105" y="109"/>
                </a:moveTo>
                <a:cubicBezTo>
                  <a:pt x="101" y="114"/>
                  <a:pt x="115" y="109"/>
                  <a:pt x="112" y="106"/>
                </a:cubicBezTo>
                <a:cubicBezTo>
                  <a:pt x="109" y="104"/>
                  <a:pt x="107" y="106"/>
                  <a:pt x="105" y="109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id="{1619D496-14AE-241C-2C7A-A9FF1CB2133F}"/>
              </a:ext>
            </a:extLst>
          </p:cNvPr>
          <p:cNvSpPr>
            <a:spLocks noEditPoints="1"/>
          </p:cNvSpPr>
          <p:nvPr/>
        </p:nvSpPr>
        <p:spPr bwMode="auto">
          <a:xfrm>
            <a:off x="2004445" y="1721492"/>
            <a:ext cx="857653" cy="1149258"/>
          </a:xfrm>
          <a:custGeom>
            <a:avLst/>
            <a:gdLst/>
            <a:ahLst/>
            <a:cxnLst>
              <a:cxn ang="0">
                <a:pos x="213" y="144"/>
              </a:cxn>
              <a:cxn ang="0">
                <a:pos x="175" y="167"/>
              </a:cxn>
              <a:cxn ang="0">
                <a:pos x="176" y="203"/>
              </a:cxn>
              <a:cxn ang="0">
                <a:pos x="191" y="237"/>
              </a:cxn>
              <a:cxn ang="0">
                <a:pos x="179" y="260"/>
              </a:cxn>
              <a:cxn ang="0">
                <a:pos x="172" y="266"/>
              </a:cxn>
              <a:cxn ang="0">
                <a:pos x="146" y="268"/>
              </a:cxn>
              <a:cxn ang="0">
                <a:pos x="120" y="269"/>
              </a:cxn>
              <a:cxn ang="0">
                <a:pos x="96" y="270"/>
              </a:cxn>
              <a:cxn ang="0">
                <a:pos x="71" y="261"/>
              </a:cxn>
              <a:cxn ang="0">
                <a:pos x="46" y="268"/>
              </a:cxn>
              <a:cxn ang="0">
                <a:pos x="38" y="213"/>
              </a:cxn>
              <a:cxn ang="0">
                <a:pos x="17" y="200"/>
              </a:cxn>
              <a:cxn ang="0">
                <a:pos x="12" y="175"/>
              </a:cxn>
              <a:cxn ang="0">
                <a:pos x="7" y="155"/>
              </a:cxn>
              <a:cxn ang="0">
                <a:pos x="11" y="139"/>
              </a:cxn>
              <a:cxn ang="0">
                <a:pos x="14" y="114"/>
              </a:cxn>
              <a:cxn ang="0">
                <a:pos x="34" y="95"/>
              </a:cxn>
              <a:cxn ang="0">
                <a:pos x="31" y="84"/>
              </a:cxn>
              <a:cxn ang="0">
                <a:pos x="34" y="54"/>
              </a:cxn>
              <a:cxn ang="0">
                <a:pos x="61" y="55"/>
              </a:cxn>
              <a:cxn ang="0">
                <a:pos x="71" y="57"/>
              </a:cxn>
              <a:cxn ang="0">
                <a:pos x="92" y="43"/>
              </a:cxn>
              <a:cxn ang="0">
                <a:pos x="81" y="32"/>
              </a:cxn>
              <a:cxn ang="0">
                <a:pos x="73" y="22"/>
              </a:cxn>
              <a:cxn ang="0">
                <a:pos x="73" y="0"/>
              </a:cxn>
              <a:cxn ang="0">
                <a:pos x="93" y="3"/>
              </a:cxn>
              <a:cxn ang="0">
                <a:pos x="107" y="8"/>
              </a:cxn>
              <a:cxn ang="0">
                <a:pos x="115" y="18"/>
              </a:cxn>
              <a:cxn ang="0">
                <a:pos x="134" y="24"/>
              </a:cxn>
              <a:cxn ang="0">
                <a:pos x="139" y="35"/>
              </a:cxn>
              <a:cxn ang="0">
                <a:pos x="169" y="15"/>
              </a:cxn>
              <a:cxn ang="0">
                <a:pos x="186" y="26"/>
              </a:cxn>
              <a:cxn ang="0">
                <a:pos x="201" y="38"/>
              </a:cxn>
              <a:cxn ang="0">
                <a:pos x="212" y="45"/>
              </a:cxn>
              <a:cxn ang="0">
                <a:pos x="221" y="99"/>
              </a:cxn>
              <a:cxn ang="0">
                <a:pos x="227" y="148"/>
              </a:cxn>
              <a:cxn ang="0">
                <a:pos x="204" y="36"/>
              </a:cxn>
              <a:cxn ang="0">
                <a:pos x="211" y="39"/>
              </a:cxn>
              <a:cxn ang="0">
                <a:pos x="201" y="28"/>
              </a:cxn>
              <a:cxn ang="0">
                <a:pos x="140" y="18"/>
              </a:cxn>
              <a:cxn ang="0">
                <a:pos x="197" y="20"/>
              </a:cxn>
              <a:cxn ang="0">
                <a:pos x="187" y="9"/>
              </a:cxn>
              <a:cxn ang="0">
                <a:pos x="185" y="13"/>
              </a:cxn>
              <a:cxn ang="0">
                <a:pos x="189" y="25"/>
              </a:cxn>
              <a:cxn ang="0">
                <a:pos x="196" y="22"/>
              </a:cxn>
            </a:cxnLst>
            <a:rect l="0" t="0" r="r" b="b"/>
            <a:pathLst>
              <a:path w="236" h="279">
                <a:moveTo>
                  <a:pt x="227" y="148"/>
                </a:moveTo>
                <a:cubicBezTo>
                  <a:pt x="219" y="153"/>
                  <a:pt x="217" y="142"/>
                  <a:pt x="213" y="144"/>
                </a:cubicBezTo>
                <a:cubicBezTo>
                  <a:pt x="209" y="146"/>
                  <a:pt x="219" y="149"/>
                  <a:pt x="204" y="152"/>
                </a:cubicBezTo>
                <a:cubicBezTo>
                  <a:pt x="189" y="156"/>
                  <a:pt x="188" y="163"/>
                  <a:pt x="175" y="167"/>
                </a:cubicBezTo>
                <a:cubicBezTo>
                  <a:pt x="162" y="171"/>
                  <a:pt x="156" y="172"/>
                  <a:pt x="165" y="180"/>
                </a:cubicBezTo>
                <a:cubicBezTo>
                  <a:pt x="174" y="189"/>
                  <a:pt x="157" y="194"/>
                  <a:pt x="176" y="203"/>
                </a:cubicBezTo>
                <a:cubicBezTo>
                  <a:pt x="186" y="207"/>
                  <a:pt x="185" y="213"/>
                  <a:pt x="202" y="226"/>
                </a:cubicBezTo>
                <a:cubicBezTo>
                  <a:pt x="199" y="240"/>
                  <a:pt x="192" y="228"/>
                  <a:pt x="191" y="237"/>
                </a:cubicBezTo>
                <a:cubicBezTo>
                  <a:pt x="191" y="246"/>
                  <a:pt x="185" y="239"/>
                  <a:pt x="178" y="246"/>
                </a:cubicBezTo>
                <a:cubicBezTo>
                  <a:pt x="170" y="252"/>
                  <a:pt x="185" y="257"/>
                  <a:pt x="179" y="260"/>
                </a:cubicBezTo>
                <a:cubicBezTo>
                  <a:pt x="174" y="264"/>
                  <a:pt x="187" y="266"/>
                  <a:pt x="183" y="271"/>
                </a:cubicBezTo>
                <a:cubicBezTo>
                  <a:pt x="179" y="276"/>
                  <a:pt x="176" y="264"/>
                  <a:pt x="172" y="266"/>
                </a:cubicBezTo>
                <a:cubicBezTo>
                  <a:pt x="167" y="269"/>
                  <a:pt x="165" y="258"/>
                  <a:pt x="161" y="265"/>
                </a:cubicBezTo>
                <a:cubicBezTo>
                  <a:pt x="156" y="271"/>
                  <a:pt x="153" y="262"/>
                  <a:pt x="146" y="268"/>
                </a:cubicBezTo>
                <a:cubicBezTo>
                  <a:pt x="140" y="274"/>
                  <a:pt x="134" y="278"/>
                  <a:pt x="131" y="272"/>
                </a:cubicBezTo>
                <a:cubicBezTo>
                  <a:pt x="127" y="267"/>
                  <a:pt x="126" y="270"/>
                  <a:pt x="120" y="269"/>
                </a:cubicBezTo>
                <a:cubicBezTo>
                  <a:pt x="115" y="267"/>
                  <a:pt x="121" y="276"/>
                  <a:pt x="114" y="278"/>
                </a:cubicBezTo>
                <a:cubicBezTo>
                  <a:pt x="110" y="279"/>
                  <a:pt x="107" y="262"/>
                  <a:pt x="96" y="270"/>
                </a:cubicBezTo>
                <a:cubicBezTo>
                  <a:pt x="94" y="268"/>
                  <a:pt x="88" y="264"/>
                  <a:pt x="83" y="266"/>
                </a:cubicBezTo>
                <a:cubicBezTo>
                  <a:pt x="77" y="267"/>
                  <a:pt x="78" y="258"/>
                  <a:pt x="71" y="261"/>
                </a:cubicBezTo>
                <a:cubicBezTo>
                  <a:pt x="65" y="264"/>
                  <a:pt x="73" y="269"/>
                  <a:pt x="64" y="268"/>
                </a:cubicBezTo>
                <a:cubicBezTo>
                  <a:pt x="55" y="267"/>
                  <a:pt x="55" y="271"/>
                  <a:pt x="46" y="268"/>
                </a:cubicBezTo>
                <a:cubicBezTo>
                  <a:pt x="45" y="227"/>
                  <a:pt x="68" y="222"/>
                  <a:pt x="60" y="218"/>
                </a:cubicBezTo>
                <a:cubicBezTo>
                  <a:pt x="52" y="215"/>
                  <a:pt x="47" y="211"/>
                  <a:pt x="38" y="213"/>
                </a:cubicBezTo>
                <a:cubicBezTo>
                  <a:pt x="30" y="215"/>
                  <a:pt x="34" y="209"/>
                  <a:pt x="28" y="210"/>
                </a:cubicBezTo>
                <a:cubicBezTo>
                  <a:pt x="23" y="210"/>
                  <a:pt x="26" y="203"/>
                  <a:pt x="17" y="200"/>
                </a:cubicBezTo>
                <a:cubicBezTo>
                  <a:pt x="17" y="194"/>
                  <a:pt x="24" y="192"/>
                  <a:pt x="21" y="188"/>
                </a:cubicBezTo>
                <a:cubicBezTo>
                  <a:pt x="19" y="185"/>
                  <a:pt x="9" y="188"/>
                  <a:pt x="12" y="175"/>
                </a:cubicBezTo>
                <a:cubicBezTo>
                  <a:pt x="25" y="162"/>
                  <a:pt x="12" y="166"/>
                  <a:pt x="14" y="161"/>
                </a:cubicBezTo>
                <a:cubicBezTo>
                  <a:pt x="16" y="156"/>
                  <a:pt x="9" y="158"/>
                  <a:pt x="7" y="155"/>
                </a:cubicBezTo>
                <a:cubicBezTo>
                  <a:pt x="7" y="153"/>
                  <a:pt x="15" y="149"/>
                  <a:pt x="7" y="146"/>
                </a:cubicBezTo>
                <a:cubicBezTo>
                  <a:pt x="0" y="142"/>
                  <a:pt x="12" y="143"/>
                  <a:pt x="11" y="139"/>
                </a:cubicBezTo>
                <a:cubicBezTo>
                  <a:pt x="10" y="134"/>
                  <a:pt x="18" y="133"/>
                  <a:pt x="12" y="125"/>
                </a:cubicBezTo>
                <a:cubicBezTo>
                  <a:pt x="6" y="117"/>
                  <a:pt x="6" y="112"/>
                  <a:pt x="14" y="114"/>
                </a:cubicBezTo>
                <a:cubicBezTo>
                  <a:pt x="22" y="115"/>
                  <a:pt x="31" y="111"/>
                  <a:pt x="27" y="108"/>
                </a:cubicBezTo>
                <a:cubicBezTo>
                  <a:pt x="22" y="105"/>
                  <a:pt x="35" y="103"/>
                  <a:pt x="34" y="95"/>
                </a:cubicBezTo>
                <a:cubicBezTo>
                  <a:pt x="33" y="88"/>
                  <a:pt x="25" y="96"/>
                  <a:pt x="25" y="88"/>
                </a:cubicBezTo>
                <a:cubicBezTo>
                  <a:pt x="25" y="84"/>
                  <a:pt x="27" y="84"/>
                  <a:pt x="31" y="84"/>
                </a:cubicBezTo>
                <a:cubicBezTo>
                  <a:pt x="35" y="86"/>
                  <a:pt x="35" y="84"/>
                  <a:pt x="38" y="62"/>
                </a:cubicBezTo>
                <a:cubicBezTo>
                  <a:pt x="40" y="57"/>
                  <a:pt x="32" y="61"/>
                  <a:pt x="34" y="54"/>
                </a:cubicBezTo>
                <a:cubicBezTo>
                  <a:pt x="37" y="47"/>
                  <a:pt x="37" y="45"/>
                  <a:pt x="50" y="45"/>
                </a:cubicBezTo>
                <a:cubicBezTo>
                  <a:pt x="67" y="45"/>
                  <a:pt x="56" y="51"/>
                  <a:pt x="61" y="55"/>
                </a:cubicBezTo>
                <a:cubicBezTo>
                  <a:pt x="66" y="59"/>
                  <a:pt x="61" y="47"/>
                  <a:pt x="68" y="49"/>
                </a:cubicBezTo>
                <a:cubicBezTo>
                  <a:pt x="71" y="50"/>
                  <a:pt x="67" y="60"/>
                  <a:pt x="71" y="57"/>
                </a:cubicBezTo>
                <a:cubicBezTo>
                  <a:pt x="76" y="54"/>
                  <a:pt x="67" y="36"/>
                  <a:pt x="74" y="39"/>
                </a:cubicBezTo>
                <a:cubicBezTo>
                  <a:pt x="81" y="42"/>
                  <a:pt x="86" y="38"/>
                  <a:pt x="92" y="43"/>
                </a:cubicBezTo>
                <a:cubicBezTo>
                  <a:pt x="98" y="47"/>
                  <a:pt x="92" y="38"/>
                  <a:pt x="85" y="38"/>
                </a:cubicBezTo>
                <a:cubicBezTo>
                  <a:pt x="77" y="37"/>
                  <a:pt x="78" y="34"/>
                  <a:pt x="81" y="32"/>
                </a:cubicBezTo>
                <a:cubicBezTo>
                  <a:pt x="87" y="30"/>
                  <a:pt x="74" y="31"/>
                  <a:pt x="78" y="25"/>
                </a:cubicBezTo>
                <a:cubicBezTo>
                  <a:pt x="82" y="19"/>
                  <a:pt x="70" y="28"/>
                  <a:pt x="73" y="22"/>
                </a:cubicBezTo>
                <a:cubicBezTo>
                  <a:pt x="75" y="15"/>
                  <a:pt x="86" y="20"/>
                  <a:pt x="81" y="14"/>
                </a:cubicBezTo>
                <a:cubicBezTo>
                  <a:pt x="76" y="7"/>
                  <a:pt x="73" y="5"/>
                  <a:pt x="73" y="0"/>
                </a:cubicBezTo>
                <a:cubicBezTo>
                  <a:pt x="78" y="1"/>
                  <a:pt x="77" y="0"/>
                  <a:pt x="83" y="1"/>
                </a:cubicBezTo>
                <a:cubicBezTo>
                  <a:pt x="89" y="2"/>
                  <a:pt x="91" y="3"/>
                  <a:pt x="93" y="3"/>
                </a:cubicBezTo>
                <a:cubicBezTo>
                  <a:pt x="96" y="5"/>
                  <a:pt x="97" y="2"/>
                  <a:pt x="101" y="4"/>
                </a:cubicBezTo>
                <a:cubicBezTo>
                  <a:pt x="105" y="6"/>
                  <a:pt x="104" y="2"/>
                  <a:pt x="107" y="8"/>
                </a:cubicBezTo>
                <a:cubicBezTo>
                  <a:pt x="110" y="14"/>
                  <a:pt x="101" y="16"/>
                  <a:pt x="107" y="16"/>
                </a:cubicBezTo>
                <a:cubicBezTo>
                  <a:pt x="113" y="15"/>
                  <a:pt x="110" y="21"/>
                  <a:pt x="115" y="18"/>
                </a:cubicBezTo>
                <a:cubicBezTo>
                  <a:pt x="119" y="15"/>
                  <a:pt x="118" y="26"/>
                  <a:pt x="129" y="20"/>
                </a:cubicBezTo>
                <a:cubicBezTo>
                  <a:pt x="138" y="16"/>
                  <a:pt x="133" y="23"/>
                  <a:pt x="134" y="24"/>
                </a:cubicBezTo>
                <a:cubicBezTo>
                  <a:pt x="137" y="28"/>
                  <a:pt x="123" y="29"/>
                  <a:pt x="126" y="34"/>
                </a:cubicBezTo>
                <a:cubicBezTo>
                  <a:pt x="129" y="38"/>
                  <a:pt x="132" y="30"/>
                  <a:pt x="139" y="35"/>
                </a:cubicBezTo>
                <a:cubicBezTo>
                  <a:pt x="147" y="41"/>
                  <a:pt x="141" y="28"/>
                  <a:pt x="153" y="28"/>
                </a:cubicBezTo>
                <a:cubicBezTo>
                  <a:pt x="165" y="27"/>
                  <a:pt x="166" y="18"/>
                  <a:pt x="169" y="15"/>
                </a:cubicBezTo>
                <a:cubicBezTo>
                  <a:pt x="170" y="14"/>
                  <a:pt x="174" y="19"/>
                  <a:pt x="179" y="18"/>
                </a:cubicBezTo>
                <a:cubicBezTo>
                  <a:pt x="184" y="17"/>
                  <a:pt x="179" y="19"/>
                  <a:pt x="186" y="26"/>
                </a:cubicBezTo>
                <a:cubicBezTo>
                  <a:pt x="192" y="33"/>
                  <a:pt x="199" y="25"/>
                  <a:pt x="199" y="28"/>
                </a:cubicBezTo>
                <a:cubicBezTo>
                  <a:pt x="199" y="35"/>
                  <a:pt x="202" y="35"/>
                  <a:pt x="201" y="38"/>
                </a:cubicBezTo>
                <a:cubicBezTo>
                  <a:pt x="201" y="40"/>
                  <a:pt x="199" y="42"/>
                  <a:pt x="211" y="44"/>
                </a:cubicBezTo>
                <a:cubicBezTo>
                  <a:pt x="212" y="44"/>
                  <a:pt x="212" y="44"/>
                  <a:pt x="212" y="45"/>
                </a:cubicBezTo>
                <a:cubicBezTo>
                  <a:pt x="220" y="68"/>
                  <a:pt x="202" y="72"/>
                  <a:pt x="215" y="82"/>
                </a:cubicBezTo>
                <a:cubicBezTo>
                  <a:pt x="228" y="92"/>
                  <a:pt x="216" y="91"/>
                  <a:pt x="221" y="99"/>
                </a:cubicBezTo>
                <a:cubicBezTo>
                  <a:pt x="230" y="112"/>
                  <a:pt x="219" y="109"/>
                  <a:pt x="222" y="121"/>
                </a:cubicBezTo>
                <a:cubicBezTo>
                  <a:pt x="224" y="132"/>
                  <a:pt x="236" y="122"/>
                  <a:pt x="227" y="148"/>
                </a:cubicBezTo>
                <a:close/>
                <a:moveTo>
                  <a:pt x="201" y="28"/>
                </a:moveTo>
                <a:cubicBezTo>
                  <a:pt x="199" y="26"/>
                  <a:pt x="203" y="34"/>
                  <a:pt x="204" y="36"/>
                </a:cubicBezTo>
                <a:cubicBezTo>
                  <a:pt x="205" y="38"/>
                  <a:pt x="202" y="38"/>
                  <a:pt x="203" y="40"/>
                </a:cubicBezTo>
                <a:cubicBezTo>
                  <a:pt x="204" y="41"/>
                  <a:pt x="210" y="38"/>
                  <a:pt x="211" y="39"/>
                </a:cubicBezTo>
                <a:cubicBezTo>
                  <a:pt x="211" y="36"/>
                  <a:pt x="211" y="36"/>
                  <a:pt x="211" y="36"/>
                </a:cubicBezTo>
                <a:cubicBezTo>
                  <a:pt x="207" y="35"/>
                  <a:pt x="203" y="31"/>
                  <a:pt x="201" y="28"/>
                </a:cubicBezTo>
                <a:close/>
                <a:moveTo>
                  <a:pt x="132" y="15"/>
                </a:moveTo>
                <a:cubicBezTo>
                  <a:pt x="130" y="17"/>
                  <a:pt x="139" y="19"/>
                  <a:pt x="140" y="18"/>
                </a:cubicBezTo>
                <a:cubicBezTo>
                  <a:pt x="140" y="16"/>
                  <a:pt x="135" y="12"/>
                  <a:pt x="132" y="15"/>
                </a:cubicBezTo>
                <a:close/>
                <a:moveTo>
                  <a:pt x="197" y="20"/>
                </a:moveTo>
                <a:cubicBezTo>
                  <a:pt x="193" y="17"/>
                  <a:pt x="202" y="14"/>
                  <a:pt x="195" y="11"/>
                </a:cubicBezTo>
                <a:cubicBezTo>
                  <a:pt x="191" y="10"/>
                  <a:pt x="191" y="6"/>
                  <a:pt x="187" y="9"/>
                </a:cubicBezTo>
                <a:cubicBezTo>
                  <a:pt x="183" y="12"/>
                  <a:pt x="192" y="13"/>
                  <a:pt x="193" y="15"/>
                </a:cubicBezTo>
                <a:cubicBezTo>
                  <a:pt x="193" y="17"/>
                  <a:pt x="186" y="13"/>
                  <a:pt x="185" y="13"/>
                </a:cubicBezTo>
                <a:cubicBezTo>
                  <a:pt x="183" y="14"/>
                  <a:pt x="188" y="18"/>
                  <a:pt x="185" y="19"/>
                </a:cubicBezTo>
                <a:cubicBezTo>
                  <a:pt x="183" y="20"/>
                  <a:pt x="185" y="22"/>
                  <a:pt x="189" y="25"/>
                </a:cubicBezTo>
                <a:cubicBezTo>
                  <a:pt x="191" y="26"/>
                  <a:pt x="193" y="25"/>
                  <a:pt x="192" y="24"/>
                </a:cubicBezTo>
                <a:cubicBezTo>
                  <a:pt x="191" y="23"/>
                  <a:pt x="193" y="18"/>
                  <a:pt x="196" y="22"/>
                </a:cubicBezTo>
                <a:cubicBezTo>
                  <a:pt x="200" y="26"/>
                  <a:pt x="201" y="22"/>
                  <a:pt x="197" y="2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Freeform 56">
            <a:extLst>
              <a:ext uri="{FF2B5EF4-FFF2-40B4-BE49-F238E27FC236}">
                <a16:creationId xmlns:a16="http://schemas.microsoft.com/office/drawing/2014/main" id="{A721891E-03C7-FA04-0FD7-56741A28B8B6}"/>
              </a:ext>
            </a:extLst>
          </p:cNvPr>
          <p:cNvSpPr>
            <a:spLocks/>
          </p:cNvSpPr>
          <p:nvPr/>
        </p:nvSpPr>
        <p:spPr bwMode="auto">
          <a:xfrm>
            <a:off x="1797269" y="1939246"/>
            <a:ext cx="345803" cy="419954"/>
          </a:xfrm>
          <a:custGeom>
            <a:avLst/>
            <a:gdLst/>
            <a:ahLst/>
            <a:cxnLst>
              <a:cxn ang="0">
                <a:pos x="88" y="31"/>
              </a:cxn>
              <a:cxn ang="0">
                <a:pos x="95" y="9"/>
              </a:cxn>
              <a:cxn ang="0">
                <a:pos x="87" y="4"/>
              </a:cxn>
              <a:cxn ang="0">
                <a:pos x="65" y="3"/>
              </a:cxn>
              <a:cxn ang="0">
                <a:pos x="48" y="18"/>
              </a:cxn>
              <a:cxn ang="0">
                <a:pos x="52" y="24"/>
              </a:cxn>
              <a:cxn ang="0">
                <a:pos x="56" y="33"/>
              </a:cxn>
              <a:cxn ang="0">
                <a:pos x="47" y="45"/>
              </a:cxn>
              <a:cxn ang="0">
                <a:pos x="44" y="32"/>
              </a:cxn>
              <a:cxn ang="0">
                <a:pos x="41" y="25"/>
              </a:cxn>
              <a:cxn ang="0">
                <a:pos x="37" y="21"/>
              </a:cxn>
              <a:cxn ang="0">
                <a:pos x="26" y="46"/>
              </a:cxn>
              <a:cxn ang="0">
                <a:pos x="17" y="59"/>
              </a:cxn>
              <a:cxn ang="0">
                <a:pos x="8" y="67"/>
              </a:cxn>
              <a:cxn ang="0">
                <a:pos x="15" y="72"/>
              </a:cxn>
              <a:cxn ang="0">
                <a:pos x="2" y="71"/>
              </a:cxn>
              <a:cxn ang="0">
                <a:pos x="14" y="76"/>
              </a:cxn>
              <a:cxn ang="0">
                <a:pos x="18" y="78"/>
              </a:cxn>
              <a:cxn ang="0">
                <a:pos x="9" y="79"/>
              </a:cxn>
              <a:cxn ang="0">
                <a:pos x="0" y="78"/>
              </a:cxn>
              <a:cxn ang="0">
                <a:pos x="5" y="83"/>
              </a:cxn>
              <a:cxn ang="0">
                <a:pos x="16" y="83"/>
              </a:cxn>
              <a:cxn ang="0">
                <a:pos x="27" y="77"/>
              </a:cxn>
              <a:cxn ang="0">
                <a:pos x="32" y="76"/>
              </a:cxn>
              <a:cxn ang="0">
                <a:pos x="38" y="77"/>
              </a:cxn>
              <a:cxn ang="0">
                <a:pos x="54" y="83"/>
              </a:cxn>
              <a:cxn ang="0">
                <a:pos x="64" y="102"/>
              </a:cxn>
              <a:cxn ang="0">
                <a:pos x="64" y="93"/>
              </a:cxn>
              <a:cxn ang="0">
                <a:pos x="68" y="86"/>
              </a:cxn>
              <a:cxn ang="0">
                <a:pos x="69" y="72"/>
              </a:cxn>
              <a:cxn ang="0">
                <a:pos x="71" y="61"/>
              </a:cxn>
              <a:cxn ang="0">
                <a:pos x="84" y="55"/>
              </a:cxn>
              <a:cxn ang="0">
                <a:pos x="91" y="42"/>
              </a:cxn>
              <a:cxn ang="0">
                <a:pos x="82" y="35"/>
              </a:cxn>
              <a:cxn ang="0">
                <a:pos x="88" y="31"/>
              </a:cxn>
            </a:cxnLst>
            <a:rect l="0" t="0" r="r" b="b"/>
            <a:pathLst>
              <a:path w="95" h="102">
                <a:moveTo>
                  <a:pt x="88" y="31"/>
                </a:moveTo>
                <a:cubicBezTo>
                  <a:pt x="92" y="33"/>
                  <a:pt x="92" y="31"/>
                  <a:pt x="95" y="9"/>
                </a:cubicBezTo>
                <a:cubicBezTo>
                  <a:pt x="91" y="10"/>
                  <a:pt x="90" y="8"/>
                  <a:pt x="87" y="4"/>
                </a:cubicBezTo>
                <a:cubicBezTo>
                  <a:pt x="84" y="0"/>
                  <a:pt x="79" y="1"/>
                  <a:pt x="65" y="3"/>
                </a:cubicBezTo>
                <a:cubicBezTo>
                  <a:pt x="47" y="7"/>
                  <a:pt x="44" y="18"/>
                  <a:pt x="48" y="18"/>
                </a:cubicBezTo>
                <a:cubicBezTo>
                  <a:pt x="52" y="18"/>
                  <a:pt x="48" y="24"/>
                  <a:pt x="52" y="24"/>
                </a:cubicBezTo>
                <a:cubicBezTo>
                  <a:pt x="57" y="24"/>
                  <a:pt x="51" y="32"/>
                  <a:pt x="56" y="33"/>
                </a:cubicBezTo>
                <a:cubicBezTo>
                  <a:pt x="66" y="36"/>
                  <a:pt x="54" y="49"/>
                  <a:pt x="47" y="45"/>
                </a:cubicBezTo>
                <a:cubicBezTo>
                  <a:pt x="40" y="41"/>
                  <a:pt x="37" y="35"/>
                  <a:pt x="44" y="32"/>
                </a:cubicBezTo>
                <a:cubicBezTo>
                  <a:pt x="51" y="29"/>
                  <a:pt x="41" y="28"/>
                  <a:pt x="41" y="25"/>
                </a:cubicBezTo>
                <a:cubicBezTo>
                  <a:pt x="41" y="21"/>
                  <a:pt x="49" y="14"/>
                  <a:pt x="37" y="21"/>
                </a:cubicBezTo>
                <a:cubicBezTo>
                  <a:pt x="29" y="17"/>
                  <a:pt x="34" y="30"/>
                  <a:pt x="26" y="46"/>
                </a:cubicBezTo>
                <a:cubicBezTo>
                  <a:pt x="19" y="61"/>
                  <a:pt x="15" y="54"/>
                  <a:pt x="17" y="59"/>
                </a:cubicBezTo>
                <a:cubicBezTo>
                  <a:pt x="19" y="63"/>
                  <a:pt x="5" y="62"/>
                  <a:pt x="8" y="67"/>
                </a:cubicBezTo>
                <a:cubicBezTo>
                  <a:pt x="10" y="69"/>
                  <a:pt x="28" y="69"/>
                  <a:pt x="15" y="72"/>
                </a:cubicBezTo>
                <a:cubicBezTo>
                  <a:pt x="8" y="70"/>
                  <a:pt x="4" y="69"/>
                  <a:pt x="2" y="71"/>
                </a:cubicBezTo>
                <a:cubicBezTo>
                  <a:pt x="0" y="74"/>
                  <a:pt x="10" y="77"/>
                  <a:pt x="14" y="76"/>
                </a:cubicBezTo>
                <a:cubicBezTo>
                  <a:pt x="18" y="75"/>
                  <a:pt x="20" y="78"/>
                  <a:pt x="18" y="78"/>
                </a:cubicBezTo>
                <a:cubicBezTo>
                  <a:pt x="15" y="78"/>
                  <a:pt x="12" y="81"/>
                  <a:pt x="9" y="79"/>
                </a:cubicBezTo>
                <a:cubicBezTo>
                  <a:pt x="5" y="78"/>
                  <a:pt x="6" y="76"/>
                  <a:pt x="0" y="78"/>
                </a:cubicBezTo>
                <a:cubicBezTo>
                  <a:pt x="0" y="80"/>
                  <a:pt x="1" y="84"/>
                  <a:pt x="5" y="83"/>
                </a:cubicBezTo>
                <a:cubicBezTo>
                  <a:pt x="9" y="82"/>
                  <a:pt x="11" y="86"/>
                  <a:pt x="16" y="83"/>
                </a:cubicBezTo>
                <a:cubicBezTo>
                  <a:pt x="23" y="79"/>
                  <a:pt x="26" y="81"/>
                  <a:pt x="27" y="77"/>
                </a:cubicBezTo>
                <a:cubicBezTo>
                  <a:pt x="28" y="70"/>
                  <a:pt x="28" y="77"/>
                  <a:pt x="32" y="76"/>
                </a:cubicBezTo>
                <a:cubicBezTo>
                  <a:pt x="37" y="75"/>
                  <a:pt x="34" y="79"/>
                  <a:pt x="38" y="77"/>
                </a:cubicBezTo>
                <a:cubicBezTo>
                  <a:pt x="46" y="74"/>
                  <a:pt x="38" y="82"/>
                  <a:pt x="54" y="83"/>
                </a:cubicBezTo>
                <a:cubicBezTo>
                  <a:pt x="71" y="84"/>
                  <a:pt x="44" y="100"/>
                  <a:pt x="64" y="102"/>
                </a:cubicBezTo>
                <a:cubicBezTo>
                  <a:pt x="64" y="100"/>
                  <a:pt x="72" y="96"/>
                  <a:pt x="64" y="93"/>
                </a:cubicBezTo>
                <a:cubicBezTo>
                  <a:pt x="57" y="89"/>
                  <a:pt x="69" y="90"/>
                  <a:pt x="68" y="86"/>
                </a:cubicBezTo>
                <a:cubicBezTo>
                  <a:pt x="67" y="81"/>
                  <a:pt x="75" y="80"/>
                  <a:pt x="69" y="72"/>
                </a:cubicBezTo>
                <a:cubicBezTo>
                  <a:pt x="63" y="64"/>
                  <a:pt x="63" y="59"/>
                  <a:pt x="71" y="61"/>
                </a:cubicBezTo>
                <a:cubicBezTo>
                  <a:pt x="79" y="62"/>
                  <a:pt x="88" y="58"/>
                  <a:pt x="84" y="55"/>
                </a:cubicBezTo>
                <a:cubicBezTo>
                  <a:pt x="79" y="52"/>
                  <a:pt x="92" y="50"/>
                  <a:pt x="91" y="42"/>
                </a:cubicBezTo>
                <a:cubicBezTo>
                  <a:pt x="90" y="35"/>
                  <a:pt x="82" y="43"/>
                  <a:pt x="82" y="35"/>
                </a:cubicBezTo>
                <a:cubicBezTo>
                  <a:pt x="82" y="31"/>
                  <a:pt x="84" y="31"/>
                  <a:pt x="88" y="31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Freeform 57">
            <a:extLst>
              <a:ext uri="{FF2B5EF4-FFF2-40B4-BE49-F238E27FC236}">
                <a16:creationId xmlns:a16="http://schemas.microsoft.com/office/drawing/2014/main" id="{798988B3-FEA8-1A3E-756A-FB049B1D3954}"/>
              </a:ext>
            </a:extLst>
          </p:cNvPr>
          <p:cNvSpPr>
            <a:spLocks/>
          </p:cNvSpPr>
          <p:nvPr/>
        </p:nvSpPr>
        <p:spPr bwMode="auto">
          <a:xfrm>
            <a:off x="1721101" y="2227857"/>
            <a:ext cx="374747" cy="330088"/>
          </a:xfrm>
          <a:custGeom>
            <a:avLst/>
            <a:gdLst/>
            <a:ahLst/>
            <a:cxnLst>
              <a:cxn ang="0">
                <a:pos x="92" y="38"/>
              </a:cxn>
              <a:cxn ang="0">
                <a:pos x="85" y="32"/>
              </a:cxn>
              <a:cxn ang="0">
                <a:pos x="75" y="13"/>
              </a:cxn>
              <a:cxn ang="0">
                <a:pos x="59" y="7"/>
              </a:cxn>
              <a:cxn ang="0">
                <a:pos x="53" y="6"/>
              </a:cxn>
              <a:cxn ang="0">
                <a:pos x="48" y="7"/>
              </a:cxn>
              <a:cxn ang="0">
                <a:pos x="37" y="13"/>
              </a:cxn>
              <a:cxn ang="0">
                <a:pos x="26" y="13"/>
              </a:cxn>
              <a:cxn ang="0">
                <a:pos x="21" y="8"/>
              </a:cxn>
              <a:cxn ang="0">
                <a:pos x="0" y="19"/>
              </a:cxn>
              <a:cxn ang="0">
                <a:pos x="18" y="36"/>
              </a:cxn>
              <a:cxn ang="0">
                <a:pos x="28" y="43"/>
              </a:cxn>
              <a:cxn ang="0">
                <a:pos x="42" y="55"/>
              </a:cxn>
              <a:cxn ang="0">
                <a:pos x="58" y="53"/>
              </a:cxn>
              <a:cxn ang="0">
                <a:pos x="63" y="67"/>
              </a:cxn>
              <a:cxn ang="0">
                <a:pos x="81" y="76"/>
              </a:cxn>
              <a:cxn ang="0">
                <a:pos x="90" y="52"/>
              </a:cxn>
              <a:cxn ang="0">
                <a:pos x="92" y="38"/>
              </a:cxn>
            </a:cxnLst>
            <a:rect l="0" t="0" r="r" b="b"/>
            <a:pathLst>
              <a:path w="103" h="80">
                <a:moveTo>
                  <a:pt x="92" y="38"/>
                </a:moveTo>
                <a:cubicBezTo>
                  <a:pt x="94" y="33"/>
                  <a:pt x="87" y="35"/>
                  <a:pt x="85" y="32"/>
                </a:cubicBezTo>
                <a:cubicBezTo>
                  <a:pt x="65" y="30"/>
                  <a:pt x="92" y="14"/>
                  <a:pt x="75" y="13"/>
                </a:cubicBezTo>
                <a:cubicBezTo>
                  <a:pt x="59" y="12"/>
                  <a:pt x="67" y="4"/>
                  <a:pt x="59" y="7"/>
                </a:cubicBezTo>
                <a:cubicBezTo>
                  <a:pt x="55" y="9"/>
                  <a:pt x="58" y="5"/>
                  <a:pt x="53" y="6"/>
                </a:cubicBezTo>
                <a:cubicBezTo>
                  <a:pt x="49" y="7"/>
                  <a:pt x="49" y="0"/>
                  <a:pt x="48" y="7"/>
                </a:cubicBezTo>
                <a:cubicBezTo>
                  <a:pt x="47" y="11"/>
                  <a:pt x="44" y="9"/>
                  <a:pt x="37" y="13"/>
                </a:cubicBezTo>
                <a:cubicBezTo>
                  <a:pt x="32" y="16"/>
                  <a:pt x="30" y="12"/>
                  <a:pt x="26" y="13"/>
                </a:cubicBezTo>
                <a:cubicBezTo>
                  <a:pt x="22" y="14"/>
                  <a:pt x="21" y="10"/>
                  <a:pt x="21" y="8"/>
                </a:cubicBezTo>
                <a:cubicBezTo>
                  <a:pt x="14" y="11"/>
                  <a:pt x="7" y="17"/>
                  <a:pt x="0" y="19"/>
                </a:cubicBezTo>
                <a:cubicBezTo>
                  <a:pt x="7" y="42"/>
                  <a:pt x="14" y="25"/>
                  <a:pt x="18" y="36"/>
                </a:cubicBezTo>
                <a:cubicBezTo>
                  <a:pt x="21" y="45"/>
                  <a:pt x="25" y="37"/>
                  <a:pt x="28" y="43"/>
                </a:cubicBezTo>
                <a:cubicBezTo>
                  <a:pt x="30" y="48"/>
                  <a:pt x="40" y="44"/>
                  <a:pt x="42" y="55"/>
                </a:cubicBezTo>
                <a:cubicBezTo>
                  <a:pt x="44" y="71"/>
                  <a:pt x="52" y="51"/>
                  <a:pt x="58" y="53"/>
                </a:cubicBezTo>
                <a:cubicBezTo>
                  <a:pt x="61" y="55"/>
                  <a:pt x="52" y="63"/>
                  <a:pt x="63" y="67"/>
                </a:cubicBezTo>
                <a:cubicBezTo>
                  <a:pt x="72" y="70"/>
                  <a:pt x="70" y="80"/>
                  <a:pt x="81" y="76"/>
                </a:cubicBezTo>
                <a:cubicBezTo>
                  <a:pt x="82" y="71"/>
                  <a:pt x="74" y="59"/>
                  <a:pt x="90" y="52"/>
                </a:cubicBezTo>
                <a:cubicBezTo>
                  <a:pt x="103" y="39"/>
                  <a:pt x="90" y="43"/>
                  <a:pt x="92" y="3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Freeform 58">
            <a:extLst>
              <a:ext uri="{FF2B5EF4-FFF2-40B4-BE49-F238E27FC236}">
                <a16:creationId xmlns:a16="http://schemas.microsoft.com/office/drawing/2014/main" id="{F0E80A66-61B0-2605-33D8-026D1153FBCA}"/>
              </a:ext>
            </a:extLst>
          </p:cNvPr>
          <p:cNvSpPr>
            <a:spLocks/>
          </p:cNvSpPr>
          <p:nvPr/>
        </p:nvSpPr>
        <p:spPr bwMode="auto">
          <a:xfrm>
            <a:off x="1990735" y="2442155"/>
            <a:ext cx="100542" cy="110605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7" y="24"/>
              </a:cxn>
              <a:cxn ang="0">
                <a:pos x="21" y="25"/>
              </a:cxn>
              <a:cxn ang="0">
                <a:pos x="25" y="13"/>
              </a:cxn>
              <a:cxn ang="0">
                <a:pos x="16" y="0"/>
              </a:cxn>
            </a:cxnLst>
            <a:rect l="0" t="0" r="r" b="b"/>
            <a:pathLst>
              <a:path w="28" h="27">
                <a:moveTo>
                  <a:pt x="16" y="0"/>
                </a:moveTo>
                <a:cubicBezTo>
                  <a:pt x="0" y="7"/>
                  <a:pt x="8" y="19"/>
                  <a:pt x="7" y="24"/>
                </a:cubicBezTo>
                <a:cubicBezTo>
                  <a:pt x="13" y="27"/>
                  <a:pt x="17" y="26"/>
                  <a:pt x="21" y="25"/>
                </a:cubicBezTo>
                <a:cubicBezTo>
                  <a:pt x="21" y="19"/>
                  <a:pt x="28" y="17"/>
                  <a:pt x="25" y="13"/>
                </a:cubicBezTo>
                <a:cubicBezTo>
                  <a:pt x="23" y="10"/>
                  <a:pt x="13" y="13"/>
                  <a:pt x="16" y="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Freeform 59">
            <a:extLst>
              <a:ext uri="{FF2B5EF4-FFF2-40B4-BE49-F238E27FC236}">
                <a16:creationId xmlns:a16="http://schemas.microsoft.com/office/drawing/2014/main" id="{076D0878-45D6-3C8E-E06E-BE150209432E}"/>
              </a:ext>
            </a:extLst>
          </p:cNvPr>
          <p:cNvSpPr>
            <a:spLocks/>
          </p:cNvSpPr>
          <p:nvPr/>
        </p:nvSpPr>
        <p:spPr bwMode="auto">
          <a:xfrm>
            <a:off x="3447070" y="1123532"/>
            <a:ext cx="149290" cy="122703"/>
          </a:xfrm>
          <a:custGeom>
            <a:avLst/>
            <a:gdLst/>
            <a:ahLst/>
            <a:cxnLst>
              <a:cxn ang="0">
                <a:pos x="33" y="5"/>
              </a:cxn>
              <a:cxn ang="0">
                <a:pos x="21" y="2"/>
              </a:cxn>
              <a:cxn ang="0">
                <a:pos x="9" y="7"/>
              </a:cxn>
              <a:cxn ang="0">
                <a:pos x="3" y="6"/>
              </a:cxn>
              <a:cxn ang="0">
                <a:pos x="5" y="13"/>
              </a:cxn>
              <a:cxn ang="0">
                <a:pos x="7" y="19"/>
              </a:cxn>
              <a:cxn ang="0">
                <a:pos x="7" y="24"/>
              </a:cxn>
              <a:cxn ang="0">
                <a:pos x="8" y="29"/>
              </a:cxn>
              <a:cxn ang="0">
                <a:pos x="12" y="25"/>
              </a:cxn>
              <a:cxn ang="0">
                <a:pos x="18" y="17"/>
              </a:cxn>
              <a:cxn ang="0">
                <a:pos x="33" y="10"/>
              </a:cxn>
              <a:cxn ang="0">
                <a:pos x="38" y="9"/>
              </a:cxn>
              <a:cxn ang="0">
                <a:pos x="33" y="5"/>
              </a:cxn>
            </a:cxnLst>
            <a:rect l="0" t="0" r="r" b="b"/>
            <a:pathLst>
              <a:path w="41" h="30">
                <a:moveTo>
                  <a:pt x="33" y="5"/>
                </a:moveTo>
                <a:cubicBezTo>
                  <a:pt x="28" y="1"/>
                  <a:pt x="23" y="5"/>
                  <a:pt x="21" y="2"/>
                </a:cubicBezTo>
                <a:cubicBezTo>
                  <a:pt x="20" y="0"/>
                  <a:pt x="11" y="2"/>
                  <a:pt x="9" y="7"/>
                </a:cubicBezTo>
                <a:cubicBezTo>
                  <a:pt x="8" y="12"/>
                  <a:pt x="7" y="5"/>
                  <a:pt x="3" y="6"/>
                </a:cubicBezTo>
                <a:cubicBezTo>
                  <a:pt x="0" y="7"/>
                  <a:pt x="8" y="12"/>
                  <a:pt x="5" y="13"/>
                </a:cubicBezTo>
                <a:cubicBezTo>
                  <a:pt x="1" y="14"/>
                  <a:pt x="0" y="16"/>
                  <a:pt x="7" y="19"/>
                </a:cubicBezTo>
                <a:cubicBezTo>
                  <a:pt x="13" y="21"/>
                  <a:pt x="10" y="22"/>
                  <a:pt x="7" y="24"/>
                </a:cubicBezTo>
                <a:cubicBezTo>
                  <a:pt x="5" y="26"/>
                  <a:pt x="3" y="30"/>
                  <a:pt x="8" y="29"/>
                </a:cubicBezTo>
                <a:cubicBezTo>
                  <a:pt x="10" y="29"/>
                  <a:pt x="12" y="27"/>
                  <a:pt x="12" y="25"/>
                </a:cubicBezTo>
                <a:cubicBezTo>
                  <a:pt x="12" y="23"/>
                  <a:pt x="16" y="16"/>
                  <a:pt x="18" y="17"/>
                </a:cubicBezTo>
                <a:cubicBezTo>
                  <a:pt x="21" y="19"/>
                  <a:pt x="29" y="14"/>
                  <a:pt x="33" y="10"/>
                </a:cubicBezTo>
                <a:cubicBezTo>
                  <a:pt x="36" y="6"/>
                  <a:pt x="35" y="10"/>
                  <a:pt x="38" y="9"/>
                </a:cubicBezTo>
                <a:cubicBezTo>
                  <a:pt x="41" y="8"/>
                  <a:pt x="39" y="8"/>
                  <a:pt x="33" y="5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" name="Freeform 60">
            <a:extLst>
              <a:ext uri="{FF2B5EF4-FFF2-40B4-BE49-F238E27FC236}">
                <a16:creationId xmlns:a16="http://schemas.microsoft.com/office/drawing/2014/main" id="{AD20C931-4D69-0578-65EF-EB105EEA59AB}"/>
              </a:ext>
            </a:extLst>
          </p:cNvPr>
          <p:cNvSpPr>
            <a:spLocks/>
          </p:cNvSpPr>
          <p:nvPr/>
        </p:nvSpPr>
        <p:spPr bwMode="auto">
          <a:xfrm>
            <a:off x="3465350" y="1044035"/>
            <a:ext cx="105112" cy="79498"/>
          </a:xfrm>
          <a:custGeom>
            <a:avLst/>
            <a:gdLst/>
            <a:ahLst/>
            <a:cxnLst>
              <a:cxn ang="0">
                <a:pos x="23" y="8"/>
              </a:cxn>
              <a:cxn ang="0">
                <a:pos x="14" y="5"/>
              </a:cxn>
              <a:cxn ang="0">
                <a:pos x="3" y="8"/>
              </a:cxn>
              <a:cxn ang="0">
                <a:pos x="8" y="10"/>
              </a:cxn>
              <a:cxn ang="0">
                <a:pos x="15" y="18"/>
              </a:cxn>
              <a:cxn ang="0">
                <a:pos x="21" y="15"/>
              </a:cxn>
              <a:cxn ang="0">
                <a:pos x="25" y="13"/>
              </a:cxn>
              <a:cxn ang="0">
                <a:pos x="23" y="8"/>
              </a:cxn>
            </a:cxnLst>
            <a:rect l="0" t="0" r="r" b="b"/>
            <a:pathLst>
              <a:path w="29" h="19">
                <a:moveTo>
                  <a:pt x="23" y="8"/>
                </a:moveTo>
                <a:cubicBezTo>
                  <a:pt x="18" y="4"/>
                  <a:pt x="17" y="0"/>
                  <a:pt x="14" y="5"/>
                </a:cubicBezTo>
                <a:cubicBezTo>
                  <a:pt x="11" y="9"/>
                  <a:pt x="5" y="6"/>
                  <a:pt x="3" y="8"/>
                </a:cubicBezTo>
                <a:cubicBezTo>
                  <a:pt x="0" y="10"/>
                  <a:pt x="3" y="10"/>
                  <a:pt x="8" y="10"/>
                </a:cubicBezTo>
                <a:cubicBezTo>
                  <a:pt x="14" y="10"/>
                  <a:pt x="10" y="17"/>
                  <a:pt x="15" y="18"/>
                </a:cubicBezTo>
                <a:cubicBezTo>
                  <a:pt x="18" y="19"/>
                  <a:pt x="18" y="13"/>
                  <a:pt x="21" y="15"/>
                </a:cubicBezTo>
                <a:cubicBezTo>
                  <a:pt x="23" y="16"/>
                  <a:pt x="23" y="12"/>
                  <a:pt x="25" y="13"/>
                </a:cubicBezTo>
                <a:cubicBezTo>
                  <a:pt x="27" y="14"/>
                  <a:pt x="29" y="11"/>
                  <a:pt x="23" y="8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Freeform 61">
            <a:extLst>
              <a:ext uri="{FF2B5EF4-FFF2-40B4-BE49-F238E27FC236}">
                <a16:creationId xmlns:a16="http://schemas.microsoft.com/office/drawing/2014/main" id="{19750BB0-51BA-7608-AD88-ABB4BECF9108}"/>
              </a:ext>
            </a:extLst>
          </p:cNvPr>
          <p:cNvSpPr>
            <a:spLocks/>
          </p:cNvSpPr>
          <p:nvPr/>
        </p:nvSpPr>
        <p:spPr bwMode="auto">
          <a:xfrm>
            <a:off x="3562845" y="1111435"/>
            <a:ext cx="33514" cy="44934"/>
          </a:xfrm>
          <a:custGeom>
            <a:avLst/>
            <a:gdLst/>
            <a:ahLst/>
            <a:cxnLst>
              <a:cxn ang="0">
                <a:pos x="1" y="3"/>
              </a:cxn>
              <a:cxn ang="0">
                <a:pos x="7" y="8"/>
              </a:cxn>
              <a:cxn ang="0">
                <a:pos x="1" y="3"/>
              </a:cxn>
            </a:cxnLst>
            <a:rect l="0" t="0" r="r" b="b"/>
            <a:pathLst>
              <a:path w="9" h="11">
                <a:moveTo>
                  <a:pt x="1" y="3"/>
                </a:moveTo>
                <a:cubicBezTo>
                  <a:pt x="0" y="6"/>
                  <a:pt x="6" y="11"/>
                  <a:pt x="7" y="8"/>
                </a:cubicBezTo>
                <a:cubicBezTo>
                  <a:pt x="9" y="5"/>
                  <a:pt x="3" y="0"/>
                  <a:pt x="1" y="3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Freeform 62">
            <a:extLst>
              <a:ext uri="{FF2B5EF4-FFF2-40B4-BE49-F238E27FC236}">
                <a16:creationId xmlns:a16="http://schemas.microsoft.com/office/drawing/2014/main" id="{581CED2A-34A7-D83E-F134-1CDCD6619F55}"/>
              </a:ext>
            </a:extLst>
          </p:cNvPr>
          <p:cNvSpPr>
            <a:spLocks/>
          </p:cNvSpPr>
          <p:nvPr/>
        </p:nvSpPr>
        <p:spPr bwMode="auto">
          <a:xfrm>
            <a:off x="3567416" y="1061317"/>
            <a:ext cx="28944" cy="17282"/>
          </a:xfrm>
          <a:custGeom>
            <a:avLst/>
            <a:gdLst/>
            <a:ahLst/>
            <a:cxnLst>
              <a:cxn ang="0">
                <a:pos x="1" y="1"/>
              </a:cxn>
              <a:cxn ang="0">
                <a:pos x="8" y="2"/>
              </a:cxn>
              <a:cxn ang="0">
                <a:pos x="1" y="1"/>
              </a:cxn>
            </a:cxnLst>
            <a:rect l="0" t="0" r="r" b="b"/>
            <a:pathLst>
              <a:path w="8" h="4">
                <a:moveTo>
                  <a:pt x="1" y="1"/>
                </a:moveTo>
                <a:cubicBezTo>
                  <a:pt x="2" y="3"/>
                  <a:pt x="7" y="4"/>
                  <a:pt x="8" y="2"/>
                </a:cubicBezTo>
                <a:cubicBezTo>
                  <a:pt x="8" y="1"/>
                  <a:pt x="0" y="0"/>
                  <a:pt x="1" y="1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" name="Freeform 80">
            <a:extLst>
              <a:ext uri="{FF2B5EF4-FFF2-40B4-BE49-F238E27FC236}">
                <a16:creationId xmlns:a16="http://schemas.microsoft.com/office/drawing/2014/main" id="{651682E6-C272-4BD5-ECA7-C647B6186469}"/>
              </a:ext>
            </a:extLst>
          </p:cNvPr>
          <p:cNvSpPr>
            <a:spLocks noEditPoints="1"/>
          </p:cNvSpPr>
          <p:nvPr/>
        </p:nvSpPr>
        <p:spPr bwMode="auto">
          <a:xfrm>
            <a:off x="650176" y="3365019"/>
            <a:ext cx="1230876" cy="1104325"/>
          </a:xfrm>
          <a:custGeom>
            <a:avLst/>
            <a:gdLst/>
            <a:ahLst/>
            <a:cxnLst>
              <a:cxn ang="0">
                <a:pos x="312" y="61"/>
              </a:cxn>
              <a:cxn ang="0">
                <a:pos x="287" y="86"/>
              </a:cxn>
              <a:cxn ang="0">
                <a:pos x="252" y="102"/>
              </a:cxn>
              <a:cxn ang="0">
                <a:pos x="250" y="112"/>
              </a:cxn>
              <a:cxn ang="0">
                <a:pos x="225" y="157"/>
              </a:cxn>
              <a:cxn ang="0">
                <a:pos x="238" y="174"/>
              </a:cxn>
              <a:cxn ang="0">
                <a:pos x="214" y="209"/>
              </a:cxn>
              <a:cxn ang="0">
                <a:pos x="204" y="215"/>
              </a:cxn>
              <a:cxn ang="0">
                <a:pos x="177" y="240"/>
              </a:cxn>
              <a:cxn ang="0">
                <a:pos x="143" y="241"/>
              </a:cxn>
              <a:cxn ang="0">
                <a:pos x="122" y="246"/>
              </a:cxn>
              <a:cxn ang="0">
                <a:pos x="104" y="254"/>
              </a:cxn>
              <a:cxn ang="0">
                <a:pos x="97" y="263"/>
              </a:cxn>
              <a:cxn ang="0">
                <a:pos x="86" y="260"/>
              </a:cxn>
              <a:cxn ang="0">
                <a:pos x="73" y="239"/>
              </a:cxn>
              <a:cxn ang="0">
                <a:pos x="50" y="226"/>
              </a:cxn>
              <a:cxn ang="0">
                <a:pos x="55" y="199"/>
              </a:cxn>
              <a:cxn ang="0">
                <a:pos x="57" y="191"/>
              </a:cxn>
              <a:cxn ang="0">
                <a:pos x="57" y="170"/>
              </a:cxn>
              <a:cxn ang="0">
                <a:pos x="53" y="156"/>
              </a:cxn>
              <a:cxn ang="0">
                <a:pos x="53" y="142"/>
              </a:cxn>
              <a:cxn ang="0">
                <a:pos x="60" y="130"/>
              </a:cxn>
              <a:cxn ang="0">
                <a:pos x="64" y="102"/>
              </a:cxn>
              <a:cxn ang="0">
                <a:pos x="75" y="75"/>
              </a:cxn>
              <a:cxn ang="0">
                <a:pos x="63" y="65"/>
              </a:cxn>
              <a:cxn ang="0">
                <a:pos x="45" y="68"/>
              </a:cxn>
              <a:cxn ang="0">
                <a:pos x="30" y="69"/>
              </a:cxn>
              <a:cxn ang="0">
                <a:pos x="32" y="59"/>
              </a:cxn>
              <a:cxn ang="0">
                <a:pos x="15" y="68"/>
              </a:cxn>
              <a:cxn ang="0">
                <a:pos x="11" y="46"/>
              </a:cxn>
              <a:cxn ang="0">
                <a:pos x="5" y="33"/>
              </a:cxn>
              <a:cxn ang="0">
                <a:pos x="22" y="18"/>
              </a:cxn>
              <a:cxn ang="0">
                <a:pos x="34" y="5"/>
              </a:cxn>
              <a:cxn ang="0">
                <a:pos x="68" y="10"/>
              </a:cxn>
              <a:cxn ang="0">
                <a:pos x="100" y="10"/>
              </a:cxn>
              <a:cxn ang="0">
                <a:pos x="150" y="14"/>
              </a:cxn>
              <a:cxn ang="0">
                <a:pos x="173" y="16"/>
              </a:cxn>
              <a:cxn ang="0">
                <a:pos x="190" y="16"/>
              </a:cxn>
              <a:cxn ang="0">
                <a:pos x="199" y="23"/>
              </a:cxn>
              <a:cxn ang="0">
                <a:pos x="217" y="34"/>
              </a:cxn>
              <a:cxn ang="0">
                <a:pos x="231" y="38"/>
              </a:cxn>
              <a:cxn ang="0">
                <a:pos x="246" y="39"/>
              </a:cxn>
              <a:cxn ang="0">
                <a:pos x="269" y="42"/>
              </a:cxn>
              <a:cxn ang="0">
                <a:pos x="276" y="46"/>
              </a:cxn>
              <a:cxn ang="0">
                <a:pos x="296" y="51"/>
              </a:cxn>
              <a:cxn ang="0">
                <a:pos x="310" y="48"/>
              </a:cxn>
              <a:cxn ang="0">
                <a:pos x="312" y="61"/>
              </a:cxn>
              <a:cxn ang="0">
                <a:pos x="311" y="137"/>
              </a:cxn>
              <a:cxn ang="0">
                <a:pos x="292" y="148"/>
              </a:cxn>
              <a:cxn ang="0">
                <a:pos x="297" y="148"/>
              </a:cxn>
              <a:cxn ang="0">
                <a:pos x="306" y="155"/>
              </a:cxn>
              <a:cxn ang="0">
                <a:pos x="319" y="142"/>
              </a:cxn>
              <a:cxn ang="0">
                <a:pos x="311" y="137"/>
              </a:cxn>
              <a:cxn ang="0">
                <a:pos x="327" y="133"/>
              </a:cxn>
              <a:cxn ang="0">
                <a:pos x="335" y="136"/>
              </a:cxn>
              <a:cxn ang="0">
                <a:pos x="338" y="132"/>
              </a:cxn>
              <a:cxn ang="0">
                <a:pos x="327" y="133"/>
              </a:cxn>
              <a:cxn ang="0">
                <a:pos x="263" y="170"/>
              </a:cxn>
              <a:cxn ang="0">
                <a:pos x="271" y="162"/>
              </a:cxn>
              <a:cxn ang="0">
                <a:pos x="263" y="170"/>
              </a:cxn>
            </a:cxnLst>
            <a:rect l="0" t="0" r="r" b="b"/>
            <a:pathLst>
              <a:path w="339" h="268">
                <a:moveTo>
                  <a:pt x="312" y="61"/>
                </a:moveTo>
                <a:cubicBezTo>
                  <a:pt x="319" y="74"/>
                  <a:pt x="288" y="79"/>
                  <a:pt x="287" y="86"/>
                </a:cubicBezTo>
                <a:cubicBezTo>
                  <a:pt x="286" y="93"/>
                  <a:pt x="256" y="93"/>
                  <a:pt x="252" y="102"/>
                </a:cubicBezTo>
                <a:cubicBezTo>
                  <a:pt x="250" y="108"/>
                  <a:pt x="264" y="107"/>
                  <a:pt x="250" y="112"/>
                </a:cubicBezTo>
                <a:cubicBezTo>
                  <a:pt x="244" y="115"/>
                  <a:pt x="222" y="145"/>
                  <a:pt x="225" y="157"/>
                </a:cubicBezTo>
                <a:cubicBezTo>
                  <a:pt x="229" y="171"/>
                  <a:pt x="237" y="170"/>
                  <a:pt x="238" y="174"/>
                </a:cubicBezTo>
                <a:cubicBezTo>
                  <a:pt x="238" y="178"/>
                  <a:pt x="211" y="190"/>
                  <a:pt x="214" y="209"/>
                </a:cubicBezTo>
                <a:cubicBezTo>
                  <a:pt x="214" y="215"/>
                  <a:pt x="215" y="214"/>
                  <a:pt x="204" y="215"/>
                </a:cubicBezTo>
                <a:cubicBezTo>
                  <a:pt x="185" y="216"/>
                  <a:pt x="185" y="246"/>
                  <a:pt x="177" y="240"/>
                </a:cubicBezTo>
                <a:cubicBezTo>
                  <a:pt x="173" y="236"/>
                  <a:pt x="157" y="247"/>
                  <a:pt x="143" y="241"/>
                </a:cubicBezTo>
                <a:cubicBezTo>
                  <a:pt x="133" y="236"/>
                  <a:pt x="123" y="241"/>
                  <a:pt x="122" y="246"/>
                </a:cubicBezTo>
                <a:cubicBezTo>
                  <a:pt x="120" y="252"/>
                  <a:pt x="108" y="247"/>
                  <a:pt x="104" y="254"/>
                </a:cubicBezTo>
                <a:cubicBezTo>
                  <a:pt x="101" y="261"/>
                  <a:pt x="99" y="260"/>
                  <a:pt x="97" y="263"/>
                </a:cubicBezTo>
                <a:cubicBezTo>
                  <a:pt x="96" y="267"/>
                  <a:pt x="93" y="268"/>
                  <a:pt x="86" y="260"/>
                </a:cubicBezTo>
                <a:cubicBezTo>
                  <a:pt x="78" y="252"/>
                  <a:pt x="73" y="245"/>
                  <a:pt x="73" y="239"/>
                </a:cubicBezTo>
                <a:cubicBezTo>
                  <a:pt x="73" y="233"/>
                  <a:pt x="60" y="221"/>
                  <a:pt x="50" y="226"/>
                </a:cubicBezTo>
                <a:cubicBezTo>
                  <a:pt x="48" y="221"/>
                  <a:pt x="46" y="207"/>
                  <a:pt x="55" y="199"/>
                </a:cubicBezTo>
                <a:cubicBezTo>
                  <a:pt x="64" y="192"/>
                  <a:pt x="61" y="192"/>
                  <a:pt x="57" y="191"/>
                </a:cubicBezTo>
                <a:cubicBezTo>
                  <a:pt x="52" y="190"/>
                  <a:pt x="47" y="184"/>
                  <a:pt x="57" y="170"/>
                </a:cubicBezTo>
                <a:cubicBezTo>
                  <a:pt x="67" y="157"/>
                  <a:pt x="55" y="166"/>
                  <a:pt x="53" y="156"/>
                </a:cubicBezTo>
                <a:cubicBezTo>
                  <a:pt x="51" y="145"/>
                  <a:pt x="42" y="143"/>
                  <a:pt x="53" y="142"/>
                </a:cubicBezTo>
                <a:cubicBezTo>
                  <a:pt x="63" y="141"/>
                  <a:pt x="64" y="138"/>
                  <a:pt x="60" y="130"/>
                </a:cubicBezTo>
                <a:cubicBezTo>
                  <a:pt x="57" y="122"/>
                  <a:pt x="66" y="122"/>
                  <a:pt x="64" y="102"/>
                </a:cubicBezTo>
                <a:cubicBezTo>
                  <a:pt x="63" y="94"/>
                  <a:pt x="88" y="77"/>
                  <a:pt x="75" y="75"/>
                </a:cubicBezTo>
                <a:cubicBezTo>
                  <a:pt x="65" y="73"/>
                  <a:pt x="78" y="66"/>
                  <a:pt x="63" y="65"/>
                </a:cubicBezTo>
                <a:cubicBezTo>
                  <a:pt x="48" y="63"/>
                  <a:pt x="56" y="73"/>
                  <a:pt x="45" y="68"/>
                </a:cubicBezTo>
                <a:cubicBezTo>
                  <a:pt x="34" y="62"/>
                  <a:pt x="34" y="72"/>
                  <a:pt x="30" y="69"/>
                </a:cubicBezTo>
                <a:cubicBezTo>
                  <a:pt x="26" y="66"/>
                  <a:pt x="36" y="62"/>
                  <a:pt x="32" y="59"/>
                </a:cubicBezTo>
                <a:cubicBezTo>
                  <a:pt x="28" y="57"/>
                  <a:pt x="27" y="57"/>
                  <a:pt x="15" y="68"/>
                </a:cubicBezTo>
                <a:cubicBezTo>
                  <a:pt x="12" y="61"/>
                  <a:pt x="16" y="52"/>
                  <a:pt x="11" y="46"/>
                </a:cubicBezTo>
                <a:cubicBezTo>
                  <a:pt x="7" y="40"/>
                  <a:pt x="11" y="36"/>
                  <a:pt x="5" y="33"/>
                </a:cubicBezTo>
                <a:cubicBezTo>
                  <a:pt x="0" y="29"/>
                  <a:pt x="12" y="18"/>
                  <a:pt x="22" y="18"/>
                </a:cubicBezTo>
                <a:cubicBezTo>
                  <a:pt x="32" y="18"/>
                  <a:pt x="22" y="11"/>
                  <a:pt x="34" y="5"/>
                </a:cubicBezTo>
                <a:cubicBezTo>
                  <a:pt x="46" y="0"/>
                  <a:pt x="49" y="10"/>
                  <a:pt x="68" y="10"/>
                </a:cubicBezTo>
                <a:cubicBezTo>
                  <a:pt x="88" y="10"/>
                  <a:pt x="87" y="6"/>
                  <a:pt x="100" y="10"/>
                </a:cubicBezTo>
                <a:cubicBezTo>
                  <a:pt x="125" y="18"/>
                  <a:pt x="135" y="9"/>
                  <a:pt x="150" y="14"/>
                </a:cubicBezTo>
                <a:cubicBezTo>
                  <a:pt x="165" y="18"/>
                  <a:pt x="160" y="11"/>
                  <a:pt x="173" y="16"/>
                </a:cubicBezTo>
                <a:cubicBezTo>
                  <a:pt x="182" y="20"/>
                  <a:pt x="185" y="16"/>
                  <a:pt x="190" y="16"/>
                </a:cubicBezTo>
                <a:cubicBezTo>
                  <a:pt x="194" y="21"/>
                  <a:pt x="200" y="17"/>
                  <a:pt x="199" y="23"/>
                </a:cubicBezTo>
                <a:cubicBezTo>
                  <a:pt x="198" y="30"/>
                  <a:pt x="213" y="25"/>
                  <a:pt x="217" y="34"/>
                </a:cubicBezTo>
                <a:cubicBezTo>
                  <a:pt x="220" y="39"/>
                  <a:pt x="226" y="32"/>
                  <a:pt x="231" y="38"/>
                </a:cubicBezTo>
                <a:cubicBezTo>
                  <a:pt x="235" y="42"/>
                  <a:pt x="235" y="36"/>
                  <a:pt x="246" y="39"/>
                </a:cubicBezTo>
                <a:cubicBezTo>
                  <a:pt x="255" y="41"/>
                  <a:pt x="243" y="26"/>
                  <a:pt x="269" y="42"/>
                </a:cubicBezTo>
                <a:cubicBezTo>
                  <a:pt x="269" y="48"/>
                  <a:pt x="274" y="48"/>
                  <a:pt x="276" y="46"/>
                </a:cubicBezTo>
                <a:cubicBezTo>
                  <a:pt x="290" y="55"/>
                  <a:pt x="288" y="47"/>
                  <a:pt x="296" y="51"/>
                </a:cubicBezTo>
                <a:cubicBezTo>
                  <a:pt x="304" y="55"/>
                  <a:pt x="297" y="47"/>
                  <a:pt x="310" y="48"/>
                </a:cubicBezTo>
                <a:cubicBezTo>
                  <a:pt x="322" y="57"/>
                  <a:pt x="308" y="54"/>
                  <a:pt x="312" y="61"/>
                </a:cubicBezTo>
                <a:close/>
                <a:moveTo>
                  <a:pt x="311" y="137"/>
                </a:moveTo>
                <a:cubicBezTo>
                  <a:pt x="310" y="129"/>
                  <a:pt x="288" y="144"/>
                  <a:pt x="292" y="148"/>
                </a:cubicBezTo>
                <a:cubicBezTo>
                  <a:pt x="293" y="149"/>
                  <a:pt x="292" y="150"/>
                  <a:pt x="297" y="148"/>
                </a:cubicBezTo>
                <a:cubicBezTo>
                  <a:pt x="301" y="146"/>
                  <a:pt x="299" y="151"/>
                  <a:pt x="306" y="155"/>
                </a:cubicBezTo>
                <a:cubicBezTo>
                  <a:pt x="312" y="160"/>
                  <a:pt x="314" y="149"/>
                  <a:pt x="319" y="142"/>
                </a:cubicBezTo>
                <a:cubicBezTo>
                  <a:pt x="323" y="135"/>
                  <a:pt x="311" y="145"/>
                  <a:pt x="311" y="137"/>
                </a:cubicBezTo>
                <a:close/>
                <a:moveTo>
                  <a:pt x="327" y="133"/>
                </a:moveTo>
                <a:cubicBezTo>
                  <a:pt x="328" y="136"/>
                  <a:pt x="331" y="132"/>
                  <a:pt x="335" y="136"/>
                </a:cubicBezTo>
                <a:cubicBezTo>
                  <a:pt x="339" y="140"/>
                  <a:pt x="339" y="137"/>
                  <a:pt x="338" y="132"/>
                </a:cubicBezTo>
                <a:cubicBezTo>
                  <a:pt x="337" y="127"/>
                  <a:pt x="326" y="128"/>
                  <a:pt x="327" y="133"/>
                </a:cubicBezTo>
                <a:close/>
                <a:moveTo>
                  <a:pt x="263" y="170"/>
                </a:moveTo>
                <a:cubicBezTo>
                  <a:pt x="265" y="173"/>
                  <a:pt x="274" y="165"/>
                  <a:pt x="271" y="162"/>
                </a:cubicBezTo>
                <a:cubicBezTo>
                  <a:pt x="268" y="158"/>
                  <a:pt x="260" y="168"/>
                  <a:pt x="263" y="170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7" name="Freeform 85">
            <a:extLst>
              <a:ext uri="{FF2B5EF4-FFF2-40B4-BE49-F238E27FC236}">
                <a16:creationId xmlns:a16="http://schemas.microsoft.com/office/drawing/2014/main" id="{BB4F45AE-C759-C9C1-8ABC-8C3E3437EFF7}"/>
              </a:ext>
            </a:extLst>
          </p:cNvPr>
          <p:cNvSpPr>
            <a:spLocks/>
          </p:cNvSpPr>
          <p:nvPr/>
        </p:nvSpPr>
        <p:spPr bwMode="auto">
          <a:xfrm>
            <a:off x="2705192" y="2972715"/>
            <a:ext cx="537747" cy="610057"/>
          </a:xfrm>
          <a:custGeom>
            <a:avLst/>
            <a:gdLst/>
            <a:ahLst/>
            <a:cxnLst>
              <a:cxn ang="0">
                <a:pos x="137" y="43"/>
              </a:cxn>
              <a:cxn ang="0">
                <a:pos x="131" y="23"/>
              </a:cxn>
              <a:cxn ang="0">
                <a:pos x="121" y="29"/>
              </a:cxn>
              <a:cxn ang="0">
                <a:pos x="98" y="22"/>
              </a:cxn>
              <a:cxn ang="0">
                <a:pos x="75" y="3"/>
              </a:cxn>
              <a:cxn ang="0">
                <a:pos x="68" y="2"/>
              </a:cxn>
              <a:cxn ang="0">
                <a:pos x="68" y="7"/>
              </a:cxn>
              <a:cxn ang="0">
                <a:pos x="52" y="14"/>
              </a:cxn>
              <a:cxn ang="0">
                <a:pos x="55" y="25"/>
              </a:cxn>
              <a:cxn ang="0">
                <a:pos x="45" y="37"/>
              </a:cxn>
              <a:cxn ang="0">
                <a:pos x="37" y="38"/>
              </a:cxn>
              <a:cxn ang="0">
                <a:pos x="29" y="35"/>
              </a:cxn>
              <a:cxn ang="0">
                <a:pos x="1" y="39"/>
              </a:cxn>
              <a:cxn ang="0">
                <a:pos x="1" y="40"/>
              </a:cxn>
              <a:cxn ang="0">
                <a:pos x="13" y="63"/>
              </a:cxn>
              <a:cxn ang="0">
                <a:pos x="26" y="46"/>
              </a:cxn>
              <a:cxn ang="0">
                <a:pos x="39" y="73"/>
              </a:cxn>
              <a:cxn ang="0">
                <a:pos x="49" y="92"/>
              </a:cxn>
              <a:cxn ang="0">
                <a:pos x="68" y="107"/>
              </a:cxn>
              <a:cxn ang="0">
                <a:pos x="99" y="126"/>
              </a:cxn>
              <a:cxn ang="0">
                <a:pos x="103" y="132"/>
              </a:cxn>
              <a:cxn ang="0">
                <a:pos x="123" y="146"/>
              </a:cxn>
              <a:cxn ang="0">
                <a:pos x="129" y="148"/>
              </a:cxn>
              <a:cxn ang="0">
                <a:pos x="122" y="140"/>
              </a:cxn>
              <a:cxn ang="0">
                <a:pos x="109" y="130"/>
              </a:cxn>
              <a:cxn ang="0">
                <a:pos x="103" y="126"/>
              </a:cxn>
              <a:cxn ang="0">
                <a:pos x="97" y="117"/>
              </a:cxn>
              <a:cxn ang="0">
                <a:pos x="89" y="106"/>
              </a:cxn>
              <a:cxn ang="0">
                <a:pos x="67" y="83"/>
              </a:cxn>
              <a:cxn ang="0">
                <a:pos x="66" y="77"/>
              </a:cxn>
              <a:cxn ang="0">
                <a:pos x="58" y="64"/>
              </a:cxn>
              <a:cxn ang="0">
                <a:pos x="65" y="51"/>
              </a:cxn>
              <a:cxn ang="0">
                <a:pos x="73" y="50"/>
              </a:cxn>
              <a:cxn ang="0">
                <a:pos x="93" y="50"/>
              </a:cxn>
              <a:cxn ang="0">
                <a:pos x="110" y="52"/>
              </a:cxn>
              <a:cxn ang="0">
                <a:pos x="126" y="52"/>
              </a:cxn>
              <a:cxn ang="0">
                <a:pos x="136" y="60"/>
              </a:cxn>
              <a:cxn ang="0">
                <a:pos x="146" y="49"/>
              </a:cxn>
              <a:cxn ang="0">
                <a:pos x="137" y="43"/>
              </a:cxn>
            </a:cxnLst>
            <a:rect l="0" t="0" r="r" b="b"/>
            <a:pathLst>
              <a:path w="148" h="148">
                <a:moveTo>
                  <a:pt x="137" y="43"/>
                </a:moveTo>
                <a:cubicBezTo>
                  <a:pt x="134" y="40"/>
                  <a:pt x="136" y="28"/>
                  <a:pt x="131" y="23"/>
                </a:cubicBezTo>
                <a:cubicBezTo>
                  <a:pt x="124" y="22"/>
                  <a:pt x="128" y="27"/>
                  <a:pt x="121" y="29"/>
                </a:cubicBezTo>
                <a:cubicBezTo>
                  <a:pt x="114" y="31"/>
                  <a:pt x="104" y="22"/>
                  <a:pt x="98" y="22"/>
                </a:cubicBezTo>
                <a:cubicBezTo>
                  <a:pt x="91" y="22"/>
                  <a:pt x="98" y="17"/>
                  <a:pt x="75" y="3"/>
                </a:cubicBezTo>
                <a:cubicBezTo>
                  <a:pt x="73" y="2"/>
                  <a:pt x="70" y="0"/>
                  <a:pt x="68" y="2"/>
                </a:cubicBezTo>
                <a:cubicBezTo>
                  <a:pt x="67" y="4"/>
                  <a:pt x="70" y="4"/>
                  <a:pt x="68" y="7"/>
                </a:cubicBezTo>
                <a:cubicBezTo>
                  <a:pt x="67" y="9"/>
                  <a:pt x="54" y="11"/>
                  <a:pt x="52" y="14"/>
                </a:cubicBezTo>
                <a:cubicBezTo>
                  <a:pt x="50" y="16"/>
                  <a:pt x="56" y="22"/>
                  <a:pt x="55" y="25"/>
                </a:cubicBezTo>
                <a:cubicBezTo>
                  <a:pt x="54" y="29"/>
                  <a:pt x="44" y="28"/>
                  <a:pt x="45" y="37"/>
                </a:cubicBezTo>
                <a:cubicBezTo>
                  <a:pt x="46" y="43"/>
                  <a:pt x="42" y="40"/>
                  <a:pt x="37" y="38"/>
                </a:cubicBezTo>
                <a:cubicBezTo>
                  <a:pt x="32" y="35"/>
                  <a:pt x="37" y="43"/>
                  <a:pt x="29" y="35"/>
                </a:cubicBezTo>
                <a:cubicBezTo>
                  <a:pt x="24" y="30"/>
                  <a:pt x="31" y="39"/>
                  <a:pt x="1" y="39"/>
                </a:cubicBezTo>
                <a:cubicBezTo>
                  <a:pt x="1" y="39"/>
                  <a:pt x="1" y="39"/>
                  <a:pt x="1" y="40"/>
                </a:cubicBezTo>
                <a:cubicBezTo>
                  <a:pt x="0" y="45"/>
                  <a:pt x="10" y="71"/>
                  <a:pt x="13" y="63"/>
                </a:cubicBezTo>
                <a:cubicBezTo>
                  <a:pt x="16" y="55"/>
                  <a:pt x="16" y="39"/>
                  <a:pt x="26" y="46"/>
                </a:cubicBezTo>
                <a:cubicBezTo>
                  <a:pt x="42" y="59"/>
                  <a:pt x="28" y="61"/>
                  <a:pt x="39" y="73"/>
                </a:cubicBezTo>
                <a:cubicBezTo>
                  <a:pt x="50" y="85"/>
                  <a:pt x="31" y="78"/>
                  <a:pt x="49" y="92"/>
                </a:cubicBezTo>
                <a:cubicBezTo>
                  <a:pt x="67" y="107"/>
                  <a:pt x="56" y="108"/>
                  <a:pt x="68" y="107"/>
                </a:cubicBezTo>
                <a:cubicBezTo>
                  <a:pt x="79" y="105"/>
                  <a:pt x="88" y="116"/>
                  <a:pt x="99" y="126"/>
                </a:cubicBezTo>
                <a:cubicBezTo>
                  <a:pt x="82" y="122"/>
                  <a:pt x="83" y="125"/>
                  <a:pt x="103" y="132"/>
                </a:cubicBezTo>
                <a:cubicBezTo>
                  <a:pt x="122" y="139"/>
                  <a:pt x="118" y="146"/>
                  <a:pt x="123" y="146"/>
                </a:cubicBezTo>
                <a:cubicBezTo>
                  <a:pt x="128" y="145"/>
                  <a:pt x="126" y="146"/>
                  <a:pt x="129" y="148"/>
                </a:cubicBezTo>
                <a:cubicBezTo>
                  <a:pt x="133" y="141"/>
                  <a:pt x="123" y="145"/>
                  <a:pt x="122" y="140"/>
                </a:cubicBezTo>
                <a:cubicBezTo>
                  <a:pt x="119" y="136"/>
                  <a:pt x="111" y="134"/>
                  <a:pt x="109" y="130"/>
                </a:cubicBezTo>
                <a:cubicBezTo>
                  <a:pt x="106" y="126"/>
                  <a:pt x="102" y="128"/>
                  <a:pt x="103" y="126"/>
                </a:cubicBezTo>
                <a:cubicBezTo>
                  <a:pt x="104" y="123"/>
                  <a:pt x="103" y="121"/>
                  <a:pt x="97" y="117"/>
                </a:cubicBezTo>
                <a:cubicBezTo>
                  <a:pt x="90" y="113"/>
                  <a:pt x="94" y="109"/>
                  <a:pt x="89" y="106"/>
                </a:cubicBezTo>
                <a:cubicBezTo>
                  <a:pt x="83" y="104"/>
                  <a:pt x="72" y="84"/>
                  <a:pt x="67" y="83"/>
                </a:cubicBezTo>
                <a:cubicBezTo>
                  <a:pt x="62" y="83"/>
                  <a:pt x="70" y="79"/>
                  <a:pt x="66" y="77"/>
                </a:cubicBezTo>
                <a:cubicBezTo>
                  <a:pt x="63" y="75"/>
                  <a:pt x="63" y="66"/>
                  <a:pt x="58" y="64"/>
                </a:cubicBezTo>
                <a:cubicBezTo>
                  <a:pt x="52" y="61"/>
                  <a:pt x="55" y="39"/>
                  <a:pt x="65" y="51"/>
                </a:cubicBezTo>
                <a:cubicBezTo>
                  <a:pt x="71" y="58"/>
                  <a:pt x="69" y="56"/>
                  <a:pt x="73" y="50"/>
                </a:cubicBezTo>
                <a:cubicBezTo>
                  <a:pt x="77" y="44"/>
                  <a:pt x="89" y="52"/>
                  <a:pt x="93" y="50"/>
                </a:cubicBezTo>
                <a:cubicBezTo>
                  <a:pt x="97" y="48"/>
                  <a:pt x="104" y="57"/>
                  <a:pt x="110" y="52"/>
                </a:cubicBezTo>
                <a:cubicBezTo>
                  <a:pt x="115" y="47"/>
                  <a:pt x="121" y="54"/>
                  <a:pt x="126" y="52"/>
                </a:cubicBezTo>
                <a:cubicBezTo>
                  <a:pt x="130" y="50"/>
                  <a:pt x="127" y="61"/>
                  <a:pt x="136" y="60"/>
                </a:cubicBezTo>
                <a:cubicBezTo>
                  <a:pt x="138" y="48"/>
                  <a:pt x="144" y="52"/>
                  <a:pt x="146" y="49"/>
                </a:cubicBezTo>
                <a:cubicBezTo>
                  <a:pt x="148" y="45"/>
                  <a:pt x="144" y="50"/>
                  <a:pt x="137" y="43"/>
                </a:cubicBezTo>
                <a:close/>
              </a:path>
            </a:pathLst>
          </a:custGeom>
          <a:solidFill>
            <a:schemeClr val="tx2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8" name="Freeform 86">
            <a:extLst>
              <a:ext uri="{FF2B5EF4-FFF2-40B4-BE49-F238E27FC236}">
                <a16:creationId xmlns:a16="http://schemas.microsoft.com/office/drawing/2014/main" id="{B96449D4-3163-0595-B9AD-FFCA69FDD22B}"/>
              </a:ext>
            </a:extLst>
          </p:cNvPr>
          <p:cNvSpPr>
            <a:spLocks/>
          </p:cNvSpPr>
          <p:nvPr/>
        </p:nvSpPr>
        <p:spPr bwMode="auto">
          <a:xfrm>
            <a:off x="2959594" y="3454885"/>
            <a:ext cx="76168" cy="20739"/>
          </a:xfrm>
          <a:custGeom>
            <a:avLst/>
            <a:gdLst/>
            <a:ahLst/>
            <a:cxnLst>
              <a:cxn ang="0">
                <a:pos x="17" y="2"/>
              </a:cxn>
              <a:cxn ang="0">
                <a:pos x="4" y="1"/>
              </a:cxn>
              <a:cxn ang="0">
                <a:pos x="7" y="3"/>
              </a:cxn>
              <a:cxn ang="0">
                <a:pos x="17" y="2"/>
              </a:cxn>
            </a:cxnLst>
            <a:rect l="0" t="0" r="r" b="b"/>
            <a:pathLst>
              <a:path w="21" h="5">
                <a:moveTo>
                  <a:pt x="17" y="2"/>
                </a:moveTo>
                <a:cubicBezTo>
                  <a:pt x="15" y="1"/>
                  <a:pt x="8" y="0"/>
                  <a:pt x="4" y="1"/>
                </a:cubicBezTo>
                <a:cubicBezTo>
                  <a:pt x="0" y="1"/>
                  <a:pt x="0" y="2"/>
                  <a:pt x="7" y="3"/>
                </a:cubicBezTo>
                <a:cubicBezTo>
                  <a:pt x="15" y="4"/>
                  <a:pt x="21" y="5"/>
                  <a:pt x="17" y="2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9" name="Freeform 87">
            <a:extLst>
              <a:ext uri="{FF2B5EF4-FFF2-40B4-BE49-F238E27FC236}">
                <a16:creationId xmlns:a16="http://schemas.microsoft.com/office/drawing/2014/main" id="{6857D4E3-7648-3239-BF57-D7B1772AE2F9}"/>
              </a:ext>
            </a:extLst>
          </p:cNvPr>
          <p:cNvSpPr>
            <a:spLocks/>
          </p:cNvSpPr>
          <p:nvPr/>
        </p:nvSpPr>
        <p:spPr bwMode="auto">
          <a:xfrm>
            <a:off x="2959594" y="3427233"/>
            <a:ext cx="57888" cy="24195"/>
          </a:xfrm>
          <a:custGeom>
            <a:avLst/>
            <a:gdLst/>
            <a:ahLst/>
            <a:cxnLst>
              <a:cxn ang="0">
                <a:pos x="2" y="3"/>
              </a:cxn>
              <a:cxn ang="0">
                <a:pos x="12" y="4"/>
              </a:cxn>
              <a:cxn ang="0">
                <a:pos x="2" y="3"/>
              </a:cxn>
            </a:cxnLst>
            <a:rect l="0" t="0" r="r" b="b"/>
            <a:pathLst>
              <a:path w="16" h="6">
                <a:moveTo>
                  <a:pt x="2" y="3"/>
                </a:moveTo>
                <a:cubicBezTo>
                  <a:pt x="4" y="5"/>
                  <a:pt x="9" y="6"/>
                  <a:pt x="12" y="4"/>
                </a:cubicBezTo>
                <a:cubicBezTo>
                  <a:pt x="16" y="3"/>
                  <a:pt x="0" y="0"/>
                  <a:pt x="2" y="3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" name="Freeform 88">
            <a:extLst>
              <a:ext uri="{FF2B5EF4-FFF2-40B4-BE49-F238E27FC236}">
                <a16:creationId xmlns:a16="http://schemas.microsoft.com/office/drawing/2014/main" id="{B3966DCE-7483-66F0-B05B-C4614299700A}"/>
              </a:ext>
            </a:extLst>
          </p:cNvPr>
          <p:cNvSpPr>
            <a:spLocks/>
          </p:cNvSpPr>
          <p:nvPr/>
        </p:nvSpPr>
        <p:spPr bwMode="auto">
          <a:xfrm>
            <a:off x="2970258" y="3484265"/>
            <a:ext cx="62458" cy="24195"/>
          </a:xfrm>
          <a:custGeom>
            <a:avLst/>
            <a:gdLst/>
            <a:ahLst/>
            <a:cxnLst>
              <a:cxn ang="0">
                <a:pos x="5" y="4"/>
              </a:cxn>
              <a:cxn ang="0">
                <a:pos x="10" y="5"/>
              </a:cxn>
              <a:cxn ang="0">
                <a:pos x="16" y="3"/>
              </a:cxn>
              <a:cxn ang="0">
                <a:pos x="5" y="4"/>
              </a:cxn>
            </a:cxnLst>
            <a:rect l="0" t="0" r="r" b="b"/>
            <a:pathLst>
              <a:path w="17" h="6">
                <a:moveTo>
                  <a:pt x="5" y="4"/>
                </a:moveTo>
                <a:cubicBezTo>
                  <a:pt x="6" y="6"/>
                  <a:pt x="6" y="5"/>
                  <a:pt x="10" y="5"/>
                </a:cubicBezTo>
                <a:cubicBezTo>
                  <a:pt x="14" y="4"/>
                  <a:pt x="17" y="4"/>
                  <a:pt x="16" y="3"/>
                </a:cubicBezTo>
                <a:cubicBezTo>
                  <a:pt x="14" y="2"/>
                  <a:pt x="0" y="0"/>
                  <a:pt x="5" y="4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" name="Freeform 89">
            <a:extLst>
              <a:ext uri="{FF2B5EF4-FFF2-40B4-BE49-F238E27FC236}">
                <a16:creationId xmlns:a16="http://schemas.microsoft.com/office/drawing/2014/main" id="{16B3402E-6B0C-1D50-D5FC-87435915A745}"/>
              </a:ext>
            </a:extLst>
          </p:cNvPr>
          <p:cNvSpPr>
            <a:spLocks/>
          </p:cNvSpPr>
          <p:nvPr/>
        </p:nvSpPr>
        <p:spPr bwMode="auto">
          <a:xfrm>
            <a:off x="2785931" y="3171459"/>
            <a:ext cx="36560" cy="36292"/>
          </a:xfrm>
          <a:custGeom>
            <a:avLst/>
            <a:gdLst/>
            <a:ahLst/>
            <a:cxnLst>
              <a:cxn ang="0">
                <a:pos x="8" y="5"/>
              </a:cxn>
              <a:cxn ang="0">
                <a:pos x="3" y="0"/>
              </a:cxn>
              <a:cxn ang="0">
                <a:pos x="2" y="4"/>
              </a:cxn>
              <a:cxn ang="0">
                <a:pos x="10" y="8"/>
              </a:cxn>
              <a:cxn ang="0">
                <a:pos x="8" y="5"/>
              </a:cxn>
            </a:cxnLst>
            <a:rect l="0" t="0" r="r" b="b"/>
            <a:pathLst>
              <a:path w="10" h="9">
                <a:moveTo>
                  <a:pt x="8" y="5"/>
                </a:moveTo>
                <a:cubicBezTo>
                  <a:pt x="5" y="3"/>
                  <a:pt x="6" y="1"/>
                  <a:pt x="3" y="0"/>
                </a:cubicBezTo>
                <a:cubicBezTo>
                  <a:pt x="1" y="0"/>
                  <a:pt x="3" y="1"/>
                  <a:pt x="2" y="4"/>
                </a:cubicBezTo>
                <a:cubicBezTo>
                  <a:pt x="0" y="6"/>
                  <a:pt x="6" y="9"/>
                  <a:pt x="10" y="8"/>
                </a:cubicBezTo>
                <a:cubicBezTo>
                  <a:pt x="10" y="8"/>
                  <a:pt x="10" y="7"/>
                  <a:pt x="8" y="5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2" name="Freeform 90">
            <a:extLst>
              <a:ext uri="{FF2B5EF4-FFF2-40B4-BE49-F238E27FC236}">
                <a16:creationId xmlns:a16="http://schemas.microsoft.com/office/drawing/2014/main" id="{37D93834-102F-9D24-78C3-4FC0E11C59DA}"/>
              </a:ext>
            </a:extLst>
          </p:cNvPr>
          <p:cNvSpPr>
            <a:spLocks/>
          </p:cNvSpPr>
          <p:nvPr/>
        </p:nvSpPr>
        <p:spPr bwMode="auto">
          <a:xfrm>
            <a:off x="2770697" y="3166274"/>
            <a:ext cx="28944" cy="95051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11"/>
              </a:cxn>
              <a:cxn ang="0">
                <a:pos x="7" y="21"/>
              </a:cxn>
              <a:cxn ang="0">
                <a:pos x="3" y="3"/>
              </a:cxn>
              <a:cxn ang="0">
                <a:pos x="3" y="8"/>
              </a:cxn>
            </a:cxnLst>
            <a:rect l="0" t="0" r="r" b="b"/>
            <a:pathLst>
              <a:path w="8" h="23">
                <a:moveTo>
                  <a:pt x="3" y="8"/>
                </a:moveTo>
                <a:cubicBezTo>
                  <a:pt x="5" y="14"/>
                  <a:pt x="2" y="10"/>
                  <a:pt x="2" y="11"/>
                </a:cubicBezTo>
                <a:cubicBezTo>
                  <a:pt x="1" y="13"/>
                  <a:pt x="3" y="17"/>
                  <a:pt x="7" y="21"/>
                </a:cubicBezTo>
                <a:cubicBezTo>
                  <a:pt x="8" y="23"/>
                  <a:pt x="4" y="6"/>
                  <a:pt x="3" y="3"/>
                </a:cubicBezTo>
                <a:cubicBezTo>
                  <a:pt x="3" y="0"/>
                  <a:pt x="0" y="3"/>
                  <a:pt x="3" y="8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3" name="Freeform 91">
            <a:extLst>
              <a:ext uri="{FF2B5EF4-FFF2-40B4-BE49-F238E27FC236}">
                <a16:creationId xmlns:a16="http://schemas.microsoft.com/office/drawing/2014/main" id="{7DE9F0D2-7848-C058-7DFD-D074F12E34B1}"/>
              </a:ext>
            </a:extLst>
          </p:cNvPr>
          <p:cNvSpPr>
            <a:spLocks/>
          </p:cNvSpPr>
          <p:nvPr/>
        </p:nvSpPr>
        <p:spPr bwMode="auto">
          <a:xfrm>
            <a:off x="2807258" y="3237131"/>
            <a:ext cx="51794" cy="69129"/>
          </a:xfrm>
          <a:custGeom>
            <a:avLst/>
            <a:gdLst/>
            <a:ahLst/>
            <a:cxnLst>
              <a:cxn ang="0">
                <a:pos x="6" y="6"/>
              </a:cxn>
              <a:cxn ang="0">
                <a:pos x="1" y="4"/>
              </a:cxn>
              <a:cxn ang="0">
                <a:pos x="11" y="14"/>
              </a:cxn>
              <a:cxn ang="0">
                <a:pos x="6" y="6"/>
              </a:cxn>
            </a:cxnLst>
            <a:rect l="0" t="0" r="r" b="b"/>
            <a:pathLst>
              <a:path w="14" h="17">
                <a:moveTo>
                  <a:pt x="6" y="6"/>
                </a:moveTo>
                <a:cubicBezTo>
                  <a:pt x="2" y="3"/>
                  <a:pt x="0" y="0"/>
                  <a:pt x="1" y="4"/>
                </a:cubicBezTo>
                <a:cubicBezTo>
                  <a:pt x="3" y="7"/>
                  <a:pt x="6" y="10"/>
                  <a:pt x="11" y="14"/>
                </a:cubicBezTo>
                <a:cubicBezTo>
                  <a:pt x="14" y="17"/>
                  <a:pt x="10" y="10"/>
                  <a:pt x="6" y="6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Freeform 92">
            <a:extLst>
              <a:ext uri="{FF2B5EF4-FFF2-40B4-BE49-F238E27FC236}">
                <a16:creationId xmlns:a16="http://schemas.microsoft.com/office/drawing/2014/main" id="{03B5A7AE-9C0B-66A4-FB56-A85CE565FC60}"/>
              </a:ext>
            </a:extLst>
          </p:cNvPr>
          <p:cNvSpPr>
            <a:spLocks/>
          </p:cNvSpPr>
          <p:nvPr/>
        </p:nvSpPr>
        <p:spPr bwMode="auto">
          <a:xfrm>
            <a:off x="1626652" y="3529198"/>
            <a:ext cx="25897" cy="32836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7" y="6"/>
              </a:cxn>
              <a:cxn ang="0">
                <a:pos x="0" y="2"/>
              </a:cxn>
            </a:cxnLst>
            <a:rect l="0" t="0" r="r" b="b"/>
            <a:pathLst>
              <a:path w="7" h="8">
                <a:moveTo>
                  <a:pt x="0" y="2"/>
                </a:moveTo>
                <a:cubicBezTo>
                  <a:pt x="0" y="8"/>
                  <a:pt x="5" y="8"/>
                  <a:pt x="7" y="6"/>
                </a:cubicBezTo>
                <a:cubicBezTo>
                  <a:pt x="7" y="4"/>
                  <a:pt x="5" y="0"/>
                  <a:pt x="0" y="2"/>
                </a:cubicBezTo>
                <a:close/>
              </a:path>
            </a:pathLst>
          </a:custGeom>
          <a:solidFill>
            <a:srgbClr val="C0BAA7"/>
          </a:solidFill>
          <a:ln w="3175" cap="rnd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1559D77-759E-30CE-4D1E-724DF6C9D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4074" y="1263517"/>
            <a:ext cx="5934903" cy="1848108"/>
          </a:xfrm>
          <a:prstGeom prst="rect">
            <a:avLst/>
          </a:prstGeom>
        </p:spPr>
      </p:pic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8E97E57-7303-03C5-1541-7A6B4B742085}"/>
              </a:ext>
            </a:extLst>
          </p:cNvPr>
          <p:cNvSpPr/>
          <p:nvPr/>
        </p:nvSpPr>
        <p:spPr>
          <a:xfrm>
            <a:off x="4664906" y="3582772"/>
            <a:ext cx="6533328" cy="1193040"/>
          </a:xfrm>
          <a:prstGeom prst="roundRect">
            <a:avLst/>
          </a:prstGeom>
          <a:solidFill>
            <a:srgbClr val="E2E2FE"/>
          </a:solidFill>
          <a:ln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Quindi...</a:t>
            </a:r>
          </a:p>
          <a:p>
            <a:pPr marL="285750" indent="-285750" algn="ctr"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Albania la pensione non è considerata reddito</a:t>
            </a: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 completa detassazione</a:t>
            </a:r>
          </a:p>
          <a:p>
            <a:pPr marL="285750" indent="-285750" algn="ctr">
              <a:buClr>
                <a:srgbClr val="02026A"/>
              </a:buClr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Essere residente in Albania (più di 183 giorni/anno)</a:t>
            </a:r>
          </a:p>
          <a:p>
            <a:pPr marL="285750" indent="-285750" algn="ctr">
              <a:buFontTx/>
              <a:buChar char="-"/>
            </a:pPr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Fatto salvo l’art. 19 (che richiede la CITTADINANZA per l’esenzione)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887F5BF0-A542-66EC-7493-8532F2B9DA8E}"/>
              </a:ext>
            </a:extLst>
          </p:cNvPr>
          <p:cNvSpPr/>
          <p:nvPr/>
        </p:nvSpPr>
        <p:spPr>
          <a:xfrm>
            <a:off x="1327132" y="5220906"/>
            <a:ext cx="4276436" cy="1041159"/>
          </a:xfrm>
          <a:prstGeom prst="roundRect">
            <a:avLst/>
          </a:prstGeom>
          <a:solidFill>
            <a:srgbClr val="E2E2FE"/>
          </a:solidFill>
          <a:ln>
            <a:solidFill>
              <a:srgbClr val="02026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L’Italia rinuncia alla ritenuta d’imposta in ossequio alla convenzione.. Quindi</a:t>
            </a:r>
          </a:p>
          <a:p>
            <a:pPr algn="ctr"/>
            <a:endParaRPr lang="it-IT" sz="1600" dirty="0">
              <a:solidFill>
                <a:srgbClr val="02026A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it-IT" sz="1600" b="1" u="sng" dirty="0">
                <a:solidFill>
                  <a:srgbClr val="02026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DOPPIA NON IMPOSIZIONE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F7A3718A-706A-93CA-2CED-E86693D92A44}"/>
              </a:ext>
            </a:extLst>
          </p:cNvPr>
          <p:cNvCxnSpPr>
            <a:stCxn id="47" idx="1"/>
            <a:endCxn id="48" idx="0"/>
          </p:cNvCxnSpPr>
          <p:nvPr/>
        </p:nvCxnSpPr>
        <p:spPr>
          <a:xfrm rot="10800000" flipV="1">
            <a:off x="3465350" y="4179292"/>
            <a:ext cx="1199556" cy="1041614"/>
          </a:xfrm>
          <a:prstGeom prst="bentConnector2">
            <a:avLst/>
          </a:prstGeom>
          <a:ln w="28575">
            <a:solidFill>
              <a:srgbClr val="02026A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247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75,13,Slide120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18366</TotalTime>
  <Words>817</Words>
  <Application>Microsoft Office PowerPoint</Application>
  <PresentationFormat>Widescreen</PresentationFormat>
  <Paragraphs>96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Wingdings</vt:lpstr>
      <vt:lpstr>Simple Light</vt:lpstr>
      <vt:lpstr>PowerPoint Presentation</vt:lpstr>
      <vt:lpstr>Soluzioni alla doppia imposizione</vt:lpstr>
      <vt:lpstr>Struttura del Modello OCSE</vt:lpstr>
      <vt:lpstr>Il rapporto tra art. 165 TUIR e le Convenzioni</vt:lpstr>
      <vt:lpstr>Finalità del Modello OCSE</vt:lpstr>
      <vt:lpstr>Esempio.. l’art. 23 della Convenzione</vt:lpstr>
      <vt:lpstr>Convenzione Italia - San Marino</vt:lpstr>
      <vt:lpstr>PowerPoint Presentation</vt:lpstr>
      <vt:lpstr>Esempi pratici: Albania</vt:lpstr>
      <vt:lpstr>Esempi pratici: Bulgaria</vt:lpstr>
      <vt:lpstr>Esempi pratici: Rep. Slovacca</vt:lpstr>
      <vt:lpstr>Conclusioni</vt:lpstr>
      <vt:lpstr>Grazie per l’attenzione!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Trade and Taxation</dc:title>
  <dc:subject/>
  <dc:creator>Amnna Miotto and Marco Greggi</dc:creator>
  <cp:keywords/>
  <dc:description/>
  <cp:lastModifiedBy>Anna Miotto (IT)</cp:lastModifiedBy>
  <cp:revision>249</cp:revision>
  <dcterms:modified xsi:type="dcterms:W3CDTF">2024-11-12T16:47:36Z</dcterms:modified>
  <cp:category/>
</cp:coreProperties>
</file>