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 id="2147483686" r:id="rId3"/>
  </p:sldMasterIdLst>
  <p:notesMasterIdLst>
    <p:notesMasterId r:id="rId38"/>
  </p:notesMasterIdLst>
  <p:sldIdLst>
    <p:sldId id="256" r:id="rId4"/>
    <p:sldId id="262" r:id="rId5"/>
    <p:sldId id="263" r:id="rId6"/>
    <p:sldId id="264" r:id="rId7"/>
    <p:sldId id="266" r:id="rId8"/>
    <p:sldId id="265" r:id="rId9"/>
    <p:sldId id="279" r:id="rId10"/>
    <p:sldId id="289" r:id="rId11"/>
    <p:sldId id="292" r:id="rId12"/>
    <p:sldId id="296" r:id="rId13"/>
    <p:sldId id="297" r:id="rId14"/>
    <p:sldId id="298" r:id="rId15"/>
    <p:sldId id="299" r:id="rId16"/>
    <p:sldId id="294" r:id="rId17"/>
    <p:sldId id="300" r:id="rId18"/>
    <p:sldId id="301" r:id="rId19"/>
    <p:sldId id="295" r:id="rId20"/>
    <p:sldId id="302" r:id="rId21"/>
    <p:sldId id="257" r:id="rId22"/>
    <p:sldId id="500" r:id="rId23"/>
    <p:sldId id="501" r:id="rId24"/>
    <p:sldId id="283" r:id="rId25"/>
    <p:sldId id="502" r:id="rId26"/>
    <p:sldId id="503" r:id="rId27"/>
    <p:sldId id="504" r:id="rId28"/>
    <p:sldId id="509" r:id="rId29"/>
    <p:sldId id="317" r:id="rId30"/>
    <p:sldId id="510" r:id="rId31"/>
    <p:sldId id="505" r:id="rId32"/>
    <p:sldId id="499" r:id="rId33"/>
    <p:sldId id="506" r:id="rId34"/>
    <p:sldId id="507" r:id="rId35"/>
    <p:sldId id="508" r:id="rId36"/>
    <p:sldId id="275" r:id="rId37"/>
  </p:sldIdLst>
  <p:sldSz cx="9144000" cy="5143500" type="screen16x9"/>
  <p:notesSz cx="6858000" cy="9144000"/>
  <p:embeddedFontLst>
    <p:embeddedFont>
      <p:font typeface="Bebas Neue" panose="020B0606020202050201" pitchFamily="34" charset="0"/>
      <p:regular r:id="rId39"/>
    </p:embeddedFont>
    <p:embeddedFont>
      <p:font typeface="Lato" panose="020F0502020204030203" pitchFamily="34" charset="0"/>
      <p:regular r:id="rId40"/>
      <p:bold r:id="rId41"/>
      <p:italic r:id="rId42"/>
      <p:boldItalic r:id="rId43"/>
    </p:embeddedFont>
    <p:embeddedFont>
      <p:font typeface="Lucida Sans Unicode" panose="020B0602030504020204" pitchFamily="34" charset="0"/>
      <p:regular r:id="rId44"/>
    </p:embeddedFont>
    <p:embeddedFont>
      <p:font typeface="Playfair Display" panose="00000500000000000000" pitchFamily="2" charset="0"/>
      <p:regular r:id="rId45"/>
      <p:bold r:id="rId46"/>
      <p:italic r:id="rId47"/>
      <p:boldItalic r:id="rId48"/>
    </p:embeddedFont>
    <p:embeddedFont>
      <p:font typeface="Proxima Nova" panose="020B0604020202020204" charset="0"/>
      <p:regular r:id="rId49"/>
      <p:bold r:id="rId50"/>
      <p:italic r:id="rId51"/>
      <p:boldItalic r:id="rId52"/>
    </p:embeddedFont>
    <p:embeddedFont>
      <p:font typeface="Proxima Nova Semibold" panose="020B060402020202020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131874-D734-4B3E-B916-F8F59CC31549}">
  <a:tblStyle styleId="{78131874-D734-4B3E-B916-F8F59CC3154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0"/>
  </p:normalViewPr>
  <p:slideViewPr>
    <p:cSldViewPr snapToGrid="0">
      <p:cViewPr varScale="1">
        <p:scale>
          <a:sx n="105" d="100"/>
          <a:sy n="105" d="100"/>
        </p:scale>
        <p:origin x="80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viewProps" Target="viewProps.xml"/><Relationship Id="rId5" Type="http://schemas.openxmlformats.org/officeDocument/2006/relationships/slide" Target="slides/slide2.xml"/><Relationship Id="rId61" Type="http://schemas.microsoft.com/office/2016/11/relationships/changesInfo" Target="changesInfos/changesInfo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5.xml"/><Relationship Id="rId51" Type="http://schemas.openxmlformats.org/officeDocument/2006/relationships/font" Target="fonts/font13.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1.fntdata"/><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édouane Flore" userId="74b9e3b4835828ca" providerId="LiveId" clId="{7947ACFB-1D52-487C-88F1-11B3F7F9FC49}"/>
    <pc:docChg chg="modSld">
      <pc:chgData name="Rédouane Flore" userId="74b9e3b4835828ca" providerId="LiveId" clId="{7947ACFB-1D52-487C-88F1-11B3F7F9FC49}" dt="2025-03-19T20:57:29.239" v="7" actId="20577"/>
      <pc:docMkLst>
        <pc:docMk/>
      </pc:docMkLst>
      <pc:sldChg chg="modSp mod">
        <pc:chgData name="Rédouane Flore" userId="74b9e3b4835828ca" providerId="LiveId" clId="{7947ACFB-1D52-487C-88F1-11B3F7F9FC49}" dt="2025-03-19T20:57:29.239" v="7" actId="20577"/>
        <pc:sldMkLst>
          <pc:docMk/>
          <pc:sldMk cId="0" sldId="262"/>
        </pc:sldMkLst>
        <pc:spChg chg="mod">
          <ac:chgData name="Rédouane Flore" userId="74b9e3b4835828ca" providerId="LiveId" clId="{7947ACFB-1D52-487C-88F1-11B3F7F9FC49}" dt="2025-03-19T20:57:29.239" v="7" actId="20577"/>
          <ac:spMkLst>
            <pc:docMk/>
            <pc:sldMk cId="0" sldId="262"/>
            <ac:spMk id="1782" creationId="{00000000-0000-0000-0000-000000000000}"/>
          </ac:spMkLst>
        </pc:spChg>
      </pc:sldChg>
    </pc:docChg>
  </pc:docChgLst>
  <pc:docChgLst>
    <pc:chgData name="Rédouane Flore" userId="74b9e3b4835828ca" providerId="LiveId" clId="{E8953FCF-2033-4BAC-8DFE-051B3FA78659}"/>
    <pc:docChg chg="undo redo custSel addSld delSld modSld">
      <pc:chgData name="Rédouane Flore" userId="74b9e3b4835828ca" providerId="LiveId" clId="{E8953FCF-2033-4BAC-8DFE-051B3FA78659}" dt="2025-03-17T10:05:01.367" v="401" actId="2696"/>
      <pc:docMkLst>
        <pc:docMk/>
      </pc:docMkLst>
      <pc:sldChg chg="modSp mod">
        <pc:chgData name="Rédouane Flore" userId="74b9e3b4835828ca" providerId="LiveId" clId="{E8953FCF-2033-4BAC-8DFE-051B3FA78659}" dt="2025-03-13T14:34:26.332" v="39" actId="14100"/>
        <pc:sldMkLst>
          <pc:docMk/>
          <pc:sldMk cId="0" sldId="256"/>
        </pc:sldMkLst>
        <pc:spChg chg="mod">
          <ac:chgData name="Rédouane Flore" userId="74b9e3b4835828ca" providerId="LiveId" clId="{E8953FCF-2033-4BAC-8DFE-051B3FA78659}" dt="2025-03-13T14:34:26.332" v="39" actId="14100"/>
          <ac:spMkLst>
            <pc:docMk/>
            <pc:sldMk cId="0" sldId="256"/>
            <ac:spMk id="1510" creationId="{00000000-0000-0000-0000-000000000000}"/>
          </ac:spMkLst>
        </pc:spChg>
      </pc:sldChg>
      <pc:sldChg chg="modSp add del mod">
        <pc:chgData name="Rédouane Flore" userId="74b9e3b4835828ca" providerId="LiveId" clId="{E8953FCF-2033-4BAC-8DFE-051B3FA78659}" dt="2025-03-13T14:35:45.584" v="43" actId="2696"/>
        <pc:sldMkLst>
          <pc:docMk/>
          <pc:sldMk cId="0" sldId="257"/>
        </pc:sldMkLst>
        <pc:spChg chg="mod">
          <ac:chgData name="Rédouane Flore" userId="74b9e3b4835828ca" providerId="LiveId" clId="{E8953FCF-2033-4BAC-8DFE-051B3FA78659}" dt="2025-03-13T14:35:21.036" v="42" actId="27636"/>
          <ac:spMkLst>
            <pc:docMk/>
            <pc:sldMk cId="0" sldId="257"/>
            <ac:spMk id="2" creationId="{8392BEF4-892E-58F6-1D7B-5C4C36E88C0D}"/>
          </ac:spMkLst>
        </pc:spChg>
      </pc:sldChg>
      <pc:sldChg chg="delSp del mod">
        <pc:chgData name="Rédouane Flore" userId="74b9e3b4835828ca" providerId="LiveId" clId="{E8953FCF-2033-4BAC-8DFE-051B3FA78659}" dt="2025-03-13T14:41:48.370" v="75" actId="2696"/>
        <pc:sldMkLst>
          <pc:docMk/>
          <pc:sldMk cId="0" sldId="258"/>
        </pc:sldMkLst>
      </pc:sldChg>
      <pc:sldChg chg="del">
        <pc:chgData name="Rédouane Flore" userId="74b9e3b4835828ca" providerId="LiveId" clId="{E8953FCF-2033-4BAC-8DFE-051B3FA78659}" dt="2025-03-13T14:41:45.544" v="74" actId="2696"/>
        <pc:sldMkLst>
          <pc:docMk/>
          <pc:sldMk cId="0" sldId="261"/>
        </pc:sldMkLst>
      </pc:sldChg>
      <pc:sldChg chg="modSp mod">
        <pc:chgData name="Rédouane Flore" userId="74b9e3b4835828ca" providerId="LiveId" clId="{E8953FCF-2033-4BAC-8DFE-051B3FA78659}" dt="2025-03-15T16:25:26.300" v="116" actId="20577"/>
        <pc:sldMkLst>
          <pc:docMk/>
          <pc:sldMk cId="0" sldId="262"/>
        </pc:sldMkLst>
        <pc:spChg chg="mod">
          <ac:chgData name="Rédouane Flore" userId="74b9e3b4835828ca" providerId="LiveId" clId="{E8953FCF-2033-4BAC-8DFE-051B3FA78659}" dt="2025-03-15T16:25:26.300" v="116" actId="20577"/>
          <ac:spMkLst>
            <pc:docMk/>
            <pc:sldMk cId="0" sldId="262"/>
            <ac:spMk id="1782" creationId="{00000000-0000-0000-0000-000000000000}"/>
          </ac:spMkLst>
        </pc:spChg>
      </pc:sldChg>
      <pc:sldChg chg="modSp mod">
        <pc:chgData name="Rédouane Flore" userId="74b9e3b4835828ca" providerId="LiveId" clId="{E8953FCF-2033-4BAC-8DFE-051B3FA78659}" dt="2025-03-13T14:42:58.807" v="108" actId="20577"/>
        <pc:sldMkLst>
          <pc:docMk/>
          <pc:sldMk cId="0" sldId="263"/>
        </pc:sldMkLst>
        <pc:spChg chg="mod">
          <ac:chgData name="Rédouane Flore" userId="74b9e3b4835828ca" providerId="LiveId" clId="{E8953FCF-2033-4BAC-8DFE-051B3FA78659}" dt="2025-03-13T14:42:58.807" v="108" actId="20577"/>
          <ac:spMkLst>
            <pc:docMk/>
            <pc:sldMk cId="0" sldId="263"/>
            <ac:spMk id="1789" creationId="{00000000-0000-0000-0000-000000000000}"/>
          </ac:spMkLst>
        </pc:spChg>
      </pc:sldChg>
      <pc:sldChg chg="modSp mod">
        <pc:chgData name="Rédouane Flore" userId="74b9e3b4835828ca" providerId="LiveId" clId="{E8953FCF-2033-4BAC-8DFE-051B3FA78659}" dt="2025-03-17T10:02:02.046" v="136" actId="20577"/>
        <pc:sldMkLst>
          <pc:docMk/>
          <pc:sldMk cId="0" sldId="264"/>
        </pc:sldMkLst>
        <pc:spChg chg="mod">
          <ac:chgData name="Rédouane Flore" userId="74b9e3b4835828ca" providerId="LiveId" clId="{E8953FCF-2033-4BAC-8DFE-051B3FA78659}" dt="2025-03-17T10:02:02.046" v="136" actId="20577"/>
          <ac:spMkLst>
            <pc:docMk/>
            <pc:sldMk cId="0" sldId="264"/>
            <ac:spMk id="10" creationId="{63DD0FAD-CF53-DF71-1272-4024D35CDD33}"/>
          </ac:spMkLst>
        </pc:spChg>
      </pc:sldChg>
      <pc:sldChg chg="modSp mod">
        <pc:chgData name="Rédouane Flore" userId="74b9e3b4835828ca" providerId="LiveId" clId="{E8953FCF-2033-4BAC-8DFE-051B3FA78659}" dt="2025-03-13T14:41:07.595" v="68" actId="20577"/>
        <pc:sldMkLst>
          <pc:docMk/>
          <pc:sldMk cId="0" sldId="266"/>
        </pc:sldMkLst>
        <pc:spChg chg="mod">
          <ac:chgData name="Rédouane Flore" userId="74b9e3b4835828ca" providerId="LiveId" clId="{E8953FCF-2033-4BAC-8DFE-051B3FA78659}" dt="2025-03-13T14:41:07.595" v="68" actId="20577"/>
          <ac:spMkLst>
            <pc:docMk/>
            <pc:sldMk cId="0" sldId="266"/>
            <ac:spMk id="1907" creationId="{00000000-0000-0000-0000-000000000000}"/>
          </ac:spMkLst>
        </pc:spChg>
      </pc:sldChg>
      <pc:sldChg chg="delSp modSp mod">
        <pc:chgData name="Rédouane Flore" userId="74b9e3b4835828ca" providerId="LiveId" clId="{E8953FCF-2033-4BAC-8DFE-051B3FA78659}" dt="2025-03-13T14:41:17.776" v="71" actId="478"/>
        <pc:sldMkLst>
          <pc:docMk/>
          <pc:sldMk cId="0" sldId="279"/>
        </pc:sldMkLst>
        <pc:spChg chg="mod">
          <ac:chgData name="Rédouane Flore" userId="74b9e3b4835828ca" providerId="LiveId" clId="{E8953FCF-2033-4BAC-8DFE-051B3FA78659}" dt="2025-03-13T14:41:13.735" v="70" actId="20577"/>
          <ac:spMkLst>
            <pc:docMk/>
            <pc:sldMk cId="0" sldId="279"/>
            <ac:spMk id="2368" creationId="{00000000-0000-0000-0000-000000000000}"/>
          </ac:spMkLst>
        </pc:spChg>
      </pc:sldChg>
      <pc:sldChg chg="addSp delSp modSp mod">
        <pc:chgData name="Rédouane Flore" userId="74b9e3b4835828ca" providerId="LiveId" clId="{E8953FCF-2033-4BAC-8DFE-051B3FA78659}" dt="2025-03-17T10:04:56.839" v="400" actId="1076"/>
        <pc:sldMkLst>
          <pc:docMk/>
          <pc:sldMk cId="0" sldId="289"/>
        </pc:sldMkLst>
        <pc:spChg chg="mod">
          <ac:chgData name="Rédouane Flore" userId="74b9e3b4835828ca" providerId="LiveId" clId="{E8953FCF-2033-4BAC-8DFE-051B3FA78659}" dt="2025-03-17T10:04:56.839" v="400" actId="1076"/>
          <ac:spMkLst>
            <pc:docMk/>
            <pc:sldMk cId="0" sldId="289"/>
            <ac:spMk id="4" creationId="{31B5E4C2-7587-7681-CC66-8835F96D8837}"/>
          </ac:spMkLst>
        </pc:spChg>
        <pc:spChg chg="add mod">
          <ac:chgData name="Rédouane Flore" userId="74b9e3b4835828ca" providerId="LiveId" clId="{E8953FCF-2033-4BAC-8DFE-051B3FA78659}" dt="2025-03-17T10:04:50.988" v="399" actId="1076"/>
          <ac:spMkLst>
            <pc:docMk/>
            <pc:sldMk cId="0" sldId="289"/>
            <ac:spMk id="5" creationId="{42F1C835-A9CD-785B-7979-7EAFD1B5B0CC}"/>
          </ac:spMkLst>
        </pc:spChg>
        <pc:spChg chg="mod">
          <ac:chgData name="Rédouane Flore" userId="74b9e3b4835828ca" providerId="LiveId" clId="{E8953FCF-2033-4BAC-8DFE-051B3FA78659}" dt="2025-03-17T10:02:35.979" v="138" actId="1076"/>
          <ac:spMkLst>
            <pc:docMk/>
            <pc:sldMk cId="0" sldId="289"/>
            <ac:spMk id="2872" creationId="{00000000-0000-0000-0000-000000000000}"/>
          </ac:spMkLst>
        </pc:spChg>
      </pc:sldChg>
      <pc:sldChg chg="addSp delSp modSp del mod">
        <pc:chgData name="Rédouane Flore" userId="74b9e3b4835828ca" providerId="LiveId" clId="{E8953FCF-2033-4BAC-8DFE-051B3FA78659}" dt="2025-03-17T10:05:01.367" v="401" actId="2696"/>
        <pc:sldMkLst>
          <pc:docMk/>
          <pc:sldMk cId="0" sldId="290"/>
        </pc:sldMkLst>
      </pc:sldChg>
      <pc:sldChg chg="modSp mod">
        <pc:chgData name="Rédouane Flore" userId="74b9e3b4835828ca" providerId="LiveId" clId="{E8953FCF-2033-4BAC-8DFE-051B3FA78659}" dt="2025-03-13T14:41:22.662" v="73" actId="20577"/>
        <pc:sldMkLst>
          <pc:docMk/>
          <pc:sldMk cId="4288299374" sldId="299"/>
        </pc:sldMkLst>
        <pc:spChg chg="mod">
          <ac:chgData name="Rédouane Flore" userId="74b9e3b4835828ca" providerId="LiveId" clId="{E8953FCF-2033-4BAC-8DFE-051B3FA78659}" dt="2025-03-13T14:41:22.662" v="73" actId="20577"/>
          <ac:spMkLst>
            <pc:docMk/>
            <pc:sldMk cId="4288299374" sldId="299"/>
            <ac:spMk id="1907" creationId="{F99DC9C2-F20E-4786-FCDE-E314DC39AAC5}"/>
          </ac:spMkLst>
        </pc:spChg>
      </pc:sldChg>
      <pc:sldChg chg="add">
        <pc:chgData name="Rédouane Flore" userId="74b9e3b4835828ca" providerId="LiveId" clId="{E8953FCF-2033-4BAC-8DFE-051B3FA78659}" dt="2025-03-13T14:35:03.471" v="40"/>
        <pc:sldMkLst>
          <pc:docMk/>
          <pc:sldMk cId="0" sldId="302"/>
        </pc:sldMkLst>
      </pc:sldChg>
      <pc:sldChg chg="modSp mod">
        <pc:chgData name="Rédouane Flore" userId="74b9e3b4835828ca" providerId="LiveId" clId="{E8953FCF-2033-4BAC-8DFE-051B3FA78659}" dt="2025-03-13T14:37:42.567" v="44" actId="27636"/>
        <pc:sldMkLst>
          <pc:docMk/>
          <pc:sldMk cId="141759448" sldId="505"/>
        </pc:sldMkLst>
        <pc:spChg chg="mod">
          <ac:chgData name="Rédouane Flore" userId="74b9e3b4835828ca" providerId="LiveId" clId="{E8953FCF-2033-4BAC-8DFE-051B3FA78659}" dt="2025-03-13T14:37:42.567" v="44" actId="27636"/>
          <ac:spMkLst>
            <pc:docMk/>
            <pc:sldMk cId="141759448" sldId="505"/>
            <ac:spMk id="3" creationId="{C8CABFA9-F902-E33E-1F48-AAA66CD15316}"/>
          </ac:spMkLst>
        </pc:spChg>
      </pc:sldChg>
      <pc:sldChg chg="modSp mod">
        <pc:chgData name="Rédouane Flore" userId="74b9e3b4835828ca" providerId="LiveId" clId="{E8953FCF-2033-4BAC-8DFE-051B3FA78659}" dt="2025-03-13T14:38:01.348" v="45" actId="27636"/>
        <pc:sldMkLst>
          <pc:docMk/>
          <pc:sldMk cId="1089476845" sldId="506"/>
        </pc:sldMkLst>
        <pc:spChg chg="mod">
          <ac:chgData name="Rédouane Flore" userId="74b9e3b4835828ca" providerId="LiveId" clId="{E8953FCF-2033-4BAC-8DFE-051B3FA78659}" dt="2025-03-13T14:38:01.348" v="45" actId="27636"/>
          <ac:spMkLst>
            <pc:docMk/>
            <pc:sldMk cId="1089476845" sldId="506"/>
            <ac:spMk id="135" creationId="{A32B29DE-10E4-7A9D-B652-623E2A235E6F}"/>
          </ac:spMkLst>
        </pc:spChg>
      </pc:sldChg>
      <pc:sldMasterChg chg="delSldLayout">
        <pc:chgData name="Rédouane Flore" userId="74b9e3b4835828ca" providerId="LiveId" clId="{E8953FCF-2033-4BAC-8DFE-051B3FA78659}" dt="2025-03-17T10:05:01.367" v="401" actId="2696"/>
        <pc:sldMasterMkLst>
          <pc:docMk/>
          <pc:sldMasterMk cId="0" sldId="2147483682"/>
        </pc:sldMasterMkLst>
        <pc:sldLayoutChg chg="del">
          <pc:chgData name="Rédouane Flore" userId="74b9e3b4835828ca" providerId="LiveId" clId="{E8953FCF-2033-4BAC-8DFE-051B3FA78659}" dt="2025-03-13T14:41:45.544" v="74" actId="2696"/>
          <pc:sldLayoutMkLst>
            <pc:docMk/>
            <pc:sldMasterMk cId="0" sldId="2147483682"/>
            <pc:sldLayoutMk cId="0" sldId="2147483649"/>
          </pc:sldLayoutMkLst>
        </pc:sldLayoutChg>
        <pc:sldLayoutChg chg="del">
          <pc:chgData name="Rédouane Flore" userId="74b9e3b4835828ca" providerId="LiveId" clId="{E8953FCF-2033-4BAC-8DFE-051B3FA78659}" dt="2025-03-13T14:41:48.370" v="75" actId="2696"/>
          <pc:sldLayoutMkLst>
            <pc:docMk/>
            <pc:sldMasterMk cId="0" sldId="2147483682"/>
            <pc:sldLayoutMk cId="0" sldId="2147483659"/>
          </pc:sldLayoutMkLst>
        </pc:sldLayoutChg>
        <pc:sldLayoutChg chg="del">
          <pc:chgData name="Rédouane Flore" userId="74b9e3b4835828ca" providerId="LiveId" clId="{E8953FCF-2033-4BAC-8DFE-051B3FA78659}" dt="2025-03-17T10:05:01.367" v="401" actId="2696"/>
          <pc:sldLayoutMkLst>
            <pc:docMk/>
            <pc:sldMasterMk cId="0" sldId="2147483682"/>
            <pc:sldLayoutMk cId="0" sldId="2147483677"/>
          </pc:sldLayoutMkLst>
        </pc:sldLayoutChg>
      </pc:sldMasterChg>
      <pc:sldMasterChg chg="delSldLayout">
        <pc:chgData name="Rédouane Flore" userId="74b9e3b4835828ca" providerId="LiveId" clId="{E8953FCF-2033-4BAC-8DFE-051B3FA78659}" dt="2025-03-13T14:35:45.584" v="43" actId="2696"/>
        <pc:sldMasterMkLst>
          <pc:docMk/>
          <pc:sldMasterMk cId="0" sldId="2147483683"/>
        </pc:sldMasterMkLst>
        <pc:sldLayoutChg chg="del">
          <pc:chgData name="Rédouane Flore" userId="74b9e3b4835828ca" providerId="LiveId" clId="{E8953FCF-2033-4BAC-8DFE-051B3FA78659}" dt="2025-03-13T14:35:45.584" v="43" actId="2696"/>
          <pc:sldLayoutMkLst>
            <pc:docMk/>
            <pc:sldMasterMk cId="0" sldId="2147483683"/>
            <pc:sldLayoutMk cId="1663266176" sldId="214748368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g2169ed7291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7" name="Google Shape;1507;g2169ed729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8">
          <a:extLst>
            <a:ext uri="{FF2B5EF4-FFF2-40B4-BE49-F238E27FC236}">
              <a16:creationId xmlns:a16="http://schemas.microsoft.com/office/drawing/2014/main" id="{93F43080-67AD-2854-04BD-80AF523093A9}"/>
            </a:ext>
          </a:extLst>
        </p:cNvPr>
        <p:cNvGrpSpPr/>
        <p:nvPr/>
      </p:nvGrpSpPr>
      <p:grpSpPr>
        <a:xfrm>
          <a:off x="0" y="0"/>
          <a:ext cx="0" cy="0"/>
          <a:chOff x="0" y="0"/>
          <a:chExt cx="0" cy="0"/>
        </a:xfrm>
      </p:grpSpPr>
      <p:sp>
        <p:nvSpPr>
          <p:cNvPr id="1779" name="Google Shape;1779;g216215e8634_0_818:notes">
            <a:extLst>
              <a:ext uri="{FF2B5EF4-FFF2-40B4-BE49-F238E27FC236}">
                <a16:creationId xmlns:a16="http://schemas.microsoft.com/office/drawing/2014/main" id="{80581372-941E-6C26-1192-3725C8AAE5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0" name="Google Shape;1780;g216215e8634_0_818:notes">
            <a:extLst>
              <a:ext uri="{FF2B5EF4-FFF2-40B4-BE49-F238E27FC236}">
                <a16:creationId xmlns:a16="http://schemas.microsoft.com/office/drawing/2014/main" id="{6416E5E0-DC8E-201A-1745-06C218F883A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5710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8">
          <a:extLst>
            <a:ext uri="{FF2B5EF4-FFF2-40B4-BE49-F238E27FC236}">
              <a16:creationId xmlns:a16="http://schemas.microsoft.com/office/drawing/2014/main" id="{D139828A-C086-5B4C-9714-22C8A4E7399A}"/>
            </a:ext>
          </a:extLst>
        </p:cNvPr>
        <p:cNvGrpSpPr/>
        <p:nvPr/>
      </p:nvGrpSpPr>
      <p:grpSpPr>
        <a:xfrm>
          <a:off x="0" y="0"/>
          <a:ext cx="0" cy="0"/>
          <a:chOff x="0" y="0"/>
          <a:chExt cx="0" cy="0"/>
        </a:xfrm>
      </p:grpSpPr>
      <p:sp>
        <p:nvSpPr>
          <p:cNvPr id="1779" name="Google Shape;1779;g216215e8634_0_818:notes">
            <a:extLst>
              <a:ext uri="{FF2B5EF4-FFF2-40B4-BE49-F238E27FC236}">
                <a16:creationId xmlns:a16="http://schemas.microsoft.com/office/drawing/2014/main" id="{1CB17D7B-E5AF-C972-8B7A-9101182C49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0" name="Google Shape;1780;g216215e8634_0_818:notes">
            <a:extLst>
              <a:ext uri="{FF2B5EF4-FFF2-40B4-BE49-F238E27FC236}">
                <a16:creationId xmlns:a16="http://schemas.microsoft.com/office/drawing/2014/main" id="{29999AC2-F191-EB6C-0D4C-0E348F12944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2309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5">
          <a:extLst>
            <a:ext uri="{FF2B5EF4-FFF2-40B4-BE49-F238E27FC236}">
              <a16:creationId xmlns:a16="http://schemas.microsoft.com/office/drawing/2014/main" id="{93013395-78B8-EC85-2C32-527CEDCBDCA1}"/>
            </a:ext>
          </a:extLst>
        </p:cNvPr>
        <p:cNvGrpSpPr/>
        <p:nvPr/>
      </p:nvGrpSpPr>
      <p:grpSpPr>
        <a:xfrm>
          <a:off x="0" y="0"/>
          <a:ext cx="0" cy="0"/>
          <a:chOff x="0" y="0"/>
          <a:chExt cx="0" cy="0"/>
        </a:xfrm>
      </p:grpSpPr>
      <p:sp>
        <p:nvSpPr>
          <p:cNvPr id="1786" name="Google Shape;1786;g216215e8634_0_831:notes">
            <a:extLst>
              <a:ext uri="{FF2B5EF4-FFF2-40B4-BE49-F238E27FC236}">
                <a16:creationId xmlns:a16="http://schemas.microsoft.com/office/drawing/2014/main" id="{5B4F68C3-3FCF-C618-5389-1048880A37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7" name="Google Shape;1787;g216215e8634_0_831:notes">
            <a:extLst>
              <a:ext uri="{FF2B5EF4-FFF2-40B4-BE49-F238E27FC236}">
                <a16:creationId xmlns:a16="http://schemas.microsoft.com/office/drawing/2014/main" id="{AB77FCD3-AF8B-03FF-F9F1-589AC363D4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3223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2">
          <a:extLst>
            <a:ext uri="{FF2B5EF4-FFF2-40B4-BE49-F238E27FC236}">
              <a16:creationId xmlns:a16="http://schemas.microsoft.com/office/drawing/2014/main" id="{F67FF550-38CD-D5ED-99BC-72F1E43CA709}"/>
            </a:ext>
          </a:extLst>
        </p:cNvPr>
        <p:cNvGrpSpPr/>
        <p:nvPr/>
      </p:nvGrpSpPr>
      <p:grpSpPr>
        <a:xfrm>
          <a:off x="0" y="0"/>
          <a:ext cx="0" cy="0"/>
          <a:chOff x="0" y="0"/>
          <a:chExt cx="0" cy="0"/>
        </a:xfrm>
      </p:grpSpPr>
      <p:sp>
        <p:nvSpPr>
          <p:cNvPr id="1903" name="Google Shape;1903;g2169bc5fc82_0_318:notes">
            <a:extLst>
              <a:ext uri="{FF2B5EF4-FFF2-40B4-BE49-F238E27FC236}">
                <a16:creationId xmlns:a16="http://schemas.microsoft.com/office/drawing/2014/main" id="{8414121A-9990-4B3D-50D5-34E73EFB05B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4" name="Google Shape;1904;g2169bc5fc82_0_318:notes">
            <a:extLst>
              <a:ext uri="{FF2B5EF4-FFF2-40B4-BE49-F238E27FC236}">
                <a16:creationId xmlns:a16="http://schemas.microsoft.com/office/drawing/2014/main" id="{F2122CB5-EB6B-ECBB-D9C2-530F43C13A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3763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2"/>
        <p:cNvGrpSpPr/>
        <p:nvPr/>
      </p:nvGrpSpPr>
      <p:grpSpPr>
        <a:xfrm>
          <a:off x="0" y="0"/>
          <a:ext cx="0" cy="0"/>
          <a:chOff x="0" y="0"/>
          <a:chExt cx="0" cy="0"/>
        </a:xfrm>
      </p:grpSpPr>
      <p:sp>
        <p:nvSpPr>
          <p:cNvPr id="3203" name="Google Shape;3203;g216abb531cb_0_12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4" name="Google Shape;3204;g216abb531cb_0_12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2">
          <a:extLst>
            <a:ext uri="{FF2B5EF4-FFF2-40B4-BE49-F238E27FC236}">
              <a16:creationId xmlns:a16="http://schemas.microsoft.com/office/drawing/2014/main" id="{4B06927C-C113-204D-655E-99A1DB345ED6}"/>
            </a:ext>
          </a:extLst>
        </p:cNvPr>
        <p:cNvGrpSpPr/>
        <p:nvPr/>
      </p:nvGrpSpPr>
      <p:grpSpPr>
        <a:xfrm>
          <a:off x="0" y="0"/>
          <a:ext cx="0" cy="0"/>
          <a:chOff x="0" y="0"/>
          <a:chExt cx="0" cy="0"/>
        </a:xfrm>
      </p:grpSpPr>
      <p:sp>
        <p:nvSpPr>
          <p:cNvPr id="1863" name="Google Shape;1863;g2169bc5fc82_0_65:notes">
            <a:extLst>
              <a:ext uri="{FF2B5EF4-FFF2-40B4-BE49-F238E27FC236}">
                <a16:creationId xmlns:a16="http://schemas.microsoft.com/office/drawing/2014/main" id="{E26A5521-A02B-E5C8-977E-6A87A07E60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4" name="Google Shape;1864;g2169bc5fc82_0_65:notes">
            <a:extLst>
              <a:ext uri="{FF2B5EF4-FFF2-40B4-BE49-F238E27FC236}">
                <a16:creationId xmlns:a16="http://schemas.microsoft.com/office/drawing/2014/main" id="{AF8D6CAE-B982-DEA1-D02A-44F0D34BBE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2964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5">
          <a:extLst>
            <a:ext uri="{FF2B5EF4-FFF2-40B4-BE49-F238E27FC236}">
              <a16:creationId xmlns:a16="http://schemas.microsoft.com/office/drawing/2014/main" id="{09BA5BAA-C778-B56B-701A-9E2AA5A65F64}"/>
            </a:ext>
          </a:extLst>
        </p:cNvPr>
        <p:cNvGrpSpPr/>
        <p:nvPr/>
      </p:nvGrpSpPr>
      <p:grpSpPr>
        <a:xfrm>
          <a:off x="0" y="0"/>
          <a:ext cx="0" cy="0"/>
          <a:chOff x="0" y="0"/>
          <a:chExt cx="0" cy="0"/>
        </a:xfrm>
      </p:grpSpPr>
      <p:sp>
        <p:nvSpPr>
          <p:cNvPr id="1786" name="Google Shape;1786;g216215e8634_0_831:notes">
            <a:extLst>
              <a:ext uri="{FF2B5EF4-FFF2-40B4-BE49-F238E27FC236}">
                <a16:creationId xmlns:a16="http://schemas.microsoft.com/office/drawing/2014/main" id="{FE3A777D-2816-70D8-AE3A-01865C6C03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7" name="Google Shape;1787;g216215e8634_0_831:notes">
            <a:extLst>
              <a:ext uri="{FF2B5EF4-FFF2-40B4-BE49-F238E27FC236}">
                <a16:creationId xmlns:a16="http://schemas.microsoft.com/office/drawing/2014/main" id="{A59B4E3A-91FA-DEE5-D61E-BDA0F38B9FF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0057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8"/>
        <p:cNvGrpSpPr/>
        <p:nvPr/>
      </p:nvGrpSpPr>
      <p:grpSpPr>
        <a:xfrm>
          <a:off x="0" y="0"/>
          <a:ext cx="0" cy="0"/>
          <a:chOff x="0" y="0"/>
          <a:chExt cx="0" cy="0"/>
        </a:xfrm>
      </p:grpSpPr>
      <p:sp>
        <p:nvSpPr>
          <p:cNvPr id="3209" name="Google Shape;3209;g216abb531cb_0_125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0" name="Google Shape;3210;g216abb531cb_0_12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8"/>
        <p:cNvGrpSpPr/>
        <p:nvPr/>
      </p:nvGrpSpPr>
      <p:grpSpPr>
        <a:xfrm>
          <a:off x="0" y="0"/>
          <a:ext cx="0" cy="0"/>
          <a:chOff x="0" y="0"/>
          <a:chExt cx="0" cy="0"/>
        </a:xfrm>
      </p:grpSpPr>
      <p:sp>
        <p:nvSpPr>
          <p:cNvPr id="1779" name="Google Shape;1779;g216215e8634_0_8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0" name="Google Shape;1780;g216215e8634_0_8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8324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FCDA8AF4-FE6C-224C-FAB5-CEA7EB107C94}"/>
            </a:ext>
          </a:extLst>
        </p:cNvPr>
        <p:cNvGrpSpPr/>
        <p:nvPr/>
      </p:nvGrpSpPr>
      <p:grpSpPr>
        <a:xfrm>
          <a:off x="0" y="0"/>
          <a:ext cx="0" cy="0"/>
          <a:chOff x="0" y="0"/>
          <a:chExt cx="0" cy="0"/>
        </a:xfrm>
      </p:grpSpPr>
      <p:sp>
        <p:nvSpPr>
          <p:cNvPr id="146" name="Google Shape;146;p8:notes">
            <a:extLst>
              <a:ext uri="{FF2B5EF4-FFF2-40B4-BE49-F238E27FC236}">
                <a16:creationId xmlns:a16="http://schemas.microsoft.com/office/drawing/2014/main" id="{34D37D8F-1B89-69A6-464D-B29CD8102E3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8:notes">
            <a:extLst>
              <a:ext uri="{FF2B5EF4-FFF2-40B4-BE49-F238E27FC236}">
                <a16:creationId xmlns:a16="http://schemas.microsoft.com/office/drawing/2014/main" id="{F4B89356-B1A1-A9D1-81B3-A75DC1AF7E9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2112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4B01F88E-F94F-B559-5A81-FE7B68F3282F}"/>
            </a:ext>
          </a:extLst>
        </p:cNvPr>
        <p:cNvGrpSpPr/>
        <p:nvPr/>
      </p:nvGrpSpPr>
      <p:grpSpPr>
        <a:xfrm>
          <a:off x="0" y="0"/>
          <a:ext cx="0" cy="0"/>
          <a:chOff x="0" y="0"/>
          <a:chExt cx="0" cy="0"/>
        </a:xfrm>
      </p:grpSpPr>
      <p:sp>
        <p:nvSpPr>
          <p:cNvPr id="146" name="Google Shape;146;p8:notes">
            <a:extLst>
              <a:ext uri="{FF2B5EF4-FFF2-40B4-BE49-F238E27FC236}">
                <a16:creationId xmlns:a16="http://schemas.microsoft.com/office/drawing/2014/main" id="{722B313B-E541-908A-5C6C-1CAFFC421D6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8:notes">
            <a:extLst>
              <a:ext uri="{FF2B5EF4-FFF2-40B4-BE49-F238E27FC236}">
                <a16:creationId xmlns:a16="http://schemas.microsoft.com/office/drawing/2014/main" id="{80EE1FC2-E3CD-C653-D708-8F0EDA53C69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9335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CBA88A9D-8ADC-2B22-A9D1-802E97109117}"/>
            </a:ext>
          </a:extLst>
        </p:cNvPr>
        <p:cNvGrpSpPr/>
        <p:nvPr/>
      </p:nvGrpSpPr>
      <p:grpSpPr>
        <a:xfrm>
          <a:off x="0" y="0"/>
          <a:ext cx="0" cy="0"/>
          <a:chOff x="0" y="0"/>
          <a:chExt cx="0" cy="0"/>
        </a:xfrm>
      </p:grpSpPr>
      <p:sp>
        <p:nvSpPr>
          <p:cNvPr id="146" name="Google Shape;146;p8:notes">
            <a:extLst>
              <a:ext uri="{FF2B5EF4-FFF2-40B4-BE49-F238E27FC236}">
                <a16:creationId xmlns:a16="http://schemas.microsoft.com/office/drawing/2014/main" id="{600A3172-D76E-BC56-5B19-B11380FD964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8:notes">
            <a:extLst>
              <a:ext uri="{FF2B5EF4-FFF2-40B4-BE49-F238E27FC236}">
                <a16:creationId xmlns:a16="http://schemas.microsoft.com/office/drawing/2014/main" id="{E123F274-584F-54D6-C916-1E4E9A546C5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8792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51A16B60-0040-31F4-0610-CB7D6CA54537}"/>
            </a:ext>
          </a:extLst>
        </p:cNvPr>
        <p:cNvGrpSpPr/>
        <p:nvPr/>
      </p:nvGrpSpPr>
      <p:grpSpPr>
        <a:xfrm>
          <a:off x="0" y="0"/>
          <a:ext cx="0" cy="0"/>
          <a:chOff x="0" y="0"/>
          <a:chExt cx="0" cy="0"/>
        </a:xfrm>
      </p:grpSpPr>
      <p:sp>
        <p:nvSpPr>
          <p:cNvPr id="146" name="Google Shape;146;p8:notes">
            <a:extLst>
              <a:ext uri="{FF2B5EF4-FFF2-40B4-BE49-F238E27FC236}">
                <a16:creationId xmlns:a16="http://schemas.microsoft.com/office/drawing/2014/main" id="{4FD46B8D-B5BA-D07D-5783-8CEBC90E379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8:notes">
            <a:extLst>
              <a:ext uri="{FF2B5EF4-FFF2-40B4-BE49-F238E27FC236}">
                <a16:creationId xmlns:a16="http://schemas.microsoft.com/office/drawing/2014/main" id="{0C64BFCB-F556-FFDC-1F06-23EED2324E0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2494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2B1E495E-B729-090F-27A5-4A6B93DCAC82}"/>
            </a:ext>
          </a:extLst>
        </p:cNvPr>
        <p:cNvGrpSpPr/>
        <p:nvPr/>
      </p:nvGrpSpPr>
      <p:grpSpPr>
        <a:xfrm>
          <a:off x="0" y="0"/>
          <a:ext cx="0" cy="0"/>
          <a:chOff x="0" y="0"/>
          <a:chExt cx="0" cy="0"/>
        </a:xfrm>
      </p:grpSpPr>
      <p:sp>
        <p:nvSpPr>
          <p:cNvPr id="146" name="Google Shape;146;p8:notes">
            <a:extLst>
              <a:ext uri="{FF2B5EF4-FFF2-40B4-BE49-F238E27FC236}">
                <a16:creationId xmlns:a16="http://schemas.microsoft.com/office/drawing/2014/main" id="{7BF2DFBB-E454-01D8-1C22-01132C1B978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8:notes">
            <a:extLst>
              <a:ext uri="{FF2B5EF4-FFF2-40B4-BE49-F238E27FC236}">
                <a16:creationId xmlns:a16="http://schemas.microsoft.com/office/drawing/2014/main" id="{3FA9FA2E-657A-99E8-4182-571C123C4D0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2144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AD6D5722-69B1-BE83-5A69-2F1B8D7254EB}"/>
            </a:ext>
          </a:extLst>
        </p:cNvPr>
        <p:cNvGrpSpPr/>
        <p:nvPr/>
      </p:nvGrpSpPr>
      <p:grpSpPr>
        <a:xfrm>
          <a:off x="0" y="0"/>
          <a:ext cx="0" cy="0"/>
          <a:chOff x="0" y="0"/>
          <a:chExt cx="0" cy="0"/>
        </a:xfrm>
      </p:grpSpPr>
      <p:sp>
        <p:nvSpPr>
          <p:cNvPr id="146" name="Google Shape;146;p8:notes">
            <a:extLst>
              <a:ext uri="{FF2B5EF4-FFF2-40B4-BE49-F238E27FC236}">
                <a16:creationId xmlns:a16="http://schemas.microsoft.com/office/drawing/2014/main" id="{FE337DAB-69D5-1A7A-D5EB-EA9F7A16E17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8:notes">
            <a:extLst>
              <a:ext uri="{FF2B5EF4-FFF2-40B4-BE49-F238E27FC236}">
                <a16:creationId xmlns:a16="http://schemas.microsoft.com/office/drawing/2014/main" id="{4EDE7283-46F1-9603-88CA-4816D99157E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7734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BB72A208-89B3-2FDE-67AC-02932D60018C}"/>
            </a:ext>
          </a:extLst>
        </p:cNvPr>
        <p:cNvGrpSpPr/>
        <p:nvPr/>
      </p:nvGrpSpPr>
      <p:grpSpPr>
        <a:xfrm>
          <a:off x="0" y="0"/>
          <a:ext cx="0" cy="0"/>
          <a:chOff x="0" y="0"/>
          <a:chExt cx="0" cy="0"/>
        </a:xfrm>
      </p:grpSpPr>
      <p:sp>
        <p:nvSpPr>
          <p:cNvPr id="146" name="Google Shape;146;p8:notes">
            <a:extLst>
              <a:ext uri="{FF2B5EF4-FFF2-40B4-BE49-F238E27FC236}">
                <a16:creationId xmlns:a16="http://schemas.microsoft.com/office/drawing/2014/main" id="{08564DB8-9431-3B79-731A-841D6F89199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8:notes">
            <a:extLst>
              <a:ext uri="{FF2B5EF4-FFF2-40B4-BE49-F238E27FC236}">
                <a16:creationId xmlns:a16="http://schemas.microsoft.com/office/drawing/2014/main" id="{BDE02166-F334-B4CE-BE5F-1A44CD61618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9241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1F6AB0CB-6E7B-ABAB-3A5C-AB78A7E55837}"/>
            </a:ext>
          </a:extLst>
        </p:cNvPr>
        <p:cNvGrpSpPr/>
        <p:nvPr/>
      </p:nvGrpSpPr>
      <p:grpSpPr>
        <a:xfrm>
          <a:off x="0" y="0"/>
          <a:ext cx="0" cy="0"/>
          <a:chOff x="0" y="0"/>
          <a:chExt cx="0" cy="0"/>
        </a:xfrm>
      </p:grpSpPr>
      <p:sp>
        <p:nvSpPr>
          <p:cNvPr id="146" name="Google Shape;146;p8:notes">
            <a:extLst>
              <a:ext uri="{FF2B5EF4-FFF2-40B4-BE49-F238E27FC236}">
                <a16:creationId xmlns:a16="http://schemas.microsoft.com/office/drawing/2014/main" id="{8A663270-79DB-AF1B-AB6A-EABAD3E7275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8:notes">
            <a:extLst>
              <a:ext uri="{FF2B5EF4-FFF2-40B4-BE49-F238E27FC236}">
                <a16:creationId xmlns:a16="http://schemas.microsoft.com/office/drawing/2014/main" id="{81B1EACA-0335-73F1-F7C7-7BC2B9E5674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1678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5"/>
        <p:cNvGrpSpPr/>
        <p:nvPr/>
      </p:nvGrpSpPr>
      <p:grpSpPr>
        <a:xfrm>
          <a:off x="0" y="0"/>
          <a:ext cx="0" cy="0"/>
          <a:chOff x="0" y="0"/>
          <a:chExt cx="0" cy="0"/>
        </a:xfrm>
      </p:grpSpPr>
      <p:sp>
        <p:nvSpPr>
          <p:cNvPr id="1786" name="Google Shape;1786;g216215e8634_0_8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7" name="Google Shape;1787;g216215e8634_0_8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a:extLst>
            <a:ext uri="{FF2B5EF4-FFF2-40B4-BE49-F238E27FC236}">
              <a16:creationId xmlns:a16="http://schemas.microsoft.com/office/drawing/2014/main" id="{C31B222F-D71D-4961-3DED-0EB275D06661}"/>
            </a:ext>
          </a:extLst>
        </p:cNvPr>
        <p:cNvGrpSpPr/>
        <p:nvPr/>
      </p:nvGrpSpPr>
      <p:grpSpPr>
        <a:xfrm>
          <a:off x="0" y="0"/>
          <a:ext cx="0" cy="0"/>
          <a:chOff x="0" y="0"/>
          <a:chExt cx="0" cy="0"/>
        </a:xfrm>
      </p:grpSpPr>
      <p:sp>
        <p:nvSpPr>
          <p:cNvPr id="146" name="Google Shape;146;p8:notes">
            <a:extLst>
              <a:ext uri="{FF2B5EF4-FFF2-40B4-BE49-F238E27FC236}">
                <a16:creationId xmlns:a16="http://schemas.microsoft.com/office/drawing/2014/main" id="{E79BF49B-DB4C-91AD-7138-16241483E2E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8:notes">
            <a:extLst>
              <a:ext uri="{FF2B5EF4-FFF2-40B4-BE49-F238E27FC236}">
                <a16:creationId xmlns:a16="http://schemas.microsoft.com/office/drawing/2014/main" id="{98791C51-8C8A-615A-9892-CC558ABCF8A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966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1"/>
        <p:cNvGrpSpPr/>
        <p:nvPr/>
      </p:nvGrpSpPr>
      <p:grpSpPr>
        <a:xfrm>
          <a:off x="0" y="0"/>
          <a:ext cx="0" cy="0"/>
          <a:chOff x="0" y="0"/>
          <a:chExt cx="0" cy="0"/>
        </a:xfrm>
      </p:grpSpPr>
      <p:sp>
        <p:nvSpPr>
          <p:cNvPr id="1842" name="Google Shape;1842;g2169bc5fc8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3" name="Google Shape;1843;g2169bc5fc8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2"/>
        <p:cNvGrpSpPr/>
        <p:nvPr/>
      </p:nvGrpSpPr>
      <p:grpSpPr>
        <a:xfrm>
          <a:off x="0" y="0"/>
          <a:ext cx="0" cy="0"/>
          <a:chOff x="0" y="0"/>
          <a:chExt cx="0" cy="0"/>
        </a:xfrm>
      </p:grpSpPr>
      <p:sp>
        <p:nvSpPr>
          <p:cNvPr id="1903" name="Google Shape;1903;g2169bc5fc82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4" name="Google Shape;1904;g2169bc5fc82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2"/>
        <p:cNvGrpSpPr/>
        <p:nvPr/>
      </p:nvGrpSpPr>
      <p:grpSpPr>
        <a:xfrm>
          <a:off x="0" y="0"/>
          <a:ext cx="0" cy="0"/>
          <a:chOff x="0" y="0"/>
          <a:chExt cx="0" cy="0"/>
        </a:xfrm>
      </p:grpSpPr>
      <p:sp>
        <p:nvSpPr>
          <p:cNvPr id="1863" name="Google Shape;1863;g2169bc5fc8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4" name="Google Shape;1864;g2169bc5fc82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4495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3"/>
        <p:cNvGrpSpPr/>
        <p:nvPr/>
      </p:nvGrpSpPr>
      <p:grpSpPr>
        <a:xfrm>
          <a:off x="0" y="0"/>
          <a:ext cx="0" cy="0"/>
          <a:chOff x="0" y="0"/>
          <a:chExt cx="0" cy="0"/>
        </a:xfrm>
      </p:grpSpPr>
      <p:sp>
        <p:nvSpPr>
          <p:cNvPr id="2364" name="Google Shape;2364;g2169bc5fc82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5" name="Google Shape;2365;g2169bc5fc82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6"/>
        <p:cNvGrpSpPr/>
        <p:nvPr/>
      </p:nvGrpSpPr>
      <p:grpSpPr>
        <a:xfrm>
          <a:off x="0" y="0"/>
          <a:ext cx="0" cy="0"/>
          <a:chOff x="0" y="0"/>
          <a:chExt cx="0" cy="0"/>
        </a:xfrm>
      </p:grpSpPr>
      <p:sp>
        <p:nvSpPr>
          <p:cNvPr id="2867" name="Google Shape;2867;g2169bc5fc82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8" name="Google Shape;2868;g2169bc5fc82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0"/>
        <p:cNvGrpSpPr/>
        <p:nvPr/>
      </p:nvGrpSpPr>
      <p:grpSpPr>
        <a:xfrm>
          <a:off x="0" y="0"/>
          <a:ext cx="0" cy="0"/>
          <a:chOff x="0" y="0"/>
          <a:chExt cx="0" cy="0"/>
        </a:xfrm>
      </p:grpSpPr>
      <p:sp>
        <p:nvSpPr>
          <p:cNvPr id="3191" name="Google Shape;3191;g216abb531cb_0_3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2" name="Google Shape;3192;g216abb531cb_0_3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5990" y="1603029"/>
            <a:ext cx="4359000" cy="1443300"/>
          </a:xfrm>
          <a:prstGeom prst="rect">
            <a:avLst/>
          </a:prstGeom>
        </p:spPr>
        <p:txBody>
          <a:bodyPr spcFirstLastPara="1" wrap="square" lIns="91425" tIns="91425" rIns="91425" bIns="91425" anchor="b" anchorCtr="0">
            <a:noAutofit/>
          </a:bodyPr>
          <a:lstStyle>
            <a:lvl1pPr lvl="0" algn="l">
              <a:lnSpc>
                <a:spcPct val="90000"/>
              </a:lnSpc>
              <a:spcBef>
                <a:spcPts val="0"/>
              </a:spcBef>
              <a:spcAft>
                <a:spcPts val="0"/>
              </a:spcAft>
              <a:buClr>
                <a:schemeClr val="accent1"/>
              </a:buClr>
              <a:buSzPts val="5200"/>
              <a:buNone/>
              <a:defRPr sz="4500"/>
            </a:lvl1pPr>
            <a:lvl2pPr lvl="1" algn="ctr">
              <a:spcBef>
                <a:spcPts val="20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035990" y="3046304"/>
            <a:ext cx="4359000" cy="409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200"/>
              <a:buNone/>
              <a:defRPr sz="1400"/>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1" name="Google Shape;11;p2"/>
          <p:cNvSpPr/>
          <p:nvPr/>
        </p:nvSpPr>
        <p:spPr>
          <a:xfrm>
            <a:off x="7987475" y="4518480"/>
            <a:ext cx="882881" cy="692772"/>
          </a:xfrm>
          <a:custGeom>
            <a:avLst/>
            <a:gdLst/>
            <a:ahLst/>
            <a:cxnLst/>
            <a:rect l="l" t="t" r="r" b="b"/>
            <a:pathLst>
              <a:path w="27547" h="65650" extrusionOk="0">
                <a:moveTo>
                  <a:pt x="0" y="1"/>
                </a:moveTo>
                <a:lnTo>
                  <a:pt x="0" y="65650"/>
                </a:lnTo>
                <a:lnTo>
                  <a:pt x="27547" y="65650"/>
                </a:lnTo>
                <a:lnTo>
                  <a:pt x="275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988650" y="-27501"/>
            <a:ext cx="2467562" cy="464599"/>
          </a:xfrm>
          <a:custGeom>
            <a:avLst/>
            <a:gdLst/>
            <a:ahLst/>
            <a:cxnLst/>
            <a:rect l="l" t="t" r="r" b="b"/>
            <a:pathLst>
              <a:path w="76991" h="38903" extrusionOk="0">
                <a:moveTo>
                  <a:pt x="0" y="1"/>
                </a:moveTo>
                <a:lnTo>
                  <a:pt x="0" y="38902"/>
                </a:lnTo>
                <a:lnTo>
                  <a:pt x="76991" y="38902"/>
                </a:lnTo>
                <a:lnTo>
                  <a:pt x="769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7698" y="444425"/>
            <a:ext cx="639433" cy="2684284"/>
          </a:xfrm>
          <a:custGeom>
            <a:avLst/>
            <a:gdLst/>
            <a:ahLst/>
            <a:cxnLst/>
            <a:rect l="l" t="t" r="r" b="b"/>
            <a:pathLst>
              <a:path w="34837" h="83753" extrusionOk="0">
                <a:moveTo>
                  <a:pt x="0" y="0"/>
                </a:moveTo>
                <a:lnTo>
                  <a:pt x="0" y="83752"/>
                </a:lnTo>
                <a:lnTo>
                  <a:pt x="34836" y="83752"/>
                </a:lnTo>
                <a:lnTo>
                  <a:pt x="348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8612602" y="153184"/>
            <a:ext cx="405112" cy="1995273"/>
            <a:chOff x="8522291" y="153184"/>
            <a:chExt cx="405112" cy="1995273"/>
          </a:xfrm>
        </p:grpSpPr>
        <p:sp>
          <p:nvSpPr>
            <p:cNvPr id="15" name="Google Shape;15;p2"/>
            <p:cNvSpPr/>
            <p:nvPr/>
          </p:nvSpPr>
          <p:spPr>
            <a:xfrm>
              <a:off x="8522291" y="153184"/>
              <a:ext cx="98810" cy="98778"/>
            </a:xfrm>
            <a:custGeom>
              <a:avLst/>
              <a:gdLst/>
              <a:ahLst/>
              <a:cxnLst/>
              <a:rect l="l" t="t" r="r" b="b"/>
              <a:pathLst>
                <a:path w="3083" h="3082" extrusionOk="0">
                  <a:moveTo>
                    <a:pt x="1" y="1"/>
                  </a:moveTo>
                  <a:lnTo>
                    <a:pt x="1" y="3082"/>
                  </a:lnTo>
                  <a:lnTo>
                    <a:pt x="3082" y="3082"/>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522291" y="532207"/>
              <a:ext cx="98810" cy="99259"/>
            </a:xfrm>
            <a:custGeom>
              <a:avLst/>
              <a:gdLst/>
              <a:ahLst/>
              <a:cxnLst/>
              <a:rect l="l" t="t" r="r" b="b"/>
              <a:pathLst>
                <a:path w="3083" h="3097" extrusionOk="0">
                  <a:moveTo>
                    <a:pt x="1" y="1"/>
                  </a:moveTo>
                  <a:lnTo>
                    <a:pt x="1" y="3096"/>
                  </a:lnTo>
                  <a:lnTo>
                    <a:pt x="3082" y="3096"/>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522291" y="911679"/>
              <a:ext cx="98810" cy="98810"/>
            </a:xfrm>
            <a:custGeom>
              <a:avLst/>
              <a:gdLst/>
              <a:ahLst/>
              <a:cxnLst/>
              <a:rect l="l" t="t" r="r" b="b"/>
              <a:pathLst>
                <a:path w="3083" h="3083" extrusionOk="0">
                  <a:moveTo>
                    <a:pt x="1" y="1"/>
                  </a:moveTo>
                  <a:lnTo>
                    <a:pt x="1" y="3082"/>
                  </a:lnTo>
                  <a:lnTo>
                    <a:pt x="3082" y="3082"/>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522291" y="1290702"/>
              <a:ext cx="98810" cy="99259"/>
            </a:xfrm>
            <a:custGeom>
              <a:avLst/>
              <a:gdLst/>
              <a:ahLst/>
              <a:cxnLst/>
              <a:rect l="l" t="t" r="r" b="b"/>
              <a:pathLst>
                <a:path w="3083" h="3097" extrusionOk="0">
                  <a:moveTo>
                    <a:pt x="1" y="1"/>
                  </a:moveTo>
                  <a:lnTo>
                    <a:pt x="1" y="3096"/>
                  </a:lnTo>
                  <a:lnTo>
                    <a:pt x="3082" y="3096"/>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522291" y="1670174"/>
              <a:ext cx="98810" cy="98810"/>
            </a:xfrm>
            <a:custGeom>
              <a:avLst/>
              <a:gdLst/>
              <a:ahLst/>
              <a:cxnLst/>
              <a:rect l="l" t="t" r="r" b="b"/>
              <a:pathLst>
                <a:path w="3083" h="3083" extrusionOk="0">
                  <a:moveTo>
                    <a:pt x="1" y="1"/>
                  </a:moveTo>
                  <a:lnTo>
                    <a:pt x="1" y="3082"/>
                  </a:lnTo>
                  <a:lnTo>
                    <a:pt x="3082" y="3082"/>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522291" y="2049198"/>
              <a:ext cx="98810" cy="99259"/>
            </a:xfrm>
            <a:custGeom>
              <a:avLst/>
              <a:gdLst/>
              <a:ahLst/>
              <a:cxnLst/>
              <a:rect l="l" t="t" r="r" b="b"/>
              <a:pathLst>
                <a:path w="3083" h="3097" extrusionOk="0">
                  <a:moveTo>
                    <a:pt x="1" y="1"/>
                  </a:moveTo>
                  <a:lnTo>
                    <a:pt x="1" y="3097"/>
                  </a:lnTo>
                  <a:lnTo>
                    <a:pt x="3082" y="3097"/>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828177" y="153184"/>
              <a:ext cx="99227" cy="98778"/>
            </a:xfrm>
            <a:custGeom>
              <a:avLst/>
              <a:gdLst/>
              <a:ahLst/>
              <a:cxnLst/>
              <a:rect l="l" t="t" r="r" b="b"/>
              <a:pathLst>
                <a:path w="3096" h="3082" extrusionOk="0">
                  <a:moveTo>
                    <a:pt x="0" y="1"/>
                  </a:moveTo>
                  <a:lnTo>
                    <a:pt x="0" y="3082"/>
                  </a:lnTo>
                  <a:lnTo>
                    <a:pt x="3096" y="3082"/>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828177" y="532207"/>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828177" y="911679"/>
              <a:ext cx="99227" cy="98810"/>
            </a:xfrm>
            <a:custGeom>
              <a:avLst/>
              <a:gdLst/>
              <a:ahLst/>
              <a:cxnLst/>
              <a:rect l="l" t="t" r="r" b="b"/>
              <a:pathLst>
                <a:path w="3096" h="3083" extrusionOk="0">
                  <a:moveTo>
                    <a:pt x="0" y="1"/>
                  </a:moveTo>
                  <a:lnTo>
                    <a:pt x="0" y="3082"/>
                  </a:lnTo>
                  <a:lnTo>
                    <a:pt x="3096" y="3082"/>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828177" y="1290702"/>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828177" y="1670174"/>
              <a:ext cx="99227" cy="98810"/>
            </a:xfrm>
            <a:custGeom>
              <a:avLst/>
              <a:gdLst/>
              <a:ahLst/>
              <a:cxnLst/>
              <a:rect l="l" t="t" r="r" b="b"/>
              <a:pathLst>
                <a:path w="3096" h="3083" extrusionOk="0">
                  <a:moveTo>
                    <a:pt x="0" y="1"/>
                  </a:moveTo>
                  <a:lnTo>
                    <a:pt x="0" y="3082"/>
                  </a:lnTo>
                  <a:lnTo>
                    <a:pt x="3096" y="3082"/>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828177" y="2049198"/>
              <a:ext cx="99227" cy="99259"/>
            </a:xfrm>
            <a:custGeom>
              <a:avLst/>
              <a:gdLst/>
              <a:ahLst/>
              <a:cxnLst/>
              <a:rect l="l" t="t" r="r" b="b"/>
              <a:pathLst>
                <a:path w="3096" h="3097" extrusionOk="0">
                  <a:moveTo>
                    <a:pt x="0" y="1"/>
                  </a:moveTo>
                  <a:lnTo>
                    <a:pt x="0" y="3097"/>
                  </a:lnTo>
                  <a:lnTo>
                    <a:pt x="3096" y="3097"/>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p:nvPr/>
        </p:nvSpPr>
        <p:spPr>
          <a:xfrm>
            <a:off x="2023577" y="4518483"/>
            <a:ext cx="99259" cy="99227"/>
          </a:xfrm>
          <a:custGeom>
            <a:avLst/>
            <a:gdLst/>
            <a:ahLst/>
            <a:cxnLst/>
            <a:rect l="l" t="t" r="r" b="b"/>
            <a:pathLst>
              <a:path w="3097" h="3096" extrusionOk="0">
                <a:moveTo>
                  <a:pt x="1" y="0"/>
                </a:moveTo>
                <a:lnTo>
                  <a:pt x="1"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644105" y="4518483"/>
            <a:ext cx="99227" cy="99227"/>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265082" y="4518483"/>
            <a:ext cx="99227" cy="99227"/>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85610" y="4518483"/>
            <a:ext cx="99227" cy="99227"/>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06586" y="4518483"/>
            <a:ext cx="99227" cy="99227"/>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27082" y="4518483"/>
            <a:ext cx="99259" cy="99227"/>
          </a:xfrm>
          <a:custGeom>
            <a:avLst/>
            <a:gdLst/>
            <a:ahLst/>
            <a:cxnLst/>
            <a:rect l="l" t="t" r="r" b="b"/>
            <a:pathLst>
              <a:path w="3097" h="3096" extrusionOk="0">
                <a:moveTo>
                  <a:pt x="1" y="0"/>
                </a:moveTo>
                <a:lnTo>
                  <a:pt x="1"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023577" y="4824785"/>
            <a:ext cx="99259" cy="99259"/>
          </a:xfrm>
          <a:custGeom>
            <a:avLst/>
            <a:gdLst/>
            <a:ahLst/>
            <a:cxnLst/>
            <a:rect l="l" t="t" r="r" b="b"/>
            <a:pathLst>
              <a:path w="3097" h="3097" extrusionOk="0">
                <a:moveTo>
                  <a:pt x="1" y="1"/>
                </a:moveTo>
                <a:lnTo>
                  <a:pt x="1"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644105" y="4824785"/>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265082" y="4824785"/>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85610" y="4824785"/>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06586" y="4824785"/>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27082" y="4824785"/>
            <a:ext cx="99259" cy="99259"/>
          </a:xfrm>
          <a:custGeom>
            <a:avLst/>
            <a:gdLst/>
            <a:ahLst/>
            <a:cxnLst/>
            <a:rect l="l" t="t" r="r" b="b"/>
            <a:pathLst>
              <a:path w="3097" h="3097" extrusionOk="0">
                <a:moveTo>
                  <a:pt x="1" y="1"/>
                </a:moveTo>
                <a:lnTo>
                  <a:pt x="1"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 y="4723786"/>
            <a:ext cx="3897697" cy="839454"/>
          </a:xfrm>
          <a:custGeom>
            <a:avLst/>
            <a:gdLst/>
            <a:ahLst/>
            <a:cxnLst/>
            <a:rect l="l" t="t" r="r" b="b"/>
            <a:pathLst>
              <a:path w="121613" h="26192" fill="none" extrusionOk="0">
                <a:moveTo>
                  <a:pt x="0" y="1"/>
                </a:moveTo>
                <a:lnTo>
                  <a:pt x="121612" y="1"/>
                </a:lnTo>
                <a:lnTo>
                  <a:pt x="121612" y="26192"/>
                </a:lnTo>
              </a:path>
            </a:pathLst>
          </a:custGeom>
          <a:noFill/>
          <a:ln w="9525" cap="flat" cmpd="sng">
            <a:solidFill>
              <a:schemeClr val="lt1"/>
            </a:solidFill>
            <a:prstDash val="solid"/>
            <a:miter lim="142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522303" y="17"/>
            <a:ext cx="1672497" cy="3121382"/>
          </a:xfrm>
          <a:custGeom>
            <a:avLst/>
            <a:gdLst/>
            <a:ahLst/>
            <a:cxnLst/>
            <a:rect l="l" t="t" r="r" b="b"/>
            <a:pathLst>
              <a:path w="52184" h="97391" fill="none" extrusionOk="0">
                <a:moveTo>
                  <a:pt x="1" y="1"/>
                </a:moveTo>
                <a:lnTo>
                  <a:pt x="1" y="97390"/>
                </a:lnTo>
                <a:lnTo>
                  <a:pt x="52184" y="97390"/>
                </a:lnTo>
              </a:path>
            </a:pathLst>
          </a:custGeom>
          <a:noFill/>
          <a:ln w="9525" cap="flat" cmpd="sng">
            <a:solidFill>
              <a:schemeClr val="lt1"/>
            </a:solidFill>
            <a:prstDash val="solid"/>
            <a:miter lim="142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 y="-248283"/>
            <a:ext cx="2321253" cy="692697"/>
          </a:xfrm>
          <a:custGeom>
            <a:avLst/>
            <a:gdLst/>
            <a:ahLst/>
            <a:cxnLst/>
            <a:rect l="l" t="t" r="r" b="b"/>
            <a:pathLst>
              <a:path w="72426" h="21613" fill="none" extrusionOk="0">
                <a:moveTo>
                  <a:pt x="0" y="21613"/>
                </a:moveTo>
                <a:lnTo>
                  <a:pt x="72425" y="21613"/>
                </a:lnTo>
                <a:lnTo>
                  <a:pt x="72425" y="1"/>
                </a:lnTo>
              </a:path>
            </a:pathLst>
          </a:custGeom>
          <a:noFill/>
          <a:ln w="9525" cap="flat" cmpd="sng">
            <a:solidFill>
              <a:schemeClr val="lt1"/>
            </a:solidFill>
            <a:prstDash val="solid"/>
            <a:miter lim="142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400"/>
        <p:cNvGrpSpPr/>
        <p:nvPr/>
      </p:nvGrpSpPr>
      <p:grpSpPr>
        <a:xfrm>
          <a:off x="0" y="0"/>
          <a:ext cx="0" cy="0"/>
          <a:chOff x="0" y="0"/>
          <a:chExt cx="0" cy="0"/>
        </a:xfrm>
      </p:grpSpPr>
      <p:sp>
        <p:nvSpPr>
          <p:cNvPr id="1401" name="Google Shape;1401;p32"/>
          <p:cNvSpPr/>
          <p:nvPr/>
        </p:nvSpPr>
        <p:spPr>
          <a:xfrm>
            <a:off x="8539349" y="1073915"/>
            <a:ext cx="604374" cy="2161641"/>
          </a:xfrm>
          <a:custGeom>
            <a:avLst/>
            <a:gdLst/>
            <a:ahLst/>
            <a:cxnLst/>
            <a:rect l="l" t="t" r="r" b="b"/>
            <a:pathLst>
              <a:path w="18869" h="67488" extrusionOk="0">
                <a:moveTo>
                  <a:pt x="0" y="0"/>
                </a:moveTo>
                <a:lnTo>
                  <a:pt x="0" y="67488"/>
                </a:lnTo>
                <a:lnTo>
                  <a:pt x="18868" y="67488"/>
                </a:lnTo>
                <a:lnTo>
                  <a:pt x="188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2"/>
          <p:cNvSpPr/>
          <p:nvPr/>
        </p:nvSpPr>
        <p:spPr>
          <a:xfrm>
            <a:off x="8841360" y="2384153"/>
            <a:ext cx="302363" cy="2759128"/>
          </a:xfrm>
          <a:custGeom>
            <a:avLst/>
            <a:gdLst/>
            <a:ahLst/>
            <a:cxnLst/>
            <a:rect l="l" t="t" r="r" b="b"/>
            <a:pathLst>
              <a:path w="9440" h="86142" fill="none" extrusionOk="0">
                <a:moveTo>
                  <a:pt x="1" y="86142"/>
                </a:moveTo>
                <a:lnTo>
                  <a:pt x="1" y="1"/>
                </a:lnTo>
                <a:lnTo>
                  <a:pt x="9439" y="1"/>
                </a:lnTo>
              </a:path>
            </a:pathLst>
          </a:custGeom>
          <a:noFill/>
          <a:ln w="9525" cap="flat" cmpd="sng">
            <a:solidFill>
              <a:schemeClr val="l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3" name="Google Shape;1403;p32"/>
          <p:cNvGrpSpPr/>
          <p:nvPr/>
        </p:nvGrpSpPr>
        <p:grpSpPr>
          <a:xfrm>
            <a:off x="7600935" y="-69083"/>
            <a:ext cx="1422164" cy="425775"/>
            <a:chOff x="7459810" y="1126912"/>
            <a:chExt cx="1422164" cy="425775"/>
          </a:xfrm>
        </p:grpSpPr>
        <p:sp>
          <p:nvSpPr>
            <p:cNvPr id="1404" name="Google Shape;1404;p32"/>
            <p:cNvSpPr/>
            <p:nvPr/>
          </p:nvSpPr>
          <p:spPr>
            <a:xfrm>
              <a:off x="882252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2"/>
            <p:cNvSpPr/>
            <p:nvPr/>
          </p:nvSpPr>
          <p:spPr>
            <a:xfrm>
              <a:off x="8595338"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2"/>
            <p:cNvSpPr/>
            <p:nvPr/>
          </p:nvSpPr>
          <p:spPr>
            <a:xfrm>
              <a:off x="8368469" y="1126912"/>
              <a:ext cx="59191" cy="59191"/>
            </a:xfrm>
            <a:custGeom>
              <a:avLst/>
              <a:gdLst/>
              <a:ahLst/>
              <a:cxnLst/>
              <a:rect l="l" t="t" r="r" b="b"/>
              <a:pathLst>
                <a:path w="1848" h="1848"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2"/>
            <p:cNvSpPr/>
            <p:nvPr/>
          </p:nvSpPr>
          <p:spPr>
            <a:xfrm>
              <a:off x="8141312" y="1126912"/>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2"/>
            <p:cNvSpPr/>
            <p:nvPr/>
          </p:nvSpPr>
          <p:spPr>
            <a:xfrm>
              <a:off x="791415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2"/>
            <p:cNvSpPr/>
            <p:nvPr/>
          </p:nvSpPr>
          <p:spPr>
            <a:xfrm>
              <a:off x="7686967"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2"/>
            <p:cNvSpPr/>
            <p:nvPr/>
          </p:nvSpPr>
          <p:spPr>
            <a:xfrm>
              <a:off x="7459810" y="1126912"/>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2"/>
            <p:cNvSpPr/>
            <p:nvPr/>
          </p:nvSpPr>
          <p:spPr>
            <a:xfrm>
              <a:off x="882252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2"/>
            <p:cNvSpPr/>
            <p:nvPr/>
          </p:nvSpPr>
          <p:spPr>
            <a:xfrm>
              <a:off x="8595338"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2"/>
            <p:cNvSpPr/>
            <p:nvPr/>
          </p:nvSpPr>
          <p:spPr>
            <a:xfrm>
              <a:off x="8368469" y="1310059"/>
              <a:ext cx="59191" cy="59480"/>
            </a:xfrm>
            <a:custGeom>
              <a:avLst/>
              <a:gdLst/>
              <a:ahLst/>
              <a:cxnLst/>
              <a:rect l="l" t="t" r="r" b="b"/>
              <a:pathLst>
                <a:path w="1848" h="1857" extrusionOk="0">
                  <a:moveTo>
                    <a:pt x="1" y="1"/>
                  </a:moveTo>
                  <a:lnTo>
                    <a:pt x="1"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2"/>
            <p:cNvSpPr/>
            <p:nvPr/>
          </p:nvSpPr>
          <p:spPr>
            <a:xfrm>
              <a:off x="8141312" y="1310059"/>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2"/>
            <p:cNvSpPr/>
            <p:nvPr/>
          </p:nvSpPr>
          <p:spPr>
            <a:xfrm>
              <a:off x="791415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2"/>
            <p:cNvSpPr/>
            <p:nvPr/>
          </p:nvSpPr>
          <p:spPr>
            <a:xfrm>
              <a:off x="7686967"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2"/>
            <p:cNvSpPr/>
            <p:nvPr/>
          </p:nvSpPr>
          <p:spPr>
            <a:xfrm>
              <a:off x="7459810" y="1310059"/>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2"/>
            <p:cNvSpPr/>
            <p:nvPr/>
          </p:nvSpPr>
          <p:spPr>
            <a:xfrm>
              <a:off x="882252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2"/>
            <p:cNvSpPr/>
            <p:nvPr/>
          </p:nvSpPr>
          <p:spPr>
            <a:xfrm>
              <a:off x="8595338"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2"/>
            <p:cNvSpPr/>
            <p:nvPr/>
          </p:nvSpPr>
          <p:spPr>
            <a:xfrm>
              <a:off x="8368469" y="1493527"/>
              <a:ext cx="59191" cy="59159"/>
            </a:xfrm>
            <a:custGeom>
              <a:avLst/>
              <a:gdLst/>
              <a:ahLst/>
              <a:cxnLst/>
              <a:rect l="l" t="t" r="r" b="b"/>
              <a:pathLst>
                <a:path w="1848" h="1847"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2"/>
            <p:cNvSpPr/>
            <p:nvPr/>
          </p:nvSpPr>
          <p:spPr>
            <a:xfrm>
              <a:off x="8141312" y="1493527"/>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2"/>
            <p:cNvSpPr/>
            <p:nvPr/>
          </p:nvSpPr>
          <p:spPr>
            <a:xfrm>
              <a:off x="791415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2"/>
            <p:cNvSpPr/>
            <p:nvPr/>
          </p:nvSpPr>
          <p:spPr>
            <a:xfrm>
              <a:off x="7686967"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2"/>
            <p:cNvSpPr/>
            <p:nvPr/>
          </p:nvSpPr>
          <p:spPr>
            <a:xfrm>
              <a:off x="7459810" y="1493527"/>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5" name="Google Shape;1425;p32"/>
          <p:cNvSpPr/>
          <p:nvPr/>
        </p:nvSpPr>
        <p:spPr>
          <a:xfrm>
            <a:off x="0" y="4608500"/>
            <a:ext cx="715066" cy="534723"/>
          </a:xfrm>
          <a:custGeom>
            <a:avLst/>
            <a:gdLst/>
            <a:ahLst/>
            <a:cxnLst/>
            <a:rect l="l" t="t" r="r" b="b"/>
            <a:pathLst>
              <a:path w="54357" h="47925" extrusionOk="0">
                <a:moveTo>
                  <a:pt x="0" y="0"/>
                </a:moveTo>
                <a:lnTo>
                  <a:pt x="0" y="47924"/>
                </a:lnTo>
                <a:lnTo>
                  <a:pt x="54356" y="47924"/>
                </a:lnTo>
                <a:lnTo>
                  <a:pt x="543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2"/>
          <p:cNvSpPr/>
          <p:nvPr/>
        </p:nvSpPr>
        <p:spPr>
          <a:xfrm>
            <a:off x="0" y="-11105"/>
            <a:ext cx="2977156" cy="461723"/>
          </a:xfrm>
          <a:custGeom>
            <a:avLst/>
            <a:gdLst/>
            <a:ahLst/>
            <a:cxnLst/>
            <a:rect l="l" t="t" r="r" b="b"/>
            <a:pathLst>
              <a:path w="92949" h="28227" extrusionOk="0">
                <a:moveTo>
                  <a:pt x="0" y="1"/>
                </a:moveTo>
                <a:lnTo>
                  <a:pt x="0" y="28227"/>
                </a:lnTo>
                <a:lnTo>
                  <a:pt x="92949" y="28227"/>
                </a:lnTo>
                <a:lnTo>
                  <a:pt x="929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2"/>
          <p:cNvSpPr/>
          <p:nvPr/>
        </p:nvSpPr>
        <p:spPr>
          <a:xfrm>
            <a:off x="-117131" y="1344075"/>
            <a:ext cx="577789" cy="1900756"/>
          </a:xfrm>
          <a:custGeom>
            <a:avLst/>
            <a:gdLst/>
            <a:ahLst/>
            <a:cxnLst/>
            <a:rect l="l" t="t" r="r" b="b"/>
            <a:pathLst>
              <a:path w="18039" h="59343" fill="none" extrusionOk="0">
                <a:moveTo>
                  <a:pt x="0" y="0"/>
                </a:moveTo>
                <a:lnTo>
                  <a:pt x="18038" y="0"/>
                </a:lnTo>
                <a:lnTo>
                  <a:pt x="18038" y="59343"/>
                </a:lnTo>
                <a:lnTo>
                  <a:pt x="0" y="59343"/>
                </a:lnTo>
              </a:path>
            </a:pathLst>
          </a:custGeom>
          <a:noFill/>
          <a:ln w="9525" cap="flat" cmpd="sng">
            <a:solidFill>
              <a:schemeClr val="l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8" name="Google Shape;1428;p32"/>
          <p:cNvGrpSpPr/>
          <p:nvPr/>
        </p:nvGrpSpPr>
        <p:grpSpPr>
          <a:xfrm>
            <a:off x="52909" y="4351749"/>
            <a:ext cx="609243" cy="513505"/>
            <a:chOff x="4534959" y="3244799"/>
            <a:chExt cx="609243" cy="513505"/>
          </a:xfrm>
        </p:grpSpPr>
        <p:sp>
          <p:nvSpPr>
            <p:cNvPr id="1429" name="Google Shape;1429;p32"/>
            <p:cNvSpPr/>
            <p:nvPr/>
          </p:nvSpPr>
          <p:spPr>
            <a:xfrm>
              <a:off x="4534959"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2"/>
            <p:cNvSpPr/>
            <p:nvPr/>
          </p:nvSpPr>
          <p:spPr>
            <a:xfrm>
              <a:off x="4534959"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2"/>
            <p:cNvSpPr/>
            <p:nvPr/>
          </p:nvSpPr>
          <p:spPr>
            <a:xfrm>
              <a:off x="4534959"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2"/>
            <p:cNvSpPr/>
            <p:nvPr/>
          </p:nvSpPr>
          <p:spPr>
            <a:xfrm>
              <a:off x="4718138" y="3244799"/>
              <a:ext cx="59448" cy="59191"/>
            </a:xfrm>
            <a:custGeom>
              <a:avLst/>
              <a:gdLst/>
              <a:ahLst/>
              <a:cxnLst/>
              <a:rect l="l" t="t" r="r" b="b"/>
              <a:pathLst>
                <a:path w="1856" h="1848" extrusionOk="0">
                  <a:moveTo>
                    <a:pt x="0" y="1"/>
                  </a:moveTo>
                  <a:lnTo>
                    <a:pt x="0"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2"/>
            <p:cNvSpPr/>
            <p:nvPr/>
          </p:nvSpPr>
          <p:spPr>
            <a:xfrm>
              <a:off x="4718138" y="3471988"/>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2"/>
            <p:cNvSpPr/>
            <p:nvPr/>
          </p:nvSpPr>
          <p:spPr>
            <a:xfrm>
              <a:off x="4718138" y="369885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2"/>
            <p:cNvSpPr/>
            <p:nvPr/>
          </p:nvSpPr>
          <p:spPr>
            <a:xfrm>
              <a:off x="4901574"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2"/>
            <p:cNvSpPr/>
            <p:nvPr/>
          </p:nvSpPr>
          <p:spPr>
            <a:xfrm>
              <a:off x="4901574"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2"/>
            <p:cNvSpPr/>
            <p:nvPr/>
          </p:nvSpPr>
          <p:spPr>
            <a:xfrm>
              <a:off x="4901574"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2"/>
            <p:cNvSpPr/>
            <p:nvPr/>
          </p:nvSpPr>
          <p:spPr>
            <a:xfrm>
              <a:off x="5085010" y="3244799"/>
              <a:ext cx="59191" cy="59191"/>
            </a:xfrm>
            <a:custGeom>
              <a:avLst/>
              <a:gdLst/>
              <a:ahLst/>
              <a:cxnLst/>
              <a:rect l="l" t="t" r="r" b="b"/>
              <a:pathLst>
                <a:path w="1848" h="1848" extrusionOk="0">
                  <a:moveTo>
                    <a:pt x="1" y="1"/>
                  </a:moveTo>
                  <a:lnTo>
                    <a:pt x="1" y="1847"/>
                  </a:lnTo>
                  <a:lnTo>
                    <a:pt x="1848" y="1847"/>
                  </a:lnTo>
                  <a:lnTo>
                    <a:pt x="18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2"/>
            <p:cNvSpPr/>
            <p:nvPr/>
          </p:nvSpPr>
          <p:spPr>
            <a:xfrm>
              <a:off x="5085010" y="3471988"/>
              <a:ext cx="59191" cy="59159"/>
            </a:xfrm>
            <a:custGeom>
              <a:avLst/>
              <a:gdLst/>
              <a:ahLst/>
              <a:cxnLst/>
              <a:rect l="l" t="t" r="r" b="b"/>
              <a:pathLst>
                <a:path w="1848" h="1847" extrusionOk="0">
                  <a:moveTo>
                    <a:pt x="1" y="0"/>
                  </a:moveTo>
                  <a:lnTo>
                    <a:pt x="1" y="1847"/>
                  </a:lnTo>
                  <a:lnTo>
                    <a:pt x="1848" y="1847"/>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2"/>
            <p:cNvSpPr/>
            <p:nvPr/>
          </p:nvSpPr>
          <p:spPr>
            <a:xfrm>
              <a:off x="5085010" y="3698857"/>
              <a:ext cx="59191" cy="59448"/>
            </a:xfrm>
            <a:custGeom>
              <a:avLst/>
              <a:gdLst/>
              <a:ahLst/>
              <a:cxnLst/>
              <a:rect l="l" t="t" r="r" b="b"/>
              <a:pathLst>
                <a:path w="1848" h="1856" extrusionOk="0">
                  <a:moveTo>
                    <a:pt x="1" y="0"/>
                  </a:moveTo>
                  <a:lnTo>
                    <a:pt x="1" y="1856"/>
                  </a:lnTo>
                  <a:lnTo>
                    <a:pt x="1848" y="1856"/>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dk1"/>
        </a:solidFill>
        <a:effectLst/>
      </p:bgPr>
    </p:bg>
    <p:spTree>
      <p:nvGrpSpPr>
        <p:cNvPr id="1" name="Shape 1441"/>
        <p:cNvGrpSpPr/>
        <p:nvPr/>
      </p:nvGrpSpPr>
      <p:grpSpPr>
        <a:xfrm>
          <a:off x="0" y="0"/>
          <a:ext cx="0" cy="0"/>
          <a:chOff x="0" y="0"/>
          <a:chExt cx="0" cy="0"/>
        </a:xfrm>
      </p:grpSpPr>
      <p:sp>
        <p:nvSpPr>
          <p:cNvPr id="1442" name="Google Shape;1442;p33"/>
          <p:cNvSpPr/>
          <p:nvPr/>
        </p:nvSpPr>
        <p:spPr>
          <a:xfrm rot="10800000">
            <a:off x="8428922" y="62"/>
            <a:ext cx="715066" cy="534723"/>
          </a:xfrm>
          <a:custGeom>
            <a:avLst/>
            <a:gdLst/>
            <a:ahLst/>
            <a:cxnLst/>
            <a:rect l="l" t="t" r="r" b="b"/>
            <a:pathLst>
              <a:path w="54357" h="47925" extrusionOk="0">
                <a:moveTo>
                  <a:pt x="0" y="0"/>
                </a:moveTo>
                <a:lnTo>
                  <a:pt x="0" y="47924"/>
                </a:lnTo>
                <a:lnTo>
                  <a:pt x="54356" y="47924"/>
                </a:lnTo>
                <a:lnTo>
                  <a:pt x="543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3"/>
          <p:cNvSpPr/>
          <p:nvPr/>
        </p:nvSpPr>
        <p:spPr>
          <a:xfrm rot="10800000">
            <a:off x="6164569" y="4692721"/>
            <a:ext cx="2977156" cy="465181"/>
          </a:xfrm>
          <a:custGeom>
            <a:avLst/>
            <a:gdLst/>
            <a:ahLst/>
            <a:cxnLst/>
            <a:rect l="l" t="t" r="r" b="b"/>
            <a:pathLst>
              <a:path w="92949" h="28227" extrusionOk="0">
                <a:moveTo>
                  <a:pt x="0" y="1"/>
                </a:moveTo>
                <a:lnTo>
                  <a:pt x="0" y="28227"/>
                </a:lnTo>
                <a:lnTo>
                  <a:pt x="92949" y="28227"/>
                </a:lnTo>
                <a:lnTo>
                  <a:pt x="929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4" name="Google Shape;1444;p33"/>
          <p:cNvGrpSpPr/>
          <p:nvPr/>
        </p:nvGrpSpPr>
        <p:grpSpPr>
          <a:xfrm rot="10800000">
            <a:off x="8577077" y="1727818"/>
            <a:ext cx="426095" cy="1195007"/>
            <a:chOff x="268563" y="1557235"/>
            <a:chExt cx="426095" cy="1195007"/>
          </a:xfrm>
        </p:grpSpPr>
        <p:sp>
          <p:nvSpPr>
            <p:cNvPr id="1445" name="Google Shape;1445;p33"/>
            <p:cNvSpPr/>
            <p:nvPr/>
          </p:nvSpPr>
          <p:spPr>
            <a:xfrm>
              <a:off x="268563" y="1557235"/>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3"/>
            <p:cNvSpPr/>
            <p:nvPr/>
          </p:nvSpPr>
          <p:spPr>
            <a:xfrm>
              <a:off x="268563" y="1784391"/>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3"/>
            <p:cNvSpPr/>
            <p:nvPr/>
          </p:nvSpPr>
          <p:spPr>
            <a:xfrm>
              <a:off x="268563" y="2011548"/>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3"/>
            <p:cNvSpPr/>
            <p:nvPr/>
          </p:nvSpPr>
          <p:spPr>
            <a:xfrm>
              <a:off x="268563" y="223873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3"/>
            <p:cNvSpPr/>
            <p:nvPr/>
          </p:nvSpPr>
          <p:spPr>
            <a:xfrm>
              <a:off x="268563" y="2465894"/>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3"/>
            <p:cNvSpPr/>
            <p:nvPr/>
          </p:nvSpPr>
          <p:spPr>
            <a:xfrm>
              <a:off x="268563" y="2693050"/>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3"/>
            <p:cNvSpPr/>
            <p:nvPr/>
          </p:nvSpPr>
          <p:spPr>
            <a:xfrm>
              <a:off x="452030" y="1557235"/>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3"/>
            <p:cNvSpPr/>
            <p:nvPr/>
          </p:nvSpPr>
          <p:spPr>
            <a:xfrm>
              <a:off x="452030" y="1784391"/>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3"/>
            <p:cNvSpPr/>
            <p:nvPr/>
          </p:nvSpPr>
          <p:spPr>
            <a:xfrm>
              <a:off x="452030" y="2011548"/>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3"/>
            <p:cNvSpPr/>
            <p:nvPr/>
          </p:nvSpPr>
          <p:spPr>
            <a:xfrm>
              <a:off x="452030" y="223873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3"/>
            <p:cNvSpPr/>
            <p:nvPr/>
          </p:nvSpPr>
          <p:spPr>
            <a:xfrm>
              <a:off x="452030" y="2465894"/>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3"/>
            <p:cNvSpPr/>
            <p:nvPr/>
          </p:nvSpPr>
          <p:spPr>
            <a:xfrm>
              <a:off x="452030" y="2693050"/>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3"/>
            <p:cNvSpPr/>
            <p:nvPr/>
          </p:nvSpPr>
          <p:spPr>
            <a:xfrm>
              <a:off x="635466" y="1557235"/>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3"/>
            <p:cNvSpPr/>
            <p:nvPr/>
          </p:nvSpPr>
          <p:spPr>
            <a:xfrm>
              <a:off x="635466" y="1784391"/>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3"/>
            <p:cNvSpPr/>
            <p:nvPr/>
          </p:nvSpPr>
          <p:spPr>
            <a:xfrm>
              <a:off x="635466" y="2011548"/>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3"/>
            <p:cNvSpPr/>
            <p:nvPr/>
          </p:nvSpPr>
          <p:spPr>
            <a:xfrm>
              <a:off x="635466" y="2238737"/>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3"/>
            <p:cNvSpPr/>
            <p:nvPr/>
          </p:nvSpPr>
          <p:spPr>
            <a:xfrm>
              <a:off x="635466" y="2465894"/>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3"/>
            <p:cNvSpPr/>
            <p:nvPr/>
          </p:nvSpPr>
          <p:spPr>
            <a:xfrm>
              <a:off x="635466" y="2693050"/>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 name="Google Shape;1463;p33"/>
          <p:cNvGrpSpPr/>
          <p:nvPr/>
        </p:nvGrpSpPr>
        <p:grpSpPr>
          <a:xfrm rot="10800000">
            <a:off x="118623" y="4786593"/>
            <a:ext cx="1422164" cy="425775"/>
            <a:chOff x="7459810" y="1126912"/>
            <a:chExt cx="1422164" cy="425775"/>
          </a:xfrm>
        </p:grpSpPr>
        <p:sp>
          <p:nvSpPr>
            <p:cNvPr id="1464" name="Google Shape;1464;p33"/>
            <p:cNvSpPr/>
            <p:nvPr/>
          </p:nvSpPr>
          <p:spPr>
            <a:xfrm>
              <a:off x="882252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3"/>
            <p:cNvSpPr/>
            <p:nvPr/>
          </p:nvSpPr>
          <p:spPr>
            <a:xfrm>
              <a:off x="8595338"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3"/>
            <p:cNvSpPr/>
            <p:nvPr/>
          </p:nvSpPr>
          <p:spPr>
            <a:xfrm>
              <a:off x="8368469" y="1126912"/>
              <a:ext cx="59191" cy="59191"/>
            </a:xfrm>
            <a:custGeom>
              <a:avLst/>
              <a:gdLst/>
              <a:ahLst/>
              <a:cxnLst/>
              <a:rect l="l" t="t" r="r" b="b"/>
              <a:pathLst>
                <a:path w="1848" h="1848"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3"/>
            <p:cNvSpPr/>
            <p:nvPr/>
          </p:nvSpPr>
          <p:spPr>
            <a:xfrm>
              <a:off x="8141312" y="1126912"/>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3"/>
            <p:cNvSpPr/>
            <p:nvPr/>
          </p:nvSpPr>
          <p:spPr>
            <a:xfrm>
              <a:off x="791415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3"/>
            <p:cNvSpPr/>
            <p:nvPr/>
          </p:nvSpPr>
          <p:spPr>
            <a:xfrm>
              <a:off x="7686967"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3"/>
            <p:cNvSpPr/>
            <p:nvPr/>
          </p:nvSpPr>
          <p:spPr>
            <a:xfrm>
              <a:off x="7459810" y="1126912"/>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3"/>
            <p:cNvSpPr/>
            <p:nvPr/>
          </p:nvSpPr>
          <p:spPr>
            <a:xfrm>
              <a:off x="882252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3"/>
            <p:cNvSpPr/>
            <p:nvPr/>
          </p:nvSpPr>
          <p:spPr>
            <a:xfrm>
              <a:off x="8595338"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3"/>
            <p:cNvSpPr/>
            <p:nvPr/>
          </p:nvSpPr>
          <p:spPr>
            <a:xfrm>
              <a:off x="8368469" y="1310059"/>
              <a:ext cx="59191" cy="59480"/>
            </a:xfrm>
            <a:custGeom>
              <a:avLst/>
              <a:gdLst/>
              <a:ahLst/>
              <a:cxnLst/>
              <a:rect l="l" t="t" r="r" b="b"/>
              <a:pathLst>
                <a:path w="1848" h="1857" extrusionOk="0">
                  <a:moveTo>
                    <a:pt x="1" y="1"/>
                  </a:moveTo>
                  <a:lnTo>
                    <a:pt x="1"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3"/>
            <p:cNvSpPr/>
            <p:nvPr/>
          </p:nvSpPr>
          <p:spPr>
            <a:xfrm>
              <a:off x="8141312" y="1310059"/>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3"/>
            <p:cNvSpPr/>
            <p:nvPr/>
          </p:nvSpPr>
          <p:spPr>
            <a:xfrm>
              <a:off x="791415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3"/>
            <p:cNvSpPr/>
            <p:nvPr/>
          </p:nvSpPr>
          <p:spPr>
            <a:xfrm>
              <a:off x="7686967"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3"/>
            <p:cNvSpPr/>
            <p:nvPr/>
          </p:nvSpPr>
          <p:spPr>
            <a:xfrm>
              <a:off x="7459810" y="1310059"/>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3"/>
            <p:cNvSpPr/>
            <p:nvPr/>
          </p:nvSpPr>
          <p:spPr>
            <a:xfrm>
              <a:off x="882252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3"/>
            <p:cNvSpPr/>
            <p:nvPr/>
          </p:nvSpPr>
          <p:spPr>
            <a:xfrm>
              <a:off x="8595338"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3"/>
            <p:cNvSpPr/>
            <p:nvPr/>
          </p:nvSpPr>
          <p:spPr>
            <a:xfrm>
              <a:off x="8368469" y="1493527"/>
              <a:ext cx="59191" cy="59159"/>
            </a:xfrm>
            <a:custGeom>
              <a:avLst/>
              <a:gdLst/>
              <a:ahLst/>
              <a:cxnLst/>
              <a:rect l="l" t="t" r="r" b="b"/>
              <a:pathLst>
                <a:path w="1848" h="1847"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3"/>
            <p:cNvSpPr/>
            <p:nvPr/>
          </p:nvSpPr>
          <p:spPr>
            <a:xfrm>
              <a:off x="8141312" y="1493527"/>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3"/>
            <p:cNvSpPr/>
            <p:nvPr/>
          </p:nvSpPr>
          <p:spPr>
            <a:xfrm>
              <a:off x="791415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3"/>
            <p:cNvSpPr/>
            <p:nvPr/>
          </p:nvSpPr>
          <p:spPr>
            <a:xfrm>
              <a:off x="7686967"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3"/>
            <p:cNvSpPr/>
            <p:nvPr/>
          </p:nvSpPr>
          <p:spPr>
            <a:xfrm>
              <a:off x="7459810" y="1493527"/>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5" name="Google Shape;1485;p33"/>
          <p:cNvGrpSpPr/>
          <p:nvPr/>
        </p:nvGrpSpPr>
        <p:grpSpPr>
          <a:xfrm rot="10800000">
            <a:off x="-2175" y="-98780"/>
            <a:ext cx="609243" cy="513505"/>
            <a:chOff x="4534959" y="3244799"/>
            <a:chExt cx="609243" cy="513505"/>
          </a:xfrm>
        </p:grpSpPr>
        <p:sp>
          <p:nvSpPr>
            <p:cNvPr id="1486" name="Google Shape;1486;p33"/>
            <p:cNvSpPr/>
            <p:nvPr/>
          </p:nvSpPr>
          <p:spPr>
            <a:xfrm>
              <a:off x="4534959"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3"/>
            <p:cNvSpPr/>
            <p:nvPr/>
          </p:nvSpPr>
          <p:spPr>
            <a:xfrm>
              <a:off x="4534959"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3"/>
            <p:cNvSpPr/>
            <p:nvPr/>
          </p:nvSpPr>
          <p:spPr>
            <a:xfrm>
              <a:off x="4534959"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3"/>
            <p:cNvSpPr/>
            <p:nvPr/>
          </p:nvSpPr>
          <p:spPr>
            <a:xfrm>
              <a:off x="4718138" y="3244799"/>
              <a:ext cx="59448" cy="59191"/>
            </a:xfrm>
            <a:custGeom>
              <a:avLst/>
              <a:gdLst/>
              <a:ahLst/>
              <a:cxnLst/>
              <a:rect l="l" t="t" r="r" b="b"/>
              <a:pathLst>
                <a:path w="1856" h="1848" extrusionOk="0">
                  <a:moveTo>
                    <a:pt x="0" y="1"/>
                  </a:moveTo>
                  <a:lnTo>
                    <a:pt x="0"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3"/>
            <p:cNvSpPr/>
            <p:nvPr/>
          </p:nvSpPr>
          <p:spPr>
            <a:xfrm>
              <a:off x="4718138" y="3471988"/>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3"/>
            <p:cNvSpPr/>
            <p:nvPr/>
          </p:nvSpPr>
          <p:spPr>
            <a:xfrm>
              <a:off x="4718138" y="369885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3"/>
            <p:cNvSpPr/>
            <p:nvPr/>
          </p:nvSpPr>
          <p:spPr>
            <a:xfrm>
              <a:off x="4901574"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3"/>
            <p:cNvSpPr/>
            <p:nvPr/>
          </p:nvSpPr>
          <p:spPr>
            <a:xfrm>
              <a:off x="4901574"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3"/>
            <p:cNvSpPr/>
            <p:nvPr/>
          </p:nvSpPr>
          <p:spPr>
            <a:xfrm>
              <a:off x="4901574"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3"/>
            <p:cNvSpPr/>
            <p:nvPr/>
          </p:nvSpPr>
          <p:spPr>
            <a:xfrm>
              <a:off x="5085010" y="3244799"/>
              <a:ext cx="59191" cy="59191"/>
            </a:xfrm>
            <a:custGeom>
              <a:avLst/>
              <a:gdLst/>
              <a:ahLst/>
              <a:cxnLst/>
              <a:rect l="l" t="t" r="r" b="b"/>
              <a:pathLst>
                <a:path w="1848" h="1848" extrusionOk="0">
                  <a:moveTo>
                    <a:pt x="1" y="1"/>
                  </a:moveTo>
                  <a:lnTo>
                    <a:pt x="1" y="1847"/>
                  </a:lnTo>
                  <a:lnTo>
                    <a:pt x="1848" y="1847"/>
                  </a:lnTo>
                  <a:lnTo>
                    <a:pt x="18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3"/>
            <p:cNvSpPr/>
            <p:nvPr/>
          </p:nvSpPr>
          <p:spPr>
            <a:xfrm>
              <a:off x="5085010" y="3471988"/>
              <a:ext cx="59191" cy="59159"/>
            </a:xfrm>
            <a:custGeom>
              <a:avLst/>
              <a:gdLst/>
              <a:ahLst/>
              <a:cxnLst/>
              <a:rect l="l" t="t" r="r" b="b"/>
              <a:pathLst>
                <a:path w="1848" h="1847" extrusionOk="0">
                  <a:moveTo>
                    <a:pt x="1" y="0"/>
                  </a:moveTo>
                  <a:lnTo>
                    <a:pt x="1" y="1847"/>
                  </a:lnTo>
                  <a:lnTo>
                    <a:pt x="1848" y="1847"/>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3"/>
            <p:cNvSpPr/>
            <p:nvPr/>
          </p:nvSpPr>
          <p:spPr>
            <a:xfrm>
              <a:off x="5085010" y="3698857"/>
              <a:ext cx="59191" cy="59448"/>
            </a:xfrm>
            <a:custGeom>
              <a:avLst/>
              <a:gdLst/>
              <a:ahLst/>
              <a:cxnLst/>
              <a:rect l="l" t="t" r="r" b="b"/>
              <a:pathLst>
                <a:path w="1848" h="1856" extrusionOk="0">
                  <a:moveTo>
                    <a:pt x="1" y="0"/>
                  </a:moveTo>
                  <a:lnTo>
                    <a:pt x="1" y="1856"/>
                  </a:lnTo>
                  <a:lnTo>
                    <a:pt x="1848" y="1856"/>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8" name="Google Shape;1498;p33"/>
          <p:cNvSpPr/>
          <p:nvPr/>
        </p:nvSpPr>
        <p:spPr>
          <a:xfrm rot="5400000" flipH="1">
            <a:off x="-728393" y="2314857"/>
            <a:ext cx="1793990" cy="480947"/>
          </a:xfrm>
          <a:custGeom>
            <a:avLst/>
            <a:gdLst/>
            <a:ahLst/>
            <a:cxnLst/>
            <a:rect l="l" t="t" r="r" b="b"/>
            <a:pathLst>
              <a:path w="26461" h="5737" fill="none" extrusionOk="0">
                <a:moveTo>
                  <a:pt x="26460" y="0"/>
                </a:moveTo>
                <a:lnTo>
                  <a:pt x="0" y="0"/>
                </a:lnTo>
                <a:lnTo>
                  <a:pt x="0" y="5736"/>
                </a:lnTo>
                <a:lnTo>
                  <a:pt x="26460" y="5736"/>
                </a:lnTo>
                <a:close/>
              </a:path>
            </a:pathLst>
          </a:custGeom>
          <a:noFill/>
          <a:ln w="9525" cap="flat" cmpd="sng">
            <a:solidFill>
              <a:schemeClr val="l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16"/>
        <p:cNvGrpSpPr/>
        <p:nvPr/>
      </p:nvGrpSpPr>
      <p:grpSpPr>
        <a:xfrm>
          <a:off x="0" y="0"/>
          <a:ext cx="0" cy="0"/>
          <a:chOff x="0" y="0"/>
          <a:chExt cx="0" cy="0"/>
        </a:xfrm>
      </p:grpSpPr>
      <p:sp>
        <p:nvSpPr>
          <p:cNvPr id="1017" name="Google Shape;1017;p24"/>
          <p:cNvSpPr txBox="1">
            <a:spLocks noGrp="1"/>
          </p:cNvSpPr>
          <p:nvPr>
            <p:ph type="subTitle" idx="1"/>
          </p:nvPr>
        </p:nvSpPr>
        <p:spPr>
          <a:xfrm>
            <a:off x="836075" y="2691825"/>
            <a:ext cx="2104200" cy="530400"/>
          </a:xfrm>
          <a:prstGeom prst="rect">
            <a:avLst/>
          </a:prstGeom>
          <a:solidFill>
            <a:schemeClr val="dk1"/>
          </a:solid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accent1"/>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18" name="Google Shape;1018;p24"/>
          <p:cNvSpPr txBox="1">
            <a:spLocks noGrp="1"/>
          </p:cNvSpPr>
          <p:nvPr>
            <p:ph type="subTitle" idx="2"/>
          </p:nvPr>
        </p:nvSpPr>
        <p:spPr>
          <a:xfrm>
            <a:off x="836075" y="3222225"/>
            <a:ext cx="2104200" cy="79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19" name="Google Shape;1019;p24"/>
          <p:cNvSpPr txBox="1">
            <a:spLocks noGrp="1"/>
          </p:cNvSpPr>
          <p:nvPr>
            <p:ph type="subTitle" idx="3"/>
          </p:nvPr>
        </p:nvSpPr>
        <p:spPr>
          <a:xfrm>
            <a:off x="3519900" y="3222225"/>
            <a:ext cx="2104200" cy="79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20" name="Google Shape;1020;p24"/>
          <p:cNvSpPr txBox="1">
            <a:spLocks noGrp="1"/>
          </p:cNvSpPr>
          <p:nvPr>
            <p:ph type="subTitle" idx="4"/>
          </p:nvPr>
        </p:nvSpPr>
        <p:spPr>
          <a:xfrm>
            <a:off x="6203700" y="3222225"/>
            <a:ext cx="2104200" cy="79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21" name="Google Shape;102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22" name="Google Shape;1022;p24"/>
          <p:cNvSpPr txBox="1">
            <a:spLocks noGrp="1"/>
          </p:cNvSpPr>
          <p:nvPr>
            <p:ph type="subTitle" idx="5"/>
          </p:nvPr>
        </p:nvSpPr>
        <p:spPr>
          <a:xfrm>
            <a:off x="3519900" y="2691825"/>
            <a:ext cx="2104200" cy="530400"/>
          </a:xfrm>
          <a:prstGeom prst="rect">
            <a:avLst/>
          </a:prstGeom>
          <a:solidFill>
            <a:schemeClr val="dk1"/>
          </a:solid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accent1"/>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23" name="Google Shape;1023;p24"/>
          <p:cNvSpPr txBox="1">
            <a:spLocks noGrp="1"/>
          </p:cNvSpPr>
          <p:nvPr>
            <p:ph type="subTitle" idx="6"/>
          </p:nvPr>
        </p:nvSpPr>
        <p:spPr>
          <a:xfrm>
            <a:off x="6203700" y="2691825"/>
            <a:ext cx="2104200" cy="530400"/>
          </a:xfrm>
          <a:prstGeom prst="rect">
            <a:avLst/>
          </a:prstGeom>
          <a:solidFill>
            <a:schemeClr val="dk1"/>
          </a:solid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accent1"/>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24" name="Google Shape;1024;p24"/>
          <p:cNvSpPr/>
          <p:nvPr/>
        </p:nvSpPr>
        <p:spPr>
          <a:xfrm flipH="1">
            <a:off x="8431091" y="4608500"/>
            <a:ext cx="715066" cy="534723"/>
          </a:xfrm>
          <a:custGeom>
            <a:avLst/>
            <a:gdLst/>
            <a:ahLst/>
            <a:cxnLst/>
            <a:rect l="l" t="t" r="r" b="b"/>
            <a:pathLst>
              <a:path w="54357" h="47925" extrusionOk="0">
                <a:moveTo>
                  <a:pt x="0" y="0"/>
                </a:moveTo>
                <a:lnTo>
                  <a:pt x="0" y="47924"/>
                </a:lnTo>
                <a:lnTo>
                  <a:pt x="54356" y="47924"/>
                </a:lnTo>
                <a:lnTo>
                  <a:pt x="543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4"/>
          <p:cNvSpPr/>
          <p:nvPr/>
        </p:nvSpPr>
        <p:spPr>
          <a:xfrm flipH="1">
            <a:off x="6169019" y="-62905"/>
            <a:ext cx="2977156" cy="513520"/>
          </a:xfrm>
          <a:custGeom>
            <a:avLst/>
            <a:gdLst/>
            <a:ahLst/>
            <a:cxnLst/>
            <a:rect l="l" t="t" r="r" b="b"/>
            <a:pathLst>
              <a:path w="92949" h="28227" extrusionOk="0">
                <a:moveTo>
                  <a:pt x="0" y="1"/>
                </a:moveTo>
                <a:lnTo>
                  <a:pt x="0" y="28227"/>
                </a:lnTo>
                <a:lnTo>
                  <a:pt x="92949" y="28227"/>
                </a:lnTo>
                <a:lnTo>
                  <a:pt x="929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4"/>
          <p:cNvSpPr/>
          <p:nvPr/>
        </p:nvSpPr>
        <p:spPr>
          <a:xfrm flipH="1">
            <a:off x="2434" y="1073915"/>
            <a:ext cx="604374" cy="2161641"/>
          </a:xfrm>
          <a:custGeom>
            <a:avLst/>
            <a:gdLst/>
            <a:ahLst/>
            <a:cxnLst/>
            <a:rect l="l" t="t" r="r" b="b"/>
            <a:pathLst>
              <a:path w="18869" h="67488" extrusionOk="0">
                <a:moveTo>
                  <a:pt x="0" y="0"/>
                </a:moveTo>
                <a:lnTo>
                  <a:pt x="0" y="67488"/>
                </a:lnTo>
                <a:lnTo>
                  <a:pt x="18868" y="67488"/>
                </a:lnTo>
                <a:lnTo>
                  <a:pt x="188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4"/>
          <p:cNvSpPr/>
          <p:nvPr/>
        </p:nvSpPr>
        <p:spPr>
          <a:xfrm flipH="1">
            <a:off x="8685500" y="1344075"/>
            <a:ext cx="577789" cy="1900756"/>
          </a:xfrm>
          <a:custGeom>
            <a:avLst/>
            <a:gdLst/>
            <a:ahLst/>
            <a:cxnLst/>
            <a:rect l="l" t="t" r="r" b="b"/>
            <a:pathLst>
              <a:path w="18039" h="59343" fill="none" extrusionOk="0">
                <a:moveTo>
                  <a:pt x="0" y="0"/>
                </a:moveTo>
                <a:lnTo>
                  <a:pt x="18038" y="0"/>
                </a:lnTo>
                <a:lnTo>
                  <a:pt x="18038" y="59343"/>
                </a:lnTo>
                <a:lnTo>
                  <a:pt x="0" y="59343"/>
                </a:lnTo>
              </a:path>
            </a:pathLst>
          </a:custGeom>
          <a:noFill/>
          <a:ln w="9525" cap="flat" cmpd="sng">
            <a:solidFill>
              <a:schemeClr val="l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4"/>
          <p:cNvSpPr/>
          <p:nvPr/>
        </p:nvSpPr>
        <p:spPr>
          <a:xfrm flipH="1">
            <a:off x="2434" y="2384153"/>
            <a:ext cx="302363" cy="2759128"/>
          </a:xfrm>
          <a:custGeom>
            <a:avLst/>
            <a:gdLst/>
            <a:ahLst/>
            <a:cxnLst/>
            <a:rect l="l" t="t" r="r" b="b"/>
            <a:pathLst>
              <a:path w="9440" h="86142" fill="none" extrusionOk="0">
                <a:moveTo>
                  <a:pt x="1" y="86142"/>
                </a:moveTo>
                <a:lnTo>
                  <a:pt x="1" y="1"/>
                </a:lnTo>
                <a:lnTo>
                  <a:pt x="9439" y="1"/>
                </a:lnTo>
              </a:path>
            </a:pathLst>
          </a:custGeom>
          <a:noFill/>
          <a:ln w="9525" cap="flat" cmpd="sng">
            <a:solidFill>
              <a:schemeClr val="l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9" name="Google Shape;1029;p24"/>
          <p:cNvGrpSpPr/>
          <p:nvPr/>
        </p:nvGrpSpPr>
        <p:grpSpPr>
          <a:xfrm flipH="1">
            <a:off x="123058" y="-69083"/>
            <a:ext cx="1422164" cy="425775"/>
            <a:chOff x="7459810" y="1126912"/>
            <a:chExt cx="1422164" cy="425775"/>
          </a:xfrm>
        </p:grpSpPr>
        <p:sp>
          <p:nvSpPr>
            <p:cNvPr id="1030" name="Google Shape;1030;p24"/>
            <p:cNvSpPr/>
            <p:nvPr/>
          </p:nvSpPr>
          <p:spPr>
            <a:xfrm>
              <a:off x="882252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4"/>
            <p:cNvSpPr/>
            <p:nvPr/>
          </p:nvSpPr>
          <p:spPr>
            <a:xfrm>
              <a:off x="8595338"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4"/>
            <p:cNvSpPr/>
            <p:nvPr/>
          </p:nvSpPr>
          <p:spPr>
            <a:xfrm>
              <a:off x="8368469" y="1126912"/>
              <a:ext cx="59191" cy="59191"/>
            </a:xfrm>
            <a:custGeom>
              <a:avLst/>
              <a:gdLst/>
              <a:ahLst/>
              <a:cxnLst/>
              <a:rect l="l" t="t" r="r" b="b"/>
              <a:pathLst>
                <a:path w="1848" h="1848"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4"/>
            <p:cNvSpPr/>
            <p:nvPr/>
          </p:nvSpPr>
          <p:spPr>
            <a:xfrm>
              <a:off x="8141312" y="1126912"/>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4"/>
            <p:cNvSpPr/>
            <p:nvPr/>
          </p:nvSpPr>
          <p:spPr>
            <a:xfrm>
              <a:off x="791415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4"/>
            <p:cNvSpPr/>
            <p:nvPr/>
          </p:nvSpPr>
          <p:spPr>
            <a:xfrm>
              <a:off x="7686967"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4"/>
            <p:cNvSpPr/>
            <p:nvPr/>
          </p:nvSpPr>
          <p:spPr>
            <a:xfrm>
              <a:off x="7459810" y="1126912"/>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4"/>
            <p:cNvSpPr/>
            <p:nvPr/>
          </p:nvSpPr>
          <p:spPr>
            <a:xfrm>
              <a:off x="882252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a:off x="8595338"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4"/>
            <p:cNvSpPr/>
            <p:nvPr/>
          </p:nvSpPr>
          <p:spPr>
            <a:xfrm>
              <a:off x="8368469" y="1310059"/>
              <a:ext cx="59191" cy="59480"/>
            </a:xfrm>
            <a:custGeom>
              <a:avLst/>
              <a:gdLst/>
              <a:ahLst/>
              <a:cxnLst/>
              <a:rect l="l" t="t" r="r" b="b"/>
              <a:pathLst>
                <a:path w="1848" h="1857" extrusionOk="0">
                  <a:moveTo>
                    <a:pt x="1" y="1"/>
                  </a:moveTo>
                  <a:lnTo>
                    <a:pt x="1"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4"/>
            <p:cNvSpPr/>
            <p:nvPr/>
          </p:nvSpPr>
          <p:spPr>
            <a:xfrm>
              <a:off x="8141312" y="1310059"/>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4"/>
            <p:cNvSpPr/>
            <p:nvPr/>
          </p:nvSpPr>
          <p:spPr>
            <a:xfrm>
              <a:off x="791415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4"/>
            <p:cNvSpPr/>
            <p:nvPr/>
          </p:nvSpPr>
          <p:spPr>
            <a:xfrm>
              <a:off x="7686967"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4"/>
            <p:cNvSpPr/>
            <p:nvPr/>
          </p:nvSpPr>
          <p:spPr>
            <a:xfrm>
              <a:off x="7459810" y="1310059"/>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4"/>
            <p:cNvSpPr/>
            <p:nvPr/>
          </p:nvSpPr>
          <p:spPr>
            <a:xfrm>
              <a:off x="882252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4"/>
            <p:cNvSpPr/>
            <p:nvPr/>
          </p:nvSpPr>
          <p:spPr>
            <a:xfrm>
              <a:off x="8595338"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4"/>
            <p:cNvSpPr/>
            <p:nvPr/>
          </p:nvSpPr>
          <p:spPr>
            <a:xfrm>
              <a:off x="8368469" y="1493527"/>
              <a:ext cx="59191" cy="59159"/>
            </a:xfrm>
            <a:custGeom>
              <a:avLst/>
              <a:gdLst/>
              <a:ahLst/>
              <a:cxnLst/>
              <a:rect l="l" t="t" r="r" b="b"/>
              <a:pathLst>
                <a:path w="1848" h="1847"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4"/>
            <p:cNvSpPr/>
            <p:nvPr/>
          </p:nvSpPr>
          <p:spPr>
            <a:xfrm>
              <a:off x="8141312" y="1493527"/>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4"/>
            <p:cNvSpPr/>
            <p:nvPr/>
          </p:nvSpPr>
          <p:spPr>
            <a:xfrm>
              <a:off x="791415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4"/>
            <p:cNvSpPr/>
            <p:nvPr/>
          </p:nvSpPr>
          <p:spPr>
            <a:xfrm>
              <a:off x="7686967"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4"/>
            <p:cNvSpPr/>
            <p:nvPr/>
          </p:nvSpPr>
          <p:spPr>
            <a:xfrm>
              <a:off x="7459810" y="1493527"/>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24"/>
          <p:cNvGrpSpPr/>
          <p:nvPr/>
        </p:nvGrpSpPr>
        <p:grpSpPr>
          <a:xfrm flipH="1">
            <a:off x="8568622" y="1557235"/>
            <a:ext cx="426095" cy="1195007"/>
            <a:chOff x="268563" y="1557235"/>
            <a:chExt cx="426095" cy="1195007"/>
          </a:xfrm>
        </p:grpSpPr>
        <p:sp>
          <p:nvSpPr>
            <p:cNvPr id="1052" name="Google Shape;1052;p24"/>
            <p:cNvSpPr/>
            <p:nvPr/>
          </p:nvSpPr>
          <p:spPr>
            <a:xfrm>
              <a:off x="268563" y="1557235"/>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4"/>
            <p:cNvSpPr/>
            <p:nvPr/>
          </p:nvSpPr>
          <p:spPr>
            <a:xfrm>
              <a:off x="268563" y="1784391"/>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4"/>
            <p:cNvSpPr/>
            <p:nvPr/>
          </p:nvSpPr>
          <p:spPr>
            <a:xfrm>
              <a:off x="268563" y="2011548"/>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4"/>
            <p:cNvSpPr/>
            <p:nvPr/>
          </p:nvSpPr>
          <p:spPr>
            <a:xfrm>
              <a:off x="268563" y="223873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4"/>
            <p:cNvSpPr/>
            <p:nvPr/>
          </p:nvSpPr>
          <p:spPr>
            <a:xfrm>
              <a:off x="268563" y="2465894"/>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4"/>
            <p:cNvSpPr/>
            <p:nvPr/>
          </p:nvSpPr>
          <p:spPr>
            <a:xfrm>
              <a:off x="268563" y="2693050"/>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4"/>
            <p:cNvSpPr/>
            <p:nvPr/>
          </p:nvSpPr>
          <p:spPr>
            <a:xfrm>
              <a:off x="452030" y="1557235"/>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4"/>
            <p:cNvSpPr/>
            <p:nvPr/>
          </p:nvSpPr>
          <p:spPr>
            <a:xfrm>
              <a:off x="452030" y="1784391"/>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4"/>
            <p:cNvSpPr/>
            <p:nvPr/>
          </p:nvSpPr>
          <p:spPr>
            <a:xfrm>
              <a:off x="452030" y="2011548"/>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4"/>
            <p:cNvSpPr/>
            <p:nvPr/>
          </p:nvSpPr>
          <p:spPr>
            <a:xfrm>
              <a:off x="452030" y="223873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4"/>
            <p:cNvSpPr/>
            <p:nvPr/>
          </p:nvSpPr>
          <p:spPr>
            <a:xfrm>
              <a:off x="452030" y="2465894"/>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4"/>
            <p:cNvSpPr/>
            <p:nvPr/>
          </p:nvSpPr>
          <p:spPr>
            <a:xfrm>
              <a:off x="452030" y="2693050"/>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4"/>
            <p:cNvSpPr/>
            <p:nvPr/>
          </p:nvSpPr>
          <p:spPr>
            <a:xfrm>
              <a:off x="635466" y="1557235"/>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4"/>
            <p:cNvSpPr/>
            <p:nvPr/>
          </p:nvSpPr>
          <p:spPr>
            <a:xfrm>
              <a:off x="635466" y="1784391"/>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4"/>
            <p:cNvSpPr/>
            <p:nvPr/>
          </p:nvSpPr>
          <p:spPr>
            <a:xfrm>
              <a:off x="635466" y="2011548"/>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4"/>
            <p:cNvSpPr/>
            <p:nvPr/>
          </p:nvSpPr>
          <p:spPr>
            <a:xfrm>
              <a:off x="635466" y="2238737"/>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4"/>
            <p:cNvSpPr/>
            <p:nvPr/>
          </p:nvSpPr>
          <p:spPr>
            <a:xfrm>
              <a:off x="635466" y="2465894"/>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4"/>
            <p:cNvSpPr/>
            <p:nvPr/>
          </p:nvSpPr>
          <p:spPr>
            <a:xfrm>
              <a:off x="635466" y="2693050"/>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 name="Google Shape;1070;p24"/>
          <p:cNvGrpSpPr/>
          <p:nvPr/>
        </p:nvGrpSpPr>
        <p:grpSpPr>
          <a:xfrm flipH="1">
            <a:off x="-6" y="4351749"/>
            <a:ext cx="609243" cy="513505"/>
            <a:chOff x="4534959" y="3244799"/>
            <a:chExt cx="609243" cy="513505"/>
          </a:xfrm>
        </p:grpSpPr>
        <p:sp>
          <p:nvSpPr>
            <p:cNvPr id="1071" name="Google Shape;1071;p24"/>
            <p:cNvSpPr/>
            <p:nvPr/>
          </p:nvSpPr>
          <p:spPr>
            <a:xfrm>
              <a:off x="4534959"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4"/>
            <p:cNvSpPr/>
            <p:nvPr/>
          </p:nvSpPr>
          <p:spPr>
            <a:xfrm>
              <a:off x="4534959"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4"/>
            <p:cNvSpPr/>
            <p:nvPr/>
          </p:nvSpPr>
          <p:spPr>
            <a:xfrm>
              <a:off x="4534959"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4"/>
            <p:cNvSpPr/>
            <p:nvPr/>
          </p:nvSpPr>
          <p:spPr>
            <a:xfrm>
              <a:off x="4718138" y="3244799"/>
              <a:ext cx="59448" cy="59191"/>
            </a:xfrm>
            <a:custGeom>
              <a:avLst/>
              <a:gdLst/>
              <a:ahLst/>
              <a:cxnLst/>
              <a:rect l="l" t="t" r="r" b="b"/>
              <a:pathLst>
                <a:path w="1856" h="1848" extrusionOk="0">
                  <a:moveTo>
                    <a:pt x="0" y="1"/>
                  </a:moveTo>
                  <a:lnTo>
                    <a:pt x="0"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4"/>
            <p:cNvSpPr/>
            <p:nvPr/>
          </p:nvSpPr>
          <p:spPr>
            <a:xfrm>
              <a:off x="4718138" y="3471988"/>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4"/>
            <p:cNvSpPr/>
            <p:nvPr/>
          </p:nvSpPr>
          <p:spPr>
            <a:xfrm>
              <a:off x="4718138" y="369885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4"/>
            <p:cNvSpPr/>
            <p:nvPr/>
          </p:nvSpPr>
          <p:spPr>
            <a:xfrm>
              <a:off x="4901574"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4"/>
            <p:cNvSpPr/>
            <p:nvPr/>
          </p:nvSpPr>
          <p:spPr>
            <a:xfrm>
              <a:off x="4901574"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4"/>
            <p:cNvSpPr/>
            <p:nvPr/>
          </p:nvSpPr>
          <p:spPr>
            <a:xfrm>
              <a:off x="4901574"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4"/>
            <p:cNvSpPr/>
            <p:nvPr/>
          </p:nvSpPr>
          <p:spPr>
            <a:xfrm>
              <a:off x="5085010" y="3244799"/>
              <a:ext cx="59191" cy="59191"/>
            </a:xfrm>
            <a:custGeom>
              <a:avLst/>
              <a:gdLst/>
              <a:ahLst/>
              <a:cxnLst/>
              <a:rect l="l" t="t" r="r" b="b"/>
              <a:pathLst>
                <a:path w="1848" h="1848" extrusionOk="0">
                  <a:moveTo>
                    <a:pt x="1" y="1"/>
                  </a:moveTo>
                  <a:lnTo>
                    <a:pt x="1" y="1847"/>
                  </a:lnTo>
                  <a:lnTo>
                    <a:pt x="1848" y="1847"/>
                  </a:lnTo>
                  <a:lnTo>
                    <a:pt x="18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4"/>
            <p:cNvSpPr/>
            <p:nvPr/>
          </p:nvSpPr>
          <p:spPr>
            <a:xfrm>
              <a:off x="5085010" y="3471988"/>
              <a:ext cx="59191" cy="59159"/>
            </a:xfrm>
            <a:custGeom>
              <a:avLst/>
              <a:gdLst/>
              <a:ahLst/>
              <a:cxnLst/>
              <a:rect l="l" t="t" r="r" b="b"/>
              <a:pathLst>
                <a:path w="1848" h="1847" extrusionOk="0">
                  <a:moveTo>
                    <a:pt x="1" y="0"/>
                  </a:moveTo>
                  <a:lnTo>
                    <a:pt x="1" y="1847"/>
                  </a:lnTo>
                  <a:lnTo>
                    <a:pt x="1848" y="1847"/>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4"/>
            <p:cNvSpPr/>
            <p:nvPr/>
          </p:nvSpPr>
          <p:spPr>
            <a:xfrm>
              <a:off x="5085010" y="3698857"/>
              <a:ext cx="59191" cy="59448"/>
            </a:xfrm>
            <a:custGeom>
              <a:avLst/>
              <a:gdLst/>
              <a:ahLst/>
              <a:cxnLst/>
              <a:rect l="l" t="t" r="r" b="b"/>
              <a:pathLst>
                <a:path w="1848" h="1856" extrusionOk="0">
                  <a:moveTo>
                    <a:pt x="1" y="0"/>
                  </a:moveTo>
                  <a:lnTo>
                    <a:pt x="1" y="1856"/>
                  </a:lnTo>
                  <a:lnTo>
                    <a:pt x="1848" y="1856"/>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38704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1503"/>
        <p:cNvGrpSpPr/>
        <p:nvPr/>
      </p:nvGrpSpPr>
      <p:grpSpPr>
        <a:xfrm>
          <a:off x="0" y="0"/>
          <a:ext cx="0" cy="0"/>
          <a:chOff x="0" y="0"/>
          <a:chExt cx="0" cy="0"/>
        </a:xfrm>
      </p:grpSpPr>
      <p:sp>
        <p:nvSpPr>
          <p:cNvPr id="1504" name="Google Shape;1504;p36"/>
          <p:cNvSpPr txBox="1">
            <a:spLocks noGrp="1"/>
          </p:cNvSpPr>
          <p:nvPr>
            <p:ph type="title"/>
          </p:nvPr>
        </p:nvSpPr>
        <p:spPr>
          <a:xfrm>
            <a:off x="723450" y="511025"/>
            <a:ext cx="76971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solidFill>
                  <a:schemeClr val="lt1"/>
                </a:solidFill>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apositiva titolo" type="title">
  <p:cSld name="Diapositiva titolo">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8" name="Google Shape;18;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‹N°›</a:t>
            </a:fld>
            <a:endParaRPr lang="en-GB"/>
          </a:p>
        </p:txBody>
      </p:sp>
    </p:spTree>
    <p:extLst>
      <p:ext uri="{BB962C8B-B14F-4D97-AF65-F5344CB8AC3E}">
        <p14:creationId xmlns:p14="http://schemas.microsoft.com/office/powerpoint/2010/main" val="3118999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apositiva titolo" type="title">
  <p:cSld name="Diapositiva titolo">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8" name="Google Shape;18;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‹N°›</a:t>
            </a:fld>
            <a:endParaRPr lang="en-GB"/>
          </a:p>
        </p:txBody>
      </p:sp>
    </p:spTree>
    <p:extLst>
      <p:ext uri="{BB962C8B-B14F-4D97-AF65-F5344CB8AC3E}">
        <p14:creationId xmlns:p14="http://schemas.microsoft.com/office/powerpoint/2010/main" val="1013016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olo e contenuto" type="obj">
  <p:cSld name="Titolo e contenuto">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‹N°›</a:t>
            </a:fld>
            <a:endParaRPr lang="en-GB"/>
          </a:p>
        </p:txBody>
      </p:sp>
    </p:spTree>
    <p:extLst>
      <p:ext uri="{BB962C8B-B14F-4D97-AF65-F5344CB8AC3E}">
        <p14:creationId xmlns:p14="http://schemas.microsoft.com/office/powerpoint/2010/main" val="3279063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testazione sezione" type="secHead">
  <p:cSld name="Intestazione sezione">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30" name="Google Shape;30;p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‹N°›</a:t>
            </a:fld>
            <a:endParaRPr lang="en-GB"/>
          </a:p>
        </p:txBody>
      </p:sp>
    </p:spTree>
    <p:extLst>
      <p:ext uri="{BB962C8B-B14F-4D97-AF65-F5344CB8AC3E}">
        <p14:creationId xmlns:p14="http://schemas.microsoft.com/office/powerpoint/2010/main" val="4128773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ue contenuti" type="twoObj">
  <p:cSld name="Due contenuti">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‹N°›</a:t>
            </a:fld>
            <a:endParaRPr lang="en-GB"/>
          </a:p>
        </p:txBody>
      </p:sp>
    </p:spTree>
    <p:extLst>
      <p:ext uri="{BB962C8B-B14F-4D97-AF65-F5344CB8AC3E}">
        <p14:creationId xmlns:p14="http://schemas.microsoft.com/office/powerpoint/2010/main" val="1547930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fronto" type="twoTxTwoObj">
  <p:cSld name="Confronto">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3" name="Google Shape;43;p6"/>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5" name="Google Shape;45;p6"/>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‹N°›</a:t>
            </a:fld>
            <a:endParaRPr lang="en-GB"/>
          </a:p>
        </p:txBody>
      </p:sp>
    </p:spTree>
    <p:extLst>
      <p:ext uri="{BB962C8B-B14F-4D97-AF65-F5344CB8AC3E}">
        <p14:creationId xmlns:p14="http://schemas.microsoft.com/office/powerpoint/2010/main" val="499809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1" name="Google Shape;111;p4"/>
          <p:cNvSpPr txBox="1">
            <a:spLocks noGrp="1"/>
          </p:cNvSpPr>
          <p:nvPr>
            <p:ph type="body" idx="1"/>
          </p:nvPr>
        </p:nvSpPr>
        <p:spPr>
          <a:xfrm>
            <a:off x="1000950" y="1152475"/>
            <a:ext cx="7142100" cy="3416400"/>
          </a:xfrm>
          <a:prstGeom prst="rect">
            <a:avLst/>
          </a:prstGeom>
        </p:spPr>
        <p:txBody>
          <a:bodyPr spcFirstLastPara="1" wrap="square" lIns="91425" tIns="91425" rIns="91425" bIns="91425" anchor="t" anchorCtr="0">
            <a:noAutofit/>
          </a:bodyPr>
          <a:lstStyle>
            <a:lvl1pPr marL="457200" lvl="0" indent="-317500" rtl="0">
              <a:spcBef>
                <a:spcPts val="300"/>
              </a:spcBef>
              <a:spcAft>
                <a:spcPts val="0"/>
              </a:spcAft>
              <a:buClr>
                <a:schemeClr val="lt2"/>
              </a:buClr>
              <a:buSzPts val="1400"/>
              <a:buChar char="■"/>
              <a:defRPr sz="1400"/>
            </a:lvl1pPr>
            <a:lvl2pPr marL="914400" lvl="1" indent="-304800" rtl="0">
              <a:lnSpc>
                <a:spcPct val="115000"/>
              </a:lnSpc>
              <a:spcBef>
                <a:spcPts val="0"/>
              </a:spcBef>
              <a:spcAft>
                <a:spcPts val="0"/>
              </a:spcAft>
              <a:buSzPts val="1200"/>
              <a:buChar char="○"/>
              <a:defRPr/>
            </a:lvl2pPr>
            <a:lvl3pPr marL="1371600" lvl="2" indent="-304800" rtl="0">
              <a:lnSpc>
                <a:spcPct val="115000"/>
              </a:lnSpc>
              <a:spcBef>
                <a:spcPts val="0"/>
              </a:spcBef>
              <a:spcAft>
                <a:spcPts val="0"/>
              </a:spcAft>
              <a:buSzPts val="1200"/>
              <a:buChar char="■"/>
              <a:defRPr/>
            </a:lvl3pPr>
            <a:lvl4pPr marL="1828800" lvl="3" indent="-304800" rtl="0">
              <a:lnSpc>
                <a:spcPct val="115000"/>
              </a:lnSpc>
              <a:spcBef>
                <a:spcPts val="0"/>
              </a:spcBef>
              <a:spcAft>
                <a:spcPts val="0"/>
              </a:spcAft>
              <a:buSzPts val="1200"/>
              <a:buChar char="●"/>
              <a:defRPr/>
            </a:lvl4pPr>
            <a:lvl5pPr marL="2286000" lvl="4" indent="-304800" rtl="0">
              <a:lnSpc>
                <a:spcPct val="115000"/>
              </a:lnSpc>
              <a:spcBef>
                <a:spcPts val="0"/>
              </a:spcBef>
              <a:spcAft>
                <a:spcPts val="0"/>
              </a:spcAft>
              <a:buSzPts val="1200"/>
              <a:buChar char="○"/>
              <a:defRPr/>
            </a:lvl5pPr>
            <a:lvl6pPr marL="2743200" lvl="5" indent="-304800" rtl="0">
              <a:lnSpc>
                <a:spcPct val="115000"/>
              </a:lnSpc>
              <a:spcBef>
                <a:spcPts val="0"/>
              </a:spcBef>
              <a:spcAft>
                <a:spcPts val="0"/>
              </a:spcAft>
              <a:buSzPts val="1200"/>
              <a:buChar char="■"/>
              <a:defRPr/>
            </a:lvl6pPr>
            <a:lvl7pPr marL="3200400" lvl="6" indent="-304800" rtl="0">
              <a:lnSpc>
                <a:spcPct val="115000"/>
              </a:lnSpc>
              <a:spcBef>
                <a:spcPts val="0"/>
              </a:spcBef>
              <a:spcAft>
                <a:spcPts val="0"/>
              </a:spcAft>
              <a:buSzPts val="1200"/>
              <a:buChar char="●"/>
              <a:defRPr/>
            </a:lvl7pPr>
            <a:lvl8pPr marL="3657600" lvl="7" indent="-304800" rtl="0">
              <a:lnSpc>
                <a:spcPct val="115000"/>
              </a:lnSpc>
              <a:spcBef>
                <a:spcPts val="0"/>
              </a:spcBef>
              <a:spcAft>
                <a:spcPts val="0"/>
              </a:spcAft>
              <a:buSzPts val="1200"/>
              <a:buChar char="○"/>
              <a:defRPr/>
            </a:lvl8pPr>
            <a:lvl9pPr marL="4114800" lvl="8" indent="-304800" rtl="0">
              <a:lnSpc>
                <a:spcPct val="115000"/>
              </a:lnSpc>
              <a:spcBef>
                <a:spcPts val="0"/>
              </a:spcBef>
              <a:spcAft>
                <a:spcPts val="0"/>
              </a:spcAft>
              <a:buSzPts val="1200"/>
              <a:buChar char="■"/>
              <a:defRPr/>
            </a:lvl9pPr>
          </a:lstStyle>
          <a:p>
            <a:endParaRPr/>
          </a:p>
        </p:txBody>
      </p:sp>
      <p:sp>
        <p:nvSpPr>
          <p:cNvPr id="112" name="Google Shape;112;p4"/>
          <p:cNvSpPr/>
          <p:nvPr/>
        </p:nvSpPr>
        <p:spPr>
          <a:xfrm rot="10800000">
            <a:off x="6164569" y="4692721"/>
            <a:ext cx="2977156" cy="465181"/>
          </a:xfrm>
          <a:custGeom>
            <a:avLst/>
            <a:gdLst/>
            <a:ahLst/>
            <a:cxnLst/>
            <a:rect l="l" t="t" r="r" b="b"/>
            <a:pathLst>
              <a:path w="92949" h="28227" extrusionOk="0">
                <a:moveTo>
                  <a:pt x="0" y="1"/>
                </a:moveTo>
                <a:lnTo>
                  <a:pt x="0" y="28227"/>
                </a:lnTo>
                <a:lnTo>
                  <a:pt x="92949" y="28227"/>
                </a:lnTo>
                <a:lnTo>
                  <a:pt x="929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4"/>
          <p:cNvGrpSpPr/>
          <p:nvPr/>
        </p:nvGrpSpPr>
        <p:grpSpPr>
          <a:xfrm rot="10800000">
            <a:off x="118623" y="4786593"/>
            <a:ext cx="1422164" cy="425775"/>
            <a:chOff x="7459810" y="1126912"/>
            <a:chExt cx="1422164" cy="425775"/>
          </a:xfrm>
        </p:grpSpPr>
        <p:sp>
          <p:nvSpPr>
            <p:cNvPr id="114" name="Google Shape;114;p4"/>
            <p:cNvSpPr/>
            <p:nvPr/>
          </p:nvSpPr>
          <p:spPr>
            <a:xfrm>
              <a:off x="882252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8595338"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8368469" y="1126912"/>
              <a:ext cx="59191" cy="59191"/>
            </a:xfrm>
            <a:custGeom>
              <a:avLst/>
              <a:gdLst/>
              <a:ahLst/>
              <a:cxnLst/>
              <a:rect l="l" t="t" r="r" b="b"/>
              <a:pathLst>
                <a:path w="1848" h="1848"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8141312" y="1126912"/>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791415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7686967"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7459810" y="1126912"/>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882252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8595338"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8368469" y="1310059"/>
              <a:ext cx="59191" cy="59480"/>
            </a:xfrm>
            <a:custGeom>
              <a:avLst/>
              <a:gdLst/>
              <a:ahLst/>
              <a:cxnLst/>
              <a:rect l="l" t="t" r="r" b="b"/>
              <a:pathLst>
                <a:path w="1848" h="1857" extrusionOk="0">
                  <a:moveTo>
                    <a:pt x="1" y="1"/>
                  </a:moveTo>
                  <a:lnTo>
                    <a:pt x="1"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8141312" y="1310059"/>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791415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7686967"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7459810" y="1310059"/>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882252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8595338"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8368469" y="1493527"/>
              <a:ext cx="59191" cy="59159"/>
            </a:xfrm>
            <a:custGeom>
              <a:avLst/>
              <a:gdLst/>
              <a:ahLst/>
              <a:cxnLst/>
              <a:rect l="l" t="t" r="r" b="b"/>
              <a:pathLst>
                <a:path w="1848" h="1847"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8141312" y="1493527"/>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791415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7686967"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7459810" y="1493527"/>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4"/>
          <p:cNvGrpSpPr/>
          <p:nvPr/>
        </p:nvGrpSpPr>
        <p:grpSpPr>
          <a:xfrm rot="10800000">
            <a:off x="-2175" y="-98780"/>
            <a:ext cx="609243" cy="513505"/>
            <a:chOff x="4534959" y="3244799"/>
            <a:chExt cx="609243" cy="513505"/>
          </a:xfrm>
        </p:grpSpPr>
        <p:sp>
          <p:nvSpPr>
            <p:cNvPr id="136" name="Google Shape;136;p4"/>
            <p:cNvSpPr/>
            <p:nvPr/>
          </p:nvSpPr>
          <p:spPr>
            <a:xfrm>
              <a:off x="4534959"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4534959"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4534959"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4718138" y="3244799"/>
              <a:ext cx="59448" cy="59191"/>
            </a:xfrm>
            <a:custGeom>
              <a:avLst/>
              <a:gdLst/>
              <a:ahLst/>
              <a:cxnLst/>
              <a:rect l="l" t="t" r="r" b="b"/>
              <a:pathLst>
                <a:path w="1856" h="1848" extrusionOk="0">
                  <a:moveTo>
                    <a:pt x="0" y="1"/>
                  </a:moveTo>
                  <a:lnTo>
                    <a:pt x="0"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4718138" y="3471988"/>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4718138" y="369885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4901574"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4901574"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4901574"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5085010" y="3244799"/>
              <a:ext cx="59191" cy="59191"/>
            </a:xfrm>
            <a:custGeom>
              <a:avLst/>
              <a:gdLst/>
              <a:ahLst/>
              <a:cxnLst/>
              <a:rect l="l" t="t" r="r" b="b"/>
              <a:pathLst>
                <a:path w="1848" h="1848" extrusionOk="0">
                  <a:moveTo>
                    <a:pt x="1" y="1"/>
                  </a:moveTo>
                  <a:lnTo>
                    <a:pt x="1" y="1847"/>
                  </a:lnTo>
                  <a:lnTo>
                    <a:pt x="1848" y="1847"/>
                  </a:lnTo>
                  <a:lnTo>
                    <a:pt x="18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5085010" y="3471988"/>
              <a:ext cx="59191" cy="59159"/>
            </a:xfrm>
            <a:custGeom>
              <a:avLst/>
              <a:gdLst/>
              <a:ahLst/>
              <a:cxnLst/>
              <a:rect l="l" t="t" r="r" b="b"/>
              <a:pathLst>
                <a:path w="1848" h="1847" extrusionOk="0">
                  <a:moveTo>
                    <a:pt x="1" y="0"/>
                  </a:moveTo>
                  <a:lnTo>
                    <a:pt x="1" y="1847"/>
                  </a:lnTo>
                  <a:lnTo>
                    <a:pt x="1848" y="1847"/>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5085010" y="3698857"/>
              <a:ext cx="59191" cy="59448"/>
            </a:xfrm>
            <a:custGeom>
              <a:avLst/>
              <a:gdLst/>
              <a:ahLst/>
              <a:cxnLst/>
              <a:rect l="l" t="t" r="r" b="b"/>
              <a:pathLst>
                <a:path w="1848" h="1856" extrusionOk="0">
                  <a:moveTo>
                    <a:pt x="1" y="0"/>
                  </a:moveTo>
                  <a:lnTo>
                    <a:pt x="1" y="1856"/>
                  </a:lnTo>
                  <a:lnTo>
                    <a:pt x="1848" y="1856"/>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 name="Google Shape;148;p4"/>
          <p:cNvSpPr/>
          <p:nvPr/>
        </p:nvSpPr>
        <p:spPr>
          <a:xfrm rot="5400000" flipH="1">
            <a:off x="-728393" y="2314857"/>
            <a:ext cx="1793990" cy="480947"/>
          </a:xfrm>
          <a:custGeom>
            <a:avLst/>
            <a:gdLst/>
            <a:ahLst/>
            <a:cxnLst/>
            <a:rect l="l" t="t" r="r" b="b"/>
            <a:pathLst>
              <a:path w="26461" h="5737" fill="none" extrusionOk="0">
                <a:moveTo>
                  <a:pt x="26460" y="0"/>
                </a:moveTo>
                <a:lnTo>
                  <a:pt x="0" y="0"/>
                </a:lnTo>
                <a:lnTo>
                  <a:pt x="0" y="5736"/>
                </a:lnTo>
                <a:lnTo>
                  <a:pt x="26460" y="5736"/>
                </a:lnTo>
                <a:close/>
              </a:path>
            </a:pathLst>
          </a:custGeom>
          <a:noFill/>
          <a:ln w="9525" cap="flat" cmpd="sng">
            <a:solidFill>
              <a:schemeClr val="l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olo titolo" type="titleOnly">
  <p:cSld name="Solo titolo">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‹N°›</a:t>
            </a:fld>
            <a:endParaRPr lang="en-GB"/>
          </a:p>
        </p:txBody>
      </p:sp>
    </p:spTree>
    <p:extLst>
      <p:ext uri="{BB962C8B-B14F-4D97-AF65-F5344CB8AC3E}">
        <p14:creationId xmlns:p14="http://schemas.microsoft.com/office/powerpoint/2010/main" val="1465010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uota" type="blank">
  <p:cSld name="Vuota">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‹N°›</a:t>
            </a:fld>
            <a:endParaRPr lang="en-GB"/>
          </a:p>
        </p:txBody>
      </p:sp>
    </p:spTree>
    <p:extLst>
      <p:ext uri="{BB962C8B-B14F-4D97-AF65-F5344CB8AC3E}">
        <p14:creationId xmlns:p14="http://schemas.microsoft.com/office/powerpoint/2010/main" val="2123585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uto con didascalia" type="objTx">
  <p:cSld name="Contenuto con didascalia">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61" name="Google Shape;61;p9"/>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2" name="Google Shape;62;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‹N°›</a:t>
            </a:fld>
            <a:endParaRPr lang="en-GB"/>
          </a:p>
        </p:txBody>
      </p:sp>
    </p:spTree>
    <p:extLst>
      <p:ext uri="{BB962C8B-B14F-4D97-AF65-F5344CB8AC3E}">
        <p14:creationId xmlns:p14="http://schemas.microsoft.com/office/powerpoint/2010/main" val="2706138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magine con didascalia" type="picTx">
  <p:cSld name="Immagine con didascalia">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740569"/>
            <a:ext cx="4629150" cy="3655219"/>
          </a:xfrm>
          <a:prstGeom prst="rect">
            <a:avLst/>
          </a:prstGeom>
          <a:noFill/>
          <a:ln>
            <a:noFill/>
          </a:ln>
        </p:spPr>
      </p:sp>
      <p:sp>
        <p:nvSpPr>
          <p:cNvPr id="68" name="Google Shape;68;p10"/>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9" name="Google Shape;69;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‹N°›</a:t>
            </a:fld>
            <a:endParaRPr lang="en-GB"/>
          </a:p>
        </p:txBody>
      </p:sp>
    </p:spTree>
    <p:extLst>
      <p:ext uri="{BB962C8B-B14F-4D97-AF65-F5344CB8AC3E}">
        <p14:creationId xmlns:p14="http://schemas.microsoft.com/office/powerpoint/2010/main" val="3738273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olo e testo verticale" type="vertTx">
  <p:cSld name="Titolo e testo verticale">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‹N°›</a:t>
            </a:fld>
            <a:endParaRPr lang="en-GB"/>
          </a:p>
        </p:txBody>
      </p:sp>
    </p:spTree>
    <p:extLst>
      <p:ext uri="{BB962C8B-B14F-4D97-AF65-F5344CB8AC3E}">
        <p14:creationId xmlns:p14="http://schemas.microsoft.com/office/powerpoint/2010/main" val="40678313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olo e testo verticali" type="vertTitleAndTx">
  <p:cSld name="Titolo e testo verticali">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‹N°›</a:t>
            </a:fld>
            <a:endParaRPr lang="en-GB"/>
          </a:p>
        </p:txBody>
      </p:sp>
    </p:spTree>
    <p:extLst>
      <p:ext uri="{BB962C8B-B14F-4D97-AF65-F5344CB8AC3E}">
        <p14:creationId xmlns:p14="http://schemas.microsoft.com/office/powerpoint/2010/main" val="2567337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9"/>
        <p:cNvGrpSpPr/>
        <p:nvPr/>
      </p:nvGrpSpPr>
      <p:grpSpPr>
        <a:xfrm>
          <a:off x="0" y="0"/>
          <a:ext cx="0" cy="0"/>
          <a:chOff x="0" y="0"/>
          <a:chExt cx="0" cy="0"/>
        </a:xfrm>
      </p:grpSpPr>
      <p:sp>
        <p:nvSpPr>
          <p:cNvPr id="150" name="Google Shape;150;p5"/>
          <p:cNvSpPr txBox="1">
            <a:spLocks noGrp="1"/>
          </p:cNvSpPr>
          <p:nvPr>
            <p:ph type="subTitle" idx="1"/>
          </p:nvPr>
        </p:nvSpPr>
        <p:spPr>
          <a:xfrm>
            <a:off x="1213775" y="2701350"/>
            <a:ext cx="3061500" cy="530400"/>
          </a:xfrm>
          <a:prstGeom prst="rect">
            <a:avLst/>
          </a:prstGeom>
          <a:solidFill>
            <a:schemeClr val="dk1"/>
          </a:solidFill>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000">
                <a:solidFill>
                  <a:schemeClr val="accen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51" name="Google Shape;151;p5"/>
          <p:cNvSpPr txBox="1">
            <a:spLocks noGrp="1"/>
          </p:cNvSpPr>
          <p:nvPr>
            <p:ph type="subTitle" idx="2"/>
          </p:nvPr>
        </p:nvSpPr>
        <p:spPr>
          <a:xfrm>
            <a:off x="4868625" y="2701350"/>
            <a:ext cx="3061500" cy="530400"/>
          </a:xfrm>
          <a:prstGeom prst="rect">
            <a:avLst/>
          </a:prstGeom>
          <a:solidFill>
            <a:schemeClr val="dk1"/>
          </a:solidFill>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solidFill>
                  <a:schemeClr val="accent1"/>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52" name="Google Shape;152;p5"/>
          <p:cNvSpPr txBox="1">
            <a:spLocks noGrp="1"/>
          </p:cNvSpPr>
          <p:nvPr>
            <p:ph type="subTitle" idx="3"/>
          </p:nvPr>
        </p:nvSpPr>
        <p:spPr>
          <a:xfrm>
            <a:off x="1213775" y="3231750"/>
            <a:ext cx="30615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3" name="Google Shape;153;p5"/>
          <p:cNvSpPr txBox="1">
            <a:spLocks noGrp="1"/>
          </p:cNvSpPr>
          <p:nvPr>
            <p:ph type="subTitle" idx="4"/>
          </p:nvPr>
        </p:nvSpPr>
        <p:spPr>
          <a:xfrm>
            <a:off x="4868625" y="3231750"/>
            <a:ext cx="30615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54" name="Google Shape;154;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5" name="Google Shape;155;p5"/>
          <p:cNvSpPr/>
          <p:nvPr/>
        </p:nvSpPr>
        <p:spPr>
          <a:xfrm>
            <a:off x="0" y="4608500"/>
            <a:ext cx="715066" cy="534723"/>
          </a:xfrm>
          <a:custGeom>
            <a:avLst/>
            <a:gdLst/>
            <a:ahLst/>
            <a:cxnLst/>
            <a:rect l="l" t="t" r="r" b="b"/>
            <a:pathLst>
              <a:path w="54357" h="47925" extrusionOk="0">
                <a:moveTo>
                  <a:pt x="0" y="0"/>
                </a:moveTo>
                <a:lnTo>
                  <a:pt x="0" y="47924"/>
                </a:lnTo>
                <a:lnTo>
                  <a:pt x="54356" y="47924"/>
                </a:lnTo>
                <a:lnTo>
                  <a:pt x="543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8539349" y="1073915"/>
            <a:ext cx="604374" cy="2161641"/>
          </a:xfrm>
          <a:custGeom>
            <a:avLst/>
            <a:gdLst/>
            <a:ahLst/>
            <a:cxnLst/>
            <a:rect l="l" t="t" r="r" b="b"/>
            <a:pathLst>
              <a:path w="18869" h="67488" extrusionOk="0">
                <a:moveTo>
                  <a:pt x="0" y="0"/>
                </a:moveTo>
                <a:lnTo>
                  <a:pt x="0" y="67488"/>
                </a:lnTo>
                <a:lnTo>
                  <a:pt x="18868" y="67488"/>
                </a:lnTo>
                <a:lnTo>
                  <a:pt x="188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117131" y="1344075"/>
            <a:ext cx="577789" cy="1900756"/>
          </a:xfrm>
          <a:custGeom>
            <a:avLst/>
            <a:gdLst/>
            <a:ahLst/>
            <a:cxnLst/>
            <a:rect l="l" t="t" r="r" b="b"/>
            <a:pathLst>
              <a:path w="18039" h="59343" fill="none" extrusionOk="0">
                <a:moveTo>
                  <a:pt x="0" y="0"/>
                </a:moveTo>
                <a:lnTo>
                  <a:pt x="18038" y="0"/>
                </a:lnTo>
                <a:lnTo>
                  <a:pt x="18038" y="59343"/>
                </a:lnTo>
                <a:lnTo>
                  <a:pt x="0" y="59343"/>
                </a:lnTo>
              </a:path>
            </a:pathLst>
          </a:custGeom>
          <a:noFill/>
          <a:ln w="9525" cap="flat" cmpd="sng">
            <a:solidFill>
              <a:schemeClr val="l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8841360" y="2384153"/>
            <a:ext cx="302363" cy="2759128"/>
          </a:xfrm>
          <a:custGeom>
            <a:avLst/>
            <a:gdLst/>
            <a:ahLst/>
            <a:cxnLst/>
            <a:rect l="l" t="t" r="r" b="b"/>
            <a:pathLst>
              <a:path w="9440" h="86142" fill="none" extrusionOk="0">
                <a:moveTo>
                  <a:pt x="1" y="86142"/>
                </a:moveTo>
                <a:lnTo>
                  <a:pt x="1" y="1"/>
                </a:lnTo>
                <a:lnTo>
                  <a:pt x="9439" y="1"/>
                </a:lnTo>
              </a:path>
            </a:pathLst>
          </a:custGeom>
          <a:noFill/>
          <a:ln w="9525" cap="flat" cmpd="sng">
            <a:solidFill>
              <a:schemeClr val="l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oogle Shape;159;p5"/>
          <p:cNvGrpSpPr/>
          <p:nvPr/>
        </p:nvGrpSpPr>
        <p:grpSpPr>
          <a:xfrm>
            <a:off x="7600935" y="-69083"/>
            <a:ext cx="1422164" cy="425775"/>
            <a:chOff x="7459810" y="1126912"/>
            <a:chExt cx="1422164" cy="425775"/>
          </a:xfrm>
        </p:grpSpPr>
        <p:sp>
          <p:nvSpPr>
            <p:cNvPr id="160" name="Google Shape;160;p5"/>
            <p:cNvSpPr/>
            <p:nvPr/>
          </p:nvSpPr>
          <p:spPr>
            <a:xfrm>
              <a:off x="882252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8595338"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8368469" y="1126912"/>
              <a:ext cx="59191" cy="59191"/>
            </a:xfrm>
            <a:custGeom>
              <a:avLst/>
              <a:gdLst/>
              <a:ahLst/>
              <a:cxnLst/>
              <a:rect l="l" t="t" r="r" b="b"/>
              <a:pathLst>
                <a:path w="1848" h="1848"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8141312" y="1126912"/>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791415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7686967"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7459810" y="1126912"/>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882252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8595338"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8368469" y="1310059"/>
              <a:ext cx="59191" cy="59480"/>
            </a:xfrm>
            <a:custGeom>
              <a:avLst/>
              <a:gdLst/>
              <a:ahLst/>
              <a:cxnLst/>
              <a:rect l="l" t="t" r="r" b="b"/>
              <a:pathLst>
                <a:path w="1848" h="1857" extrusionOk="0">
                  <a:moveTo>
                    <a:pt x="1" y="1"/>
                  </a:moveTo>
                  <a:lnTo>
                    <a:pt x="1"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8141312" y="1310059"/>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791415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7686967"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7459810" y="1310059"/>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882252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8595338"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8368469" y="1493527"/>
              <a:ext cx="59191" cy="59159"/>
            </a:xfrm>
            <a:custGeom>
              <a:avLst/>
              <a:gdLst/>
              <a:ahLst/>
              <a:cxnLst/>
              <a:rect l="l" t="t" r="r" b="b"/>
              <a:pathLst>
                <a:path w="1848" h="1847"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8141312" y="1493527"/>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791415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7686967"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7459810" y="1493527"/>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 name="Google Shape;181;p5"/>
          <p:cNvGrpSpPr/>
          <p:nvPr/>
        </p:nvGrpSpPr>
        <p:grpSpPr>
          <a:xfrm>
            <a:off x="52909" y="4351749"/>
            <a:ext cx="609243" cy="513505"/>
            <a:chOff x="4534959" y="3244799"/>
            <a:chExt cx="609243" cy="513505"/>
          </a:xfrm>
        </p:grpSpPr>
        <p:sp>
          <p:nvSpPr>
            <p:cNvPr id="182" name="Google Shape;182;p5"/>
            <p:cNvSpPr/>
            <p:nvPr/>
          </p:nvSpPr>
          <p:spPr>
            <a:xfrm>
              <a:off x="4534959"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4534959"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4534959"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4718138" y="3244799"/>
              <a:ext cx="59448" cy="59191"/>
            </a:xfrm>
            <a:custGeom>
              <a:avLst/>
              <a:gdLst/>
              <a:ahLst/>
              <a:cxnLst/>
              <a:rect l="l" t="t" r="r" b="b"/>
              <a:pathLst>
                <a:path w="1856" h="1848" extrusionOk="0">
                  <a:moveTo>
                    <a:pt x="0" y="1"/>
                  </a:moveTo>
                  <a:lnTo>
                    <a:pt x="0"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4718138" y="3471988"/>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4718138" y="369885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4901574"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4901574"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4901574"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5085010" y="3244799"/>
              <a:ext cx="59191" cy="59191"/>
            </a:xfrm>
            <a:custGeom>
              <a:avLst/>
              <a:gdLst/>
              <a:ahLst/>
              <a:cxnLst/>
              <a:rect l="l" t="t" r="r" b="b"/>
              <a:pathLst>
                <a:path w="1848" h="1848" extrusionOk="0">
                  <a:moveTo>
                    <a:pt x="1" y="1"/>
                  </a:moveTo>
                  <a:lnTo>
                    <a:pt x="1" y="1847"/>
                  </a:lnTo>
                  <a:lnTo>
                    <a:pt x="1848" y="1847"/>
                  </a:lnTo>
                  <a:lnTo>
                    <a:pt x="18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5085010" y="3471988"/>
              <a:ext cx="59191" cy="59159"/>
            </a:xfrm>
            <a:custGeom>
              <a:avLst/>
              <a:gdLst/>
              <a:ahLst/>
              <a:cxnLst/>
              <a:rect l="l" t="t" r="r" b="b"/>
              <a:pathLst>
                <a:path w="1848" h="1847" extrusionOk="0">
                  <a:moveTo>
                    <a:pt x="1" y="0"/>
                  </a:moveTo>
                  <a:lnTo>
                    <a:pt x="1" y="1847"/>
                  </a:lnTo>
                  <a:lnTo>
                    <a:pt x="1848" y="1847"/>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5085010" y="3698857"/>
              <a:ext cx="59191" cy="59448"/>
            </a:xfrm>
            <a:custGeom>
              <a:avLst/>
              <a:gdLst/>
              <a:ahLst/>
              <a:cxnLst/>
              <a:rect l="l" t="t" r="r" b="b"/>
              <a:pathLst>
                <a:path w="1848" h="1856" extrusionOk="0">
                  <a:moveTo>
                    <a:pt x="1" y="0"/>
                  </a:moveTo>
                  <a:lnTo>
                    <a:pt x="1" y="1856"/>
                  </a:lnTo>
                  <a:lnTo>
                    <a:pt x="1848" y="1856"/>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Google Shape;194;p5"/>
          <p:cNvSpPr/>
          <p:nvPr/>
        </p:nvSpPr>
        <p:spPr>
          <a:xfrm>
            <a:off x="0" y="-11105"/>
            <a:ext cx="2977156" cy="461723"/>
          </a:xfrm>
          <a:custGeom>
            <a:avLst/>
            <a:gdLst/>
            <a:ahLst/>
            <a:cxnLst/>
            <a:rect l="l" t="t" r="r" b="b"/>
            <a:pathLst>
              <a:path w="92949" h="28227" extrusionOk="0">
                <a:moveTo>
                  <a:pt x="0" y="1"/>
                </a:moveTo>
                <a:lnTo>
                  <a:pt x="0" y="28227"/>
                </a:lnTo>
                <a:lnTo>
                  <a:pt x="92949" y="28227"/>
                </a:lnTo>
                <a:lnTo>
                  <a:pt x="929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7"/>
        <p:cNvGrpSpPr/>
        <p:nvPr/>
      </p:nvGrpSpPr>
      <p:grpSpPr>
        <a:xfrm>
          <a:off x="0" y="0"/>
          <a:ext cx="0" cy="0"/>
          <a:chOff x="0" y="0"/>
          <a:chExt cx="0" cy="0"/>
        </a:xfrm>
      </p:grpSpPr>
      <p:sp>
        <p:nvSpPr>
          <p:cNvPr id="238" name="Google Shape;238;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9" name="Google Shape;239;p7"/>
          <p:cNvSpPr txBox="1">
            <a:spLocks noGrp="1"/>
          </p:cNvSpPr>
          <p:nvPr>
            <p:ph type="body" idx="1"/>
          </p:nvPr>
        </p:nvSpPr>
        <p:spPr>
          <a:xfrm>
            <a:off x="720000" y="1741050"/>
            <a:ext cx="4176000" cy="2100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2"/>
              </a:buClr>
              <a:buSzPts val="1400"/>
              <a:buChar char="■"/>
              <a:defRPr/>
            </a:lvl1pPr>
            <a:lvl2pPr marL="914400" lvl="1" indent="-304800" rtl="0">
              <a:lnSpc>
                <a:spcPct val="115000"/>
              </a:lnSpc>
              <a:spcBef>
                <a:spcPts val="0"/>
              </a:spcBef>
              <a:spcAft>
                <a:spcPts val="0"/>
              </a:spcAft>
              <a:buSzPts val="1200"/>
              <a:buChar char="○"/>
              <a:defRPr/>
            </a:lvl2pPr>
            <a:lvl3pPr marL="1371600" lvl="2" indent="-304800" rtl="0">
              <a:lnSpc>
                <a:spcPct val="115000"/>
              </a:lnSpc>
              <a:spcBef>
                <a:spcPts val="0"/>
              </a:spcBef>
              <a:spcAft>
                <a:spcPts val="0"/>
              </a:spcAft>
              <a:buSzPts val="1200"/>
              <a:buChar char="■"/>
              <a:defRPr/>
            </a:lvl3pPr>
            <a:lvl4pPr marL="1828800" lvl="3" indent="-304800" rtl="0">
              <a:lnSpc>
                <a:spcPct val="115000"/>
              </a:lnSpc>
              <a:spcBef>
                <a:spcPts val="0"/>
              </a:spcBef>
              <a:spcAft>
                <a:spcPts val="0"/>
              </a:spcAft>
              <a:buSzPts val="1200"/>
              <a:buChar char="●"/>
              <a:defRPr/>
            </a:lvl4pPr>
            <a:lvl5pPr marL="2286000" lvl="4" indent="-304800" rtl="0">
              <a:lnSpc>
                <a:spcPct val="115000"/>
              </a:lnSpc>
              <a:spcBef>
                <a:spcPts val="0"/>
              </a:spcBef>
              <a:spcAft>
                <a:spcPts val="0"/>
              </a:spcAft>
              <a:buSzPts val="1200"/>
              <a:buChar char="○"/>
              <a:defRPr/>
            </a:lvl5pPr>
            <a:lvl6pPr marL="2743200" lvl="5" indent="-304800" rtl="0">
              <a:lnSpc>
                <a:spcPct val="115000"/>
              </a:lnSpc>
              <a:spcBef>
                <a:spcPts val="0"/>
              </a:spcBef>
              <a:spcAft>
                <a:spcPts val="0"/>
              </a:spcAft>
              <a:buSzPts val="1200"/>
              <a:buChar char="■"/>
              <a:defRPr/>
            </a:lvl6pPr>
            <a:lvl7pPr marL="3200400" lvl="6" indent="-304800" rtl="0">
              <a:lnSpc>
                <a:spcPct val="115000"/>
              </a:lnSpc>
              <a:spcBef>
                <a:spcPts val="0"/>
              </a:spcBef>
              <a:spcAft>
                <a:spcPts val="0"/>
              </a:spcAft>
              <a:buSzPts val="1200"/>
              <a:buChar char="●"/>
              <a:defRPr/>
            </a:lvl7pPr>
            <a:lvl8pPr marL="3657600" lvl="7" indent="-304800" rtl="0">
              <a:lnSpc>
                <a:spcPct val="115000"/>
              </a:lnSpc>
              <a:spcBef>
                <a:spcPts val="0"/>
              </a:spcBef>
              <a:spcAft>
                <a:spcPts val="0"/>
              </a:spcAft>
              <a:buSzPts val="1200"/>
              <a:buChar char="○"/>
              <a:defRPr/>
            </a:lvl8pPr>
            <a:lvl9pPr marL="4114800" lvl="8" indent="-304800" rtl="0">
              <a:lnSpc>
                <a:spcPct val="115000"/>
              </a:lnSpc>
              <a:spcBef>
                <a:spcPts val="0"/>
              </a:spcBef>
              <a:spcAft>
                <a:spcPts val="0"/>
              </a:spcAft>
              <a:buSzPts val="1200"/>
              <a:buChar char="■"/>
              <a:defRPr/>
            </a:lvl9pPr>
          </a:lstStyle>
          <a:p>
            <a:endParaRPr/>
          </a:p>
        </p:txBody>
      </p:sp>
      <p:grpSp>
        <p:nvGrpSpPr>
          <p:cNvPr id="240" name="Google Shape;240;p7"/>
          <p:cNvGrpSpPr/>
          <p:nvPr/>
        </p:nvGrpSpPr>
        <p:grpSpPr>
          <a:xfrm>
            <a:off x="5777581" y="1658419"/>
            <a:ext cx="2038710" cy="1557673"/>
            <a:chOff x="3215075" y="2582089"/>
            <a:chExt cx="1580150" cy="1207311"/>
          </a:xfrm>
        </p:grpSpPr>
        <p:grpSp>
          <p:nvGrpSpPr>
            <p:cNvPr id="241" name="Google Shape;241;p7"/>
            <p:cNvGrpSpPr/>
            <p:nvPr/>
          </p:nvGrpSpPr>
          <p:grpSpPr>
            <a:xfrm>
              <a:off x="3215075" y="2723775"/>
              <a:ext cx="1580150" cy="1065625"/>
              <a:chOff x="3215075" y="2723775"/>
              <a:chExt cx="1580150" cy="1065625"/>
            </a:xfrm>
          </p:grpSpPr>
          <p:sp>
            <p:nvSpPr>
              <p:cNvPr id="242" name="Google Shape;242;p7"/>
              <p:cNvSpPr/>
              <p:nvPr/>
            </p:nvSpPr>
            <p:spPr>
              <a:xfrm>
                <a:off x="4018400" y="2757025"/>
                <a:ext cx="708650" cy="124075"/>
              </a:xfrm>
              <a:custGeom>
                <a:avLst/>
                <a:gdLst/>
                <a:ahLst/>
                <a:cxnLst/>
                <a:rect l="l" t="t" r="r" b="b"/>
                <a:pathLst>
                  <a:path w="28346" h="4963" extrusionOk="0">
                    <a:moveTo>
                      <a:pt x="3237" y="0"/>
                    </a:moveTo>
                    <a:cubicBezTo>
                      <a:pt x="2171" y="0"/>
                      <a:pt x="1096" y="30"/>
                      <a:pt x="1" y="80"/>
                    </a:cubicBezTo>
                    <a:lnTo>
                      <a:pt x="1" y="3836"/>
                    </a:lnTo>
                    <a:cubicBezTo>
                      <a:pt x="1" y="3836"/>
                      <a:pt x="1657" y="2907"/>
                      <a:pt x="5325" y="2907"/>
                    </a:cubicBezTo>
                    <a:cubicBezTo>
                      <a:pt x="6780" y="2907"/>
                      <a:pt x="8551" y="3053"/>
                      <a:pt x="10661" y="3461"/>
                    </a:cubicBezTo>
                    <a:cubicBezTo>
                      <a:pt x="14451" y="4198"/>
                      <a:pt x="19448" y="4963"/>
                      <a:pt x="23099" y="4963"/>
                    </a:cubicBezTo>
                    <a:cubicBezTo>
                      <a:pt x="26212" y="4963"/>
                      <a:pt x="28346" y="4406"/>
                      <a:pt x="27915" y="2801"/>
                    </a:cubicBezTo>
                    <a:cubicBezTo>
                      <a:pt x="27866" y="2621"/>
                      <a:pt x="27706" y="2517"/>
                      <a:pt x="27547" y="2517"/>
                    </a:cubicBezTo>
                    <a:cubicBezTo>
                      <a:pt x="27446" y="2517"/>
                      <a:pt x="27345" y="2559"/>
                      <a:pt x="27272" y="2649"/>
                    </a:cubicBezTo>
                    <a:cubicBezTo>
                      <a:pt x="26798" y="3221"/>
                      <a:pt x="25762" y="4063"/>
                      <a:pt x="23771" y="4063"/>
                    </a:cubicBezTo>
                    <a:cubicBezTo>
                      <a:pt x="22690" y="4063"/>
                      <a:pt x="21326" y="3815"/>
                      <a:pt x="19618" y="3140"/>
                    </a:cubicBezTo>
                    <a:cubicBezTo>
                      <a:pt x="13449" y="703"/>
                      <a:pt x="8448" y="0"/>
                      <a:pt x="3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3309775" y="2757025"/>
                <a:ext cx="708650" cy="124075"/>
              </a:xfrm>
              <a:custGeom>
                <a:avLst/>
                <a:gdLst/>
                <a:ahLst/>
                <a:cxnLst/>
                <a:rect l="l" t="t" r="r" b="b"/>
                <a:pathLst>
                  <a:path w="28346" h="4963" extrusionOk="0">
                    <a:moveTo>
                      <a:pt x="25109" y="0"/>
                    </a:moveTo>
                    <a:cubicBezTo>
                      <a:pt x="19898" y="0"/>
                      <a:pt x="14897" y="703"/>
                      <a:pt x="8728" y="3140"/>
                    </a:cubicBezTo>
                    <a:cubicBezTo>
                      <a:pt x="7020" y="3815"/>
                      <a:pt x="5657" y="4063"/>
                      <a:pt x="4575" y="4063"/>
                    </a:cubicBezTo>
                    <a:cubicBezTo>
                      <a:pt x="2584" y="4063"/>
                      <a:pt x="1548" y="3221"/>
                      <a:pt x="1074" y="2649"/>
                    </a:cubicBezTo>
                    <a:cubicBezTo>
                      <a:pt x="1001" y="2559"/>
                      <a:pt x="900" y="2517"/>
                      <a:pt x="799" y="2517"/>
                    </a:cubicBezTo>
                    <a:cubicBezTo>
                      <a:pt x="640" y="2517"/>
                      <a:pt x="481" y="2621"/>
                      <a:pt x="432" y="2801"/>
                    </a:cubicBezTo>
                    <a:cubicBezTo>
                      <a:pt x="1" y="4406"/>
                      <a:pt x="2134" y="4963"/>
                      <a:pt x="5248" y="4963"/>
                    </a:cubicBezTo>
                    <a:cubicBezTo>
                      <a:pt x="8898" y="4963"/>
                      <a:pt x="13896" y="4198"/>
                      <a:pt x="17685" y="3461"/>
                    </a:cubicBezTo>
                    <a:cubicBezTo>
                      <a:pt x="19795" y="3053"/>
                      <a:pt x="21566" y="2907"/>
                      <a:pt x="23021" y="2907"/>
                    </a:cubicBezTo>
                    <a:cubicBezTo>
                      <a:pt x="26690" y="2907"/>
                      <a:pt x="28346" y="3836"/>
                      <a:pt x="28346" y="3836"/>
                    </a:cubicBezTo>
                    <a:lnTo>
                      <a:pt x="28346" y="80"/>
                    </a:lnTo>
                    <a:cubicBezTo>
                      <a:pt x="27250" y="30"/>
                      <a:pt x="26175" y="0"/>
                      <a:pt x="25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3946150" y="2723775"/>
                <a:ext cx="139850" cy="983775"/>
              </a:xfrm>
              <a:custGeom>
                <a:avLst/>
                <a:gdLst/>
                <a:ahLst/>
                <a:cxnLst/>
                <a:rect l="l" t="t" r="r" b="b"/>
                <a:pathLst>
                  <a:path w="5594" h="39351" extrusionOk="0">
                    <a:moveTo>
                      <a:pt x="2944" y="0"/>
                    </a:moveTo>
                    <a:cubicBezTo>
                      <a:pt x="2275" y="0"/>
                      <a:pt x="1722" y="527"/>
                      <a:pt x="1695" y="1196"/>
                    </a:cubicBezTo>
                    <a:lnTo>
                      <a:pt x="1669" y="1660"/>
                    </a:lnTo>
                    <a:lnTo>
                      <a:pt x="1642" y="2266"/>
                    </a:lnTo>
                    <a:lnTo>
                      <a:pt x="1517" y="4978"/>
                    </a:lnTo>
                    <a:lnTo>
                      <a:pt x="518" y="26906"/>
                    </a:lnTo>
                    <a:lnTo>
                      <a:pt x="500" y="27183"/>
                    </a:lnTo>
                    <a:lnTo>
                      <a:pt x="482" y="27611"/>
                    </a:lnTo>
                    <a:lnTo>
                      <a:pt x="446" y="28423"/>
                    </a:lnTo>
                    <a:lnTo>
                      <a:pt x="429" y="28851"/>
                    </a:lnTo>
                    <a:lnTo>
                      <a:pt x="411" y="29127"/>
                    </a:lnTo>
                    <a:lnTo>
                      <a:pt x="72" y="36487"/>
                    </a:lnTo>
                    <a:cubicBezTo>
                      <a:pt x="0" y="38048"/>
                      <a:pt x="1240" y="39351"/>
                      <a:pt x="2802" y="39351"/>
                    </a:cubicBezTo>
                    <a:cubicBezTo>
                      <a:pt x="4354" y="39351"/>
                      <a:pt x="5594" y="38057"/>
                      <a:pt x="5531" y="36514"/>
                    </a:cubicBezTo>
                    <a:lnTo>
                      <a:pt x="5255" y="29127"/>
                    </a:lnTo>
                    <a:lnTo>
                      <a:pt x="5237" y="28851"/>
                    </a:lnTo>
                    <a:lnTo>
                      <a:pt x="5228" y="28423"/>
                    </a:lnTo>
                    <a:lnTo>
                      <a:pt x="5192" y="27611"/>
                    </a:lnTo>
                    <a:lnTo>
                      <a:pt x="5175" y="27183"/>
                    </a:lnTo>
                    <a:lnTo>
                      <a:pt x="5166" y="26906"/>
                    </a:lnTo>
                    <a:lnTo>
                      <a:pt x="4345" y="4960"/>
                    </a:lnTo>
                    <a:lnTo>
                      <a:pt x="4238" y="2195"/>
                    </a:lnTo>
                    <a:lnTo>
                      <a:pt x="4220" y="1660"/>
                    </a:lnTo>
                    <a:lnTo>
                      <a:pt x="4202" y="1214"/>
                    </a:lnTo>
                    <a:cubicBezTo>
                      <a:pt x="4184" y="875"/>
                      <a:pt x="4042" y="571"/>
                      <a:pt x="3819" y="357"/>
                    </a:cubicBezTo>
                    <a:cubicBezTo>
                      <a:pt x="3587" y="134"/>
                      <a:pt x="3283" y="0"/>
                      <a:pt x="29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4569275" y="2878100"/>
                <a:ext cx="54900" cy="54900"/>
              </a:xfrm>
              <a:custGeom>
                <a:avLst/>
                <a:gdLst/>
                <a:ahLst/>
                <a:cxnLst/>
                <a:rect l="l" t="t" r="r" b="b"/>
                <a:pathLst>
                  <a:path w="2196" h="2196" extrusionOk="0">
                    <a:moveTo>
                      <a:pt x="1098" y="242"/>
                    </a:moveTo>
                    <a:cubicBezTo>
                      <a:pt x="1571" y="242"/>
                      <a:pt x="1954" y="625"/>
                      <a:pt x="1954" y="1098"/>
                    </a:cubicBezTo>
                    <a:cubicBezTo>
                      <a:pt x="1954" y="1571"/>
                      <a:pt x="1571" y="1954"/>
                      <a:pt x="1098" y="1954"/>
                    </a:cubicBezTo>
                    <a:cubicBezTo>
                      <a:pt x="625" y="1954"/>
                      <a:pt x="242" y="1571"/>
                      <a:pt x="242" y="1098"/>
                    </a:cubicBezTo>
                    <a:cubicBezTo>
                      <a:pt x="242" y="625"/>
                      <a:pt x="625" y="242"/>
                      <a:pt x="1098" y="242"/>
                    </a:cubicBezTo>
                    <a:close/>
                    <a:moveTo>
                      <a:pt x="1098" y="1"/>
                    </a:moveTo>
                    <a:cubicBezTo>
                      <a:pt x="500" y="1"/>
                      <a:pt x="1" y="491"/>
                      <a:pt x="1" y="1098"/>
                    </a:cubicBezTo>
                    <a:cubicBezTo>
                      <a:pt x="1" y="1696"/>
                      <a:pt x="500" y="2195"/>
                      <a:pt x="1098" y="2195"/>
                    </a:cubicBezTo>
                    <a:cubicBezTo>
                      <a:pt x="1705" y="2195"/>
                      <a:pt x="2195" y="1696"/>
                      <a:pt x="2195" y="1098"/>
                    </a:cubicBezTo>
                    <a:cubicBezTo>
                      <a:pt x="2195" y="491"/>
                      <a:pt x="1705" y="1"/>
                      <a:pt x="1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4435250" y="2923475"/>
                <a:ext cx="152575" cy="468050"/>
              </a:xfrm>
              <a:custGeom>
                <a:avLst/>
                <a:gdLst/>
                <a:ahLst/>
                <a:cxnLst/>
                <a:rect l="l" t="t" r="r" b="b"/>
                <a:pathLst>
                  <a:path w="6103" h="18722" extrusionOk="0">
                    <a:moveTo>
                      <a:pt x="5971" y="1"/>
                    </a:moveTo>
                    <a:cubicBezTo>
                      <a:pt x="5918" y="1"/>
                      <a:pt x="5867" y="34"/>
                      <a:pt x="5852" y="86"/>
                    </a:cubicBezTo>
                    <a:lnTo>
                      <a:pt x="27" y="18570"/>
                    </a:lnTo>
                    <a:cubicBezTo>
                      <a:pt x="0" y="18633"/>
                      <a:pt x="36" y="18704"/>
                      <a:pt x="98" y="18722"/>
                    </a:cubicBezTo>
                    <a:lnTo>
                      <a:pt x="134" y="18722"/>
                    </a:lnTo>
                    <a:cubicBezTo>
                      <a:pt x="188" y="18722"/>
                      <a:pt x="241" y="18695"/>
                      <a:pt x="250" y="18642"/>
                    </a:cubicBezTo>
                    <a:lnTo>
                      <a:pt x="6084" y="157"/>
                    </a:lnTo>
                    <a:cubicBezTo>
                      <a:pt x="6102" y="95"/>
                      <a:pt x="6066" y="23"/>
                      <a:pt x="6004" y="6"/>
                    </a:cubicBezTo>
                    <a:cubicBezTo>
                      <a:pt x="5993" y="2"/>
                      <a:pt x="5982" y="1"/>
                      <a:pt x="5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4604300" y="2925050"/>
                <a:ext cx="152575" cy="468050"/>
              </a:xfrm>
              <a:custGeom>
                <a:avLst/>
                <a:gdLst/>
                <a:ahLst/>
                <a:cxnLst/>
                <a:rect l="l" t="t" r="r" b="b"/>
                <a:pathLst>
                  <a:path w="6103" h="18722" extrusionOk="0">
                    <a:moveTo>
                      <a:pt x="135" y="0"/>
                    </a:moveTo>
                    <a:cubicBezTo>
                      <a:pt x="123" y="0"/>
                      <a:pt x="111" y="2"/>
                      <a:pt x="98" y="5"/>
                    </a:cubicBezTo>
                    <a:cubicBezTo>
                      <a:pt x="36" y="23"/>
                      <a:pt x="0" y="94"/>
                      <a:pt x="27" y="157"/>
                    </a:cubicBezTo>
                    <a:lnTo>
                      <a:pt x="5853" y="18641"/>
                    </a:lnTo>
                    <a:cubicBezTo>
                      <a:pt x="5870" y="18695"/>
                      <a:pt x="5915" y="18721"/>
                      <a:pt x="5968" y="18721"/>
                    </a:cubicBezTo>
                    <a:lnTo>
                      <a:pt x="6004" y="18721"/>
                    </a:lnTo>
                    <a:cubicBezTo>
                      <a:pt x="6067" y="18703"/>
                      <a:pt x="6102" y="18632"/>
                      <a:pt x="6084" y="18570"/>
                    </a:cubicBezTo>
                    <a:lnTo>
                      <a:pt x="250" y="85"/>
                    </a:lnTo>
                    <a:cubicBezTo>
                      <a:pt x="235" y="34"/>
                      <a:pt x="190" y="0"/>
                      <a:pt x="1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4593825" y="2926950"/>
                <a:ext cx="6025" cy="464575"/>
              </a:xfrm>
              <a:custGeom>
                <a:avLst/>
                <a:gdLst/>
                <a:ahLst/>
                <a:cxnLst/>
                <a:rect l="l" t="t" r="r" b="b"/>
                <a:pathLst>
                  <a:path w="241" h="18583" extrusionOk="0">
                    <a:moveTo>
                      <a:pt x="116" y="0"/>
                    </a:moveTo>
                    <a:cubicBezTo>
                      <a:pt x="54" y="0"/>
                      <a:pt x="0" y="54"/>
                      <a:pt x="0" y="116"/>
                    </a:cubicBezTo>
                    <a:lnTo>
                      <a:pt x="0" y="18467"/>
                    </a:lnTo>
                    <a:cubicBezTo>
                      <a:pt x="0" y="18529"/>
                      <a:pt x="54" y="18583"/>
                      <a:pt x="116" y="18583"/>
                    </a:cubicBezTo>
                    <a:cubicBezTo>
                      <a:pt x="187" y="18583"/>
                      <a:pt x="241" y="18529"/>
                      <a:pt x="241" y="18467"/>
                    </a:cubicBezTo>
                    <a:lnTo>
                      <a:pt x="241" y="116"/>
                    </a:lnTo>
                    <a:cubicBezTo>
                      <a:pt x="241" y="54"/>
                      <a:pt x="187"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4399100" y="3371425"/>
                <a:ext cx="396125" cy="163300"/>
              </a:xfrm>
              <a:custGeom>
                <a:avLst/>
                <a:gdLst/>
                <a:ahLst/>
                <a:cxnLst/>
                <a:rect l="l" t="t" r="r" b="b"/>
                <a:pathLst>
                  <a:path w="15845" h="6532" extrusionOk="0">
                    <a:moveTo>
                      <a:pt x="1" y="1"/>
                    </a:moveTo>
                    <a:cubicBezTo>
                      <a:pt x="724" y="3721"/>
                      <a:pt x="3989" y="6531"/>
                      <a:pt x="7923" y="6531"/>
                    </a:cubicBezTo>
                    <a:cubicBezTo>
                      <a:pt x="11848" y="6531"/>
                      <a:pt x="15122" y="3721"/>
                      <a:pt x="15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4399100" y="3371425"/>
                <a:ext cx="396125" cy="163300"/>
              </a:xfrm>
              <a:custGeom>
                <a:avLst/>
                <a:gdLst/>
                <a:ahLst/>
                <a:cxnLst/>
                <a:rect l="l" t="t" r="r" b="b"/>
                <a:pathLst>
                  <a:path w="15845" h="6532" extrusionOk="0">
                    <a:moveTo>
                      <a:pt x="13722" y="1"/>
                    </a:moveTo>
                    <a:cubicBezTo>
                      <a:pt x="11619" y="2133"/>
                      <a:pt x="9394" y="2844"/>
                      <a:pt x="7361" y="2844"/>
                    </a:cubicBezTo>
                    <a:cubicBezTo>
                      <a:pt x="3296" y="2844"/>
                      <a:pt x="1" y="1"/>
                      <a:pt x="1" y="1"/>
                    </a:cubicBezTo>
                    <a:lnTo>
                      <a:pt x="1" y="1"/>
                    </a:lnTo>
                    <a:cubicBezTo>
                      <a:pt x="724" y="3721"/>
                      <a:pt x="3989" y="6531"/>
                      <a:pt x="7923" y="6531"/>
                    </a:cubicBezTo>
                    <a:cubicBezTo>
                      <a:pt x="11848" y="6531"/>
                      <a:pt x="15122" y="3721"/>
                      <a:pt x="1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3385450" y="2878100"/>
                <a:ext cx="54900" cy="54900"/>
              </a:xfrm>
              <a:custGeom>
                <a:avLst/>
                <a:gdLst/>
                <a:ahLst/>
                <a:cxnLst/>
                <a:rect l="l" t="t" r="r" b="b"/>
                <a:pathLst>
                  <a:path w="2196" h="2196" extrusionOk="0">
                    <a:moveTo>
                      <a:pt x="1098" y="242"/>
                    </a:moveTo>
                    <a:cubicBezTo>
                      <a:pt x="1571" y="242"/>
                      <a:pt x="1955" y="625"/>
                      <a:pt x="1955" y="1098"/>
                    </a:cubicBezTo>
                    <a:cubicBezTo>
                      <a:pt x="1955" y="1571"/>
                      <a:pt x="1571" y="1954"/>
                      <a:pt x="1098" y="1954"/>
                    </a:cubicBezTo>
                    <a:cubicBezTo>
                      <a:pt x="625" y="1954"/>
                      <a:pt x="242" y="1571"/>
                      <a:pt x="242" y="1098"/>
                    </a:cubicBezTo>
                    <a:cubicBezTo>
                      <a:pt x="242" y="625"/>
                      <a:pt x="625" y="242"/>
                      <a:pt x="1098" y="242"/>
                    </a:cubicBezTo>
                    <a:close/>
                    <a:moveTo>
                      <a:pt x="1098" y="1"/>
                    </a:moveTo>
                    <a:cubicBezTo>
                      <a:pt x="491" y="1"/>
                      <a:pt x="1" y="491"/>
                      <a:pt x="1" y="1098"/>
                    </a:cubicBezTo>
                    <a:cubicBezTo>
                      <a:pt x="1" y="1696"/>
                      <a:pt x="491" y="2195"/>
                      <a:pt x="1098" y="2195"/>
                    </a:cubicBezTo>
                    <a:cubicBezTo>
                      <a:pt x="1705" y="2195"/>
                      <a:pt x="2195" y="1696"/>
                      <a:pt x="2195" y="1098"/>
                    </a:cubicBezTo>
                    <a:cubicBezTo>
                      <a:pt x="2195" y="491"/>
                      <a:pt x="1705" y="1"/>
                      <a:pt x="1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3251425" y="2923475"/>
                <a:ext cx="152575" cy="468050"/>
              </a:xfrm>
              <a:custGeom>
                <a:avLst/>
                <a:gdLst/>
                <a:ahLst/>
                <a:cxnLst/>
                <a:rect l="l" t="t" r="r" b="b"/>
                <a:pathLst>
                  <a:path w="6103" h="18722" extrusionOk="0">
                    <a:moveTo>
                      <a:pt x="5963" y="1"/>
                    </a:moveTo>
                    <a:cubicBezTo>
                      <a:pt x="5912" y="1"/>
                      <a:pt x="5867" y="34"/>
                      <a:pt x="5852" y="86"/>
                    </a:cubicBezTo>
                    <a:lnTo>
                      <a:pt x="18" y="18570"/>
                    </a:lnTo>
                    <a:cubicBezTo>
                      <a:pt x="0" y="18633"/>
                      <a:pt x="36" y="18704"/>
                      <a:pt x="98" y="18722"/>
                    </a:cubicBezTo>
                    <a:lnTo>
                      <a:pt x="134" y="18722"/>
                    </a:lnTo>
                    <a:cubicBezTo>
                      <a:pt x="188" y="18722"/>
                      <a:pt x="232" y="18695"/>
                      <a:pt x="250" y="18642"/>
                    </a:cubicBezTo>
                    <a:lnTo>
                      <a:pt x="6075" y="157"/>
                    </a:lnTo>
                    <a:cubicBezTo>
                      <a:pt x="6102" y="95"/>
                      <a:pt x="6067" y="23"/>
                      <a:pt x="5995" y="6"/>
                    </a:cubicBezTo>
                    <a:cubicBezTo>
                      <a:pt x="5984" y="2"/>
                      <a:pt x="5973" y="1"/>
                      <a:pt x="5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3420475" y="2925050"/>
                <a:ext cx="152575" cy="468050"/>
              </a:xfrm>
              <a:custGeom>
                <a:avLst/>
                <a:gdLst/>
                <a:ahLst/>
                <a:cxnLst/>
                <a:rect l="l" t="t" r="r" b="b"/>
                <a:pathLst>
                  <a:path w="6103" h="18722" extrusionOk="0">
                    <a:moveTo>
                      <a:pt x="132" y="0"/>
                    </a:moveTo>
                    <a:cubicBezTo>
                      <a:pt x="121" y="0"/>
                      <a:pt x="109" y="2"/>
                      <a:pt x="99" y="5"/>
                    </a:cubicBezTo>
                    <a:cubicBezTo>
                      <a:pt x="36" y="23"/>
                      <a:pt x="0" y="94"/>
                      <a:pt x="18" y="157"/>
                    </a:cubicBezTo>
                    <a:lnTo>
                      <a:pt x="5844" y="18641"/>
                    </a:lnTo>
                    <a:cubicBezTo>
                      <a:pt x="5862" y="18695"/>
                      <a:pt x="5915" y="18721"/>
                      <a:pt x="5960" y="18721"/>
                    </a:cubicBezTo>
                    <a:lnTo>
                      <a:pt x="5995" y="18721"/>
                    </a:lnTo>
                    <a:cubicBezTo>
                      <a:pt x="6067" y="18703"/>
                      <a:pt x="6102" y="18632"/>
                      <a:pt x="6076" y="18570"/>
                    </a:cubicBezTo>
                    <a:lnTo>
                      <a:pt x="250" y="85"/>
                    </a:lnTo>
                    <a:cubicBezTo>
                      <a:pt x="235" y="34"/>
                      <a:pt x="184" y="0"/>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3410000" y="2926950"/>
                <a:ext cx="6025" cy="464575"/>
              </a:xfrm>
              <a:custGeom>
                <a:avLst/>
                <a:gdLst/>
                <a:ahLst/>
                <a:cxnLst/>
                <a:rect l="l" t="t" r="r" b="b"/>
                <a:pathLst>
                  <a:path w="241" h="18583" extrusionOk="0">
                    <a:moveTo>
                      <a:pt x="116" y="0"/>
                    </a:moveTo>
                    <a:cubicBezTo>
                      <a:pt x="54" y="0"/>
                      <a:pt x="0" y="54"/>
                      <a:pt x="0" y="116"/>
                    </a:cubicBezTo>
                    <a:lnTo>
                      <a:pt x="0" y="18467"/>
                    </a:lnTo>
                    <a:cubicBezTo>
                      <a:pt x="0" y="18529"/>
                      <a:pt x="54" y="18583"/>
                      <a:pt x="116" y="18583"/>
                    </a:cubicBezTo>
                    <a:cubicBezTo>
                      <a:pt x="187" y="18583"/>
                      <a:pt x="241" y="18529"/>
                      <a:pt x="241" y="18467"/>
                    </a:cubicBezTo>
                    <a:lnTo>
                      <a:pt x="241" y="116"/>
                    </a:lnTo>
                    <a:cubicBezTo>
                      <a:pt x="241" y="54"/>
                      <a:pt x="187"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3215075" y="3371425"/>
                <a:ext cx="396325" cy="163300"/>
              </a:xfrm>
              <a:custGeom>
                <a:avLst/>
                <a:gdLst/>
                <a:ahLst/>
                <a:cxnLst/>
                <a:rect l="l" t="t" r="r" b="b"/>
                <a:pathLst>
                  <a:path w="15853" h="6532" extrusionOk="0">
                    <a:moveTo>
                      <a:pt x="0" y="1"/>
                    </a:moveTo>
                    <a:cubicBezTo>
                      <a:pt x="723" y="3721"/>
                      <a:pt x="3997" y="6531"/>
                      <a:pt x="7931" y="6531"/>
                    </a:cubicBezTo>
                    <a:cubicBezTo>
                      <a:pt x="11856" y="6531"/>
                      <a:pt x="15130" y="3721"/>
                      <a:pt x="15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3215075" y="3371425"/>
                <a:ext cx="396325" cy="163300"/>
              </a:xfrm>
              <a:custGeom>
                <a:avLst/>
                <a:gdLst/>
                <a:ahLst/>
                <a:cxnLst/>
                <a:rect l="l" t="t" r="r" b="b"/>
                <a:pathLst>
                  <a:path w="15853" h="6532" extrusionOk="0">
                    <a:moveTo>
                      <a:pt x="13730" y="1"/>
                    </a:moveTo>
                    <a:cubicBezTo>
                      <a:pt x="11627" y="2133"/>
                      <a:pt x="9401" y="2844"/>
                      <a:pt x="7367" y="2844"/>
                    </a:cubicBezTo>
                    <a:cubicBezTo>
                      <a:pt x="3299" y="2844"/>
                      <a:pt x="0" y="1"/>
                      <a:pt x="0" y="1"/>
                    </a:cubicBezTo>
                    <a:lnTo>
                      <a:pt x="0" y="1"/>
                    </a:lnTo>
                    <a:cubicBezTo>
                      <a:pt x="723" y="3721"/>
                      <a:pt x="3997" y="6531"/>
                      <a:pt x="7931" y="6531"/>
                    </a:cubicBezTo>
                    <a:cubicBezTo>
                      <a:pt x="11856" y="6531"/>
                      <a:pt x="15130" y="3721"/>
                      <a:pt x="158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3957300" y="3414025"/>
                <a:ext cx="119575" cy="20325"/>
              </a:xfrm>
              <a:custGeom>
                <a:avLst/>
                <a:gdLst/>
                <a:ahLst/>
                <a:cxnLst/>
                <a:rect l="l" t="t" r="r" b="b"/>
                <a:pathLst>
                  <a:path w="4783" h="813" extrusionOk="0">
                    <a:moveTo>
                      <a:pt x="36" y="1"/>
                    </a:moveTo>
                    <a:lnTo>
                      <a:pt x="0" y="813"/>
                    </a:lnTo>
                    <a:lnTo>
                      <a:pt x="4782" y="813"/>
                    </a:lnTo>
                    <a:lnTo>
                      <a:pt x="47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3958625" y="3396425"/>
                <a:ext cx="116900" cy="6925"/>
              </a:xfrm>
              <a:custGeom>
                <a:avLst/>
                <a:gdLst/>
                <a:ahLst/>
                <a:cxnLst/>
                <a:rect l="l" t="t" r="r" b="b"/>
                <a:pathLst>
                  <a:path w="4676" h="277" extrusionOk="0">
                    <a:moveTo>
                      <a:pt x="19" y="0"/>
                    </a:moveTo>
                    <a:lnTo>
                      <a:pt x="1" y="277"/>
                    </a:lnTo>
                    <a:lnTo>
                      <a:pt x="4676" y="277"/>
                    </a:lnTo>
                    <a:lnTo>
                      <a:pt x="46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3956400" y="3445025"/>
                <a:ext cx="121125" cy="6950"/>
              </a:xfrm>
              <a:custGeom>
                <a:avLst/>
                <a:gdLst/>
                <a:ahLst/>
                <a:cxnLst/>
                <a:rect l="l" t="t" r="r" b="b"/>
                <a:pathLst>
                  <a:path w="4845" h="278" extrusionOk="0">
                    <a:moveTo>
                      <a:pt x="19" y="1"/>
                    </a:moveTo>
                    <a:lnTo>
                      <a:pt x="1" y="277"/>
                    </a:lnTo>
                    <a:lnTo>
                      <a:pt x="4845" y="277"/>
                    </a:lnTo>
                    <a:lnTo>
                      <a:pt x="48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3600450" y="3635500"/>
                <a:ext cx="838375" cy="105725"/>
              </a:xfrm>
              <a:custGeom>
                <a:avLst/>
                <a:gdLst/>
                <a:ahLst/>
                <a:cxnLst/>
                <a:rect l="l" t="t" r="r" b="b"/>
                <a:pathLst>
                  <a:path w="33535" h="4229" extrusionOk="0">
                    <a:moveTo>
                      <a:pt x="4220" y="0"/>
                    </a:moveTo>
                    <a:cubicBezTo>
                      <a:pt x="3061" y="0"/>
                      <a:pt x="1999" y="473"/>
                      <a:pt x="1241" y="1240"/>
                    </a:cubicBezTo>
                    <a:cubicBezTo>
                      <a:pt x="625" y="1856"/>
                      <a:pt x="197" y="2659"/>
                      <a:pt x="54" y="3560"/>
                    </a:cubicBezTo>
                    <a:cubicBezTo>
                      <a:pt x="19" y="3774"/>
                      <a:pt x="1" y="3997"/>
                      <a:pt x="1" y="4229"/>
                    </a:cubicBezTo>
                    <a:lnTo>
                      <a:pt x="33535" y="4229"/>
                    </a:lnTo>
                    <a:cubicBezTo>
                      <a:pt x="33535" y="3997"/>
                      <a:pt x="33508" y="3774"/>
                      <a:pt x="33481" y="3560"/>
                    </a:cubicBezTo>
                    <a:cubicBezTo>
                      <a:pt x="33160" y="1544"/>
                      <a:pt x="31412" y="0"/>
                      <a:pt x="293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3557625" y="3741200"/>
                <a:ext cx="922475" cy="48200"/>
              </a:xfrm>
              <a:custGeom>
                <a:avLst/>
                <a:gdLst/>
                <a:ahLst/>
                <a:cxnLst/>
                <a:rect l="l" t="t" r="r" b="b"/>
                <a:pathLst>
                  <a:path w="36899" h="1928" extrusionOk="0">
                    <a:moveTo>
                      <a:pt x="964" y="1"/>
                    </a:moveTo>
                    <a:cubicBezTo>
                      <a:pt x="429" y="1"/>
                      <a:pt x="1" y="429"/>
                      <a:pt x="1" y="964"/>
                    </a:cubicBezTo>
                    <a:cubicBezTo>
                      <a:pt x="1" y="1491"/>
                      <a:pt x="429" y="1928"/>
                      <a:pt x="964" y="1928"/>
                    </a:cubicBezTo>
                    <a:lnTo>
                      <a:pt x="35935" y="1928"/>
                    </a:lnTo>
                    <a:cubicBezTo>
                      <a:pt x="36470" y="1928"/>
                      <a:pt x="36898" y="1491"/>
                      <a:pt x="36898" y="964"/>
                    </a:cubicBezTo>
                    <a:cubicBezTo>
                      <a:pt x="36898" y="429"/>
                      <a:pt x="36470" y="1"/>
                      <a:pt x="359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3600450" y="3724475"/>
                <a:ext cx="838150" cy="16750"/>
              </a:xfrm>
              <a:custGeom>
                <a:avLst/>
                <a:gdLst/>
                <a:ahLst/>
                <a:cxnLst/>
                <a:rect l="l" t="t" r="r" b="b"/>
                <a:pathLst>
                  <a:path w="33526" h="670" extrusionOk="0">
                    <a:moveTo>
                      <a:pt x="54" y="1"/>
                    </a:moveTo>
                    <a:lnTo>
                      <a:pt x="1" y="670"/>
                    </a:lnTo>
                    <a:lnTo>
                      <a:pt x="33526" y="670"/>
                    </a:lnTo>
                    <a:cubicBezTo>
                      <a:pt x="33526" y="438"/>
                      <a:pt x="33508" y="215"/>
                      <a:pt x="33481" y="1"/>
                    </a:cubicBezTo>
                    <a:close/>
                  </a:path>
                </a:pathLst>
              </a:custGeom>
              <a:solidFill>
                <a:schemeClr val="dk2">
                  <a:alpha val="28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 name="Google Shape;263;p7"/>
            <p:cNvSpPr/>
            <p:nvPr/>
          </p:nvSpPr>
          <p:spPr>
            <a:xfrm>
              <a:off x="3973350" y="2763850"/>
              <a:ext cx="14525" cy="77025"/>
            </a:xfrm>
            <a:custGeom>
              <a:avLst/>
              <a:gdLst/>
              <a:ahLst/>
              <a:cxnLst/>
              <a:rect l="l" t="t" r="r" b="b"/>
              <a:pathLst>
                <a:path w="581" h="3081" extrusionOk="0">
                  <a:moveTo>
                    <a:pt x="406" y="1"/>
                  </a:moveTo>
                  <a:cubicBezTo>
                    <a:pt x="382" y="1"/>
                    <a:pt x="354" y="7"/>
                    <a:pt x="322" y="21"/>
                  </a:cubicBezTo>
                  <a:lnTo>
                    <a:pt x="1" y="2974"/>
                  </a:lnTo>
                  <a:lnTo>
                    <a:pt x="447" y="3081"/>
                  </a:lnTo>
                  <a:lnTo>
                    <a:pt x="581" y="217"/>
                  </a:lnTo>
                  <a:cubicBezTo>
                    <a:pt x="581" y="217"/>
                    <a:pt x="554" y="1"/>
                    <a:pt x="406" y="1"/>
                  </a:cubicBezTo>
                  <a:close/>
                </a:path>
              </a:pathLst>
            </a:custGeom>
            <a:solidFill>
              <a:schemeClr val="dk2">
                <a:alpha val="28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4050075" y="2763850"/>
              <a:ext cx="14300" cy="77025"/>
            </a:xfrm>
            <a:custGeom>
              <a:avLst/>
              <a:gdLst/>
              <a:ahLst/>
              <a:cxnLst/>
              <a:rect l="l" t="t" r="r" b="b"/>
              <a:pathLst>
                <a:path w="572" h="3081" extrusionOk="0">
                  <a:moveTo>
                    <a:pt x="166" y="1"/>
                  </a:moveTo>
                  <a:cubicBezTo>
                    <a:pt x="20" y="1"/>
                    <a:pt x="1" y="217"/>
                    <a:pt x="1" y="217"/>
                  </a:cubicBezTo>
                  <a:lnTo>
                    <a:pt x="125" y="3081"/>
                  </a:lnTo>
                  <a:lnTo>
                    <a:pt x="571" y="2974"/>
                  </a:lnTo>
                  <a:lnTo>
                    <a:pt x="250" y="21"/>
                  </a:lnTo>
                  <a:cubicBezTo>
                    <a:pt x="218" y="7"/>
                    <a:pt x="191" y="1"/>
                    <a:pt x="166" y="1"/>
                  </a:cubicBezTo>
                  <a:close/>
                </a:path>
              </a:pathLst>
            </a:custGeom>
            <a:solidFill>
              <a:schemeClr val="dk2">
                <a:alpha val="28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3987175" y="2723775"/>
              <a:ext cx="64925" cy="66475"/>
            </a:xfrm>
            <a:custGeom>
              <a:avLst/>
              <a:gdLst/>
              <a:ahLst/>
              <a:cxnLst/>
              <a:rect l="l" t="t" r="r" b="b"/>
              <a:pathLst>
                <a:path w="2597" h="2659" extrusionOk="0">
                  <a:moveTo>
                    <a:pt x="1303" y="0"/>
                  </a:moveTo>
                  <a:cubicBezTo>
                    <a:pt x="634" y="0"/>
                    <a:pt x="81" y="527"/>
                    <a:pt x="54" y="1196"/>
                  </a:cubicBezTo>
                  <a:lnTo>
                    <a:pt x="1" y="2266"/>
                  </a:lnTo>
                  <a:cubicBezTo>
                    <a:pt x="358" y="2516"/>
                    <a:pt x="786" y="2659"/>
                    <a:pt x="1250" y="2659"/>
                  </a:cubicBezTo>
                  <a:cubicBezTo>
                    <a:pt x="1758" y="2659"/>
                    <a:pt x="2222" y="2480"/>
                    <a:pt x="2597" y="2195"/>
                  </a:cubicBezTo>
                  <a:lnTo>
                    <a:pt x="2561" y="1214"/>
                  </a:lnTo>
                  <a:cubicBezTo>
                    <a:pt x="2543" y="875"/>
                    <a:pt x="2401" y="571"/>
                    <a:pt x="2178" y="357"/>
                  </a:cubicBezTo>
                  <a:cubicBezTo>
                    <a:pt x="1946" y="134"/>
                    <a:pt x="1642" y="0"/>
                    <a:pt x="1303" y="0"/>
                  </a:cubicBezTo>
                  <a:close/>
                </a:path>
              </a:pathLst>
            </a:custGeom>
            <a:solidFill>
              <a:schemeClr val="dk2">
                <a:alpha val="28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7"/>
            <p:cNvGrpSpPr/>
            <p:nvPr/>
          </p:nvGrpSpPr>
          <p:grpSpPr>
            <a:xfrm>
              <a:off x="3964538" y="2582089"/>
              <a:ext cx="110200" cy="194050"/>
              <a:chOff x="3963550" y="2584600"/>
              <a:chExt cx="110200" cy="194050"/>
            </a:xfrm>
          </p:grpSpPr>
          <p:sp>
            <p:nvSpPr>
              <p:cNvPr id="267" name="Google Shape;267;p7"/>
              <p:cNvSpPr/>
              <p:nvPr/>
            </p:nvSpPr>
            <p:spPr>
              <a:xfrm>
                <a:off x="3965550" y="2584600"/>
                <a:ext cx="108200" cy="97725"/>
              </a:xfrm>
              <a:custGeom>
                <a:avLst/>
                <a:gdLst/>
                <a:ahLst/>
                <a:cxnLst/>
                <a:rect l="l" t="t" r="r" b="b"/>
                <a:pathLst>
                  <a:path w="4328" h="3909" extrusionOk="0">
                    <a:moveTo>
                      <a:pt x="2168" y="1"/>
                    </a:moveTo>
                    <a:cubicBezTo>
                      <a:pt x="2168" y="1"/>
                      <a:pt x="0" y="3908"/>
                      <a:pt x="2168" y="3908"/>
                    </a:cubicBezTo>
                    <a:cubicBezTo>
                      <a:pt x="4327" y="3908"/>
                      <a:pt x="2168" y="1"/>
                      <a:pt x="21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3984275" y="2608475"/>
                <a:ext cx="70500" cy="63800"/>
              </a:xfrm>
              <a:custGeom>
                <a:avLst/>
                <a:gdLst/>
                <a:ahLst/>
                <a:cxnLst/>
                <a:rect l="l" t="t" r="r" b="b"/>
                <a:pathLst>
                  <a:path w="2820" h="2552" extrusionOk="0">
                    <a:moveTo>
                      <a:pt x="1410" y="0"/>
                    </a:moveTo>
                    <a:cubicBezTo>
                      <a:pt x="1410" y="0"/>
                      <a:pt x="1" y="2552"/>
                      <a:pt x="1410" y="2552"/>
                    </a:cubicBezTo>
                    <a:cubicBezTo>
                      <a:pt x="2820" y="2552"/>
                      <a:pt x="1410" y="0"/>
                      <a:pt x="1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3963550" y="2668900"/>
                <a:ext cx="109750" cy="109750"/>
              </a:xfrm>
              <a:custGeom>
                <a:avLst/>
                <a:gdLst/>
                <a:ahLst/>
                <a:cxnLst/>
                <a:rect l="l" t="t" r="r" b="b"/>
                <a:pathLst>
                  <a:path w="4390" h="4390" extrusionOk="0">
                    <a:moveTo>
                      <a:pt x="2195" y="1"/>
                    </a:moveTo>
                    <a:cubicBezTo>
                      <a:pt x="981" y="1"/>
                      <a:pt x="0" y="982"/>
                      <a:pt x="0" y="2195"/>
                    </a:cubicBezTo>
                    <a:cubicBezTo>
                      <a:pt x="0" y="3409"/>
                      <a:pt x="981" y="4390"/>
                      <a:pt x="2195" y="4390"/>
                    </a:cubicBezTo>
                    <a:cubicBezTo>
                      <a:pt x="3408" y="4390"/>
                      <a:pt x="4389" y="3409"/>
                      <a:pt x="4389" y="2195"/>
                    </a:cubicBezTo>
                    <a:cubicBezTo>
                      <a:pt x="4389" y="982"/>
                      <a:pt x="3408" y="1"/>
                      <a:pt x="2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3986725" y="2692100"/>
                <a:ext cx="63375" cy="63375"/>
              </a:xfrm>
              <a:custGeom>
                <a:avLst/>
                <a:gdLst/>
                <a:ahLst/>
                <a:cxnLst/>
                <a:rect l="l" t="t" r="r" b="b"/>
                <a:pathLst>
                  <a:path w="2535" h="2535" extrusionOk="0">
                    <a:moveTo>
                      <a:pt x="1268" y="1"/>
                    </a:moveTo>
                    <a:cubicBezTo>
                      <a:pt x="572" y="1"/>
                      <a:pt x="1" y="572"/>
                      <a:pt x="1" y="1267"/>
                    </a:cubicBezTo>
                    <a:cubicBezTo>
                      <a:pt x="1" y="1963"/>
                      <a:pt x="572" y="2534"/>
                      <a:pt x="1268" y="2534"/>
                    </a:cubicBezTo>
                    <a:cubicBezTo>
                      <a:pt x="1964" y="2534"/>
                      <a:pt x="2535" y="1963"/>
                      <a:pt x="2535" y="1267"/>
                    </a:cubicBezTo>
                    <a:cubicBezTo>
                      <a:pt x="2535" y="572"/>
                      <a:pt x="1964" y="1"/>
                      <a:pt x="1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1" name="Google Shape;271;p7"/>
          <p:cNvSpPr/>
          <p:nvPr/>
        </p:nvSpPr>
        <p:spPr>
          <a:xfrm rot="10800000">
            <a:off x="6164569" y="4692721"/>
            <a:ext cx="2977156" cy="465181"/>
          </a:xfrm>
          <a:custGeom>
            <a:avLst/>
            <a:gdLst/>
            <a:ahLst/>
            <a:cxnLst/>
            <a:rect l="l" t="t" r="r" b="b"/>
            <a:pathLst>
              <a:path w="92949" h="28227" extrusionOk="0">
                <a:moveTo>
                  <a:pt x="0" y="1"/>
                </a:moveTo>
                <a:lnTo>
                  <a:pt x="0" y="28227"/>
                </a:lnTo>
                <a:lnTo>
                  <a:pt x="92949" y="28227"/>
                </a:lnTo>
                <a:lnTo>
                  <a:pt x="929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2" name="Google Shape;272;p7"/>
          <p:cNvGrpSpPr/>
          <p:nvPr/>
        </p:nvGrpSpPr>
        <p:grpSpPr>
          <a:xfrm rot="10800000">
            <a:off x="118623" y="4786593"/>
            <a:ext cx="1422164" cy="425775"/>
            <a:chOff x="7459810" y="1126912"/>
            <a:chExt cx="1422164" cy="425775"/>
          </a:xfrm>
        </p:grpSpPr>
        <p:sp>
          <p:nvSpPr>
            <p:cNvPr id="273" name="Google Shape;273;p7"/>
            <p:cNvSpPr/>
            <p:nvPr/>
          </p:nvSpPr>
          <p:spPr>
            <a:xfrm>
              <a:off x="882252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8595338"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8368469" y="1126912"/>
              <a:ext cx="59191" cy="59191"/>
            </a:xfrm>
            <a:custGeom>
              <a:avLst/>
              <a:gdLst/>
              <a:ahLst/>
              <a:cxnLst/>
              <a:rect l="l" t="t" r="r" b="b"/>
              <a:pathLst>
                <a:path w="1848" h="1848"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8141312" y="1126912"/>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791415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7686967"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7459810" y="1126912"/>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882252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8595338"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8368469" y="1310059"/>
              <a:ext cx="59191" cy="59480"/>
            </a:xfrm>
            <a:custGeom>
              <a:avLst/>
              <a:gdLst/>
              <a:ahLst/>
              <a:cxnLst/>
              <a:rect l="l" t="t" r="r" b="b"/>
              <a:pathLst>
                <a:path w="1848" h="1857" extrusionOk="0">
                  <a:moveTo>
                    <a:pt x="1" y="1"/>
                  </a:moveTo>
                  <a:lnTo>
                    <a:pt x="1"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8141312" y="1310059"/>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791415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7686967"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7459810" y="1310059"/>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882252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8595338"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8368469" y="1493527"/>
              <a:ext cx="59191" cy="59159"/>
            </a:xfrm>
            <a:custGeom>
              <a:avLst/>
              <a:gdLst/>
              <a:ahLst/>
              <a:cxnLst/>
              <a:rect l="l" t="t" r="r" b="b"/>
              <a:pathLst>
                <a:path w="1848" h="1847"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8141312" y="1493527"/>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791415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7686967"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7459810" y="1493527"/>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7"/>
          <p:cNvGrpSpPr/>
          <p:nvPr/>
        </p:nvGrpSpPr>
        <p:grpSpPr>
          <a:xfrm rot="10800000">
            <a:off x="-2175" y="-98780"/>
            <a:ext cx="609243" cy="513505"/>
            <a:chOff x="4534959" y="3244799"/>
            <a:chExt cx="609243" cy="513505"/>
          </a:xfrm>
        </p:grpSpPr>
        <p:sp>
          <p:nvSpPr>
            <p:cNvPr id="295" name="Google Shape;295;p7"/>
            <p:cNvSpPr/>
            <p:nvPr/>
          </p:nvSpPr>
          <p:spPr>
            <a:xfrm>
              <a:off x="4534959"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4534959"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4534959"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4718138" y="3244799"/>
              <a:ext cx="59448" cy="59191"/>
            </a:xfrm>
            <a:custGeom>
              <a:avLst/>
              <a:gdLst/>
              <a:ahLst/>
              <a:cxnLst/>
              <a:rect l="l" t="t" r="r" b="b"/>
              <a:pathLst>
                <a:path w="1856" h="1848" extrusionOk="0">
                  <a:moveTo>
                    <a:pt x="0" y="1"/>
                  </a:moveTo>
                  <a:lnTo>
                    <a:pt x="0"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4718138" y="3471988"/>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4718138" y="369885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4901574"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4901574"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4901574"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5085010" y="3244799"/>
              <a:ext cx="59191" cy="59191"/>
            </a:xfrm>
            <a:custGeom>
              <a:avLst/>
              <a:gdLst/>
              <a:ahLst/>
              <a:cxnLst/>
              <a:rect l="l" t="t" r="r" b="b"/>
              <a:pathLst>
                <a:path w="1848" h="1848" extrusionOk="0">
                  <a:moveTo>
                    <a:pt x="1" y="1"/>
                  </a:moveTo>
                  <a:lnTo>
                    <a:pt x="1" y="1847"/>
                  </a:lnTo>
                  <a:lnTo>
                    <a:pt x="1848" y="1847"/>
                  </a:lnTo>
                  <a:lnTo>
                    <a:pt x="18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5085010" y="3471988"/>
              <a:ext cx="59191" cy="59159"/>
            </a:xfrm>
            <a:custGeom>
              <a:avLst/>
              <a:gdLst/>
              <a:ahLst/>
              <a:cxnLst/>
              <a:rect l="l" t="t" r="r" b="b"/>
              <a:pathLst>
                <a:path w="1848" h="1847" extrusionOk="0">
                  <a:moveTo>
                    <a:pt x="1" y="0"/>
                  </a:moveTo>
                  <a:lnTo>
                    <a:pt x="1" y="1847"/>
                  </a:lnTo>
                  <a:lnTo>
                    <a:pt x="1848" y="1847"/>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5085010" y="3698857"/>
              <a:ext cx="59191" cy="59448"/>
            </a:xfrm>
            <a:custGeom>
              <a:avLst/>
              <a:gdLst/>
              <a:ahLst/>
              <a:cxnLst/>
              <a:rect l="l" t="t" r="r" b="b"/>
              <a:pathLst>
                <a:path w="1848" h="1856" extrusionOk="0">
                  <a:moveTo>
                    <a:pt x="1" y="0"/>
                  </a:moveTo>
                  <a:lnTo>
                    <a:pt x="1" y="1856"/>
                  </a:lnTo>
                  <a:lnTo>
                    <a:pt x="1848" y="1856"/>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7"/>
          <p:cNvSpPr/>
          <p:nvPr/>
        </p:nvSpPr>
        <p:spPr>
          <a:xfrm rot="5400000" flipH="1">
            <a:off x="-728393" y="2314857"/>
            <a:ext cx="1793990" cy="480947"/>
          </a:xfrm>
          <a:custGeom>
            <a:avLst/>
            <a:gdLst/>
            <a:ahLst/>
            <a:cxnLst/>
            <a:rect l="l" t="t" r="r" b="b"/>
            <a:pathLst>
              <a:path w="26461" h="5737" fill="none" extrusionOk="0">
                <a:moveTo>
                  <a:pt x="26460" y="0"/>
                </a:moveTo>
                <a:lnTo>
                  <a:pt x="0" y="0"/>
                </a:lnTo>
                <a:lnTo>
                  <a:pt x="0" y="5736"/>
                </a:lnTo>
                <a:lnTo>
                  <a:pt x="26460" y="5736"/>
                </a:lnTo>
                <a:close/>
              </a:path>
            </a:pathLst>
          </a:custGeom>
          <a:noFill/>
          <a:ln w="9525" cap="flat" cmpd="sng">
            <a:solidFill>
              <a:schemeClr val="l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0"/>
        <p:cNvGrpSpPr/>
        <p:nvPr/>
      </p:nvGrpSpPr>
      <p:grpSpPr>
        <a:xfrm>
          <a:off x="0" y="0"/>
          <a:ext cx="0" cy="0"/>
          <a:chOff x="0" y="0"/>
          <a:chExt cx="0" cy="0"/>
        </a:xfrm>
      </p:grpSpPr>
      <p:sp>
        <p:nvSpPr>
          <p:cNvPr id="351" name="Google Shape;351;p9"/>
          <p:cNvSpPr txBox="1">
            <a:spLocks noGrp="1"/>
          </p:cNvSpPr>
          <p:nvPr>
            <p:ph type="subTitle" idx="1"/>
          </p:nvPr>
        </p:nvSpPr>
        <p:spPr>
          <a:xfrm>
            <a:off x="1052066" y="1927325"/>
            <a:ext cx="3316500" cy="16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a:solidFill>
                  <a:schemeClr val="lt1"/>
                </a:solidFill>
              </a:defRPr>
            </a:lvl1pPr>
            <a:lvl2pPr lvl="1" algn="ctr" rtl="0">
              <a:lnSpc>
                <a:spcPct val="100000"/>
              </a:lnSpc>
              <a:spcBef>
                <a:spcPts val="0"/>
              </a:spcBef>
              <a:spcAft>
                <a:spcPts val="0"/>
              </a:spcAft>
              <a:buClr>
                <a:schemeClr val="lt1"/>
              </a:buClr>
              <a:buSzPts val="1200"/>
              <a:buNone/>
              <a:defRPr>
                <a:solidFill>
                  <a:schemeClr val="lt1"/>
                </a:solidFill>
              </a:defRPr>
            </a:lvl2pPr>
            <a:lvl3pPr lvl="2" algn="ctr" rtl="0">
              <a:lnSpc>
                <a:spcPct val="100000"/>
              </a:lnSpc>
              <a:spcBef>
                <a:spcPts val="1600"/>
              </a:spcBef>
              <a:spcAft>
                <a:spcPts val="0"/>
              </a:spcAft>
              <a:buClr>
                <a:schemeClr val="lt1"/>
              </a:buClr>
              <a:buSzPts val="1200"/>
              <a:buNone/>
              <a:defRPr>
                <a:solidFill>
                  <a:schemeClr val="lt1"/>
                </a:solidFill>
              </a:defRPr>
            </a:lvl3pPr>
            <a:lvl4pPr lvl="3" algn="ctr" rtl="0">
              <a:lnSpc>
                <a:spcPct val="100000"/>
              </a:lnSpc>
              <a:spcBef>
                <a:spcPts val="1600"/>
              </a:spcBef>
              <a:spcAft>
                <a:spcPts val="0"/>
              </a:spcAft>
              <a:buClr>
                <a:schemeClr val="lt1"/>
              </a:buClr>
              <a:buSzPts val="1200"/>
              <a:buNone/>
              <a:defRPr>
                <a:solidFill>
                  <a:schemeClr val="lt1"/>
                </a:solidFill>
              </a:defRPr>
            </a:lvl4pPr>
            <a:lvl5pPr lvl="4" algn="ctr" rtl="0">
              <a:lnSpc>
                <a:spcPct val="100000"/>
              </a:lnSpc>
              <a:spcBef>
                <a:spcPts val="1600"/>
              </a:spcBef>
              <a:spcAft>
                <a:spcPts val="0"/>
              </a:spcAft>
              <a:buClr>
                <a:schemeClr val="lt1"/>
              </a:buClr>
              <a:buSzPts val="1200"/>
              <a:buNone/>
              <a:defRPr>
                <a:solidFill>
                  <a:schemeClr val="lt1"/>
                </a:solidFill>
              </a:defRPr>
            </a:lvl5pPr>
            <a:lvl6pPr lvl="5" algn="ctr" rtl="0">
              <a:lnSpc>
                <a:spcPct val="100000"/>
              </a:lnSpc>
              <a:spcBef>
                <a:spcPts val="1600"/>
              </a:spcBef>
              <a:spcAft>
                <a:spcPts val="0"/>
              </a:spcAft>
              <a:buClr>
                <a:schemeClr val="lt1"/>
              </a:buClr>
              <a:buSzPts val="1200"/>
              <a:buNone/>
              <a:defRPr>
                <a:solidFill>
                  <a:schemeClr val="lt1"/>
                </a:solidFill>
              </a:defRPr>
            </a:lvl6pPr>
            <a:lvl7pPr lvl="6" algn="ctr" rtl="0">
              <a:lnSpc>
                <a:spcPct val="100000"/>
              </a:lnSpc>
              <a:spcBef>
                <a:spcPts val="1600"/>
              </a:spcBef>
              <a:spcAft>
                <a:spcPts val="0"/>
              </a:spcAft>
              <a:buClr>
                <a:schemeClr val="lt1"/>
              </a:buClr>
              <a:buSzPts val="1200"/>
              <a:buNone/>
              <a:defRPr>
                <a:solidFill>
                  <a:schemeClr val="lt1"/>
                </a:solidFill>
              </a:defRPr>
            </a:lvl7pPr>
            <a:lvl8pPr lvl="7" algn="ctr" rtl="0">
              <a:lnSpc>
                <a:spcPct val="100000"/>
              </a:lnSpc>
              <a:spcBef>
                <a:spcPts val="1600"/>
              </a:spcBef>
              <a:spcAft>
                <a:spcPts val="0"/>
              </a:spcAft>
              <a:buClr>
                <a:schemeClr val="lt1"/>
              </a:buClr>
              <a:buSzPts val="1200"/>
              <a:buNone/>
              <a:defRPr>
                <a:solidFill>
                  <a:schemeClr val="lt1"/>
                </a:solidFill>
              </a:defRPr>
            </a:lvl8pPr>
            <a:lvl9pPr lvl="8" algn="ctr" rtl="0">
              <a:lnSpc>
                <a:spcPct val="100000"/>
              </a:lnSpc>
              <a:spcBef>
                <a:spcPts val="1600"/>
              </a:spcBef>
              <a:spcAft>
                <a:spcPts val="1600"/>
              </a:spcAft>
              <a:buClr>
                <a:schemeClr val="lt1"/>
              </a:buClr>
              <a:buSzPts val="1200"/>
              <a:buNone/>
              <a:defRPr>
                <a:solidFill>
                  <a:schemeClr val="lt1"/>
                </a:solidFill>
              </a:defRPr>
            </a:lvl9pPr>
          </a:lstStyle>
          <a:p>
            <a:endParaRPr/>
          </a:p>
        </p:txBody>
      </p:sp>
      <p:sp>
        <p:nvSpPr>
          <p:cNvPr id="352" name="Google Shape;352;p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3" name="Google Shape;353;p9"/>
          <p:cNvSpPr txBox="1">
            <a:spLocks noGrp="1"/>
          </p:cNvSpPr>
          <p:nvPr>
            <p:ph type="subTitle" idx="2"/>
          </p:nvPr>
        </p:nvSpPr>
        <p:spPr>
          <a:xfrm>
            <a:off x="4775434" y="1927325"/>
            <a:ext cx="3316500" cy="168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a:solidFill>
                  <a:schemeClr val="lt1"/>
                </a:solidFill>
              </a:defRPr>
            </a:lvl1pPr>
            <a:lvl2pPr lvl="1" algn="ctr" rtl="0">
              <a:lnSpc>
                <a:spcPct val="100000"/>
              </a:lnSpc>
              <a:spcBef>
                <a:spcPts val="0"/>
              </a:spcBef>
              <a:spcAft>
                <a:spcPts val="0"/>
              </a:spcAft>
              <a:buClr>
                <a:schemeClr val="lt1"/>
              </a:buClr>
              <a:buSzPts val="1200"/>
              <a:buNone/>
              <a:defRPr>
                <a:solidFill>
                  <a:schemeClr val="lt1"/>
                </a:solidFill>
              </a:defRPr>
            </a:lvl2pPr>
            <a:lvl3pPr lvl="2" algn="ctr" rtl="0">
              <a:lnSpc>
                <a:spcPct val="100000"/>
              </a:lnSpc>
              <a:spcBef>
                <a:spcPts val="1600"/>
              </a:spcBef>
              <a:spcAft>
                <a:spcPts val="0"/>
              </a:spcAft>
              <a:buClr>
                <a:schemeClr val="lt1"/>
              </a:buClr>
              <a:buSzPts val="1200"/>
              <a:buNone/>
              <a:defRPr>
                <a:solidFill>
                  <a:schemeClr val="lt1"/>
                </a:solidFill>
              </a:defRPr>
            </a:lvl3pPr>
            <a:lvl4pPr lvl="3" algn="ctr" rtl="0">
              <a:lnSpc>
                <a:spcPct val="100000"/>
              </a:lnSpc>
              <a:spcBef>
                <a:spcPts val="1600"/>
              </a:spcBef>
              <a:spcAft>
                <a:spcPts val="0"/>
              </a:spcAft>
              <a:buClr>
                <a:schemeClr val="lt1"/>
              </a:buClr>
              <a:buSzPts val="1200"/>
              <a:buNone/>
              <a:defRPr>
                <a:solidFill>
                  <a:schemeClr val="lt1"/>
                </a:solidFill>
              </a:defRPr>
            </a:lvl4pPr>
            <a:lvl5pPr lvl="4" algn="ctr" rtl="0">
              <a:lnSpc>
                <a:spcPct val="100000"/>
              </a:lnSpc>
              <a:spcBef>
                <a:spcPts val="1600"/>
              </a:spcBef>
              <a:spcAft>
                <a:spcPts val="0"/>
              </a:spcAft>
              <a:buClr>
                <a:schemeClr val="lt1"/>
              </a:buClr>
              <a:buSzPts val="1200"/>
              <a:buNone/>
              <a:defRPr>
                <a:solidFill>
                  <a:schemeClr val="lt1"/>
                </a:solidFill>
              </a:defRPr>
            </a:lvl5pPr>
            <a:lvl6pPr lvl="5" algn="ctr" rtl="0">
              <a:lnSpc>
                <a:spcPct val="100000"/>
              </a:lnSpc>
              <a:spcBef>
                <a:spcPts val="1600"/>
              </a:spcBef>
              <a:spcAft>
                <a:spcPts val="0"/>
              </a:spcAft>
              <a:buClr>
                <a:schemeClr val="lt1"/>
              </a:buClr>
              <a:buSzPts val="1200"/>
              <a:buNone/>
              <a:defRPr>
                <a:solidFill>
                  <a:schemeClr val="lt1"/>
                </a:solidFill>
              </a:defRPr>
            </a:lvl6pPr>
            <a:lvl7pPr lvl="6" algn="ctr" rtl="0">
              <a:lnSpc>
                <a:spcPct val="100000"/>
              </a:lnSpc>
              <a:spcBef>
                <a:spcPts val="1600"/>
              </a:spcBef>
              <a:spcAft>
                <a:spcPts val="0"/>
              </a:spcAft>
              <a:buClr>
                <a:schemeClr val="lt1"/>
              </a:buClr>
              <a:buSzPts val="1200"/>
              <a:buNone/>
              <a:defRPr>
                <a:solidFill>
                  <a:schemeClr val="lt1"/>
                </a:solidFill>
              </a:defRPr>
            </a:lvl7pPr>
            <a:lvl8pPr lvl="7" algn="ctr" rtl="0">
              <a:lnSpc>
                <a:spcPct val="100000"/>
              </a:lnSpc>
              <a:spcBef>
                <a:spcPts val="1600"/>
              </a:spcBef>
              <a:spcAft>
                <a:spcPts val="0"/>
              </a:spcAft>
              <a:buClr>
                <a:schemeClr val="lt1"/>
              </a:buClr>
              <a:buSzPts val="1200"/>
              <a:buNone/>
              <a:defRPr>
                <a:solidFill>
                  <a:schemeClr val="lt1"/>
                </a:solidFill>
              </a:defRPr>
            </a:lvl8pPr>
            <a:lvl9pPr lvl="8" algn="ctr" rtl="0">
              <a:lnSpc>
                <a:spcPct val="100000"/>
              </a:lnSpc>
              <a:spcBef>
                <a:spcPts val="1600"/>
              </a:spcBef>
              <a:spcAft>
                <a:spcPts val="1600"/>
              </a:spcAft>
              <a:buClr>
                <a:schemeClr val="lt1"/>
              </a:buClr>
              <a:buSzPts val="1200"/>
              <a:buNone/>
              <a:defRPr>
                <a:solidFill>
                  <a:schemeClr val="lt1"/>
                </a:solidFill>
              </a:defRPr>
            </a:lvl9pPr>
          </a:lstStyle>
          <a:p>
            <a:endParaRPr/>
          </a:p>
        </p:txBody>
      </p:sp>
      <p:sp>
        <p:nvSpPr>
          <p:cNvPr id="354" name="Google Shape;354;p9"/>
          <p:cNvSpPr/>
          <p:nvPr/>
        </p:nvSpPr>
        <p:spPr>
          <a:xfrm rot="10800000" flipH="1">
            <a:off x="-6" y="62"/>
            <a:ext cx="715066" cy="534723"/>
          </a:xfrm>
          <a:custGeom>
            <a:avLst/>
            <a:gdLst/>
            <a:ahLst/>
            <a:cxnLst/>
            <a:rect l="l" t="t" r="r" b="b"/>
            <a:pathLst>
              <a:path w="54357" h="47925" extrusionOk="0">
                <a:moveTo>
                  <a:pt x="0" y="0"/>
                </a:moveTo>
                <a:lnTo>
                  <a:pt x="0" y="47924"/>
                </a:lnTo>
                <a:lnTo>
                  <a:pt x="54356" y="47924"/>
                </a:lnTo>
                <a:lnTo>
                  <a:pt x="543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rot="10800000" flipH="1">
            <a:off x="8" y="4692664"/>
            <a:ext cx="2977156" cy="578160"/>
          </a:xfrm>
          <a:custGeom>
            <a:avLst/>
            <a:gdLst/>
            <a:ahLst/>
            <a:cxnLst/>
            <a:rect l="l" t="t" r="r" b="b"/>
            <a:pathLst>
              <a:path w="92949" h="28227" extrusionOk="0">
                <a:moveTo>
                  <a:pt x="0" y="1"/>
                </a:moveTo>
                <a:lnTo>
                  <a:pt x="0" y="28227"/>
                </a:lnTo>
                <a:lnTo>
                  <a:pt x="92949" y="28227"/>
                </a:lnTo>
                <a:lnTo>
                  <a:pt x="929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rot="10800000">
            <a:off x="8685500" y="1898454"/>
            <a:ext cx="577789" cy="1900756"/>
          </a:xfrm>
          <a:custGeom>
            <a:avLst/>
            <a:gdLst/>
            <a:ahLst/>
            <a:cxnLst/>
            <a:rect l="l" t="t" r="r" b="b"/>
            <a:pathLst>
              <a:path w="18039" h="59343" fill="none" extrusionOk="0">
                <a:moveTo>
                  <a:pt x="0" y="0"/>
                </a:moveTo>
                <a:lnTo>
                  <a:pt x="18038" y="0"/>
                </a:lnTo>
                <a:lnTo>
                  <a:pt x="18038" y="59343"/>
                </a:lnTo>
                <a:lnTo>
                  <a:pt x="0" y="59343"/>
                </a:lnTo>
              </a:path>
            </a:pathLst>
          </a:custGeom>
          <a:noFill/>
          <a:ln w="9525" cap="flat" cmpd="sng">
            <a:solidFill>
              <a:schemeClr val="l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7" name="Google Shape;357;p9"/>
          <p:cNvGrpSpPr/>
          <p:nvPr/>
        </p:nvGrpSpPr>
        <p:grpSpPr>
          <a:xfrm rot="10800000" flipH="1">
            <a:off x="7600936" y="4786618"/>
            <a:ext cx="1422164" cy="425775"/>
            <a:chOff x="7459810" y="1126912"/>
            <a:chExt cx="1422164" cy="425775"/>
          </a:xfrm>
        </p:grpSpPr>
        <p:sp>
          <p:nvSpPr>
            <p:cNvPr id="358" name="Google Shape;358;p9"/>
            <p:cNvSpPr/>
            <p:nvPr/>
          </p:nvSpPr>
          <p:spPr>
            <a:xfrm>
              <a:off x="882252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8595338"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8368469" y="1126912"/>
              <a:ext cx="59191" cy="59191"/>
            </a:xfrm>
            <a:custGeom>
              <a:avLst/>
              <a:gdLst/>
              <a:ahLst/>
              <a:cxnLst/>
              <a:rect l="l" t="t" r="r" b="b"/>
              <a:pathLst>
                <a:path w="1848" h="1848"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9"/>
            <p:cNvSpPr/>
            <p:nvPr/>
          </p:nvSpPr>
          <p:spPr>
            <a:xfrm>
              <a:off x="8141312" y="1126912"/>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a:off x="791415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7686967"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7459810" y="1126912"/>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882252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8595338"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a:off x="8368469" y="1310059"/>
              <a:ext cx="59191" cy="59480"/>
            </a:xfrm>
            <a:custGeom>
              <a:avLst/>
              <a:gdLst/>
              <a:ahLst/>
              <a:cxnLst/>
              <a:rect l="l" t="t" r="r" b="b"/>
              <a:pathLst>
                <a:path w="1848" h="1857" extrusionOk="0">
                  <a:moveTo>
                    <a:pt x="1" y="1"/>
                  </a:moveTo>
                  <a:lnTo>
                    <a:pt x="1"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9"/>
            <p:cNvSpPr/>
            <p:nvPr/>
          </p:nvSpPr>
          <p:spPr>
            <a:xfrm>
              <a:off x="8141312" y="1310059"/>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a:off x="791415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9"/>
            <p:cNvSpPr/>
            <p:nvPr/>
          </p:nvSpPr>
          <p:spPr>
            <a:xfrm>
              <a:off x="7686967"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9"/>
            <p:cNvSpPr/>
            <p:nvPr/>
          </p:nvSpPr>
          <p:spPr>
            <a:xfrm>
              <a:off x="7459810" y="1310059"/>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9"/>
            <p:cNvSpPr/>
            <p:nvPr/>
          </p:nvSpPr>
          <p:spPr>
            <a:xfrm>
              <a:off x="882252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8595338"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8368469" y="1493527"/>
              <a:ext cx="59191" cy="59159"/>
            </a:xfrm>
            <a:custGeom>
              <a:avLst/>
              <a:gdLst/>
              <a:ahLst/>
              <a:cxnLst/>
              <a:rect l="l" t="t" r="r" b="b"/>
              <a:pathLst>
                <a:path w="1848" h="1847"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8141312" y="1493527"/>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791415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7686967"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9"/>
            <p:cNvSpPr/>
            <p:nvPr/>
          </p:nvSpPr>
          <p:spPr>
            <a:xfrm>
              <a:off x="7459810" y="1493527"/>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 name="Google Shape;379;p9"/>
          <p:cNvGrpSpPr/>
          <p:nvPr/>
        </p:nvGrpSpPr>
        <p:grpSpPr>
          <a:xfrm rot="10800000">
            <a:off x="8568622" y="2391043"/>
            <a:ext cx="426095" cy="1195007"/>
            <a:chOff x="268563" y="1557235"/>
            <a:chExt cx="426095" cy="1195007"/>
          </a:xfrm>
        </p:grpSpPr>
        <p:sp>
          <p:nvSpPr>
            <p:cNvPr id="380" name="Google Shape;380;p9"/>
            <p:cNvSpPr/>
            <p:nvPr/>
          </p:nvSpPr>
          <p:spPr>
            <a:xfrm>
              <a:off x="268563" y="1557235"/>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268563" y="1784391"/>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268563" y="2011548"/>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9"/>
            <p:cNvSpPr/>
            <p:nvPr/>
          </p:nvSpPr>
          <p:spPr>
            <a:xfrm>
              <a:off x="268563" y="223873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9"/>
            <p:cNvSpPr/>
            <p:nvPr/>
          </p:nvSpPr>
          <p:spPr>
            <a:xfrm>
              <a:off x="268563" y="2465894"/>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9"/>
            <p:cNvSpPr/>
            <p:nvPr/>
          </p:nvSpPr>
          <p:spPr>
            <a:xfrm>
              <a:off x="268563" y="2693050"/>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9"/>
            <p:cNvSpPr/>
            <p:nvPr/>
          </p:nvSpPr>
          <p:spPr>
            <a:xfrm>
              <a:off x="452030" y="1557235"/>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9"/>
            <p:cNvSpPr/>
            <p:nvPr/>
          </p:nvSpPr>
          <p:spPr>
            <a:xfrm>
              <a:off x="452030" y="1784391"/>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9"/>
            <p:cNvSpPr/>
            <p:nvPr/>
          </p:nvSpPr>
          <p:spPr>
            <a:xfrm>
              <a:off x="452030" y="2011548"/>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9"/>
            <p:cNvSpPr/>
            <p:nvPr/>
          </p:nvSpPr>
          <p:spPr>
            <a:xfrm>
              <a:off x="452030" y="223873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452030" y="2465894"/>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452030" y="2693050"/>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635466" y="1557235"/>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635466" y="1784391"/>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635466" y="2011548"/>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635466" y="2238737"/>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635466" y="2465894"/>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635466" y="2693050"/>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398;p9"/>
          <p:cNvGrpSpPr/>
          <p:nvPr/>
        </p:nvGrpSpPr>
        <p:grpSpPr>
          <a:xfrm rot="10800000" flipH="1">
            <a:off x="8536915" y="-96691"/>
            <a:ext cx="609243" cy="513505"/>
            <a:chOff x="4534959" y="3244799"/>
            <a:chExt cx="609243" cy="513505"/>
          </a:xfrm>
        </p:grpSpPr>
        <p:sp>
          <p:nvSpPr>
            <p:cNvPr id="399" name="Google Shape;399;p9"/>
            <p:cNvSpPr/>
            <p:nvPr/>
          </p:nvSpPr>
          <p:spPr>
            <a:xfrm>
              <a:off x="4534959"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9"/>
            <p:cNvSpPr/>
            <p:nvPr/>
          </p:nvSpPr>
          <p:spPr>
            <a:xfrm>
              <a:off x="4534959"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9"/>
            <p:cNvSpPr/>
            <p:nvPr/>
          </p:nvSpPr>
          <p:spPr>
            <a:xfrm>
              <a:off x="4534959"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9"/>
            <p:cNvSpPr/>
            <p:nvPr/>
          </p:nvSpPr>
          <p:spPr>
            <a:xfrm>
              <a:off x="4718138" y="3244799"/>
              <a:ext cx="59448" cy="59191"/>
            </a:xfrm>
            <a:custGeom>
              <a:avLst/>
              <a:gdLst/>
              <a:ahLst/>
              <a:cxnLst/>
              <a:rect l="l" t="t" r="r" b="b"/>
              <a:pathLst>
                <a:path w="1856" h="1848" extrusionOk="0">
                  <a:moveTo>
                    <a:pt x="0" y="1"/>
                  </a:moveTo>
                  <a:lnTo>
                    <a:pt x="0"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a:off x="4718138" y="3471988"/>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a:off x="4718138" y="369885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a:off x="4901574"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4901574"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a:off x="4901574"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a:off x="5085010" y="3244799"/>
              <a:ext cx="59191" cy="59191"/>
            </a:xfrm>
            <a:custGeom>
              <a:avLst/>
              <a:gdLst/>
              <a:ahLst/>
              <a:cxnLst/>
              <a:rect l="l" t="t" r="r" b="b"/>
              <a:pathLst>
                <a:path w="1848" h="1848" extrusionOk="0">
                  <a:moveTo>
                    <a:pt x="1" y="1"/>
                  </a:moveTo>
                  <a:lnTo>
                    <a:pt x="1" y="1847"/>
                  </a:lnTo>
                  <a:lnTo>
                    <a:pt x="1848" y="1847"/>
                  </a:lnTo>
                  <a:lnTo>
                    <a:pt x="18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9"/>
            <p:cNvSpPr/>
            <p:nvPr/>
          </p:nvSpPr>
          <p:spPr>
            <a:xfrm>
              <a:off x="5085010" y="3471988"/>
              <a:ext cx="59191" cy="59159"/>
            </a:xfrm>
            <a:custGeom>
              <a:avLst/>
              <a:gdLst/>
              <a:ahLst/>
              <a:cxnLst/>
              <a:rect l="l" t="t" r="r" b="b"/>
              <a:pathLst>
                <a:path w="1848" h="1847" extrusionOk="0">
                  <a:moveTo>
                    <a:pt x="1" y="0"/>
                  </a:moveTo>
                  <a:lnTo>
                    <a:pt x="1" y="1847"/>
                  </a:lnTo>
                  <a:lnTo>
                    <a:pt x="1848" y="1847"/>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p:nvPr/>
          </p:nvSpPr>
          <p:spPr>
            <a:xfrm>
              <a:off x="5085010" y="3698857"/>
              <a:ext cx="59191" cy="59448"/>
            </a:xfrm>
            <a:custGeom>
              <a:avLst/>
              <a:gdLst/>
              <a:ahLst/>
              <a:cxnLst/>
              <a:rect l="l" t="t" r="r" b="b"/>
              <a:pathLst>
                <a:path w="1848" h="1856" extrusionOk="0">
                  <a:moveTo>
                    <a:pt x="1" y="0"/>
                  </a:moveTo>
                  <a:lnTo>
                    <a:pt x="1" y="1856"/>
                  </a:lnTo>
                  <a:lnTo>
                    <a:pt x="1848" y="1856"/>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9"/>
          <p:cNvSpPr/>
          <p:nvPr/>
        </p:nvSpPr>
        <p:spPr>
          <a:xfrm rot="10800000" flipH="1">
            <a:off x="0" y="1099235"/>
            <a:ext cx="577789" cy="3140432"/>
          </a:xfrm>
          <a:custGeom>
            <a:avLst/>
            <a:gdLst/>
            <a:ahLst/>
            <a:cxnLst/>
            <a:rect l="l" t="t" r="r" b="b"/>
            <a:pathLst>
              <a:path w="18039" h="59343" fill="none" extrusionOk="0">
                <a:moveTo>
                  <a:pt x="0" y="0"/>
                </a:moveTo>
                <a:lnTo>
                  <a:pt x="18038" y="0"/>
                </a:lnTo>
                <a:lnTo>
                  <a:pt x="18038" y="59343"/>
                </a:lnTo>
                <a:lnTo>
                  <a:pt x="0" y="59343"/>
                </a:lnTo>
              </a:path>
            </a:pathLst>
          </a:custGeom>
          <a:noFill/>
          <a:ln w="9525" cap="flat" cmpd="sng">
            <a:solidFill>
              <a:schemeClr val="l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7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CUSTOM_2">
    <p:bg>
      <p:bgPr>
        <a:solidFill>
          <a:schemeClr val="dk1"/>
        </a:solidFill>
        <a:effectLst/>
      </p:bgPr>
    </p:bg>
    <p:spTree>
      <p:nvGrpSpPr>
        <p:cNvPr id="1" name="Shape 549"/>
        <p:cNvGrpSpPr/>
        <p:nvPr/>
      </p:nvGrpSpPr>
      <p:grpSpPr>
        <a:xfrm>
          <a:off x="0" y="0"/>
          <a:ext cx="0" cy="0"/>
          <a:chOff x="0" y="0"/>
          <a:chExt cx="0" cy="0"/>
        </a:xfrm>
      </p:grpSpPr>
      <p:sp>
        <p:nvSpPr>
          <p:cNvPr id="550" name="Google Shape;550;p14"/>
          <p:cNvSpPr txBox="1">
            <a:spLocks noGrp="1"/>
          </p:cNvSpPr>
          <p:nvPr>
            <p:ph type="title"/>
          </p:nvPr>
        </p:nvSpPr>
        <p:spPr>
          <a:xfrm>
            <a:off x="2996943" y="1933656"/>
            <a:ext cx="4417500" cy="841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4800">
                <a:solidFill>
                  <a:schemeClr val="accen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51" name="Google Shape;551;p14"/>
          <p:cNvSpPr txBox="1">
            <a:spLocks noGrp="1"/>
          </p:cNvSpPr>
          <p:nvPr>
            <p:ph type="title" idx="2" hasCustomPrompt="1"/>
          </p:nvPr>
        </p:nvSpPr>
        <p:spPr>
          <a:xfrm>
            <a:off x="1729538" y="2064275"/>
            <a:ext cx="1038300" cy="10392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52" name="Google Shape;552;p14"/>
          <p:cNvSpPr txBox="1">
            <a:spLocks noGrp="1"/>
          </p:cNvSpPr>
          <p:nvPr>
            <p:ph type="subTitle" idx="1"/>
          </p:nvPr>
        </p:nvSpPr>
        <p:spPr>
          <a:xfrm>
            <a:off x="2996943" y="2775456"/>
            <a:ext cx="4417500" cy="43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solidFill>
                  <a:schemeClr val="lt1"/>
                </a:solidFill>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53" name="Google Shape;553;p14"/>
          <p:cNvSpPr/>
          <p:nvPr/>
        </p:nvSpPr>
        <p:spPr>
          <a:xfrm flipH="1">
            <a:off x="296282" y="4518483"/>
            <a:ext cx="882881" cy="2104082"/>
          </a:xfrm>
          <a:custGeom>
            <a:avLst/>
            <a:gdLst/>
            <a:ahLst/>
            <a:cxnLst/>
            <a:rect l="l" t="t" r="r" b="b"/>
            <a:pathLst>
              <a:path w="27547" h="65650" extrusionOk="0">
                <a:moveTo>
                  <a:pt x="0" y="1"/>
                </a:moveTo>
                <a:lnTo>
                  <a:pt x="0" y="65650"/>
                </a:lnTo>
                <a:lnTo>
                  <a:pt x="27547" y="65650"/>
                </a:lnTo>
                <a:lnTo>
                  <a:pt x="2754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4"/>
          <p:cNvSpPr/>
          <p:nvPr/>
        </p:nvSpPr>
        <p:spPr>
          <a:xfrm flipH="1">
            <a:off x="2710409" y="-809718"/>
            <a:ext cx="2467562" cy="1246841"/>
          </a:xfrm>
          <a:custGeom>
            <a:avLst/>
            <a:gdLst/>
            <a:ahLst/>
            <a:cxnLst/>
            <a:rect l="l" t="t" r="r" b="b"/>
            <a:pathLst>
              <a:path w="76991" h="38903" extrusionOk="0">
                <a:moveTo>
                  <a:pt x="0" y="1"/>
                </a:moveTo>
                <a:lnTo>
                  <a:pt x="0" y="38902"/>
                </a:lnTo>
                <a:lnTo>
                  <a:pt x="76991" y="38902"/>
                </a:lnTo>
                <a:lnTo>
                  <a:pt x="769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4"/>
          <p:cNvSpPr/>
          <p:nvPr/>
        </p:nvSpPr>
        <p:spPr>
          <a:xfrm flipH="1">
            <a:off x="8544875" y="444415"/>
            <a:ext cx="1116526" cy="2684284"/>
          </a:xfrm>
          <a:custGeom>
            <a:avLst/>
            <a:gdLst/>
            <a:ahLst/>
            <a:cxnLst/>
            <a:rect l="l" t="t" r="r" b="b"/>
            <a:pathLst>
              <a:path w="34837" h="83753" extrusionOk="0">
                <a:moveTo>
                  <a:pt x="0" y="0"/>
                </a:moveTo>
                <a:lnTo>
                  <a:pt x="0" y="83752"/>
                </a:lnTo>
                <a:lnTo>
                  <a:pt x="34836" y="83752"/>
                </a:lnTo>
                <a:lnTo>
                  <a:pt x="348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 name="Google Shape;556;p14"/>
          <p:cNvGrpSpPr/>
          <p:nvPr/>
        </p:nvGrpSpPr>
        <p:grpSpPr>
          <a:xfrm flipH="1">
            <a:off x="148915" y="153184"/>
            <a:ext cx="405112" cy="1995273"/>
            <a:chOff x="8522291" y="153184"/>
            <a:chExt cx="405112" cy="1995273"/>
          </a:xfrm>
        </p:grpSpPr>
        <p:sp>
          <p:nvSpPr>
            <p:cNvPr id="557" name="Google Shape;557;p14"/>
            <p:cNvSpPr/>
            <p:nvPr/>
          </p:nvSpPr>
          <p:spPr>
            <a:xfrm>
              <a:off x="8522291" y="153184"/>
              <a:ext cx="98810" cy="98778"/>
            </a:xfrm>
            <a:custGeom>
              <a:avLst/>
              <a:gdLst/>
              <a:ahLst/>
              <a:cxnLst/>
              <a:rect l="l" t="t" r="r" b="b"/>
              <a:pathLst>
                <a:path w="3083" h="3082" extrusionOk="0">
                  <a:moveTo>
                    <a:pt x="1" y="1"/>
                  </a:moveTo>
                  <a:lnTo>
                    <a:pt x="1" y="3082"/>
                  </a:lnTo>
                  <a:lnTo>
                    <a:pt x="3082" y="3082"/>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a:off x="8522291" y="532207"/>
              <a:ext cx="98810" cy="99259"/>
            </a:xfrm>
            <a:custGeom>
              <a:avLst/>
              <a:gdLst/>
              <a:ahLst/>
              <a:cxnLst/>
              <a:rect l="l" t="t" r="r" b="b"/>
              <a:pathLst>
                <a:path w="3083" h="3097" extrusionOk="0">
                  <a:moveTo>
                    <a:pt x="1" y="1"/>
                  </a:moveTo>
                  <a:lnTo>
                    <a:pt x="1" y="3096"/>
                  </a:lnTo>
                  <a:lnTo>
                    <a:pt x="3082" y="3096"/>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a:off x="8522291" y="911679"/>
              <a:ext cx="98810" cy="98810"/>
            </a:xfrm>
            <a:custGeom>
              <a:avLst/>
              <a:gdLst/>
              <a:ahLst/>
              <a:cxnLst/>
              <a:rect l="l" t="t" r="r" b="b"/>
              <a:pathLst>
                <a:path w="3083" h="3083" extrusionOk="0">
                  <a:moveTo>
                    <a:pt x="1" y="1"/>
                  </a:moveTo>
                  <a:lnTo>
                    <a:pt x="1" y="3082"/>
                  </a:lnTo>
                  <a:lnTo>
                    <a:pt x="3082" y="3082"/>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4"/>
            <p:cNvSpPr/>
            <p:nvPr/>
          </p:nvSpPr>
          <p:spPr>
            <a:xfrm>
              <a:off x="8522291" y="1290702"/>
              <a:ext cx="98810" cy="99259"/>
            </a:xfrm>
            <a:custGeom>
              <a:avLst/>
              <a:gdLst/>
              <a:ahLst/>
              <a:cxnLst/>
              <a:rect l="l" t="t" r="r" b="b"/>
              <a:pathLst>
                <a:path w="3083" h="3097" extrusionOk="0">
                  <a:moveTo>
                    <a:pt x="1" y="1"/>
                  </a:moveTo>
                  <a:lnTo>
                    <a:pt x="1" y="3096"/>
                  </a:lnTo>
                  <a:lnTo>
                    <a:pt x="3082" y="3096"/>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p:nvPr/>
          </p:nvSpPr>
          <p:spPr>
            <a:xfrm>
              <a:off x="8522291" y="1670174"/>
              <a:ext cx="98810" cy="98810"/>
            </a:xfrm>
            <a:custGeom>
              <a:avLst/>
              <a:gdLst/>
              <a:ahLst/>
              <a:cxnLst/>
              <a:rect l="l" t="t" r="r" b="b"/>
              <a:pathLst>
                <a:path w="3083" h="3083" extrusionOk="0">
                  <a:moveTo>
                    <a:pt x="1" y="1"/>
                  </a:moveTo>
                  <a:lnTo>
                    <a:pt x="1" y="3082"/>
                  </a:lnTo>
                  <a:lnTo>
                    <a:pt x="3082" y="3082"/>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8522291" y="2049198"/>
              <a:ext cx="98810" cy="99259"/>
            </a:xfrm>
            <a:custGeom>
              <a:avLst/>
              <a:gdLst/>
              <a:ahLst/>
              <a:cxnLst/>
              <a:rect l="l" t="t" r="r" b="b"/>
              <a:pathLst>
                <a:path w="3083" h="3097" extrusionOk="0">
                  <a:moveTo>
                    <a:pt x="1" y="1"/>
                  </a:moveTo>
                  <a:lnTo>
                    <a:pt x="1" y="3097"/>
                  </a:lnTo>
                  <a:lnTo>
                    <a:pt x="3082" y="3097"/>
                  </a:lnTo>
                  <a:lnTo>
                    <a:pt x="308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8828177" y="153184"/>
              <a:ext cx="99227" cy="98778"/>
            </a:xfrm>
            <a:custGeom>
              <a:avLst/>
              <a:gdLst/>
              <a:ahLst/>
              <a:cxnLst/>
              <a:rect l="l" t="t" r="r" b="b"/>
              <a:pathLst>
                <a:path w="3096" h="3082" extrusionOk="0">
                  <a:moveTo>
                    <a:pt x="0" y="1"/>
                  </a:moveTo>
                  <a:lnTo>
                    <a:pt x="0" y="3082"/>
                  </a:lnTo>
                  <a:lnTo>
                    <a:pt x="3096" y="3082"/>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4"/>
            <p:cNvSpPr/>
            <p:nvPr/>
          </p:nvSpPr>
          <p:spPr>
            <a:xfrm>
              <a:off x="8828177" y="532207"/>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8828177" y="911679"/>
              <a:ext cx="99227" cy="98810"/>
            </a:xfrm>
            <a:custGeom>
              <a:avLst/>
              <a:gdLst/>
              <a:ahLst/>
              <a:cxnLst/>
              <a:rect l="l" t="t" r="r" b="b"/>
              <a:pathLst>
                <a:path w="3096" h="3083" extrusionOk="0">
                  <a:moveTo>
                    <a:pt x="0" y="1"/>
                  </a:moveTo>
                  <a:lnTo>
                    <a:pt x="0" y="3082"/>
                  </a:lnTo>
                  <a:lnTo>
                    <a:pt x="3096" y="3082"/>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4"/>
            <p:cNvSpPr/>
            <p:nvPr/>
          </p:nvSpPr>
          <p:spPr>
            <a:xfrm>
              <a:off x="8828177" y="1290702"/>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4"/>
            <p:cNvSpPr/>
            <p:nvPr/>
          </p:nvSpPr>
          <p:spPr>
            <a:xfrm>
              <a:off x="8828177" y="1670174"/>
              <a:ext cx="99227" cy="98810"/>
            </a:xfrm>
            <a:custGeom>
              <a:avLst/>
              <a:gdLst/>
              <a:ahLst/>
              <a:cxnLst/>
              <a:rect l="l" t="t" r="r" b="b"/>
              <a:pathLst>
                <a:path w="3096" h="3083" extrusionOk="0">
                  <a:moveTo>
                    <a:pt x="0" y="1"/>
                  </a:moveTo>
                  <a:lnTo>
                    <a:pt x="0" y="3082"/>
                  </a:lnTo>
                  <a:lnTo>
                    <a:pt x="3096" y="3082"/>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4"/>
            <p:cNvSpPr/>
            <p:nvPr/>
          </p:nvSpPr>
          <p:spPr>
            <a:xfrm>
              <a:off x="8828177" y="2049198"/>
              <a:ext cx="99227" cy="99259"/>
            </a:xfrm>
            <a:custGeom>
              <a:avLst/>
              <a:gdLst/>
              <a:ahLst/>
              <a:cxnLst/>
              <a:rect l="l" t="t" r="r" b="b"/>
              <a:pathLst>
                <a:path w="3096" h="3097" extrusionOk="0">
                  <a:moveTo>
                    <a:pt x="0" y="1"/>
                  </a:moveTo>
                  <a:lnTo>
                    <a:pt x="0" y="3097"/>
                  </a:lnTo>
                  <a:lnTo>
                    <a:pt x="3096" y="3097"/>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9" name="Google Shape;569;p14"/>
          <p:cNvSpPr/>
          <p:nvPr/>
        </p:nvSpPr>
        <p:spPr>
          <a:xfrm flipH="1">
            <a:off x="7043794" y="4518483"/>
            <a:ext cx="99259" cy="99227"/>
          </a:xfrm>
          <a:custGeom>
            <a:avLst/>
            <a:gdLst/>
            <a:ahLst/>
            <a:cxnLst/>
            <a:rect l="l" t="t" r="r" b="b"/>
            <a:pathLst>
              <a:path w="3097" h="3096" extrusionOk="0">
                <a:moveTo>
                  <a:pt x="1" y="0"/>
                </a:moveTo>
                <a:lnTo>
                  <a:pt x="1"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4"/>
          <p:cNvSpPr/>
          <p:nvPr/>
        </p:nvSpPr>
        <p:spPr>
          <a:xfrm flipH="1">
            <a:off x="7423298" y="4518483"/>
            <a:ext cx="99227" cy="99227"/>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4"/>
          <p:cNvSpPr/>
          <p:nvPr/>
        </p:nvSpPr>
        <p:spPr>
          <a:xfrm flipH="1">
            <a:off x="7802321" y="4518483"/>
            <a:ext cx="99227" cy="99227"/>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flipH="1">
            <a:off x="8181793" y="4518483"/>
            <a:ext cx="99227" cy="99227"/>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flipH="1">
            <a:off x="8560816" y="4518483"/>
            <a:ext cx="99227" cy="99227"/>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flipH="1">
            <a:off x="8940288" y="4518483"/>
            <a:ext cx="99259" cy="99227"/>
          </a:xfrm>
          <a:custGeom>
            <a:avLst/>
            <a:gdLst/>
            <a:ahLst/>
            <a:cxnLst/>
            <a:rect l="l" t="t" r="r" b="b"/>
            <a:pathLst>
              <a:path w="3097" h="3096" extrusionOk="0">
                <a:moveTo>
                  <a:pt x="1" y="0"/>
                </a:moveTo>
                <a:lnTo>
                  <a:pt x="1"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4"/>
          <p:cNvSpPr/>
          <p:nvPr/>
        </p:nvSpPr>
        <p:spPr>
          <a:xfrm flipH="1">
            <a:off x="7043794" y="4824785"/>
            <a:ext cx="99259" cy="99259"/>
          </a:xfrm>
          <a:custGeom>
            <a:avLst/>
            <a:gdLst/>
            <a:ahLst/>
            <a:cxnLst/>
            <a:rect l="l" t="t" r="r" b="b"/>
            <a:pathLst>
              <a:path w="3097" h="3097" extrusionOk="0">
                <a:moveTo>
                  <a:pt x="1" y="1"/>
                </a:moveTo>
                <a:lnTo>
                  <a:pt x="1"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4"/>
          <p:cNvSpPr/>
          <p:nvPr/>
        </p:nvSpPr>
        <p:spPr>
          <a:xfrm flipH="1">
            <a:off x="7423298" y="4824785"/>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4"/>
          <p:cNvSpPr/>
          <p:nvPr/>
        </p:nvSpPr>
        <p:spPr>
          <a:xfrm flipH="1">
            <a:off x="7802321" y="4824785"/>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flipH="1">
            <a:off x="8181793" y="4824785"/>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4"/>
          <p:cNvSpPr/>
          <p:nvPr/>
        </p:nvSpPr>
        <p:spPr>
          <a:xfrm flipH="1">
            <a:off x="8560816" y="4824785"/>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4"/>
          <p:cNvSpPr/>
          <p:nvPr/>
        </p:nvSpPr>
        <p:spPr>
          <a:xfrm flipH="1">
            <a:off x="8940288" y="4824785"/>
            <a:ext cx="99259" cy="99259"/>
          </a:xfrm>
          <a:custGeom>
            <a:avLst/>
            <a:gdLst/>
            <a:ahLst/>
            <a:cxnLst/>
            <a:rect l="l" t="t" r="r" b="b"/>
            <a:pathLst>
              <a:path w="3097" h="3097" extrusionOk="0">
                <a:moveTo>
                  <a:pt x="1" y="1"/>
                </a:moveTo>
                <a:lnTo>
                  <a:pt x="1"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flipH="1">
            <a:off x="5268929" y="4723786"/>
            <a:ext cx="3897697" cy="839454"/>
          </a:xfrm>
          <a:custGeom>
            <a:avLst/>
            <a:gdLst/>
            <a:ahLst/>
            <a:cxnLst/>
            <a:rect l="l" t="t" r="r" b="b"/>
            <a:pathLst>
              <a:path w="121613" h="26192" fill="none" extrusionOk="0">
                <a:moveTo>
                  <a:pt x="0" y="1"/>
                </a:moveTo>
                <a:lnTo>
                  <a:pt x="121612" y="1"/>
                </a:lnTo>
                <a:lnTo>
                  <a:pt x="121612" y="26192"/>
                </a:lnTo>
              </a:path>
            </a:pathLst>
          </a:custGeom>
          <a:noFill/>
          <a:ln w="9525" cap="flat" cmpd="sng">
            <a:solidFill>
              <a:schemeClr val="lt1"/>
            </a:solidFill>
            <a:prstDash val="solid"/>
            <a:miter lim="142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flipH="1">
            <a:off x="-1028171" y="17"/>
            <a:ext cx="1672497" cy="3121382"/>
          </a:xfrm>
          <a:custGeom>
            <a:avLst/>
            <a:gdLst/>
            <a:ahLst/>
            <a:cxnLst/>
            <a:rect l="l" t="t" r="r" b="b"/>
            <a:pathLst>
              <a:path w="52184" h="97391" fill="none" extrusionOk="0">
                <a:moveTo>
                  <a:pt x="1" y="1"/>
                </a:moveTo>
                <a:lnTo>
                  <a:pt x="1" y="97390"/>
                </a:lnTo>
                <a:lnTo>
                  <a:pt x="52184" y="97390"/>
                </a:lnTo>
              </a:path>
            </a:pathLst>
          </a:custGeom>
          <a:noFill/>
          <a:ln w="9525" cap="flat" cmpd="sng">
            <a:solidFill>
              <a:schemeClr val="lt1"/>
            </a:solidFill>
            <a:prstDash val="solid"/>
            <a:miter lim="142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flipH="1">
            <a:off x="6845372" y="-248283"/>
            <a:ext cx="2321253" cy="692697"/>
          </a:xfrm>
          <a:custGeom>
            <a:avLst/>
            <a:gdLst/>
            <a:ahLst/>
            <a:cxnLst/>
            <a:rect l="l" t="t" r="r" b="b"/>
            <a:pathLst>
              <a:path w="72426" h="21613" fill="none" extrusionOk="0">
                <a:moveTo>
                  <a:pt x="0" y="21613"/>
                </a:moveTo>
                <a:lnTo>
                  <a:pt x="72425" y="21613"/>
                </a:lnTo>
                <a:lnTo>
                  <a:pt x="72425" y="1"/>
                </a:lnTo>
              </a:path>
            </a:pathLst>
          </a:custGeom>
          <a:noFill/>
          <a:ln w="9525" cap="flat" cmpd="sng">
            <a:solidFill>
              <a:schemeClr val="lt1"/>
            </a:solidFill>
            <a:prstDash val="solid"/>
            <a:miter lim="142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p:cSld name="CUSTOM_2_1">
    <p:bg>
      <p:bgPr>
        <a:solidFill>
          <a:schemeClr val="dk1"/>
        </a:solidFill>
        <a:effectLst/>
      </p:bgPr>
    </p:bg>
    <p:spTree>
      <p:nvGrpSpPr>
        <p:cNvPr id="1" name="Shape 584"/>
        <p:cNvGrpSpPr/>
        <p:nvPr/>
      </p:nvGrpSpPr>
      <p:grpSpPr>
        <a:xfrm>
          <a:off x="0" y="0"/>
          <a:ext cx="0" cy="0"/>
          <a:chOff x="0" y="0"/>
          <a:chExt cx="0" cy="0"/>
        </a:xfrm>
      </p:grpSpPr>
      <p:sp>
        <p:nvSpPr>
          <p:cNvPr id="585" name="Google Shape;585;p15"/>
          <p:cNvSpPr txBox="1">
            <a:spLocks noGrp="1"/>
          </p:cNvSpPr>
          <p:nvPr>
            <p:ph type="title"/>
          </p:nvPr>
        </p:nvSpPr>
        <p:spPr>
          <a:xfrm>
            <a:off x="4011400" y="2393850"/>
            <a:ext cx="4146000" cy="841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4800">
                <a:solidFill>
                  <a:schemeClr val="accent1"/>
                </a:solidFill>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586" name="Google Shape;586;p15"/>
          <p:cNvSpPr txBox="1">
            <a:spLocks noGrp="1"/>
          </p:cNvSpPr>
          <p:nvPr>
            <p:ph type="title" idx="2" hasCustomPrompt="1"/>
          </p:nvPr>
        </p:nvSpPr>
        <p:spPr>
          <a:xfrm>
            <a:off x="4011388" y="1117000"/>
            <a:ext cx="1038300" cy="10392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87" name="Google Shape;587;p15"/>
          <p:cNvSpPr txBox="1">
            <a:spLocks noGrp="1"/>
          </p:cNvSpPr>
          <p:nvPr>
            <p:ph type="subTitle" idx="1"/>
          </p:nvPr>
        </p:nvSpPr>
        <p:spPr>
          <a:xfrm>
            <a:off x="4011400" y="3235650"/>
            <a:ext cx="4146000" cy="43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solidFill>
                  <a:schemeClr val="lt1"/>
                </a:solidFill>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588" name="Google Shape;588;p15"/>
          <p:cNvSpPr/>
          <p:nvPr/>
        </p:nvSpPr>
        <p:spPr>
          <a:xfrm flipH="1">
            <a:off x="8427024" y="4608500"/>
            <a:ext cx="715066" cy="534723"/>
          </a:xfrm>
          <a:custGeom>
            <a:avLst/>
            <a:gdLst/>
            <a:ahLst/>
            <a:cxnLst/>
            <a:rect l="l" t="t" r="r" b="b"/>
            <a:pathLst>
              <a:path w="54357" h="47925" extrusionOk="0">
                <a:moveTo>
                  <a:pt x="0" y="0"/>
                </a:moveTo>
                <a:lnTo>
                  <a:pt x="0" y="47924"/>
                </a:lnTo>
                <a:lnTo>
                  <a:pt x="54356" y="47924"/>
                </a:lnTo>
                <a:lnTo>
                  <a:pt x="543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5"/>
          <p:cNvSpPr/>
          <p:nvPr/>
        </p:nvSpPr>
        <p:spPr>
          <a:xfrm flipH="1">
            <a:off x="6164934" y="-84130"/>
            <a:ext cx="2977156" cy="534690"/>
          </a:xfrm>
          <a:custGeom>
            <a:avLst/>
            <a:gdLst/>
            <a:ahLst/>
            <a:cxnLst/>
            <a:rect l="l" t="t" r="r" b="b"/>
            <a:pathLst>
              <a:path w="92949" h="28227" extrusionOk="0">
                <a:moveTo>
                  <a:pt x="0" y="1"/>
                </a:moveTo>
                <a:lnTo>
                  <a:pt x="0" y="28227"/>
                </a:lnTo>
                <a:lnTo>
                  <a:pt x="92949" y="28227"/>
                </a:lnTo>
                <a:lnTo>
                  <a:pt x="929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5"/>
          <p:cNvSpPr/>
          <p:nvPr/>
        </p:nvSpPr>
        <p:spPr>
          <a:xfrm flipH="1">
            <a:off x="-1633" y="1073915"/>
            <a:ext cx="604374" cy="2161641"/>
          </a:xfrm>
          <a:custGeom>
            <a:avLst/>
            <a:gdLst/>
            <a:ahLst/>
            <a:cxnLst/>
            <a:rect l="l" t="t" r="r" b="b"/>
            <a:pathLst>
              <a:path w="18869" h="67488" extrusionOk="0">
                <a:moveTo>
                  <a:pt x="0" y="0"/>
                </a:moveTo>
                <a:lnTo>
                  <a:pt x="0" y="67488"/>
                </a:lnTo>
                <a:lnTo>
                  <a:pt x="18868" y="67488"/>
                </a:lnTo>
                <a:lnTo>
                  <a:pt x="188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5"/>
          <p:cNvSpPr/>
          <p:nvPr/>
        </p:nvSpPr>
        <p:spPr>
          <a:xfrm flipH="1">
            <a:off x="8681433" y="1344075"/>
            <a:ext cx="577789" cy="1900756"/>
          </a:xfrm>
          <a:custGeom>
            <a:avLst/>
            <a:gdLst/>
            <a:ahLst/>
            <a:cxnLst/>
            <a:rect l="l" t="t" r="r" b="b"/>
            <a:pathLst>
              <a:path w="18039" h="59343" fill="none" extrusionOk="0">
                <a:moveTo>
                  <a:pt x="0" y="0"/>
                </a:moveTo>
                <a:lnTo>
                  <a:pt x="18038" y="0"/>
                </a:lnTo>
                <a:lnTo>
                  <a:pt x="18038" y="59343"/>
                </a:lnTo>
                <a:lnTo>
                  <a:pt x="0" y="59343"/>
                </a:lnTo>
              </a:path>
            </a:pathLst>
          </a:custGeom>
          <a:noFill/>
          <a:ln w="9525" cap="flat" cmpd="sng">
            <a:solidFill>
              <a:schemeClr val="l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15"/>
          <p:cNvGrpSpPr/>
          <p:nvPr/>
        </p:nvGrpSpPr>
        <p:grpSpPr>
          <a:xfrm flipH="1">
            <a:off x="118992" y="-69083"/>
            <a:ext cx="1422164" cy="425775"/>
            <a:chOff x="7459810" y="1126912"/>
            <a:chExt cx="1422164" cy="425775"/>
          </a:xfrm>
        </p:grpSpPr>
        <p:sp>
          <p:nvSpPr>
            <p:cNvPr id="593" name="Google Shape;593;p15"/>
            <p:cNvSpPr/>
            <p:nvPr/>
          </p:nvSpPr>
          <p:spPr>
            <a:xfrm>
              <a:off x="882252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5"/>
            <p:cNvSpPr/>
            <p:nvPr/>
          </p:nvSpPr>
          <p:spPr>
            <a:xfrm>
              <a:off x="8595338"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5"/>
            <p:cNvSpPr/>
            <p:nvPr/>
          </p:nvSpPr>
          <p:spPr>
            <a:xfrm>
              <a:off x="8368469" y="1126912"/>
              <a:ext cx="59191" cy="59191"/>
            </a:xfrm>
            <a:custGeom>
              <a:avLst/>
              <a:gdLst/>
              <a:ahLst/>
              <a:cxnLst/>
              <a:rect l="l" t="t" r="r" b="b"/>
              <a:pathLst>
                <a:path w="1848" h="1848"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5"/>
            <p:cNvSpPr/>
            <p:nvPr/>
          </p:nvSpPr>
          <p:spPr>
            <a:xfrm>
              <a:off x="8141312" y="1126912"/>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5"/>
            <p:cNvSpPr/>
            <p:nvPr/>
          </p:nvSpPr>
          <p:spPr>
            <a:xfrm>
              <a:off x="791415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a:off x="7686967"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5"/>
            <p:cNvSpPr/>
            <p:nvPr/>
          </p:nvSpPr>
          <p:spPr>
            <a:xfrm>
              <a:off x="7459810" y="1126912"/>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5"/>
            <p:cNvSpPr/>
            <p:nvPr/>
          </p:nvSpPr>
          <p:spPr>
            <a:xfrm>
              <a:off x="882252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5"/>
            <p:cNvSpPr/>
            <p:nvPr/>
          </p:nvSpPr>
          <p:spPr>
            <a:xfrm>
              <a:off x="8595338"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5"/>
            <p:cNvSpPr/>
            <p:nvPr/>
          </p:nvSpPr>
          <p:spPr>
            <a:xfrm>
              <a:off x="8368469" y="1310059"/>
              <a:ext cx="59191" cy="59480"/>
            </a:xfrm>
            <a:custGeom>
              <a:avLst/>
              <a:gdLst/>
              <a:ahLst/>
              <a:cxnLst/>
              <a:rect l="l" t="t" r="r" b="b"/>
              <a:pathLst>
                <a:path w="1848" h="1857" extrusionOk="0">
                  <a:moveTo>
                    <a:pt x="1" y="1"/>
                  </a:moveTo>
                  <a:lnTo>
                    <a:pt x="1"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5"/>
            <p:cNvSpPr/>
            <p:nvPr/>
          </p:nvSpPr>
          <p:spPr>
            <a:xfrm>
              <a:off x="8141312" y="1310059"/>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5"/>
            <p:cNvSpPr/>
            <p:nvPr/>
          </p:nvSpPr>
          <p:spPr>
            <a:xfrm>
              <a:off x="791415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5"/>
            <p:cNvSpPr/>
            <p:nvPr/>
          </p:nvSpPr>
          <p:spPr>
            <a:xfrm>
              <a:off x="7686967"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5"/>
            <p:cNvSpPr/>
            <p:nvPr/>
          </p:nvSpPr>
          <p:spPr>
            <a:xfrm>
              <a:off x="7459810" y="1310059"/>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5"/>
            <p:cNvSpPr/>
            <p:nvPr/>
          </p:nvSpPr>
          <p:spPr>
            <a:xfrm>
              <a:off x="882252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5"/>
            <p:cNvSpPr/>
            <p:nvPr/>
          </p:nvSpPr>
          <p:spPr>
            <a:xfrm>
              <a:off x="8595338"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5"/>
            <p:cNvSpPr/>
            <p:nvPr/>
          </p:nvSpPr>
          <p:spPr>
            <a:xfrm>
              <a:off x="8368469" y="1493527"/>
              <a:ext cx="59191" cy="59159"/>
            </a:xfrm>
            <a:custGeom>
              <a:avLst/>
              <a:gdLst/>
              <a:ahLst/>
              <a:cxnLst/>
              <a:rect l="l" t="t" r="r" b="b"/>
              <a:pathLst>
                <a:path w="1848" h="1847"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5"/>
            <p:cNvSpPr/>
            <p:nvPr/>
          </p:nvSpPr>
          <p:spPr>
            <a:xfrm>
              <a:off x="8141312" y="1493527"/>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5"/>
            <p:cNvSpPr/>
            <p:nvPr/>
          </p:nvSpPr>
          <p:spPr>
            <a:xfrm>
              <a:off x="791415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a:off x="7686967"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a:off x="7459810" y="1493527"/>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15"/>
          <p:cNvGrpSpPr/>
          <p:nvPr/>
        </p:nvGrpSpPr>
        <p:grpSpPr>
          <a:xfrm flipH="1">
            <a:off x="8564555" y="1557235"/>
            <a:ext cx="426095" cy="1195007"/>
            <a:chOff x="268563" y="1557235"/>
            <a:chExt cx="426095" cy="1195007"/>
          </a:xfrm>
        </p:grpSpPr>
        <p:sp>
          <p:nvSpPr>
            <p:cNvPr id="615" name="Google Shape;615;p15"/>
            <p:cNvSpPr/>
            <p:nvPr/>
          </p:nvSpPr>
          <p:spPr>
            <a:xfrm>
              <a:off x="268563" y="1557235"/>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a:off x="268563" y="1784391"/>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5"/>
            <p:cNvSpPr/>
            <p:nvPr/>
          </p:nvSpPr>
          <p:spPr>
            <a:xfrm>
              <a:off x="268563" y="2011548"/>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a:off x="268563" y="223873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a:off x="268563" y="2465894"/>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a:off x="268563" y="2693050"/>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a:off x="452030" y="1557235"/>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5"/>
            <p:cNvSpPr/>
            <p:nvPr/>
          </p:nvSpPr>
          <p:spPr>
            <a:xfrm>
              <a:off x="452030" y="1784391"/>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5"/>
            <p:cNvSpPr/>
            <p:nvPr/>
          </p:nvSpPr>
          <p:spPr>
            <a:xfrm>
              <a:off x="452030" y="2011548"/>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5"/>
            <p:cNvSpPr/>
            <p:nvPr/>
          </p:nvSpPr>
          <p:spPr>
            <a:xfrm>
              <a:off x="452030" y="223873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5"/>
            <p:cNvSpPr/>
            <p:nvPr/>
          </p:nvSpPr>
          <p:spPr>
            <a:xfrm>
              <a:off x="452030" y="2465894"/>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a:off x="452030" y="2693050"/>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a:off x="635466" y="1557235"/>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a:off x="635466" y="1784391"/>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5"/>
            <p:cNvSpPr/>
            <p:nvPr/>
          </p:nvSpPr>
          <p:spPr>
            <a:xfrm>
              <a:off x="635466" y="2011548"/>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5"/>
            <p:cNvSpPr/>
            <p:nvPr/>
          </p:nvSpPr>
          <p:spPr>
            <a:xfrm>
              <a:off x="635466" y="2238737"/>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5"/>
            <p:cNvSpPr/>
            <p:nvPr/>
          </p:nvSpPr>
          <p:spPr>
            <a:xfrm>
              <a:off x="635466" y="2465894"/>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5"/>
            <p:cNvSpPr/>
            <p:nvPr/>
          </p:nvSpPr>
          <p:spPr>
            <a:xfrm>
              <a:off x="635466" y="2693050"/>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 name="Google Shape;633;p15"/>
          <p:cNvGrpSpPr/>
          <p:nvPr/>
        </p:nvGrpSpPr>
        <p:grpSpPr>
          <a:xfrm flipH="1">
            <a:off x="125168" y="4518483"/>
            <a:ext cx="1995753" cy="405561"/>
            <a:chOff x="7021169" y="4518483"/>
            <a:chExt cx="1995753" cy="405561"/>
          </a:xfrm>
        </p:grpSpPr>
        <p:sp>
          <p:nvSpPr>
            <p:cNvPr id="634" name="Google Shape;634;p15"/>
            <p:cNvSpPr/>
            <p:nvPr/>
          </p:nvSpPr>
          <p:spPr>
            <a:xfrm flipH="1">
              <a:off x="7021169" y="4518483"/>
              <a:ext cx="99259" cy="99227"/>
            </a:xfrm>
            <a:custGeom>
              <a:avLst/>
              <a:gdLst/>
              <a:ahLst/>
              <a:cxnLst/>
              <a:rect l="l" t="t" r="r" b="b"/>
              <a:pathLst>
                <a:path w="3097" h="3096" extrusionOk="0">
                  <a:moveTo>
                    <a:pt x="1" y="0"/>
                  </a:moveTo>
                  <a:lnTo>
                    <a:pt x="1"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flipH="1">
              <a:off x="7400673" y="4518483"/>
              <a:ext cx="99227" cy="99227"/>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5"/>
            <p:cNvSpPr/>
            <p:nvPr/>
          </p:nvSpPr>
          <p:spPr>
            <a:xfrm flipH="1">
              <a:off x="7779696" y="4518483"/>
              <a:ext cx="99227" cy="99227"/>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flipH="1">
              <a:off x="8159168" y="4518483"/>
              <a:ext cx="99227" cy="99227"/>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5"/>
            <p:cNvSpPr/>
            <p:nvPr/>
          </p:nvSpPr>
          <p:spPr>
            <a:xfrm flipH="1">
              <a:off x="8538192" y="4518483"/>
              <a:ext cx="99227" cy="99227"/>
            </a:xfrm>
            <a:custGeom>
              <a:avLst/>
              <a:gdLst/>
              <a:ahLst/>
              <a:cxnLst/>
              <a:rect l="l" t="t" r="r" b="b"/>
              <a:pathLst>
                <a:path w="3096" h="3096" extrusionOk="0">
                  <a:moveTo>
                    <a:pt x="0" y="0"/>
                  </a:moveTo>
                  <a:lnTo>
                    <a:pt x="0"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5"/>
            <p:cNvSpPr/>
            <p:nvPr/>
          </p:nvSpPr>
          <p:spPr>
            <a:xfrm flipH="1">
              <a:off x="8917664" y="4518483"/>
              <a:ext cx="99259" cy="99227"/>
            </a:xfrm>
            <a:custGeom>
              <a:avLst/>
              <a:gdLst/>
              <a:ahLst/>
              <a:cxnLst/>
              <a:rect l="l" t="t" r="r" b="b"/>
              <a:pathLst>
                <a:path w="3097" h="3096" extrusionOk="0">
                  <a:moveTo>
                    <a:pt x="1" y="0"/>
                  </a:moveTo>
                  <a:lnTo>
                    <a:pt x="1" y="3096"/>
                  </a:lnTo>
                  <a:lnTo>
                    <a:pt x="3096" y="3096"/>
                  </a:lnTo>
                  <a:lnTo>
                    <a:pt x="30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5"/>
            <p:cNvSpPr/>
            <p:nvPr/>
          </p:nvSpPr>
          <p:spPr>
            <a:xfrm flipH="1">
              <a:off x="7021169" y="4824785"/>
              <a:ext cx="99259" cy="99259"/>
            </a:xfrm>
            <a:custGeom>
              <a:avLst/>
              <a:gdLst/>
              <a:ahLst/>
              <a:cxnLst/>
              <a:rect l="l" t="t" r="r" b="b"/>
              <a:pathLst>
                <a:path w="3097" h="3097" extrusionOk="0">
                  <a:moveTo>
                    <a:pt x="1" y="1"/>
                  </a:moveTo>
                  <a:lnTo>
                    <a:pt x="1"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5"/>
            <p:cNvSpPr/>
            <p:nvPr/>
          </p:nvSpPr>
          <p:spPr>
            <a:xfrm flipH="1">
              <a:off x="7400673" y="4824785"/>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5"/>
            <p:cNvSpPr/>
            <p:nvPr/>
          </p:nvSpPr>
          <p:spPr>
            <a:xfrm flipH="1">
              <a:off x="7779696" y="4824785"/>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5"/>
            <p:cNvSpPr/>
            <p:nvPr/>
          </p:nvSpPr>
          <p:spPr>
            <a:xfrm flipH="1">
              <a:off x="8159168" y="4824785"/>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flipH="1">
              <a:off x="8538192" y="4824785"/>
              <a:ext cx="99227" cy="99259"/>
            </a:xfrm>
            <a:custGeom>
              <a:avLst/>
              <a:gdLst/>
              <a:ahLst/>
              <a:cxnLst/>
              <a:rect l="l" t="t" r="r" b="b"/>
              <a:pathLst>
                <a:path w="3096" h="3097" extrusionOk="0">
                  <a:moveTo>
                    <a:pt x="0" y="1"/>
                  </a:moveTo>
                  <a:lnTo>
                    <a:pt x="0"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flipH="1">
              <a:off x="8917664" y="4824785"/>
              <a:ext cx="99259" cy="99259"/>
            </a:xfrm>
            <a:custGeom>
              <a:avLst/>
              <a:gdLst/>
              <a:ahLst/>
              <a:cxnLst/>
              <a:rect l="l" t="t" r="r" b="b"/>
              <a:pathLst>
                <a:path w="3097" h="3097" extrusionOk="0">
                  <a:moveTo>
                    <a:pt x="1" y="1"/>
                  </a:moveTo>
                  <a:lnTo>
                    <a:pt x="1" y="3096"/>
                  </a:lnTo>
                  <a:lnTo>
                    <a:pt x="3096" y="3096"/>
                  </a:lnTo>
                  <a:lnTo>
                    <a:pt x="30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6" name="Google Shape;646;p15"/>
          <p:cNvSpPr/>
          <p:nvPr/>
        </p:nvSpPr>
        <p:spPr>
          <a:xfrm>
            <a:off x="-1910" y="4723786"/>
            <a:ext cx="3897697" cy="839454"/>
          </a:xfrm>
          <a:custGeom>
            <a:avLst/>
            <a:gdLst/>
            <a:ahLst/>
            <a:cxnLst/>
            <a:rect l="l" t="t" r="r" b="b"/>
            <a:pathLst>
              <a:path w="121613" h="26192" fill="none" extrusionOk="0">
                <a:moveTo>
                  <a:pt x="0" y="1"/>
                </a:moveTo>
                <a:lnTo>
                  <a:pt x="121612" y="1"/>
                </a:lnTo>
                <a:lnTo>
                  <a:pt x="121612" y="26192"/>
                </a:lnTo>
              </a:path>
            </a:pathLst>
          </a:custGeom>
          <a:noFill/>
          <a:ln w="9525" cap="flat" cmpd="sng">
            <a:solidFill>
              <a:schemeClr val="lt1"/>
            </a:solidFill>
            <a:prstDash val="solid"/>
            <a:miter lim="142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2">
  <p:cSld name="BLANK_1_1_1_2_1_1">
    <p:spTree>
      <p:nvGrpSpPr>
        <p:cNvPr id="1" name="Shape 1094"/>
        <p:cNvGrpSpPr/>
        <p:nvPr/>
      </p:nvGrpSpPr>
      <p:grpSpPr>
        <a:xfrm>
          <a:off x="0" y="0"/>
          <a:ext cx="0" cy="0"/>
          <a:chOff x="0" y="0"/>
          <a:chExt cx="0" cy="0"/>
        </a:xfrm>
      </p:grpSpPr>
      <p:sp>
        <p:nvSpPr>
          <p:cNvPr id="1095" name="Google Shape;1095;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96" name="Google Shape;1096;p26"/>
          <p:cNvSpPr txBox="1">
            <a:spLocks noGrp="1"/>
          </p:cNvSpPr>
          <p:nvPr>
            <p:ph type="subTitle" idx="1"/>
          </p:nvPr>
        </p:nvSpPr>
        <p:spPr>
          <a:xfrm>
            <a:off x="1727900" y="3538700"/>
            <a:ext cx="6701100" cy="530400"/>
          </a:xfrm>
          <a:prstGeom prst="rect">
            <a:avLst/>
          </a:prstGeom>
          <a:solidFill>
            <a:schemeClr val="dk1"/>
          </a:solid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Bebas Neue"/>
              <a:buNone/>
              <a:defRPr sz="2000">
                <a:solidFill>
                  <a:schemeClr val="accent1"/>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97" name="Google Shape;1097;p26"/>
          <p:cNvSpPr txBox="1">
            <a:spLocks noGrp="1"/>
          </p:cNvSpPr>
          <p:nvPr>
            <p:ph type="subTitle" idx="2"/>
          </p:nvPr>
        </p:nvSpPr>
        <p:spPr>
          <a:xfrm>
            <a:off x="1727900" y="4069100"/>
            <a:ext cx="6701100" cy="53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98" name="Google Shape;1098;p26"/>
          <p:cNvSpPr txBox="1">
            <a:spLocks noGrp="1"/>
          </p:cNvSpPr>
          <p:nvPr>
            <p:ph type="subTitle" idx="3"/>
          </p:nvPr>
        </p:nvSpPr>
        <p:spPr>
          <a:xfrm>
            <a:off x="1727900" y="2365750"/>
            <a:ext cx="6701100" cy="530400"/>
          </a:xfrm>
          <a:prstGeom prst="rect">
            <a:avLst/>
          </a:prstGeom>
          <a:solidFill>
            <a:schemeClr val="dk1"/>
          </a:solid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Bebas Neue"/>
              <a:buNone/>
              <a:defRPr sz="2000">
                <a:solidFill>
                  <a:schemeClr val="accent1"/>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99" name="Google Shape;1099;p26"/>
          <p:cNvSpPr txBox="1">
            <a:spLocks noGrp="1"/>
          </p:cNvSpPr>
          <p:nvPr>
            <p:ph type="subTitle" idx="4"/>
          </p:nvPr>
        </p:nvSpPr>
        <p:spPr>
          <a:xfrm>
            <a:off x="1727900" y="2896150"/>
            <a:ext cx="6701100" cy="53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100" name="Google Shape;1100;p26"/>
          <p:cNvSpPr txBox="1">
            <a:spLocks noGrp="1"/>
          </p:cNvSpPr>
          <p:nvPr>
            <p:ph type="subTitle" idx="5"/>
          </p:nvPr>
        </p:nvSpPr>
        <p:spPr>
          <a:xfrm>
            <a:off x="1727900" y="1183800"/>
            <a:ext cx="6701100" cy="530400"/>
          </a:xfrm>
          <a:prstGeom prst="rect">
            <a:avLst/>
          </a:prstGeom>
          <a:solidFill>
            <a:schemeClr val="dk1"/>
          </a:solid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2400"/>
              <a:buFont typeface="Bebas Neue"/>
              <a:buNone/>
              <a:defRPr sz="2000">
                <a:solidFill>
                  <a:schemeClr val="accent1"/>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101" name="Google Shape;1101;p26"/>
          <p:cNvSpPr txBox="1">
            <a:spLocks noGrp="1"/>
          </p:cNvSpPr>
          <p:nvPr>
            <p:ph type="subTitle" idx="6"/>
          </p:nvPr>
        </p:nvSpPr>
        <p:spPr>
          <a:xfrm>
            <a:off x="1727900" y="1723200"/>
            <a:ext cx="6701100" cy="539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1102" name="Google Shape;1102;p26"/>
          <p:cNvGrpSpPr/>
          <p:nvPr/>
        </p:nvGrpSpPr>
        <p:grpSpPr>
          <a:xfrm rot="10800000">
            <a:off x="118623" y="4786593"/>
            <a:ext cx="1422164" cy="425775"/>
            <a:chOff x="7459810" y="1126912"/>
            <a:chExt cx="1422164" cy="425775"/>
          </a:xfrm>
        </p:grpSpPr>
        <p:sp>
          <p:nvSpPr>
            <p:cNvPr id="1103" name="Google Shape;1103;p26"/>
            <p:cNvSpPr/>
            <p:nvPr/>
          </p:nvSpPr>
          <p:spPr>
            <a:xfrm>
              <a:off x="882252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6"/>
            <p:cNvSpPr/>
            <p:nvPr/>
          </p:nvSpPr>
          <p:spPr>
            <a:xfrm>
              <a:off x="8595338"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6"/>
            <p:cNvSpPr/>
            <p:nvPr/>
          </p:nvSpPr>
          <p:spPr>
            <a:xfrm>
              <a:off x="8368469" y="1126912"/>
              <a:ext cx="59191" cy="59191"/>
            </a:xfrm>
            <a:custGeom>
              <a:avLst/>
              <a:gdLst/>
              <a:ahLst/>
              <a:cxnLst/>
              <a:rect l="l" t="t" r="r" b="b"/>
              <a:pathLst>
                <a:path w="1848" h="1848"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6"/>
            <p:cNvSpPr/>
            <p:nvPr/>
          </p:nvSpPr>
          <p:spPr>
            <a:xfrm>
              <a:off x="8141312" y="1126912"/>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6"/>
            <p:cNvSpPr/>
            <p:nvPr/>
          </p:nvSpPr>
          <p:spPr>
            <a:xfrm>
              <a:off x="7914156" y="1126912"/>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6"/>
            <p:cNvSpPr/>
            <p:nvPr/>
          </p:nvSpPr>
          <p:spPr>
            <a:xfrm>
              <a:off x="7686967" y="1126912"/>
              <a:ext cx="59480" cy="59191"/>
            </a:xfrm>
            <a:custGeom>
              <a:avLst/>
              <a:gdLst/>
              <a:ahLst/>
              <a:cxnLst/>
              <a:rect l="l" t="t" r="r" b="b"/>
              <a:pathLst>
                <a:path w="1857" h="1848"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6"/>
            <p:cNvSpPr/>
            <p:nvPr/>
          </p:nvSpPr>
          <p:spPr>
            <a:xfrm>
              <a:off x="7459810" y="1126912"/>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6"/>
            <p:cNvSpPr/>
            <p:nvPr/>
          </p:nvSpPr>
          <p:spPr>
            <a:xfrm>
              <a:off x="882252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6"/>
            <p:cNvSpPr/>
            <p:nvPr/>
          </p:nvSpPr>
          <p:spPr>
            <a:xfrm>
              <a:off x="8595338"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6"/>
            <p:cNvSpPr/>
            <p:nvPr/>
          </p:nvSpPr>
          <p:spPr>
            <a:xfrm>
              <a:off x="8368469" y="1310059"/>
              <a:ext cx="59191" cy="59480"/>
            </a:xfrm>
            <a:custGeom>
              <a:avLst/>
              <a:gdLst/>
              <a:ahLst/>
              <a:cxnLst/>
              <a:rect l="l" t="t" r="r" b="b"/>
              <a:pathLst>
                <a:path w="1848" h="1857" extrusionOk="0">
                  <a:moveTo>
                    <a:pt x="1" y="1"/>
                  </a:moveTo>
                  <a:lnTo>
                    <a:pt x="1"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6"/>
            <p:cNvSpPr/>
            <p:nvPr/>
          </p:nvSpPr>
          <p:spPr>
            <a:xfrm>
              <a:off x="8141312" y="1310059"/>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6"/>
            <p:cNvSpPr/>
            <p:nvPr/>
          </p:nvSpPr>
          <p:spPr>
            <a:xfrm>
              <a:off x="7914156" y="1310059"/>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6"/>
            <p:cNvSpPr/>
            <p:nvPr/>
          </p:nvSpPr>
          <p:spPr>
            <a:xfrm>
              <a:off x="7686967" y="1310059"/>
              <a:ext cx="59480" cy="59480"/>
            </a:xfrm>
            <a:custGeom>
              <a:avLst/>
              <a:gdLst/>
              <a:ahLst/>
              <a:cxnLst/>
              <a:rect l="l" t="t" r="r" b="b"/>
              <a:pathLst>
                <a:path w="1857" h="1857" extrusionOk="0">
                  <a:moveTo>
                    <a:pt x="1" y="1"/>
                  </a:moveTo>
                  <a:lnTo>
                    <a:pt x="1" y="1856"/>
                  </a:lnTo>
                  <a:lnTo>
                    <a:pt x="1857" y="1856"/>
                  </a:lnTo>
                  <a:lnTo>
                    <a:pt x="18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6"/>
            <p:cNvSpPr/>
            <p:nvPr/>
          </p:nvSpPr>
          <p:spPr>
            <a:xfrm>
              <a:off x="7459810" y="1310059"/>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a:off x="882252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6"/>
            <p:cNvSpPr/>
            <p:nvPr/>
          </p:nvSpPr>
          <p:spPr>
            <a:xfrm>
              <a:off x="8595338"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6"/>
            <p:cNvSpPr/>
            <p:nvPr/>
          </p:nvSpPr>
          <p:spPr>
            <a:xfrm>
              <a:off x="8368469" y="1493527"/>
              <a:ext cx="59191" cy="59159"/>
            </a:xfrm>
            <a:custGeom>
              <a:avLst/>
              <a:gdLst/>
              <a:ahLst/>
              <a:cxnLst/>
              <a:rect l="l" t="t" r="r" b="b"/>
              <a:pathLst>
                <a:path w="1848" h="1847" extrusionOk="0">
                  <a:moveTo>
                    <a:pt x="1" y="0"/>
                  </a:moveTo>
                  <a:lnTo>
                    <a:pt x="1"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6"/>
            <p:cNvSpPr/>
            <p:nvPr/>
          </p:nvSpPr>
          <p:spPr>
            <a:xfrm>
              <a:off x="8141312" y="1493527"/>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6"/>
            <p:cNvSpPr/>
            <p:nvPr/>
          </p:nvSpPr>
          <p:spPr>
            <a:xfrm>
              <a:off x="7914156" y="1493527"/>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6"/>
            <p:cNvSpPr/>
            <p:nvPr/>
          </p:nvSpPr>
          <p:spPr>
            <a:xfrm>
              <a:off x="7686967" y="1493527"/>
              <a:ext cx="59480" cy="59159"/>
            </a:xfrm>
            <a:custGeom>
              <a:avLst/>
              <a:gdLst/>
              <a:ahLst/>
              <a:cxnLst/>
              <a:rect l="l" t="t" r="r" b="b"/>
              <a:pathLst>
                <a:path w="1857" h="1847" extrusionOk="0">
                  <a:moveTo>
                    <a:pt x="1" y="0"/>
                  </a:moveTo>
                  <a:lnTo>
                    <a:pt x="1" y="1847"/>
                  </a:lnTo>
                  <a:lnTo>
                    <a:pt x="1857" y="1847"/>
                  </a:lnTo>
                  <a:lnTo>
                    <a:pt x="18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6"/>
            <p:cNvSpPr/>
            <p:nvPr/>
          </p:nvSpPr>
          <p:spPr>
            <a:xfrm>
              <a:off x="7459810" y="1493527"/>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4" name="Google Shape;1124;p26"/>
          <p:cNvGrpSpPr/>
          <p:nvPr/>
        </p:nvGrpSpPr>
        <p:grpSpPr>
          <a:xfrm rot="10800000">
            <a:off x="-2175" y="-98780"/>
            <a:ext cx="609243" cy="513505"/>
            <a:chOff x="4534959" y="3244799"/>
            <a:chExt cx="609243" cy="513505"/>
          </a:xfrm>
        </p:grpSpPr>
        <p:sp>
          <p:nvSpPr>
            <p:cNvPr id="1125" name="Google Shape;1125;p26"/>
            <p:cNvSpPr/>
            <p:nvPr/>
          </p:nvSpPr>
          <p:spPr>
            <a:xfrm>
              <a:off x="4534959"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6"/>
            <p:cNvSpPr/>
            <p:nvPr/>
          </p:nvSpPr>
          <p:spPr>
            <a:xfrm>
              <a:off x="4534959"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6"/>
            <p:cNvSpPr/>
            <p:nvPr/>
          </p:nvSpPr>
          <p:spPr>
            <a:xfrm>
              <a:off x="4534959"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6"/>
            <p:cNvSpPr/>
            <p:nvPr/>
          </p:nvSpPr>
          <p:spPr>
            <a:xfrm>
              <a:off x="4718138" y="3244799"/>
              <a:ext cx="59448" cy="59191"/>
            </a:xfrm>
            <a:custGeom>
              <a:avLst/>
              <a:gdLst/>
              <a:ahLst/>
              <a:cxnLst/>
              <a:rect l="l" t="t" r="r" b="b"/>
              <a:pathLst>
                <a:path w="1856" h="1848" extrusionOk="0">
                  <a:moveTo>
                    <a:pt x="0" y="1"/>
                  </a:moveTo>
                  <a:lnTo>
                    <a:pt x="0"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6"/>
            <p:cNvSpPr/>
            <p:nvPr/>
          </p:nvSpPr>
          <p:spPr>
            <a:xfrm>
              <a:off x="4718138" y="3471988"/>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6"/>
            <p:cNvSpPr/>
            <p:nvPr/>
          </p:nvSpPr>
          <p:spPr>
            <a:xfrm>
              <a:off x="4718138" y="369885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6"/>
            <p:cNvSpPr/>
            <p:nvPr/>
          </p:nvSpPr>
          <p:spPr>
            <a:xfrm>
              <a:off x="4901574" y="3244799"/>
              <a:ext cx="59480" cy="59191"/>
            </a:xfrm>
            <a:custGeom>
              <a:avLst/>
              <a:gdLst/>
              <a:ahLst/>
              <a:cxnLst/>
              <a:rect l="l" t="t" r="r" b="b"/>
              <a:pathLst>
                <a:path w="1857" h="1848" extrusionOk="0">
                  <a:moveTo>
                    <a:pt x="1" y="1"/>
                  </a:moveTo>
                  <a:lnTo>
                    <a:pt x="1" y="1847"/>
                  </a:lnTo>
                  <a:lnTo>
                    <a:pt x="1856" y="1847"/>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6"/>
            <p:cNvSpPr/>
            <p:nvPr/>
          </p:nvSpPr>
          <p:spPr>
            <a:xfrm>
              <a:off x="4901574" y="3471988"/>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6"/>
            <p:cNvSpPr/>
            <p:nvPr/>
          </p:nvSpPr>
          <p:spPr>
            <a:xfrm>
              <a:off x="4901574" y="369885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6"/>
            <p:cNvSpPr/>
            <p:nvPr/>
          </p:nvSpPr>
          <p:spPr>
            <a:xfrm>
              <a:off x="5085010" y="3244799"/>
              <a:ext cx="59191" cy="59191"/>
            </a:xfrm>
            <a:custGeom>
              <a:avLst/>
              <a:gdLst/>
              <a:ahLst/>
              <a:cxnLst/>
              <a:rect l="l" t="t" r="r" b="b"/>
              <a:pathLst>
                <a:path w="1848" h="1848" extrusionOk="0">
                  <a:moveTo>
                    <a:pt x="1" y="1"/>
                  </a:moveTo>
                  <a:lnTo>
                    <a:pt x="1" y="1847"/>
                  </a:lnTo>
                  <a:lnTo>
                    <a:pt x="1848" y="1847"/>
                  </a:lnTo>
                  <a:lnTo>
                    <a:pt x="18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6"/>
            <p:cNvSpPr/>
            <p:nvPr/>
          </p:nvSpPr>
          <p:spPr>
            <a:xfrm>
              <a:off x="5085010" y="3471988"/>
              <a:ext cx="59191" cy="59159"/>
            </a:xfrm>
            <a:custGeom>
              <a:avLst/>
              <a:gdLst/>
              <a:ahLst/>
              <a:cxnLst/>
              <a:rect l="l" t="t" r="r" b="b"/>
              <a:pathLst>
                <a:path w="1848" h="1847" extrusionOk="0">
                  <a:moveTo>
                    <a:pt x="1" y="0"/>
                  </a:moveTo>
                  <a:lnTo>
                    <a:pt x="1" y="1847"/>
                  </a:lnTo>
                  <a:lnTo>
                    <a:pt x="1848" y="1847"/>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6"/>
            <p:cNvSpPr/>
            <p:nvPr/>
          </p:nvSpPr>
          <p:spPr>
            <a:xfrm>
              <a:off x="5085010" y="3698857"/>
              <a:ext cx="59191" cy="59448"/>
            </a:xfrm>
            <a:custGeom>
              <a:avLst/>
              <a:gdLst/>
              <a:ahLst/>
              <a:cxnLst/>
              <a:rect l="l" t="t" r="r" b="b"/>
              <a:pathLst>
                <a:path w="1848" h="1856" extrusionOk="0">
                  <a:moveTo>
                    <a:pt x="1" y="0"/>
                  </a:moveTo>
                  <a:lnTo>
                    <a:pt x="1" y="1856"/>
                  </a:lnTo>
                  <a:lnTo>
                    <a:pt x="1848" y="1856"/>
                  </a:lnTo>
                  <a:lnTo>
                    <a:pt x="18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7" name="Google Shape;1137;p26"/>
          <p:cNvSpPr/>
          <p:nvPr/>
        </p:nvSpPr>
        <p:spPr>
          <a:xfrm rot="5400000" flipH="1">
            <a:off x="-728393" y="2314857"/>
            <a:ext cx="1793990" cy="480947"/>
          </a:xfrm>
          <a:custGeom>
            <a:avLst/>
            <a:gdLst/>
            <a:ahLst/>
            <a:cxnLst/>
            <a:rect l="l" t="t" r="r" b="b"/>
            <a:pathLst>
              <a:path w="26461" h="5737" fill="none" extrusionOk="0">
                <a:moveTo>
                  <a:pt x="26460" y="0"/>
                </a:moveTo>
                <a:lnTo>
                  <a:pt x="0" y="0"/>
                </a:lnTo>
                <a:lnTo>
                  <a:pt x="0" y="5736"/>
                </a:lnTo>
                <a:lnTo>
                  <a:pt x="26460" y="5736"/>
                </a:lnTo>
                <a:close/>
              </a:path>
            </a:pathLst>
          </a:custGeom>
          <a:noFill/>
          <a:ln w="9525" cap="flat" cmpd="sng">
            <a:solidFill>
              <a:schemeClr val="l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6"/>
          <p:cNvSpPr/>
          <p:nvPr/>
        </p:nvSpPr>
        <p:spPr>
          <a:xfrm rot="10800000">
            <a:off x="8428922" y="62"/>
            <a:ext cx="715066" cy="534723"/>
          </a:xfrm>
          <a:custGeom>
            <a:avLst/>
            <a:gdLst/>
            <a:ahLst/>
            <a:cxnLst/>
            <a:rect l="l" t="t" r="r" b="b"/>
            <a:pathLst>
              <a:path w="54357" h="47925" extrusionOk="0">
                <a:moveTo>
                  <a:pt x="0" y="0"/>
                </a:moveTo>
                <a:lnTo>
                  <a:pt x="0" y="47924"/>
                </a:lnTo>
                <a:lnTo>
                  <a:pt x="54356" y="47924"/>
                </a:lnTo>
                <a:lnTo>
                  <a:pt x="543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6"/>
          <p:cNvSpPr/>
          <p:nvPr/>
        </p:nvSpPr>
        <p:spPr>
          <a:xfrm rot="10800000">
            <a:off x="6164569" y="4692721"/>
            <a:ext cx="2977156" cy="465181"/>
          </a:xfrm>
          <a:custGeom>
            <a:avLst/>
            <a:gdLst/>
            <a:ahLst/>
            <a:cxnLst/>
            <a:rect l="l" t="t" r="r" b="b"/>
            <a:pathLst>
              <a:path w="92949" h="28227" extrusionOk="0">
                <a:moveTo>
                  <a:pt x="0" y="1"/>
                </a:moveTo>
                <a:lnTo>
                  <a:pt x="0" y="28227"/>
                </a:lnTo>
                <a:lnTo>
                  <a:pt x="92949" y="28227"/>
                </a:lnTo>
                <a:lnTo>
                  <a:pt x="929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0" name="Google Shape;1140;p26"/>
          <p:cNvGrpSpPr/>
          <p:nvPr/>
        </p:nvGrpSpPr>
        <p:grpSpPr>
          <a:xfrm rot="10800000">
            <a:off x="8577077" y="1727818"/>
            <a:ext cx="426095" cy="1195007"/>
            <a:chOff x="268563" y="1557235"/>
            <a:chExt cx="426095" cy="1195007"/>
          </a:xfrm>
        </p:grpSpPr>
        <p:sp>
          <p:nvSpPr>
            <p:cNvPr id="1141" name="Google Shape;1141;p26"/>
            <p:cNvSpPr/>
            <p:nvPr/>
          </p:nvSpPr>
          <p:spPr>
            <a:xfrm>
              <a:off x="268563" y="1557235"/>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6"/>
            <p:cNvSpPr/>
            <p:nvPr/>
          </p:nvSpPr>
          <p:spPr>
            <a:xfrm>
              <a:off x="268563" y="1784391"/>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6"/>
            <p:cNvSpPr/>
            <p:nvPr/>
          </p:nvSpPr>
          <p:spPr>
            <a:xfrm>
              <a:off x="268563" y="2011548"/>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6"/>
            <p:cNvSpPr/>
            <p:nvPr/>
          </p:nvSpPr>
          <p:spPr>
            <a:xfrm>
              <a:off x="268563" y="223873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6"/>
            <p:cNvSpPr/>
            <p:nvPr/>
          </p:nvSpPr>
          <p:spPr>
            <a:xfrm>
              <a:off x="268563" y="2465894"/>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6"/>
            <p:cNvSpPr/>
            <p:nvPr/>
          </p:nvSpPr>
          <p:spPr>
            <a:xfrm>
              <a:off x="268563" y="2693050"/>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6"/>
            <p:cNvSpPr/>
            <p:nvPr/>
          </p:nvSpPr>
          <p:spPr>
            <a:xfrm>
              <a:off x="452030" y="1557235"/>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6"/>
            <p:cNvSpPr/>
            <p:nvPr/>
          </p:nvSpPr>
          <p:spPr>
            <a:xfrm>
              <a:off x="452030" y="1784391"/>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6"/>
            <p:cNvSpPr/>
            <p:nvPr/>
          </p:nvSpPr>
          <p:spPr>
            <a:xfrm>
              <a:off x="452030" y="2011548"/>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6"/>
            <p:cNvSpPr/>
            <p:nvPr/>
          </p:nvSpPr>
          <p:spPr>
            <a:xfrm>
              <a:off x="452030" y="223873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6"/>
            <p:cNvSpPr/>
            <p:nvPr/>
          </p:nvSpPr>
          <p:spPr>
            <a:xfrm>
              <a:off x="452030" y="2465894"/>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6"/>
            <p:cNvSpPr/>
            <p:nvPr/>
          </p:nvSpPr>
          <p:spPr>
            <a:xfrm>
              <a:off x="452030" y="2693050"/>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6"/>
            <p:cNvSpPr/>
            <p:nvPr/>
          </p:nvSpPr>
          <p:spPr>
            <a:xfrm>
              <a:off x="635466" y="1557235"/>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6"/>
            <p:cNvSpPr/>
            <p:nvPr/>
          </p:nvSpPr>
          <p:spPr>
            <a:xfrm>
              <a:off x="635466" y="1784391"/>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6"/>
            <p:cNvSpPr/>
            <p:nvPr/>
          </p:nvSpPr>
          <p:spPr>
            <a:xfrm>
              <a:off x="635466" y="2011548"/>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6"/>
            <p:cNvSpPr/>
            <p:nvPr/>
          </p:nvSpPr>
          <p:spPr>
            <a:xfrm>
              <a:off x="635466" y="2238737"/>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6"/>
            <p:cNvSpPr/>
            <p:nvPr/>
          </p:nvSpPr>
          <p:spPr>
            <a:xfrm>
              <a:off x="635466" y="2465894"/>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6"/>
            <p:cNvSpPr/>
            <p:nvPr/>
          </p:nvSpPr>
          <p:spPr>
            <a:xfrm>
              <a:off x="635466" y="2693050"/>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Playfair Display"/>
              <a:buNone/>
              <a:defRPr sz="3500">
                <a:solidFill>
                  <a:schemeClr val="accent1"/>
                </a:solidFill>
                <a:latin typeface="Playfair Display"/>
                <a:ea typeface="Playfair Display"/>
                <a:cs typeface="Playfair Display"/>
                <a:sym typeface="Playfair Display"/>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lt1"/>
              </a:buClr>
              <a:buSzPts val="1200"/>
              <a:buFont typeface="Lato"/>
              <a:buChar char="●"/>
              <a:defRPr sz="1200">
                <a:solidFill>
                  <a:schemeClr val="lt1"/>
                </a:solidFill>
                <a:latin typeface="Lato"/>
                <a:ea typeface="Lato"/>
                <a:cs typeface="Lato"/>
                <a:sym typeface="Lato"/>
              </a:defRPr>
            </a:lvl1pPr>
            <a:lvl2pPr marL="914400" lvl="1" indent="-304800">
              <a:lnSpc>
                <a:spcPct val="100000"/>
              </a:lnSpc>
              <a:spcBef>
                <a:spcPts val="1600"/>
              </a:spcBef>
              <a:spcAft>
                <a:spcPts val="0"/>
              </a:spcAft>
              <a:buClr>
                <a:schemeClr val="lt1"/>
              </a:buClr>
              <a:buSzPts val="1200"/>
              <a:buFont typeface="Lato"/>
              <a:buChar char="○"/>
              <a:defRPr sz="1200">
                <a:solidFill>
                  <a:schemeClr val="lt1"/>
                </a:solidFill>
                <a:latin typeface="Lato"/>
                <a:ea typeface="Lato"/>
                <a:cs typeface="Lato"/>
                <a:sym typeface="Lato"/>
              </a:defRPr>
            </a:lvl2pPr>
            <a:lvl3pPr marL="1371600" lvl="2" indent="-304800">
              <a:lnSpc>
                <a:spcPct val="100000"/>
              </a:lnSpc>
              <a:spcBef>
                <a:spcPts val="1600"/>
              </a:spcBef>
              <a:spcAft>
                <a:spcPts val="0"/>
              </a:spcAft>
              <a:buClr>
                <a:schemeClr val="lt1"/>
              </a:buClr>
              <a:buSzPts val="1200"/>
              <a:buFont typeface="Lato"/>
              <a:buChar char="■"/>
              <a:defRPr sz="1200">
                <a:solidFill>
                  <a:schemeClr val="lt1"/>
                </a:solidFill>
                <a:latin typeface="Lato"/>
                <a:ea typeface="Lato"/>
                <a:cs typeface="Lato"/>
                <a:sym typeface="Lato"/>
              </a:defRPr>
            </a:lvl3pPr>
            <a:lvl4pPr marL="1828800" lvl="3" indent="-304800">
              <a:lnSpc>
                <a:spcPct val="100000"/>
              </a:lnSpc>
              <a:spcBef>
                <a:spcPts val="1600"/>
              </a:spcBef>
              <a:spcAft>
                <a:spcPts val="0"/>
              </a:spcAft>
              <a:buClr>
                <a:schemeClr val="lt1"/>
              </a:buClr>
              <a:buSzPts val="1200"/>
              <a:buFont typeface="Lato"/>
              <a:buChar char="●"/>
              <a:defRPr sz="1200">
                <a:solidFill>
                  <a:schemeClr val="lt1"/>
                </a:solidFill>
                <a:latin typeface="Lato"/>
                <a:ea typeface="Lato"/>
                <a:cs typeface="Lato"/>
                <a:sym typeface="Lato"/>
              </a:defRPr>
            </a:lvl4pPr>
            <a:lvl5pPr marL="2286000" lvl="4" indent="-304800">
              <a:lnSpc>
                <a:spcPct val="100000"/>
              </a:lnSpc>
              <a:spcBef>
                <a:spcPts val="1600"/>
              </a:spcBef>
              <a:spcAft>
                <a:spcPts val="0"/>
              </a:spcAft>
              <a:buClr>
                <a:schemeClr val="lt1"/>
              </a:buClr>
              <a:buSzPts val="1200"/>
              <a:buFont typeface="Lato"/>
              <a:buChar char="○"/>
              <a:defRPr sz="1200">
                <a:solidFill>
                  <a:schemeClr val="lt1"/>
                </a:solidFill>
                <a:latin typeface="Lato"/>
                <a:ea typeface="Lato"/>
                <a:cs typeface="Lato"/>
                <a:sym typeface="Lato"/>
              </a:defRPr>
            </a:lvl5pPr>
            <a:lvl6pPr marL="2743200" lvl="5" indent="-304800">
              <a:lnSpc>
                <a:spcPct val="100000"/>
              </a:lnSpc>
              <a:spcBef>
                <a:spcPts val="1600"/>
              </a:spcBef>
              <a:spcAft>
                <a:spcPts val="0"/>
              </a:spcAft>
              <a:buClr>
                <a:schemeClr val="lt1"/>
              </a:buClr>
              <a:buSzPts val="1200"/>
              <a:buFont typeface="Lato"/>
              <a:buChar char="■"/>
              <a:defRPr sz="1200">
                <a:solidFill>
                  <a:schemeClr val="lt1"/>
                </a:solidFill>
                <a:latin typeface="Lato"/>
                <a:ea typeface="Lato"/>
                <a:cs typeface="Lato"/>
                <a:sym typeface="Lato"/>
              </a:defRPr>
            </a:lvl6pPr>
            <a:lvl7pPr marL="3200400" lvl="6" indent="-304800">
              <a:lnSpc>
                <a:spcPct val="100000"/>
              </a:lnSpc>
              <a:spcBef>
                <a:spcPts val="1600"/>
              </a:spcBef>
              <a:spcAft>
                <a:spcPts val="0"/>
              </a:spcAft>
              <a:buClr>
                <a:schemeClr val="lt1"/>
              </a:buClr>
              <a:buSzPts val="1200"/>
              <a:buFont typeface="Lato"/>
              <a:buChar char="●"/>
              <a:defRPr sz="1200">
                <a:solidFill>
                  <a:schemeClr val="lt1"/>
                </a:solidFill>
                <a:latin typeface="Lato"/>
                <a:ea typeface="Lato"/>
                <a:cs typeface="Lato"/>
                <a:sym typeface="Lato"/>
              </a:defRPr>
            </a:lvl7pPr>
            <a:lvl8pPr marL="3657600" lvl="7" indent="-304800">
              <a:lnSpc>
                <a:spcPct val="100000"/>
              </a:lnSpc>
              <a:spcBef>
                <a:spcPts val="1600"/>
              </a:spcBef>
              <a:spcAft>
                <a:spcPts val="0"/>
              </a:spcAft>
              <a:buClr>
                <a:schemeClr val="lt1"/>
              </a:buClr>
              <a:buSzPts val="1200"/>
              <a:buFont typeface="Lato"/>
              <a:buChar char="○"/>
              <a:defRPr sz="1200">
                <a:solidFill>
                  <a:schemeClr val="lt1"/>
                </a:solidFill>
                <a:latin typeface="Lato"/>
                <a:ea typeface="Lato"/>
                <a:cs typeface="Lato"/>
                <a:sym typeface="Lato"/>
              </a:defRPr>
            </a:lvl8pPr>
            <a:lvl9pPr marL="4114800" lvl="8" indent="-304800">
              <a:lnSpc>
                <a:spcPct val="100000"/>
              </a:lnSpc>
              <a:spcBef>
                <a:spcPts val="1600"/>
              </a:spcBef>
              <a:spcAft>
                <a:spcPts val="1600"/>
              </a:spcAft>
              <a:buClr>
                <a:schemeClr val="lt1"/>
              </a:buClr>
              <a:buSzPts val="1200"/>
              <a:buFont typeface="Lato"/>
              <a:buChar char="■"/>
              <a:defRPr sz="1200">
                <a:solidFill>
                  <a:schemeClr val="lt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5" r:id="rId5"/>
    <p:sldLayoutId id="2147483658" r:id="rId6"/>
    <p:sldLayoutId id="2147483660" r:id="rId7"/>
    <p:sldLayoutId id="2147483661" r:id="rId8"/>
    <p:sldLayoutId id="2147483672" r:id="rId9"/>
    <p:sldLayoutId id="2147483678" r:id="rId10"/>
    <p:sldLayoutId id="2147483679" r:id="rId11"/>
    <p:sldLayoutId id="2147483684"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499"/>
        <p:cNvGrpSpPr/>
        <p:nvPr/>
      </p:nvGrpSpPr>
      <p:grpSpPr>
        <a:xfrm>
          <a:off x="0" y="0"/>
          <a:ext cx="0" cy="0"/>
          <a:chOff x="0" y="0"/>
          <a:chExt cx="0" cy="0"/>
        </a:xfrm>
      </p:grpSpPr>
      <p:sp>
        <p:nvSpPr>
          <p:cNvPr id="1500" name="Google Shape;1500;p34"/>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501" name="Google Shape;1501;p34"/>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1" r:id="rId1"/>
    <p:sldLayoutId id="214748368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‹N°›</a:t>
            </a:fld>
            <a:endParaRPr lang="en-GB"/>
          </a:p>
        </p:txBody>
      </p:sp>
    </p:spTree>
    <p:extLst>
      <p:ext uri="{BB962C8B-B14F-4D97-AF65-F5344CB8AC3E}">
        <p14:creationId xmlns:p14="http://schemas.microsoft.com/office/powerpoint/2010/main" val="3806909764"/>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8.sv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6.xml"/><Relationship Id="rId5" Type="http://schemas.openxmlformats.org/officeDocument/2006/relationships/image" Target="../media/image8.sv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freepik.com/free-vector/flat-lawyers-day-background_21780870.htm/?utm_source=slidesgo_template&amp;utm_medium=referral-link&amp;utm_campaign=sg_resources&amp;utm_content=freepi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freepik.com/free-photo/close-up-adults-shaking-hands-office_6276058.htm/?utm_source=slidesgo_template&amp;utm_medium=referral-link&amp;utm_campaign=sg_resources&amp;utm_content=freepi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1509" name="Google Shape;1509;p37"/>
          <p:cNvSpPr txBox="1">
            <a:spLocks noGrp="1"/>
          </p:cNvSpPr>
          <p:nvPr>
            <p:ph type="ctrTitle"/>
          </p:nvPr>
        </p:nvSpPr>
        <p:spPr>
          <a:xfrm>
            <a:off x="1035990" y="1603029"/>
            <a:ext cx="4810732" cy="1443300"/>
          </a:xfrm>
          <a:prstGeom prst="rect">
            <a:avLst/>
          </a:prstGeom>
        </p:spPr>
        <p:txBody>
          <a:bodyPr spcFirstLastPara="1" wrap="square" lIns="91425" tIns="91425" rIns="91425" bIns="91425" anchor="b" anchorCtr="0">
            <a:noAutofit/>
          </a:bodyPr>
          <a:lstStyle/>
          <a:p>
            <a:pPr marL="0" lvl="0" indent="0" algn="l" rtl="0">
              <a:spcBef>
                <a:spcPts val="0"/>
              </a:spcBef>
              <a:spcAft>
                <a:spcPts val="200"/>
              </a:spcAft>
              <a:buNone/>
            </a:pPr>
            <a:r>
              <a:rPr lang="fr-FR" dirty="0">
                <a:solidFill>
                  <a:schemeClr val="tx2"/>
                </a:solidFill>
              </a:rPr>
              <a:t>Substance over form in Group Taxation</a:t>
            </a:r>
            <a:endParaRPr dirty="0">
              <a:solidFill>
                <a:schemeClr val="tx2"/>
              </a:solidFill>
            </a:endParaRPr>
          </a:p>
        </p:txBody>
      </p:sp>
      <p:sp>
        <p:nvSpPr>
          <p:cNvPr id="1510" name="Google Shape;1510;p37"/>
          <p:cNvSpPr txBox="1">
            <a:spLocks noGrp="1"/>
          </p:cNvSpPr>
          <p:nvPr>
            <p:ph type="subTitle" idx="1"/>
          </p:nvPr>
        </p:nvSpPr>
        <p:spPr>
          <a:xfrm>
            <a:off x="1035989" y="3046304"/>
            <a:ext cx="4689157" cy="409500"/>
          </a:xfrm>
          <a:prstGeom prst="rect">
            <a:avLst/>
          </a:prstGeom>
        </p:spPr>
        <p:txBody>
          <a:bodyPr spcFirstLastPara="1" wrap="square" lIns="91425" tIns="91425" rIns="91425" bIns="91425" anchor="t" anchorCtr="0">
            <a:noAutofit/>
          </a:bodyPr>
          <a:lstStyle/>
          <a:p>
            <a:r>
              <a:rPr lang="fr-FR" dirty="0" err="1"/>
              <a:t>University</a:t>
            </a:r>
            <a:r>
              <a:rPr lang="fr-FR" dirty="0"/>
              <a:t> Jean Moulin Lyon III</a:t>
            </a:r>
          </a:p>
          <a:p>
            <a:endParaRPr lang="fr-FR" dirty="0"/>
          </a:p>
          <a:p>
            <a:r>
              <a:rPr lang="fr-FR" dirty="0"/>
              <a:t>International tax </a:t>
            </a:r>
            <a:r>
              <a:rPr lang="fr-FR" dirty="0" err="1"/>
              <a:t>vocabulary</a:t>
            </a:r>
            <a:r>
              <a:rPr lang="fr-FR" dirty="0"/>
              <a:t> and </a:t>
            </a:r>
            <a:r>
              <a:rPr lang="fr-FR" dirty="0" err="1"/>
              <a:t>principles</a:t>
            </a:r>
            <a:r>
              <a:rPr lang="fr-FR" dirty="0"/>
              <a:t> </a:t>
            </a:r>
            <a:r>
              <a:rPr lang="fr-FR" dirty="0" err="1"/>
              <a:t>seminar</a:t>
            </a:r>
            <a:endParaRPr lang="fr-FR" dirty="0"/>
          </a:p>
          <a:p>
            <a:r>
              <a:rPr lang="fr-FR" dirty="0"/>
              <a:t>March 13th – 14th, 2025 </a:t>
            </a:r>
          </a:p>
          <a:p>
            <a:endParaRPr lang="fr-FR" dirty="0"/>
          </a:p>
          <a:p>
            <a:r>
              <a:rPr lang="fr-FR" dirty="0">
                <a:solidFill>
                  <a:schemeClr val="tx1">
                    <a:lumMod val="50000"/>
                    <a:lumOff val="50000"/>
                  </a:schemeClr>
                </a:solidFill>
              </a:rPr>
              <a:t>Florian BENEZET – </a:t>
            </a:r>
            <a:r>
              <a:rPr lang="fr-FR" dirty="0" err="1">
                <a:solidFill>
                  <a:schemeClr val="tx1">
                    <a:lumMod val="50000"/>
                    <a:lumOff val="50000"/>
                  </a:schemeClr>
                </a:solidFill>
              </a:rPr>
              <a:t>Rédouane</a:t>
            </a:r>
            <a:r>
              <a:rPr lang="fr-FR" dirty="0">
                <a:solidFill>
                  <a:schemeClr val="tx1">
                    <a:lumMod val="50000"/>
                    <a:lumOff val="50000"/>
                  </a:schemeClr>
                </a:solidFill>
              </a:rPr>
              <a:t> FLORE – Lily ROLLAND </a:t>
            </a:r>
          </a:p>
          <a:p>
            <a:endParaRPr lang="fr-FR" dirty="0"/>
          </a:p>
        </p:txBody>
      </p:sp>
      <p:grpSp>
        <p:nvGrpSpPr>
          <p:cNvPr id="1511" name="Google Shape;1511;p37"/>
          <p:cNvGrpSpPr/>
          <p:nvPr/>
        </p:nvGrpSpPr>
        <p:grpSpPr>
          <a:xfrm>
            <a:off x="6004622" y="1651088"/>
            <a:ext cx="1580150" cy="1204800"/>
            <a:chOff x="3215075" y="2584600"/>
            <a:chExt cx="1580150" cy="1204800"/>
          </a:xfrm>
        </p:grpSpPr>
        <p:sp>
          <p:nvSpPr>
            <p:cNvPr id="1512" name="Google Shape;1512;p37"/>
            <p:cNvSpPr/>
            <p:nvPr/>
          </p:nvSpPr>
          <p:spPr>
            <a:xfrm>
              <a:off x="4018400" y="2757025"/>
              <a:ext cx="708650" cy="124075"/>
            </a:xfrm>
            <a:custGeom>
              <a:avLst/>
              <a:gdLst/>
              <a:ahLst/>
              <a:cxnLst/>
              <a:rect l="l" t="t" r="r" b="b"/>
              <a:pathLst>
                <a:path w="28346" h="4963" extrusionOk="0">
                  <a:moveTo>
                    <a:pt x="3237" y="0"/>
                  </a:moveTo>
                  <a:cubicBezTo>
                    <a:pt x="2171" y="0"/>
                    <a:pt x="1096" y="30"/>
                    <a:pt x="1" y="80"/>
                  </a:cubicBezTo>
                  <a:lnTo>
                    <a:pt x="1" y="3836"/>
                  </a:lnTo>
                  <a:cubicBezTo>
                    <a:pt x="1" y="3836"/>
                    <a:pt x="1657" y="2907"/>
                    <a:pt x="5325" y="2907"/>
                  </a:cubicBezTo>
                  <a:cubicBezTo>
                    <a:pt x="6780" y="2907"/>
                    <a:pt x="8551" y="3053"/>
                    <a:pt x="10661" y="3461"/>
                  </a:cubicBezTo>
                  <a:cubicBezTo>
                    <a:pt x="14451" y="4198"/>
                    <a:pt x="19448" y="4963"/>
                    <a:pt x="23099" y="4963"/>
                  </a:cubicBezTo>
                  <a:cubicBezTo>
                    <a:pt x="26212" y="4963"/>
                    <a:pt x="28346" y="4406"/>
                    <a:pt x="27915" y="2801"/>
                  </a:cubicBezTo>
                  <a:cubicBezTo>
                    <a:pt x="27866" y="2621"/>
                    <a:pt x="27706" y="2517"/>
                    <a:pt x="27547" y="2517"/>
                  </a:cubicBezTo>
                  <a:cubicBezTo>
                    <a:pt x="27446" y="2517"/>
                    <a:pt x="27345" y="2559"/>
                    <a:pt x="27272" y="2649"/>
                  </a:cubicBezTo>
                  <a:cubicBezTo>
                    <a:pt x="26798" y="3221"/>
                    <a:pt x="25762" y="4063"/>
                    <a:pt x="23771" y="4063"/>
                  </a:cubicBezTo>
                  <a:cubicBezTo>
                    <a:pt x="22690" y="4063"/>
                    <a:pt x="21326" y="3815"/>
                    <a:pt x="19618" y="3140"/>
                  </a:cubicBezTo>
                  <a:cubicBezTo>
                    <a:pt x="13449" y="703"/>
                    <a:pt x="8448" y="0"/>
                    <a:pt x="3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7"/>
            <p:cNvSpPr/>
            <p:nvPr/>
          </p:nvSpPr>
          <p:spPr>
            <a:xfrm>
              <a:off x="3309775" y="2757025"/>
              <a:ext cx="708650" cy="124075"/>
            </a:xfrm>
            <a:custGeom>
              <a:avLst/>
              <a:gdLst/>
              <a:ahLst/>
              <a:cxnLst/>
              <a:rect l="l" t="t" r="r" b="b"/>
              <a:pathLst>
                <a:path w="28346" h="4963" extrusionOk="0">
                  <a:moveTo>
                    <a:pt x="25109" y="0"/>
                  </a:moveTo>
                  <a:cubicBezTo>
                    <a:pt x="19898" y="0"/>
                    <a:pt x="14897" y="703"/>
                    <a:pt x="8728" y="3140"/>
                  </a:cubicBezTo>
                  <a:cubicBezTo>
                    <a:pt x="7020" y="3815"/>
                    <a:pt x="5657" y="4063"/>
                    <a:pt x="4575" y="4063"/>
                  </a:cubicBezTo>
                  <a:cubicBezTo>
                    <a:pt x="2584" y="4063"/>
                    <a:pt x="1548" y="3221"/>
                    <a:pt x="1074" y="2649"/>
                  </a:cubicBezTo>
                  <a:cubicBezTo>
                    <a:pt x="1001" y="2559"/>
                    <a:pt x="900" y="2517"/>
                    <a:pt x="799" y="2517"/>
                  </a:cubicBezTo>
                  <a:cubicBezTo>
                    <a:pt x="640" y="2517"/>
                    <a:pt x="481" y="2621"/>
                    <a:pt x="432" y="2801"/>
                  </a:cubicBezTo>
                  <a:cubicBezTo>
                    <a:pt x="1" y="4406"/>
                    <a:pt x="2134" y="4963"/>
                    <a:pt x="5248" y="4963"/>
                  </a:cubicBezTo>
                  <a:cubicBezTo>
                    <a:pt x="8898" y="4963"/>
                    <a:pt x="13896" y="4198"/>
                    <a:pt x="17685" y="3461"/>
                  </a:cubicBezTo>
                  <a:cubicBezTo>
                    <a:pt x="19795" y="3053"/>
                    <a:pt x="21566" y="2907"/>
                    <a:pt x="23021" y="2907"/>
                  </a:cubicBezTo>
                  <a:cubicBezTo>
                    <a:pt x="26690" y="2907"/>
                    <a:pt x="28346" y="3836"/>
                    <a:pt x="28346" y="3836"/>
                  </a:cubicBezTo>
                  <a:lnTo>
                    <a:pt x="28346" y="80"/>
                  </a:lnTo>
                  <a:cubicBezTo>
                    <a:pt x="27250" y="30"/>
                    <a:pt x="26175" y="0"/>
                    <a:pt x="25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7"/>
            <p:cNvSpPr/>
            <p:nvPr/>
          </p:nvSpPr>
          <p:spPr>
            <a:xfrm>
              <a:off x="3946150" y="2723775"/>
              <a:ext cx="139850" cy="983775"/>
            </a:xfrm>
            <a:custGeom>
              <a:avLst/>
              <a:gdLst/>
              <a:ahLst/>
              <a:cxnLst/>
              <a:rect l="l" t="t" r="r" b="b"/>
              <a:pathLst>
                <a:path w="5594" h="39351" extrusionOk="0">
                  <a:moveTo>
                    <a:pt x="2944" y="0"/>
                  </a:moveTo>
                  <a:cubicBezTo>
                    <a:pt x="2275" y="0"/>
                    <a:pt x="1722" y="527"/>
                    <a:pt x="1695" y="1196"/>
                  </a:cubicBezTo>
                  <a:lnTo>
                    <a:pt x="1669" y="1660"/>
                  </a:lnTo>
                  <a:lnTo>
                    <a:pt x="1642" y="2266"/>
                  </a:lnTo>
                  <a:lnTo>
                    <a:pt x="1517" y="4978"/>
                  </a:lnTo>
                  <a:lnTo>
                    <a:pt x="518" y="26906"/>
                  </a:lnTo>
                  <a:lnTo>
                    <a:pt x="500" y="27183"/>
                  </a:lnTo>
                  <a:lnTo>
                    <a:pt x="482" y="27611"/>
                  </a:lnTo>
                  <a:lnTo>
                    <a:pt x="446" y="28423"/>
                  </a:lnTo>
                  <a:lnTo>
                    <a:pt x="429" y="28851"/>
                  </a:lnTo>
                  <a:lnTo>
                    <a:pt x="411" y="29127"/>
                  </a:lnTo>
                  <a:lnTo>
                    <a:pt x="72" y="36487"/>
                  </a:lnTo>
                  <a:cubicBezTo>
                    <a:pt x="0" y="38048"/>
                    <a:pt x="1240" y="39351"/>
                    <a:pt x="2802" y="39351"/>
                  </a:cubicBezTo>
                  <a:cubicBezTo>
                    <a:pt x="4354" y="39351"/>
                    <a:pt x="5594" y="38057"/>
                    <a:pt x="5531" y="36514"/>
                  </a:cubicBezTo>
                  <a:lnTo>
                    <a:pt x="5255" y="29127"/>
                  </a:lnTo>
                  <a:lnTo>
                    <a:pt x="5237" y="28851"/>
                  </a:lnTo>
                  <a:lnTo>
                    <a:pt x="5228" y="28423"/>
                  </a:lnTo>
                  <a:lnTo>
                    <a:pt x="5192" y="27611"/>
                  </a:lnTo>
                  <a:lnTo>
                    <a:pt x="5175" y="27183"/>
                  </a:lnTo>
                  <a:lnTo>
                    <a:pt x="5166" y="26906"/>
                  </a:lnTo>
                  <a:lnTo>
                    <a:pt x="4345" y="4960"/>
                  </a:lnTo>
                  <a:lnTo>
                    <a:pt x="4238" y="2195"/>
                  </a:lnTo>
                  <a:lnTo>
                    <a:pt x="4220" y="1660"/>
                  </a:lnTo>
                  <a:lnTo>
                    <a:pt x="4202" y="1214"/>
                  </a:lnTo>
                  <a:cubicBezTo>
                    <a:pt x="4184" y="875"/>
                    <a:pt x="4042" y="571"/>
                    <a:pt x="3819" y="357"/>
                  </a:cubicBezTo>
                  <a:cubicBezTo>
                    <a:pt x="3587" y="134"/>
                    <a:pt x="3283" y="0"/>
                    <a:pt x="29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7"/>
            <p:cNvSpPr/>
            <p:nvPr/>
          </p:nvSpPr>
          <p:spPr>
            <a:xfrm>
              <a:off x="3965550" y="2584600"/>
              <a:ext cx="108200" cy="97725"/>
            </a:xfrm>
            <a:custGeom>
              <a:avLst/>
              <a:gdLst/>
              <a:ahLst/>
              <a:cxnLst/>
              <a:rect l="l" t="t" r="r" b="b"/>
              <a:pathLst>
                <a:path w="4328" h="3909" extrusionOk="0">
                  <a:moveTo>
                    <a:pt x="2168" y="1"/>
                  </a:moveTo>
                  <a:cubicBezTo>
                    <a:pt x="2168" y="1"/>
                    <a:pt x="0" y="3908"/>
                    <a:pt x="2168" y="3908"/>
                  </a:cubicBezTo>
                  <a:cubicBezTo>
                    <a:pt x="4327" y="3908"/>
                    <a:pt x="2168" y="1"/>
                    <a:pt x="21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7"/>
            <p:cNvSpPr/>
            <p:nvPr/>
          </p:nvSpPr>
          <p:spPr>
            <a:xfrm>
              <a:off x="3984275" y="2608475"/>
              <a:ext cx="70500" cy="63800"/>
            </a:xfrm>
            <a:custGeom>
              <a:avLst/>
              <a:gdLst/>
              <a:ahLst/>
              <a:cxnLst/>
              <a:rect l="l" t="t" r="r" b="b"/>
              <a:pathLst>
                <a:path w="2820" h="2552" extrusionOk="0">
                  <a:moveTo>
                    <a:pt x="1410" y="0"/>
                  </a:moveTo>
                  <a:cubicBezTo>
                    <a:pt x="1410" y="0"/>
                    <a:pt x="1" y="2552"/>
                    <a:pt x="1410" y="2552"/>
                  </a:cubicBezTo>
                  <a:cubicBezTo>
                    <a:pt x="2820" y="2552"/>
                    <a:pt x="1410" y="0"/>
                    <a:pt x="14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7"/>
            <p:cNvSpPr/>
            <p:nvPr/>
          </p:nvSpPr>
          <p:spPr>
            <a:xfrm>
              <a:off x="3963550" y="2668900"/>
              <a:ext cx="109750" cy="109750"/>
            </a:xfrm>
            <a:custGeom>
              <a:avLst/>
              <a:gdLst/>
              <a:ahLst/>
              <a:cxnLst/>
              <a:rect l="l" t="t" r="r" b="b"/>
              <a:pathLst>
                <a:path w="4390" h="4390" extrusionOk="0">
                  <a:moveTo>
                    <a:pt x="2195" y="1"/>
                  </a:moveTo>
                  <a:cubicBezTo>
                    <a:pt x="981" y="1"/>
                    <a:pt x="0" y="982"/>
                    <a:pt x="0" y="2195"/>
                  </a:cubicBezTo>
                  <a:cubicBezTo>
                    <a:pt x="0" y="3409"/>
                    <a:pt x="981" y="4390"/>
                    <a:pt x="2195" y="4390"/>
                  </a:cubicBezTo>
                  <a:cubicBezTo>
                    <a:pt x="3408" y="4390"/>
                    <a:pt x="4389" y="3409"/>
                    <a:pt x="4389" y="2195"/>
                  </a:cubicBezTo>
                  <a:cubicBezTo>
                    <a:pt x="4389" y="982"/>
                    <a:pt x="3408" y="1"/>
                    <a:pt x="2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7"/>
            <p:cNvSpPr/>
            <p:nvPr/>
          </p:nvSpPr>
          <p:spPr>
            <a:xfrm>
              <a:off x="3986725" y="2692100"/>
              <a:ext cx="63375" cy="63375"/>
            </a:xfrm>
            <a:custGeom>
              <a:avLst/>
              <a:gdLst/>
              <a:ahLst/>
              <a:cxnLst/>
              <a:rect l="l" t="t" r="r" b="b"/>
              <a:pathLst>
                <a:path w="2535" h="2535" extrusionOk="0">
                  <a:moveTo>
                    <a:pt x="1268" y="1"/>
                  </a:moveTo>
                  <a:cubicBezTo>
                    <a:pt x="572" y="1"/>
                    <a:pt x="1" y="572"/>
                    <a:pt x="1" y="1267"/>
                  </a:cubicBezTo>
                  <a:cubicBezTo>
                    <a:pt x="1" y="1963"/>
                    <a:pt x="572" y="2534"/>
                    <a:pt x="1268" y="2534"/>
                  </a:cubicBezTo>
                  <a:cubicBezTo>
                    <a:pt x="1964" y="2534"/>
                    <a:pt x="2535" y="1963"/>
                    <a:pt x="2535" y="1267"/>
                  </a:cubicBezTo>
                  <a:cubicBezTo>
                    <a:pt x="2535" y="572"/>
                    <a:pt x="1964" y="1"/>
                    <a:pt x="1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7"/>
            <p:cNvSpPr/>
            <p:nvPr/>
          </p:nvSpPr>
          <p:spPr>
            <a:xfrm>
              <a:off x="4569275" y="2878100"/>
              <a:ext cx="54900" cy="54900"/>
            </a:xfrm>
            <a:custGeom>
              <a:avLst/>
              <a:gdLst/>
              <a:ahLst/>
              <a:cxnLst/>
              <a:rect l="l" t="t" r="r" b="b"/>
              <a:pathLst>
                <a:path w="2196" h="2196" extrusionOk="0">
                  <a:moveTo>
                    <a:pt x="1098" y="242"/>
                  </a:moveTo>
                  <a:cubicBezTo>
                    <a:pt x="1571" y="242"/>
                    <a:pt x="1954" y="625"/>
                    <a:pt x="1954" y="1098"/>
                  </a:cubicBezTo>
                  <a:cubicBezTo>
                    <a:pt x="1954" y="1571"/>
                    <a:pt x="1571" y="1954"/>
                    <a:pt x="1098" y="1954"/>
                  </a:cubicBezTo>
                  <a:cubicBezTo>
                    <a:pt x="625" y="1954"/>
                    <a:pt x="242" y="1571"/>
                    <a:pt x="242" y="1098"/>
                  </a:cubicBezTo>
                  <a:cubicBezTo>
                    <a:pt x="242" y="625"/>
                    <a:pt x="625" y="242"/>
                    <a:pt x="1098" y="242"/>
                  </a:cubicBezTo>
                  <a:close/>
                  <a:moveTo>
                    <a:pt x="1098" y="1"/>
                  </a:moveTo>
                  <a:cubicBezTo>
                    <a:pt x="500" y="1"/>
                    <a:pt x="1" y="491"/>
                    <a:pt x="1" y="1098"/>
                  </a:cubicBezTo>
                  <a:cubicBezTo>
                    <a:pt x="1" y="1696"/>
                    <a:pt x="500" y="2195"/>
                    <a:pt x="1098" y="2195"/>
                  </a:cubicBezTo>
                  <a:cubicBezTo>
                    <a:pt x="1705" y="2195"/>
                    <a:pt x="2195" y="1696"/>
                    <a:pt x="2195" y="1098"/>
                  </a:cubicBezTo>
                  <a:cubicBezTo>
                    <a:pt x="2195" y="491"/>
                    <a:pt x="1705" y="1"/>
                    <a:pt x="1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7"/>
            <p:cNvSpPr/>
            <p:nvPr/>
          </p:nvSpPr>
          <p:spPr>
            <a:xfrm>
              <a:off x="4435250" y="2923475"/>
              <a:ext cx="152575" cy="468050"/>
            </a:xfrm>
            <a:custGeom>
              <a:avLst/>
              <a:gdLst/>
              <a:ahLst/>
              <a:cxnLst/>
              <a:rect l="l" t="t" r="r" b="b"/>
              <a:pathLst>
                <a:path w="6103" h="18722" extrusionOk="0">
                  <a:moveTo>
                    <a:pt x="5971" y="1"/>
                  </a:moveTo>
                  <a:cubicBezTo>
                    <a:pt x="5918" y="1"/>
                    <a:pt x="5867" y="34"/>
                    <a:pt x="5852" y="86"/>
                  </a:cubicBezTo>
                  <a:lnTo>
                    <a:pt x="27" y="18570"/>
                  </a:lnTo>
                  <a:cubicBezTo>
                    <a:pt x="0" y="18633"/>
                    <a:pt x="36" y="18704"/>
                    <a:pt x="98" y="18722"/>
                  </a:cubicBezTo>
                  <a:lnTo>
                    <a:pt x="134" y="18722"/>
                  </a:lnTo>
                  <a:cubicBezTo>
                    <a:pt x="188" y="18722"/>
                    <a:pt x="241" y="18695"/>
                    <a:pt x="250" y="18642"/>
                  </a:cubicBezTo>
                  <a:lnTo>
                    <a:pt x="6084" y="157"/>
                  </a:lnTo>
                  <a:cubicBezTo>
                    <a:pt x="6102" y="95"/>
                    <a:pt x="6066" y="23"/>
                    <a:pt x="6004" y="6"/>
                  </a:cubicBezTo>
                  <a:cubicBezTo>
                    <a:pt x="5993" y="2"/>
                    <a:pt x="5982" y="1"/>
                    <a:pt x="5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7"/>
            <p:cNvSpPr/>
            <p:nvPr/>
          </p:nvSpPr>
          <p:spPr>
            <a:xfrm>
              <a:off x="4604300" y="2925050"/>
              <a:ext cx="152575" cy="468050"/>
            </a:xfrm>
            <a:custGeom>
              <a:avLst/>
              <a:gdLst/>
              <a:ahLst/>
              <a:cxnLst/>
              <a:rect l="l" t="t" r="r" b="b"/>
              <a:pathLst>
                <a:path w="6103" h="18722" extrusionOk="0">
                  <a:moveTo>
                    <a:pt x="135" y="0"/>
                  </a:moveTo>
                  <a:cubicBezTo>
                    <a:pt x="123" y="0"/>
                    <a:pt x="111" y="2"/>
                    <a:pt x="98" y="5"/>
                  </a:cubicBezTo>
                  <a:cubicBezTo>
                    <a:pt x="36" y="23"/>
                    <a:pt x="0" y="94"/>
                    <a:pt x="27" y="157"/>
                  </a:cubicBezTo>
                  <a:lnTo>
                    <a:pt x="5853" y="18641"/>
                  </a:lnTo>
                  <a:cubicBezTo>
                    <a:pt x="5870" y="18695"/>
                    <a:pt x="5915" y="18721"/>
                    <a:pt x="5968" y="18721"/>
                  </a:cubicBezTo>
                  <a:lnTo>
                    <a:pt x="6004" y="18721"/>
                  </a:lnTo>
                  <a:cubicBezTo>
                    <a:pt x="6067" y="18703"/>
                    <a:pt x="6102" y="18632"/>
                    <a:pt x="6084" y="18570"/>
                  </a:cubicBezTo>
                  <a:lnTo>
                    <a:pt x="250" y="85"/>
                  </a:lnTo>
                  <a:cubicBezTo>
                    <a:pt x="235" y="34"/>
                    <a:pt x="190" y="0"/>
                    <a:pt x="1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7"/>
            <p:cNvSpPr/>
            <p:nvPr/>
          </p:nvSpPr>
          <p:spPr>
            <a:xfrm>
              <a:off x="4593825" y="2926950"/>
              <a:ext cx="6025" cy="464575"/>
            </a:xfrm>
            <a:custGeom>
              <a:avLst/>
              <a:gdLst/>
              <a:ahLst/>
              <a:cxnLst/>
              <a:rect l="l" t="t" r="r" b="b"/>
              <a:pathLst>
                <a:path w="241" h="18583" extrusionOk="0">
                  <a:moveTo>
                    <a:pt x="116" y="0"/>
                  </a:moveTo>
                  <a:cubicBezTo>
                    <a:pt x="54" y="0"/>
                    <a:pt x="0" y="54"/>
                    <a:pt x="0" y="116"/>
                  </a:cubicBezTo>
                  <a:lnTo>
                    <a:pt x="0" y="18467"/>
                  </a:lnTo>
                  <a:cubicBezTo>
                    <a:pt x="0" y="18529"/>
                    <a:pt x="54" y="18583"/>
                    <a:pt x="116" y="18583"/>
                  </a:cubicBezTo>
                  <a:cubicBezTo>
                    <a:pt x="187" y="18583"/>
                    <a:pt x="241" y="18529"/>
                    <a:pt x="241" y="18467"/>
                  </a:cubicBezTo>
                  <a:lnTo>
                    <a:pt x="241" y="116"/>
                  </a:lnTo>
                  <a:cubicBezTo>
                    <a:pt x="241" y="54"/>
                    <a:pt x="187"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7"/>
            <p:cNvSpPr/>
            <p:nvPr/>
          </p:nvSpPr>
          <p:spPr>
            <a:xfrm>
              <a:off x="4399100" y="3371425"/>
              <a:ext cx="396125" cy="163300"/>
            </a:xfrm>
            <a:custGeom>
              <a:avLst/>
              <a:gdLst/>
              <a:ahLst/>
              <a:cxnLst/>
              <a:rect l="l" t="t" r="r" b="b"/>
              <a:pathLst>
                <a:path w="15845" h="6532" extrusionOk="0">
                  <a:moveTo>
                    <a:pt x="1" y="1"/>
                  </a:moveTo>
                  <a:cubicBezTo>
                    <a:pt x="724" y="3721"/>
                    <a:pt x="3989" y="6531"/>
                    <a:pt x="7923" y="6531"/>
                  </a:cubicBezTo>
                  <a:cubicBezTo>
                    <a:pt x="11848" y="6531"/>
                    <a:pt x="15122" y="3721"/>
                    <a:pt x="15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7"/>
            <p:cNvSpPr/>
            <p:nvPr/>
          </p:nvSpPr>
          <p:spPr>
            <a:xfrm>
              <a:off x="4399100" y="3371425"/>
              <a:ext cx="396125" cy="163300"/>
            </a:xfrm>
            <a:custGeom>
              <a:avLst/>
              <a:gdLst/>
              <a:ahLst/>
              <a:cxnLst/>
              <a:rect l="l" t="t" r="r" b="b"/>
              <a:pathLst>
                <a:path w="15845" h="6532" extrusionOk="0">
                  <a:moveTo>
                    <a:pt x="13722" y="1"/>
                  </a:moveTo>
                  <a:cubicBezTo>
                    <a:pt x="11619" y="2133"/>
                    <a:pt x="9394" y="2844"/>
                    <a:pt x="7361" y="2844"/>
                  </a:cubicBezTo>
                  <a:cubicBezTo>
                    <a:pt x="3296" y="2844"/>
                    <a:pt x="1" y="1"/>
                    <a:pt x="1" y="1"/>
                  </a:cubicBezTo>
                  <a:lnTo>
                    <a:pt x="1" y="1"/>
                  </a:lnTo>
                  <a:cubicBezTo>
                    <a:pt x="724" y="3721"/>
                    <a:pt x="3989" y="6531"/>
                    <a:pt x="7923" y="6531"/>
                  </a:cubicBezTo>
                  <a:cubicBezTo>
                    <a:pt x="11848" y="6531"/>
                    <a:pt x="15122" y="3721"/>
                    <a:pt x="1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7"/>
            <p:cNvSpPr/>
            <p:nvPr/>
          </p:nvSpPr>
          <p:spPr>
            <a:xfrm>
              <a:off x="3385450" y="2878100"/>
              <a:ext cx="54900" cy="54900"/>
            </a:xfrm>
            <a:custGeom>
              <a:avLst/>
              <a:gdLst/>
              <a:ahLst/>
              <a:cxnLst/>
              <a:rect l="l" t="t" r="r" b="b"/>
              <a:pathLst>
                <a:path w="2196" h="2196" extrusionOk="0">
                  <a:moveTo>
                    <a:pt x="1098" y="242"/>
                  </a:moveTo>
                  <a:cubicBezTo>
                    <a:pt x="1571" y="242"/>
                    <a:pt x="1955" y="625"/>
                    <a:pt x="1955" y="1098"/>
                  </a:cubicBezTo>
                  <a:cubicBezTo>
                    <a:pt x="1955" y="1571"/>
                    <a:pt x="1571" y="1954"/>
                    <a:pt x="1098" y="1954"/>
                  </a:cubicBezTo>
                  <a:cubicBezTo>
                    <a:pt x="625" y="1954"/>
                    <a:pt x="242" y="1571"/>
                    <a:pt x="242" y="1098"/>
                  </a:cubicBezTo>
                  <a:cubicBezTo>
                    <a:pt x="242" y="625"/>
                    <a:pt x="625" y="242"/>
                    <a:pt x="1098" y="242"/>
                  </a:cubicBezTo>
                  <a:close/>
                  <a:moveTo>
                    <a:pt x="1098" y="1"/>
                  </a:moveTo>
                  <a:cubicBezTo>
                    <a:pt x="491" y="1"/>
                    <a:pt x="1" y="491"/>
                    <a:pt x="1" y="1098"/>
                  </a:cubicBezTo>
                  <a:cubicBezTo>
                    <a:pt x="1" y="1696"/>
                    <a:pt x="491" y="2195"/>
                    <a:pt x="1098" y="2195"/>
                  </a:cubicBezTo>
                  <a:cubicBezTo>
                    <a:pt x="1705" y="2195"/>
                    <a:pt x="2195" y="1696"/>
                    <a:pt x="2195" y="1098"/>
                  </a:cubicBezTo>
                  <a:cubicBezTo>
                    <a:pt x="2195" y="491"/>
                    <a:pt x="1705" y="1"/>
                    <a:pt x="10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7"/>
            <p:cNvSpPr/>
            <p:nvPr/>
          </p:nvSpPr>
          <p:spPr>
            <a:xfrm>
              <a:off x="3251425" y="2923475"/>
              <a:ext cx="152575" cy="468050"/>
            </a:xfrm>
            <a:custGeom>
              <a:avLst/>
              <a:gdLst/>
              <a:ahLst/>
              <a:cxnLst/>
              <a:rect l="l" t="t" r="r" b="b"/>
              <a:pathLst>
                <a:path w="6103" h="18722" extrusionOk="0">
                  <a:moveTo>
                    <a:pt x="5963" y="1"/>
                  </a:moveTo>
                  <a:cubicBezTo>
                    <a:pt x="5912" y="1"/>
                    <a:pt x="5867" y="34"/>
                    <a:pt x="5852" y="86"/>
                  </a:cubicBezTo>
                  <a:lnTo>
                    <a:pt x="18" y="18570"/>
                  </a:lnTo>
                  <a:cubicBezTo>
                    <a:pt x="0" y="18633"/>
                    <a:pt x="36" y="18704"/>
                    <a:pt x="98" y="18722"/>
                  </a:cubicBezTo>
                  <a:lnTo>
                    <a:pt x="134" y="18722"/>
                  </a:lnTo>
                  <a:cubicBezTo>
                    <a:pt x="188" y="18722"/>
                    <a:pt x="232" y="18695"/>
                    <a:pt x="250" y="18642"/>
                  </a:cubicBezTo>
                  <a:lnTo>
                    <a:pt x="6075" y="157"/>
                  </a:lnTo>
                  <a:cubicBezTo>
                    <a:pt x="6102" y="95"/>
                    <a:pt x="6067" y="23"/>
                    <a:pt x="5995" y="6"/>
                  </a:cubicBezTo>
                  <a:cubicBezTo>
                    <a:pt x="5984" y="2"/>
                    <a:pt x="5973" y="1"/>
                    <a:pt x="5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7"/>
            <p:cNvSpPr/>
            <p:nvPr/>
          </p:nvSpPr>
          <p:spPr>
            <a:xfrm>
              <a:off x="3420475" y="2925050"/>
              <a:ext cx="152575" cy="468050"/>
            </a:xfrm>
            <a:custGeom>
              <a:avLst/>
              <a:gdLst/>
              <a:ahLst/>
              <a:cxnLst/>
              <a:rect l="l" t="t" r="r" b="b"/>
              <a:pathLst>
                <a:path w="6103" h="18722" extrusionOk="0">
                  <a:moveTo>
                    <a:pt x="132" y="0"/>
                  </a:moveTo>
                  <a:cubicBezTo>
                    <a:pt x="121" y="0"/>
                    <a:pt x="109" y="2"/>
                    <a:pt x="99" y="5"/>
                  </a:cubicBezTo>
                  <a:cubicBezTo>
                    <a:pt x="36" y="23"/>
                    <a:pt x="0" y="94"/>
                    <a:pt x="18" y="157"/>
                  </a:cubicBezTo>
                  <a:lnTo>
                    <a:pt x="5844" y="18641"/>
                  </a:lnTo>
                  <a:cubicBezTo>
                    <a:pt x="5862" y="18695"/>
                    <a:pt x="5915" y="18721"/>
                    <a:pt x="5960" y="18721"/>
                  </a:cubicBezTo>
                  <a:lnTo>
                    <a:pt x="5995" y="18721"/>
                  </a:lnTo>
                  <a:cubicBezTo>
                    <a:pt x="6067" y="18703"/>
                    <a:pt x="6102" y="18632"/>
                    <a:pt x="6076" y="18570"/>
                  </a:cubicBezTo>
                  <a:lnTo>
                    <a:pt x="250" y="85"/>
                  </a:lnTo>
                  <a:cubicBezTo>
                    <a:pt x="235" y="34"/>
                    <a:pt x="184" y="0"/>
                    <a:pt x="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3410000" y="2926950"/>
              <a:ext cx="6025" cy="464575"/>
            </a:xfrm>
            <a:custGeom>
              <a:avLst/>
              <a:gdLst/>
              <a:ahLst/>
              <a:cxnLst/>
              <a:rect l="l" t="t" r="r" b="b"/>
              <a:pathLst>
                <a:path w="241" h="18583" extrusionOk="0">
                  <a:moveTo>
                    <a:pt x="116" y="0"/>
                  </a:moveTo>
                  <a:cubicBezTo>
                    <a:pt x="54" y="0"/>
                    <a:pt x="0" y="54"/>
                    <a:pt x="0" y="116"/>
                  </a:cubicBezTo>
                  <a:lnTo>
                    <a:pt x="0" y="18467"/>
                  </a:lnTo>
                  <a:cubicBezTo>
                    <a:pt x="0" y="18529"/>
                    <a:pt x="54" y="18583"/>
                    <a:pt x="116" y="18583"/>
                  </a:cubicBezTo>
                  <a:cubicBezTo>
                    <a:pt x="187" y="18583"/>
                    <a:pt x="241" y="18529"/>
                    <a:pt x="241" y="18467"/>
                  </a:cubicBezTo>
                  <a:lnTo>
                    <a:pt x="241" y="116"/>
                  </a:lnTo>
                  <a:cubicBezTo>
                    <a:pt x="241" y="54"/>
                    <a:pt x="187" y="0"/>
                    <a:pt x="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7"/>
            <p:cNvSpPr/>
            <p:nvPr/>
          </p:nvSpPr>
          <p:spPr>
            <a:xfrm>
              <a:off x="3215075" y="3371425"/>
              <a:ext cx="396325" cy="163300"/>
            </a:xfrm>
            <a:custGeom>
              <a:avLst/>
              <a:gdLst/>
              <a:ahLst/>
              <a:cxnLst/>
              <a:rect l="l" t="t" r="r" b="b"/>
              <a:pathLst>
                <a:path w="15853" h="6532" extrusionOk="0">
                  <a:moveTo>
                    <a:pt x="0" y="1"/>
                  </a:moveTo>
                  <a:cubicBezTo>
                    <a:pt x="723" y="3721"/>
                    <a:pt x="3997" y="6531"/>
                    <a:pt x="7931" y="6531"/>
                  </a:cubicBezTo>
                  <a:cubicBezTo>
                    <a:pt x="11856" y="6531"/>
                    <a:pt x="15130" y="3721"/>
                    <a:pt x="15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7"/>
            <p:cNvSpPr/>
            <p:nvPr/>
          </p:nvSpPr>
          <p:spPr>
            <a:xfrm>
              <a:off x="3215075" y="3371425"/>
              <a:ext cx="396325" cy="163300"/>
            </a:xfrm>
            <a:custGeom>
              <a:avLst/>
              <a:gdLst/>
              <a:ahLst/>
              <a:cxnLst/>
              <a:rect l="l" t="t" r="r" b="b"/>
              <a:pathLst>
                <a:path w="15853" h="6532" extrusionOk="0">
                  <a:moveTo>
                    <a:pt x="13730" y="1"/>
                  </a:moveTo>
                  <a:cubicBezTo>
                    <a:pt x="11627" y="2133"/>
                    <a:pt x="9401" y="2844"/>
                    <a:pt x="7367" y="2844"/>
                  </a:cubicBezTo>
                  <a:cubicBezTo>
                    <a:pt x="3299" y="2844"/>
                    <a:pt x="0" y="1"/>
                    <a:pt x="0" y="1"/>
                  </a:cubicBezTo>
                  <a:lnTo>
                    <a:pt x="0" y="1"/>
                  </a:lnTo>
                  <a:cubicBezTo>
                    <a:pt x="723" y="3721"/>
                    <a:pt x="3997" y="6531"/>
                    <a:pt x="7931" y="6531"/>
                  </a:cubicBezTo>
                  <a:cubicBezTo>
                    <a:pt x="11856" y="6531"/>
                    <a:pt x="15130" y="3721"/>
                    <a:pt x="158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7"/>
            <p:cNvSpPr/>
            <p:nvPr/>
          </p:nvSpPr>
          <p:spPr>
            <a:xfrm>
              <a:off x="3957300" y="3414025"/>
              <a:ext cx="119575" cy="20325"/>
            </a:xfrm>
            <a:custGeom>
              <a:avLst/>
              <a:gdLst/>
              <a:ahLst/>
              <a:cxnLst/>
              <a:rect l="l" t="t" r="r" b="b"/>
              <a:pathLst>
                <a:path w="4783" h="813" extrusionOk="0">
                  <a:moveTo>
                    <a:pt x="36" y="1"/>
                  </a:moveTo>
                  <a:lnTo>
                    <a:pt x="0" y="813"/>
                  </a:lnTo>
                  <a:lnTo>
                    <a:pt x="4782" y="813"/>
                  </a:lnTo>
                  <a:lnTo>
                    <a:pt x="47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7"/>
            <p:cNvSpPr/>
            <p:nvPr/>
          </p:nvSpPr>
          <p:spPr>
            <a:xfrm>
              <a:off x="3958625" y="3396425"/>
              <a:ext cx="116900" cy="6925"/>
            </a:xfrm>
            <a:custGeom>
              <a:avLst/>
              <a:gdLst/>
              <a:ahLst/>
              <a:cxnLst/>
              <a:rect l="l" t="t" r="r" b="b"/>
              <a:pathLst>
                <a:path w="4676" h="277" extrusionOk="0">
                  <a:moveTo>
                    <a:pt x="19" y="0"/>
                  </a:moveTo>
                  <a:lnTo>
                    <a:pt x="1" y="277"/>
                  </a:lnTo>
                  <a:lnTo>
                    <a:pt x="4676" y="277"/>
                  </a:lnTo>
                  <a:lnTo>
                    <a:pt x="46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7"/>
            <p:cNvSpPr/>
            <p:nvPr/>
          </p:nvSpPr>
          <p:spPr>
            <a:xfrm>
              <a:off x="3956400" y="3445025"/>
              <a:ext cx="121125" cy="6950"/>
            </a:xfrm>
            <a:custGeom>
              <a:avLst/>
              <a:gdLst/>
              <a:ahLst/>
              <a:cxnLst/>
              <a:rect l="l" t="t" r="r" b="b"/>
              <a:pathLst>
                <a:path w="4845" h="278" extrusionOk="0">
                  <a:moveTo>
                    <a:pt x="19" y="1"/>
                  </a:moveTo>
                  <a:lnTo>
                    <a:pt x="1" y="277"/>
                  </a:lnTo>
                  <a:lnTo>
                    <a:pt x="4845" y="277"/>
                  </a:lnTo>
                  <a:lnTo>
                    <a:pt x="48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7"/>
            <p:cNvSpPr/>
            <p:nvPr/>
          </p:nvSpPr>
          <p:spPr>
            <a:xfrm>
              <a:off x="3600450" y="3635500"/>
              <a:ext cx="838375" cy="105725"/>
            </a:xfrm>
            <a:custGeom>
              <a:avLst/>
              <a:gdLst/>
              <a:ahLst/>
              <a:cxnLst/>
              <a:rect l="l" t="t" r="r" b="b"/>
              <a:pathLst>
                <a:path w="33535" h="4229" extrusionOk="0">
                  <a:moveTo>
                    <a:pt x="4220" y="0"/>
                  </a:moveTo>
                  <a:cubicBezTo>
                    <a:pt x="3061" y="0"/>
                    <a:pt x="1999" y="473"/>
                    <a:pt x="1241" y="1240"/>
                  </a:cubicBezTo>
                  <a:cubicBezTo>
                    <a:pt x="625" y="1856"/>
                    <a:pt x="197" y="2659"/>
                    <a:pt x="54" y="3560"/>
                  </a:cubicBezTo>
                  <a:cubicBezTo>
                    <a:pt x="19" y="3774"/>
                    <a:pt x="1" y="3997"/>
                    <a:pt x="1" y="4229"/>
                  </a:cubicBezTo>
                  <a:lnTo>
                    <a:pt x="33535" y="4229"/>
                  </a:lnTo>
                  <a:cubicBezTo>
                    <a:pt x="33535" y="3997"/>
                    <a:pt x="33508" y="3774"/>
                    <a:pt x="33481" y="3560"/>
                  </a:cubicBezTo>
                  <a:cubicBezTo>
                    <a:pt x="33160" y="1544"/>
                    <a:pt x="31412" y="0"/>
                    <a:pt x="293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7"/>
            <p:cNvSpPr/>
            <p:nvPr/>
          </p:nvSpPr>
          <p:spPr>
            <a:xfrm>
              <a:off x="3557625" y="3741200"/>
              <a:ext cx="922475" cy="48200"/>
            </a:xfrm>
            <a:custGeom>
              <a:avLst/>
              <a:gdLst/>
              <a:ahLst/>
              <a:cxnLst/>
              <a:rect l="l" t="t" r="r" b="b"/>
              <a:pathLst>
                <a:path w="36899" h="1928" extrusionOk="0">
                  <a:moveTo>
                    <a:pt x="964" y="1"/>
                  </a:moveTo>
                  <a:cubicBezTo>
                    <a:pt x="429" y="1"/>
                    <a:pt x="1" y="429"/>
                    <a:pt x="1" y="964"/>
                  </a:cubicBezTo>
                  <a:cubicBezTo>
                    <a:pt x="1" y="1491"/>
                    <a:pt x="429" y="1928"/>
                    <a:pt x="964" y="1928"/>
                  </a:cubicBezTo>
                  <a:lnTo>
                    <a:pt x="35935" y="1928"/>
                  </a:lnTo>
                  <a:cubicBezTo>
                    <a:pt x="36470" y="1928"/>
                    <a:pt x="36898" y="1491"/>
                    <a:pt x="36898" y="964"/>
                  </a:cubicBezTo>
                  <a:cubicBezTo>
                    <a:pt x="36898" y="429"/>
                    <a:pt x="36470" y="1"/>
                    <a:pt x="359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7"/>
            <p:cNvSpPr/>
            <p:nvPr/>
          </p:nvSpPr>
          <p:spPr>
            <a:xfrm>
              <a:off x="3600450" y="3724475"/>
              <a:ext cx="838150" cy="16750"/>
            </a:xfrm>
            <a:custGeom>
              <a:avLst/>
              <a:gdLst/>
              <a:ahLst/>
              <a:cxnLst/>
              <a:rect l="l" t="t" r="r" b="b"/>
              <a:pathLst>
                <a:path w="33526" h="670" extrusionOk="0">
                  <a:moveTo>
                    <a:pt x="54" y="1"/>
                  </a:moveTo>
                  <a:lnTo>
                    <a:pt x="1" y="670"/>
                  </a:lnTo>
                  <a:lnTo>
                    <a:pt x="33526" y="670"/>
                  </a:lnTo>
                  <a:cubicBezTo>
                    <a:pt x="33526" y="438"/>
                    <a:pt x="33508" y="215"/>
                    <a:pt x="33481" y="1"/>
                  </a:cubicBezTo>
                  <a:close/>
                </a:path>
              </a:pathLst>
            </a:custGeom>
            <a:solidFill>
              <a:schemeClr val="dk2">
                <a:alpha val="28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7" name="Google Shape;1537;p37"/>
          <p:cNvGrpSpPr/>
          <p:nvPr/>
        </p:nvGrpSpPr>
        <p:grpSpPr>
          <a:xfrm>
            <a:off x="6063272" y="2855863"/>
            <a:ext cx="1738725" cy="636550"/>
            <a:chOff x="3273725" y="3789375"/>
            <a:chExt cx="1738725" cy="636550"/>
          </a:xfrm>
        </p:grpSpPr>
        <p:sp>
          <p:nvSpPr>
            <p:cNvPr id="1538" name="Google Shape;1538;p37"/>
            <p:cNvSpPr/>
            <p:nvPr/>
          </p:nvSpPr>
          <p:spPr>
            <a:xfrm>
              <a:off x="3273725" y="4335575"/>
              <a:ext cx="1738725" cy="90350"/>
            </a:xfrm>
            <a:custGeom>
              <a:avLst/>
              <a:gdLst/>
              <a:ahLst/>
              <a:cxnLst/>
              <a:rect l="l" t="t" r="r" b="b"/>
              <a:pathLst>
                <a:path w="69549" h="3614" extrusionOk="0">
                  <a:moveTo>
                    <a:pt x="34775" y="0"/>
                  </a:moveTo>
                  <a:cubicBezTo>
                    <a:pt x="15568" y="0"/>
                    <a:pt x="0" y="812"/>
                    <a:pt x="0" y="1802"/>
                  </a:cubicBezTo>
                  <a:cubicBezTo>
                    <a:pt x="0" y="2802"/>
                    <a:pt x="15568" y="3613"/>
                    <a:pt x="34775" y="3613"/>
                  </a:cubicBezTo>
                  <a:cubicBezTo>
                    <a:pt x="53982" y="3613"/>
                    <a:pt x="69549" y="2802"/>
                    <a:pt x="69549" y="1802"/>
                  </a:cubicBezTo>
                  <a:cubicBezTo>
                    <a:pt x="69549" y="812"/>
                    <a:pt x="53982" y="0"/>
                    <a:pt x="347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p:cNvSpPr/>
            <p:nvPr/>
          </p:nvSpPr>
          <p:spPr>
            <a:xfrm>
              <a:off x="3427375" y="4089575"/>
              <a:ext cx="811850" cy="300450"/>
            </a:xfrm>
            <a:custGeom>
              <a:avLst/>
              <a:gdLst/>
              <a:ahLst/>
              <a:cxnLst/>
              <a:rect l="l" t="t" r="r" b="b"/>
              <a:pathLst>
                <a:path w="32474" h="12018" extrusionOk="0">
                  <a:moveTo>
                    <a:pt x="1402" y="1"/>
                  </a:moveTo>
                  <a:cubicBezTo>
                    <a:pt x="1" y="4006"/>
                    <a:pt x="1" y="8012"/>
                    <a:pt x="1402" y="12017"/>
                  </a:cubicBezTo>
                  <a:lnTo>
                    <a:pt x="32474" y="12017"/>
                  </a:lnTo>
                  <a:lnTo>
                    <a:pt x="324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p:cNvSpPr/>
            <p:nvPr/>
          </p:nvSpPr>
          <p:spPr>
            <a:xfrm>
              <a:off x="3427375" y="4089575"/>
              <a:ext cx="79875" cy="300450"/>
            </a:xfrm>
            <a:custGeom>
              <a:avLst/>
              <a:gdLst/>
              <a:ahLst/>
              <a:cxnLst/>
              <a:rect l="l" t="t" r="r" b="b"/>
              <a:pathLst>
                <a:path w="3195" h="12018" extrusionOk="0">
                  <a:moveTo>
                    <a:pt x="1402" y="1"/>
                  </a:moveTo>
                  <a:cubicBezTo>
                    <a:pt x="1" y="4006"/>
                    <a:pt x="1" y="8012"/>
                    <a:pt x="1402" y="12017"/>
                  </a:cubicBezTo>
                  <a:lnTo>
                    <a:pt x="3088" y="12017"/>
                  </a:lnTo>
                  <a:cubicBezTo>
                    <a:pt x="1848" y="8012"/>
                    <a:pt x="1883" y="4006"/>
                    <a:pt x="3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7"/>
            <p:cNvSpPr/>
            <p:nvPr/>
          </p:nvSpPr>
          <p:spPr>
            <a:xfrm>
              <a:off x="3492725" y="4089575"/>
              <a:ext cx="46200" cy="300450"/>
            </a:xfrm>
            <a:custGeom>
              <a:avLst/>
              <a:gdLst/>
              <a:ahLst/>
              <a:cxnLst/>
              <a:rect l="l" t="t" r="r" b="b"/>
              <a:pathLst>
                <a:path w="1848" h="12018" extrusionOk="0">
                  <a:moveTo>
                    <a:pt x="1393" y="1"/>
                  </a:moveTo>
                  <a:cubicBezTo>
                    <a:pt x="1" y="4006"/>
                    <a:pt x="1" y="8012"/>
                    <a:pt x="1393" y="12017"/>
                  </a:cubicBezTo>
                  <a:lnTo>
                    <a:pt x="1847" y="12017"/>
                  </a:lnTo>
                  <a:cubicBezTo>
                    <a:pt x="509" y="8012"/>
                    <a:pt x="491" y="4006"/>
                    <a:pt x="1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7"/>
            <p:cNvSpPr/>
            <p:nvPr/>
          </p:nvSpPr>
          <p:spPr>
            <a:xfrm>
              <a:off x="4076400" y="4089575"/>
              <a:ext cx="45950" cy="300450"/>
            </a:xfrm>
            <a:custGeom>
              <a:avLst/>
              <a:gdLst/>
              <a:ahLst/>
              <a:cxnLst/>
              <a:rect l="l" t="t" r="r" b="b"/>
              <a:pathLst>
                <a:path w="1838" h="12018" extrusionOk="0">
                  <a:moveTo>
                    <a:pt x="1392" y="1"/>
                  </a:moveTo>
                  <a:cubicBezTo>
                    <a:pt x="0" y="4006"/>
                    <a:pt x="0" y="8012"/>
                    <a:pt x="1392" y="12017"/>
                  </a:cubicBezTo>
                  <a:lnTo>
                    <a:pt x="1838" y="12017"/>
                  </a:lnTo>
                  <a:cubicBezTo>
                    <a:pt x="500" y="8012"/>
                    <a:pt x="491" y="4006"/>
                    <a:pt x="1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7"/>
            <p:cNvSpPr/>
            <p:nvPr/>
          </p:nvSpPr>
          <p:spPr>
            <a:xfrm>
              <a:off x="4187025" y="4357200"/>
              <a:ext cx="650575" cy="32825"/>
            </a:xfrm>
            <a:custGeom>
              <a:avLst/>
              <a:gdLst/>
              <a:ahLst/>
              <a:cxnLst/>
              <a:rect l="l" t="t" r="r" b="b"/>
              <a:pathLst>
                <a:path w="26023" h="1313" extrusionOk="0">
                  <a:moveTo>
                    <a:pt x="0" y="1"/>
                  </a:moveTo>
                  <a:lnTo>
                    <a:pt x="0" y="1312"/>
                  </a:lnTo>
                  <a:lnTo>
                    <a:pt x="26023" y="1312"/>
                  </a:lnTo>
                  <a:lnTo>
                    <a:pt x="26023" y="1"/>
                  </a:lnTo>
                  <a:close/>
                </a:path>
              </a:pathLst>
            </a:custGeom>
            <a:solidFill>
              <a:srgbClr val="FF9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7"/>
            <p:cNvSpPr/>
            <p:nvPr/>
          </p:nvSpPr>
          <p:spPr>
            <a:xfrm>
              <a:off x="4196825" y="4122350"/>
              <a:ext cx="619150" cy="234875"/>
            </a:xfrm>
            <a:custGeom>
              <a:avLst/>
              <a:gdLst/>
              <a:ahLst/>
              <a:cxnLst/>
              <a:rect l="l" t="t" r="r" b="b"/>
              <a:pathLst>
                <a:path w="24766" h="9395" extrusionOk="0">
                  <a:moveTo>
                    <a:pt x="1062" y="1"/>
                  </a:moveTo>
                  <a:cubicBezTo>
                    <a:pt x="1" y="3132"/>
                    <a:pt x="1" y="6263"/>
                    <a:pt x="1062" y="9395"/>
                  </a:cubicBezTo>
                  <a:lnTo>
                    <a:pt x="24765" y="9395"/>
                  </a:lnTo>
                  <a:cubicBezTo>
                    <a:pt x="24578" y="8904"/>
                    <a:pt x="24426" y="8405"/>
                    <a:pt x="24301" y="7905"/>
                  </a:cubicBezTo>
                  <a:cubicBezTo>
                    <a:pt x="24293" y="7851"/>
                    <a:pt x="24275" y="7789"/>
                    <a:pt x="24266" y="7735"/>
                  </a:cubicBezTo>
                  <a:cubicBezTo>
                    <a:pt x="24150" y="7272"/>
                    <a:pt x="24070" y="6808"/>
                    <a:pt x="24007" y="6344"/>
                  </a:cubicBezTo>
                  <a:cubicBezTo>
                    <a:pt x="23998" y="6290"/>
                    <a:pt x="23989" y="6237"/>
                    <a:pt x="23989" y="6174"/>
                  </a:cubicBezTo>
                  <a:cubicBezTo>
                    <a:pt x="23927" y="5710"/>
                    <a:pt x="23900" y="5246"/>
                    <a:pt x="23900" y="4783"/>
                  </a:cubicBezTo>
                  <a:cubicBezTo>
                    <a:pt x="23900" y="4729"/>
                    <a:pt x="23900" y="4676"/>
                    <a:pt x="23900" y="4613"/>
                  </a:cubicBezTo>
                  <a:cubicBezTo>
                    <a:pt x="23900" y="4149"/>
                    <a:pt x="23927" y="3685"/>
                    <a:pt x="23989" y="3221"/>
                  </a:cubicBezTo>
                  <a:cubicBezTo>
                    <a:pt x="23989" y="3168"/>
                    <a:pt x="23998" y="3114"/>
                    <a:pt x="24007" y="3052"/>
                  </a:cubicBezTo>
                  <a:cubicBezTo>
                    <a:pt x="24070" y="2588"/>
                    <a:pt x="24150" y="2124"/>
                    <a:pt x="24266" y="1660"/>
                  </a:cubicBezTo>
                  <a:cubicBezTo>
                    <a:pt x="24275" y="1607"/>
                    <a:pt x="24293" y="1544"/>
                    <a:pt x="24301" y="1491"/>
                  </a:cubicBezTo>
                  <a:cubicBezTo>
                    <a:pt x="24426" y="991"/>
                    <a:pt x="24578" y="492"/>
                    <a:pt x="24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7"/>
            <p:cNvSpPr/>
            <p:nvPr/>
          </p:nvSpPr>
          <p:spPr>
            <a:xfrm>
              <a:off x="4223375" y="4122350"/>
              <a:ext cx="592600" cy="234875"/>
            </a:xfrm>
            <a:custGeom>
              <a:avLst/>
              <a:gdLst/>
              <a:ahLst/>
              <a:cxnLst/>
              <a:rect l="l" t="t" r="r" b="b"/>
              <a:pathLst>
                <a:path w="23704" h="9395" extrusionOk="0">
                  <a:moveTo>
                    <a:pt x="0" y="1"/>
                  </a:moveTo>
                  <a:cubicBezTo>
                    <a:pt x="0" y="1"/>
                    <a:pt x="13301" y="3141"/>
                    <a:pt x="20019" y="9395"/>
                  </a:cubicBezTo>
                  <a:lnTo>
                    <a:pt x="23703" y="9395"/>
                  </a:lnTo>
                  <a:cubicBezTo>
                    <a:pt x="23516" y="8904"/>
                    <a:pt x="23364" y="8405"/>
                    <a:pt x="23239" y="7905"/>
                  </a:cubicBezTo>
                  <a:cubicBezTo>
                    <a:pt x="23231" y="7851"/>
                    <a:pt x="23213" y="7789"/>
                    <a:pt x="23204" y="7735"/>
                  </a:cubicBezTo>
                  <a:cubicBezTo>
                    <a:pt x="23088" y="7272"/>
                    <a:pt x="23008" y="6808"/>
                    <a:pt x="22945" y="6344"/>
                  </a:cubicBezTo>
                  <a:cubicBezTo>
                    <a:pt x="22936" y="6290"/>
                    <a:pt x="22927" y="6237"/>
                    <a:pt x="22927" y="6174"/>
                  </a:cubicBezTo>
                  <a:cubicBezTo>
                    <a:pt x="22865" y="5710"/>
                    <a:pt x="22838" y="5246"/>
                    <a:pt x="22838" y="4783"/>
                  </a:cubicBezTo>
                  <a:cubicBezTo>
                    <a:pt x="22838" y="4729"/>
                    <a:pt x="22838" y="4676"/>
                    <a:pt x="22838" y="4613"/>
                  </a:cubicBezTo>
                  <a:cubicBezTo>
                    <a:pt x="22838" y="4149"/>
                    <a:pt x="22865" y="3685"/>
                    <a:pt x="22927" y="3221"/>
                  </a:cubicBezTo>
                  <a:cubicBezTo>
                    <a:pt x="22927" y="3168"/>
                    <a:pt x="22936" y="3114"/>
                    <a:pt x="22945" y="3052"/>
                  </a:cubicBezTo>
                  <a:cubicBezTo>
                    <a:pt x="23008" y="2588"/>
                    <a:pt x="23088" y="2124"/>
                    <a:pt x="23204" y="1660"/>
                  </a:cubicBezTo>
                  <a:cubicBezTo>
                    <a:pt x="23213" y="1607"/>
                    <a:pt x="23231" y="1544"/>
                    <a:pt x="23239" y="1491"/>
                  </a:cubicBezTo>
                  <a:cubicBezTo>
                    <a:pt x="23364" y="991"/>
                    <a:pt x="23516" y="492"/>
                    <a:pt x="2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7"/>
            <p:cNvSpPr/>
            <p:nvPr/>
          </p:nvSpPr>
          <p:spPr>
            <a:xfrm>
              <a:off x="3591525" y="4169650"/>
              <a:ext cx="91250" cy="146100"/>
            </a:xfrm>
            <a:custGeom>
              <a:avLst/>
              <a:gdLst/>
              <a:ahLst/>
              <a:cxnLst/>
              <a:rect l="l" t="t" r="r" b="b"/>
              <a:pathLst>
                <a:path w="3650" h="5844" extrusionOk="0">
                  <a:moveTo>
                    <a:pt x="1" y="0"/>
                  </a:moveTo>
                  <a:lnTo>
                    <a:pt x="1" y="5843"/>
                  </a:lnTo>
                  <a:lnTo>
                    <a:pt x="3650" y="5843"/>
                  </a:lnTo>
                  <a:lnTo>
                    <a:pt x="3650" y="4737"/>
                  </a:lnTo>
                  <a:lnTo>
                    <a:pt x="1330" y="4737"/>
                  </a:lnTo>
                  <a:lnTo>
                    <a:pt x="13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7"/>
            <p:cNvSpPr/>
            <p:nvPr/>
          </p:nvSpPr>
          <p:spPr>
            <a:xfrm>
              <a:off x="3693000" y="4169650"/>
              <a:ext cx="133400" cy="146100"/>
            </a:xfrm>
            <a:custGeom>
              <a:avLst/>
              <a:gdLst/>
              <a:ahLst/>
              <a:cxnLst/>
              <a:rect l="l" t="t" r="r" b="b"/>
              <a:pathLst>
                <a:path w="5336" h="5844" extrusionOk="0">
                  <a:moveTo>
                    <a:pt x="2606" y="990"/>
                  </a:moveTo>
                  <a:cubicBezTo>
                    <a:pt x="2695" y="1338"/>
                    <a:pt x="2802" y="1775"/>
                    <a:pt x="2900" y="2123"/>
                  </a:cubicBezTo>
                  <a:lnTo>
                    <a:pt x="3266" y="3354"/>
                  </a:lnTo>
                  <a:lnTo>
                    <a:pt x="1972" y="3354"/>
                  </a:lnTo>
                  <a:lnTo>
                    <a:pt x="2320" y="2123"/>
                  </a:lnTo>
                  <a:cubicBezTo>
                    <a:pt x="2419" y="1784"/>
                    <a:pt x="2508" y="1338"/>
                    <a:pt x="2588" y="990"/>
                  </a:cubicBezTo>
                  <a:close/>
                  <a:moveTo>
                    <a:pt x="1785" y="0"/>
                  </a:moveTo>
                  <a:lnTo>
                    <a:pt x="1" y="5843"/>
                  </a:lnTo>
                  <a:lnTo>
                    <a:pt x="1366" y="5843"/>
                  </a:lnTo>
                  <a:lnTo>
                    <a:pt x="1785" y="4345"/>
                  </a:lnTo>
                  <a:lnTo>
                    <a:pt x="3462" y="4345"/>
                  </a:lnTo>
                  <a:lnTo>
                    <a:pt x="3908" y="5843"/>
                  </a:lnTo>
                  <a:lnTo>
                    <a:pt x="5336" y="5843"/>
                  </a:lnTo>
                  <a:lnTo>
                    <a:pt x="35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7"/>
            <p:cNvSpPr/>
            <p:nvPr/>
          </p:nvSpPr>
          <p:spPr>
            <a:xfrm>
              <a:off x="3821925" y="4169650"/>
              <a:ext cx="186475" cy="146100"/>
            </a:xfrm>
            <a:custGeom>
              <a:avLst/>
              <a:gdLst/>
              <a:ahLst/>
              <a:cxnLst/>
              <a:rect l="l" t="t" r="r" b="b"/>
              <a:pathLst>
                <a:path w="7459" h="5844" extrusionOk="0">
                  <a:moveTo>
                    <a:pt x="0" y="0"/>
                  </a:moveTo>
                  <a:lnTo>
                    <a:pt x="1392" y="5843"/>
                  </a:lnTo>
                  <a:lnTo>
                    <a:pt x="2837" y="5843"/>
                  </a:lnTo>
                  <a:lnTo>
                    <a:pt x="3390" y="3337"/>
                  </a:lnTo>
                  <a:cubicBezTo>
                    <a:pt x="3533" y="2739"/>
                    <a:pt x="3622" y="2186"/>
                    <a:pt x="3729" y="1526"/>
                  </a:cubicBezTo>
                  <a:lnTo>
                    <a:pt x="3747" y="1526"/>
                  </a:lnTo>
                  <a:cubicBezTo>
                    <a:pt x="3818" y="2195"/>
                    <a:pt x="3917" y="2739"/>
                    <a:pt x="4024" y="3337"/>
                  </a:cubicBezTo>
                  <a:lnTo>
                    <a:pt x="4523" y="5843"/>
                  </a:lnTo>
                  <a:lnTo>
                    <a:pt x="5951" y="5843"/>
                  </a:lnTo>
                  <a:lnTo>
                    <a:pt x="7458" y="0"/>
                  </a:lnTo>
                  <a:lnTo>
                    <a:pt x="6111" y="0"/>
                  </a:lnTo>
                  <a:lnTo>
                    <a:pt x="5638" y="2400"/>
                  </a:lnTo>
                  <a:cubicBezTo>
                    <a:pt x="5513" y="3087"/>
                    <a:pt x="5389" y="3774"/>
                    <a:pt x="5299" y="4425"/>
                  </a:cubicBezTo>
                  <a:lnTo>
                    <a:pt x="5282" y="4425"/>
                  </a:lnTo>
                  <a:cubicBezTo>
                    <a:pt x="5192" y="3774"/>
                    <a:pt x="5103" y="3149"/>
                    <a:pt x="4969" y="2462"/>
                  </a:cubicBezTo>
                  <a:lnTo>
                    <a:pt x="4505" y="0"/>
                  </a:lnTo>
                  <a:lnTo>
                    <a:pt x="3096" y="0"/>
                  </a:lnTo>
                  <a:lnTo>
                    <a:pt x="2605" y="2400"/>
                  </a:lnTo>
                  <a:cubicBezTo>
                    <a:pt x="2454" y="3114"/>
                    <a:pt x="2320" y="3818"/>
                    <a:pt x="2222" y="4452"/>
                  </a:cubicBezTo>
                  <a:lnTo>
                    <a:pt x="2204" y="4452"/>
                  </a:lnTo>
                  <a:cubicBezTo>
                    <a:pt x="2106" y="3863"/>
                    <a:pt x="1990" y="3105"/>
                    <a:pt x="1856" y="2418"/>
                  </a:cubicBezTo>
                  <a:lnTo>
                    <a:pt x="14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7"/>
            <p:cNvSpPr/>
            <p:nvPr/>
          </p:nvSpPr>
          <p:spPr>
            <a:xfrm>
              <a:off x="4148425" y="4089575"/>
              <a:ext cx="689175" cy="300450"/>
            </a:xfrm>
            <a:custGeom>
              <a:avLst/>
              <a:gdLst/>
              <a:ahLst/>
              <a:cxnLst/>
              <a:rect l="l" t="t" r="r" b="b"/>
              <a:pathLst>
                <a:path w="27567" h="12018" extrusionOk="0">
                  <a:moveTo>
                    <a:pt x="1803" y="1"/>
                  </a:moveTo>
                  <a:cubicBezTo>
                    <a:pt x="1803" y="1"/>
                    <a:pt x="215" y="2159"/>
                    <a:pt x="108" y="5835"/>
                  </a:cubicBezTo>
                  <a:cubicBezTo>
                    <a:pt x="1" y="9510"/>
                    <a:pt x="1044" y="12017"/>
                    <a:pt x="1044" y="12017"/>
                  </a:cubicBezTo>
                  <a:lnTo>
                    <a:pt x="27567" y="12017"/>
                  </a:lnTo>
                  <a:lnTo>
                    <a:pt x="27567" y="10706"/>
                  </a:lnTo>
                  <a:lnTo>
                    <a:pt x="2998" y="10706"/>
                  </a:lnTo>
                  <a:cubicBezTo>
                    <a:pt x="2998" y="10706"/>
                    <a:pt x="2115" y="7976"/>
                    <a:pt x="2195" y="5799"/>
                  </a:cubicBezTo>
                  <a:cubicBezTo>
                    <a:pt x="2284" y="3622"/>
                    <a:pt x="2704" y="1740"/>
                    <a:pt x="2998" y="1312"/>
                  </a:cubicBezTo>
                  <a:lnTo>
                    <a:pt x="27567" y="1312"/>
                  </a:lnTo>
                  <a:lnTo>
                    <a:pt x="27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7"/>
            <p:cNvSpPr/>
            <p:nvPr/>
          </p:nvSpPr>
          <p:spPr>
            <a:xfrm>
              <a:off x="4113650" y="4089575"/>
              <a:ext cx="79850" cy="300450"/>
            </a:xfrm>
            <a:custGeom>
              <a:avLst/>
              <a:gdLst/>
              <a:ahLst/>
              <a:cxnLst/>
              <a:rect l="l" t="t" r="r" b="b"/>
              <a:pathLst>
                <a:path w="3194" h="12018" extrusionOk="0">
                  <a:moveTo>
                    <a:pt x="1392" y="1"/>
                  </a:moveTo>
                  <a:cubicBezTo>
                    <a:pt x="0" y="4006"/>
                    <a:pt x="0" y="8012"/>
                    <a:pt x="1392" y="12017"/>
                  </a:cubicBezTo>
                  <a:lnTo>
                    <a:pt x="3078" y="12017"/>
                  </a:lnTo>
                  <a:cubicBezTo>
                    <a:pt x="1847" y="8012"/>
                    <a:pt x="1882" y="4006"/>
                    <a:pt x="31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7"/>
            <p:cNvSpPr/>
            <p:nvPr/>
          </p:nvSpPr>
          <p:spPr>
            <a:xfrm>
              <a:off x="3602250" y="3789375"/>
              <a:ext cx="811825" cy="300225"/>
            </a:xfrm>
            <a:custGeom>
              <a:avLst/>
              <a:gdLst/>
              <a:ahLst/>
              <a:cxnLst/>
              <a:rect l="l" t="t" r="r" b="b"/>
              <a:pathLst>
                <a:path w="32473" h="12009" extrusionOk="0">
                  <a:moveTo>
                    <a:pt x="1392" y="1"/>
                  </a:moveTo>
                  <a:cubicBezTo>
                    <a:pt x="0" y="4006"/>
                    <a:pt x="0" y="8003"/>
                    <a:pt x="1392" y="12009"/>
                  </a:cubicBezTo>
                  <a:lnTo>
                    <a:pt x="32473" y="12009"/>
                  </a:lnTo>
                  <a:lnTo>
                    <a:pt x="32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7"/>
            <p:cNvSpPr/>
            <p:nvPr/>
          </p:nvSpPr>
          <p:spPr>
            <a:xfrm>
              <a:off x="3602250" y="3789375"/>
              <a:ext cx="79850" cy="300225"/>
            </a:xfrm>
            <a:custGeom>
              <a:avLst/>
              <a:gdLst/>
              <a:ahLst/>
              <a:cxnLst/>
              <a:rect l="l" t="t" r="r" b="b"/>
              <a:pathLst>
                <a:path w="3194" h="12009" extrusionOk="0">
                  <a:moveTo>
                    <a:pt x="1392" y="1"/>
                  </a:moveTo>
                  <a:cubicBezTo>
                    <a:pt x="0" y="4006"/>
                    <a:pt x="0" y="8003"/>
                    <a:pt x="1392" y="12009"/>
                  </a:cubicBezTo>
                  <a:lnTo>
                    <a:pt x="3087" y="12009"/>
                  </a:lnTo>
                  <a:cubicBezTo>
                    <a:pt x="1847" y="8003"/>
                    <a:pt x="1882" y="4006"/>
                    <a:pt x="3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7"/>
            <p:cNvSpPr/>
            <p:nvPr/>
          </p:nvSpPr>
          <p:spPr>
            <a:xfrm>
              <a:off x="4371675" y="3821950"/>
              <a:ext cx="619150" cy="235100"/>
            </a:xfrm>
            <a:custGeom>
              <a:avLst/>
              <a:gdLst/>
              <a:ahLst/>
              <a:cxnLst/>
              <a:rect l="l" t="t" r="r" b="b"/>
              <a:pathLst>
                <a:path w="24766" h="9404" extrusionOk="0">
                  <a:moveTo>
                    <a:pt x="1062" y="0"/>
                  </a:moveTo>
                  <a:cubicBezTo>
                    <a:pt x="1" y="3132"/>
                    <a:pt x="1" y="6272"/>
                    <a:pt x="1062" y="9403"/>
                  </a:cubicBezTo>
                  <a:lnTo>
                    <a:pt x="24765" y="9403"/>
                  </a:lnTo>
                  <a:cubicBezTo>
                    <a:pt x="24578" y="8904"/>
                    <a:pt x="24426" y="8404"/>
                    <a:pt x="24302" y="7904"/>
                  </a:cubicBezTo>
                  <a:cubicBezTo>
                    <a:pt x="24284" y="7851"/>
                    <a:pt x="24275" y="7797"/>
                    <a:pt x="24266" y="7744"/>
                  </a:cubicBezTo>
                  <a:cubicBezTo>
                    <a:pt x="24150" y="7280"/>
                    <a:pt x="24061" y="6816"/>
                    <a:pt x="24007" y="6343"/>
                  </a:cubicBezTo>
                  <a:cubicBezTo>
                    <a:pt x="23998" y="6290"/>
                    <a:pt x="23989" y="6236"/>
                    <a:pt x="23989" y="6183"/>
                  </a:cubicBezTo>
                  <a:cubicBezTo>
                    <a:pt x="23927" y="5719"/>
                    <a:pt x="23900" y="5255"/>
                    <a:pt x="23900" y="4782"/>
                  </a:cubicBezTo>
                  <a:cubicBezTo>
                    <a:pt x="23900" y="4728"/>
                    <a:pt x="23900" y="4675"/>
                    <a:pt x="23900" y="4621"/>
                  </a:cubicBezTo>
                  <a:cubicBezTo>
                    <a:pt x="23900" y="4158"/>
                    <a:pt x="23927" y="3685"/>
                    <a:pt x="23989" y="3221"/>
                  </a:cubicBezTo>
                  <a:cubicBezTo>
                    <a:pt x="23989" y="3167"/>
                    <a:pt x="23998" y="3114"/>
                    <a:pt x="24007" y="3060"/>
                  </a:cubicBezTo>
                  <a:cubicBezTo>
                    <a:pt x="24061" y="2587"/>
                    <a:pt x="24150" y="2124"/>
                    <a:pt x="24266" y="1660"/>
                  </a:cubicBezTo>
                  <a:cubicBezTo>
                    <a:pt x="24275" y="1606"/>
                    <a:pt x="24284" y="1553"/>
                    <a:pt x="24302" y="1499"/>
                  </a:cubicBezTo>
                  <a:cubicBezTo>
                    <a:pt x="24426" y="1000"/>
                    <a:pt x="24578" y="500"/>
                    <a:pt x="24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7"/>
            <p:cNvSpPr/>
            <p:nvPr/>
          </p:nvSpPr>
          <p:spPr>
            <a:xfrm>
              <a:off x="4398225" y="3821950"/>
              <a:ext cx="592600" cy="235100"/>
            </a:xfrm>
            <a:custGeom>
              <a:avLst/>
              <a:gdLst/>
              <a:ahLst/>
              <a:cxnLst/>
              <a:rect l="l" t="t" r="r" b="b"/>
              <a:pathLst>
                <a:path w="23704" h="9404" extrusionOk="0">
                  <a:moveTo>
                    <a:pt x="0" y="0"/>
                  </a:moveTo>
                  <a:cubicBezTo>
                    <a:pt x="0" y="0"/>
                    <a:pt x="13302" y="3141"/>
                    <a:pt x="20019" y="9403"/>
                  </a:cubicBezTo>
                  <a:lnTo>
                    <a:pt x="23703" y="9403"/>
                  </a:lnTo>
                  <a:cubicBezTo>
                    <a:pt x="23516" y="8904"/>
                    <a:pt x="23364" y="8404"/>
                    <a:pt x="23240" y="7904"/>
                  </a:cubicBezTo>
                  <a:cubicBezTo>
                    <a:pt x="23222" y="7851"/>
                    <a:pt x="23213" y="7797"/>
                    <a:pt x="23204" y="7744"/>
                  </a:cubicBezTo>
                  <a:cubicBezTo>
                    <a:pt x="23088" y="7280"/>
                    <a:pt x="22999" y="6816"/>
                    <a:pt x="22945" y="6343"/>
                  </a:cubicBezTo>
                  <a:cubicBezTo>
                    <a:pt x="22936" y="6290"/>
                    <a:pt x="22927" y="6236"/>
                    <a:pt x="22927" y="6183"/>
                  </a:cubicBezTo>
                  <a:cubicBezTo>
                    <a:pt x="22865" y="5719"/>
                    <a:pt x="22838" y="5255"/>
                    <a:pt x="22838" y="4782"/>
                  </a:cubicBezTo>
                  <a:cubicBezTo>
                    <a:pt x="22838" y="4728"/>
                    <a:pt x="22838" y="4675"/>
                    <a:pt x="22838" y="4621"/>
                  </a:cubicBezTo>
                  <a:cubicBezTo>
                    <a:pt x="22838" y="4158"/>
                    <a:pt x="22865" y="3685"/>
                    <a:pt x="22927" y="3221"/>
                  </a:cubicBezTo>
                  <a:cubicBezTo>
                    <a:pt x="22927" y="3167"/>
                    <a:pt x="22936" y="3114"/>
                    <a:pt x="22945" y="3060"/>
                  </a:cubicBezTo>
                  <a:cubicBezTo>
                    <a:pt x="22999" y="2587"/>
                    <a:pt x="23088" y="2124"/>
                    <a:pt x="23204" y="1660"/>
                  </a:cubicBezTo>
                  <a:cubicBezTo>
                    <a:pt x="23213" y="1606"/>
                    <a:pt x="23222" y="1553"/>
                    <a:pt x="23240" y="1499"/>
                  </a:cubicBezTo>
                  <a:cubicBezTo>
                    <a:pt x="23364" y="1000"/>
                    <a:pt x="23516" y="500"/>
                    <a:pt x="237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7"/>
            <p:cNvSpPr/>
            <p:nvPr/>
          </p:nvSpPr>
          <p:spPr>
            <a:xfrm>
              <a:off x="4323275" y="3789375"/>
              <a:ext cx="689175" cy="300225"/>
            </a:xfrm>
            <a:custGeom>
              <a:avLst/>
              <a:gdLst/>
              <a:ahLst/>
              <a:cxnLst/>
              <a:rect l="l" t="t" r="r" b="b"/>
              <a:pathLst>
                <a:path w="27567" h="12009" extrusionOk="0">
                  <a:moveTo>
                    <a:pt x="1803" y="1"/>
                  </a:moveTo>
                  <a:cubicBezTo>
                    <a:pt x="1803" y="1"/>
                    <a:pt x="215" y="2151"/>
                    <a:pt x="108" y="5826"/>
                  </a:cubicBezTo>
                  <a:cubicBezTo>
                    <a:pt x="1" y="9511"/>
                    <a:pt x="1045" y="12009"/>
                    <a:pt x="1045" y="12009"/>
                  </a:cubicBezTo>
                  <a:lnTo>
                    <a:pt x="27567" y="12009"/>
                  </a:lnTo>
                  <a:lnTo>
                    <a:pt x="27567" y="10706"/>
                  </a:lnTo>
                  <a:lnTo>
                    <a:pt x="2998" y="10706"/>
                  </a:lnTo>
                  <a:cubicBezTo>
                    <a:pt x="2998" y="10706"/>
                    <a:pt x="2115" y="7976"/>
                    <a:pt x="2195" y="5800"/>
                  </a:cubicBezTo>
                  <a:cubicBezTo>
                    <a:pt x="2285" y="3623"/>
                    <a:pt x="2704" y="1740"/>
                    <a:pt x="2998" y="1303"/>
                  </a:cubicBezTo>
                  <a:lnTo>
                    <a:pt x="27567" y="1303"/>
                  </a:lnTo>
                  <a:lnTo>
                    <a:pt x="275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7"/>
            <p:cNvSpPr/>
            <p:nvPr/>
          </p:nvSpPr>
          <p:spPr>
            <a:xfrm>
              <a:off x="4288500" y="3789375"/>
              <a:ext cx="79850" cy="300225"/>
            </a:xfrm>
            <a:custGeom>
              <a:avLst/>
              <a:gdLst/>
              <a:ahLst/>
              <a:cxnLst/>
              <a:rect l="l" t="t" r="r" b="b"/>
              <a:pathLst>
                <a:path w="3194" h="12009" extrusionOk="0">
                  <a:moveTo>
                    <a:pt x="1392" y="1"/>
                  </a:moveTo>
                  <a:cubicBezTo>
                    <a:pt x="0" y="4006"/>
                    <a:pt x="0" y="8003"/>
                    <a:pt x="1392" y="12009"/>
                  </a:cubicBezTo>
                  <a:lnTo>
                    <a:pt x="3078" y="12009"/>
                  </a:lnTo>
                  <a:cubicBezTo>
                    <a:pt x="1847" y="8003"/>
                    <a:pt x="1882" y="4006"/>
                    <a:pt x="3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7"/>
            <p:cNvSpPr/>
            <p:nvPr/>
          </p:nvSpPr>
          <p:spPr>
            <a:xfrm>
              <a:off x="4447275" y="3859425"/>
              <a:ext cx="531950" cy="4025"/>
            </a:xfrm>
            <a:custGeom>
              <a:avLst/>
              <a:gdLst/>
              <a:ahLst/>
              <a:cxnLst/>
              <a:rect l="l" t="t" r="r" b="b"/>
              <a:pathLst>
                <a:path w="21278" h="161" extrusionOk="0">
                  <a:moveTo>
                    <a:pt x="90" y="0"/>
                  </a:moveTo>
                  <a:cubicBezTo>
                    <a:pt x="45" y="0"/>
                    <a:pt x="1" y="36"/>
                    <a:pt x="1" y="80"/>
                  </a:cubicBezTo>
                  <a:cubicBezTo>
                    <a:pt x="1" y="125"/>
                    <a:pt x="45" y="161"/>
                    <a:pt x="90" y="161"/>
                  </a:cubicBezTo>
                  <a:lnTo>
                    <a:pt x="21242" y="161"/>
                  </a:lnTo>
                  <a:cubicBezTo>
                    <a:pt x="21251" y="107"/>
                    <a:pt x="21260" y="54"/>
                    <a:pt x="21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7"/>
            <p:cNvSpPr/>
            <p:nvPr/>
          </p:nvSpPr>
          <p:spPr>
            <a:xfrm>
              <a:off x="4486525" y="3898450"/>
              <a:ext cx="485350" cy="4025"/>
            </a:xfrm>
            <a:custGeom>
              <a:avLst/>
              <a:gdLst/>
              <a:ahLst/>
              <a:cxnLst/>
              <a:rect l="l" t="t" r="r" b="b"/>
              <a:pathLst>
                <a:path w="19414" h="161" extrusionOk="0">
                  <a:moveTo>
                    <a:pt x="81" y="0"/>
                  </a:moveTo>
                  <a:cubicBezTo>
                    <a:pt x="37" y="0"/>
                    <a:pt x="1" y="36"/>
                    <a:pt x="1" y="81"/>
                  </a:cubicBezTo>
                  <a:cubicBezTo>
                    <a:pt x="1" y="125"/>
                    <a:pt x="37" y="161"/>
                    <a:pt x="81" y="161"/>
                  </a:cubicBezTo>
                  <a:lnTo>
                    <a:pt x="19395" y="161"/>
                  </a:lnTo>
                  <a:cubicBezTo>
                    <a:pt x="19395" y="107"/>
                    <a:pt x="19404" y="54"/>
                    <a:pt x="19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7"/>
            <p:cNvSpPr/>
            <p:nvPr/>
          </p:nvSpPr>
          <p:spPr>
            <a:xfrm>
              <a:off x="4433225" y="3937475"/>
              <a:ext cx="535975" cy="4025"/>
            </a:xfrm>
            <a:custGeom>
              <a:avLst/>
              <a:gdLst/>
              <a:ahLst/>
              <a:cxnLst/>
              <a:rect l="l" t="t" r="r" b="b"/>
              <a:pathLst>
                <a:path w="21439" h="161" extrusionOk="0">
                  <a:moveTo>
                    <a:pt x="81" y="0"/>
                  </a:moveTo>
                  <a:cubicBezTo>
                    <a:pt x="37" y="0"/>
                    <a:pt x="1" y="36"/>
                    <a:pt x="1" y="81"/>
                  </a:cubicBezTo>
                  <a:cubicBezTo>
                    <a:pt x="1" y="125"/>
                    <a:pt x="37" y="161"/>
                    <a:pt x="81" y="161"/>
                  </a:cubicBezTo>
                  <a:lnTo>
                    <a:pt x="21438" y="161"/>
                  </a:lnTo>
                  <a:cubicBezTo>
                    <a:pt x="21438" y="107"/>
                    <a:pt x="21438" y="54"/>
                    <a:pt x="21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7"/>
            <p:cNvSpPr/>
            <p:nvPr/>
          </p:nvSpPr>
          <p:spPr>
            <a:xfrm>
              <a:off x="4472475" y="3976500"/>
              <a:ext cx="499400" cy="4050"/>
            </a:xfrm>
            <a:custGeom>
              <a:avLst/>
              <a:gdLst/>
              <a:ahLst/>
              <a:cxnLst/>
              <a:rect l="l" t="t" r="r" b="b"/>
              <a:pathLst>
                <a:path w="19976" h="162" extrusionOk="0">
                  <a:moveTo>
                    <a:pt x="81" y="1"/>
                  </a:moveTo>
                  <a:cubicBezTo>
                    <a:pt x="37" y="1"/>
                    <a:pt x="1" y="36"/>
                    <a:pt x="1" y="81"/>
                  </a:cubicBezTo>
                  <a:cubicBezTo>
                    <a:pt x="1" y="125"/>
                    <a:pt x="37" y="161"/>
                    <a:pt x="81" y="161"/>
                  </a:cubicBezTo>
                  <a:lnTo>
                    <a:pt x="19975" y="161"/>
                  </a:lnTo>
                  <a:cubicBezTo>
                    <a:pt x="19966" y="108"/>
                    <a:pt x="19957" y="54"/>
                    <a:pt x="19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7"/>
            <p:cNvSpPr/>
            <p:nvPr/>
          </p:nvSpPr>
          <p:spPr>
            <a:xfrm>
              <a:off x="4447275" y="4015525"/>
              <a:ext cx="531950" cy="4050"/>
            </a:xfrm>
            <a:custGeom>
              <a:avLst/>
              <a:gdLst/>
              <a:ahLst/>
              <a:cxnLst/>
              <a:rect l="l" t="t" r="r" b="b"/>
              <a:pathLst>
                <a:path w="21278" h="162" extrusionOk="0">
                  <a:moveTo>
                    <a:pt x="90" y="1"/>
                  </a:moveTo>
                  <a:cubicBezTo>
                    <a:pt x="45" y="1"/>
                    <a:pt x="1" y="36"/>
                    <a:pt x="1" y="81"/>
                  </a:cubicBezTo>
                  <a:cubicBezTo>
                    <a:pt x="1" y="126"/>
                    <a:pt x="45" y="161"/>
                    <a:pt x="90" y="161"/>
                  </a:cubicBezTo>
                  <a:lnTo>
                    <a:pt x="21278" y="161"/>
                  </a:lnTo>
                  <a:cubicBezTo>
                    <a:pt x="21260" y="108"/>
                    <a:pt x="21251" y="54"/>
                    <a:pt x="21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7"/>
            <p:cNvSpPr/>
            <p:nvPr/>
          </p:nvSpPr>
          <p:spPr>
            <a:xfrm>
              <a:off x="4272650" y="4159600"/>
              <a:ext cx="531725" cy="4275"/>
            </a:xfrm>
            <a:custGeom>
              <a:avLst/>
              <a:gdLst/>
              <a:ahLst/>
              <a:cxnLst/>
              <a:rect l="l" t="t" r="r" b="b"/>
              <a:pathLst>
                <a:path w="21269" h="171" extrusionOk="0">
                  <a:moveTo>
                    <a:pt x="81" y="1"/>
                  </a:moveTo>
                  <a:cubicBezTo>
                    <a:pt x="36" y="1"/>
                    <a:pt x="1" y="45"/>
                    <a:pt x="1" y="90"/>
                  </a:cubicBezTo>
                  <a:cubicBezTo>
                    <a:pt x="1" y="126"/>
                    <a:pt x="36" y="170"/>
                    <a:pt x="81" y="170"/>
                  </a:cubicBezTo>
                  <a:lnTo>
                    <a:pt x="21233" y="170"/>
                  </a:lnTo>
                  <a:cubicBezTo>
                    <a:pt x="21242" y="117"/>
                    <a:pt x="21260" y="54"/>
                    <a:pt x="21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7"/>
            <p:cNvSpPr/>
            <p:nvPr/>
          </p:nvSpPr>
          <p:spPr>
            <a:xfrm>
              <a:off x="4311675" y="4198625"/>
              <a:ext cx="485350" cy="4275"/>
            </a:xfrm>
            <a:custGeom>
              <a:avLst/>
              <a:gdLst/>
              <a:ahLst/>
              <a:cxnLst/>
              <a:rect l="l" t="t" r="r" b="b"/>
              <a:pathLst>
                <a:path w="19414" h="171" extrusionOk="0">
                  <a:moveTo>
                    <a:pt x="81" y="1"/>
                  </a:moveTo>
                  <a:cubicBezTo>
                    <a:pt x="37" y="1"/>
                    <a:pt x="1" y="46"/>
                    <a:pt x="1" y="81"/>
                  </a:cubicBezTo>
                  <a:cubicBezTo>
                    <a:pt x="1" y="135"/>
                    <a:pt x="37" y="170"/>
                    <a:pt x="81" y="170"/>
                  </a:cubicBezTo>
                  <a:lnTo>
                    <a:pt x="19395" y="170"/>
                  </a:lnTo>
                  <a:cubicBezTo>
                    <a:pt x="19395" y="117"/>
                    <a:pt x="19404" y="63"/>
                    <a:pt x="19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p:nvPr/>
          </p:nvSpPr>
          <p:spPr>
            <a:xfrm>
              <a:off x="4258375" y="4237675"/>
              <a:ext cx="535975" cy="4250"/>
            </a:xfrm>
            <a:custGeom>
              <a:avLst/>
              <a:gdLst/>
              <a:ahLst/>
              <a:cxnLst/>
              <a:rect l="l" t="t" r="r" b="b"/>
              <a:pathLst>
                <a:path w="21439" h="170" extrusionOk="0">
                  <a:moveTo>
                    <a:pt x="81" y="0"/>
                  </a:moveTo>
                  <a:cubicBezTo>
                    <a:pt x="36" y="0"/>
                    <a:pt x="1" y="45"/>
                    <a:pt x="1" y="80"/>
                  </a:cubicBezTo>
                  <a:cubicBezTo>
                    <a:pt x="1" y="134"/>
                    <a:pt x="36" y="170"/>
                    <a:pt x="81" y="170"/>
                  </a:cubicBezTo>
                  <a:lnTo>
                    <a:pt x="21438" y="170"/>
                  </a:lnTo>
                  <a:cubicBezTo>
                    <a:pt x="21438" y="116"/>
                    <a:pt x="21438" y="63"/>
                    <a:pt x="21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7"/>
            <p:cNvSpPr/>
            <p:nvPr/>
          </p:nvSpPr>
          <p:spPr>
            <a:xfrm>
              <a:off x="4297625" y="4276700"/>
              <a:ext cx="499400" cy="4250"/>
            </a:xfrm>
            <a:custGeom>
              <a:avLst/>
              <a:gdLst/>
              <a:ahLst/>
              <a:cxnLst/>
              <a:rect l="l" t="t" r="r" b="b"/>
              <a:pathLst>
                <a:path w="19976" h="170" extrusionOk="0">
                  <a:moveTo>
                    <a:pt x="81" y="0"/>
                  </a:moveTo>
                  <a:cubicBezTo>
                    <a:pt x="37" y="0"/>
                    <a:pt x="1" y="36"/>
                    <a:pt x="1" y="89"/>
                  </a:cubicBezTo>
                  <a:cubicBezTo>
                    <a:pt x="1" y="134"/>
                    <a:pt x="37" y="170"/>
                    <a:pt x="81" y="170"/>
                  </a:cubicBezTo>
                  <a:lnTo>
                    <a:pt x="19975" y="170"/>
                  </a:lnTo>
                  <a:cubicBezTo>
                    <a:pt x="19966" y="116"/>
                    <a:pt x="19957" y="63"/>
                    <a:pt x="199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7"/>
            <p:cNvSpPr/>
            <p:nvPr/>
          </p:nvSpPr>
          <p:spPr>
            <a:xfrm>
              <a:off x="4272650" y="4315725"/>
              <a:ext cx="531725" cy="4250"/>
            </a:xfrm>
            <a:custGeom>
              <a:avLst/>
              <a:gdLst/>
              <a:ahLst/>
              <a:cxnLst/>
              <a:rect l="l" t="t" r="r" b="b"/>
              <a:pathLst>
                <a:path w="21269" h="170" extrusionOk="0">
                  <a:moveTo>
                    <a:pt x="81" y="0"/>
                  </a:moveTo>
                  <a:cubicBezTo>
                    <a:pt x="36" y="0"/>
                    <a:pt x="1" y="36"/>
                    <a:pt x="1" y="90"/>
                  </a:cubicBezTo>
                  <a:cubicBezTo>
                    <a:pt x="1" y="134"/>
                    <a:pt x="36" y="170"/>
                    <a:pt x="81" y="170"/>
                  </a:cubicBezTo>
                  <a:lnTo>
                    <a:pt x="21268" y="170"/>
                  </a:lnTo>
                  <a:cubicBezTo>
                    <a:pt x="21260" y="116"/>
                    <a:pt x="21242" y="54"/>
                    <a:pt x="21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1">
          <a:extLst>
            <a:ext uri="{FF2B5EF4-FFF2-40B4-BE49-F238E27FC236}">
              <a16:creationId xmlns:a16="http://schemas.microsoft.com/office/drawing/2014/main" id="{528E6EB1-CC25-3544-55C2-9EE235CC3A09}"/>
            </a:ext>
          </a:extLst>
        </p:cNvPr>
        <p:cNvGrpSpPr/>
        <p:nvPr/>
      </p:nvGrpSpPr>
      <p:grpSpPr>
        <a:xfrm>
          <a:off x="0" y="0"/>
          <a:ext cx="0" cy="0"/>
          <a:chOff x="0" y="0"/>
          <a:chExt cx="0" cy="0"/>
        </a:xfrm>
      </p:grpSpPr>
      <p:sp>
        <p:nvSpPr>
          <p:cNvPr id="1782" name="Google Shape;1782;p43">
            <a:extLst>
              <a:ext uri="{FF2B5EF4-FFF2-40B4-BE49-F238E27FC236}">
                <a16:creationId xmlns:a16="http://schemas.microsoft.com/office/drawing/2014/main" id="{5D32E0E7-F5C6-7580-9C68-F56203792A2A}"/>
              </a:ext>
            </a:extLst>
          </p:cNvPr>
          <p:cNvSpPr txBox="1">
            <a:spLocks noGrp="1"/>
          </p:cNvSpPr>
          <p:nvPr>
            <p:ph type="subTitle" idx="1"/>
          </p:nvPr>
        </p:nvSpPr>
        <p:spPr>
          <a:xfrm>
            <a:off x="1052065" y="1927325"/>
            <a:ext cx="7222801" cy="1681800"/>
          </a:xfrm>
          <a:prstGeom prst="rect">
            <a:avLst/>
          </a:prstGeom>
        </p:spPr>
        <p:txBody>
          <a:bodyPr spcFirstLastPara="1" wrap="square" lIns="91425" tIns="91425" rIns="91425" bIns="91425" anchor="t" anchorCtr="0">
            <a:noAutofit/>
          </a:bodyPr>
          <a:lstStyle/>
          <a:p>
            <a:pPr marL="342900" lvl="0" indent="-342900" algn="ctr" rtl="0">
              <a:spcBef>
                <a:spcPts val="0"/>
              </a:spcBef>
              <a:spcAft>
                <a:spcPts val="0"/>
              </a:spcAft>
              <a:buAutoNum type="arabicPeriod"/>
            </a:pPr>
            <a:r>
              <a:rPr lang="en-US" sz="1400" dirty="0">
                <a:latin typeface="Playfair Display" pitchFamily="2" charset="77"/>
              </a:rPr>
              <a:t>the tax administration must prove that the recipient of the amounts paid is subject to a privileged tax regime by relying on all the criteria (rate, tax base) under which activities similar to those carried out by the recipient are taxed in the country where they are established. </a:t>
            </a:r>
          </a:p>
          <a:p>
            <a:pPr marL="342900" lvl="0" indent="-342900" algn="ctr" rtl="0">
              <a:spcBef>
                <a:spcPts val="0"/>
              </a:spcBef>
              <a:spcAft>
                <a:spcPts val="0"/>
              </a:spcAft>
              <a:buAutoNum type="arabicPeriod"/>
            </a:pPr>
            <a:endParaRPr lang="en-US" sz="1400" dirty="0">
              <a:latin typeface="Playfair Display" pitchFamily="2" charset="77"/>
            </a:endParaRPr>
          </a:p>
          <a:p>
            <a:pPr marL="342900" lvl="0" indent="-342900" algn="ctr" rtl="0">
              <a:spcBef>
                <a:spcPts val="0"/>
              </a:spcBef>
              <a:spcAft>
                <a:spcPts val="0"/>
              </a:spcAft>
              <a:buAutoNum type="arabicPeriod"/>
            </a:pPr>
            <a:r>
              <a:rPr lang="en-US" sz="1400" dirty="0">
                <a:latin typeface="Playfair Display" pitchFamily="2" charset="77"/>
              </a:rPr>
              <a:t>it is necessary to assess the tax situation of the account holder by comparing the hypothetical taxation they would have faced if they were established in that state.</a:t>
            </a:r>
            <a:endParaRPr sz="1400" dirty="0">
              <a:latin typeface="Playfair Display" pitchFamily="2" charset="77"/>
            </a:endParaRPr>
          </a:p>
        </p:txBody>
      </p:sp>
      <p:sp>
        <p:nvSpPr>
          <p:cNvPr id="1783" name="Google Shape;1783;p43">
            <a:extLst>
              <a:ext uri="{FF2B5EF4-FFF2-40B4-BE49-F238E27FC236}">
                <a16:creationId xmlns:a16="http://schemas.microsoft.com/office/drawing/2014/main" id="{BEED386F-2290-58EF-1013-D21AB9BDFF89}"/>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r>
              <a:rPr lang="fr-FR" dirty="0"/>
              <a:t>Clarification by the Conseil d’Etat</a:t>
            </a:r>
            <a:endParaRPr dirty="0"/>
          </a:p>
        </p:txBody>
      </p:sp>
    </p:spTree>
    <p:extLst>
      <p:ext uri="{BB962C8B-B14F-4D97-AF65-F5344CB8AC3E}">
        <p14:creationId xmlns:p14="http://schemas.microsoft.com/office/powerpoint/2010/main" val="574056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1">
          <a:extLst>
            <a:ext uri="{FF2B5EF4-FFF2-40B4-BE49-F238E27FC236}">
              <a16:creationId xmlns:a16="http://schemas.microsoft.com/office/drawing/2014/main" id="{24FD54BC-55A8-51EB-F49E-01455BF238EC}"/>
            </a:ext>
          </a:extLst>
        </p:cNvPr>
        <p:cNvGrpSpPr/>
        <p:nvPr/>
      </p:nvGrpSpPr>
      <p:grpSpPr>
        <a:xfrm>
          <a:off x="0" y="0"/>
          <a:ext cx="0" cy="0"/>
          <a:chOff x="0" y="0"/>
          <a:chExt cx="0" cy="0"/>
        </a:xfrm>
      </p:grpSpPr>
      <p:sp>
        <p:nvSpPr>
          <p:cNvPr id="1782" name="Google Shape;1782;p43">
            <a:extLst>
              <a:ext uri="{FF2B5EF4-FFF2-40B4-BE49-F238E27FC236}">
                <a16:creationId xmlns:a16="http://schemas.microsoft.com/office/drawing/2014/main" id="{17E81F32-A92D-6734-411D-93E434849814}"/>
              </a:ext>
            </a:extLst>
          </p:cNvPr>
          <p:cNvSpPr txBox="1">
            <a:spLocks noGrp="1"/>
          </p:cNvSpPr>
          <p:nvPr>
            <p:ph type="subTitle" idx="1"/>
          </p:nvPr>
        </p:nvSpPr>
        <p:spPr>
          <a:xfrm>
            <a:off x="1052065" y="1927325"/>
            <a:ext cx="7222801" cy="168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pPr>
            <a:r>
              <a:rPr lang="en-US" sz="1400" dirty="0">
                <a:latin typeface="Playfair Display" pitchFamily="2" charset="77"/>
              </a:rPr>
              <a:t>the taxation of artist or service companies, commonly referred to in the USA as "rent a star companies" </a:t>
            </a:r>
          </a:p>
          <a:p>
            <a:pPr marL="285750" lvl="0" indent="-285750" algn="ctr" rtl="0">
              <a:spcBef>
                <a:spcPts val="0"/>
              </a:spcBef>
              <a:spcAft>
                <a:spcPts val="0"/>
              </a:spcAft>
              <a:buFont typeface="Wingdings" pitchFamily="2" charset="2"/>
              <a:buChar char="à"/>
            </a:pPr>
            <a:endParaRPr lang="en-US" sz="1400" dirty="0">
              <a:latin typeface="Playfair Display" pitchFamily="2" charset="77"/>
            </a:endParaRPr>
          </a:p>
          <a:p>
            <a:pPr marL="285750" indent="-285750">
              <a:buFont typeface="Wingdings" pitchFamily="2" charset="2"/>
              <a:buChar char="à"/>
            </a:pPr>
            <a:r>
              <a:rPr lang="en-US" sz="1400" dirty="0">
                <a:latin typeface="Playfair Display" pitchFamily="2" charset="77"/>
              </a:rPr>
              <a:t>create a company, preferably in a country where the tax system is more attractive than in France, and this company will receive their fees. Artist = employee </a:t>
            </a:r>
          </a:p>
          <a:p>
            <a:pPr marL="285750" indent="-285750">
              <a:buFont typeface="Wingdings" pitchFamily="2" charset="2"/>
              <a:buChar char="à"/>
            </a:pPr>
            <a:r>
              <a:rPr lang="en-US" sz="1400" dirty="0">
                <a:latin typeface="Playfair Display" pitchFamily="2" charset="77"/>
              </a:rPr>
              <a:t>This salary is taxed in France as employment income, while the fees are taxed in the foreign country under local corporate tax</a:t>
            </a:r>
          </a:p>
          <a:p>
            <a:pPr marL="285750" indent="-285750">
              <a:buFont typeface="Wingdings" pitchFamily="2" charset="2"/>
              <a:buChar char="à"/>
            </a:pPr>
            <a:endParaRPr lang="en-US" sz="1400" dirty="0">
              <a:latin typeface="Playfair Display" pitchFamily="2" charset="77"/>
            </a:endParaRPr>
          </a:p>
          <a:p>
            <a:pPr marL="285750" indent="-285750">
              <a:buFont typeface="Wingdings" pitchFamily="2" charset="2"/>
              <a:buChar char="à"/>
            </a:pPr>
            <a:r>
              <a:rPr lang="en-US" sz="1400" dirty="0">
                <a:latin typeface="Playfair Display" pitchFamily="2" charset="77"/>
                <a:sym typeface="Wingdings" pitchFamily="2" charset="2"/>
              </a:rPr>
              <a:t>Their imposition will vary depending on whether they are a French tax resident or not (see </a:t>
            </a:r>
            <a:r>
              <a:rPr lang="en-US" sz="1400" dirty="0">
                <a:latin typeface="Playfair Display" pitchFamily="2" charset="77"/>
              </a:rPr>
              <a:t>Aznavour case)</a:t>
            </a:r>
            <a:endParaRPr lang="fr-FR" sz="1400" dirty="0">
              <a:latin typeface="Playfair Display" pitchFamily="2" charset="77"/>
            </a:endParaRPr>
          </a:p>
          <a:p>
            <a:pPr marL="285750" indent="-285750">
              <a:buFont typeface="Wingdings" pitchFamily="2" charset="2"/>
              <a:buChar char="à"/>
            </a:pPr>
            <a:endParaRPr lang="en-US" sz="1400" dirty="0">
              <a:latin typeface="Playfair Display" pitchFamily="2" charset="77"/>
            </a:endParaRPr>
          </a:p>
          <a:p>
            <a:pPr marL="285750" lvl="0" indent="-285750" algn="ctr" rtl="0">
              <a:spcBef>
                <a:spcPts val="0"/>
              </a:spcBef>
              <a:spcAft>
                <a:spcPts val="0"/>
              </a:spcAft>
              <a:buFont typeface="Wingdings" pitchFamily="2" charset="2"/>
              <a:buChar char="à"/>
            </a:pPr>
            <a:endParaRPr sz="1400" dirty="0">
              <a:latin typeface="Playfair Display" pitchFamily="2" charset="77"/>
            </a:endParaRPr>
          </a:p>
        </p:txBody>
      </p:sp>
      <p:sp>
        <p:nvSpPr>
          <p:cNvPr id="1783" name="Google Shape;1783;p43">
            <a:extLst>
              <a:ext uri="{FF2B5EF4-FFF2-40B4-BE49-F238E27FC236}">
                <a16:creationId xmlns:a16="http://schemas.microsoft.com/office/drawing/2014/main" id="{E497E192-BA50-0E4E-A4E4-FA0D9ED688C0}"/>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r>
              <a:rPr lang="en-US" sz="3600" b="1" u="sng" dirty="0"/>
              <a:t>Anti-avoidance measures 3/3</a:t>
            </a:r>
            <a:br>
              <a:rPr lang="en-US" sz="3600" b="1" u="sng" dirty="0"/>
            </a:br>
            <a:r>
              <a:rPr lang="en-US" sz="3600" b="1" u="sng" dirty="0"/>
              <a:t> Article 155 A</a:t>
            </a:r>
            <a:br>
              <a:rPr lang="fr-FR" sz="3600" b="1" u="sng" dirty="0"/>
            </a:br>
            <a:endParaRPr dirty="0"/>
          </a:p>
        </p:txBody>
      </p:sp>
    </p:spTree>
    <p:extLst>
      <p:ext uri="{BB962C8B-B14F-4D97-AF65-F5344CB8AC3E}">
        <p14:creationId xmlns:p14="http://schemas.microsoft.com/office/powerpoint/2010/main" val="2515246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8">
          <a:extLst>
            <a:ext uri="{FF2B5EF4-FFF2-40B4-BE49-F238E27FC236}">
              <a16:creationId xmlns:a16="http://schemas.microsoft.com/office/drawing/2014/main" id="{E06D3EA6-38C1-F108-7497-B1AE5227F6D3}"/>
            </a:ext>
          </a:extLst>
        </p:cNvPr>
        <p:cNvGrpSpPr/>
        <p:nvPr/>
      </p:nvGrpSpPr>
      <p:grpSpPr>
        <a:xfrm>
          <a:off x="0" y="0"/>
          <a:ext cx="0" cy="0"/>
          <a:chOff x="0" y="0"/>
          <a:chExt cx="0" cy="0"/>
        </a:xfrm>
      </p:grpSpPr>
      <p:sp>
        <p:nvSpPr>
          <p:cNvPr id="1789" name="Google Shape;1789;p44">
            <a:extLst>
              <a:ext uri="{FF2B5EF4-FFF2-40B4-BE49-F238E27FC236}">
                <a16:creationId xmlns:a16="http://schemas.microsoft.com/office/drawing/2014/main" id="{E073B67B-0258-C514-F890-5B6C43264D99}"/>
              </a:ext>
            </a:extLst>
          </p:cNvPr>
          <p:cNvSpPr txBox="1">
            <a:spLocks noGrp="1"/>
          </p:cNvSpPr>
          <p:nvPr>
            <p:ph type="body" idx="1"/>
          </p:nvPr>
        </p:nvSpPr>
        <p:spPr>
          <a:xfrm>
            <a:off x="704453" y="2306639"/>
            <a:ext cx="4838311" cy="21003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Font typeface="Wingdings" pitchFamily="2" charset="2"/>
              <a:buChar char="à"/>
            </a:pPr>
            <a:r>
              <a:rPr lang="en-US" sz="1400" dirty="0">
                <a:latin typeface="Playfair Display" pitchFamily="2" charset="77"/>
              </a:rPr>
              <a:t>denies the status of beneficial owner to an intermediate holding company for the withholding tax exemption provided under Article 119 </a:t>
            </a:r>
            <a:r>
              <a:rPr lang="en-US" sz="1400" dirty="0" err="1">
                <a:latin typeface="Playfair Display" pitchFamily="2" charset="77"/>
              </a:rPr>
              <a:t>ter</a:t>
            </a:r>
            <a:endParaRPr lang="en-US" sz="1400" dirty="0">
              <a:latin typeface="Playfair Display" pitchFamily="2" charset="77"/>
            </a:endParaRPr>
          </a:p>
          <a:p>
            <a:pPr marL="285750" lvl="0" indent="-285750" algn="l" rtl="0">
              <a:spcBef>
                <a:spcPts val="0"/>
              </a:spcBef>
              <a:spcAft>
                <a:spcPts val="0"/>
              </a:spcAft>
              <a:buFont typeface="Wingdings" pitchFamily="2" charset="2"/>
              <a:buChar char="à"/>
            </a:pPr>
            <a:endParaRPr lang="en-US" sz="1400" dirty="0">
              <a:solidFill>
                <a:schemeClr val="lt1"/>
              </a:solidFill>
              <a:latin typeface="Playfair Display" pitchFamily="2" charset="77"/>
            </a:endParaRPr>
          </a:p>
          <a:p>
            <a:pPr marL="285750" lvl="0" indent="-285750" algn="l" rtl="0">
              <a:spcBef>
                <a:spcPts val="0"/>
              </a:spcBef>
              <a:spcAft>
                <a:spcPts val="0"/>
              </a:spcAft>
              <a:buFont typeface="Wingdings" pitchFamily="2" charset="2"/>
              <a:buChar char="à"/>
            </a:pPr>
            <a:r>
              <a:rPr lang="en-US" sz="1400" b="1" dirty="0">
                <a:latin typeface="Playfair Display" pitchFamily="2" charset="77"/>
              </a:rPr>
              <a:t>need establish the status of beneficial owner of the recipient of the disputed income and demonstrate the economic substance of the latter</a:t>
            </a:r>
            <a:endParaRPr sz="1400" dirty="0">
              <a:solidFill>
                <a:schemeClr val="lt1"/>
              </a:solidFill>
              <a:latin typeface="Playfair Display" pitchFamily="2" charset="77"/>
            </a:endParaRPr>
          </a:p>
        </p:txBody>
      </p:sp>
      <p:sp>
        <p:nvSpPr>
          <p:cNvPr id="1790" name="Google Shape;1790;p44">
            <a:extLst>
              <a:ext uri="{FF2B5EF4-FFF2-40B4-BE49-F238E27FC236}">
                <a16:creationId xmlns:a16="http://schemas.microsoft.com/office/drawing/2014/main" id="{A2A1893A-F226-CC39-4DEF-A5863C6F8184}"/>
              </a:ext>
            </a:extLst>
          </p:cNvPr>
          <p:cNvSpPr txBox="1">
            <a:spLocks noGrp="1"/>
          </p:cNvSpPr>
          <p:nvPr>
            <p:ph type="title"/>
          </p:nvPr>
        </p:nvSpPr>
        <p:spPr>
          <a:xfrm>
            <a:off x="0" y="445025"/>
            <a:ext cx="9144000" cy="572700"/>
          </a:xfrm>
          <a:prstGeom prst="rect">
            <a:avLst/>
          </a:prstGeom>
        </p:spPr>
        <p:txBody>
          <a:bodyPr spcFirstLastPara="1" wrap="square" lIns="91425" tIns="91425" rIns="91425" bIns="91425" anchor="t" anchorCtr="0">
            <a:noAutofit/>
          </a:bodyPr>
          <a:lstStyle/>
          <a:p>
            <a:r>
              <a:rPr lang="en-US" sz="3600" b="1" u="sng" dirty="0"/>
              <a:t>Beneficial owner in the context of dividends (CE, 2024, </a:t>
            </a:r>
            <a:r>
              <a:rPr lang="en-US" sz="3600" b="1" u="sng" dirty="0" err="1"/>
              <a:t>Sté</a:t>
            </a:r>
            <a:r>
              <a:rPr lang="en-US" sz="3600" b="1" u="sng" dirty="0"/>
              <a:t> </a:t>
            </a:r>
            <a:r>
              <a:rPr lang="en-US" sz="3600" b="1" u="sng" dirty="0" err="1"/>
              <a:t>Foncière</a:t>
            </a:r>
            <a:r>
              <a:rPr lang="en-US" sz="3600" b="1" u="sng" dirty="0"/>
              <a:t> Vélizy Rose)</a:t>
            </a:r>
            <a:endParaRPr lang="fr-FR" sz="3600" b="1" u="sng" dirty="0"/>
          </a:p>
        </p:txBody>
      </p:sp>
      <p:grpSp>
        <p:nvGrpSpPr>
          <p:cNvPr id="1791" name="Google Shape;1791;p44">
            <a:extLst>
              <a:ext uri="{FF2B5EF4-FFF2-40B4-BE49-F238E27FC236}">
                <a16:creationId xmlns:a16="http://schemas.microsoft.com/office/drawing/2014/main" id="{E3CFBC3C-CEC8-C951-E12A-1D43547CAF98}"/>
              </a:ext>
            </a:extLst>
          </p:cNvPr>
          <p:cNvGrpSpPr/>
          <p:nvPr/>
        </p:nvGrpSpPr>
        <p:grpSpPr>
          <a:xfrm>
            <a:off x="5853251" y="3216060"/>
            <a:ext cx="2243303" cy="821277"/>
            <a:chOff x="3273725" y="3789375"/>
            <a:chExt cx="1738725" cy="636550"/>
          </a:xfrm>
        </p:grpSpPr>
        <p:sp>
          <p:nvSpPr>
            <p:cNvPr id="1792" name="Google Shape;1792;p44">
              <a:extLst>
                <a:ext uri="{FF2B5EF4-FFF2-40B4-BE49-F238E27FC236}">
                  <a16:creationId xmlns:a16="http://schemas.microsoft.com/office/drawing/2014/main" id="{A4BFB914-CDC7-562E-9CC2-CF7BC0B42EF6}"/>
                </a:ext>
              </a:extLst>
            </p:cNvPr>
            <p:cNvSpPr/>
            <p:nvPr/>
          </p:nvSpPr>
          <p:spPr>
            <a:xfrm>
              <a:off x="3273725" y="4335575"/>
              <a:ext cx="1738725" cy="90350"/>
            </a:xfrm>
            <a:custGeom>
              <a:avLst/>
              <a:gdLst/>
              <a:ahLst/>
              <a:cxnLst/>
              <a:rect l="l" t="t" r="r" b="b"/>
              <a:pathLst>
                <a:path w="69549" h="3614" extrusionOk="0">
                  <a:moveTo>
                    <a:pt x="34775" y="0"/>
                  </a:moveTo>
                  <a:cubicBezTo>
                    <a:pt x="15568" y="0"/>
                    <a:pt x="0" y="812"/>
                    <a:pt x="0" y="1802"/>
                  </a:cubicBezTo>
                  <a:cubicBezTo>
                    <a:pt x="0" y="2802"/>
                    <a:pt x="15568" y="3613"/>
                    <a:pt x="34775" y="3613"/>
                  </a:cubicBezTo>
                  <a:cubicBezTo>
                    <a:pt x="53982" y="3613"/>
                    <a:pt x="69549" y="2802"/>
                    <a:pt x="69549" y="1802"/>
                  </a:cubicBezTo>
                  <a:cubicBezTo>
                    <a:pt x="69549" y="812"/>
                    <a:pt x="53982" y="0"/>
                    <a:pt x="3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4">
              <a:extLst>
                <a:ext uri="{FF2B5EF4-FFF2-40B4-BE49-F238E27FC236}">
                  <a16:creationId xmlns:a16="http://schemas.microsoft.com/office/drawing/2014/main" id="{DFFEA57E-84BE-F963-AB3F-E17C237E4032}"/>
                </a:ext>
              </a:extLst>
            </p:cNvPr>
            <p:cNvSpPr/>
            <p:nvPr/>
          </p:nvSpPr>
          <p:spPr>
            <a:xfrm>
              <a:off x="3427375" y="4089575"/>
              <a:ext cx="811850" cy="300450"/>
            </a:xfrm>
            <a:custGeom>
              <a:avLst/>
              <a:gdLst/>
              <a:ahLst/>
              <a:cxnLst/>
              <a:rect l="l" t="t" r="r" b="b"/>
              <a:pathLst>
                <a:path w="32474" h="12018" extrusionOk="0">
                  <a:moveTo>
                    <a:pt x="1402" y="1"/>
                  </a:moveTo>
                  <a:cubicBezTo>
                    <a:pt x="1" y="4006"/>
                    <a:pt x="1" y="8012"/>
                    <a:pt x="1402" y="12017"/>
                  </a:cubicBezTo>
                  <a:lnTo>
                    <a:pt x="32474" y="12017"/>
                  </a:lnTo>
                  <a:lnTo>
                    <a:pt x="324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4">
              <a:extLst>
                <a:ext uri="{FF2B5EF4-FFF2-40B4-BE49-F238E27FC236}">
                  <a16:creationId xmlns:a16="http://schemas.microsoft.com/office/drawing/2014/main" id="{782F8416-FCA6-EFE9-6973-8A8566E24A73}"/>
                </a:ext>
              </a:extLst>
            </p:cNvPr>
            <p:cNvSpPr/>
            <p:nvPr/>
          </p:nvSpPr>
          <p:spPr>
            <a:xfrm>
              <a:off x="3427375" y="4089575"/>
              <a:ext cx="79875" cy="300450"/>
            </a:xfrm>
            <a:custGeom>
              <a:avLst/>
              <a:gdLst/>
              <a:ahLst/>
              <a:cxnLst/>
              <a:rect l="l" t="t" r="r" b="b"/>
              <a:pathLst>
                <a:path w="3195" h="12018" extrusionOk="0">
                  <a:moveTo>
                    <a:pt x="1402" y="1"/>
                  </a:moveTo>
                  <a:cubicBezTo>
                    <a:pt x="1" y="4006"/>
                    <a:pt x="1" y="8012"/>
                    <a:pt x="1402" y="12017"/>
                  </a:cubicBezTo>
                  <a:lnTo>
                    <a:pt x="3088" y="12017"/>
                  </a:lnTo>
                  <a:cubicBezTo>
                    <a:pt x="1848" y="8012"/>
                    <a:pt x="1883" y="4006"/>
                    <a:pt x="3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4">
              <a:extLst>
                <a:ext uri="{FF2B5EF4-FFF2-40B4-BE49-F238E27FC236}">
                  <a16:creationId xmlns:a16="http://schemas.microsoft.com/office/drawing/2014/main" id="{5D17FA80-31DE-04E9-E886-2CE4DB0DB76C}"/>
                </a:ext>
              </a:extLst>
            </p:cNvPr>
            <p:cNvSpPr/>
            <p:nvPr/>
          </p:nvSpPr>
          <p:spPr>
            <a:xfrm>
              <a:off x="3492725" y="4089575"/>
              <a:ext cx="46200" cy="300450"/>
            </a:xfrm>
            <a:custGeom>
              <a:avLst/>
              <a:gdLst/>
              <a:ahLst/>
              <a:cxnLst/>
              <a:rect l="l" t="t" r="r" b="b"/>
              <a:pathLst>
                <a:path w="1848" h="12018" extrusionOk="0">
                  <a:moveTo>
                    <a:pt x="1393" y="1"/>
                  </a:moveTo>
                  <a:cubicBezTo>
                    <a:pt x="1" y="4006"/>
                    <a:pt x="1" y="8012"/>
                    <a:pt x="1393" y="12017"/>
                  </a:cubicBezTo>
                  <a:lnTo>
                    <a:pt x="1847" y="12017"/>
                  </a:lnTo>
                  <a:cubicBezTo>
                    <a:pt x="509" y="8012"/>
                    <a:pt x="491" y="4006"/>
                    <a:pt x="1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4">
              <a:extLst>
                <a:ext uri="{FF2B5EF4-FFF2-40B4-BE49-F238E27FC236}">
                  <a16:creationId xmlns:a16="http://schemas.microsoft.com/office/drawing/2014/main" id="{DB952314-5E77-D562-6717-8DD1996C4F94}"/>
                </a:ext>
              </a:extLst>
            </p:cNvPr>
            <p:cNvSpPr/>
            <p:nvPr/>
          </p:nvSpPr>
          <p:spPr>
            <a:xfrm>
              <a:off x="4076400" y="4089575"/>
              <a:ext cx="45950" cy="300450"/>
            </a:xfrm>
            <a:custGeom>
              <a:avLst/>
              <a:gdLst/>
              <a:ahLst/>
              <a:cxnLst/>
              <a:rect l="l" t="t" r="r" b="b"/>
              <a:pathLst>
                <a:path w="1838" h="12018" extrusionOk="0">
                  <a:moveTo>
                    <a:pt x="1392" y="1"/>
                  </a:moveTo>
                  <a:cubicBezTo>
                    <a:pt x="0" y="4006"/>
                    <a:pt x="0" y="8012"/>
                    <a:pt x="1392" y="12017"/>
                  </a:cubicBezTo>
                  <a:lnTo>
                    <a:pt x="1838" y="12017"/>
                  </a:lnTo>
                  <a:cubicBezTo>
                    <a:pt x="500" y="8012"/>
                    <a:pt x="491" y="4006"/>
                    <a:pt x="1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4">
              <a:extLst>
                <a:ext uri="{FF2B5EF4-FFF2-40B4-BE49-F238E27FC236}">
                  <a16:creationId xmlns:a16="http://schemas.microsoft.com/office/drawing/2014/main" id="{AE4902B2-892F-D5A1-C89F-1C28E9EED68D}"/>
                </a:ext>
              </a:extLst>
            </p:cNvPr>
            <p:cNvSpPr/>
            <p:nvPr/>
          </p:nvSpPr>
          <p:spPr>
            <a:xfrm>
              <a:off x="4187025" y="4357200"/>
              <a:ext cx="650575" cy="32825"/>
            </a:xfrm>
            <a:custGeom>
              <a:avLst/>
              <a:gdLst/>
              <a:ahLst/>
              <a:cxnLst/>
              <a:rect l="l" t="t" r="r" b="b"/>
              <a:pathLst>
                <a:path w="26023" h="1313" extrusionOk="0">
                  <a:moveTo>
                    <a:pt x="0" y="1"/>
                  </a:moveTo>
                  <a:lnTo>
                    <a:pt x="0" y="1312"/>
                  </a:lnTo>
                  <a:lnTo>
                    <a:pt x="26023" y="1312"/>
                  </a:lnTo>
                  <a:lnTo>
                    <a:pt x="26023" y="1"/>
                  </a:lnTo>
                  <a:close/>
                </a:path>
              </a:pathLst>
            </a:custGeom>
            <a:solidFill>
              <a:srgbClr val="FF9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4">
              <a:extLst>
                <a:ext uri="{FF2B5EF4-FFF2-40B4-BE49-F238E27FC236}">
                  <a16:creationId xmlns:a16="http://schemas.microsoft.com/office/drawing/2014/main" id="{E1C3EDED-3CC0-B7F2-AEDA-6E34ADD4CDC0}"/>
                </a:ext>
              </a:extLst>
            </p:cNvPr>
            <p:cNvSpPr/>
            <p:nvPr/>
          </p:nvSpPr>
          <p:spPr>
            <a:xfrm>
              <a:off x="4196825" y="4122350"/>
              <a:ext cx="619150" cy="234875"/>
            </a:xfrm>
            <a:custGeom>
              <a:avLst/>
              <a:gdLst/>
              <a:ahLst/>
              <a:cxnLst/>
              <a:rect l="l" t="t" r="r" b="b"/>
              <a:pathLst>
                <a:path w="24766" h="9395" extrusionOk="0">
                  <a:moveTo>
                    <a:pt x="1062" y="1"/>
                  </a:moveTo>
                  <a:cubicBezTo>
                    <a:pt x="1" y="3132"/>
                    <a:pt x="1" y="6263"/>
                    <a:pt x="1062" y="9395"/>
                  </a:cubicBezTo>
                  <a:lnTo>
                    <a:pt x="24765" y="9395"/>
                  </a:lnTo>
                  <a:cubicBezTo>
                    <a:pt x="24578" y="8904"/>
                    <a:pt x="24426" y="8405"/>
                    <a:pt x="24301" y="7905"/>
                  </a:cubicBezTo>
                  <a:cubicBezTo>
                    <a:pt x="24293" y="7851"/>
                    <a:pt x="24275" y="7789"/>
                    <a:pt x="24266" y="7735"/>
                  </a:cubicBezTo>
                  <a:cubicBezTo>
                    <a:pt x="24150" y="7272"/>
                    <a:pt x="24070" y="6808"/>
                    <a:pt x="24007" y="6344"/>
                  </a:cubicBezTo>
                  <a:cubicBezTo>
                    <a:pt x="23998" y="6290"/>
                    <a:pt x="23989" y="6237"/>
                    <a:pt x="23989" y="6174"/>
                  </a:cubicBezTo>
                  <a:cubicBezTo>
                    <a:pt x="23927" y="5710"/>
                    <a:pt x="23900" y="5246"/>
                    <a:pt x="23900" y="4783"/>
                  </a:cubicBezTo>
                  <a:cubicBezTo>
                    <a:pt x="23900" y="4729"/>
                    <a:pt x="23900" y="4676"/>
                    <a:pt x="23900" y="4613"/>
                  </a:cubicBezTo>
                  <a:cubicBezTo>
                    <a:pt x="23900" y="4149"/>
                    <a:pt x="23927" y="3685"/>
                    <a:pt x="23989" y="3221"/>
                  </a:cubicBezTo>
                  <a:cubicBezTo>
                    <a:pt x="23989" y="3168"/>
                    <a:pt x="23998" y="3114"/>
                    <a:pt x="24007" y="3052"/>
                  </a:cubicBezTo>
                  <a:cubicBezTo>
                    <a:pt x="24070" y="2588"/>
                    <a:pt x="24150" y="2124"/>
                    <a:pt x="24266" y="1660"/>
                  </a:cubicBezTo>
                  <a:cubicBezTo>
                    <a:pt x="24275" y="1607"/>
                    <a:pt x="24293" y="1544"/>
                    <a:pt x="24301" y="1491"/>
                  </a:cubicBezTo>
                  <a:cubicBezTo>
                    <a:pt x="24426" y="991"/>
                    <a:pt x="24578" y="492"/>
                    <a:pt x="24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4">
              <a:extLst>
                <a:ext uri="{FF2B5EF4-FFF2-40B4-BE49-F238E27FC236}">
                  <a16:creationId xmlns:a16="http://schemas.microsoft.com/office/drawing/2014/main" id="{D6731168-A181-926A-D639-967345C17001}"/>
                </a:ext>
              </a:extLst>
            </p:cNvPr>
            <p:cNvSpPr/>
            <p:nvPr/>
          </p:nvSpPr>
          <p:spPr>
            <a:xfrm>
              <a:off x="4223375" y="4122350"/>
              <a:ext cx="592600" cy="234875"/>
            </a:xfrm>
            <a:custGeom>
              <a:avLst/>
              <a:gdLst/>
              <a:ahLst/>
              <a:cxnLst/>
              <a:rect l="l" t="t" r="r" b="b"/>
              <a:pathLst>
                <a:path w="23704" h="9395" extrusionOk="0">
                  <a:moveTo>
                    <a:pt x="0" y="1"/>
                  </a:moveTo>
                  <a:cubicBezTo>
                    <a:pt x="0" y="1"/>
                    <a:pt x="13301" y="3141"/>
                    <a:pt x="20019" y="9395"/>
                  </a:cubicBezTo>
                  <a:lnTo>
                    <a:pt x="23703" y="9395"/>
                  </a:lnTo>
                  <a:cubicBezTo>
                    <a:pt x="23516" y="8904"/>
                    <a:pt x="23364" y="8405"/>
                    <a:pt x="23239" y="7905"/>
                  </a:cubicBezTo>
                  <a:cubicBezTo>
                    <a:pt x="23231" y="7851"/>
                    <a:pt x="23213" y="7789"/>
                    <a:pt x="23204" y="7735"/>
                  </a:cubicBezTo>
                  <a:cubicBezTo>
                    <a:pt x="23088" y="7272"/>
                    <a:pt x="23008" y="6808"/>
                    <a:pt x="22945" y="6344"/>
                  </a:cubicBezTo>
                  <a:cubicBezTo>
                    <a:pt x="22936" y="6290"/>
                    <a:pt x="22927" y="6237"/>
                    <a:pt x="22927" y="6174"/>
                  </a:cubicBezTo>
                  <a:cubicBezTo>
                    <a:pt x="22865" y="5710"/>
                    <a:pt x="22838" y="5246"/>
                    <a:pt x="22838" y="4783"/>
                  </a:cubicBezTo>
                  <a:cubicBezTo>
                    <a:pt x="22838" y="4729"/>
                    <a:pt x="22838" y="4676"/>
                    <a:pt x="22838" y="4613"/>
                  </a:cubicBezTo>
                  <a:cubicBezTo>
                    <a:pt x="22838" y="4149"/>
                    <a:pt x="22865" y="3685"/>
                    <a:pt x="22927" y="3221"/>
                  </a:cubicBezTo>
                  <a:cubicBezTo>
                    <a:pt x="22927" y="3168"/>
                    <a:pt x="22936" y="3114"/>
                    <a:pt x="22945" y="3052"/>
                  </a:cubicBezTo>
                  <a:cubicBezTo>
                    <a:pt x="23008" y="2588"/>
                    <a:pt x="23088" y="2124"/>
                    <a:pt x="23204" y="1660"/>
                  </a:cubicBezTo>
                  <a:cubicBezTo>
                    <a:pt x="23213" y="1607"/>
                    <a:pt x="23231" y="1544"/>
                    <a:pt x="23239" y="1491"/>
                  </a:cubicBezTo>
                  <a:cubicBezTo>
                    <a:pt x="23364" y="991"/>
                    <a:pt x="23516" y="492"/>
                    <a:pt x="2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4">
              <a:extLst>
                <a:ext uri="{FF2B5EF4-FFF2-40B4-BE49-F238E27FC236}">
                  <a16:creationId xmlns:a16="http://schemas.microsoft.com/office/drawing/2014/main" id="{4F3C50D5-7ACB-CDF3-A8A7-FA738C6DEF47}"/>
                </a:ext>
              </a:extLst>
            </p:cNvPr>
            <p:cNvSpPr/>
            <p:nvPr/>
          </p:nvSpPr>
          <p:spPr>
            <a:xfrm>
              <a:off x="3591525" y="4169650"/>
              <a:ext cx="91250" cy="146100"/>
            </a:xfrm>
            <a:custGeom>
              <a:avLst/>
              <a:gdLst/>
              <a:ahLst/>
              <a:cxnLst/>
              <a:rect l="l" t="t" r="r" b="b"/>
              <a:pathLst>
                <a:path w="3650" h="5844" extrusionOk="0">
                  <a:moveTo>
                    <a:pt x="1" y="0"/>
                  </a:moveTo>
                  <a:lnTo>
                    <a:pt x="1" y="5843"/>
                  </a:lnTo>
                  <a:lnTo>
                    <a:pt x="3650" y="5843"/>
                  </a:lnTo>
                  <a:lnTo>
                    <a:pt x="3650" y="4737"/>
                  </a:lnTo>
                  <a:lnTo>
                    <a:pt x="1330" y="4737"/>
                  </a:lnTo>
                  <a:lnTo>
                    <a:pt x="13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4">
              <a:extLst>
                <a:ext uri="{FF2B5EF4-FFF2-40B4-BE49-F238E27FC236}">
                  <a16:creationId xmlns:a16="http://schemas.microsoft.com/office/drawing/2014/main" id="{2ACCDB75-B7AB-4918-3302-42D4BA94E734}"/>
                </a:ext>
              </a:extLst>
            </p:cNvPr>
            <p:cNvSpPr/>
            <p:nvPr/>
          </p:nvSpPr>
          <p:spPr>
            <a:xfrm>
              <a:off x="3693000" y="4169650"/>
              <a:ext cx="133400" cy="146100"/>
            </a:xfrm>
            <a:custGeom>
              <a:avLst/>
              <a:gdLst/>
              <a:ahLst/>
              <a:cxnLst/>
              <a:rect l="l" t="t" r="r" b="b"/>
              <a:pathLst>
                <a:path w="5336" h="5844" extrusionOk="0">
                  <a:moveTo>
                    <a:pt x="2606" y="990"/>
                  </a:moveTo>
                  <a:cubicBezTo>
                    <a:pt x="2695" y="1338"/>
                    <a:pt x="2802" y="1775"/>
                    <a:pt x="2900" y="2123"/>
                  </a:cubicBezTo>
                  <a:lnTo>
                    <a:pt x="3266" y="3354"/>
                  </a:lnTo>
                  <a:lnTo>
                    <a:pt x="1972" y="3354"/>
                  </a:lnTo>
                  <a:lnTo>
                    <a:pt x="2320" y="2123"/>
                  </a:lnTo>
                  <a:cubicBezTo>
                    <a:pt x="2419" y="1784"/>
                    <a:pt x="2508" y="1338"/>
                    <a:pt x="2588" y="990"/>
                  </a:cubicBezTo>
                  <a:close/>
                  <a:moveTo>
                    <a:pt x="1785" y="0"/>
                  </a:moveTo>
                  <a:lnTo>
                    <a:pt x="1" y="5843"/>
                  </a:lnTo>
                  <a:lnTo>
                    <a:pt x="1366" y="5843"/>
                  </a:lnTo>
                  <a:lnTo>
                    <a:pt x="1785" y="4345"/>
                  </a:lnTo>
                  <a:lnTo>
                    <a:pt x="3462" y="4345"/>
                  </a:lnTo>
                  <a:lnTo>
                    <a:pt x="3908" y="5843"/>
                  </a:lnTo>
                  <a:lnTo>
                    <a:pt x="5336" y="5843"/>
                  </a:lnTo>
                  <a:lnTo>
                    <a:pt x="35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4">
              <a:extLst>
                <a:ext uri="{FF2B5EF4-FFF2-40B4-BE49-F238E27FC236}">
                  <a16:creationId xmlns:a16="http://schemas.microsoft.com/office/drawing/2014/main" id="{FA8CA561-564C-C62D-DD26-AB8BEB01C6BD}"/>
                </a:ext>
              </a:extLst>
            </p:cNvPr>
            <p:cNvSpPr/>
            <p:nvPr/>
          </p:nvSpPr>
          <p:spPr>
            <a:xfrm>
              <a:off x="3821925" y="4169650"/>
              <a:ext cx="186475" cy="146100"/>
            </a:xfrm>
            <a:custGeom>
              <a:avLst/>
              <a:gdLst/>
              <a:ahLst/>
              <a:cxnLst/>
              <a:rect l="l" t="t" r="r" b="b"/>
              <a:pathLst>
                <a:path w="7459" h="5844" extrusionOk="0">
                  <a:moveTo>
                    <a:pt x="0" y="0"/>
                  </a:moveTo>
                  <a:lnTo>
                    <a:pt x="1392" y="5843"/>
                  </a:lnTo>
                  <a:lnTo>
                    <a:pt x="2837" y="5843"/>
                  </a:lnTo>
                  <a:lnTo>
                    <a:pt x="3390" y="3337"/>
                  </a:lnTo>
                  <a:cubicBezTo>
                    <a:pt x="3533" y="2739"/>
                    <a:pt x="3622" y="2186"/>
                    <a:pt x="3729" y="1526"/>
                  </a:cubicBezTo>
                  <a:lnTo>
                    <a:pt x="3747" y="1526"/>
                  </a:lnTo>
                  <a:cubicBezTo>
                    <a:pt x="3818" y="2195"/>
                    <a:pt x="3917" y="2739"/>
                    <a:pt x="4024" y="3337"/>
                  </a:cubicBezTo>
                  <a:lnTo>
                    <a:pt x="4523" y="5843"/>
                  </a:lnTo>
                  <a:lnTo>
                    <a:pt x="5951" y="5843"/>
                  </a:lnTo>
                  <a:lnTo>
                    <a:pt x="7458" y="0"/>
                  </a:lnTo>
                  <a:lnTo>
                    <a:pt x="6111" y="0"/>
                  </a:lnTo>
                  <a:lnTo>
                    <a:pt x="5638" y="2400"/>
                  </a:lnTo>
                  <a:cubicBezTo>
                    <a:pt x="5513" y="3087"/>
                    <a:pt x="5389" y="3774"/>
                    <a:pt x="5299" y="4425"/>
                  </a:cubicBezTo>
                  <a:lnTo>
                    <a:pt x="5282" y="4425"/>
                  </a:lnTo>
                  <a:cubicBezTo>
                    <a:pt x="5192" y="3774"/>
                    <a:pt x="5103" y="3149"/>
                    <a:pt x="4969" y="2462"/>
                  </a:cubicBezTo>
                  <a:lnTo>
                    <a:pt x="4505" y="0"/>
                  </a:lnTo>
                  <a:lnTo>
                    <a:pt x="3096" y="0"/>
                  </a:lnTo>
                  <a:lnTo>
                    <a:pt x="2605" y="2400"/>
                  </a:lnTo>
                  <a:cubicBezTo>
                    <a:pt x="2454" y="3114"/>
                    <a:pt x="2320" y="3818"/>
                    <a:pt x="2222" y="4452"/>
                  </a:cubicBezTo>
                  <a:lnTo>
                    <a:pt x="2204" y="4452"/>
                  </a:lnTo>
                  <a:cubicBezTo>
                    <a:pt x="2106" y="3863"/>
                    <a:pt x="1990" y="3105"/>
                    <a:pt x="1856" y="2418"/>
                  </a:cubicBezTo>
                  <a:lnTo>
                    <a:pt x="14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4">
              <a:extLst>
                <a:ext uri="{FF2B5EF4-FFF2-40B4-BE49-F238E27FC236}">
                  <a16:creationId xmlns:a16="http://schemas.microsoft.com/office/drawing/2014/main" id="{1317D1ED-BBA7-545D-9A45-351E6172BFCC}"/>
                </a:ext>
              </a:extLst>
            </p:cNvPr>
            <p:cNvSpPr/>
            <p:nvPr/>
          </p:nvSpPr>
          <p:spPr>
            <a:xfrm>
              <a:off x="4148425" y="4089575"/>
              <a:ext cx="689175" cy="300450"/>
            </a:xfrm>
            <a:custGeom>
              <a:avLst/>
              <a:gdLst/>
              <a:ahLst/>
              <a:cxnLst/>
              <a:rect l="l" t="t" r="r" b="b"/>
              <a:pathLst>
                <a:path w="27567" h="12018" extrusionOk="0">
                  <a:moveTo>
                    <a:pt x="1803" y="1"/>
                  </a:moveTo>
                  <a:cubicBezTo>
                    <a:pt x="1803" y="1"/>
                    <a:pt x="215" y="2159"/>
                    <a:pt x="108" y="5835"/>
                  </a:cubicBezTo>
                  <a:cubicBezTo>
                    <a:pt x="1" y="9510"/>
                    <a:pt x="1044" y="12017"/>
                    <a:pt x="1044" y="12017"/>
                  </a:cubicBezTo>
                  <a:lnTo>
                    <a:pt x="27567" y="12017"/>
                  </a:lnTo>
                  <a:lnTo>
                    <a:pt x="27567" y="10706"/>
                  </a:lnTo>
                  <a:lnTo>
                    <a:pt x="2998" y="10706"/>
                  </a:lnTo>
                  <a:cubicBezTo>
                    <a:pt x="2998" y="10706"/>
                    <a:pt x="2115" y="7976"/>
                    <a:pt x="2195" y="5799"/>
                  </a:cubicBezTo>
                  <a:cubicBezTo>
                    <a:pt x="2284" y="3622"/>
                    <a:pt x="2704" y="1740"/>
                    <a:pt x="2998" y="1312"/>
                  </a:cubicBezTo>
                  <a:lnTo>
                    <a:pt x="27567" y="1312"/>
                  </a:lnTo>
                  <a:lnTo>
                    <a:pt x="27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4">
              <a:extLst>
                <a:ext uri="{FF2B5EF4-FFF2-40B4-BE49-F238E27FC236}">
                  <a16:creationId xmlns:a16="http://schemas.microsoft.com/office/drawing/2014/main" id="{09955152-FE72-0351-1113-9093505A37EB}"/>
                </a:ext>
              </a:extLst>
            </p:cNvPr>
            <p:cNvSpPr/>
            <p:nvPr/>
          </p:nvSpPr>
          <p:spPr>
            <a:xfrm>
              <a:off x="4113650" y="4089575"/>
              <a:ext cx="79850" cy="300450"/>
            </a:xfrm>
            <a:custGeom>
              <a:avLst/>
              <a:gdLst/>
              <a:ahLst/>
              <a:cxnLst/>
              <a:rect l="l" t="t" r="r" b="b"/>
              <a:pathLst>
                <a:path w="3194" h="12018" extrusionOk="0">
                  <a:moveTo>
                    <a:pt x="1392" y="1"/>
                  </a:moveTo>
                  <a:cubicBezTo>
                    <a:pt x="0" y="4006"/>
                    <a:pt x="0" y="8012"/>
                    <a:pt x="1392" y="12017"/>
                  </a:cubicBezTo>
                  <a:lnTo>
                    <a:pt x="3078" y="12017"/>
                  </a:lnTo>
                  <a:cubicBezTo>
                    <a:pt x="1847" y="8012"/>
                    <a:pt x="1882" y="4006"/>
                    <a:pt x="31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4">
              <a:extLst>
                <a:ext uri="{FF2B5EF4-FFF2-40B4-BE49-F238E27FC236}">
                  <a16:creationId xmlns:a16="http://schemas.microsoft.com/office/drawing/2014/main" id="{5EED7A61-B001-3C39-DF9C-DB74AFF159AA}"/>
                </a:ext>
              </a:extLst>
            </p:cNvPr>
            <p:cNvSpPr/>
            <p:nvPr/>
          </p:nvSpPr>
          <p:spPr>
            <a:xfrm>
              <a:off x="3602250" y="3789375"/>
              <a:ext cx="811825" cy="300225"/>
            </a:xfrm>
            <a:custGeom>
              <a:avLst/>
              <a:gdLst/>
              <a:ahLst/>
              <a:cxnLst/>
              <a:rect l="l" t="t" r="r" b="b"/>
              <a:pathLst>
                <a:path w="32473" h="12009" extrusionOk="0">
                  <a:moveTo>
                    <a:pt x="1392" y="1"/>
                  </a:moveTo>
                  <a:cubicBezTo>
                    <a:pt x="0" y="4006"/>
                    <a:pt x="0" y="8003"/>
                    <a:pt x="1392" y="12009"/>
                  </a:cubicBezTo>
                  <a:lnTo>
                    <a:pt x="32473" y="12009"/>
                  </a:lnTo>
                  <a:lnTo>
                    <a:pt x="32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4">
              <a:extLst>
                <a:ext uri="{FF2B5EF4-FFF2-40B4-BE49-F238E27FC236}">
                  <a16:creationId xmlns:a16="http://schemas.microsoft.com/office/drawing/2014/main" id="{DAEC9027-323C-56E3-4A45-A396E01991D6}"/>
                </a:ext>
              </a:extLst>
            </p:cNvPr>
            <p:cNvSpPr/>
            <p:nvPr/>
          </p:nvSpPr>
          <p:spPr>
            <a:xfrm>
              <a:off x="3602250" y="3789375"/>
              <a:ext cx="79850" cy="300225"/>
            </a:xfrm>
            <a:custGeom>
              <a:avLst/>
              <a:gdLst/>
              <a:ahLst/>
              <a:cxnLst/>
              <a:rect l="l" t="t" r="r" b="b"/>
              <a:pathLst>
                <a:path w="3194" h="12009" extrusionOk="0">
                  <a:moveTo>
                    <a:pt x="1392" y="1"/>
                  </a:moveTo>
                  <a:cubicBezTo>
                    <a:pt x="0" y="4006"/>
                    <a:pt x="0" y="8003"/>
                    <a:pt x="1392" y="12009"/>
                  </a:cubicBezTo>
                  <a:lnTo>
                    <a:pt x="3087" y="12009"/>
                  </a:lnTo>
                  <a:cubicBezTo>
                    <a:pt x="1847" y="8003"/>
                    <a:pt x="1882" y="4006"/>
                    <a:pt x="3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4">
              <a:extLst>
                <a:ext uri="{FF2B5EF4-FFF2-40B4-BE49-F238E27FC236}">
                  <a16:creationId xmlns:a16="http://schemas.microsoft.com/office/drawing/2014/main" id="{6BD78379-01F8-36C1-2EB7-B0D37E7972FA}"/>
                </a:ext>
              </a:extLst>
            </p:cNvPr>
            <p:cNvSpPr/>
            <p:nvPr/>
          </p:nvSpPr>
          <p:spPr>
            <a:xfrm>
              <a:off x="4371675" y="3821950"/>
              <a:ext cx="619150" cy="235100"/>
            </a:xfrm>
            <a:custGeom>
              <a:avLst/>
              <a:gdLst/>
              <a:ahLst/>
              <a:cxnLst/>
              <a:rect l="l" t="t" r="r" b="b"/>
              <a:pathLst>
                <a:path w="24766" h="9404" extrusionOk="0">
                  <a:moveTo>
                    <a:pt x="1062" y="0"/>
                  </a:moveTo>
                  <a:cubicBezTo>
                    <a:pt x="1" y="3132"/>
                    <a:pt x="1" y="6272"/>
                    <a:pt x="1062" y="9403"/>
                  </a:cubicBezTo>
                  <a:lnTo>
                    <a:pt x="24765" y="9403"/>
                  </a:lnTo>
                  <a:cubicBezTo>
                    <a:pt x="24578" y="8904"/>
                    <a:pt x="24426" y="8404"/>
                    <a:pt x="24302" y="7904"/>
                  </a:cubicBezTo>
                  <a:cubicBezTo>
                    <a:pt x="24284" y="7851"/>
                    <a:pt x="24275" y="7797"/>
                    <a:pt x="24266" y="7744"/>
                  </a:cubicBezTo>
                  <a:cubicBezTo>
                    <a:pt x="24150" y="7280"/>
                    <a:pt x="24061" y="6816"/>
                    <a:pt x="24007" y="6343"/>
                  </a:cubicBezTo>
                  <a:cubicBezTo>
                    <a:pt x="23998" y="6290"/>
                    <a:pt x="23989" y="6236"/>
                    <a:pt x="23989" y="6183"/>
                  </a:cubicBezTo>
                  <a:cubicBezTo>
                    <a:pt x="23927" y="5719"/>
                    <a:pt x="23900" y="5255"/>
                    <a:pt x="23900" y="4782"/>
                  </a:cubicBezTo>
                  <a:cubicBezTo>
                    <a:pt x="23900" y="4728"/>
                    <a:pt x="23900" y="4675"/>
                    <a:pt x="23900" y="4621"/>
                  </a:cubicBezTo>
                  <a:cubicBezTo>
                    <a:pt x="23900" y="4158"/>
                    <a:pt x="23927" y="3685"/>
                    <a:pt x="23989" y="3221"/>
                  </a:cubicBezTo>
                  <a:cubicBezTo>
                    <a:pt x="23989" y="3167"/>
                    <a:pt x="23998" y="3114"/>
                    <a:pt x="24007" y="3060"/>
                  </a:cubicBezTo>
                  <a:cubicBezTo>
                    <a:pt x="24061" y="2587"/>
                    <a:pt x="24150" y="2124"/>
                    <a:pt x="24266" y="1660"/>
                  </a:cubicBezTo>
                  <a:cubicBezTo>
                    <a:pt x="24275" y="1606"/>
                    <a:pt x="24284" y="1553"/>
                    <a:pt x="24302" y="1499"/>
                  </a:cubicBezTo>
                  <a:cubicBezTo>
                    <a:pt x="24426" y="1000"/>
                    <a:pt x="24578" y="500"/>
                    <a:pt x="24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4">
              <a:extLst>
                <a:ext uri="{FF2B5EF4-FFF2-40B4-BE49-F238E27FC236}">
                  <a16:creationId xmlns:a16="http://schemas.microsoft.com/office/drawing/2014/main" id="{644EC618-F15C-17DF-E3EE-A76636F3C35A}"/>
                </a:ext>
              </a:extLst>
            </p:cNvPr>
            <p:cNvSpPr/>
            <p:nvPr/>
          </p:nvSpPr>
          <p:spPr>
            <a:xfrm>
              <a:off x="4398225" y="3821950"/>
              <a:ext cx="592600" cy="235100"/>
            </a:xfrm>
            <a:custGeom>
              <a:avLst/>
              <a:gdLst/>
              <a:ahLst/>
              <a:cxnLst/>
              <a:rect l="l" t="t" r="r" b="b"/>
              <a:pathLst>
                <a:path w="23704" h="9404" extrusionOk="0">
                  <a:moveTo>
                    <a:pt x="0" y="0"/>
                  </a:moveTo>
                  <a:cubicBezTo>
                    <a:pt x="0" y="0"/>
                    <a:pt x="13302" y="3141"/>
                    <a:pt x="20019" y="9403"/>
                  </a:cubicBezTo>
                  <a:lnTo>
                    <a:pt x="23703" y="9403"/>
                  </a:lnTo>
                  <a:cubicBezTo>
                    <a:pt x="23516" y="8904"/>
                    <a:pt x="23364" y="8404"/>
                    <a:pt x="23240" y="7904"/>
                  </a:cubicBezTo>
                  <a:cubicBezTo>
                    <a:pt x="23222" y="7851"/>
                    <a:pt x="23213" y="7797"/>
                    <a:pt x="23204" y="7744"/>
                  </a:cubicBezTo>
                  <a:cubicBezTo>
                    <a:pt x="23088" y="7280"/>
                    <a:pt x="22999" y="6816"/>
                    <a:pt x="22945" y="6343"/>
                  </a:cubicBezTo>
                  <a:cubicBezTo>
                    <a:pt x="22936" y="6290"/>
                    <a:pt x="22927" y="6236"/>
                    <a:pt x="22927" y="6183"/>
                  </a:cubicBezTo>
                  <a:cubicBezTo>
                    <a:pt x="22865" y="5719"/>
                    <a:pt x="22838" y="5255"/>
                    <a:pt x="22838" y="4782"/>
                  </a:cubicBezTo>
                  <a:cubicBezTo>
                    <a:pt x="22838" y="4728"/>
                    <a:pt x="22838" y="4675"/>
                    <a:pt x="22838" y="4621"/>
                  </a:cubicBezTo>
                  <a:cubicBezTo>
                    <a:pt x="22838" y="4158"/>
                    <a:pt x="22865" y="3685"/>
                    <a:pt x="22927" y="3221"/>
                  </a:cubicBezTo>
                  <a:cubicBezTo>
                    <a:pt x="22927" y="3167"/>
                    <a:pt x="22936" y="3114"/>
                    <a:pt x="22945" y="3060"/>
                  </a:cubicBezTo>
                  <a:cubicBezTo>
                    <a:pt x="22999" y="2587"/>
                    <a:pt x="23088" y="2124"/>
                    <a:pt x="23204" y="1660"/>
                  </a:cubicBezTo>
                  <a:cubicBezTo>
                    <a:pt x="23213" y="1606"/>
                    <a:pt x="23222" y="1553"/>
                    <a:pt x="23240" y="1499"/>
                  </a:cubicBezTo>
                  <a:cubicBezTo>
                    <a:pt x="23364" y="1000"/>
                    <a:pt x="23516" y="500"/>
                    <a:pt x="237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4">
              <a:extLst>
                <a:ext uri="{FF2B5EF4-FFF2-40B4-BE49-F238E27FC236}">
                  <a16:creationId xmlns:a16="http://schemas.microsoft.com/office/drawing/2014/main" id="{057ECB17-3C9E-825A-8130-9D3432A9E6F8}"/>
                </a:ext>
              </a:extLst>
            </p:cNvPr>
            <p:cNvSpPr/>
            <p:nvPr/>
          </p:nvSpPr>
          <p:spPr>
            <a:xfrm>
              <a:off x="4323275" y="3789375"/>
              <a:ext cx="689175" cy="300225"/>
            </a:xfrm>
            <a:custGeom>
              <a:avLst/>
              <a:gdLst/>
              <a:ahLst/>
              <a:cxnLst/>
              <a:rect l="l" t="t" r="r" b="b"/>
              <a:pathLst>
                <a:path w="27567" h="12009" extrusionOk="0">
                  <a:moveTo>
                    <a:pt x="1803" y="1"/>
                  </a:moveTo>
                  <a:cubicBezTo>
                    <a:pt x="1803" y="1"/>
                    <a:pt x="215" y="2151"/>
                    <a:pt x="108" y="5826"/>
                  </a:cubicBezTo>
                  <a:cubicBezTo>
                    <a:pt x="1" y="9511"/>
                    <a:pt x="1045" y="12009"/>
                    <a:pt x="1045" y="12009"/>
                  </a:cubicBezTo>
                  <a:lnTo>
                    <a:pt x="27567" y="12009"/>
                  </a:lnTo>
                  <a:lnTo>
                    <a:pt x="27567" y="10706"/>
                  </a:lnTo>
                  <a:lnTo>
                    <a:pt x="2998" y="10706"/>
                  </a:lnTo>
                  <a:cubicBezTo>
                    <a:pt x="2998" y="10706"/>
                    <a:pt x="2115" y="7976"/>
                    <a:pt x="2195" y="5800"/>
                  </a:cubicBezTo>
                  <a:cubicBezTo>
                    <a:pt x="2285" y="3623"/>
                    <a:pt x="2704" y="1740"/>
                    <a:pt x="2998" y="1303"/>
                  </a:cubicBezTo>
                  <a:lnTo>
                    <a:pt x="27567" y="1303"/>
                  </a:lnTo>
                  <a:lnTo>
                    <a:pt x="275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4">
              <a:extLst>
                <a:ext uri="{FF2B5EF4-FFF2-40B4-BE49-F238E27FC236}">
                  <a16:creationId xmlns:a16="http://schemas.microsoft.com/office/drawing/2014/main" id="{AD8FFE20-6AE2-DCA9-32B4-0085D154AA5F}"/>
                </a:ext>
              </a:extLst>
            </p:cNvPr>
            <p:cNvSpPr/>
            <p:nvPr/>
          </p:nvSpPr>
          <p:spPr>
            <a:xfrm>
              <a:off x="4288500" y="3789375"/>
              <a:ext cx="79850" cy="300225"/>
            </a:xfrm>
            <a:custGeom>
              <a:avLst/>
              <a:gdLst/>
              <a:ahLst/>
              <a:cxnLst/>
              <a:rect l="l" t="t" r="r" b="b"/>
              <a:pathLst>
                <a:path w="3194" h="12009" extrusionOk="0">
                  <a:moveTo>
                    <a:pt x="1392" y="1"/>
                  </a:moveTo>
                  <a:cubicBezTo>
                    <a:pt x="0" y="4006"/>
                    <a:pt x="0" y="8003"/>
                    <a:pt x="1392" y="12009"/>
                  </a:cubicBezTo>
                  <a:lnTo>
                    <a:pt x="3078" y="12009"/>
                  </a:lnTo>
                  <a:cubicBezTo>
                    <a:pt x="1847" y="8003"/>
                    <a:pt x="1882" y="4006"/>
                    <a:pt x="3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4">
              <a:extLst>
                <a:ext uri="{FF2B5EF4-FFF2-40B4-BE49-F238E27FC236}">
                  <a16:creationId xmlns:a16="http://schemas.microsoft.com/office/drawing/2014/main" id="{4FA8DA79-BD5E-8D7F-0D0C-2F3EB20415CD}"/>
                </a:ext>
              </a:extLst>
            </p:cNvPr>
            <p:cNvSpPr/>
            <p:nvPr/>
          </p:nvSpPr>
          <p:spPr>
            <a:xfrm>
              <a:off x="4447275" y="3859425"/>
              <a:ext cx="531950" cy="4025"/>
            </a:xfrm>
            <a:custGeom>
              <a:avLst/>
              <a:gdLst/>
              <a:ahLst/>
              <a:cxnLst/>
              <a:rect l="l" t="t" r="r" b="b"/>
              <a:pathLst>
                <a:path w="21278" h="161" extrusionOk="0">
                  <a:moveTo>
                    <a:pt x="90" y="0"/>
                  </a:moveTo>
                  <a:cubicBezTo>
                    <a:pt x="45" y="0"/>
                    <a:pt x="1" y="36"/>
                    <a:pt x="1" y="80"/>
                  </a:cubicBezTo>
                  <a:cubicBezTo>
                    <a:pt x="1" y="125"/>
                    <a:pt x="45" y="161"/>
                    <a:pt x="90" y="161"/>
                  </a:cubicBezTo>
                  <a:lnTo>
                    <a:pt x="21242" y="161"/>
                  </a:lnTo>
                  <a:cubicBezTo>
                    <a:pt x="21251" y="107"/>
                    <a:pt x="21260" y="54"/>
                    <a:pt x="21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4">
              <a:extLst>
                <a:ext uri="{FF2B5EF4-FFF2-40B4-BE49-F238E27FC236}">
                  <a16:creationId xmlns:a16="http://schemas.microsoft.com/office/drawing/2014/main" id="{0EE08D57-652C-9EA4-E22B-AED7611AE6B8}"/>
                </a:ext>
              </a:extLst>
            </p:cNvPr>
            <p:cNvSpPr/>
            <p:nvPr/>
          </p:nvSpPr>
          <p:spPr>
            <a:xfrm>
              <a:off x="4486525" y="3898450"/>
              <a:ext cx="485350" cy="4025"/>
            </a:xfrm>
            <a:custGeom>
              <a:avLst/>
              <a:gdLst/>
              <a:ahLst/>
              <a:cxnLst/>
              <a:rect l="l" t="t" r="r" b="b"/>
              <a:pathLst>
                <a:path w="19414" h="161" extrusionOk="0">
                  <a:moveTo>
                    <a:pt x="81" y="0"/>
                  </a:moveTo>
                  <a:cubicBezTo>
                    <a:pt x="37" y="0"/>
                    <a:pt x="1" y="36"/>
                    <a:pt x="1" y="81"/>
                  </a:cubicBezTo>
                  <a:cubicBezTo>
                    <a:pt x="1" y="125"/>
                    <a:pt x="37" y="161"/>
                    <a:pt x="81" y="161"/>
                  </a:cubicBezTo>
                  <a:lnTo>
                    <a:pt x="19395" y="161"/>
                  </a:lnTo>
                  <a:cubicBezTo>
                    <a:pt x="19395" y="107"/>
                    <a:pt x="19404" y="54"/>
                    <a:pt x="19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4">
              <a:extLst>
                <a:ext uri="{FF2B5EF4-FFF2-40B4-BE49-F238E27FC236}">
                  <a16:creationId xmlns:a16="http://schemas.microsoft.com/office/drawing/2014/main" id="{F36B594F-2658-195B-F399-AE679E2695C5}"/>
                </a:ext>
              </a:extLst>
            </p:cNvPr>
            <p:cNvSpPr/>
            <p:nvPr/>
          </p:nvSpPr>
          <p:spPr>
            <a:xfrm>
              <a:off x="4433225" y="3937475"/>
              <a:ext cx="535975" cy="4025"/>
            </a:xfrm>
            <a:custGeom>
              <a:avLst/>
              <a:gdLst/>
              <a:ahLst/>
              <a:cxnLst/>
              <a:rect l="l" t="t" r="r" b="b"/>
              <a:pathLst>
                <a:path w="21439" h="161" extrusionOk="0">
                  <a:moveTo>
                    <a:pt x="81" y="0"/>
                  </a:moveTo>
                  <a:cubicBezTo>
                    <a:pt x="37" y="0"/>
                    <a:pt x="1" y="36"/>
                    <a:pt x="1" y="81"/>
                  </a:cubicBezTo>
                  <a:cubicBezTo>
                    <a:pt x="1" y="125"/>
                    <a:pt x="37" y="161"/>
                    <a:pt x="81" y="161"/>
                  </a:cubicBezTo>
                  <a:lnTo>
                    <a:pt x="21438" y="161"/>
                  </a:lnTo>
                  <a:cubicBezTo>
                    <a:pt x="21438" y="107"/>
                    <a:pt x="21438" y="54"/>
                    <a:pt x="21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4">
              <a:extLst>
                <a:ext uri="{FF2B5EF4-FFF2-40B4-BE49-F238E27FC236}">
                  <a16:creationId xmlns:a16="http://schemas.microsoft.com/office/drawing/2014/main" id="{37B3F9DA-669E-C0B2-37D5-98DF83F4546D}"/>
                </a:ext>
              </a:extLst>
            </p:cNvPr>
            <p:cNvSpPr/>
            <p:nvPr/>
          </p:nvSpPr>
          <p:spPr>
            <a:xfrm>
              <a:off x="4472475" y="3976500"/>
              <a:ext cx="499400" cy="4050"/>
            </a:xfrm>
            <a:custGeom>
              <a:avLst/>
              <a:gdLst/>
              <a:ahLst/>
              <a:cxnLst/>
              <a:rect l="l" t="t" r="r" b="b"/>
              <a:pathLst>
                <a:path w="19976" h="162" extrusionOk="0">
                  <a:moveTo>
                    <a:pt x="81" y="1"/>
                  </a:moveTo>
                  <a:cubicBezTo>
                    <a:pt x="37" y="1"/>
                    <a:pt x="1" y="36"/>
                    <a:pt x="1" y="81"/>
                  </a:cubicBezTo>
                  <a:cubicBezTo>
                    <a:pt x="1" y="125"/>
                    <a:pt x="37" y="161"/>
                    <a:pt x="81" y="161"/>
                  </a:cubicBezTo>
                  <a:lnTo>
                    <a:pt x="19975" y="161"/>
                  </a:lnTo>
                  <a:cubicBezTo>
                    <a:pt x="19966" y="108"/>
                    <a:pt x="19957" y="54"/>
                    <a:pt x="19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4">
              <a:extLst>
                <a:ext uri="{FF2B5EF4-FFF2-40B4-BE49-F238E27FC236}">
                  <a16:creationId xmlns:a16="http://schemas.microsoft.com/office/drawing/2014/main" id="{6331165E-4EB6-4ED9-93F4-F4E05DD0B9D6}"/>
                </a:ext>
              </a:extLst>
            </p:cNvPr>
            <p:cNvSpPr/>
            <p:nvPr/>
          </p:nvSpPr>
          <p:spPr>
            <a:xfrm>
              <a:off x="4447275" y="4015525"/>
              <a:ext cx="531950" cy="4050"/>
            </a:xfrm>
            <a:custGeom>
              <a:avLst/>
              <a:gdLst/>
              <a:ahLst/>
              <a:cxnLst/>
              <a:rect l="l" t="t" r="r" b="b"/>
              <a:pathLst>
                <a:path w="21278" h="162" extrusionOk="0">
                  <a:moveTo>
                    <a:pt x="90" y="1"/>
                  </a:moveTo>
                  <a:cubicBezTo>
                    <a:pt x="45" y="1"/>
                    <a:pt x="1" y="36"/>
                    <a:pt x="1" y="81"/>
                  </a:cubicBezTo>
                  <a:cubicBezTo>
                    <a:pt x="1" y="126"/>
                    <a:pt x="45" y="161"/>
                    <a:pt x="90" y="161"/>
                  </a:cubicBezTo>
                  <a:lnTo>
                    <a:pt x="21278" y="161"/>
                  </a:lnTo>
                  <a:cubicBezTo>
                    <a:pt x="21260" y="108"/>
                    <a:pt x="21251" y="54"/>
                    <a:pt x="21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4">
              <a:extLst>
                <a:ext uri="{FF2B5EF4-FFF2-40B4-BE49-F238E27FC236}">
                  <a16:creationId xmlns:a16="http://schemas.microsoft.com/office/drawing/2014/main" id="{EEBAA2A1-A17E-8A77-420B-A15D5E140760}"/>
                </a:ext>
              </a:extLst>
            </p:cNvPr>
            <p:cNvSpPr/>
            <p:nvPr/>
          </p:nvSpPr>
          <p:spPr>
            <a:xfrm>
              <a:off x="4272650" y="4159600"/>
              <a:ext cx="531725" cy="4275"/>
            </a:xfrm>
            <a:custGeom>
              <a:avLst/>
              <a:gdLst/>
              <a:ahLst/>
              <a:cxnLst/>
              <a:rect l="l" t="t" r="r" b="b"/>
              <a:pathLst>
                <a:path w="21269" h="171" extrusionOk="0">
                  <a:moveTo>
                    <a:pt x="81" y="1"/>
                  </a:moveTo>
                  <a:cubicBezTo>
                    <a:pt x="36" y="1"/>
                    <a:pt x="1" y="45"/>
                    <a:pt x="1" y="90"/>
                  </a:cubicBezTo>
                  <a:cubicBezTo>
                    <a:pt x="1" y="126"/>
                    <a:pt x="36" y="170"/>
                    <a:pt x="81" y="170"/>
                  </a:cubicBezTo>
                  <a:lnTo>
                    <a:pt x="21233" y="170"/>
                  </a:lnTo>
                  <a:cubicBezTo>
                    <a:pt x="21242" y="117"/>
                    <a:pt x="21260" y="54"/>
                    <a:pt x="21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4">
              <a:extLst>
                <a:ext uri="{FF2B5EF4-FFF2-40B4-BE49-F238E27FC236}">
                  <a16:creationId xmlns:a16="http://schemas.microsoft.com/office/drawing/2014/main" id="{404A11C7-DD0D-3E5D-5AE7-3EB156898E93}"/>
                </a:ext>
              </a:extLst>
            </p:cNvPr>
            <p:cNvSpPr/>
            <p:nvPr/>
          </p:nvSpPr>
          <p:spPr>
            <a:xfrm>
              <a:off x="4311675" y="4198625"/>
              <a:ext cx="485350" cy="4275"/>
            </a:xfrm>
            <a:custGeom>
              <a:avLst/>
              <a:gdLst/>
              <a:ahLst/>
              <a:cxnLst/>
              <a:rect l="l" t="t" r="r" b="b"/>
              <a:pathLst>
                <a:path w="19414" h="171" extrusionOk="0">
                  <a:moveTo>
                    <a:pt x="81" y="1"/>
                  </a:moveTo>
                  <a:cubicBezTo>
                    <a:pt x="37" y="1"/>
                    <a:pt x="1" y="46"/>
                    <a:pt x="1" y="81"/>
                  </a:cubicBezTo>
                  <a:cubicBezTo>
                    <a:pt x="1" y="135"/>
                    <a:pt x="37" y="170"/>
                    <a:pt x="81" y="170"/>
                  </a:cubicBezTo>
                  <a:lnTo>
                    <a:pt x="19395" y="170"/>
                  </a:lnTo>
                  <a:cubicBezTo>
                    <a:pt x="19395" y="117"/>
                    <a:pt x="19404" y="63"/>
                    <a:pt x="19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4">
              <a:extLst>
                <a:ext uri="{FF2B5EF4-FFF2-40B4-BE49-F238E27FC236}">
                  <a16:creationId xmlns:a16="http://schemas.microsoft.com/office/drawing/2014/main" id="{5CB81811-3D2F-CBA0-21CB-D91209F26B9E}"/>
                </a:ext>
              </a:extLst>
            </p:cNvPr>
            <p:cNvSpPr/>
            <p:nvPr/>
          </p:nvSpPr>
          <p:spPr>
            <a:xfrm>
              <a:off x="4258375" y="4237675"/>
              <a:ext cx="535975" cy="4250"/>
            </a:xfrm>
            <a:custGeom>
              <a:avLst/>
              <a:gdLst/>
              <a:ahLst/>
              <a:cxnLst/>
              <a:rect l="l" t="t" r="r" b="b"/>
              <a:pathLst>
                <a:path w="21439" h="170" extrusionOk="0">
                  <a:moveTo>
                    <a:pt x="81" y="0"/>
                  </a:moveTo>
                  <a:cubicBezTo>
                    <a:pt x="36" y="0"/>
                    <a:pt x="1" y="45"/>
                    <a:pt x="1" y="80"/>
                  </a:cubicBezTo>
                  <a:cubicBezTo>
                    <a:pt x="1" y="134"/>
                    <a:pt x="36" y="170"/>
                    <a:pt x="81" y="170"/>
                  </a:cubicBezTo>
                  <a:lnTo>
                    <a:pt x="21438" y="170"/>
                  </a:lnTo>
                  <a:cubicBezTo>
                    <a:pt x="21438" y="116"/>
                    <a:pt x="21438" y="63"/>
                    <a:pt x="21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4">
              <a:extLst>
                <a:ext uri="{FF2B5EF4-FFF2-40B4-BE49-F238E27FC236}">
                  <a16:creationId xmlns:a16="http://schemas.microsoft.com/office/drawing/2014/main" id="{0D200AB6-D713-5D8B-3D2F-53EB1A1C7BB4}"/>
                </a:ext>
              </a:extLst>
            </p:cNvPr>
            <p:cNvSpPr/>
            <p:nvPr/>
          </p:nvSpPr>
          <p:spPr>
            <a:xfrm>
              <a:off x="4297625" y="4276700"/>
              <a:ext cx="499400" cy="4250"/>
            </a:xfrm>
            <a:custGeom>
              <a:avLst/>
              <a:gdLst/>
              <a:ahLst/>
              <a:cxnLst/>
              <a:rect l="l" t="t" r="r" b="b"/>
              <a:pathLst>
                <a:path w="19976" h="170" extrusionOk="0">
                  <a:moveTo>
                    <a:pt x="81" y="0"/>
                  </a:moveTo>
                  <a:cubicBezTo>
                    <a:pt x="37" y="0"/>
                    <a:pt x="1" y="36"/>
                    <a:pt x="1" y="89"/>
                  </a:cubicBezTo>
                  <a:cubicBezTo>
                    <a:pt x="1" y="134"/>
                    <a:pt x="37" y="170"/>
                    <a:pt x="81" y="170"/>
                  </a:cubicBezTo>
                  <a:lnTo>
                    <a:pt x="19975" y="170"/>
                  </a:lnTo>
                  <a:cubicBezTo>
                    <a:pt x="19966" y="116"/>
                    <a:pt x="19957" y="63"/>
                    <a:pt x="199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4">
              <a:extLst>
                <a:ext uri="{FF2B5EF4-FFF2-40B4-BE49-F238E27FC236}">
                  <a16:creationId xmlns:a16="http://schemas.microsoft.com/office/drawing/2014/main" id="{956FF2F2-329E-D5F4-7314-12F9624CEEBA}"/>
                </a:ext>
              </a:extLst>
            </p:cNvPr>
            <p:cNvSpPr/>
            <p:nvPr/>
          </p:nvSpPr>
          <p:spPr>
            <a:xfrm>
              <a:off x="4272650" y="4315725"/>
              <a:ext cx="531725" cy="4250"/>
            </a:xfrm>
            <a:custGeom>
              <a:avLst/>
              <a:gdLst/>
              <a:ahLst/>
              <a:cxnLst/>
              <a:rect l="l" t="t" r="r" b="b"/>
              <a:pathLst>
                <a:path w="21269" h="170" extrusionOk="0">
                  <a:moveTo>
                    <a:pt x="81" y="0"/>
                  </a:moveTo>
                  <a:cubicBezTo>
                    <a:pt x="36" y="0"/>
                    <a:pt x="1" y="36"/>
                    <a:pt x="1" y="90"/>
                  </a:cubicBezTo>
                  <a:cubicBezTo>
                    <a:pt x="1" y="134"/>
                    <a:pt x="36" y="170"/>
                    <a:pt x="81" y="170"/>
                  </a:cubicBezTo>
                  <a:lnTo>
                    <a:pt x="21268" y="170"/>
                  </a:lnTo>
                  <a:cubicBezTo>
                    <a:pt x="21260" y="116"/>
                    <a:pt x="21242" y="54"/>
                    <a:pt x="21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1" name="Google Shape;1821;p44">
            <a:extLst>
              <a:ext uri="{FF2B5EF4-FFF2-40B4-BE49-F238E27FC236}">
                <a16:creationId xmlns:a16="http://schemas.microsoft.com/office/drawing/2014/main" id="{AD3CAC3B-E958-A700-0923-427731C43F3D}"/>
              </a:ext>
            </a:extLst>
          </p:cNvPr>
          <p:cNvSpPr/>
          <p:nvPr/>
        </p:nvSpPr>
        <p:spPr>
          <a:xfrm rot="10800000">
            <a:off x="8428922" y="62"/>
            <a:ext cx="715066" cy="534723"/>
          </a:xfrm>
          <a:custGeom>
            <a:avLst/>
            <a:gdLst/>
            <a:ahLst/>
            <a:cxnLst/>
            <a:rect l="l" t="t" r="r" b="b"/>
            <a:pathLst>
              <a:path w="54357" h="47925" extrusionOk="0">
                <a:moveTo>
                  <a:pt x="0" y="0"/>
                </a:moveTo>
                <a:lnTo>
                  <a:pt x="0" y="47924"/>
                </a:lnTo>
                <a:lnTo>
                  <a:pt x="54356" y="47924"/>
                </a:lnTo>
                <a:lnTo>
                  <a:pt x="543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2" name="Google Shape;1822;p44">
            <a:extLst>
              <a:ext uri="{FF2B5EF4-FFF2-40B4-BE49-F238E27FC236}">
                <a16:creationId xmlns:a16="http://schemas.microsoft.com/office/drawing/2014/main" id="{51785A4D-01D3-4277-61EA-97C9D55C9056}"/>
              </a:ext>
            </a:extLst>
          </p:cNvPr>
          <p:cNvGrpSpPr/>
          <p:nvPr/>
        </p:nvGrpSpPr>
        <p:grpSpPr>
          <a:xfrm rot="10800000">
            <a:off x="8577077" y="1727818"/>
            <a:ext cx="426095" cy="1195007"/>
            <a:chOff x="268563" y="1557235"/>
            <a:chExt cx="426095" cy="1195007"/>
          </a:xfrm>
        </p:grpSpPr>
        <p:sp>
          <p:nvSpPr>
            <p:cNvPr id="1823" name="Google Shape;1823;p44">
              <a:extLst>
                <a:ext uri="{FF2B5EF4-FFF2-40B4-BE49-F238E27FC236}">
                  <a16:creationId xmlns:a16="http://schemas.microsoft.com/office/drawing/2014/main" id="{235FA264-7B9E-059C-DD81-68966238F354}"/>
                </a:ext>
              </a:extLst>
            </p:cNvPr>
            <p:cNvSpPr/>
            <p:nvPr/>
          </p:nvSpPr>
          <p:spPr>
            <a:xfrm>
              <a:off x="268563" y="1557235"/>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4">
              <a:extLst>
                <a:ext uri="{FF2B5EF4-FFF2-40B4-BE49-F238E27FC236}">
                  <a16:creationId xmlns:a16="http://schemas.microsoft.com/office/drawing/2014/main" id="{7B91201B-0796-06A6-B848-A83662A24A57}"/>
                </a:ext>
              </a:extLst>
            </p:cNvPr>
            <p:cNvSpPr/>
            <p:nvPr/>
          </p:nvSpPr>
          <p:spPr>
            <a:xfrm>
              <a:off x="268563" y="1784391"/>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4">
              <a:extLst>
                <a:ext uri="{FF2B5EF4-FFF2-40B4-BE49-F238E27FC236}">
                  <a16:creationId xmlns:a16="http://schemas.microsoft.com/office/drawing/2014/main" id="{13D1678A-B43D-DCCC-9B7F-A94AE301AC5F}"/>
                </a:ext>
              </a:extLst>
            </p:cNvPr>
            <p:cNvSpPr/>
            <p:nvPr/>
          </p:nvSpPr>
          <p:spPr>
            <a:xfrm>
              <a:off x="268563" y="2011548"/>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4">
              <a:extLst>
                <a:ext uri="{FF2B5EF4-FFF2-40B4-BE49-F238E27FC236}">
                  <a16:creationId xmlns:a16="http://schemas.microsoft.com/office/drawing/2014/main" id="{F424BE14-6586-8A0E-10D9-427909FAD4DA}"/>
                </a:ext>
              </a:extLst>
            </p:cNvPr>
            <p:cNvSpPr/>
            <p:nvPr/>
          </p:nvSpPr>
          <p:spPr>
            <a:xfrm>
              <a:off x="268563" y="223873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4">
              <a:extLst>
                <a:ext uri="{FF2B5EF4-FFF2-40B4-BE49-F238E27FC236}">
                  <a16:creationId xmlns:a16="http://schemas.microsoft.com/office/drawing/2014/main" id="{2D92076F-94C4-A474-AE4E-D1615F55EDFE}"/>
                </a:ext>
              </a:extLst>
            </p:cNvPr>
            <p:cNvSpPr/>
            <p:nvPr/>
          </p:nvSpPr>
          <p:spPr>
            <a:xfrm>
              <a:off x="268563" y="2465894"/>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4">
              <a:extLst>
                <a:ext uri="{FF2B5EF4-FFF2-40B4-BE49-F238E27FC236}">
                  <a16:creationId xmlns:a16="http://schemas.microsoft.com/office/drawing/2014/main" id="{6B129CBE-8D33-028B-6F4C-0BECBAEC9DBF}"/>
                </a:ext>
              </a:extLst>
            </p:cNvPr>
            <p:cNvSpPr/>
            <p:nvPr/>
          </p:nvSpPr>
          <p:spPr>
            <a:xfrm>
              <a:off x="268563" y="2693050"/>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4">
              <a:extLst>
                <a:ext uri="{FF2B5EF4-FFF2-40B4-BE49-F238E27FC236}">
                  <a16:creationId xmlns:a16="http://schemas.microsoft.com/office/drawing/2014/main" id="{B620F0B2-37AE-8AFE-95FE-9229010EC77E}"/>
                </a:ext>
              </a:extLst>
            </p:cNvPr>
            <p:cNvSpPr/>
            <p:nvPr/>
          </p:nvSpPr>
          <p:spPr>
            <a:xfrm>
              <a:off x="452030" y="1557235"/>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4">
              <a:extLst>
                <a:ext uri="{FF2B5EF4-FFF2-40B4-BE49-F238E27FC236}">
                  <a16:creationId xmlns:a16="http://schemas.microsoft.com/office/drawing/2014/main" id="{68C5806E-2259-7D8E-12E9-BF4C1EC77F31}"/>
                </a:ext>
              </a:extLst>
            </p:cNvPr>
            <p:cNvSpPr/>
            <p:nvPr/>
          </p:nvSpPr>
          <p:spPr>
            <a:xfrm>
              <a:off x="452030" y="1784391"/>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4">
              <a:extLst>
                <a:ext uri="{FF2B5EF4-FFF2-40B4-BE49-F238E27FC236}">
                  <a16:creationId xmlns:a16="http://schemas.microsoft.com/office/drawing/2014/main" id="{6986AA93-1623-5DFF-A0FF-46310443C439}"/>
                </a:ext>
              </a:extLst>
            </p:cNvPr>
            <p:cNvSpPr/>
            <p:nvPr/>
          </p:nvSpPr>
          <p:spPr>
            <a:xfrm>
              <a:off x="452030" y="2011548"/>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4">
              <a:extLst>
                <a:ext uri="{FF2B5EF4-FFF2-40B4-BE49-F238E27FC236}">
                  <a16:creationId xmlns:a16="http://schemas.microsoft.com/office/drawing/2014/main" id="{6C5B5705-2A0C-83A0-5785-30AF5D65743F}"/>
                </a:ext>
              </a:extLst>
            </p:cNvPr>
            <p:cNvSpPr/>
            <p:nvPr/>
          </p:nvSpPr>
          <p:spPr>
            <a:xfrm>
              <a:off x="452030" y="223873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4">
              <a:extLst>
                <a:ext uri="{FF2B5EF4-FFF2-40B4-BE49-F238E27FC236}">
                  <a16:creationId xmlns:a16="http://schemas.microsoft.com/office/drawing/2014/main" id="{F1B9FE6C-0D6B-3164-8CA6-7BC1179BFC85}"/>
                </a:ext>
              </a:extLst>
            </p:cNvPr>
            <p:cNvSpPr/>
            <p:nvPr/>
          </p:nvSpPr>
          <p:spPr>
            <a:xfrm>
              <a:off x="452030" y="2465894"/>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4">
              <a:extLst>
                <a:ext uri="{FF2B5EF4-FFF2-40B4-BE49-F238E27FC236}">
                  <a16:creationId xmlns:a16="http://schemas.microsoft.com/office/drawing/2014/main" id="{C9DBAA1A-4648-80E1-5ABD-64E4D71E9302}"/>
                </a:ext>
              </a:extLst>
            </p:cNvPr>
            <p:cNvSpPr/>
            <p:nvPr/>
          </p:nvSpPr>
          <p:spPr>
            <a:xfrm>
              <a:off x="452030" y="2693050"/>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4">
              <a:extLst>
                <a:ext uri="{FF2B5EF4-FFF2-40B4-BE49-F238E27FC236}">
                  <a16:creationId xmlns:a16="http://schemas.microsoft.com/office/drawing/2014/main" id="{528C316A-FA7D-E0A6-872B-19E014D2A8ED}"/>
                </a:ext>
              </a:extLst>
            </p:cNvPr>
            <p:cNvSpPr/>
            <p:nvPr/>
          </p:nvSpPr>
          <p:spPr>
            <a:xfrm>
              <a:off x="635466" y="1557235"/>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4">
              <a:extLst>
                <a:ext uri="{FF2B5EF4-FFF2-40B4-BE49-F238E27FC236}">
                  <a16:creationId xmlns:a16="http://schemas.microsoft.com/office/drawing/2014/main" id="{6E0E06BD-B1B7-8F9A-FD27-C366436FBF66}"/>
                </a:ext>
              </a:extLst>
            </p:cNvPr>
            <p:cNvSpPr/>
            <p:nvPr/>
          </p:nvSpPr>
          <p:spPr>
            <a:xfrm>
              <a:off x="635466" y="1784391"/>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4">
              <a:extLst>
                <a:ext uri="{FF2B5EF4-FFF2-40B4-BE49-F238E27FC236}">
                  <a16:creationId xmlns:a16="http://schemas.microsoft.com/office/drawing/2014/main" id="{2B127EE0-40B2-1C10-7633-3FD4976EFC6F}"/>
                </a:ext>
              </a:extLst>
            </p:cNvPr>
            <p:cNvSpPr/>
            <p:nvPr/>
          </p:nvSpPr>
          <p:spPr>
            <a:xfrm>
              <a:off x="635466" y="2011548"/>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4">
              <a:extLst>
                <a:ext uri="{FF2B5EF4-FFF2-40B4-BE49-F238E27FC236}">
                  <a16:creationId xmlns:a16="http://schemas.microsoft.com/office/drawing/2014/main" id="{08DCC170-4EE6-F386-7930-372568940E32}"/>
                </a:ext>
              </a:extLst>
            </p:cNvPr>
            <p:cNvSpPr/>
            <p:nvPr/>
          </p:nvSpPr>
          <p:spPr>
            <a:xfrm>
              <a:off x="635466" y="2238737"/>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4">
              <a:extLst>
                <a:ext uri="{FF2B5EF4-FFF2-40B4-BE49-F238E27FC236}">
                  <a16:creationId xmlns:a16="http://schemas.microsoft.com/office/drawing/2014/main" id="{873A3019-10C4-11CF-0388-D6AAC6BE60CC}"/>
                </a:ext>
              </a:extLst>
            </p:cNvPr>
            <p:cNvSpPr/>
            <p:nvPr/>
          </p:nvSpPr>
          <p:spPr>
            <a:xfrm>
              <a:off x="635466" y="2465894"/>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4">
              <a:extLst>
                <a:ext uri="{FF2B5EF4-FFF2-40B4-BE49-F238E27FC236}">
                  <a16:creationId xmlns:a16="http://schemas.microsoft.com/office/drawing/2014/main" id="{69794500-984D-D76D-CB65-50C317D1E212}"/>
                </a:ext>
              </a:extLst>
            </p:cNvPr>
            <p:cNvSpPr/>
            <p:nvPr/>
          </p:nvSpPr>
          <p:spPr>
            <a:xfrm>
              <a:off x="635466" y="2693050"/>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07765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5">
          <a:extLst>
            <a:ext uri="{FF2B5EF4-FFF2-40B4-BE49-F238E27FC236}">
              <a16:creationId xmlns:a16="http://schemas.microsoft.com/office/drawing/2014/main" id="{06EB631F-BFD8-03B3-632E-FB5B4F2DD998}"/>
            </a:ext>
          </a:extLst>
        </p:cNvPr>
        <p:cNvGrpSpPr/>
        <p:nvPr/>
      </p:nvGrpSpPr>
      <p:grpSpPr>
        <a:xfrm>
          <a:off x="0" y="0"/>
          <a:ext cx="0" cy="0"/>
          <a:chOff x="0" y="0"/>
          <a:chExt cx="0" cy="0"/>
        </a:xfrm>
      </p:grpSpPr>
      <p:sp>
        <p:nvSpPr>
          <p:cNvPr id="1906" name="Google Shape;1906;p47">
            <a:extLst>
              <a:ext uri="{FF2B5EF4-FFF2-40B4-BE49-F238E27FC236}">
                <a16:creationId xmlns:a16="http://schemas.microsoft.com/office/drawing/2014/main" id="{33B195C7-09C9-AE00-B883-9AF4B3BC87F4}"/>
              </a:ext>
            </a:extLst>
          </p:cNvPr>
          <p:cNvSpPr txBox="1">
            <a:spLocks noGrp="1"/>
          </p:cNvSpPr>
          <p:nvPr>
            <p:ph type="title"/>
          </p:nvPr>
        </p:nvSpPr>
        <p:spPr>
          <a:xfrm>
            <a:off x="2767838" y="2555436"/>
            <a:ext cx="5585742"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FR" b="1" kern="100" dirty="0">
                <a:latin typeface="Playfair Display" pitchFamily="2" charset="77"/>
                <a:ea typeface="Aptos" panose="020B0004020202020204" pitchFamily="34" charset="0"/>
                <a:cs typeface="Times New Roman" panose="02020603050405020304" pitchFamily="18" charset="0"/>
              </a:rPr>
              <a:t>General anti-abuse rule (GAAR)</a:t>
            </a:r>
            <a:endParaRPr b="1" dirty="0">
              <a:latin typeface="Playfair Display" pitchFamily="2" charset="77"/>
            </a:endParaRPr>
          </a:p>
        </p:txBody>
      </p:sp>
      <p:sp>
        <p:nvSpPr>
          <p:cNvPr id="1907" name="Google Shape;1907;p47">
            <a:extLst>
              <a:ext uri="{FF2B5EF4-FFF2-40B4-BE49-F238E27FC236}">
                <a16:creationId xmlns:a16="http://schemas.microsoft.com/office/drawing/2014/main" id="{F99DC9C2-F20E-4786-FCDE-E314DC39AAC5}"/>
              </a:ext>
            </a:extLst>
          </p:cNvPr>
          <p:cNvSpPr txBox="1">
            <a:spLocks noGrp="1"/>
          </p:cNvSpPr>
          <p:nvPr>
            <p:ph type="title" idx="2"/>
          </p:nvPr>
        </p:nvSpPr>
        <p:spPr>
          <a:xfrm>
            <a:off x="1729538" y="2064275"/>
            <a:ext cx="1038300" cy="1039200"/>
          </a:xfrm>
          <a:prstGeom prst="rect">
            <a:avLst/>
          </a:prstGeom>
        </p:spPr>
        <p:txBody>
          <a:bodyPr spcFirstLastPara="1" wrap="square" lIns="91425" tIns="0" rIns="91425" bIns="91425" anchor="ctr" anchorCtr="0">
            <a:noAutofit/>
          </a:bodyPr>
          <a:lstStyle/>
          <a:p>
            <a:pPr marL="0" lvl="0" indent="0" algn="ctr" rtl="0">
              <a:spcBef>
                <a:spcPts val="0"/>
              </a:spcBef>
              <a:spcAft>
                <a:spcPts val="0"/>
              </a:spcAft>
              <a:buNone/>
            </a:pPr>
            <a:r>
              <a:rPr lang="en" dirty="0"/>
              <a:t>03</a:t>
            </a:r>
            <a:endParaRPr dirty="0"/>
          </a:p>
        </p:txBody>
      </p:sp>
      <p:grpSp>
        <p:nvGrpSpPr>
          <p:cNvPr id="1937" name="Google Shape;1937;p47">
            <a:extLst>
              <a:ext uri="{FF2B5EF4-FFF2-40B4-BE49-F238E27FC236}">
                <a16:creationId xmlns:a16="http://schemas.microsoft.com/office/drawing/2014/main" id="{4821DC52-2B1E-7E3F-252D-0C05F37CEB2F}"/>
              </a:ext>
            </a:extLst>
          </p:cNvPr>
          <p:cNvGrpSpPr/>
          <p:nvPr/>
        </p:nvGrpSpPr>
        <p:grpSpPr>
          <a:xfrm rot="-1241010" flipH="1">
            <a:off x="812226" y="874481"/>
            <a:ext cx="1491703" cy="822240"/>
            <a:chOff x="5237475" y="3426500"/>
            <a:chExt cx="1968900" cy="1085275"/>
          </a:xfrm>
        </p:grpSpPr>
        <p:sp>
          <p:nvSpPr>
            <p:cNvPr id="1938" name="Google Shape;1938;p47">
              <a:extLst>
                <a:ext uri="{FF2B5EF4-FFF2-40B4-BE49-F238E27FC236}">
                  <a16:creationId xmlns:a16="http://schemas.microsoft.com/office/drawing/2014/main" id="{AB0B7612-3636-84CE-44BB-81E032D2B507}"/>
                </a:ext>
              </a:extLst>
            </p:cNvPr>
            <p:cNvSpPr/>
            <p:nvPr/>
          </p:nvSpPr>
          <p:spPr>
            <a:xfrm>
              <a:off x="5451125" y="3673575"/>
              <a:ext cx="1755250" cy="608025"/>
            </a:xfrm>
            <a:custGeom>
              <a:avLst/>
              <a:gdLst/>
              <a:ahLst/>
              <a:cxnLst/>
              <a:rect l="l" t="t" r="r" b="b"/>
              <a:pathLst>
                <a:path w="70210" h="24321" extrusionOk="0">
                  <a:moveTo>
                    <a:pt x="1862" y="1"/>
                  </a:moveTo>
                  <a:cubicBezTo>
                    <a:pt x="1082" y="1"/>
                    <a:pt x="368" y="491"/>
                    <a:pt x="134" y="1252"/>
                  </a:cubicBezTo>
                  <a:cubicBezTo>
                    <a:pt x="1" y="1716"/>
                    <a:pt x="63" y="2197"/>
                    <a:pt x="277" y="2608"/>
                  </a:cubicBezTo>
                  <a:cubicBezTo>
                    <a:pt x="500" y="3009"/>
                    <a:pt x="875" y="3330"/>
                    <a:pt x="1348" y="3482"/>
                  </a:cubicBezTo>
                  <a:lnTo>
                    <a:pt x="6281" y="5061"/>
                  </a:lnTo>
                  <a:lnTo>
                    <a:pt x="7012" y="5293"/>
                  </a:lnTo>
                  <a:lnTo>
                    <a:pt x="26282" y="11431"/>
                  </a:lnTo>
                  <a:lnTo>
                    <a:pt x="27013" y="11663"/>
                  </a:lnTo>
                  <a:lnTo>
                    <a:pt x="66284" y="24188"/>
                  </a:lnTo>
                  <a:cubicBezTo>
                    <a:pt x="66571" y="24278"/>
                    <a:pt x="66861" y="24320"/>
                    <a:pt x="67145" y="24320"/>
                  </a:cubicBezTo>
                  <a:cubicBezTo>
                    <a:pt x="68330" y="24320"/>
                    <a:pt x="69420" y="23580"/>
                    <a:pt x="69772" y="22421"/>
                  </a:cubicBezTo>
                  <a:cubicBezTo>
                    <a:pt x="70209" y="20994"/>
                    <a:pt x="69362" y="19477"/>
                    <a:pt x="67899" y="19031"/>
                  </a:cubicBezTo>
                  <a:lnTo>
                    <a:pt x="67863" y="19014"/>
                  </a:lnTo>
                  <a:lnTo>
                    <a:pt x="28262" y="7559"/>
                  </a:lnTo>
                  <a:lnTo>
                    <a:pt x="27531" y="7345"/>
                  </a:lnTo>
                  <a:lnTo>
                    <a:pt x="8101" y="1734"/>
                  </a:lnTo>
                  <a:lnTo>
                    <a:pt x="7360" y="1519"/>
                  </a:lnTo>
                  <a:lnTo>
                    <a:pt x="2382" y="74"/>
                  </a:lnTo>
                  <a:cubicBezTo>
                    <a:pt x="2209" y="24"/>
                    <a:pt x="2034" y="1"/>
                    <a:pt x="18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7">
              <a:extLst>
                <a:ext uri="{FF2B5EF4-FFF2-40B4-BE49-F238E27FC236}">
                  <a16:creationId xmlns:a16="http://schemas.microsoft.com/office/drawing/2014/main" id="{BA6CD28D-5C1E-F1B9-87E8-7186DF59C1A9}"/>
                </a:ext>
              </a:extLst>
            </p:cNvPr>
            <p:cNvSpPr/>
            <p:nvPr/>
          </p:nvSpPr>
          <p:spPr>
            <a:xfrm>
              <a:off x="5604350" y="3465100"/>
              <a:ext cx="557800" cy="730000"/>
            </a:xfrm>
            <a:custGeom>
              <a:avLst/>
              <a:gdLst/>
              <a:ahLst/>
              <a:cxnLst/>
              <a:rect l="l" t="t" r="r" b="b"/>
              <a:pathLst>
                <a:path w="22312" h="29200" extrusionOk="0">
                  <a:moveTo>
                    <a:pt x="7512" y="1"/>
                  </a:moveTo>
                  <a:lnTo>
                    <a:pt x="0" y="24703"/>
                  </a:lnTo>
                  <a:lnTo>
                    <a:pt x="14809" y="29199"/>
                  </a:lnTo>
                  <a:lnTo>
                    <a:pt x="22312" y="4497"/>
                  </a:lnTo>
                  <a:lnTo>
                    <a:pt x="75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7">
              <a:extLst>
                <a:ext uri="{FF2B5EF4-FFF2-40B4-BE49-F238E27FC236}">
                  <a16:creationId xmlns:a16="http://schemas.microsoft.com/office/drawing/2014/main" id="{37FA5FA8-DCAD-F27C-CD39-9A171C3F9304}"/>
                </a:ext>
              </a:extLst>
            </p:cNvPr>
            <p:cNvSpPr/>
            <p:nvPr/>
          </p:nvSpPr>
          <p:spPr>
            <a:xfrm>
              <a:off x="5913225" y="3559000"/>
              <a:ext cx="248925" cy="636100"/>
            </a:xfrm>
            <a:custGeom>
              <a:avLst/>
              <a:gdLst/>
              <a:ahLst/>
              <a:cxnLst/>
              <a:rect l="l" t="t" r="r" b="b"/>
              <a:pathLst>
                <a:path w="9957" h="25444" extrusionOk="0">
                  <a:moveTo>
                    <a:pt x="7512" y="0"/>
                  </a:moveTo>
                  <a:lnTo>
                    <a:pt x="1" y="24703"/>
                  </a:lnTo>
                  <a:lnTo>
                    <a:pt x="2454" y="25443"/>
                  </a:lnTo>
                  <a:lnTo>
                    <a:pt x="9957" y="741"/>
                  </a:lnTo>
                  <a:lnTo>
                    <a:pt x="7512" y="0"/>
                  </a:lnTo>
                  <a:close/>
                </a:path>
              </a:pathLst>
            </a:custGeom>
            <a:solidFill>
              <a:schemeClr val="dk2">
                <a:alpha val="28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a:extLst>
                <a:ext uri="{FF2B5EF4-FFF2-40B4-BE49-F238E27FC236}">
                  <a16:creationId xmlns:a16="http://schemas.microsoft.com/office/drawing/2014/main" id="{BF8AC863-7E2E-1A98-1DFD-D9FF01EE353F}"/>
                </a:ext>
              </a:extLst>
            </p:cNvPr>
            <p:cNvSpPr/>
            <p:nvPr/>
          </p:nvSpPr>
          <p:spPr>
            <a:xfrm>
              <a:off x="5609700" y="3655600"/>
              <a:ext cx="542650" cy="358375"/>
            </a:xfrm>
            <a:custGeom>
              <a:avLst/>
              <a:gdLst/>
              <a:ahLst/>
              <a:cxnLst/>
              <a:rect l="l" t="t" r="r" b="b"/>
              <a:pathLst>
                <a:path w="21706" h="14335" extrusionOk="0">
                  <a:moveTo>
                    <a:pt x="3426" y="1"/>
                  </a:moveTo>
                  <a:cubicBezTo>
                    <a:pt x="2888" y="1"/>
                    <a:pt x="2392" y="349"/>
                    <a:pt x="2231" y="882"/>
                  </a:cubicBezTo>
                  <a:lnTo>
                    <a:pt x="197" y="7573"/>
                  </a:lnTo>
                  <a:cubicBezTo>
                    <a:pt x="0" y="8233"/>
                    <a:pt x="366" y="8929"/>
                    <a:pt x="1026" y="9125"/>
                  </a:cubicBezTo>
                  <a:lnTo>
                    <a:pt x="17994" y="14282"/>
                  </a:lnTo>
                  <a:cubicBezTo>
                    <a:pt x="18115" y="14318"/>
                    <a:pt x="18236" y="14335"/>
                    <a:pt x="18356" y="14335"/>
                  </a:cubicBezTo>
                  <a:cubicBezTo>
                    <a:pt x="18892" y="14335"/>
                    <a:pt x="19386" y="13992"/>
                    <a:pt x="19546" y="13452"/>
                  </a:cubicBezTo>
                  <a:lnTo>
                    <a:pt x="21580" y="6770"/>
                  </a:lnTo>
                  <a:cubicBezTo>
                    <a:pt x="21705" y="6342"/>
                    <a:pt x="21598" y="5896"/>
                    <a:pt x="21322" y="5584"/>
                  </a:cubicBezTo>
                  <a:cubicBezTo>
                    <a:pt x="21179" y="5414"/>
                    <a:pt x="20983" y="5281"/>
                    <a:pt x="20751" y="5209"/>
                  </a:cubicBezTo>
                  <a:lnTo>
                    <a:pt x="3783" y="53"/>
                  </a:lnTo>
                  <a:cubicBezTo>
                    <a:pt x="3664" y="17"/>
                    <a:pt x="3544" y="1"/>
                    <a:pt x="34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a:extLst>
                <a:ext uri="{FF2B5EF4-FFF2-40B4-BE49-F238E27FC236}">
                  <a16:creationId xmlns:a16="http://schemas.microsoft.com/office/drawing/2014/main" id="{DE5FED7E-73C5-3120-6BE6-279C4316CD29}"/>
                </a:ext>
              </a:extLst>
            </p:cNvPr>
            <p:cNvSpPr/>
            <p:nvPr/>
          </p:nvSpPr>
          <p:spPr>
            <a:xfrm>
              <a:off x="5546350" y="4008700"/>
              <a:ext cx="493800" cy="235675"/>
            </a:xfrm>
            <a:custGeom>
              <a:avLst/>
              <a:gdLst/>
              <a:ahLst/>
              <a:cxnLst/>
              <a:rect l="l" t="t" r="r" b="b"/>
              <a:pathLst>
                <a:path w="19752" h="9427" extrusionOk="0">
                  <a:moveTo>
                    <a:pt x="2583" y="1"/>
                  </a:moveTo>
                  <a:cubicBezTo>
                    <a:pt x="1513" y="1"/>
                    <a:pt x="524" y="697"/>
                    <a:pt x="197" y="1773"/>
                  </a:cubicBezTo>
                  <a:cubicBezTo>
                    <a:pt x="1" y="2433"/>
                    <a:pt x="90" y="3111"/>
                    <a:pt x="384" y="3673"/>
                  </a:cubicBezTo>
                  <a:cubicBezTo>
                    <a:pt x="607" y="4083"/>
                    <a:pt x="929" y="4431"/>
                    <a:pt x="1339" y="4663"/>
                  </a:cubicBezTo>
                  <a:cubicBezTo>
                    <a:pt x="1508" y="4761"/>
                    <a:pt x="1678" y="4832"/>
                    <a:pt x="1865" y="4895"/>
                  </a:cubicBezTo>
                  <a:lnTo>
                    <a:pt x="16433" y="9320"/>
                  </a:lnTo>
                  <a:cubicBezTo>
                    <a:pt x="16675" y="9392"/>
                    <a:pt x="16919" y="9427"/>
                    <a:pt x="17160" y="9427"/>
                  </a:cubicBezTo>
                  <a:cubicBezTo>
                    <a:pt x="17631" y="9427"/>
                    <a:pt x="18087" y="9294"/>
                    <a:pt x="18476" y="9052"/>
                  </a:cubicBezTo>
                  <a:cubicBezTo>
                    <a:pt x="18976" y="8740"/>
                    <a:pt x="19368" y="8258"/>
                    <a:pt x="19547" y="7651"/>
                  </a:cubicBezTo>
                  <a:cubicBezTo>
                    <a:pt x="19752" y="6991"/>
                    <a:pt x="19663" y="6313"/>
                    <a:pt x="19359" y="5751"/>
                  </a:cubicBezTo>
                  <a:cubicBezTo>
                    <a:pt x="19342" y="5707"/>
                    <a:pt x="19315" y="5653"/>
                    <a:pt x="19279" y="5609"/>
                  </a:cubicBezTo>
                  <a:cubicBezTo>
                    <a:pt x="18976" y="5109"/>
                    <a:pt x="18494" y="4716"/>
                    <a:pt x="17888" y="4538"/>
                  </a:cubicBezTo>
                  <a:lnTo>
                    <a:pt x="3319" y="113"/>
                  </a:lnTo>
                  <a:cubicBezTo>
                    <a:pt x="3074" y="37"/>
                    <a:pt x="2826" y="1"/>
                    <a:pt x="2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a:extLst>
                <a:ext uri="{FF2B5EF4-FFF2-40B4-BE49-F238E27FC236}">
                  <a16:creationId xmlns:a16="http://schemas.microsoft.com/office/drawing/2014/main" id="{D465E151-A6F6-B95A-80CD-488DDD7F982A}"/>
                </a:ext>
              </a:extLst>
            </p:cNvPr>
            <p:cNvSpPr/>
            <p:nvPr/>
          </p:nvSpPr>
          <p:spPr>
            <a:xfrm>
              <a:off x="5718300" y="3426500"/>
              <a:ext cx="503850" cy="235825"/>
            </a:xfrm>
            <a:custGeom>
              <a:avLst/>
              <a:gdLst/>
              <a:ahLst/>
              <a:cxnLst/>
              <a:rect l="l" t="t" r="r" b="b"/>
              <a:pathLst>
                <a:path w="20154" h="9433" extrusionOk="0">
                  <a:moveTo>
                    <a:pt x="2791" y="0"/>
                  </a:moveTo>
                  <a:cubicBezTo>
                    <a:pt x="1720" y="0"/>
                    <a:pt x="730" y="698"/>
                    <a:pt x="402" y="1777"/>
                  </a:cubicBezTo>
                  <a:cubicBezTo>
                    <a:pt x="1" y="3097"/>
                    <a:pt x="741" y="4489"/>
                    <a:pt x="2062" y="4890"/>
                  </a:cubicBezTo>
                  <a:lnTo>
                    <a:pt x="16630" y="9324"/>
                  </a:lnTo>
                  <a:cubicBezTo>
                    <a:pt x="16871" y="9397"/>
                    <a:pt x="17115" y="9432"/>
                    <a:pt x="17355" y="9432"/>
                  </a:cubicBezTo>
                  <a:cubicBezTo>
                    <a:pt x="18429" y="9432"/>
                    <a:pt x="19424" y="8735"/>
                    <a:pt x="19752" y="7656"/>
                  </a:cubicBezTo>
                  <a:cubicBezTo>
                    <a:pt x="20154" y="6335"/>
                    <a:pt x="19404" y="4944"/>
                    <a:pt x="18084" y="4542"/>
                  </a:cubicBezTo>
                  <a:lnTo>
                    <a:pt x="3516" y="108"/>
                  </a:lnTo>
                  <a:cubicBezTo>
                    <a:pt x="3274" y="35"/>
                    <a:pt x="3031" y="0"/>
                    <a:pt x="2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a:extLst>
                <a:ext uri="{FF2B5EF4-FFF2-40B4-BE49-F238E27FC236}">
                  <a16:creationId xmlns:a16="http://schemas.microsoft.com/office/drawing/2014/main" id="{36A2D6F9-74D4-24A1-3ECF-A66ED384E396}"/>
                </a:ext>
              </a:extLst>
            </p:cNvPr>
            <p:cNvSpPr/>
            <p:nvPr/>
          </p:nvSpPr>
          <p:spPr>
            <a:xfrm>
              <a:off x="5609700" y="3795175"/>
              <a:ext cx="542650" cy="218800"/>
            </a:xfrm>
            <a:custGeom>
              <a:avLst/>
              <a:gdLst/>
              <a:ahLst/>
              <a:cxnLst/>
              <a:rect l="l" t="t" r="r" b="b"/>
              <a:pathLst>
                <a:path w="21706" h="8752" extrusionOk="0">
                  <a:moveTo>
                    <a:pt x="21322" y="1"/>
                  </a:moveTo>
                  <a:cubicBezTo>
                    <a:pt x="16813" y="1812"/>
                    <a:pt x="10455" y="2193"/>
                    <a:pt x="5894" y="2193"/>
                  </a:cubicBezTo>
                  <a:cubicBezTo>
                    <a:pt x="2567" y="2193"/>
                    <a:pt x="197" y="1990"/>
                    <a:pt x="197" y="1990"/>
                  </a:cubicBezTo>
                  <a:lnTo>
                    <a:pt x="197" y="1990"/>
                  </a:lnTo>
                  <a:cubicBezTo>
                    <a:pt x="0" y="2650"/>
                    <a:pt x="366" y="3346"/>
                    <a:pt x="1026" y="3542"/>
                  </a:cubicBezTo>
                  <a:lnTo>
                    <a:pt x="17994" y="8699"/>
                  </a:lnTo>
                  <a:cubicBezTo>
                    <a:pt x="18115" y="8735"/>
                    <a:pt x="18236" y="8752"/>
                    <a:pt x="18356" y="8752"/>
                  </a:cubicBezTo>
                  <a:cubicBezTo>
                    <a:pt x="18892" y="8752"/>
                    <a:pt x="19386" y="8409"/>
                    <a:pt x="19546" y="7869"/>
                  </a:cubicBezTo>
                  <a:lnTo>
                    <a:pt x="21580" y="1187"/>
                  </a:lnTo>
                  <a:cubicBezTo>
                    <a:pt x="21705" y="759"/>
                    <a:pt x="21598" y="313"/>
                    <a:pt x="21322" y="1"/>
                  </a:cubicBezTo>
                  <a:close/>
                </a:path>
              </a:pathLst>
            </a:custGeom>
            <a:solidFill>
              <a:schemeClr val="dk2">
                <a:alpha val="28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7">
              <a:extLst>
                <a:ext uri="{FF2B5EF4-FFF2-40B4-BE49-F238E27FC236}">
                  <a16:creationId xmlns:a16="http://schemas.microsoft.com/office/drawing/2014/main" id="{7E07EC9C-556D-34FE-441F-03E3177D1D06}"/>
                </a:ext>
              </a:extLst>
            </p:cNvPr>
            <p:cNvSpPr/>
            <p:nvPr/>
          </p:nvSpPr>
          <p:spPr>
            <a:xfrm>
              <a:off x="5609700" y="3841350"/>
              <a:ext cx="489775" cy="172625"/>
            </a:xfrm>
            <a:custGeom>
              <a:avLst/>
              <a:gdLst/>
              <a:ahLst/>
              <a:cxnLst/>
              <a:rect l="l" t="t" r="r" b="b"/>
              <a:pathLst>
                <a:path w="19591" h="6905" extrusionOk="0">
                  <a:moveTo>
                    <a:pt x="241" y="0"/>
                  </a:moveTo>
                  <a:lnTo>
                    <a:pt x="197" y="143"/>
                  </a:lnTo>
                  <a:cubicBezTo>
                    <a:pt x="0" y="803"/>
                    <a:pt x="366" y="1499"/>
                    <a:pt x="1026" y="1695"/>
                  </a:cubicBezTo>
                  <a:lnTo>
                    <a:pt x="17994" y="6852"/>
                  </a:lnTo>
                  <a:cubicBezTo>
                    <a:pt x="18115" y="6888"/>
                    <a:pt x="18236" y="6905"/>
                    <a:pt x="18356" y="6905"/>
                  </a:cubicBezTo>
                  <a:cubicBezTo>
                    <a:pt x="18892" y="6905"/>
                    <a:pt x="19386" y="6562"/>
                    <a:pt x="19546" y="6022"/>
                  </a:cubicBezTo>
                  <a:lnTo>
                    <a:pt x="19591" y="5888"/>
                  </a:lnTo>
                  <a:lnTo>
                    <a:pt x="241" y="0"/>
                  </a:lnTo>
                  <a:close/>
                </a:path>
              </a:pathLst>
            </a:custGeom>
            <a:solidFill>
              <a:srgbClr val="FFFFFF">
                <a:alpha val="22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7">
              <a:extLst>
                <a:ext uri="{FF2B5EF4-FFF2-40B4-BE49-F238E27FC236}">
                  <a16:creationId xmlns:a16="http://schemas.microsoft.com/office/drawing/2014/main" id="{B9E8BFA5-81EE-4AA0-F2CE-59F56706A491}"/>
                </a:ext>
              </a:extLst>
            </p:cNvPr>
            <p:cNvSpPr/>
            <p:nvPr/>
          </p:nvSpPr>
          <p:spPr>
            <a:xfrm>
              <a:off x="5664350" y="3655600"/>
              <a:ext cx="489775" cy="172625"/>
            </a:xfrm>
            <a:custGeom>
              <a:avLst/>
              <a:gdLst/>
              <a:ahLst/>
              <a:cxnLst/>
              <a:rect l="l" t="t" r="r" b="b"/>
              <a:pathLst>
                <a:path w="19591" h="6905" extrusionOk="0">
                  <a:moveTo>
                    <a:pt x="1240" y="1"/>
                  </a:moveTo>
                  <a:cubicBezTo>
                    <a:pt x="702" y="1"/>
                    <a:pt x="206" y="350"/>
                    <a:pt x="45" y="891"/>
                  </a:cubicBezTo>
                  <a:lnTo>
                    <a:pt x="0" y="1025"/>
                  </a:lnTo>
                  <a:lnTo>
                    <a:pt x="19350" y="6904"/>
                  </a:lnTo>
                  <a:lnTo>
                    <a:pt x="19394" y="6770"/>
                  </a:lnTo>
                  <a:cubicBezTo>
                    <a:pt x="19591" y="6110"/>
                    <a:pt x="19225" y="5414"/>
                    <a:pt x="18565" y="5209"/>
                  </a:cubicBezTo>
                  <a:lnTo>
                    <a:pt x="1597" y="53"/>
                  </a:lnTo>
                  <a:cubicBezTo>
                    <a:pt x="1478" y="17"/>
                    <a:pt x="1358" y="1"/>
                    <a:pt x="1240" y="1"/>
                  </a:cubicBezTo>
                  <a:close/>
                </a:path>
              </a:pathLst>
            </a:custGeom>
            <a:solidFill>
              <a:srgbClr val="FFFFFF">
                <a:alpha val="22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a:extLst>
                <a:ext uri="{FF2B5EF4-FFF2-40B4-BE49-F238E27FC236}">
                  <a16:creationId xmlns:a16="http://schemas.microsoft.com/office/drawing/2014/main" id="{1E09F44D-90AA-E6F3-F570-F5DAC307C433}"/>
                </a:ext>
              </a:extLst>
            </p:cNvPr>
            <p:cNvSpPr/>
            <p:nvPr/>
          </p:nvSpPr>
          <p:spPr>
            <a:xfrm>
              <a:off x="5579800" y="4125250"/>
              <a:ext cx="460350" cy="119125"/>
            </a:xfrm>
            <a:custGeom>
              <a:avLst/>
              <a:gdLst/>
              <a:ahLst/>
              <a:cxnLst/>
              <a:rect l="l" t="t" r="r" b="b"/>
              <a:pathLst>
                <a:path w="18414" h="4765" extrusionOk="0">
                  <a:moveTo>
                    <a:pt x="1" y="1"/>
                  </a:moveTo>
                  <a:cubicBezTo>
                    <a:pt x="170" y="99"/>
                    <a:pt x="340" y="170"/>
                    <a:pt x="527" y="233"/>
                  </a:cubicBezTo>
                  <a:lnTo>
                    <a:pt x="15095" y="4658"/>
                  </a:lnTo>
                  <a:cubicBezTo>
                    <a:pt x="15337" y="4730"/>
                    <a:pt x="15581" y="4765"/>
                    <a:pt x="15822" y="4765"/>
                  </a:cubicBezTo>
                  <a:cubicBezTo>
                    <a:pt x="16293" y="4765"/>
                    <a:pt x="16749" y="4632"/>
                    <a:pt x="17138" y="4390"/>
                  </a:cubicBezTo>
                  <a:cubicBezTo>
                    <a:pt x="17638" y="4078"/>
                    <a:pt x="18030" y="3596"/>
                    <a:pt x="18209" y="2989"/>
                  </a:cubicBezTo>
                  <a:cubicBezTo>
                    <a:pt x="18414" y="2329"/>
                    <a:pt x="18325" y="1651"/>
                    <a:pt x="18021" y="1089"/>
                  </a:cubicBezTo>
                  <a:cubicBezTo>
                    <a:pt x="18004" y="1045"/>
                    <a:pt x="17977" y="991"/>
                    <a:pt x="17941" y="947"/>
                  </a:cubicBezTo>
                  <a:cubicBezTo>
                    <a:pt x="16282" y="1163"/>
                    <a:pt x="14538" y="1249"/>
                    <a:pt x="12815" y="1249"/>
                  </a:cubicBezTo>
                  <a:cubicBezTo>
                    <a:pt x="6249" y="1249"/>
                    <a:pt x="1" y="1"/>
                    <a:pt x="1" y="1"/>
                  </a:cubicBezTo>
                  <a:close/>
                </a:path>
              </a:pathLst>
            </a:custGeom>
            <a:solidFill>
              <a:schemeClr val="dk2">
                <a:alpha val="28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a:extLst>
                <a:ext uri="{FF2B5EF4-FFF2-40B4-BE49-F238E27FC236}">
                  <a16:creationId xmlns:a16="http://schemas.microsoft.com/office/drawing/2014/main" id="{5FA153B5-03F7-AD83-121A-BD4971F9C160}"/>
                </a:ext>
              </a:extLst>
            </p:cNvPr>
            <p:cNvSpPr/>
            <p:nvPr/>
          </p:nvSpPr>
          <p:spPr>
            <a:xfrm>
              <a:off x="5756900" y="3543175"/>
              <a:ext cx="460125" cy="119100"/>
            </a:xfrm>
            <a:custGeom>
              <a:avLst/>
              <a:gdLst/>
              <a:ahLst/>
              <a:cxnLst/>
              <a:rect l="l" t="t" r="r" b="b"/>
              <a:pathLst>
                <a:path w="18405" h="4764" extrusionOk="0">
                  <a:moveTo>
                    <a:pt x="0" y="0"/>
                  </a:moveTo>
                  <a:lnTo>
                    <a:pt x="0" y="0"/>
                  </a:lnTo>
                  <a:cubicBezTo>
                    <a:pt x="161" y="98"/>
                    <a:pt x="339" y="170"/>
                    <a:pt x="518" y="223"/>
                  </a:cubicBezTo>
                  <a:lnTo>
                    <a:pt x="15086" y="4657"/>
                  </a:lnTo>
                  <a:cubicBezTo>
                    <a:pt x="15330" y="4729"/>
                    <a:pt x="15576" y="4764"/>
                    <a:pt x="15816" y="4764"/>
                  </a:cubicBezTo>
                  <a:cubicBezTo>
                    <a:pt x="16287" y="4764"/>
                    <a:pt x="16739" y="4631"/>
                    <a:pt x="17129" y="4389"/>
                  </a:cubicBezTo>
                  <a:cubicBezTo>
                    <a:pt x="17628" y="4077"/>
                    <a:pt x="18021" y="3595"/>
                    <a:pt x="18208" y="2989"/>
                  </a:cubicBezTo>
                  <a:cubicBezTo>
                    <a:pt x="18404" y="2328"/>
                    <a:pt x="18324" y="1650"/>
                    <a:pt x="18021" y="1088"/>
                  </a:cubicBezTo>
                  <a:cubicBezTo>
                    <a:pt x="17994" y="1044"/>
                    <a:pt x="17967" y="990"/>
                    <a:pt x="17940" y="946"/>
                  </a:cubicBezTo>
                  <a:cubicBezTo>
                    <a:pt x="16279" y="1163"/>
                    <a:pt x="14534" y="1249"/>
                    <a:pt x="12811" y="1249"/>
                  </a:cubicBezTo>
                  <a:cubicBezTo>
                    <a:pt x="6243" y="1249"/>
                    <a:pt x="1" y="0"/>
                    <a:pt x="0" y="0"/>
                  </a:cubicBezTo>
                  <a:close/>
                </a:path>
              </a:pathLst>
            </a:custGeom>
            <a:solidFill>
              <a:schemeClr val="dk2">
                <a:alpha val="28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7">
              <a:extLst>
                <a:ext uri="{FF2B5EF4-FFF2-40B4-BE49-F238E27FC236}">
                  <a16:creationId xmlns:a16="http://schemas.microsoft.com/office/drawing/2014/main" id="{FC876A92-372D-BBAF-D54D-3235116798FF}"/>
                </a:ext>
              </a:extLst>
            </p:cNvPr>
            <p:cNvSpPr/>
            <p:nvPr/>
          </p:nvSpPr>
          <p:spPr>
            <a:xfrm>
              <a:off x="5608125" y="3711550"/>
              <a:ext cx="45525" cy="94375"/>
            </a:xfrm>
            <a:custGeom>
              <a:avLst/>
              <a:gdLst/>
              <a:ahLst/>
              <a:cxnLst/>
              <a:rect l="l" t="t" r="r" b="b"/>
              <a:pathLst>
                <a:path w="1821" h="3775" extrusionOk="0">
                  <a:moveTo>
                    <a:pt x="1080" y="0"/>
                  </a:moveTo>
                  <a:lnTo>
                    <a:pt x="1" y="3542"/>
                  </a:lnTo>
                  <a:lnTo>
                    <a:pt x="732" y="3774"/>
                  </a:lnTo>
                  <a:lnTo>
                    <a:pt x="1821" y="215"/>
                  </a:lnTo>
                  <a:lnTo>
                    <a:pt x="1080" y="0"/>
                  </a:lnTo>
                  <a:close/>
                </a:path>
              </a:pathLst>
            </a:custGeom>
            <a:solidFill>
              <a:schemeClr val="dk2">
                <a:alpha val="28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7">
              <a:extLst>
                <a:ext uri="{FF2B5EF4-FFF2-40B4-BE49-F238E27FC236}">
                  <a16:creationId xmlns:a16="http://schemas.microsoft.com/office/drawing/2014/main" id="{60E2B30E-A1B9-03AC-2CE4-F20D20804DBF}"/>
                </a:ext>
              </a:extLst>
            </p:cNvPr>
            <p:cNvSpPr/>
            <p:nvPr/>
          </p:nvSpPr>
          <p:spPr>
            <a:xfrm>
              <a:off x="6108150" y="3857175"/>
              <a:ext cx="49550" cy="107975"/>
            </a:xfrm>
            <a:custGeom>
              <a:avLst/>
              <a:gdLst/>
              <a:ahLst/>
              <a:cxnLst/>
              <a:rect l="l" t="t" r="r" b="b"/>
              <a:pathLst>
                <a:path w="1982" h="4319" extrusionOk="0">
                  <a:moveTo>
                    <a:pt x="1250" y="1"/>
                  </a:moveTo>
                  <a:lnTo>
                    <a:pt x="1" y="4087"/>
                  </a:lnTo>
                  <a:lnTo>
                    <a:pt x="732" y="4319"/>
                  </a:lnTo>
                  <a:lnTo>
                    <a:pt x="1981" y="215"/>
                  </a:lnTo>
                  <a:lnTo>
                    <a:pt x="1250" y="1"/>
                  </a:lnTo>
                  <a:close/>
                </a:path>
              </a:pathLst>
            </a:custGeom>
            <a:solidFill>
              <a:schemeClr val="dk2">
                <a:alpha val="28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7">
              <a:extLst>
                <a:ext uri="{FF2B5EF4-FFF2-40B4-BE49-F238E27FC236}">
                  <a16:creationId xmlns:a16="http://schemas.microsoft.com/office/drawing/2014/main" id="{77C08BBF-6674-292D-F71F-1BF92E19F3BF}"/>
                </a:ext>
              </a:extLst>
            </p:cNvPr>
            <p:cNvSpPr/>
            <p:nvPr/>
          </p:nvSpPr>
          <p:spPr>
            <a:xfrm>
              <a:off x="5376400" y="4244350"/>
              <a:ext cx="694550" cy="115325"/>
            </a:xfrm>
            <a:custGeom>
              <a:avLst/>
              <a:gdLst/>
              <a:ahLst/>
              <a:cxnLst/>
              <a:rect l="l" t="t" r="r" b="b"/>
              <a:pathLst>
                <a:path w="27782" h="4613" extrusionOk="0">
                  <a:moveTo>
                    <a:pt x="4613" y="1"/>
                  </a:moveTo>
                  <a:cubicBezTo>
                    <a:pt x="2062" y="1"/>
                    <a:pt x="1" y="2061"/>
                    <a:pt x="1" y="4613"/>
                  </a:cubicBezTo>
                  <a:lnTo>
                    <a:pt x="27781" y="4613"/>
                  </a:lnTo>
                  <a:cubicBezTo>
                    <a:pt x="27781" y="2061"/>
                    <a:pt x="25711" y="1"/>
                    <a:pt x="23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7">
              <a:extLst>
                <a:ext uri="{FF2B5EF4-FFF2-40B4-BE49-F238E27FC236}">
                  <a16:creationId xmlns:a16="http://schemas.microsoft.com/office/drawing/2014/main" id="{6DBFAA3D-83A8-44F0-EF83-9C4C12EB53B4}"/>
                </a:ext>
              </a:extLst>
            </p:cNvPr>
            <p:cNvSpPr/>
            <p:nvPr/>
          </p:nvSpPr>
          <p:spPr>
            <a:xfrm>
              <a:off x="5237475" y="4391325"/>
              <a:ext cx="972400" cy="120450"/>
            </a:xfrm>
            <a:custGeom>
              <a:avLst/>
              <a:gdLst/>
              <a:ahLst/>
              <a:cxnLst/>
              <a:rect l="l" t="t" r="r" b="b"/>
              <a:pathLst>
                <a:path w="38896" h="4818" extrusionOk="0">
                  <a:moveTo>
                    <a:pt x="1508" y="1"/>
                  </a:moveTo>
                  <a:cubicBezTo>
                    <a:pt x="678" y="1"/>
                    <a:pt x="0" y="679"/>
                    <a:pt x="0" y="1517"/>
                  </a:cubicBezTo>
                  <a:lnTo>
                    <a:pt x="0" y="3310"/>
                  </a:lnTo>
                  <a:cubicBezTo>
                    <a:pt x="0" y="4140"/>
                    <a:pt x="678" y="4818"/>
                    <a:pt x="1508" y="4818"/>
                  </a:cubicBezTo>
                  <a:lnTo>
                    <a:pt x="37379" y="4818"/>
                  </a:lnTo>
                  <a:cubicBezTo>
                    <a:pt x="38218" y="4818"/>
                    <a:pt x="38896" y="4140"/>
                    <a:pt x="38896" y="3310"/>
                  </a:cubicBezTo>
                  <a:lnTo>
                    <a:pt x="38896" y="1517"/>
                  </a:lnTo>
                  <a:cubicBezTo>
                    <a:pt x="38896" y="679"/>
                    <a:pt x="38218" y="1"/>
                    <a:pt x="37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7">
              <a:extLst>
                <a:ext uri="{FF2B5EF4-FFF2-40B4-BE49-F238E27FC236}">
                  <a16:creationId xmlns:a16="http://schemas.microsoft.com/office/drawing/2014/main" id="{1BF87F27-CFE1-CD80-729C-1DADF3A140D8}"/>
                </a:ext>
              </a:extLst>
            </p:cNvPr>
            <p:cNvSpPr/>
            <p:nvPr/>
          </p:nvSpPr>
          <p:spPr>
            <a:xfrm>
              <a:off x="5291450" y="4328000"/>
              <a:ext cx="864250" cy="63350"/>
            </a:xfrm>
            <a:custGeom>
              <a:avLst/>
              <a:gdLst/>
              <a:ahLst/>
              <a:cxnLst/>
              <a:rect l="l" t="t" r="r" b="b"/>
              <a:pathLst>
                <a:path w="34570" h="2534" extrusionOk="0">
                  <a:moveTo>
                    <a:pt x="1909" y="0"/>
                  </a:moveTo>
                  <a:cubicBezTo>
                    <a:pt x="1026" y="0"/>
                    <a:pt x="277" y="651"/>
                    <a:pt x="152" y="1526"/>
                  </a:cubicBezTo>
                  <a:lnTo>
                    <a:pt x="0" y="2534"/>
                  </a:lnTo>
                  <a:lnTo>
                    <a:pt x="34569" y="2534"/>
                  </a:lnTo>
                  <a:lnTo>
                    <a:pt x="34417" y="1526"/>
                  </a:lnTo>
                  <a:cubicBezTo>
                    <a:pt x="34293" y="651"/>
                    <a:pt x="33543" y="0"/>
                    <a:pt x="32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88299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3205"/>
        <p:cNvGrpSpPr/>
        <p:nvPr/>
      </p:nvGrpSpPr>
      <p:grpSpPr>
        <a:xfrm>
          <a:off x="0" y="0"/>
          <a:ext cx="0" cy="0"/>
          <a:chOff x="0" y="0"/>
          <a:chExt cx="0" cy="0"/>
        </a:xfrm>
      </p:grpSpPr>
      <p:sp>
        <p:nvSpPr>
          <p:cNvPr id="3206" name="Google Shape;3206;p75"/>
          <p:cNvSpPr txBox="1"/>
          <p:nvPr/>
        </p:nvSpPr>
        <p:spPr>
          <a:xfrm>
            <a:off x="723450" y="1187975"/>
            <a:ext cx="7697100" cy="3444600"/>
          </a:xfrm>
          <a:prstGeom prst="rect">
            <a:avLst/>
          </a:prstGeom>
          <a:noFill/>
          <a:ln>
            <a:noFill/>
          </a:ln>
        </p:spPr>
        <p:txBody>
          <a:bodyPr spcFirstLastPara="1" wrap="square" lIns="91425" tIns="91425" rIns="91425" bIns="91425" anchor="t" anchorCtr="0">
            <a:noAutofit/>
          </a:bodyPr>
          <a:lstStyle/>
          <a:p>
            <a:pPr algn="just"/>
            <a:r>
              <a:rPr lang="en-US" kern="100" dirty="0">
                <a:solidFill>
                  <a:schemeClr val="bg1"/>
                </a:solidFill>
                <a:latin typeface="Playfair Display" pitchFamily="2" charset="77"/>
                <a:ea typeface="Aptos" panose="020B0004020202020204" pitchFamily="34" charset="0"/>
                <a:cs typeface="Times New Roman" panose="02020603050405020304" pitchFamily="18" charset="0"/>
              </a:rPr>
              <a:t>T</a:t>
            </a:r>
            <a:r>
              <a:rPr lang="en-US" kern="100" dirty="0">
                <a:solidFill>
                  <a:schemeClr val="bg1"/>
                </a:solidFill>
                <a:effectLst/>
                <a:latin typeface="Playfair Display" pitchFamily="2" charset="77"/>
                <a:ea typeface="Aptos" panose="020B0004020202020204" pitchFamily="34" charset="0"/>
                <a:cs typeface="Times New Roman" panose="02020603050405020304" pitchFamily="18" charset="0"/>
              </a:rPr>
              <a:t>ax abuse of rights is referred to in Article 64 of the French Tax Procedures Code (LPF), which penalizes  operations </a:t>
            </a:r>
            <a:r>
              <a:rPr lang="en-US" b="1" kern="100" dirty="0">
                <a:solidFill>
                  <a:schemeClr val="bg1"/>
                </a:solidFill>
                <a:effectLst/>
                <a:latin typeface="Playfair Display" pitchFamily="2" charset="77"/>
                <a:ea typeface="Aptos" panose="020B0004020202020204" pitchFamily="34" charset="0"/>
                <a:cs typeface="Times New Roman" panose="02020603050405020304" pitchFamily="18" charset="0"/>
              </a:rPr>
              <a:t>driven by an exclusively fiscal purpose </a:t>
            </a:r>
            <a:r>
              <a:rPr lang="en-US" kern="100" dirty="0">
                <a:solidFill>
                  <a:schemeClr val="bg1"/>
                </a:solidFill>
                <a:effectLst/>
                <a:latin typeface="Playfair Display" pitchFamily="2" charset="77"/>
                <a:ea typeface="Aptos" panose="020B0004020202020204" pitchFamily="34" charset="0"/>
                <a:cs typeface="Times New Roman" panose="02020603050405020304" pitchFamily="18" charset="0"/>
              </a:rPr>
              <a:t>and that disregard the objectives intended by the legislator when establishing the parent company regime.</a:t>
            </a:r>
          </a:p>
          <a:p>
            <a:pPr algn="just"/>
            <a:endParaRPr lang="en-US" kern="100" dirty="0">
              <a:solidFill>
                <a:schemeClr val="bg1"/>
              </a:solidFill>
              <a:latin typeface="Playfair Display" pitchFamily="2" charset="77"/>
              <a:ea typeface="Aptos" panose="020B0004020202020204" pitchFamily="34" charset="0"/>
              <a:cs typeface="Times New Roman" panose="02020603050405020304" pitchFamily="18" charset="0"/>
            </a:endParaRPr>
          </a:p>
          <a:p>
            <a:pPr algn="just"/>
            <a:r>
              <a:rPr lang="en-US" kern="100" dirty="0">
                <a:solidFill>
                  <a:schemeClr val="bg1"/>
                </a:solidFill>
                <a:effectLst/>
                <a:latin typeface="Playfair Display" pitchFamily="2" charset="77"/>
                <a:ea typeface="Aptos" panose="020B0004020202020204" pitchFamily="34" charset="0"/>
                <a:cs typeface="Times New Roman"/>
              </a:rPr>
              <a:t>The abuse of rights procedure </a:t>
            </a:r>
            <a:r>
              <a:rPr lang="en-US" kern="100" dirty="0">
                <a:solidFill>
                  <a:schemeClr val="bg1"/>
                </a:solidFill>
                <a:effectLst/>
                <a:latin typeface="Playfair Display" pitchFamily="2" charset="77"/>
                <a:ea typeface="Aptos" panose="020B0004020202020204" pitchFamily="34" charset="0"/>
                <a:cs typeface="Times New Roman"/>
                <a:sym typeface="Wingdings" pitchFamily="2" charset="2"/>
              </a:rPr>
              <a:t></a:t>
            </a:r>
            <a:r>
              <a:rPr lang="en-US" kern="100" dirty="0">
                <a:solidFill>
                  <a:schemeClr val="bg1"/>
                </a:solidFill>
                <a:effectLst/>
                <a:latin typeface="Playfair Display" pitchFamily="2" charset="77"/>
                <a:ea typeface="Aptos" panose="020B0004020202020204" pitchFamily="34" charset="0"/>
                <a:cs typeface="Times New Roman"/>
              </a:rPr>
              <a:t> allows the tax administration to oppose the application of the parent </a:t>
            </a:r>
            <a:r>
              <a:rPr lang="en-US" kern="100" dirty="0">
                <a:solidFill>
                  <a:schemeClr val="bg1"/>
                </a:solidFill>
                <a:effectLst/>
                <a:latin typeface="Playfair Display" pitchFamily="2" charset="77"/>
                <a:ea typeface="Aptos" panose="020B0004020202020204" pitchFamily="34" charset="0"/>
                <a:cs typeface="Times New Roman" panose="02020603050405020304" pitchFamily="18" charset="0"/>
              </a:rPr>
              <a:t>subsidiary regime when the creation of an intermediate subsidiary </a:t>
            </a:r>
            <a:r>
              <a:rPr lang="en-US" b="1" kern="100" dirty="0">
                <a:solidFill>
                  <a:schemeClr val="bg1"/>
                </a:solidFill>
                <a:effectLst/>
                <a:latin typeface="Playfair Display" pitchFamily="2" charset="77"/>
                <a:ea typeface="Aptos" panose="020B0004020202020204" pitchFamily="34" charset="0"/>
                <a:cs typeface="Times New Roman" panose="02020603050405020304" pitchFamily="18" charset="0"/>
              </a:rPr>
              <a:t>is purely fictitious or constitutes tax </a:t>
            </a:r>
            <a:r>
              <a:rPr lang="en-US" b="1" kern="100" dirty="0">
                <a:solidFill>
                  <a:schemeClr val="bg1"/>
                </a:solidFill>
                <a:latin typeface="Playfair Display" pitchFamily="2" charset="77"/>
                <a:ea typeface="Aptos" panose="020B0004020202020204" pitchFamily="34" charset="0"/>
                <a:cs typeface="Times New Roman" panose="02020603050405020304" pitchFamily="18" charset="0"/>
              </a:rPr>
              <a:t>e</a:t>
            </a:r>
            <a:r>
              <a:rPr lang="en-US" b="1" kern="100" dirty="0">
                <a:solidFill>
                  <a:schemeClr val="bg1"/>
                </a:solidFill>
                <a:effectLst/>
                <a:latin typeface="Playfair Display" pitchFamily="2" charset="77"/>
                <a:ea typeface="Aptos" panose="020B0004020202020204" pitchFamily="34" charset="0"/>
                <a:cs typeface="Times New Roman" panose="02020603050405020304" pitchFamily="18" charset="0"/>
              </a:rPr>
              <a:t>vasion ! </a:t>
            </a:r>
          </a:p>
          <a:p>
            <a:pPr algn="just"/>
            <a:endParaRPr lang="en-US" kern="100" dirty="0">
              <a:solidFill>
                <a:schemeClr val="bg1"/>
              </a:solidFill>
              <a:effectLst/>
              <a:latin typeface="Playfair Display" pitchFamily="2" charset="77"/>
              <a:ea typeface="Aptos" panose="020B000402020202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100"/>
              <a:buFont typeface="Arial"/>
              <a:buNone/>
            </a:pPr>
            <a:endParaRPr sz="1100" b="1" dirty="0">
              <a:solidFill>
                <a:schemeClr val="bg1"/>
              </a:solidFill>
              <a:latin typeface="Playfair Display" pitchFamily="2" charset="77"/>
            </a:endParaRPr>
          </a:p>
        </p:txBody>
      </p:sp>
      <p:sp>
        <p:nvSpPr>
          <p:cNvPr id="3207" name="Google Shape;3207;p75"/>
          <p:cNvSpPr txBox="1">
            <a:spLocks noGrp="1"/>
          </p:cNvSpPr>
          <p:nvPr>
            <p:ph type="title"/>
          </p:nvPr>
        </p:nvSpPr>
        <p:spPr>
          <a:xfrm>
            <a:off x="723450" y="511025"/>
            <a:ext cx="7697100" cy="482400"/>
          </a:xfrm>
          <a:prstGeom prst="rect">
            <a:avLst/>
          </a:prstGeom>
        </p:spPr>
        <p:txBody>
          <a:bodyPr spcFirstLastPara="1" wrap="square" lIns="91425" tIns="91425" rIns="91425" bIns="91425" anchor="t" anchorCtr="0">
            <a:noAutofit/>
          </a:bodyPr>
          <a:lstStyle/>
          <a:p>
            <a:r>
              <a:rPr lang="fr-FR" sz="2400" b="1" u="sng" dirty="0">
                <a:latin typeface="Playfair Display" pitchFamily="2" charset="77"/>
              </a:rPr>
              <a:t>Abuse of rights to </a:t>
            </a:r>
            <a:r>
              <a:rPr lang="fr-FR" sz="2400" b="1" u="sng" dirty="0" err="1">
                <a:latin typeface="Playfair Display" pitchFamily="2" charset="77"/>
              </a:rPr>
              <a:t>prevent</a:t>
            </a:r>
            <a:r>
              <a:rPr lang="fr-FR" sz="2400" b="1" u="sng" dirty="0">
                <a:latin typeface="Playfair Display" pitchFamily="2" charset="77"/>
              </a:rPr>
              <a:t> </a:t>
            </a:r>
            <a:r>
              <a:rPr lang="fr-FR" sz="2400" b="1" u="sng" dirty="0" err="1">
                <a:latin typeface="Playfair Display" pitchFamily="2" charset="77"/>
              </a:rPr>
              <a:t>any</a:t>
            </a:r>
            <a:r>
              <a:rPr lang="fr-FR" sz="2400" b="1" u="sng" dirty="0">
                <a:latin typeface="Playfair Display" pitchFamily="2" charset="77"/>
              </a:rPr>
              <a:t> </a:t>
            </a:r>
            <a:r>
              <a:rPr lang="fr-FR" sz="2400" b="1" u="sng" dirty="0" err="1">
                <a:latin typeface="Playfair Display" pitchFamily="2" charset="77"/>
              </a:rPr>
              <a:t>artificial</a:t>
            </a:r>
            <a:r>
              <a:rPr lang="fr-FR" sz="2400" b="1" u="sng" dirty="0">
                <a:latin typeface="Playfair Display" pitchFamily="2" charset="77"/>
              </a:rPr>
              <a:t> arrangement</a:t>
            </a:r>
            <a:br>
              <a:rPr lang="fr-FR" sz="2400" b="1" u="sng" dirty="0">
                <a:latin typeface="Playfair Display" pitchFamily="2" charset="77"/>
              </a:rPr>
            </a:br>
            <a:endParaRPr dirty="0">
              <a:latin typeface="Playfair Display" pitchFamily="2" charset="77"/>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5">
          <a:extLst>
            <a:ext uri="{FF2B5EF4-FFF2-40B4-BE49-F238E27FC236}">
              <a16:creationId xmlns:a16="http://schemas.microsoft.com/office/drawing/2014/main" id="{5CB1F8E6-44EC-F4A0-D803-21DD66F7F9A7}"/>
            </a:ext>
          </a:extLst>
        </p:cNvPr>
        <p:cNvGrpSpPr/>
        <p:nvPr/>
      </p:nvGrpSpPr>
      <p:grpSpPr>
        <a:xfrm>
          <a:off x="0" y="0"/>
          <a:ext cx="0" cy="0"/>
          <a:chOff x="0" y="0"/>
          <a:chExt cx="0" cy="0"/>
        </a:xfrm>
      </p:grpSpPr>
      <p:sp>
        <p:nvSpPr>
          <p:cNvPr id="1866" name="Google Shape;1866;p46">
            <a:extLst>
              <a:ext uri="{FF2B5EF4-FFF2-40B4-BE49-F238E27FC236}">
                <a16:creationId xmlns:a16="http://schemas.microsoft.com/office/drawing/2014/main" id="{30431EDD-7DFA-55D4-7B89-C5B70351B880}"/>
              </a:ext>
            </a:extLst>
          </p:cNvPr>
          <p:cNvSpPr txBox="1">
            <a:spLocks noGrp="1"/>
          </p:cNvSpPr>
          <p:nvPr>
            <p:ph type="subTitle" idx="1"/>
          </p:nvPr>
        </p:nvSpPr>
        <p:spPr>
          <a:xfrm>
            <a:off x="844600" y="1438598"/>
            <a:ext cx="2104200" cy="71227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FR" dirty="0">
                <a:latin typeface="Playfair Display" pitchFamily="2" charset="77"/>
                <a:cs typeface="Segoe UI"/>
              </a:rPr>
              <a:t>Article 205 A </a:t>
            </a:r>
            <a:r>
              <a:rPr lang="en-US" dirty="0">
                <a:latin typeface="Playfair Display" pitchFamily="2" charset="77"/>
              </a:rPr>
              <a:t>CGI</a:t>
            </a:r>
            <a:endParaRPr dirty="0">
              <a:latin typeface="Playfair Display" pitchFamily="2" charset="77"/>
            </a:endParaRPr>
          </a:p>
        </p:txBody>
      </p:sp>
      <p:sp>
        <p:nvSpPr>
          <p:cNvPr id="1867" name="Google Shape;1867;p46">
            <a:extLst>
              <a:ext uri="{FF2B5EF4-FFF2-40B4-BE49-F238E27FC236}">
                <a16:creationId xmlns:a16="http://schemas.microsoft.com/office/drawing/2014/main" id="{D49D7C0D-1041-4CCA-7DDF-E2F96BD5595A}"/>
              </a:ext>
            </a:extLst>
          </p:cNvPr>
          <p:cNvSpPr txBox="1">
            <a:spLocks noGrp="1"/>
          </p:cNvSpPr>
          <p:nvPr>
            <p:ph type="subTitle" idx="5"/>
          </p:nvPr>
        </p:nvSpPr>
        <p:spPr>
          <a:xfrm>
            <a:off x="844600" y="2657564"/>
            <a:ext cx="1762798" cy="434566"/>
          </a:xfrm>
          <a:prstGeom prst="rect">
            <a:avLst/>
          </a:prstGeom>
        </p:spPr>
        <p:txBody>
          <a:bodyPr spcFirstLastPara="1" wrap="square" lIns="91425" tIns="91425" rIns="91425" bIns="91425" anchor="b" anchorCtr="0">
            <a:noAutofit/>
          </a:bodyPr>
          <a:lstStyle/>
          <a:p>
            <a:pPr marL="0" lvl="0" indent="0"/>
            <a:r>
              <a:rPr lang="fr-FR" dirty="0"/>
              <a:t>GAAT</a:t>
            </a:r>
            <a:endParaRPr dirty="0"/>
          </a:p>
        </p:txBody>
      </p:sp>
      <p:sp>
        <p:nvSpPr>
          <p:cNvPr id="1869" name="Google Shape;1869;p46">
            <a:extLst>
              <a:ext uri="{FF2B5EF4-FFF2-40B4-BE49-F238E27FC236}">
                <a16:creationId xmlns:a16="http://schemas.microsoft.com/office/drawing/2014/main" id="{75E118D9-BD00-C248-1A5E-152C845ED61C}"/>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r>
              <a:rPr lang="fr-FR" sz="3600" b="1" u="sng" dirty="0"/>
              <a:t>General anti-abuse clause</a:t>
            </a:r>
            <a:br>
              <a:rPr lang="fr-FR" sz="3600" b="1" u="sng" dirty="0"/>
            </a:br>
            <a:endParaRPr lang="fr-FR" sz="3600" b="1" u="sng" dirty="0"/>
          </a:p>
        </p:txBody>
      </p:sp>
      <p:sp>
        <p:nvSpPr>
          <p:cNvPr id="1870" name="Google Shape;1870;p46">
            <a:extLst>
              <a:ext uri="{FF2B5EF4-FFF2-40B4-BE49-F238E27FC236}">
                <a16:creationId xmlns:a16="http://schemas.microsoft.com/office/drawing/2014/main" id="{98A7536D-4322-333C-3FF5-CEF6EEB26EB9}"/>
              </a:ext>
            </a:extLst>
          </p:cNvPr>
          <p:cNvSpPr txBox="1">
            <a:spLocks noGrp="1"/>
          </p:cNvSpPr>
          <p:nvPr>
            <p:ph type="subTitle" idx="2"/>
          </p:nvPr>
        </p:nvSpPr>
        <p:spPr>
          <a:xfrm>
            <a:off x="3055544" y="1412381"/>
            <a:ext cx="3032911" cy="96047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sz="1400" dirty="0" err="1">
                <a:latin typeface="Playfair Display" pitchFamily="2" charset="77"/>
                <a:cs typeface="Segoe UI"/>
              </a:rPr>
              <a:t>introduces</a:t>
            </a:r>
            <a:r>
              <a:rPr lang="fr-FR" sz="1400" dirty="0">
                <a:latin typeface="Playfair Display" pitchFamily="2" charset="77"/>
                <a:cs typeface="Segoe UI"/>
              </a:rPr>
              <a:t> an anti-abuse </a:t>
            </a:r>
            <a:r>
              <a:rPr lang="fr-FR" sz="1400" dirty="0" err="1">
                <a:latin typeface="Playfair Display" pitchFamily="2" charset="77"/>
                <a:cs typeface="Segoe UI"/>
              </a:rPr>
              <a:t>mechanism</a:t>
            </a:r>
            <a:r>
              <a:rPr lang="fr-FR" sz="1400" dirty="0">
                <a:latin typeface="Playfair Display" pitchFamily="2" charset="77"/>
                <a:cs typeface="Segoe UI"/>
              </a:rPr>
              <a:t> applicable to </a:t>
            </a:r>
            <a:r>
              <a:rPr lang="fr-FR" sz="1400" dirty="0" err="1">
                <a:latin typeface="Playfair Display" pitchFamily="2" charset="77"/>
                <a:cs typeface="Segoe UI"/>
              </a:rPr>
              <a:t>corporate</a:t>
            </a:r>
            <a:r>
              <a:rPr lang="fr-FR" sz="1400" dirty="0">
                <a:latin typeface="Playfair Display" pitchFamily="2" charset="77"/>
                <a:cs typeface="Segoe UI"/>
              </a:rPr>
              <a:t> tax for fiscal years starting from </a:t>
            </a:r>
            <a:r>
              <a:rPr lang="fr-FR" sz="1400" dirty="0" err="1">
                <a:latin typeface="Playfair Display" pitchFamily="2" charset="77"/>
                <a:cs typeface="Segoe UI"/>
              </a:rPr>
              <a:t>January</a:t>
            </a:r>
            <a:r>
              <a:rPr lang="fr-FR" sz="1400" dirty="0">
                <a:latin typeface="Playfair Display" pitchFamily="2" charset="77"/>
                <a:cs typeface="Segoe UI"/>
              </a:rPr>
              <a:t> 1st, 2019</a:t>
            </a:r>
            <a:endParaRPr sz="1400" dirty="0">
              <a:latin typeface="Playfair Display" pitchFamily="2" charset="77"/>
            </a:endParaRPr>
          </a:p>
        </p:txBody>
      </p:sp>
      <p:sp>
        <p:nvSpPr>
          <p:cNvPr id="2" name="ZoneTexte 1">
            <a:extLst>
              <a:ext uri="{FF2B5EF4-FFF2-40B4-BE49-F238E27FC236}">
                <a16:creationId xmlns:a16="http://schemas.microsoft.com/office/drawing/2014/main" id="{BCBBB8F7-B7AA-57F3-A875-1436E256A92B}"/>
              </a:ext>
            </a:extLst>
          </p:cNvPr>
          <p:cNvSpPr txBox="1"/>
          <p:nvPr/>
        </p:nvSpPr>
        <p:spPr>
          <a:xfrm>
            <a:off x="2670772" y="2510294"/>
            <a:ext cx="4081567" cy="523220"/>
          </a:xfrm>
          <a:prstGeom prst="rect">
            <a:avLst/>
          </a:prstGeom>
          <a:noFill/>
        </p:spPr>
        <p:txBody>
          <a:bodyPr wrap="none" rtlCol="0">
            <a:spAutoFit/>
          </a:bodyPr>
          <a:lstStyle/>
          <a:p>
            <a:r>
              <a:rPr lang="fr-FR" dirty="0">
                <a:solidFill>
                  <a:schemeClr val="bg1"/>
                </a:solidFill>
                <a:latin typeface="Playfair Display" pitchFamily="2" charset="77"/>
                <a:ea typeface="+mn-lt"/>
                <a:cs typeface="+mn-lt"/>
              </a:rPr>
              <a:t>= clause is a tax base rule for </a:t>
            </a:r>
            <a:r>
              <a:rPr lang="fr-FR" dirty="0" err="1">
                <a:solidFill>
                  <a:schemeClr val="bg1"/>
                </a:solidFill>
                <a:latin typeface="Playfair Display" pitchFamily="2" charset="77"/>
                <a:ea typeface="+mn-lt"/>
                <a:cs typeface="+mn-lt"/>
              </a:rPr>
              <a:t>corporate</a:t>
            </a:r>
            <a:r>
              <a:rPr lang="fr-FR" dirty="0">
                <a:solidFill>
                  <a:schemeClr val="bg1"/>
                </a:solidFill>
                <a:latin typeface="Playfair Display" pitchFamily="2" charset="77"/>
                <a:ea typeface="+mn-lt"/>
                <a:cs typeface="+mn-lt"/>
              </a:rPr>
              <a:t> tax</a:t>
            </a:r>
          </a:p>
          <a:p>
            <a:r>
              <a:rPr lang="fr-FR" dirty="0">
                <a:solidFill>
                  <a:schemeClr val="bg1"/>
                </a:solidFill>
                <a:latin typeface="Playfair Display" pitchFamily="2" charset="77"/>
                <a:ea typeface="+mn-lt"/>
                <a:cs typeface="+mn-lt"/>
                <a:sym typeface="Wingdings" pitchFamily="2" charset="2"/>
              </a:rPr>
              <a:t> </a:t>
            </a:r>
            <a:r>
              <a:rPr lang="fr-FR" dirty="0" err="1">
                <a:solidFill>
                  <a:schemeClr val="bg1"/>
                </a:solidFill>
                <a:latin typeface="Playfair Display" pitchFamily="2" charset="77"/>
                <a:ea typeface="+mn-lt"/>
                <a:cs typeface="+mn-lt"/>
              </a:rPr>
              <a:t>applies</a:t>
            </a:r>
            <a:r>
              <a:rPr lang="fr-FR" dirty="0">
                <a:solidFill>
                  <a:schemeClr val="bg1"/>
                </a:solidFill>
                <a:latin typeface="Playfair Display" pitchFamily="2" charset="77"/>
                <a:ea typeface="+mn-lt"/>
                <a:cs typeface="+mn-lt"/>
              </a:rPr>
              <a:t> for the establishment of </a:t>
            </a:r>
            <a:r>
              <a:rPr lang="fr-FR" dirty="0" err="1">
                <a:solidFill>
                  <a:schemeClr val="bg1"/>
                </a:solidFill>
                <a:latin typeface="Playfair Display" pitchFamily="2" charset="77"/>
                <a:ea typeface="+mn-lt"/>
                <a:cs typeface="+mn-lt"/>
              </a:rPr>
              <a:t>corporate</a:t>
            </a:r>
            <a:r>
              <a:rPr lang="fr-FR" dirty="0">
                <a:solidFill>
                  <a:schemeClr val="bg1"/>
                </a:solidFill>
                <a:latin typeface="Playfair Display" pitchFamily="2" charset="77"/>
                <a:ea typeface="+mn-lt"/>
                <a:cs typeface="+mn-lt"/>
              </a:rPr>
              <a:t> tax</a:t>
            </a:r>
            <a:endParaRPr lang="fr-GB" dirty="0">
              <a:solidFill>
                <a:schemeClr val="bg1"/>
              </a:solidFill>
              <a:latin typeface="Playfair Display" pitchFamily="2" charset="77"/>
            </a:endParaRPr>
          </a:p>
        </p:txBody>
      </p:sp>
      <p:sp>
        <p:nvSpPr>
          <p:cNvPr id="3" name="Google Shape;1867;p46">
            <a:extLst>
              <a:ext uri="{FF2B5EF4-FFF2-40B4-BE49-F238E27FC236}">
                <a16:creationId xmlns:a16="http://schemas.microsoft.com/office/drawing/2014/main" id="{3695F012-3417-BBB7-7D85-946CD0DE16BF}"/>
              </a:ext>
            </a:extLst>
          </p:cNvPr>
          <p:cNvSpPr txBox="1">
            <a:spLocks/>
          </p:cNvSpPr>
          <p:nvPr/>
        </p:nvSpPr>
        <p:spPr>
          <a:xfrm>
            <a:off x="812913" y="3521423"/>
            <a:ext cx="1826173" cy="434566"/>
          </a:xfrm>
          <a:prstGeom prst="rect">
            <a:avLst/>
          </a:prstGeom>
          <a:solidFill>
            <a:schemeClr val="dk1"/>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400"/>
              <a:buFont typeface="Bebas Neue"/>
              <a:buNone/>
              <a:defRPr sz="2000" b="0" i="0" u="none" strike="noStrike" cap="none">
                <a:solidFill>
                  <a:schemeClr val="accent1"/>
                </a:solidFill>
                <a:latin typeface="Playfair Display"/>
                <a:ea typeface="Playfair Display"/>
                <a:cs typeface="Playfair Display"/>
                <a:sym typeface="Playfair Display"/>
              </a:defRPr>
            </a:lvl1pPr>
            <a:lvl2pPr marL="914400" marR="0" lvl="1"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fr-FR" dirty="0"/>
              <a:t>Conditions </a:t>
            </a:r>
          </a:p>
        </p:txBody>
      </p:sp>
      <p:sp>
        <p:nvSpPr>
          <p:cNvPr id="4" name="ZoneTexte 3">
            <a:extLst>
              <a:ext uri="{FF2B5EF4-FFF2-40B4-BE49-F238E27FC236}">
                <a16:creationId xmlns:a16="http://schemas.microsoft.com/office/drawing/2014/main" id="{404C3D70-CFC7-C9DF-ADBB-74978AF1D8CA}"/>
              </a:ext>
            </a:extLst>
          </p:cNvPr>
          <p:cNvSpPr txBox="1"/>
          <p:nvPr/>
        </p:nvSpPr>
        <p:spPr>
          <a:xfrm>
            <a:off x="2764454" y="3255495"/>
            <a:ext cx="6648002" cy="1384995"/>
          </a:xfrm>
          <a:prstGeom prst="rect">
            <a:avLst/>
          </a:prstGeom>
          <a:noFill/>
        </p:spPr>
        <p:txBody>
          <a:bodyPr wrap="square" rtlCol="0">
            <a:spAutoFit/>
          </a:bodyPr>
          <a:lstStyle/>
          <a:p>
            <a:pPr marL="285750" indent="-285750">
              <a:buFont typeface="Calibri"/>
              <a:buChar char="-"/>
            </a:pPr>
            <a:r>
              <a:rPr lang="fr-FR" dirty="0">
                <a:solidFill>
                  <a:schemeClr val="bg1"/>
                </a:solidFill>
                <a:latin typeface="Playfair Display" pitchFamily="2" charset="77"/>
                <a:cs typeface="Segoe UI"/>
              </a:rPr>
              <a:t>The </a:t>
            </a:r>
            <a:r>
              <a:rPr lang="fr-FR" dirty="0" err="1">
                <a:solidFill>
                  <a:schemeClr val="bg1"/>
                </a:solidFill>
                <a:latin typeface="Playfair Display" pitchFamily="2" charset="77"/>
                <a:cs typeface="Segoe UI"/>
              </a:rPr>
              <a:t>scheme</a:t>
            </a:r>
            <a:r>
              <a:rPr lang="fr-FR" dirty="0">
                <a:solidFill>
                  <a:schemeClr val="bg1"/>
                </a:solidFill>
                <a:latin typeface="Playfair Display" pitchFamily="2" charset="77"/>
                <a:cs typeface="Segoe UI"/>
              </a:rPr>
              <a:t>, or </a:t>
            </a:r>
            <a:r>
              <a:rPr lang="fr-FR" dirty="0" err="1">
                <a:solidFill>
                  <a:schemeClr val="bg1"/>
                </a:solidFill>
                <a:latin typeface="Playfair Display" pitchFamily="2" charset="77"/>
                <a:cs typeface="Segoe UI"/>
              </a:rPr>
              <a:t>series</a:t>
            </a:r>
            <a:r>
              <a:rPr lang="fr-FR" dirty="0">
                <a:solidFill>
                  <a:schemeClr val="bg1"/>
                </a:solidFill>
                <a:latin typeface="Playfair Display" pitchFamily="2" charset="77"/>
                <a:cs typeface="Segoe UI"/>
              </a:rPr>
              <a:t> of </a:t>
            </a:r>
            <a:r>
              <a:rPr lang="fr-FR" dirty="0" err="1">
                <a:solidFill>
                  <a:schemeClr val="bg1"/>
                </a:solidFill>
                <a:latin typeface="Playfair Display" pitchFamily="2" charset="77"/>
                <a:cs typeface="Segoe UI"/>
              </a:rPr>
              <a:t>schemes</a:t>
            </a:r>
            <a:r>
              <a:rPr lang="fr-FR" dirty="0">
                <a:solidFill>
                  <a:schemeClr val="bg1"/>
                </a:solidFill>
                <a:latin typeface="Playfair Display" pitchFamily="2" charset="77"/>
                <a:cs typeface="Segoe UI"/>
              </a:rPr>
              <a:t>, has been set up with the primary objective of </a:t>
            </a:r>
            <a:r>
              <a:rPr lang="fr-FR" dirty="0" err="1">
                <a:solidFill>
                  <a:schemeClr val="bg1"/>
                </a:solidFill>
                <a:latin typeface="Playfair Display" pitchFamily="2" charset="77"/>
                <a:cs typeface="Segoe UI"/>
              </a:rPr>
              <a:t>obtaining</a:t>
            </a:r>
            <a:r>
              <a:rPr lang="fr-FR" dirty="0">
                <a:solidFill>
                  <a:schemeClr val="bg1"/>
                </a:solidFill>
                <a:latin typeface="Playfair Display" pitchFamily="2" charset="77"/>
                <a:cs typeface="Segoe UI"/>
              </a:rPr>
              <a:t> a tax </a:t>
            </a:r>
            <a:r>
              <a:rPr lang="fr-FR" dirty="0" err="1">
                <a:solidFill>
                  <a:schemeClr val="bg1"/>
                </a:solidFill>
                <a:latin typeface="Playfair Display" pitchFamily="2" charset="77"/>
                <a:cs typeface="Segoe UI"/>
              </a:rPr>
              <a:t>advantage</a:t>
            </a:r>
            <a:r>
              <a:rPr lang="fr-FR" dirty="0">
                <a:solidFill>
                  <a:schemeClr val="bg1"/>
                </a:solidFill>
                <a:latin typeface="Playfair Display" pitchFamily="2" charset="77"/>
                <a:cs typeface="Segoe UI"/>
              </a:rPr>
              <a:t> that goes against the </a:t>
            </a:r>
            <a:r>
              <a:rPr lang="fr-FR" dirty="0" err="1">
                <a:solidFill>
                  <a:schemeClr val="bg1"/>
                </a:solidFill>
                <a:latin typeface="Playfair Display" pitchFamily="2" charset="77"/>
                <a:cs typeface="Segoe UI"/>
              </a:rPr>
              <a:t>purpose</a:t>
            </a:r>
            <a:r>
              <a:rPr lang="fr-FR" dirty="0">
                <a:solidFill>
                  <a:schemeClr val="bg1"/>
                </a:solidFill>
                <a:latin typeface="Playfair Display" pitchFamily="2" charset="77"/>
                <a:cs typeface="Segoe UI"/>
              </a:rPr>
              <a:t> or </a:t>
            </a:r>
            <a:r>
              <a:rPr lang="fr-FR" dirty="0" err="1">
                <a:solidFill>
                  <a:schemeClr val="bg1"/>
                </a:solidFill>
                <a:latin typeface="Playfair Display" pitchFamily="2" charset="77"/>
                <a:cs typeface="Segoe UI"/>
              </a:rPr>
              <a:t>intent</a:t>
            </a:r>
            <a:r>
              <a:rPr lang="fr-FR" dirty="0">
                <a:solidFill>
                  <a:schemeClr val="bg1"/>
                </a:solidFill>
                <a:latin typeface="Playfair Display" pitchFamily="2" charset="77"/>
                <a:cs typeface="Segoe UI"/>
              </a:rPr>
              <a:t> of the applicable tax law.</a:t>
            </a:r>
            <a:endParaRPr lang="fr-FR" dirty="0">
              <a:solidFill>
                <a:schemeClr val="bg1"/>
              </a:solidFill>
              <a:latin typeface="Playfair Display" pitchFamily="2" charset="77"/>
            </a:endParaRPr>
          </a:p>
          <a:p>
            <a:pPr marL="285750" indent="-285750">
              <a:buFont typeface="Calibri"/>
              <a:buChar char="-"/>
            </a:pPr>
            <a:r>
              <a:rPr lang="fr-FR" dirty="0">
                <a:solidFill>
                  <a:schemeClr val="bg1"/>
                </a:solidFill>
                <a:latin typeface="Playfair Display" pitchFamily="2" charset="77"/>
                <a:cs typeface="Segoe UI"/>
              </a:rPr>
              <a:t>The </a:t>
            </a:r>
            <a:r>
              <a:rPr lang="fr-FR" dirty="0" err="1">
                <a:solidFill>
                  <a:schemeClr val="bg1"/>
                </a:solidFill>
                <a:latin typeface="Playfair Display" pitchFamily="2" charset="77"/>
                <a:cs typeface="Segoe UI"/>
              </a:rPr>
              <a:t>scheme</a:t>
            </a:r>
            <a:r>
              <a:rPr lang="fr-FR" dirty="0">
                <a:solidFill>
                  <a:schemeClr val="bg1"/>
                </a:solidFill>
                <a:latin typeface="Playfair Display" pitchFamily="2" charset="77"/>
                <a:cs typeface="Segoe UI"/>
              </a:rPr>
              <a:t>, or </a:t>
            </a:r>
            <a:r>
              <a:rPr lang="fr-FR" dirty="0" err="1">
                <a:solidFill>
                  <a:schemeClr val="bg1"/>
                </a:solidFill>
                <a:latin typeface="Playfair Display" pitchFamily="2" charset="77"/>
                <a:cs typeface="Segoe UI"/>
              </a:rPr>
              <a:t>series</a:t>
            </a:r>
            <a:r>
              <a:rPr lang="fr-FR" dirty="0">
                <a:solidFill>
                  <a:schemeClr val="bg1"/>
                </a:solidFill>
                <a:latin typeface="Playfair Display" pitchFamily="2" charset="77"/>
                <a:cs typeface="Segoe UI"/>
              </a:rPr>
              <a:t> of </a:t>
            </a:r>
            <a:r>
              <a:rPr lang="fr-FR" dirty="0" err="1">
                <a:solidFill>
                  <a:schemeClr val="bg1"/>
                </a:solidFill>
                <a:latin typeface="Playfair Display" pitchFamily="2" charset="77"/>
                <a:cs typeface="Segoe UI"/>
              </a:rPr>
              <a:t>schemes</a:t>
            </a:r>
            <a:r>
              <a:rPr lang="fr-FR" dirty="0">
                <a:solidFill>
                  <a:schemeClr val="bg1"/>
                </a:solidFill>
                <a:latin typeface="Playfair Display" pitchFamily="2" charset="77"/>
                <a:cs typeface="Segoe UI"/>
              </a:rPr>
              <a:t>, is not considered </a:t>
            </a:r>
            <a:r>
              <a:rPr lang="fr-FR" dirty="0" err="1">
                <a:solidFill>
                  <a:schemeClr val="bg1"/>
                </a:solidFill>
                <a:latin typeface="Playfair Display" pitchFamily="2" charset="77"/>
                <a:cs typeface="Segoe UI"/>
              </a:rPr>
              <a:t>genuine</a:t>
            </a:r>
            <a:r>
              <a:rPr lang="fr-FR" dirty="0">
                <a:solidFill>
                  <a:schemeClr val="bg1"/>
                </a:solidFill>
                <a:latin typeface="Playfair Display" pitchFamily="2" charset="77"/>
                <a:cs typeface="Segoe UI"/>
              </a:rPr>
              <a:t>, meaning it </a:t>
            </a:r>
            <a:r>
              <a:rPr lang="fr-FR" dirty="0" err="1">
                <a:solidFill>
                  <a:schemeClr val="bg1"/>
                </a:solidFill>
                <a:latin typeface="Playfair Display" pitchFamily="2" charset="77"/>
                <a:cs typeface="Segoe UI"/>
              </a:rPr>
              <a:t>lacks</a:t>
            </a:r>
            <a:r>
              <a:rPr lang="fr-FR" dirty="0">
                <a:solidFill>
                  <a:schemeClr val="bg1"/>
                </a:solidFill>
                <a:latin typeface="Playfair Display" pitchFamily="2" charset="77"/>
                <a:cs typeface="Segoe UI"/>
              </a:rPr>
              <a:t> economic justification.</a:t>
            </a:r>
            <a:endParaRPr lang="fr-FR" dirty="0">
              <a:solidFill>
                <a:schemeClr val="bg1"/>
              </a:solidFill>
              <a:latin typeface="Playfair Display" pitchFamily="2" charset="77"/>
            </a:endParaRPr>
          </a:p>
          <a:p>
            <a:endParaRPr lang="fr-GB" dirty="0">
              <a:solidFill>
                <a:schemeClr val="bg1"/>
              </a:solidFill>
              <a:latin typeface="Playfair Display" pitchFamily="2" charset="77"/>
            </a:endParaRPr>
          </a:p>
        </p:txBody>
      </p:sp>
    </p:spTree>
    <p:extLst>
      <p:ext uri="{BB962C8B-B14F-4D97-AF65-F5344CB8AC3E}">
        <p14:creationId xmlns:p14="http://schemas.microsoft.com/office/powerpoint/2010/main" val="3043927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8">
          <a:extLst>
            <a:ext uri="{FF2B5EF4-FFF2-40B4-BE49-F238E27FC236}">
              <a16:creationId xmlns:a16="http://schemas.microsoft.com/office/drawing/2014/main" id="{858076AD-01AB-292E-A764-AD64A56F8B1E}"/>
            </a:ext>
          </a:extLst>
        </p:cNvPr>
        <p:cNvGrpSpPr/>
        <p:nvPr/>
      </p:nvGrpSpPr>
      <p:grpSpPr>
        <a:xfrm>
          <a:off x="0" y="0"/>
          <a:ext cx="0" cy="0"/>
          <a:chOff x="0" y="0"/>
          <a:chExt cx="0" cy="0"/>
        </a:xfrm>
      </p:grpSpPr>
      <p:sp>
        <p:nvSpPr>
          <p:cNvPr id="1789" name="Google Shape;1789;p44">
            <a:extLst>
              <a:ext uri="{FF2B5EF4-FFF2-40B4-BE49-F238E27FC236}">
                <a16:creationId xmlns:a16="http://schemas.microsoft.com/office/drawing/2014/main" id="{73425A72-1E84-2B6B-79F6-28011ACB53F4}"/>
              </a:ext>
            </a:extLst>
          </p:cNvPr>
          <p:cNvSpPr txBox="1">
            <a:spLocks noGrp="1"/>
          </p:cNvSpPr>
          <p:nvPr>
            <p:ph type="body" idx="1"/>
          </p:nvPr>
        </p:nvSpPr>
        <p:spPr>
          <a:xfrm>
            <a:off x="709686" y="2356989"/>
            <a:ext cx="4838311" cy="21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400" dirty="0">
                <a:solidFill>
                  <a:schemeClr val="lt1"/>
                </a:solidFill>
                <a:latin typeface="Playfair Display" pitchFamily="2" charset="77"/>
              </a:rPr>
              <a:t>Definition = </a:t>
            </a:r>
            <a:r>
              <a:rPr lang="en-US" sz="1400" dirty="0">
                <a:latin typeface="Playfair Display" pitchFamily="2" charset="77"/>
              </a:rPr>
              <a:t>an act of management that is contrary to the company's best interest. </a:t>
            </a:r>
          </a:p>
          <a:p>
            <a:pPr marL="0" lvl="0" indent="0" algn="l" rtl="0">
              <a:spcBef>
                <a:spcPts val="0"/>
              </a:spcBef>
              <a:spcAft>
                <a:spcPts val="0"/>
              </a:spcAft>
              <a:buNone/>
            </a:pPr>
            <a:endParaRPr lang="en-US" sz="1400" dirty="0">
              <a:solidFill>
                <a:schemeClr val="lt1"/>
              </a:solidFill>
              <a:latin typeface="Playfair Display" pitchFamily="2" charset="77"/>
            </a:endParaRPr>
          </a:p>
          <a:p>
            <a:pPr marL="0" indent="0">
              <a:buNone/>
            </a:pPr>
            <a:r>
              <a:rPr lang="en-US" sz="1400" dirty="0">
                <a:latin typeface="Playfair Display" pitchFamily="2" charset="77"/>
              </a:rPr>
              <a:t>Example : expenses made in the personal interest of the entrepreneur, expenses that would normally be borne by third parties, or excessive expenses. </a:t>
            </a:r>
          </a:p>
          <a:p>
            <a:pPr marL="0" lvl="0" indent="0" algn="l" rtl="0">
              <a:spcBef>
                <a:spcPts val="0"/>
              </a:spcBef>
              <a:spcAft>
                <a:spcPts val="0"/>
              </a:spcAft>
              <a:buNone/>
            </a:pPr>
            <a:endParaRPr lang="fr-FR" sz="1400" dirty="0">
              <a:solidFill>
                <a:schemeClr val="lt1"/>
              </a:solidFill>
              <a:latin typeface="Playfair Display" pitchFamily="2" charset="77"/>
            </a:endParaRPr>
          </a:p>
          <a:p>
            <a:pPr marL="0" lvl="0" indent="0" algn="l" rtl="0">
              <a:spcBef>
                <a:spcPts val="0"/>
              </a:spcBef>
              <a:spcAft>
                <a:spcPts val="0"/>
              </a:spcAft>
              <a:buNone/>
            </a:pPr>
            <a:r>
              <a:rPr lang="fr-FR" sz="1400" dirty="0">
                <a:latin typeface="Playfair Display" pitchFamily="2" charset="77"/>
              </a:rPr>
              <a:t>C</a:t>
            </a:r>
            <a:r>
              <a:rPr lang="fr-GB" sz="1400" dirty="0">
                <a:latin typeface="Playfair Display" pitchFamily="2" charset="77"/>
              </a:rPr>
              <a:t>ase : </a:t>
            </a:r>
            <a:r>
              <a:rPr lang="en-US" sz="1400" dirty="0">
                <a:latin typeface="Playfair Display" pitchFamily="2" charset="77"/>
              </a:rPr>
              <a:t>Council of State, plenary session, December 21, 2018, </a:t>
            </a:r>
            <a:r>
              <a:rPr lang="en-US" sz="1400" dirty="0" err="1">
                <a:latin typeface="Playfair Display" pitchFamily="2" charset="77"/>
              </a:rPr>
              <a:t>Croë</a:t>
            </a:r>
            <a:r>
              <a:rPr lang="en-US" sz="1400" dirty="0">
                <a:latin typeface="Playfair Display" pitchFamily="2" charset="77"/>
              </a:rPr>
              <a:t> Suisse Ltd </a:t>
            </a:r>
            <a:r>
              <a:rPr lang="en-US" sz="1400" dirty="0" err="1">
                <a:latin typeface="Playfair Display" pitchFamily="2" charset="77"/>
              </a:rPr>
              <a:t>cas</a:t>
            </a:r>
            <a:endParaRPr sz="1400" dirty="0">
              <a:solidFill>
                <a:schemeClr val="lt1"/>
              </a:solidFill>
              <a:latin typeface="Playfair Display" pitchFamily="2" charset="77"/>
            </a:endParaRPr>
          </a:p>
        </p:txBody>
      </p:sp>
      <p:sp>
        <p:nvSpPr>
          <p:cNvPr id="1790" name="Google Shape;1790;p44">
            <a:extLst>
              <a:ext uri="{FF2B5EF4-FFF2-40B4-BE49-F238E27FC236}">
                <a16:creationId xmlns:a16="http://schemas.microsoft.com/office/drawing/2014/main" id="{1C03C841-D2ED-C8FA-D701-22A57A239A11}"/>
              </a:ext>
            </a:extLst>
          </p:cNvPr>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r>
              <a:rPr lang="fr-FR" sz="3600" b="1" u="sng" dirty="0"/>
              <a:t>Soft law to combat </a:t>
            </a:r>
            <a:r>
              <a:rPr lang="fr-FR" sz="3600" b="1" u="sng" dirty="0" err="1"/>
              <a:t>artificial</a:t>
            </a:r>
            <a:r>
              <a:rPr lang="fr-FR" sz="3600" b="1" u="sng" dirty="0"/>
              <a:t> arrangements : « l’acte anormal de gestion »</a:t>
            </a:r>
            <a:br>
              <a:rPr lang="fr-FR" sz="3600" b="1" u="sng" dirty="0"/>
            </a:br>
            <a:endParaRPr lang="fr-FR" sz="3600" b="1" u="sng" dirty="0"/>
          </a:p>
        </p:txBody>
      </p:sp>
      <p:grpSp>
        <p:nvGrpSpPr>
          <p:cNvPr id="1791" name="Google Shape;1791;p44">
            <a:extLst>
              <a:ext uri="{FF2B5EF4-FFF2-40B4-BE49-F238E27FC236}">
                <a16:creationId xmlns:a16="http://schemas.microsoft.com/office/drawing/2014/main" id="{DF2A260B-2ED5-E071-46A6-252AD04FD215}"/>
              </a:ext>
            </a:extLst>
          </p:cNvPr>
          <p:cNvGrpSpPr/>
          <p:nvPr/>
        </p:nvGrpSpPr>
        <p:grpSpPr>
          <a:xfrm>
            <a:off x="5853251" y="3216060"/>
            <a:ext cx="2243303" cy="821277"/>
            <a:chOff x="3273725" y="3789375"/>
            <a:chExt cx="1738725" cy="636550"/>
          </a:xfrm>
        </p:grpSpPr>
        <p:sp>
          <p:nvSpPr>
            <p:cNvPr id="1792" name="Google Shape;1792;p44">
              <a:extLst>
                <a:ext uri="{FF2B5EF4-FFF2-40B4-BE49-F238E27FC236}">
                  <a16:creationId xmlns:a16="http://schemas.microsoft.com/office/drawing/2014/main" id="{0E901ADD-303F-D262-803B-214D06B671CE}"/>
                </a:ext>
              </a:extLst>
            </p:cNvPr>
            <p:cNvSpPr/>
            <p:nvPr/>
          </p:nvSpPr>
          <p:spPr>
            <a:xfrm>
              <a:off x="3273725" y="4335575"/>
              <a:ext cx="1738725" cy="90350"/>
            </a:xfrm>
            <a:custGeom>
              <a:avLst/>
              <a:gdLst/>
              <a:ahLst/>
              <a:cxnLst/>
              <a:rect l="l" t="t" r="r" b="b"/>
              <a:pathLst>
                <a:path w="69549" h="3614" extrusionOk="0">
                  <a:moveTo>
                    <a:pt x="34775" y="0"/>
                  </a:moveTo>
                  <a:cubicBezTo>
                    <a:pt x="15568" y="0"/>
                    <a:pt x="0" y="812"/>
                    <a:pt x="0" y="1802"/>
                  </a:cubicBezTo>
                  <a:cubicBezTo>
                    <a:pt x="0" y="2802"/>
                    <a:pt x="15568" y="3613"/>
                    <a:pt x="34775" y="3613"/>
                  </a:cubicBezTo>
                  <a:cubicBezTo>
                    <a:pt x="53982" y="3613"/>
                    <a:pt x="69549" y="2802"/>
                    <a:pt x="69549" y="1802"/>
                  </a:cubicBezTo>
                  <a:cubicBezTo>
                    <a:pt x="69549" y="812"/>
                    <a:pt x="53982" y="0"/>
                    <a:pt x="3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4">
              <a:extLst>
                <a:ext uri="{FF2B5EF4-FFF2-40B4-BE49-F238E27FC236}">
                  <a16:creationId xmlns:a16="http://schemas.microsoft.com/office/drawing/2014/main" id="{5A6B9623-6627-7262-1F50-EDC40BB4DD4A}"/>
                </a:ext>
              </a:extLst>
            </p:cNvPr>
            <p:cNvSpPr/>
            <p:nvPr/>
          </p:nvSpPr>
          <p:spPr>
            <a:xfrm>
              <a:off x="3427375" y="4089575"/>
              <a:ext cx="811850" cy="300450"/>
            </a:xfrm>
            <a:custGeom>
              <a:avLst/>
              <a:gdLst/>
              <a:ahLst/>
              <a:cxnLst/>
              <a:rect l="l" t="t" r="r" b="b"/>
              <a:pathLst>
                <a:path w="32474" h="12018" extrusionOk="0">
                  <a:moveTo>
                    <a:pt x="1402" y="1"/>
                  </a:moveTo>
                  <a:cubicBezTo>
                    <a:pt x="1" y="4006"/>
                    <a:pt x="1" y="8012"/>
                    <a:pt x="1402" y="12017"/>
                  </a:cubicBezTo>
                  <a:lnTo>
                    <a:pt x="32474" y="12017"/>
                  </a:lnTo>
                  <a:lnTo>
                    <a:pt x="324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4">
              <a:extLst>
                <a:ext uri="{FF2B5EF4-FFF2-40B4-BE49-F238E27FC236}">
                  <a16:creationId xmlns:a16="http://schemas.microsoft.com/office/drawing/2014/main" id="{6923AA2C-E2F0-5316-6598-FEB7100601DD}"/>
                </a:ext>
              </a:extLst>
            </p:cNvPr>
            <p:cNvSpPr/>
            <p:nvPr/>
          </p:nvSpPr>
          <p:spPr>
            <a:xfrm>
              <a:off x="3427375" y="4089575"/>
              <a:ext cx="79875" cy="300450"/>
            </a:xfrm>
            <a:custGeom>
              <a:avLst/>
              <a:gdLst/>
              <a:ahLst/>
              <a:cxnLst/>
              <a:rect l="l" t="t" r="r" b="b"/>
              <a:pathLst>
                <a:path w="3195" h="12018" extrusionOk="0">
                  <a:moveTo>
                    <a:pt x="1402" y="1"/>
                  </a:moveTo>
                  <a:cubicBezTo>
                    <a:pt x="1" y="4006"/>
                    <a:pt x="1" y="8012"/>
                    <a:pt x="1402" y="12017"/>
                  </a:cubicBezTo>
                  <a:lnTo>
                    <a:pt x="3088" y="12017"/>
                  </a:lnTo>
                  <a:cubicBezTo>
                    <a:pt x="1848" y="8012"/>
                    <a:pt x="1883" y="4006"/>
                    <a:pt x="3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4">
              <a:extLst>
                <a:ext uri="{FF2B5EF4-FFF2-40B4-BE49-F238E27FC236}">
                  <a16:creationId xmlns:a16="http://schemas.microsoft.com/office/drawing/2014/main" id="{DE43EA93-DF3B-BA04-1445-2C5C6ECE250C}"/>
                </a:ext>
              </a:extLst>
            </p:cNvPr>
            <p:cNvSpPr/>
            <p:nvPr/>
          </p:nvSpPr>
          <p:spPr>
            <a:xfrm>
              <a:off x="3492725" y="4089575"/>
              <a:ext cx="46200" cy="300450"/>
            </a:xfrm>
            <a:custGeom>
              <a:avLst/>
              <a:gdLst/>
              <a:ahLst/>
              <a:cxnLst/>
              <a:rect l="l" t="t" r="r" b="b"/>
              <a:pathLst>
                <a:path w="1848" h="12018" extrusionOk="0">
                  <a:moveTo>
                    <a:pt x="1393" y="1"/>
                  </a:moveTo>
                  <a:cubicBezTo>
                    <a:pt x="1" y="4006"/>
                    <a:pt x="1" y="8012"/>
                    <a:pt x="1393" y="12017"/>
                  </a:cubicBezTo>
                  <a:lnTo>
                    <a:pt x="1847" y="12017"/>
                  </a:lnTo>
                  <a:cubicBezTo>
                    <a:pt x="509" y="8012"/>
                    <a:pt x="491" y="4006"/>
                    <a:pt x="1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4">
              <a:extLst>
                <a:ext uri="{FF2B5EF4-FFF2-40B4-BE49-F238E27FC236}">
                  <a16:creationId xmlns:a16="http://schemas.microsoft.com/office/drawing/2014/main" id="{D91AE29B-9CD4-5FAB-85FE-884684DD18F2}"/>
                </a:ext>
              </a:extLst>
            </p:cNvPr>
            <p:cNvSpPr/>
            <p:nvPr/>
          </p:nvSpPr>
          <p:spPr>
            <a:xfrm>
              <a:off x="4076400" y="4089575"/>
              <a:ext cx="45950" cy="300450"/>
            </a:xfrm>
            <a:custGeom>
              <a:avLst/>
              <a:gdLst/>
              <a:ahLst/>
              <a:cxnLst/>
              <a:rect l="l" t="t" r="r" b="b"/>
              <a:pathLst>
                <a:path w="1838" h="12018" extrusionOk="0">
                  <a:moveTo>
                    <a:pt x="1392" y="1"/>
                  </a:moveTo>
                  <a:cubicBezTo>
                    <a:pt x="0" y="4006"/>
                    <a:pt x="0" y="8012"/>
                    <a:pt x="1392" y="12017"/>
                  </a:cubicBezTo>
                  <a:lnTo>
                    <a:pt x="1838" y="12017"/>
                  </a:lnTo>
                  <a:cubicBezTo>
                    <a:pt x="500" y="8012"/>
                    <a:pt x="491" y="4006"/>
                    <a:pt x="1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4">
              <a:extLst>
                <a:ext uri="{FF2B5EF4-FFF2-40B4-BE49-F238E27FC236}">
                  <a16:creationId xmlns:a16="http://schemas.microsoft.com/office/drawing/2014/main" id="{A173AD15-7003-2518-5725-6ECADEBEF432}"/>
                </a:ext>
              </a:extLst>
            </p:cNvPr>
            <p:cNvSpPr/>
            <p:nvPr/>
          </p:nvSpPr>
          <p:spPr>
            <a:xfrm>
              <a:off x="4187025" y="4357200"/>
              <a:ext cx="650575" cy="32825"/>
            </a:xfrm>
            <a:custGeom>
              <a:avLst/>
              <a:gdLst/>
              <a:ahLst/>
              <a:cxnLst/>
              <a:rect l="l" t="t" r="r" b="b"/>
              <a:pathLst>
                <a:path w="26023" h="1313" extrusionOk="0">
                  <a:moveTo>
                    <a:pt x="0" y="1"/>
                  </a:moveTo>
                  <a:lnTo>
                    <a:pt x="0" y="1312"/>
                  </a:lnTo>
                  <a:lnTo>
                    <a:pt x="26023" y="1312"/>
                  </a:lnTo>
                  <a:lnTo>
                    <a:pt x="26023" y="1"/>
                  </a:lnTo>
                  <a:close/>
                </a:path>
              </a:pathLst>
            </a:custGeom>
            <a:solidFill>
              <a:srgbClr val="FF9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4">
              <a:extLst>
                <a:ext uri="{FF2B5EF4-FFF2-40B4-BE49-F238E27FC236}">
                  <a16:creationId xmlns:a16="http://schemas.microsoft.com/office/drawing/2014/main" id="{1CDC84F3-37ED-967B-DE65-C6C65D76CB52}"/>
                </a:ext>
              </a:extLst>
            </p:cNvPr>
            <p:cNvSpPr/>
            <p:nvPr/>
          </p:nvSpPr>
          <p:spPr>
            <a:xfrm>
              <a:off x="4196825" y="4122350"/>
              <a:ext cx="619150" cy="234875"/>
            </a:xfrm>
            <a:custGeom>
              <a:avLst/>
              <a:gdLst/>
              <a:ahLst/>
              <a:cxnLst/>
              <a:rect l="l" t="t" r="r" b="b"/>
              <a:pathLst>
                <a:path w="24766" h="9395" extrusionOk="0">
                  <a:moveTo>
                    <a:pt x="1062" y="1"/>
                  </a:moveTo>
                  <a:cubicBezTo>
                    <a:pt x="1" y="3132"/>
                    <a:pt x="1" y="6263"/>
                    <a:pt x="1062" y="9395"/>
                  </a:cubicBezTo>
                  <a:lnTo>
                    <a:pt x="24765" y="9395"/>
                  </a:lnTo>
                  <a:cubicBezTo>
                    <a:pt x="24578" y="8904"/>
                    <a:pt x="24426" y="8405"/>
                    <a:pt x="24301" y="7905"/>
                  </a:cubicBezTo>
                  <a:cubicBezTo>
                    <a:pt x="24293" y="7851"/>
                    <a:pt x="24275" y="7789"/>
                    <a:pt x="24266" y="7735"/>
                  </a:cubicBezTo>
                  <a:cubicBezTo>
                    <a:pt x="24150" y="7272"/>
                    <a:pt x="24070" y="6808"/>
                    <a:pt x="24007" y="6344"/>
                  </a:cubicBezTo>
                  <a:cubicBezTo>
                    <a:pt x="23998" y="6290"/>
                    <a:pt x="23989" y="6237"/>
                    <a:pt x="23989" y="6174"/>
                  </a:cubicBezTo>
                  <a:cubicBezTo>
                    <a:pt x="23927" y="5710"/>
                    <a:pt x="23900" y="5246"/>
                    <a:pt x="23900" y="4783"/>
                  </a:cubicBezTo>
                  <a:cubicBezTo>
                    <a:pt x="23900" y="4729"/>
                    <a:pt x="23900" y="4676"/>
                    <a:pt x="23900" y="4613"/>
                  </a:cubicBezTo>
                  <a:cubicBezTo>
                    <a:pt x="23900" y="4149"/>
                    <a:pt x="23927" y="3685"/>
                    <a:pt x="23989" y="3221"/>
                  </a:cubicBezTo>
                  <a:cubicBezTo>
                    <a:pt x="23989" y="3168"/>
                    <a:pt x="23998" y="3114"/>
                    <a:pt x="24007" y="3052"/>
                  </a:cubicBezTo>
                  <a:cubicBezTo>
                    <a:pt x="24070" y="2588"/>
                    <a:pt x="24150" y="2124"/>
                    <a:pt x="24266" y="1660"/>
                  </a:cubicBezTo>
                  <a:cubicBezTo>
                    <a:pt x="24275" y="1607"/>
                    <a:pt x="24293" y="1544"/>
                    <a:pt x="24301" y="1491"/>
                  </a:cubicBezTo>
                  <a:cubicBezTo>
                    <a:pt x="24426" y="991"/>
                    <a:pt x="24578" y="492"/>
                    <a:pt x="24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4">
              <a:extLst>
                <a:ext uri="{FF2B5EF4-FFF2-40B4-BE49-F238E27FC236}">
                  <a16:creationId xmlns:a16="http://schemas.microsoft.com/office/drawing/2014/main" id="{4297676C-A97E-2E1D-54E2-9C619811E4D9}"/>
                </a:ext>
              </a:extLst>
            </p:cNvPr>
            <p:cNvSpPr/>
            <p:nvPr/>
          </p:nvSpPr>
          <p:spPr>
            <a:xfrm>
              <a:off x="4223375" y="4122350"/>
              <a:ext cx="592600" cy="234875"/>
            </a:xfrm>
            <a:custGeom>
              <a:avLst/>
              <a:gdLst/>
              <a:ahLst/>
              <a:cxnLst/>
              <a:rect l="l" t="t" r="r" b="b"/>
              <a:pathLst>
                <a:path w="23704" h="9395" extrusionOk="0">
                  <a:moveTo>
                    <a:pt x="0" y="1"/>
                  </a:moveTo>
                  <a:cubicBezTo>
                    <a:pt x="0" y="1"/>
                    <a:pt x="13301" y="3141"/>
                    <a:pt x="20019" y="9395"/>
                  </a:cubicBezTo>
                  <a:lnTo>
                    <a:pt x="23703" y="9395"/>
                  </a:lnTo>
                  <a:cubicBezTo>
                    <a:pt x="23516" y="8904"/>
                    <a:pt x="23364" y="8405"/>
                    <a:pt x="23239" y="7905"/>
                  </a:cubicBezTo>
                  <a:cubicBezTo>
                    <a:pt x="23231" y="7851"/>
                    <a:pt x="23213" y="7789"/>
                    <a:pt x="23204" y="7735"/>
                  </a:cubicBezTo>
                  <a:cubicBezTo>
                    <a:pt x="23088" y="7272"/>
                    <a:pt x="23008" y="6808"/>
                    <a:pt x="22945" y="6344"/>
                  </a:cubicBezTo>
                  <a:cubicBezTo>
                    <a:pt x="22936" y="6290"/>
                    <a:pt x="22927" y="6237"/>
                    <a:pt x="22927" y="6174"/>
                  </a:cubicBezTo>
                  <a:cubicBezTo>
                    <a:pt x="22865" y="5710"/>
                    <a:pt x="22838" y="5246"/>
                    <a:pt x="22838" y="4783"/>
                  </a:cubicBezTo>
                  <a:cubicBezTo>
                    <a:pt x="22838" y="4729"/>
                    <a:pt x="22838" y="4676"/>
                    <a:pt x="22838" y="4613"/>
                  </a:cubicBezTo>
                  <a:cubicBezTo>
                    <a:pt x="22838" y="4149"/>
                    <a:pt x="22865" y="3685"/>
                    <a:pt x="22927" y="3221"/>
                  </a:cubicBezTo>
                  <a:cubicBezTo>
                    <a:pt x="22927" y="3168"/>
                    <a:pt x="22936" y="3114"/>
                    <a:pt x="22945" y="3052"/>
                  </a:cubicBezTo>
                  <a:cubicBezTo>
                    <a:pt x="23008" y="2588"/>
                    <a:pt x="23088" y="2124"/>
                    <a:pt x="23204" y="1660"/>
                  </a:cubicBezTo>
                  <a:cubicBezTo>
                    <a:pt x="23213" y="1607"/>
                    <a:pt x="23231" y="1544"/>
                    <a:pt x="23239" y="1491"/>
                  </a:cubicBezTo>
                  <a:cubicBezTo>
                    <a:pt x="23364" y="991"/>
                    <a:pt x="23516" y="492"/>
                    <a:pt x="2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4">
              <a:extLst>
                <a:ext uri="{FF2B5EF4-FFF2-40B4-BE49-F238E27FC236}">
                  <a16:creationId xmlns:a16="http://schemas.microsoft.com/office/drawing/2014/main" id="{39C8E23B-5547-14C6-F0AC-EFF437672264}"/>
                </a:ext>
              </a:extLst>
            </p:cNvPr>
            <p:cNvSpPr/>
            <p:nvPr/>
          </p:nvSpPr>
          <p:spPr>
            <a:xfrm>
              <a:off x="3591525" y="4169650"/>
              <a:ext cx="91250" cy="146100"/>
            </a:xfrm>
            <a:custGeom>
              <a:avLst/>
              <a:gdLst/>
              <a:ahLst/>
              <a:cxnLst/>
              <a:rect l="l" t="t" r="r" b="b"/>
              <a:pathLst>
                <a:path w="3650" h="5844" extrusionOk="0">
                  <a:moveTo>
                    <a:pt x="1" y="0"/>
                  </a:moveTo>
                  <a:lnTo>
                    <a:pt x="1" y="5843"/>
                  </a:lnTo>
                  <a:lnTo>
                    <a:pt x="3650" y="5843"/>
                  </a:lnTo>
                  <a:lnTo>
                    <a:pt x="3650" y="4737"/>
                  </a:lnTo>
                  <a:lnTo>
                    <a:pt x="1330" y="4737"/>
                  </a:lnTo>
                  <a:lnTo>
                    <a:pt x="13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4">
              <a:extLst>
                <a:ext uri="{FF2B5EF4-FFF2-40B4-BE49-F238E27FC236}">
                  <a16:creationId xmlns:a16="http://schemas.microsoft.com/office/drawing/2014/main" id="{08D1476C-08AE-7C81-F0E2-DCED045D85D8}"/>
                </a:ext>
              </a:extLst>
            </p:cNvPr>
            <p:cNvSpPr/>
            <p:nvPr/>
          </p:nvSpPr>
          <p:spPr>
            <a:xfrm>
              <a:off x="3693000" y="4169650"/>
              <a:ext cx="133400" cy="146100"/>
            </a:xfrm>
            <a:custGeom>
              <a:avLst/>
              <a:gdLst/>
              <a:ahLst/>
              <a:cxnLst/>
              <a:rect l="l" t="t" r="r" b="b"/>
              <a:pathLst>
                <a:path w="5336" h="5844" extrusionOk="0">
                  <a:moveTo>
                    <a:pt x="2606" y="990"/>
                  </a:moveTo>
                  <a:cubicBezTo>
                    <a:pt x="2695" y="1338"/>
                    <a:pt x="2802" y="1775"/>
                    <a:pt x="2900" y="2123"/>
                  </a:cubicBezTo>
                  <a:lnTo>
                    <a:pt x="3266" y="3354"/>
                  </a:lnTo>
                  <a:lnTo>
                    <a:pt x="1972" y="3354"/>
                  </a:lnTo>
                  <a:lnTo>
                    <a:pt x="2320" y="2123"/>
                  </a:lnTo>
                  <a:cubicBezTo>
                    <a:pt x="2419" y="1784"/>
                    <a:pt x="2508" y="1338"/>
                    <a:pt x="2588" y="990"/>
                  </a:cubicBezTo>
                  <a:close/>
                  <a:moveTo>
                    <a:pt x="1785" y="0"/>
                  </a:moveTo>
                  <a:lnTo>
                    <a:pt x="1" y="5843"/>
                  </a:lnTo>
                  <a:lnTo>
                    <a:pt x="1366" y="5843"/>
                  </a:lnTo>
                  <a:lnTo>
                    <a:pt x="1785" y="4345"/>
                  </a:lnTo>
                  <a:lnTo>
                    <a:pt x="3462" y="4345"/>
                  </a:lnTo>
                  <a:lnTo>
                    <a:pt x="3908" y="5843"/>
                  </a:lnTo>
                  <a:lnTo>
                    <a:pt x="5336" y="5843"/>
                  </a:lnTo>
                  <a:lnTo>
                    <a:pt x="35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4">
              <a:extLst>
                <a:ext uri="{FF2B5EF4-FFF2-40B4-BE49-F238E27FC236}">
                  <a16:creationId xmlns:a16="http://schemas.microsoft.com/office/drawing/2014/main" id="{6E758CB7-10FC-B599-870B-70953CE5F12D}"/>
                </a:ext>
              </a:extLst>
            </p:cNvPr>
            <p:cNvSpPr/>
            <p:nvPr/>
          </p:nvSpPr>
          <p:spPr>
            <a:xfrm>
              <a:off x="3821925" y="4169650"/>
              <a:ext cx="186475" cy="146100"/>
            </a:xfrm>
            <a:custGeom>
              <a:avLst/>
              <a:gdLst/>
              <a:ahLst/>
              <a:cxnLst/>
              <a:rect l="l" t="t" r="r" b="b"/>
              <a:pathLst>
                <a:path w="7459" h="5844" extrusionOk="0">
                  <a:moveTo>
                    <a:pt x="0" y="0"/>
                  </a:moveTo>
                  <a:lnTo>
                    <a:pt x="1392" y="5843"/>
                  </a:lnTo>
                  <a:lnTo>
                    <a:pt x="2837" y="5843"/>
                  </a:lnTo>
                  <a:lnTo>
                    <a:pt x="3390" y="3337"/>
                  </a:lnTo>
                  <a:cubicBezTo>
                    <a:pt x="3533" y="2739"/>
                    <a:pt x="3622" y="2186"/>
                    <a:pt x="3729" y="1526"/>
                  </a:cubicBezTo>
                  <a:lnTo>
                    <a:pt x="3747" y="1526"/>
                  </a:lnTo>
                  <a:cubicBezTo>
                    <a:pt x="3818" y="2195"/>
                    <a:pt x="3917" y="2739"/>
                    <a:pt x="4024" y="3337"/>
                  </a:cubicBezTo>
                  <a:lnTo>
                    <a:pt x="4523" y="5843"/>
                  </a:lnTo>
                  <a:lnTo>
                    <a:pt x="5951" y="5843"/>
                  </a:lnTo>
                  <a:lnTo>
                    <a:pt x="7458" y="0"/>
                  </a:lnTo>
                  <a:lnTo>
                    <a:pt x="6111" y="0"/>
                  </a:lnTo>
                  <a:lnTo>
                    <a:pt x="5638" y="2400"/>
                  </a:lnTo>
                  <a:cubicBezTo>
                    <a:pt x="5513" y="3087"/>
                    <a:pt x="5389" y="3774"/>
                    <a:pt x="5299" y="4425"/>
                  </a:cubicBezTo>
                  <a:lnTo>
                    <a:pt x="5282" y="4425"/>
                  </a:lnTo>
                  <a:cubicBezTo>
                    <a:pt x="5192" y="3774"/>
                    <a:pt x="5103" y="3149"/>
                    <a:pt x="4969" y="2462"/>
                  </a:cubicBezTo>
                  <a:lnTo>
                    <a:pt x="4505" y="0"/>
                  </a:lnTo>
                  <a:lnTo>
                    <a:pt x="3096" y="0"/>
                  </a:lnTo>
                  <a:lnTo>
                    <a:pt x="2605" y="2400"/>
                  </a:lnTo>
                  <a:cubicBezTo>
                    <a:pt x="2454" y="3114"/>
                    <a:pt x="2320" y="3818"/>
                    <a:pt x="2222" y="4452"/>
                  </a:cubicBezTo>
                  <a:lnTo>
                    <a:pt x="2204" y="4452"/>
                  </a:lnTo>
                  <a:cubicBezTo>
                    <a:pt x="2106" y="3863"/>
                    <a:pt x="1990" y="3105"/>
                    <a:pt x="1856" y="2418"/>
                  </a:cubicBezTo>
                  <a:lnTo>
                    <a:pt x="14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4">
              <a:extLst>
                <a:ext uri="{FF2B5EF4-FFF2-40B4-BE49-F238E27FC236}">
                  <a16:creationId xmlns:a16="http://schemas.microsoft.com/office/drawing/2014/main" id="{B880793E-697D-E7C7-3308-9D654BE536DA}"/>
                </a:ext>
              </a:extLst>
            </p:cNvPr>
            <p:cNvSpPr/>
            <p:nvPr/>
          </p:nvSpPr>
          <p:spPr>
            <a:xfrm>
              <a:off x="4148425" y="4089575"/>
              <a:ext cx="689175" cy="300450"/>
            </a:xfrm>
            <a:custGeom>
              <a:avLst/>
              <a:gdLst/>
              <a:ahLst/>
              <a:cxnLst/>
              <a:rect l="l" t="t" r="r" b="b"/>
              <a:pathLst>
                <a:path w="27567" h="12018" extrusionOk="0">
                  <a:moveTo>
                    <a:pt x="1803" y="1"/>
                  </a:moveTo>
                  <a:cubicBezTo>
                    <a:pt x="1803" y="1"/>
                    <a:pt x="215" y="2159"/>
                    <a:pt x="108" y="5835"/>
                  </a:cubicBezTo>
                  <a:cubicBezTo>
                    <a:pt x="1" y="9510"/>
                    <a:pt x="1044" y="12017"/>
                    <a:pt x="1044" y="12017"/>
                  </a:cubicBezTo>
                  <a:lnTo>
                    <a:pt x="27567" y="12017"/>
                  </a:lnTo>
                  <a:lnTo>
                    <a:pt x="27567" y="10706"/>
                  </a:lnTo>
                  <a:lnTo>
                    <a:pt x="2998" y="10706"/>
                  </a:lnTo>
                  <a:cubicBezTo>
                    <a:pt x="2998" y="10706"/>
                    <a:pt x="2115" y="7976"/>
                    <a:pt x="2195" y="5799"/>
                  </a:cubicBezTo>
                  <a:cubicBezTo>
                    <a:pt x="2284" y="3622"/>
                    <a:pt x="2704" y="1740"/>
                    <a:pt x="2998" y="1312"/>
                  </a:cubicBezTo>
                  <a:lnTo>
                    <a:pt x="27567" y="1312"/>
                  </a:lnTo>
                  <a:lnTo>
                    <a:pt x="27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4">
              <a:extLst>
                <a:ext uri="{FF2B5EF4-FFF2-40B4-BE49-F238E27FC236}">
                  <a16:creationId xmlns:a16="http://schemas.microsoft.com/office/drawing/2014/main" id="{964DF3EB-6F07-7004-FD98-708C4411F19B}"/>
                </a:ext>
              </a:extLst>
            </p:cNvPr>
            <p:cNvSpPr/>
            <p:nvPr/>
          </p:nvSpPr>
          <p:spPr>
            <a:xfrm>
              <a:off x="4113650" y="4089575"/>
              <a:ext cx="79850" cy="300450"/>
            </a:xfrm>
            <a:custGeom>
              <a:avLst/>
              <a:gdLst/>
              <a:ahLst/>
              <a:cxnLst/>
              <a:rect l="l" t="t" r="r" b="b"/>
              <a:pathLst>
                <a:path w="3194" h="12018" extrusionOk="0">
                  <a:moveTo>
                    <a:pt x="1392" y="1"/>
                  </a:moveTo>
                  <a:cubicBezTo>
                    <a:pt x="0" y="4006"/>
                    <a:pt x="0" y="8012"/>
                    <a:pt x="1392" y="12017"/>
                  </a:cubicBezTo>
                  <a:lnTo>
                    <a:pt x="3078" y="12017"/>
                  </a:lnTo>
                  <a:cubicBezTo>
                    <a:pt x="1847" y="8012"/>
                    <a:pt x="1882" y="4006"/>
                    <a:pt x="31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4">
              <a:extLst>
                <a:ext uri="{FF2B5EF4-FFF2-40B4-BE49-F238E27FC236}">
                  <a16:creationId xmlns:a16="http://schemas.microsoft.com/office/drawing/2014/main" id="{305D4CE4-E20B-7AA1-F02C-64723094442C}"/>
                </a:ext>
              </a:extLst>
            </p:cNvPr>
            <p:cNvSpPr/>
            <p:nvPr/>
          </p:nvSpPr>
          <p:spPr>
            <a:xfrm>
              <a:off x="3602250" y="3789375"/>
              <a:ext cx="811825" cy="300225"/>
            </a:xfrm>
            <a:custGeom>
              <a:avLst/>
              <a:gdLst/>
              <a:ahLst/>
              <a:cxnLst/>
              <a:rect l="l" t="t" r="r" b="b"/>
              <a:pathLst>
                <a:path w="32473" h="12009" extrusionOk="0">
                  <a:moveTo>
                    <a:pt x="1392" y="1"/>
                  </a:moveTo>
                  <a:cubicBezTo>
                    <a:pt x="0" y="4006"/>
                    <a:pt x="0" y="8003"/>
                    <a:pt x="1392" y="12009"/>
                  </a:cubicBezTo>
                  <a:lnTo>
                    <a:pt x="32473" y="12009"/>
                  </a:lnTo>
                  <a:lnTo>
                    <a:pt x="32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4">
              <a:extLst>
                <a:ext uri="{FF2B5EF4-FFF2-40B4-BE49-F238E27FC236}">
                  <a16:creationId xmlns:a16="http://schemas.microsoft.com/office/drawing/2014/main" id="{D837A79B-FC33-3EB9-D3DF-895F6817AEE4}"/>
                </a:ext>
              </a:extLst>
            </p:cNvPr>
            <p:cNvSpPr/>
            <p:nvPr/>
          </p:nvSpPr>
          <p:spPr>
            <a:xfrm>
              <a:off x="3602250" y="3789375"/>
              <a:ext cx="79850" cy="300225"/>
            </a:xfrm>
            <a:custGeom>
              <a:avLst/>
              <a:gdLst/>
              <a:ahLst/>
              <a:cxnLst/>
              <a:rect l="l" t="t" r="r" b="b"/>
              <a:pathLst>
                <a:path w="3194" h="12009" extrusionOk="0">
                  <a:moveTo>
                    <a:pt x="1392" y="1"/>
                  </a:moveTo>
                  <a:cubicBezTo>
                    <a:pt x="0" y="4006"/>
                    <a:pt x="0" y="8003"/>
                    <a:pt x="1392" y="12009"/>
                  </a:cubicBezTo>
                  <a:lnTo>
                    <a:pt x="3087" y="12009"/>
                  </a:lnTo>
                  <a:cubicBezTo>
                    <a:pt x="1847" y="8003"/>
                    <a:pt x="1882" y="4006"/>
                    <a:pt x="3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4">
              <a:extLst>
                <a:ext uri="{FF2B5EF4-FFF2-40B4-BE49-F238E27FC236}">
                  <a16:creationId xmlns:a16="http://schemas.microsoft.com/office/drawing/2014/main" id="{0F027677-4D27-8A5A-3A25-FFCDBE9C20C4}"/>
                </a:ext>
              </a:extLst>
            </p:cNvPr>
            <p:cNvSpPr/>
            <p:nvPr/>
          </p:nvSpPr>
          <p:spPr>
            <a:xfrm>
              <a:off x="4371675" y="3821950"/>
              <a:ext cx="619150" cy="235100"/>
            </a:xfrm>
            <a:custGeom>
              <a:avLst/>
              <a:gdLst/>
              <a:ahLst/>
              <a:cxnLst/>
              <a:rect l="l" t="t" r="r" b="b"/>
              <a:pathLst>
                <a:path w="24766" h="9404" extrusionOk="0">
                  <a:moveTo>
                    <a:pt x="1062" y="0"/>
                  </a:moveTo>
                  <a:cubicBezTo>
                    <a:pt x="1" y="3132"/>
                    <a:pt x="1" y="6272"/>
                    <a:pt x="1062" y="9403"/>
                  </a:cubicBezTo>
                  <a:lnTo>
                    <a:pt x="24765" y="9403"/>
                  </a:lnTo>
                  <a:cubicBezTo>
                    <a:pt x="24578" y="8904"/>
                    <a:pt x="24426" y="8404"/>
                    <a:pt x="24302" y="7904"/>
                  </a:cubicBezTo>
                  <a:cubicBezTo>
                    <a:pt x="24284" y="7851"/>
                    <a:pt x="24275" y="7797"/>
                    <a:pt x="24266" y="7744"/>
                  </a:cubicBezTo>
                  <a:cubicBezTo>
                    <a:pt x="24150" y="7280"/>
                    <a:pt x="24061" y="6816"/>
                    <a:pt x="24007" y="6343"/>
                  </a:cubicBezTo>
                  <a:cubicBezTo>
                    <a:pt x="23998" y="6290"/>
                    <a:pt x="23989" y="6236"/>
                    <a:pt x="23989" y="6183"/>
                  </a:cubicBezTo>
                  <a:cubicBezTo>
                    <a:pt x="23927" y="5719"/>
                    <a:pt x="23900" y="5255"/>
                    <a:pt x="23900" y="4782"/>
                  </a:cubicBezTo>
                  <a:cubicBezTo>
                    <a:pt x="23900" y="4728"/>
                    <a:pt x="23900" y="4675"/>
                    <a:pt x="23900" y="4621"/>
                  </a:cubicBezTo>
                  <a:cubicBezTo>
                    <a:pt x="23900" y="4158"/>
                    <a:pt x="23927" y="3685"/>
                    <a:pt x="23989" y="3221"/>
                  </a:cubicBezTo>
                  <a:cubicBezTo>
                    <a:pt x="23989" y="3167"/>
                    <a:pt x="23998" y="3114"/>
                    <a:pt x="24007" y="3060"/>
                  </a:cubicBezTo>
                  <a:cubicBezTo>
                    <a:pt x="24061" y="2587"/>
                    <a:pt x="24150" y="2124"/>
                    <a:pt x="24266" y="1660"/>
                  </a:cubicBezTo>
                  <a:cubicBezTo>
                    <a:pt x="24275" y="1606"/>
                    <a:pt x="24284" y="1553"/>
                    <a:pt x="24302" y="1499"/>
                  </a:cubicBezTo>
                  <a:cubicBezTo>
                    <a:pt x="24426" y="1000"/>
                    <a:pt x="24578" y="500"/>
                    <a:pt x="24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4">
              <a:extLst>
                <a:ext uri="{FF2B5EF4-FFF2-40B4-BE49-F238E27FC236}">
                  <a16:creationId xmlns:a16="http://schemas.microsoft.com/office/drawing/2014/main" id="{640BCF72-A5C0-833A-A840-B4D301BE5452}"/>
                </a:ext>
              </a:extLst>
            </p:cNvPr>
            <p:cNvSpPr/>
            <p:nvPr/>
          </p:nvSpPr>
          <p:spPr>
            <a:xfrm>
              <a:off x="4398225" y="3821950"/>
              <a:ext cx="592600" cy="235100"/>
            </a:xfrm>
            <a:custGeom>
              <a:avLst/>
              <a:gdLst/>
              <a:ahLst/>
              <a:cxnLst/>
              <a:rect l="l" t="t" r="r" b="b"/>
              <a:pathLst>
                <a:path w="23704" h="9404" extrusionOk="0">
                  <a:moveTo>
                    <a:pt x="0" y="0"/>
                  </a:moveTo>
                  <a:cubicBezTo>
                    <a:pt x="0" y="0"/>
                    <a:pt x="13302" y="3141"/>
                    <a:pt x="20019" y="9403"/>
                  </a:cubicBezTo>
                  <a:lnTo>
                    <a:pt x="23703" y="9403"/>
                  </a:lnTo>
                  <a:cubicBezTo>
                    <a:pt x="23516" y="8904"/>
                    <a:pt x="23364" y="8404"/>
                    <a:pt x="23240" y="7904"/>
                  </a:cubicBezTo>
                  <a:cubicBezTo>
                    <a:pt x="23222" y="7851"/>
                    <a:pt x="23213" y="7797"/>
                    <a:pt x="23204" y="7744"/>
                  </a:cubicBezTo>
                  <a:cubicBezTo>
                    <a:pt x="23088" y="7280"/>
                    <a:pt x="22999" y="6816"/>
                    <a:pt x="22945" y="6343"/>
                  </a:cubicBezTo>
                  <a:cubicBezTo>
                    <a:pt x="22936" y="6290"/>
                    <a:pt x="22927" y="6236"/>
                    <a:pt x="22927" y="6183"/>
                  </a:cubicBezTo>
                  <a:cubicBezTo>
                    <a:pt x="22865" y="5719"/>
                    <a:pt x="22838" y="5255"/>
                    <a:pt x="22838" y="4782"/>
                  </a:cubicBezTo>
                  <a:cubicBezTo>
                    <a:pt x="22838" y="4728"/>
                    <a:pt x="22838" y="4675"/>
                    <a:pt x="22838" y="4621"/>
                  </a:cubicBezTo>
                  <a:cubicBezTo>
                    <a:pt x="22838" y="4158"/>
                    <a:pt x="22865" y="3685"/>
                    <a:pt x="22927" y="3221"/>
                  </a:cubicBezTo>
                  <a:cubicBezTo>
                    <a:pt x="22927" y="3167"/>
                    <a:pt x="22936" y="3114"/>
                    <a:pt x="22945" y="3060"/>
                  </a:cubicBezTo>
                  <a:cubicBezTo>
                    <a:pt x="22999" y="2587"/>
                    <a:pt x="23088" y="2124"/>
                    <a:pt x="23204" y="1660"/>
                  </a:cubicBezTo>
                  <a:cubicBezTo>
                    <a:pt x="23213" y="1606"/>
                    <a:pt x="23222" y="1553"/>
                    <a:pt x="23240" y="1499"/>
                  </a:cubicBezTo>
                  <a:cubicBezTo>
                    <a:pt x="23364" y="1000"/>
                    <a:pt x="23516" y="500"/>
                    <a:pt x="237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4">
              <a:extLst>
                <a:ext uri="{FF2B5EF4-FFF2-40B4-BE49-F238E27FC236}">
                  <a16:creationId xmlns:a16="http://schemas.microsoft.com/office/drawing/2014/main" id="{E31905FB-A7C3-CE0E-D0B2-C6813E1A0278}"/>
                </a:ext>
              </a:extLst>
            </p:cNvPr>
            <p:cNvSpPr/>
            <p:nvPr/>
          </p:nvSpPr>
          <p:spPr>
            <a:xfrm>
              <a:off x="4323275" y="3789375"/>
              <a:ext cx="689175" cy="300225"/>
            </a:xfrm>
            <a:custGeom>
              <a:avLst/>
              <a:gdLst/>
              <a:ahLst/>
              <a:cxnLst/>
              <a:rect l="l" t="t" r="r" b="b"/>
              <a:pathLst>
                <a:path w="27567" h="12009" extrusionOk="0">
                  <a:moveTo>
                    <a:pt x="1803" y="1"/>
                  </a:moveTo>
                  <a:cubicBezTo>
                    <a:pt x="1803" y="1"/>
                    <a:pt x="215" y="2151"/>
                    <a:pt x="108" y="5826"/>
                  </a:cubicBezTo>
                  <a:cubicBezTo>
                    <a:pt x="1" y="9511"/>
                    <a:pt x="1045" y="12009"/>
                    <a:pt x="1045" y="12009"/>
                  </a:cubicBezTo>
                  <a:lnTo>
                    <a:pt x="27567" y="12009"/>
                  </a:lnTo>
                  <a:lnTo>
                    <a:pt x="27567" y="10706"/>
                  </a:lnTo>
                  <a:lnTo>
                    <a:pt x="2998" y="10706"/>
                  </a:lnTo>
                  <a:cubicBezTo>
                    <a:pt x="2998" y="10706"/>
                    <a:pt x="2115" y="7976"/>
                    <a:pt x="2195" y="5800"/>
                  </a:cubicBezTo>
                  <a:cubicBezTo>
                    <a:pt x="2285" y="3623"/>
                    <a:pt x="2704" y="1740"/>
                    <a:pt x="2998" y="1303"/>
                  </a:cubicBezTo>
                  <a:lnTo>
                    <a:pt x="27567" y="1303"/>
                  </a:lnTo>
                  <a:lnTo>
                    <a:pt x="275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4">
              <a:extLst>
                <a:ext uri="{FF2B5EF4-FFF2-40B4-BE49-F238E27FC236}">
                  <a16:creationId xmlns:a16="http://schemas.microsoft.com/office/drawing/2014/main" id="{64EF24A5-77E4-34B5-DCEB-94824A953DCD}"/>
                </a:ext>
              </a:extLst>
            </p:cNvPr>
            <p:cNvSpPr/>
            <p:nvPr/>
          </p:nvSpPr>
          <p:spPr>
            <a:xfrm>
              <a:off x="4288500" y="3789375"/>
              <a:ext cx="79850" cy="300225"/>
            </a:xfrm>
            <a:custGeom>
              <a:avLst/>
              <a:gdLst/>
              <a:ahLst/>
              <a:cxnLst/>
              <a:rect l="l" t="t" r="r" b="b"/>
              <a:pathLst>
                <a:path w="3194" h="12009" extrusionOk="0">
                  <a:moveTo>
                    <a:pt x="1392" y="1"/>
                  </a:moveTo>
                  <a:cubicBezTo>
                    <a:pt x="0" y="4006"/>
                    <a:pt x="0" y="8003"/>
                    <a:pt x="1392" y="12009"/>
                  </a:cubicBezTo>
                  <a:lnTo>
                    <a:pt x="3078" y="12009"/>
                  </a:lnTo>
                  <a:cubicBezTo>
                    <a:pt x="1847" y="8003"/>
                    <a:pt x="1882" y="4006"/>
                    <a:pt x="3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4">
              <a:extLst>
                <a:ext uri="{FF2B5EF4-FFF2-40B4-BE49-F238E27FC236}">
                  <a16:creationId xmlns:a16="http://schemas.microsoft.com/office/drawing/2014/main" id="{E1763F1D-94D7-DD18-2C6B-4E702BBEB8C1}"/>
                </a:ext>
              </a:extLst>
            </p:cNvPr>
            <p:cNvSpPr/>
            <p:nvPr/>
          </p:nvSpPr>
          <p:spPr>
            <a:xfrm>
              <a:off x="4447275" y="3859425"/>
              <a:ext cx="531950" cy="4025"/>
            </a:xfrm>
            <a:custGeom>
              <a:avLst/>
              <a:gdLst/>
              <a:ahLst/>
              <a:cxnLst/>
              <a:rect l="l" t="t" r="r" b="b"/>
              <a:pathLst>
                <a:path w="21278" h="161" extrusionOk="0">
                  <a:moveTo>
                    <a:pt x="90" y="0"/>
                  </a:moveTo>
                  <a:cubicBezTo>
                    <a:pt x="45" y="0"/>
                    <a:pt x="1" y="36"/>
                    <a:pt x="1" y="80"/>
                  </a:cubicBezTo>
                  <a:cubicBezTo>
                    <a:pt x="1" y="125"/>
                    <a:pt x="45" y="161"/>
                    <a:pt x="90" y="161"/>
                  </a:cubicBezTo>
                  <a:lnTo>
                    <a:pt x="21242" y="161"/>
                  </a:lnTo>
                  <a:cubicBezTo>
                    <a:pt x="21251" y="107"/>
                    <a:pt x="21260" y="54"/>
                    <a:pt x="21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4">
              <a:extLst>
                <a:ext uri="{FF2B5EF4-FFF2-40B4-BE49-F238E27FC236}">
                  <a16:creationId xmlns:a16="http://schemas.microsoft.com/office/drawing/2014/main" id="{A8B688FA-5621-2B49-6B72-C4712C40CB5A}"/>
                </a:ext>
              </a:extLst>
            </p:cNvPr>
            <p:cNvSpPr/>
            <p:nvPr/>
          </p:nvSpPr>
          <p:spPr>
            <a:xfrm>
              <a:off x="4486525" y="3898450"/>
              <a:ext cx="485350" cy="4025"/>
            </a:xfrm>
            <a:custGeom>
              <a:avLst/>
              <a:gdLst/>
              <a:ahLst/>
              <a:cxnLst/>
              <a:rect l="l" t="t" r="r" b="b"/>
              <a:pathLst>
                <a:path w="19414" h="161" extrusionOk="0">
                  <a:moveTo>
                    <a:pt x="81" y="0"/>
                  </a:moveTo>
                  <a:cubicBezTo>
                    <a:pt x="37" y="0"/>
                    <a:pt x="1" y="36"/>
                    <a:pt x="1" y="81"/>
                  </a:cubicBezTo>
                  <a:cubicBezTo>
                    <a:pt x="1" y="125"/>
                    <a:pt x="37" y="161"/>
                    <a:pt x="81" y="161"/>
                  </a:cubicBezTo>
                  <a:lnTo>
                    <a:pt x="19395" y="161"/>
                  </a:lnTo>
                  <a:cubicBezTo>
                    <a:pt x="19395" y="107"/>
                    <a:pt x="19404" y="54"/>
                    <a:pt x="19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4">
              <a:extLst>
                <a:ext uri="{FF2B5EF4-FFF2-40B4-BE49-F238E27FC236}">
                  <a16:creationId xmlns:a16="http://schemas.microsoft.com/office/drawing/2014/main" id="{1A79154C-F038-0458-3936-6358658808F1}"/>
                </a:ext>
              </a:extLst>
            </p:cNvPr>
            <p:cNvSpPr/>
            <p:nvPr/>
          </p:nvSpPr>
          <p:spPr>
            <a:xfrm>
              <a:off x="4433225" y="3937475"/>
              <a:ext cx="535975" cy="4025"/>
            </a:xfrm>
            <a:custGeom>
              <a:avLst/>
              <a:gdLst/>
              <a:ahLst/>
              <a:cxnLst/>
              <a:rect l="l" t="t" r="r" b="b"/>
              <a:pathLst>
                <a:path w="21439" h="161" extrusionOk="0">
                  <a:moveTo>
                    <a:pt x="81" y="0"/>
                  </a:moveTo>
                  <a:cubicBezTo>
                    <a:pt x="37" y="0"/>
                    <a:pt x="1" y="36"/>
                    <a:pt x="1" y="81"/>
                  </a:cubicBezTo>
                  <a:cubicBezTo>
                    <a:pt x="1" y="125"/>
                    <a:pt x="37" y="161"/>
                    <a:pt x="81" y="161"/>
                  </a:cubicBezTo>
                  <a:lnTo>
                    <a:pt x="21438" y="161"/>
                  </a:lnTo>
                  <a:cubicBezTo>
                    <a:pt x="21438" y="107"/>
                    <a:pt x="21438" y="54"/>
                    <a:pt x="21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4">
              <a:extLst>
                <a:ext uri="{FF2B5EF4-FFF2-40B4-BE49-F238E27FC236}">
                  <a16:creationId xmlns:a16="http://schemas.microsoft.com/office/drawing/2014/main" id="{2D122011-1364-20EA-1B40-ABB9A8FD53B1}"/>
                </a:ext>
              </a:extLst>
            </p:cNvPr>
            <p:cNvSpPr/>
            <p:nvPr/>
          </p:nvSpPr>
          <p:spPr>
            <a:xfrm>
              <a:off x="4472475" y="3976500"/>
              <a:ext cx="499400" cy="4050"/>
            </a:xfrm>
            <a:custGeom>
              <a:avLst/>
              <a:gdLst/>
              <a:ahLst/>
              <a:cxnLst/>
              <a:rect l="l" t="t" r="r" b="b"/>
              <a:pathLst>
                <a:path w="19976" h="162" extrusionOk="0">
                  <a:moveTo>
                    <a:pt x="81" y="1"/>
                  </a:moveTo>
                  <a:cubicBezTo>
                    <a:pt x="37" y="1"/>
                    <a:pt x="1" y="36"/>
                    <a:pt x="1" y="81"/>
                  </a:cubicBezTo>
                  <a:cubicBezTo>
                    <a:pt x="1" y="125"/>
                    <a:pt x="37" y="161"/>
                    <a:pt x="81" y="161"/>
                  </a:cubicBezTo>
                  <a:lnTo>
                    <a:pt x="19975" y="161"/>
                  </a:lnTo>
                  <a:cubicBezTo>
                    <a:pt x="19966" y="108"/>
                    <a:pt x="19957" y="54"/>
                    <a:pt x="19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4">
              <a:extLst>
                <a:ext uri="{FF2B5EF4-FFF2-40B4-BE49-F238E27FC236}">
                  <a16:creationId xmlns:a16="http://schemas.microsoft.com/office/drawing/2014/main" id="{92F4D7D1-7943-E821-B419-E264CC1292A2}"/>
                </a:ext>
              </a:extLst>
            </p:cNvPr>
            <p:cNvSpPr/>
            <p:nvPr/>
          </p:nvSpPr>
          <p:spPr>
            <a:xfrm>
              <a:off x="4447275" y="4015525"/>
              <a:ext cx="531950" cy="4050"/>
            </a:xfrm>
            <a:custGeom>
              <a:avLst/>
              <a:gdLst/>
              <a:ahLst/>
              <a:cxnLst/>
              <a:rect l="l" t="t" r="r" b="b"/>
              <a:pathLst>
                <a:path w="21278" h="162" extrusionOk="0">
                  <a:moveTo>
                    <a:pt x="90" y="1"/>
                  </a:moveTo>
                  <a:cubicBezTo>
                    <a:pt x="45" y="1"/>
                    <a:pt x="1" y="36"/>
                    <a:pt x="1" y="81"/>
                  </a:cubicBezTo>
                  <a:cubicBezTo>
                    <a:pt x="1" y="126"/>
                    <a:pt x="45" y="161"/>
                    <a:pt x="90" y="161"/>
                  </a:cubicBezTo>
                  <a:lnTo>
                    <a:pt x="21278" y="161"/>
                  </a:lnTo>
                  <a:cubicBezTo>
                    <a:pt x="21260" y="108"/>
                    <a:pt x="21251" y="54"/>
                    <a:pt x="21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4">
              <a:extLst>
                <a:ext uri="{FF2B5EF4-FFF2-40B4-BE49-F238E27FC236}">
                  <a16:creationId xmlns:a16="http://schemas.microsoft.com/office/drawing/2014/main" id="{B487EA33-FA71-E30E-3DBD-51C4C416CD84}"/>
                </a:ext>
              </a:extLst>
            </p:cNvPr>
            <p:cNvSpPr/>
            <p:nvPr/>
          </p:nvSpPr>
          <p:spPr>
            <a:xfrm>
              <a:off x="4272650" y="4159600"/>
              <a:ext cx="531725" cy="4275"/>
            </a:xfrm>
            <a:custGeom>
              <a:avLst/>
              <a:gdLst/>
              <a:ahLst/>
              <a:cxnLst/>
              <a:rect l="l" t="t" r="r" b="b"/>
              <a:pathLst>
                <a:path w="21269" h="171" extrusionOk="0">
                  <a:moveTo>
                    <a:pt x="81" y="1"/>
                  </a:moveTo>
                  <a:cubicBezTo>
                    <a:pt x="36" y="1"/>
                    <a:pt x="1" y="45"/>
                    <a:pt x="1" y="90"/>
                  </a:cubicBezTo>
                  <a:cubicBezTo>
                    <a:pt x="1" y="126"/>
                    <a:pt x="36" y="170"/>
                    <a:pt x="81" y="170"/>
                  </a:cubicBezTo>
                  <a:lnTo>
                    <a:pt x="21233" y="170"/>
                  </a:lnTo>
                  <a:cubicBezTo>
                    <a:pt x="21242" y="117"/>
                    <a:pt x="21260" y="54"/>
                    <a:pt x="21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4">
              <a:extLst>
                <a:ext uri="{FF2B5EF4-FFF2-40B4-BE49-F238E27FC236}">
                  <a16:creationId xmlns:a16="http://schemas.microsoft.com/office/drawing/2014/main" id="{086879E9-E0F2-F3C5-B9D5-652DC4E05488}"/>
                </a:ext>
              </a:extLst>
            </p:cNvPr>
            <p:cNvSpPr/>
            <p:nvPr/>
          </p:nvSpPr>
          <p:spPr>
            <a:xfrm>
              <a:off x="4311675" y="4198625"/>
              <a:ext cx="485350" cy="4275"/>
            </a:xfrm>
            <a:custGeom>
              <a:avLst/>
              <a:gdLst/>
              <a:ahLst/>
              <a:cxnLst/>
              <a:rect l="l" t="t" r="r" b="b"/>
              <a:pathLst>
                <a:path w="19414" h="171" extrusionOk="0">
                  <a:moveTo>
                    <a:pt x="81" y="1"/>
                  </a:moveTo>
                  <a:cubicBezTo>
                    <a:pt x="37" y="1"/>
                    <a:pt x="1" y="46"/>
                    <a:pt x="1" y="81"/>
                  </a:cubicBezTo>
                  <a:cubicBezTo>
                    <a:pt x="1" y="135"/>
                    <a:pt x="37" y="170"/>
                    <a:pt x="81" y="170"/>
                  </a:cubicBezTo>
                  <a:lnTo>
                    <a:pt x="19395" y="170"/>
                  </a:lnTo>
                  <a:cubicBezTo>
                    <a:pt x="19395" y="117"/>
                    <a:pt x="19404" y="63"/>
                    <a:pt x="19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4">
              <a:extLst>
                <a:ext uri="{FF2B5EF4-FFF2-40B4-BE49-F238E27FC236}">
                  <a16:creationId xmlns:a16="http://schemas.microsoft.com/office/drawing/2014/main" id="{60DF372C-2824-3C29-428A-0CC02AAE6AA3}"/>
                </a:ext>
              </a:extLst>
            </p:cNvPr>
            <p:cNvSpPr/>
            <p:nvPr/>
          </p:nvSpPr>
          <p:spPr>
            <a:xfrm>
              <a:off x="4258375" y="4237675"/>
              <a:ext cx="535975" cy="4250"/>
            </a:xfrm>
            <a:custGeom>
              <a:avLst/>
              <a:gdLst/>
              <a:ahLst/>
              <a:cxnLst/>
              <a:rect l="l" t="t" r="r" b="b"/>
              <a:pathLst>
                <a:path w="21439" h="170" extrusionOk="0">
                  <a:moveTo>
                    <a:pt x="81" y="0"/>
                  </a:moveTo>
                  <a:cubicBezTo>
                    <a:pt x="36" y="0"/>
                    <a:pt x="1" y="45"/>
                    <a:pt x="1" y="80"/>
                  </a:cubicBezTo>
                  <a:cubicBezTo>
                    <a:pt x="1" y="134"/>
                    <a:pt x="36" y="170"/>
                    <a:pt x="81" y="170"/>
                  </a:cubicBezTo>
                  <a:lnTo>
                    <a:pt x="21438" y="170"/>
                  </a:lnTo>
                  <a:cubicBezTo>
                    <a:pt x="21438" y="116"/>
                    <a:pt x="21438" y="63"/>
                    <a:pt x="21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4">
              <a:extLst>
                <a:ext uri="{FF2B5EF4-FFF2-40B4-BE49-F238E27FC236}">
                  <a16:creationId xmlns:a16="http://schemas.microsoft.com/office/drawing/2014/main" id="{7FB6678A-5F90-D4F1-930E-0934E6040B41}"/>
                </a:ext>
              </a:extLst>
            </p:cNvPr>
            <p:cNvSpPr/>
            <p:nvPr/>
          </p:nvSpPr>
          <p:spPr>
            <a:xfrm>
              <a:off x="4297625" y="4276700"/>
              <a:ext cx="499400" cy="4250"/>
            </a:xfrm>
            <a:custGeom>
              <a:avLst/>
              <a:gdLst/>
              <a:ahLst/>
              <a:cxnLst/>
              <a:rect l="l" t="t" r="r" b="b"/>
              <a:pathLst>
                <a:path w="19976" h="170" extrusionOk="0">
                  <a:moveTo>
                    <a:pt x="81" y="0"/>
                  </a:moveTo>
                  <a:cubicBezTo>
                    <a:pt x="37" y="0"/>
                    <a:pt x="1" y="36"/>
                    <a:pt x="1" y="89"/>
                  </a:cubicBezTo>
                  <a:cubicBezTo>
                    <a:pt x="1" y="134"/>
                    <a:pt x="37" y="170"/>
                    <a:pt x="81" y="170"/>
                  </a:cubicBezTo>
                  <a:lnTo>
                    <a:pt x="19975" y="170"/>
                  </a:lnTo>
                  <a:cubicBezTo>
                    <a:pt x="19966" y="116"/>
                    <a:pt x="19957" y="63"/>
                    <a:pt x="199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4">
              <a:extLst>
                <a:ext uri="{FF2B5EF4-FFF2-40B4-BE49-F238E27FC236}">
                  <a16:creationId xmlns:a16="http://schemas.microsoft.com/office/drawing/2014/main" id="{A049DA60-0F8F-4828-A9C0-ADF01B50B819}"/>
                </a:ext>
              </a:extLst>
            </p:cNvPr>
            <p:cNvSpPr/>
            <p:nvPr/>
          </p:nvSpPr>
          <p:spPr>
            <a:xfrm>
              <a:off x="4272650" y="4315725"/>
              <a:ext cx="531725" cy="4250"/>
            </a:xfrm>
            <a:custGeom>
              <a:avLst/>
              <a:gdLst/>
              <a:ahLst/>
              <a:cxnLst/>
              <a:rect l="l" t="t" r="r" b="b"/>
              <a:pathLst>
                <a:path w="21269" h="170" extrusionOk="0">
                  <a:moveTo>
                    <a:pt x="81" y="0"/>
                  </a:moveTo>
                  <a:cubicBezTo>
                    <a:pt x="36" y="0"/>
                    <a:pt x="1" y="36"/>
                    <a:pt x="1" y="90"/>
                  </a:cubicBezTo>
                  <a:cubicBezTo>
                    <a:pt x="1" y="134"/>
                    <a:pt x="36" y="170"/>
                    <a:pt x="81" y="170"/>
                  </a:cubicBezTo>
                  <a:lnTo>
                    <a:pt x="21268" y="170"/>
                  </a:lnTo>
                  <a:cubicBezTo>
                    <a:pt x="21260" y="116"/>
                    <a:pt x="21242" y="54"/>
                    <a:pt x="21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1" name="Google Shape;1821;p44">
            <a:extLst>
              <a:ext uri="{FF2B5EF4-FFF2-40B4-BE49-F238E27FC236}">
                <a16:creationId xmlns:a16="http://schemas.microsoft.com/office/drawing/2014/main" id="{68911832-8DAC-093C-1CEA-722A34E666A9}"/>
              </a:ext>
            </a:extLst>
          </p:cNvPr>
          <p:cNvSpPr/>
          <p:nvPr/>
        </p:nvSpPr>
        <p:spPr>
          <a:xfrm rot="10800000">
            <a:off x="8428922" y="62"/>
            <a:ext cx="715066" cy="534723"/>
          </a:xfrm>
          <a:custGeom>
            <a:avLst/>
            <a:gdLst/>
            <a:ahLst/>
            <a:cxnLst/>
            <a:rect l="l" t="t" r="r" b="b"/>
            <a:pathLst>
              <a:path w="54357" h="47925" extrusionOk="0">
                <a:moveTo>
                  <a:pt x="0" y="0"/>
                </a:moveTo>
                <a:lnTo>
                  <a:pt x="0" y="47924"/>
                </a:lnTo>
                <a:lnTo>
                  <a:pt x="54356" y="47924"/>
                </a:lnTo>
                <a:lnTo>
                  <a:pt x="543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2" name="Google Shape;1822;p44">
            <a:extLst>
              <a:ext uri="{FF2B5EF4-FFF2-40B4-BE49-F238E27FC236}">
                <a16:creationId xmlns:a16="http://schemas.microsoft.com/office/drawing/2014/main" id="{25AC9C74-4D01-9D96-8F14-780DD96A180B}"/>
              </a:ext>
            </a:extLst>
          </p:cNvPr>
          <p:cNvGrpSpPr/>
          <p:nvPr/>
        </p:nvGrpSpPr>
        <p:grpSpPr>
          <a:xfrm rot="10800000">
            <a:off x="8577077" y="1727818"/>
            <a:ext cx="426095" cy="1195007"/>
            <a:chOff x="268563" y="1557235"/>
            <a:chExt cx="426095" cy="1195007"/>
          </a:xfrm>
        </p:grpSpPr>
        <p:sp>
          <p:nvSpPr>
            <p:cNvPr id="1823" name="Google Shape;1823;p44">
              <a:extLst>
                <a:ext uri="{FF2B5EF4-FFF2-40B4-BE49-F238E27FC236}">
                  <a16:creationId xmlns:a16="http://schemas.microsoft.com/office/drawing/2014/main" id="{C084A653-48A9-5AF3-8F90-D2040606451D}"/>
                </a:ext>
              </a:extLst>
            </p:cNvPr>
            <p:cNvSpPr/>
            <p:nvPr/>
          </p:nvSpPr>
          <p:spPr>
            <a:xfrm>
              <a:off x="268563" y="1557235"/>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4">
              <a:extLst>
                <a:ext uri="{FF2B5EF4-FFF2-40B4-BE49-F238E27FC236}">
                  <a16:creationId xmlns:a16="http://schemas.microsoft.com/office/drawing/2014/main" id="{4FCC8918-CEA6-DFE2-D615-96C2CC2E29F4}"/>
                </a:ext>
              </a:extLst>
            </p:cNvPr>
            <p:cNvSpPr/>
            <p:nvPr/>
          </p:nvSpPr>
          <p:spPr>
            <a:xfrm>
              <a:off x="268563" y="1784391"/>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4">
              <a:extLst>
                <a:ext uri="{FF2B5EF4-FFF2-40B4-BE49-F238E27FC236}">
                  <a16:creationId xmlns:a16="http://schemas.microsoft.com/office/drawing/2014/main" id="{81A042E1-1CBB-6B73-3C54-BF3DFBB13BCD}"/>
                </a:ext>
              </a:extLst>
            </p:cNvPr>
            <p:cNvSpPr/>
            <p:nvPr/>
          </p:nvSpPr>
          <p:spPr>
            <a:xfrm>
              <a:off x="268563" y="2011548"/>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4">
              <a:extLst>
                <a:ext uri="{FF2B5EF4-FFF2-40B4-BE49-F238E27FC236}">
                  <a16:creationId xmlns:a16="http://schemas.microsoft.com/office/drawing/2014/main" id="{F37AC109-46F5-8DD6-ABDA-E5BACE114889}"/>
                </a:ext>
              </a:extLst>
            </p:cNvPr>
            <p:cNvSpPr/>
            <p:nvPr/>
          </p:nvSpPr>
          <p:spPr>
            <a:xfrm>
              <a:off x="268563" y="223873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4">
              <a:extLst>
                <a:ext uri="{FF2B5EF4-FFF2-40B4-BE49-F238E27FC236}">
                  <a16:creationId xmlns:a16="http://schemas.microsoft.com/office/drawing/2014/main" id="{0DCF9C88-3FFE-40B9-C2F5-C125703ADE67}"/>
                </a:ext>
              </a:extLst>
            </p:cNvPr>
            <p:cNvSpPr/>
            <p:nvPr/>
          </p:nvSpPr>
          <p:spPr>
            <a:xfrm>
              <a:off x="268563" y="2465894"/>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4">
              <a:extLst>
                <a:ext uri="{FF2B5EF4-FFF2-40B4-BE49-F238E27FC236}">
                  <a16:creationId xmlns:a16="http://schemas.microsoft.com/office/drawing/2014/main" id="{61D55F81-1EC5-17BB-60A4-9E125D892465}"/>
                </a:ext>
              </a:extLst>
            </p:cNvPr>
            <p:cNvSpPr/>
            <p:nvPr/>
          </p:nvSpPr>
          <p:spPr>
            <a:xfrm>
              <a:off x="268563" y="2693050"/>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4">
              <a:extLst>
                <a:ext uri="{FF2B5EF4-FFF2-40B4-BE49-F238E27FC236}">
                  <a16:creationId xmlns:a16="http://schemas.microsoft.com/office/drawing/2014/main" id="{B6F450D8-C0E2-219D-5302-31A7D3145C96}"/>
                </a:ext>
              </a:extLst>
            </p:cNvPr>
            <p:cNvSpPr/>
            <p:nvPr/>
          </p:nvSpPr>
          <p:spPr>
            <a:xfrm>
              <a:off x="452030" y="1557235"/>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4">
              <a:extLst>
                <a:ext uri="{FF2B5EF4-FFF2-40B4-BE49-F238E27FC236}">
                  <a16:creationId xmlns:a16="http://schemas.microsoft.com/office/drawing/2014/main" id="{DCFD79F0-8766-026E-4215-AD291475438E}"/>
                </a:ext>
              </a:extLst>
            </p:cNvPr>
            <p:cNvSpPr/>
            <p:nvPr/>
          </p:nvSpPr>
          <p:spPr>
            <a:xfrm>
              <a:off x="452030" y="1784391"/>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4">
              <a:extLst>
                <a:ext uri="{FF2B5EF4-FFF2-40B4-BE49-F238E27FC236}">
                  <a16:creationId xmlns:a16="http://schemas.microsoft.com/office/drawing/2014/main" id="{67595E52-D067-D885-2AC6-C0F48EB96253}"/>
                </a:ext>
              </a:extLst>
            </p:cNvPr>
            <p:cNvSpPr/>
            <p:nvPr/>
          </p:nvSpPr>
          <p:spPr>
            <a:xfrm>
              <a:off x="452030" y="2011548"/>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4">
              <a:extLst>
                <a:ext uri="{FF2B5EF4-FFF2-40B4-BE49-F238E27FC236}">
                  <a16:creationId xmlns:a16="http://schemas.microsoft.com/office/drawing/2014/main" id="{C1AEE956-64DA-418E-8CDD-BC623E215351}"/>
                </a:ext>
              </a:extLst>
            </p:cNvPr>
            <p:cNvSpPr/>
            <p:nvPr/>
          </p:nvSpPr>
          <p:spPr>
            <a:xfrm>
              <a:off x="452030" y="223873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4">
              <a:extLst>
                <a:ext uri="{FF2B5EF4-FFF2-40B4-BE49-F238E27FC236}">
                  <a16:creationId xmlns:a16="http://schemas.microsoft.com/office/drawing/2014/main" id="{A31A4885-015C-E839-36DD-9D56B6DE6687}"/>
                </a:ext>
              </a:extLst>
            </p:cNvPr>
            <p:cNvSpPr/>
            <p:nvPr/>
          </p:nvSpPr>
          <p:spPr>
            <a:xfrm>
              <a:off x="452030" y="2465894"/>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4">
              <a:extLst>
                <a:ext uri="{FF2B5EF4-FFF2-40B4-BE49-F238E27FC236}">
                  <a16:creationId xmlns:a16="http://schemas.microsoft.com/office/drawing/2014/main" id="{BF33A185-CEA0-549A-E21C-CD37A4BEFD41}"/>
                </a:ext>
              </a:extLst>
            </p:cNvPr>
            <p:cNvSpPr/>
            <p:nvPr/>
          </p:nvSpPr>
          <p:spPr>
            <a:xfrm>
              <a:off x="452030" y="2693050"/>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4">
              <a:extLst>
                <a:ext uri="{FF2B5EF4-FFF2-40B4-BE49-F238E27FC236}">
                  <a16:creationId xmlns:a16="http://schemas.microsoft.com/office/drawing/2014/main" id="{40494739-3CB3-634C-0E7A-EF79A17C1620}"/>
                </a:ext>
              </a:extLst>
            </p:cNvPr>
            <p:cNvSpPr/>
            <p:nvPr/>
          </p:nvSpPr>
          <p:spPr>
            <a:xfrm>
              <a:off x="635466" y="1557235"/>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4">
              <a:extLst>
                <a:ext uri="{FF2B5EF4-FFF2-40B4-BE49-F238E27FC236}">
                  <a16:creationId xmlns:a16="http://schemas.microsoft.com/office/drawing/2014/main" id="{9ED2DA61-3777-1B32-9264-4239CD1349D0}"/>
                </a:ext>
              </a:extLst>
            </p:cNvPr>
            <p:cNvSpPr/>
            <p:nvPr/>
          </p:nvSpPr>
          <p:spPr>
            <a:xfrm>
              <a:off x="635466" y="1784391"/>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4">
              <a:extLst>
                <a:ext uri="{FF2B5EF4-FFF2-40B4-BE49-F238E27FC236}">
                  <a16:creationId xmlns:a16="http://schemas.microsoft.com/office/drawing/2014/main" id="{C6C61CA8-F22A-3F68-9F3A-BC62BEF2C6A6}"/>
                </a:ext>
              </a:extLst>
            </p:cNvPr>
            <p:cNvSpPr/>
            <p:nvPr/>
          </p:nvSpPr>
          <p:spPr>
            <a:xfrm>
              <a:off x="635466" y="2011548"/>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4">
              <a:extLst>
                <a:ext uri="{FF2B5EF4-FFF2-40B4-BE49-F238E27FC236}">
                  <a16:creationId xmlns:a16="http://schemas.microsoft.com/office/drawing/2014/main" id="{0EE883D6-3C38-A578-E08F-FD313CBB197B}"/>
                </a:ext>
              </a:extLst>
            </p:cNvPr>
            <p:cNvSpPr/>
            <p:nvPr/>
          </p:nvSpPr>
          <p:spPr>
            <a:xfrm>
              <a:off x="635466" y="2238737"/>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4">
              <a:extLst>
                <a:ext uri="{FF2B5EF4-FFF2-40B4-BE49-F238E27FC236}">
                  <a16:creationId xmlns:a16="http://schemas.microsoft.com/office/drawing/2014/main" id="{2FA24DA6-E038-D600-885A-D2409EE772F4}"/>
                </a:ext>
              </a:extLst>
            </p:cNvPr>
            <p:cNvSpPr/>
            <p:nvPr/>
          </p:nvSpPr>
          <p:spPr>
            <a:xfrm>
              <a:off x="635466" y="2465894"/>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4">
              <a:extLst>
                <a:ext uri="{FF2B5EF4-FFF2-40B4-BE49-F238E27FC236}">
                  <a16:creationId xmlns:a16="http://schemas.microsoft.com/office/drawing/2014/main" id="{55B900C8-C7F4-EA8F-6336-16CA430B1B70}"/>
                </a:ext>
              </a:extLst>
            </p:cNvPr>
            <p:cNvSpPr/>
            <p:nvPr/>
          </p:nvSpPr>
          <p:spPr>
            <a:xfrm>
              <a:off x="635466" y="2693050"/>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50420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3211"/>
        <p:cNvGrpSpPr/>
        <p:nvPr/>
      </p:nvGrpSpPr>
      <p:grpSpPr>
        <a:xfrm>
          <a:off x="0" y="0"/>
          <a:ext cx="0" cy="0"/>
          <a:chOff x="0" y="0"/>
          <a:chExt cx="0" cy="0"/>
        </a:xfrm>
      </p:grpSpPr>
      <p:sp>
        <p:nvSpPr>
          <p:cNvPr id="3212" name="Google Shape;3212;p76"/>
          <p:cNvSpPr txBox="1"/>
          <p:nvPr/>
        </p:nvSpPr>
        <p:spPr>
          <a:xfrm>
            <a:off x="723400" y="1187975"/>
            <a:ext cx="7697100" cy="146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100" dirty="0">
              <a:solidFill>
                <a:schemeClr val="lt1"/>
              </a:solidFill>
            </a:endParaRPr>
          </a:p>
        </p:txBody>
      </p:sp>
      <p:sp>
        <p:nvSpPr>
          <p:cNvPr id="3219" name="Google Shape;3219;p76"/>
          <p:cNvSpPr/>
          <p:nvPr/>
        </p:nvSpPr>
        <p:spPr>
          <a:xfrm>
            <a:off x="2498840" y="2194650"/>
            <a:ext cx="791400" cy="754200"/>
          </a:xfrm>
          <a:prstGeom prst="roundRect">
            <a:avLst>
              <a:gd name="adj" fmla="val 16667"/>
            </a:avLst>
          </a:prstGeom>
          <a:solidFill>
            <a:srgbClr val="DFB05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76"/>
          <p:cNvSpPr/>
          <p:nvPr/>
        </p:nvSpPr>
        <p:spPr>
          <a:xfrm>
            <a:off x="5853762" y="2211039"/>
            <a:ext cx="791400" cy="754200"/>
          </a:xfrm>
          <a:prstGeom prst="roundRect">
            <a:avLst>
              <a:gd name="adj" fmla="val 16667"/>
            </a:avLst>
          </a:prstGeom>
          <a:solidFill>
            <a:srgbClr val="F8C36A"/>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76"/>
          <p:cNvSpPr txBox="1">
            <a:spLocks noGrp="1"/>
          </p:cNvSpPr>
          <p:nvPr>
            <p:ph type="title"/>
          </p:nvPr>
        </p:nvSpPr>
        <p:spPr>
          <a:xfrm>
            <a:off x="723400" y="2360525"/>
            <a:ext cx="76971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Playfair Display" pitchFamily="2" charset="77"/>
              </a:rPr>
              <a:t>THANK YOU !</a:t>
            </a:r>
            <a:endParaRPr dirty="0">
              <a:latin typeface="Playfair Display" pitchFamily="2" charset="77"/>
            </a:endParaRPr>
          </a:p>
        </p:txBody>
      </p:sp>
      <p:pic>
        <p:nvPicPr>
          <p:cNvPr id="2" name="Image 1">
            <a:extLst>
              <a:ext uri="{FF2B5EF4-FFF2-40B4-BE49-F238E27FC236}">
                <a16:creationId xmlns:a16="http://schemas.microsoft.com/office/drawing/2014/main" id="{D5DFCAD7-6237-A15A-51CB-ADA74EC406F1}"/>
              </a:ext>
            </a:extLst>
          </p:cNvPr>
          <p:cNvPicPr>
            <a:picLocks noChangeAspect="1"/>
          </p:cNvPicPr>
          <p:nvPr/>
        </p:nvPicPr>
        <p:blipFill>
          <a:blip r:embed="rId3"/>
          <a:stretch>
            <a:fillRect/>
          </a:stretch>
        </p:blipFill>
        <p:spPr>
          <a:xfrm>
            <a:off x="0" y="3677098"/>
            <a:ext cx="1462235" cy="1466401"/>
          </a:xfrm>
          <a:prstGeom prst="rect">
            <a:avLst/>
          </a:prstGeom>
        </p:spPr>
      </p:pic>
      <p:pic>
        <p:nvPicPr>
          <p:cNvPr id="3" name="Image 2" descr="Une image contenant symbole, Police, Graphique, logo&#10;&#10;Le contenu généré par l’IA peut être incorrect.">
            <a:extLst>
              <a:ext uri="{FF2B5EF4-FFF2-40B4-BE49-F238E27FC236}">
                <a16:creationId xmlns:a16="http://schemas.microsoft.com/office/drawing/2014/main" id="{5278D2D7-C07A-5C41-1537-D283CF1C59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348857" cy="1013548"/>
          </a:xfrm>
          <a:prstGeom prst="rect">
            <a:avLst/>
          </a:prstGeom>
        </p:spPr>
      </p:pic>
      <p:pic>
        <p:nvPicPr>
          <p:cNvPr id="4" name="Image 3">
            <a:extLst>
              <a:ext uri="{FF2B5EF4-FFF2-40B4-BE49-F238E27FC236}">
                <a16:creationId xmlns:a16="http://schemas.microsoft.com/office/drawing/2014/main" id="{FB488373-CE75-625C-1C42-1328B98C337E}"/>
              </a:ext>
            </a:extLst>
          </p:cNvPr>
          <p:cNvPicPr>
            <a:picLocks noChangeAspect="1"/>
          </p:cNvPicPr>
          <p:nvPr/>
        </p:nvPicPr>
        <p:blipFill>
          <a:blip r:embed="rId5"/>
          <a:stretch>
            <a:fillRect/>
          </a:stretch>
        </p:blipFill>
        <p:spPr>
          <a:xfrm rot="10800000">
            <a:off x="7796667" y="4131475"/>
            <a:ext cx="1347333" cy="101202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p:nvPr/>
        </p:nvSpPr>
        <p:spPr>
          <a:xfrm>
            <a:off x="0" y="0"/>
            <a:ext cx="9144000" cy="5143500"/>
          </a:xfrm>
          <a:prstGeom prst="rect">
            <a:avLst/>
          </a:prstGeom>
          <a:solidFill>
            <a:srgbClr val="305799"/>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pic>
        <p:nvPicPr>
          <p:cNvPr id="89" name="Google Shape;89;p13"/>
          <p:cNvPicPr preferRelativeResize="0"/>
          <p:nvPr/>
        </p:nvPicPr>
        <p:blipFill rotWithShape="1">
          <a:blip r:embed="rId3">
            <a:alphaModFix/>
          </a:blip>
          <a:srcRect/>
          <a:stretch/>
        </p:blipFill>
        <p:spPr>
          <a:xfrm>
            <a:off x="513298" y="1617206"/>
            <a:ext cx="7978859" cy="19090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4"/>
          <p:cNvPicPr preferRelativeResize="0"/>
          <p:nvPr/>
        </p:nvPicPr>
        <p:blipFill rotWithShape="1">
          <a:blip r:embed="rId3">
            <a:alphaModFix/>
          </a:blip>
          <a:srcRect/>
          <a:stretch/>
        </p:blipFill>
        <p:spPr>
          <a:xfrm>
            <a:off x="4021100" y="4334875"/>
            <a:ext cx="1097038" cy="371427"/>
          </a:xfrm>
          <a:prstGeom prst="rect">
            <a:avLst/>
          </a:prstGeom>
          <a:noFill/>
          <a:ln>
            <a:noFill/>
          </a:ln>
        </p:spPr>
      </p:pic>
      <p:sp>
        <p:nvSpPr>
          <p:cNvPr id="95" name="Google Shape;95;p14"/>
          <p:cNvSpPr txBox="1">
            <a:spLocks noGrp="1"/>
          </p:cNvSpPr>
          <p:nvPr>
            <p:ph type="title"/>
          </p:nvPr>
        </p:nvSpPr>
        <p:spPr>
          <a:xfrm>
            <a:off x="482374" y="805159"/>
            <a:ext cx="8179253" cy="775967"/>
          </a:xfrm>
          <a:prstGeom prst="rect">
            <a:avLst/>
          </a:prstGeom>
          <a:noFill/>
          <a:ln>
            <a:noFill/>
          </a:ln>
        </p:spPr>
        <p:txBody>
          <a:bodyPr spcFirstLastPara="1" wrap="square" lIns="68569" tIns="34275" rIns="68569" bIns="34275" anchor="ctr" anchorCtr="0">
            <a:noAutofit/>
          </a:bodyPr>
          <a:lstStyle/>
          <a:p>
            <a:pPr algn="ctr"/>
            <a:r>
              <a:rPr lang="en" sz="3300" dirty="0"/>
              <a:t>Substance over form in Group Taxation</a:t>
            </a:r>
            <a:endParaRPr sz="2400" dirty="0">
              <a:latin typeface="+mn-lt"/>
              <a:ea typeface="Times New Roman"/>
              <a:cs typeface="Times New Roman"/>
              <a:sym typeface="Times New Roman"/>
            </a:endParaRPr>
          </a:p>
        </p:txBody>
      </p:sp>
      <p:sp>
        <p:nvSpPr>
          <p:cNvPr id="96" name="Google Shape;96;p14"/>
          <p:cNvSpPr txBox="1"/>
          <p:nvPr/>
        </p:nvSpPr>
        <p:spPr>
          <a:xfrm>
            <a:off x="2223851" y="3192235"/>
            <a:ext cx="5378223" cy="595993"/>
          </a:xfrm>
          <a:prstGeom prst="rect">
            <a:avLst/>
          </a:prstGeom>
          <a:noFill/>
          <a:ln>
            <a:noFill/>
          </a:ln>
        </p:spPr>
        <p:txBody>
          <a:bodyPr spcFirstLastPara="1" wrap="square" lIns="68569" tIns="34275" rIns="68569" bIns="34275" anchor="ctr" anchorCtr="0">
            <a:normAutofit fontScale="77500" lnSpcReduction="20000"/>
          </a:bodyPr>
          <a:lstStyle/>
          <a:p>
            <a:pPr algn="ctr" defTabSz="685800">
              <a:lnSpc>
                <a:spcPct val="90000"/>
              </a:lnSpc>
              <a:buSzPts val="2000"/>
            </a:pPr>
            <a:endParaRPr lang="en-GB" sz="1500" dirty="0">
              <a:ea typeface="Times New Roman"/>
              <a:cs typeface="Times New Roman"/>
              <a:sym typeface="Times New Roman"/>
            </a:endParaRPr>
          </a:p>
          <a:p>
            <a:pPr algn="ctr" defTabSz="685800">
              <a:lnSpc>
                <a:spcPct val="90000"/>
              </a:lnSpc>
              <a:buSzPts val="2000"/>
            </a:pPr>
            <a:endParaRPr lang="en-GB" sz="1500" dirty="0">
              <a:ea typeface="Times New Roman"/>
              <a:cs typeface="Times New Roman"/>
              <a:sym typeface="Times New Roman"/>
            </a:endParaRPr>
          </a:p>
          <a:p>
            <a:pPr algn="ctr" defTabSz="685800">
              <a:lnSpc>
                <a:spcPct val="90000"/>
              </a:lnSpc>
              <a:buSzPts val="2000"/>
            </a:pPr>
            <a:br>
              <a:rPr lang="en-GB" sz="1500" dirty="0">
                <a:ea typeface="Times New Roman"/>
                <a:cs typeface="Times New Roman"/>
                <a:sym typeface="Times New Roman"/>
              </a:rPr>
            </a:br>
            <a:endParaRPr sz="1500" dirty="0">
              <a:ea typeface="Times New Roman"/>
              <a:cs typeface="Times New Roman"/>
              <a:sym typeface="Times New Roman"/>
            </a:endParaRPr>
          </a:p>
        </p:txBody>
      </p:sp>
      <p:sp>
        <p:nvSpPr>
          <p:cNvPr id="2" name="Sottotitolo 2">
            <a:extLst>
              <a:ext uri="{FF2B5EF4-FFF2-40B4-BE49-F238E27FC236}">
                <a16:creationId xmlns:a16="http://schemas.microsoft.com/office/drawing/2014/main" id="{8392BEF4-892E-58F6-1D7B-5C4C36E88C0D}"/>
              </a:ext>
            </a:extLst>
          </p:cNvPr>
          <p:cNvSpPr txBox="1">
            <a:spLocks/>
          </p:cNvSpPr>
          <p:nvPr/>
        </p:nvSpPr>
        <p:spPr>
          <a:xfrm>
            <a:off x="1143000" y="1796545"/>
            <a:ext cx="6858000" cy="2165861"/>
          </a:xfrm>
          <a:prstGeom prst="rect">
            <a:avLst/>
          </a:prstGeom>
          <a:noFill/>
          <a:ln>
            <a:noFill/>
          </a:ln>
        </p:spPr>
        <p:txBody>
          <a:bodyPr spcFirstLastPara="1" wrap="square" lIns="68569" tIns="34275" rIns="68569" bIns="34275"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85725" indent="0" algn="ctr" defTabSz="685800">
              <a:spcBef>
                <a:spcPts val="750"/>
              </a:spcBef>
              <a:buClr>
                <a:srgbClr val="000000"/>
              </a:buClr>
              <a:buNone/>
            </a:pPr>
            <a:r>
              <a:rPr lang="en" sz="2100" dirty="0">
                <a:solidFill>
                  <a:srgbClr val="000000"/>
                </a:solidFill>
              </a:rPr>
              <a:t>March 13</a:t>
            </a:r>
            <a:r>
              <a:rPr lang="en" sz="2100" baseline="30000" dirty="0">
                <a:solidFill>
                  <a:srgbClr val="000000"/>
                </a:solidFill>
              </a:rPr>
              <a:t>th</a:t>
            </a:r>
            <a:r>
              <a:rPr lang="en" sz="2100" dirty="0">
                <a:solidFill>
                  <a:srgbClr val="000000"/>
                </a:solidFill>
              </a:rPr>
              <a:t> – 14</a:t>
            </a:r>
            <a:r>
              <a:rPr lang="en" sz="2100" baseline="30000" dirty="0">
                <a:solidFill>
                  <a:srgbClr val="000000"/>
                </a:solidFill>
              </a:rPr>
              <a:t>th</a:t>
            </a:r>
            <a:r>
              <a:rPr lang="en" sz="2100" dirty="0">
                <a:solidFill>
                  <a:srgbClr val="000000"/>
                </a:solidFill>
              </a:rPr>
              <a:t>, 2025 – </a:t>
            </a:r>
          </a:p>
          <a:p>
            <a:pPr marL="85725" indent="0" algn="ctr" defTabSz="685800">
              <a:spcBef>
                <a:spcPts val="750"/>
              </a:spcBef>
              <a:buClr>
                <a:srgbClr val="000000"/>
              </a:buClr>
              <a:buNone/>
            </a:pPr>
            <a:r>
              <a:rPr lang="fr-FR" sz="2100" dirty="0">
                <a:solidFill>
                  <a:srgbClr val="000000"/>
                </a:solidFill>
              </a:rPr>
              <a:t>Université Jean Moulin Lyon 3</a:t>
            </a:r>
          </a:p>
          <a:p>
            <a:pPr marL="85725" indent="0" algn="ctr" defTabSz="685800">
              <a:spcBef>
                <a:spcPts val="750"/>
              </a:spcBef>
              <a:buClr>
                <a:srgbClr val="000000"/>
              </a:buClr>
              <a:buNone/>
            </a:pPr>
            <a:endParaRPr lang="it-IT" sz="2100" dirty="0">
              <a:solidFill>
                <a:srgbClr val="000000"/>
              </a:solidFill>
            </a:endParaRPr>
          </a:p>
          <a:p>
            <a:pPr marL="85725" indent="0" algn="ctr" defTabSz="685800">
              <a:spcBef>
                <a:spcPts val="750"/>
              </a:spcBef>
              <a:buClr>
                <a:srgbClr val="000000"/>
              </a:buClr>
              <a:buNone/>
            </a:pPr>
            <a:r>
              <a:rPr lang="en" sz="1500" i="1" dirty="0">
                <a:solidFill>
                  <a:srgbClr val="000000"/>
                </a:solidFill>
              </a:rPr>
              <a:t>Francesco Castro</a:t>
            </a:r>
          </a:p>
          <a:p>
            <a:pPr marL="85725" indent="0" algn="ctr" defTabSz="685800">
              <a:spcBef>
                <a:spcPts val="750"/>
              </a:spcBef>
              <a:buClr>
                <a:srgbClr val="000000"/>
              </a:buClr>
              <a:buNone/>
            </a:pPr>
            <a:r>
              <a:rPr lang="en" sz="1500" i="1" dirty="0">
                <a:solidFill>
                  <a:srgbClr val="000000"/>
                </a:solidFill>
              </a:rPr>
              <a:t>PhD Student</a:t>
            </a:r>
          </a:p>
          <a:p>
            <a:pPr marL="85725" indent="0" algn="ctr" defTabSz="685800">
              <a:spcBef>
                <a:spcPts val="750"/>
              </a:spcBef>
              <a:buClr>
                <a:srgbClr val="000000"/>
              </a:buClr>
              <a:buNone/>
            </a:pPr>
            <a:r>
              <a:rPr lang="en" sz="1500" i="1" dirty="0">
                <a:solidFill>
                  <a:srgbClr val="000000"/>
                </a:solidFill>
              </a:rPr>
              <a:t>Università degli studi di Ferrara</a:t>
            </a:r>
          </a:p>
          <a:p>
            <a:pPr marL="342900" indent="-257175" algn="ctr" defTabSz="685800">
              <a:spcBef>
                <a:spcPts val="750"/>
              </a:spcBef>
              <a:buClr>
                <a:srgbClr val="000000"/>
              </a:buClr>
            </a:pPr>
            <a:endParaRPr lang="it-IT" sz="2100"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1"/>
        <p:cNvGrpSpPr/>
        <p:nvPr/>
      </p:nvGrpSpPr>
      <p:grpSpPr>
        <a:xfrm>
          <a:off x="0" y="0"/>
          <a:ext cx="0" cy="0"/>
          <a:chOff x="0" y="0"/>
          <a:chExt cx="0" cy="0"/>
        </a:xfrm>
      </p:grpSpPr>
      <p:sp>
        <p:nvSpPr>
          <p:cNvPr id="1782" name="Google Shape;1782;p43"/>
          <p:cNvSpPr txBox="1">
            <a:spLocks noGrp="1"/>
          </p:cNvSpPr>
          <p:nvPr>
            <p:ph type="subTitle" idx="1"/>
          </p:nvPr>
        </p:nvSpPr>
        <p:spPr>
          <a:xfrm>
            <a:off x="1052065" y="1927325"/>
            <a:ext cx="7222801" cy="1681800"/>
          </a:xfrm>
          <a:prstGeom prst="rect">
            <a:avLst/>
          </a:prstGeom>
        </p:spPr>
        <p:txBody>
          <a:bodyPr spcFirstLastPara="1" wrap="square" lIns="91425" tIns="91425" rIns="91425" bIns="91425" anchor="t" anchorCtr="0">
            <a:noAutofit/>
          </a:bodyPr>
          <a:lstStyle/>
          <a:p>
            <a:pPr marL="171450" algn="just">
              <a:lnSpc>
                <a:spcPct val="140000"/>
              </a:lnSpc>
              <a:spcAft>
                <a:spcPts val="800"/>
              </a:spcAft>
            </a:pPr>
            <a:r>
              <a:rPr lang="en-US" sz="1400" kern="100" dirty="0">
                <a:effectLst/>
                <a:latin typeface="Playfair Display" pitchFamily="2" charset="77"/>
                <a:ea typeface="Aptos" panose="020B0004020202020204" pitchFamily="34" charset="0"/>
                <a:cs typeface="Times New Roman" panose="02020603050405020304" pitchFamily="18" charset="0"/>
              </a:rPr>
              <a:t>Under </a:t>
            </a:r>
            <a:r>
              <a:rPr lang="en-US" sz="1400" b="1" kern="100" dirty="0">
                <a:effectLst/>
                <a:latin typeface="Playfair Display" pitchFamily="2" charset="77"/>
                <a:ea typeface="Aptos" panose="020B0004020202020204" pitchFamily="34" charset="0"/>
                <a:cs typeface="Times New Roman" panose="02020603050405020304" pitchFamily="18" charset="0"/>
              </a:rPr>
              <a:t>IFRS</a:t>
            </a:r>
            <a:r>
              <a:rPr lang="en-US" sz="1400" kern="100" dirty="0">
                <a:effectLst/>
                <a:latin typeface="Playfair Display" pitchFamily="2" charset="77"/>
                <a:ea typeface="Aptos" panose="020B0004020202020204" pitchFamily="34" charset="0"/>
                <a:cs typeface="Times New Roman" panose="02020603050405020304" pitchFamily="18" charset="0"/>
              </a:rPr>
              <a:t> (International Financial Reporting Standards) and </a:t>
            </a:r>
            <a:r>
              <a:rPr lang="en-US" sz="1400" b="1" kern="100" dirty="0">
                <a:effectLst/>
                <a:latin typeface="Playfair Display" pitchFamily="2" charset="77"/>
                <a:ea typeface="Aptos" panose="020B0004020202020204" pitchFamily="34" charset="0"/>
                <a:cs typeface="Times New Roman" panose="02020603050405020304" pitchFamily="18" charset="0"/>
              </a:rPr>
              <a:t>GAAP</a:t>
            </a:r>
            <a:r>
              <a:rPr lang="en-US" sz="1400" kern="100" dirty="0">
                <a:effectLst/>
                <a:latin typeface="Playfair Display" pitchFamily="2" charset="77"/>
                <a:ea typeface="Aptos" panose="020B0004020202020204" pitchFamily="34" charset="0"/>
                <a:cs typeface="Times New Roman" panose="02020603050405020304" pitchFamily="18" charset="0"/>
              </a:rPr>
              <a:t> (Generally Accepted Accounting Principles), companies </a:t>
            </a:r>
            <a:r>
              <a:rPr lang="en-US" sz="1400" b="1" kern="100" dirty="0">
                <a:effectLst/>
                <a:latin typeface="Playfair Display" pitchFamily="2" charset="77"/>
                <a:ea typeface="Aptos" panose="020B0004020202020204" pitchFamily="34" charset="0"/>
                <a:cs typeface="Times New Roman" panose="02020603050405020304" pitchFamily="18" charset="0"/>
              </a:rPr>
              <a:t>must</a:t>
            </a:r>
            <a:r>
              <a:rPr lang="en-US" sz="1400" kern="100" dirty="0">
                <a:effectLst/>
                <a:latin typeface="Playfair Display" pitchFamily="2" charset="77"/>
                <a:ea typeface="Aptos" panose="020B0004020202020204" pitchFamily="34" charset="0"/>
                <a:cs typeface="Times New Roman" panose="02020603050405020304" pitchFamily="18" charset="0"/>
              </a:rPr>
              <a:t> recognize transactions based on their </a:t>
            </a:r>
            <a:r>
              <a:rPr lang="en-US" sz="1400" u="sng" kern="100" dirty="0">
                <a:effectLst/>
                <a:latin typeface="Playfair Display" pitchFamily="2" charset="77"/>
                <a:ea typeface="Aptos" panose="020B0004020202020204" pitchFamily="34" charset="0"/>
                <a:cs typeface="Times New Roman" panose="02020603050405020304" pitchFamily="18" charset="0"/>
              </a:rPr>
              <a:t>economic substance</a:t>
            </a:r>
            <a:r>
              <a:rPr lang="en-US" sz="1400" kern="100" dirty="0">
                <a:effectLst/>
                <a:latin typeface="Playfair Display" pitchFamily="2" charset="77"/>
                <a:ea typeface="Aptos" panose="020B0004020202020204" pitchFamily="34" charset="0"/>
                <a:cs typeface="Times New Roman" panose="02020603050405020304" pitchFamily="18" charset="0"/>
              </a:rPr>
              <a:t>.</a:t>
            </a:r>
          </a:p>
          <a:p>
            <a:pPr marL="171450" algn="just">
              <a:lnSpc>
                <a:spcPct val="140000"/>
              </a:lnSpc>
              <a:spcAft>
                <a:spcPts val="800"/>
              </a:spcAft>
            </a:pPr>
            <a:r>
              <a:rPr lang="en-US" sz="1400" kern="100" dirty="0">
                <a:latin typeface="Playfair Display" pitchFamily="2" charset="77"/>
                <a:ea typeface="Aptos" panose="020B0004020202020204" pitchFamily="34" charset="0"/>
                <a:cs typeface="Times New Roman" panose="02020603050405020304" pitchFamily="18" charset="0"/>
              </a:rPr>
              <a:t>In order to : </a:t>
            </a:r>
            <a:endParaRPr lang="en-US" sz="1400" kern="100" dirty="0">
              <a:effectLst/>
              <a:latin typeface="Playfair Display" pitchFamily="2" charset="77"/>
              <a:ea typeface="Aptos" panose="020B0004020202020204" pitchFamily="34" charset="0"/>
              <a:cs typeface="Times New Roman" panose="02020603050405020304" pitchFamily="18" charset="0"/>
            </a:endParaRPr>
          </a:p>
          <a:p>
            <a:pPr marL="742950" lvl="1" indent="-285750" algn="just">
              <a:buFontTx/>
              <a:buChar char="-"/>
            </a:pPr>
            <a:r>
              <a:rPr lang="en-US" sz="1400" dirty="0">
                <a:latin typeface="Playfair Display" pitchFamily="2" charset="77"/>
              </a:rPr>
              <a:t>Prevent financial manipulation </a:t>
            </a:r>
          </a:p>
          <a:p>
            <a:pPr marL="742950" lvl="1" indent="-285750" algn="just">
              <a:buFontTx/>
              <a:buChar char="-"/>
            </a:pPr>
            <a:r>
              <a:rPr lang="en-US" sz="1400" dirty="0">
                <a:latin typeface="Playfair Display" pitchFamily="2" charset="77"/>
              </a:rPr>
              <a:t>Ensure fair taxation</a:t>
            </a:r>
          </a:p>
          <a:p>
            <a:pPr marL="742950" lvl="1" indent="-285750" algn="just">
              <a:buFontTx/>
              <a:buChar char="-"/>
            </a:pPr>
            <a:r>
              <a:rPr lang="en-US" sz="1400" dirty="0">
                <a:latin typeface="Playfair Display" pitchFamily="2" charset="77"/>
              </a:rPr>
              <a:t>Increase transparency</a:t>
            </a:r>
            <a:endParaRPr lang="en-US" sz="1400" kern="100" dirty="0">
              <a:effectLst/>
              <a:latin typeface="Playfair Display" pitchFamily="2" charset="77"/>
              <a:ea typeface="Aptos" panose="020B0004020202020204" pitchFamily="34" charset="0"/>
              <a:cs typeface="Times New Roman" panose="02020603050405020304" pitchFamily="18" charset="0"/>
            </a:endParaRPr>
          </a:p>
          <a:p>
            <a:pPr marL="0" lvl="0" indent="0" algn="ctr" rtl="0">
              <a:spcBef>
                <a:spcPts val="0"/>
              </a:spcBef>
              <a:spcAft>
                <a:spcPts val="0"/>
              </a:spcAft>
              <a:buNone/>
            </a:pPr>
            <a:endParaRPr sz="1400" dirty="0">
              <a:latin typeface="Playfair Display" pitchFamily="2" charset="77"/>
            </a:endParaRPr>
          </a:p>
        </p:txBody>
      </p:sp>
      <p:sp>
        <p:nvSpPr>
          <p:cNvPr id="1783" name="Google Shape;1783;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r>
              <a:rPr lang="fr-FR" sz="3600" b="1" u="sng" dirty="0" err="1"/>
              <a:t>Presentation</a:t>
            </a:r>
            <a:r>
              <a:rPr lang="fr-FR" sz="3600" b="1" u="sng" dirty="0"/>
              <a:t> of the </a:t>
            </a:r>
            <a:r>
              <a:rPr lang="fr-FR" sz="3600" b="1" u="sng" dirty="0" err="1"/>
              <a:t>principle</a:t>
            </a:r>
            <a:r>
              <a:rPr lang="fr-FR" sz="3600" b="1" u="sng" dirty="0"/>
              <a:t> «  substance over form » </a:t>
            </a:r>
            <a:br>
              <a:rPr lang="fr-FR" sz="3600" b="1" u="sng" dirty="0"/>
            </a:b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C4189-D341-7627-126B-24DFC31E204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1E4357E-087B-1F12-8557-A596130945FE}"/>
              </a:ext>
            </a:extLst>
          </p:cNvPr>
          <p:cNvSpPr>
            <a:spLocks noGrp="1"/>
          </p:cNvSpPr>
          <p:nvPr>
            <p:ph type="ctrTitle"/>
          </p:nvPr>
        </p:nvSpPr>
        <p:spPr>
          <a:xfrm>
            <a:off x="1014153" y="1176126"/>
            <a:ext cx="7178040" cy="2969783"/>
          </a:xfrm>
        </p:spPr>
        <p:txBody>
          <a:bodyPr anchor="ctr">
            <a:normAutofit/>
          </a:bodyPr>
          <a:lstStyle/>
          <a:p>
            <a:r>
              <a:rPr lang="en-GB" noProof="0" dirty="0"/>
              <a:t>1) The evolving importance of economic substance requirements</a:t>
            </a:r>
          </a:p>
        </p:txBody>
      </p:sp>
      <p:pic>
        <p:nvPicPr>
          <p:cNvPr id="5" name="Immagine 4" descr="Immagine che contiene nero, oscurità&#10;&#10;Descrizione generata automaticamente">
            <a:extLst>
              <a:ext uri="{FF2B5EF4-FFF2-40B4-BE49-F238E27FC236}">
                <a16:creationId xmlns:a16="http://schemas.microsoft.com/office/drawing/2014/main" id="{6744E93F-498F-4EC7-7FA5-91F367F4C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5097" y="168924"/>
            <a:ext cx="1334193" cy="593612"/>
          </a:xfrm>
          <a:prstGeom prst="rect">
            <a:avLst/>
          </a:prstGeom>
        </p:spPr>
      </p:pic>
    </p:spTree>
    <p:extLst>
      <p:ext uri="{BB962C8B-B14F-4D97-AF65-F5344CB8AC3E}">
        <p14:creationId xmlns:p14="http://schemas.microsoft.com/office/powerpoint/2010/main" val="1003369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p:nvPr/>
        </p:nvSpPr>
        <p:spPr>
          <a:xfrm>
            <a:off x="0" y="4591050"/>
            <a:ext cx="9144000" cy="552450"/>
          </a:xfrm>
          <a:prstGeom prst="rect">
            <a:avLst/>
          </a:prstGeom>
          <a:solidFill>
            <a:srgbClr val="305799"/>
          </a:solidFill>
          <a:ln>
            <a:noFill/>
          </a:ln>
        </p:spPr>
        <p:txBody>
          <a:bodyPr spcFirstLastPara="1" wrap="square" lIns="68569" tIns="34275" rIns="68569" bIns="34275" anchor="ctr" anchorCtr="0">
            <a:noAutofit/>
          </a:bodyPr>
          <a:lstStyle/>
          <a:p>
            <a:pPr algn="ctr" defTabSz="685800"/>
            <a:endParaRPr sz="1350">
              <a:solidFill>
                <a:srgbClr val="FFFFFF"/>
              </a:solidFill>
              <a:latin typeface="Calibri"/>
              <a:ea typeface="Calibri"/>
              <a:cs typeface="Calibri"/>
              <a:sym typeface="Calibri"/>
            </a:endParaRPr>
          </a:p>
        </p:txBody>
      </p:sp>
      <p:pic>
        <p:nvPicPr>
          <p:cNvPr id="150" name="Google Shape;150;p21"/>
          <p:cNvPicPr preferRelativeResize="0"/>
          <p:nvPr/>
        </p:nvPicPr>
        <p:blipFill rotWithShape="1">
          <a:blip r:embed="rId3">
            <a:alphaModFix/>
          </a:blip>
          <a:srcRect/>
          <a:stretch/>
        </p:blipFill>
        <p:spPr>
          <a:xfrm>
            <a:off x="519112" y="4721592"/>
            <a:ext cx="1245827" cy="305051"/>
          </a:xfrm>
          <a:prstGeom prst="rect">
            <a:avLst/>
          </a:prstGeom>
          <a:noFill/>
          <a:ln>
            <a:noFill/>
          </a:ln>
        </p:spPr>
      </p:pic>
      <p:sp>
        <p:nvSpPr>
          <p:cNvPr id="151" name="Google Shape;151;p21"/>
          <p:cNvSpPr txBox="1">
            <a:spLocks noGrp="1"/>
          </p:cNvSpPr>
          <p:nvPr>
            <p:ph type="body" idx="1"/>
          </p:nvPr>
        </p:nvSpPr>
        <p:spPr>
          <a:xfrm>
            <a:off x="1" y="1035011"/>
            <a:ext cx="8995340" cy="3569724"/>
          </a:xfrm>
          <a:prstGeom prst="rect">
            <a:avLst/>
          </a:prstGeom>
          <a:noFill/>
          <a:ln>
            <a:noFill/>
          </a:ln>
        </p:spPr>
        <p:txBody>
          <a:bodyPr spcFirstLastPara="1" wrap="square" lIns="68569" tIns="34275" rIns="68569" bIns="34275" anchor="t" anchorCtr="0">
            <a:normAutofit/>
          </a:bodyPr>
          <a:lstStyle/>
          <a:p>
            <a:pPr algn="just">
              <a:lnSpc>
                <a:spcPct val="107000"/>
              </a:lnSpc>
              <a:spcAft>
                <a:spcPts val="600"/>
              </a:spcAft>
            </a:pPr>
            <a:r>
              <a:rPr lang="en-US" sz="1050" kern="100" dirty="0">
                <a:latin typeface="Calibri" panose="020F0502020204030204" pitchFamily="34" charset="0"/>
                <a:ea typeface="DengXian" panose="02010600030101010101" pitchFamily="2" charset="-122"/>
                <a:cs typeface="Arial" panose="020B0604020202020204" pitchFamily="34" charset="0"/>
              </a:rPr>
              <a:t>In Italy, before carrying out any transaction, it is necessary to verify the application of Article 10-bis of the Taxpayer’s Bill of Rights (Law no. 212/2000) and assess, on a case-by-case basis, whether the implementation of a given transaction may be considered tax avoidance.</a:t>
            </a:r>
          </a:p>
          <a:p>
            <a:pPr algn="just">
              <a:lnSpc>
                <a:spcPct val="107000"/>
              </a:lnSpc>
              <a:spcAft>
                <a:spcPts val="600"/>
              </a:spcAft>
            </a:pPr>
            <a:r>
              <a:rPr lang="en-US" sz="1050" kern="100" dirty="0">
                <a:latin typeface="Calibri" panose="020F0502020204030204" pitchFamily="34" charset="0"/>
                <a:ea typeface="DengXian" panose="02010600030101010101" pitchFamily="2" charset="-122"/>
                <a:cs typeface="Arial" panose="020B0604020202020204" pitchFamily="34" charset="0"/>
              </a:rPr>
              <a:t>It should be noted that, for the purposes of applying Article 10-</a:t>
            </a:r>
            <a:r>
              <a:rPr lang="en-US" sz="1050" i="1" kern="100" dirty="0">
                <a:latin typeface="Calibri" panose="020F0502020204030204" pitchFamily="34" charset="0"/>
                <a:ea typeface="DengXian" panose="02010600030101010101" pitchFamily="2" charset="-122"/>
                <a:cs typeface="Arial" panose="020B0604020202020204" pitchFamily="34" charset="0"/>
              </a:rPr>
              <a:t>bis</a:t>
            </a:r>
            <a:r>
              <a:rPr lang="en-US" sz="1050" kern="100" dirty="0">
                <a:latin typeface="Calibri" panose="020F0502020204030204" pitchFamily="34" charset="0"/>
                <a:ea typeface="DengXian" panose="02010600030101010101" pitchFamily="2" charset="-122"/>
                <a:cs typeface="Arial" panose="020B0604020202020204" pitchFamily="34" charset="0"/>
              </a:rPr>
              <a:t>, a transaction constitutes an abuse of law if, cumulatively:</a:t>
            </a:r>
          </a:p>
          <a:p>
            <a:pPr marL="600075" lvl="1" indent="-171450" algn="just">
              <a:lnSpc>
                <a:spcPct val="107000"/>
              </a:lnSpc>
              <a:spcAft>
                <a:spcPts val="600"/>
              </a:spcAft>
              <a:buSzPct val="100000"/>
              <a:buAutoNum type="alphaLcParenR"/>
            </a:pPr>
            <a:r>
              <a:rPr lang="en-US" sz="1050" kern="100" dirty="0">
                <a:latin typeface="Calibri" panose="020F0502020204030204" pitchFamily="34" charset="0"/>
                <a:ea typeface="DengXian" panose="02010600030101010101" pitchFamily="2" charset="-122"/>
                <a:cs typeface="Arial" panose="020B0604020202020204" pitchFamily="34" charset="0"/>
              </a:rPr>
              <a:t>Despite a formal compliance with tax rules, it results in an </a:t>
            </a:r>
            <a:r>
              <a:rPr lang="en-US" sz="1050" u="sng" kern="100" dirty="0">
                <a:latin typeface="Calibri" panose="020F0502020204030204" pitchFamily="34" charset="0"/>
                <a:ea typeface="DengXian" panose="02010600030101010101" pitchFamily="2" charset="-122"/>
                <a:cs typeface="Arial" panose="020B0604020202020204" pitchFamily="34" charset="0"/>
              </a:rPr>
              <a:t>undue tax advantage</a:t>
            </a:r>
            <a:r>
              <a:rPr lang="en-US" sz="1050" kern="100" dirty="0">
                <a:latin typeface="Calibri" panose="020F0502020204030204" pitchFamily="34" charset="0"/>
                <a:ea typeface="DengXian" panose="02010600030101010101" pitchFamily="2" charset="-122"/>
                <a:cs typeface="Arial" panose="020B0604020202020204" pitchFamily="34" charset="0"/>
              </a:rPr>
              <a:t>, meaning it is contrary to the purpose of tax laws or the principles of the tax system;</a:t>
            </a:r>
          </a:p>
          <a:p>
            <a:pPr marL="600075" lvl="1" indent="-171450" algn="just">
              <a:lnSpc>
                <a:spcPct val="107000"/>
              </a:lnSpc>
              <a:spcAft>
                <a:spcPts val="600"/>
              </a:spcAft>
              <a:buSzPct val="100000"/>
              <a:buAutoNum type="alphaLcParenR"/>
            </a:pPr>
            <a:r>
              <a:rPr lang="en-US" sz="1050" kern="100" dirty="0">
                <a:latin typeface="Calibri" panose="020F0502020204030204" pitchFamily="34" charset="0"/>
                <a:ea typeface="DengXian" panose="02010600030101010101" pitchFamily="2" charset="-122"/>
                <a:cs typeface="Arial" panose="020B0604020202020204" pitchFamily="34" charset="0"/>
              </a:rPr>
              <a:t>There is a </a:t>
            </a:r>
            <a:r>
              <a:rPr lang="en-US" sz="1050" u="sng" kern="100" dirty="0">
                <a:latin typeface="Calibri" panose="020F0502020204030204" pitchFamily="34" charset="0"/>
                <a:ea typeface="DengXian" panose="02010600030101010101" pitchFamily="2" charset="-122"/>
                <a:cs typeface="Arial" panose="020B0604020202020204" pitchFamily="34" charset="0"/>
              </a:rPr>
              <a:t>lack of economic substance</a:t>
            </a:r>
            <a:r>
              <a:rPr lang="en-US" sz="1050" kern="100" dirty="0">
                <a:latin typeface="Calibri" panose="020F0502020204030204" pitchFamily="34" charset="0"/>
                <a:ea typeface="DengXian" panose="02010600030101010101" pitchFamily="2" charset="-122"/>
                <a:cs typeface="Arial" panose="020B0604020202020204" pitchFamily="34" charset="0"/>
              </a:rPr>
              <a:t> in the transaction or in the set of transactions carried out, consisting of facts, acts, and contracts, even if interconnected, that are incapable of producing significant effects other than tax benefits;</a:t>
            </a:r>
          </a:p>
          <a:p>
            <a:pPr marL="600075" lvl="1" indent="-171450" algn="just">
              <a:lnSpc>
                <a:spcPct val="107000"/>
              </a:lnSpc>
              <a:spcAft>
                <a:spcPts val="600"/>
              </a:spcAft>
              <a:buSzPct val="100000"/>
              <a:buAutoNum type="alphaLcParenR"/>
            </a:pPr>
            <a:r>
              <a:rPr lang="en-US" sz="1050" kern="100" dirty="0">
                <a:latin typeface="Calibri" panose="020F0502020204030204" pitchFamily="34" charset="0"/>
                <a:ea typeface="DengXian" panose="02010600030101010101" pitchFamily="2" charset="-122"/>
                <a:cs typeface="Arial" panose="020B0604020202020204" pitchFamily="34" charset="0"/>
              </a:rPr>
              <a:t>The achievement of a tax advantage is </a:t>
            </a:r>
            <a:r>
              <a:rPr lang="en-US" sz="1050" u="sng" kern="100" dirty="0">
                <a:latin typeface="Calibri" panose="020F0502020204030204" pitchFamily="34" charset="0"/>
                <a:ea typeface="DengXian" panose="02010600030101010101" pitchFamily="2" charset="-122"/>
                <a:cs typeface="Arial" panose="020B0604020202020204" pitchFamily="34" charset="0"/>
              </a:rPr>
              <a:t>essential</a:t>
            </a:r>
            <a:r>
              <a:rPr lang="en-US" sz="1050" kern="100" dirty="0">
                <a:latin typeface="Calibri" panose="020F0502020204030204" pitchFamily="34" charset="0"/>
                <a:ea typeface="DengXian" panose="02010600030101010101" pitchFamily="2" charset="-122"/>
                <a:cs typeface="Arial" panose="020B0604020202020204" pitchFamily="34" charset="0"/>
              </a:rPr>
              <a:t> to the transaction.</a:t>
            </a:r>
          </a:p>
          <a:p>
            <a:pPr algn="just">
              <a:lnSpc>
                <a:spcPct val="107000"/>
              </a:lnSpc>
              <a:spcAft>
                <a:spcPts val="600"/>
              </a:spcAft>
            </a:pPr>
            <a:r>
              <a:rPr lang="en-US" sz="1050" kern="100" dirty="0">
                <a:latin typeface="Calibri" panose="020F0502020204030204" pitchFamily="34" charset="0"/>
                <a:ea typeface="DengXian" panose="02010600030101010101" pitchFamily="2" charset="-122"/>
                <a:cs typeface="Arial" panose="020B0604020202020204" pitchFamily="34" charset="0"/>
              </a:rPr>
              <a:t>In any case, </a:t>
            </a:r>
            <a:r>
              <a:rPr lang="en-US" sz="1050" i="1" kern="100" dirty="0">
                <a:latin typeface="Calibri" panose="020F0502020204030204" pitchFamily="34" charset="0"/>
                <a:ea typeface="DengXian" panose="02010600030101010101" pitchFamily="2" charset="-122"/>
                <a:cs typeface="Arial" panose="020B0604020202020204" pitchFamily="34" charset="0"/>
              </a:rPr>
              <a:t>i.e.</a:t>
            </a:r>
            <a:r>
              <a:rPr lang="en-US" sz="1050" kern="100" dirty="0">
                <a:latin typeface="Calibri" panose="020F0502020204030204" pitchFamily="34" charset="0"/>
                <a:ea typeface="DengXian" panose="02010600030101010101" pitchFamily="2" charset="-122"/>
                <a:cs typeface="Arial" panose="020B0604020202020204" pitchFamily="34" charset="0"/>
              </a:rPr>
              <a:t> even if all the above conditions are met, transactions justified by valid, non-tax-related reasons — provided they are not marginal and may also be of an organizational or managerial nature — aimed at improving the structural or functional aspects of the business or the taxpayer’s professional activity, shall not be considered abusive.</a:t>
            </a:r>
          </a:p>
          <a:p>
            <a:pPr algn="just">
              <a:lnSpc>
                <a:spcPct val="107000"/>
              </a:lnSpc>
              <a:spcAft>
                <a:spcPts val="600"/>
              </a:spcAft>
            </a:pPr>
            <a:r>
              <a:rPr lang="en-US" sz="1050" kern="100" dirty="0">
                <a:latin typeface="Calibri" panose="020F0502020204030204" pitchFamily="34" charset="0"/>
                <a:ea typeface="DengXian" panose="02010600030101010101" pitchFamily="2" charset="-122"/>
                <a:cs typeface="Arial" panose="020B0604020202020204" pitchFamily="34" charset="0"/>
              </a:rPr>
              <a:t>However, the taxpayer has the right to consult the tax administration to obtain a response regarding specific and personal cases related to the application of the anti-abuse rules to a particular transaction, pursuant to Article 11, paragraph 1, letter c) of the Taxpayer’s Bill of Rights.</a:t>
            </a:r>
            <a:endParaRPr lang="en" sz="1050" kern="100" dirty="0">
              <a:latin typeface="Calibri" panose="020F0502020204030204" pitchFamily="34" charset="0"/>
              <a:ea typeface="DengXian" panose="02010600030101010101" pitchFamily="2" charset="-122"/>
              <a:cs typeface="Arial" panose="020B0604020202020204" pitchFamily="34" charset="0"/>
            </a:endParaRPr>
          </a:p>
        </p:txBody>
      </p:sp>
      <p:sp>
        <p:nvSpPr>
          <p:cNvPr id="2" name="Titolo 1">
            <a:extLst>
              <a:ext uri="{FF2B5EF4-FFF2-40B4-BE49-F238E27FC236}">
                <a16:creationId xmlns:a16="http://schemas.microsoft.com/office/drawing/2014/main" id="{FEFEE719-99B5-83B1-7737-D7922747ACBE}"/>
              </a:ext>
            </a:extLst>
          </p:cNvPr>
          <p:cNvSpPr>
            <a:spLocks noGrp="1"/>
          </p:cNvSpPr>
          <p:nvPr>
            <p:ph type="title"/>
          </p:nvPr>
        </p:nvSpPr>
        <p:spPr>
          <a:xfrm>
            <a:off x="628650" y="273844"/>
            <a:ext cx="6896447" cy="994172"/>
          </a:xfrm>
        </p:spPr>
        <p:txBody>
          <a:bodyPr>
            <a:noAutofit/>
          </a:bodyPr>
          <a:lstStyle/>
          <a:p>
            <a:r>
              <a:rPr lang="en" sz="2400" dirty="0"/>
              <a:t>Italian GAAR</a:t>
            </a:r>
          </a:p>
        </p:txBody>
      </p:sp>
      <p:pic>
        <p:nvPicPr>
          <p:cNvPr id="3" name="Elemento grafico 2" descr="Avviso con riempimento a tinta unita">
            <a:extLst>
              <a:ext uri="{FF2B5EF4-FFF2-40B4-BE49-F238E27FC236}">
                <a16:creationId xmlns:a16="http://schemas.microsoft.com/office/drawing/2014/main" id="{068CED54-0A30-08A5-C2C9-D83FE3D36B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429" y="1561527"/>
            <a:ext cx="342900" cy="3429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p:nvPr/>
        </p:nvSpPr>
        <p:spPr>
          <a:xfrm>
            <a:off x="0" y="4591050"/>
            <a:ext cx="9144000" cy="552450"/>
          </a:xfrm>
          <a:prstGeom prst="rect">
            <a:avLst/>
          </a:prstGeom>
          <a:solidFill>
            <a:srgbClr val="305799"/>
          </a:solidFill>
          <a:ln>
            <a:noFill/>
          </a:ln>
        </p:spPr>
        <p:txBody>
          <a:bodyPr spcFirstLastPara="1" wrap="square" lIns="68569" tIns="34275" rIns="68569" bIns="34275" anchor="ctr" anchorCtr="0">
            <a:noAutofit/>
          </a:bodyPr>
          <a:lstStyle/>
          <a:p>
            <a:pPr algn="ctr" defTabSz="685800"/>
            <a:endParaRPr sz="1350">
              <a:solidFill>
                <a:srgbClr val="FFFFFF"/>
              </a:solidFill>
              <a:latin typeface="Calibri"/>
              <a:ea typeface="Calibri"/>
              <a:cs typeface="Calibri"/>
              <a:sym typeface="Calibri"/>
            </a:endParaRPr>
          </a:p>
        </p:txBody>
      </p:sp>
      <p:pic>
        <p:nvPicPr>
          <p:cNvPr id="150" name="Google Shape;150;p21"/>
          <p:cNvPicPr preferRelativeResize="0"/>
          <p:nvPr/>
        </p:nvPicPr>
        <p:blipFill rotWithShape="1">
          <a:blip r:embed="rId3">
            <a:alphaModFix/>
          </a:blip>
          <a:srcRect/>
          <a:stretch/>
        </p:blipFill>
        <p:spPr>
          <a:xfrm>
            <a:off x="519112" y="4721592"/>
            <a:ext cx="1245827" cy="305051"/>
          </a:xfrm>
          <a:prstGeom prst="rect">
            <a:avLst/>
          </a:prstGeom>
          <a:noFill/>
          <a:ln>
            <a:noFill/>
          </a:ln>
        </p:spPr>
      </p:pic>
      <p:sp>
        <p:nvSpPr>
          <p:cNvPr id="2" name="Titolo 1">
            <a:extLst>
              <a:ext uri="{FF2B5EF4-FFF2-40B4-BE49-F238E27FC236}">
                <a16:creationId xmlns:a16="http://schemas.microsoft.com/office/drawing/2014/main" id="{B9D97ADF-E1A1-12B4-7BF8-4DA1D4AFC675}"/>
              </a:ext>
            </a:extLst>
          </p:cNvPr>
          <p:cNvSpPr>
            <a:spLocks noGrp="1"/>
          </p:cNvSpPr>
          <p:nvPr>
            <p:ph type="title"/>
          </p:nvPr>
        </p:nvSpPr>
        <p:spPr>
          <a:xfrm>
            <a:off x="628650" y="273844"/>
            <a:ext cx="6896447" cy="994172"/>
          </a:xfrm>
        </p:spPr>
        <p:txBody>
          <a:bodyPr>
            <a:noAutofit/>
          </a:bodyPr>
          <a:lstStyle/>
          <a:p>
            <a:r>
              <a:rPr lang="en" sz="2400" dirty="0"/>
              <a:t>Interest limitation rule in Italy – general rule</a:t>
            </a:r>
          </a:p>
        </p:txBody>
      </p:sp>
      <p:sp>
        <p:nvSpPr>
          <p:cNvPr id="3" name="Segnaposto contenuto 2">
            <a:extLst>
              <a:ext uri="{FF2B5EF4-FFF2-40B4-BE49-F238E27FC236}">
                <a16:creationId xmlns:a16="http://schemas.microsoft.com/office/drawing/2014/main" id="{EB61D92A-702A-F109-83A9-084A56C0AC3E}"/>
              </a:ext>
            </a:extLst>
          </p:cNvPr>
          <p:cNvSpPr txBox="1">
            <a:spLocks/>
          </p:cNvSpPr>
          <p:nvPr/>
        </p:nvSpPr>
        <p:spPr>
          <a:xfrm>
            <a:off x="3719787" y="1450685"/>
            <a:ext cx="5063822" cy="300054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defTabSz="685800">
              <a:lnSpc>
                <a:spcPct val="107000"/>
              </a:lnSpc>
              <a:spcBef>
                <a:spcPts val="750"/>
              </a:spcBef>
              <a:spcAft>
                <a:spcPts val="600"/>
              </a:spcAft>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Full deductibility up to an amount equal to interest incomes accrued in the current and in the previous tax years if not offset with passive income</a:t>
            </a:r>
          </a:p>
          <a:p>
            <a:pPr marL="171450" indent="-171450" algn="just" defTabSz="685800">
              <a:lnSpc>
                <a:spcPct val="107000"/>
              </a:lnSpc>
              <a:spcBef>
                <a:spcPts val="750"/>
              </a:spcBef>
              <a:spcAft>
                <a:spcPts val="600"/>
              </a:spcAft>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Any excess over that amount is deductible to the extent of 30% of the EBITDA</a:t>
            </a:r>
          </a:p>
          <a:p>
            <a:pPr marL="171450" indent="-171450" algn="just" defTabSz="685800">
              <a:lnSpc>
                <a:spcPct val="107000"/>
              </a:lnSpc>
              <a:spcBef>
                <a:spcPts val="750"/>
              </a:spcBef>
              <a:spcAft>
                <a:spcPts val="600"/>
              </a:spcAft>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Any excess of interest expenses over 30% of EBITDA may be carried forward in the following tax years, without time limitation, if and insofar as the net interest expenses (</a:t>
            </a:r>
            <a:r>
              <a:rPr lang="en-US" sz="1050" i="1" kern="100" dirty="0">
                <a:solidFill>
                  <a:srgbClr val="000000"/>
                </a:solidFill>
                <a:latin typeface="Calibri" panose="020F0502020204030204" pitchFamily="34" charset="0"/>
                <a:ea typeface="DengXian" panose="02010600030101010101" pitchFamily="2" charset="-122"/>
                <a:cs typeface="Arial" panose="020B0604020202020204" pitchFamily="34" charset="0"/>
              </a:rPr>
              <a:t>i.e.</a:t>
            </a: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 those exceeding interest incomes) accrued in such tax periods are lower than 30% of EBITDA</a:t>
            </a:r>
          </a:p>
          <a:p>
            <a:pPr marL="171450" indent="-171450" algn="just" defTabSz="685800">
              <a:lnSpc>
                <a:spcPct val="107000"/>
              </a:lnSpc>
              <a:spcBef>
                <a:spcPts val="750"/>
              </a:spcBef>
              <a:spcAft>
                <a:spcPts val="600"/>
              </a:spcAft>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If for a tax period the 30% of EBITDA exceeds the interest expenses not offset with the interest incomes, such surplus can be carried forward for deduction in the following tax period for not more than 5 tax periods</a:t>
            </a:r>
          </a:p>
          <a:p>
            <a:pPr marL="171450" indent="-171450" algn="just" defTabSz="685800">
              <a:lnSpc>
                <a:spcPct val="107000"/>
              </a:lnSpc>
              <a:spcBef>
                <a:spcPts val="750"/>
              </a:spcBef>
              <a:spcAft>
                <a:spcPts val="600"/>
              </a:spcAft>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The amount of interest incomes exceeding the passive incomes accrued in the same and in the previous tax periods can be carried forward without time limits</a:t>
            </a:r>
          </a:p>
        </p:txBody>
      </p:sp>
      <p:sp>
        <p:nvSpPr>
          <p:cNvPr id="4" name="Title 1">
            <a:extLst>
              <a:ext uri="{FF2B5EF4-FFF2-40B4-BE49-F238E27FC236}">
                <a16:creationId xmlns:a16="http://schemas.microsoft.com/office/drawing/2014/main" id="{FE3C871B-2E27-FD54-97EC-0786503A1B97}"/>
              </a:ext>
            </a:extLst>
          </p:cNvPr>
          <p:cNvSpPr txBox="1">
            <a:spLocks/>
          </p:cNvSpPr>
          <p:nvPr/>
        </p:nvSpPr>
        <p:spPr>
          <a:xfrm>
            <a:off x="628649" y="2074877"/>
            <a:ext cx="2821557" cy="815975"/>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b="1" i="0" kern="1200" baseline="0">
                <a:solidFill>
                  <a:schemeClr val="bg1"/>
                </a:solidFill>
                <a:latin typeface="PT Sans" panose="020B0503020203020204" pitchFamily="34" charset="77"/>
                <a:ea typeface="+mj-ea"/>
                <a:cs typeface="+mj-cs"/>
              </a:defRPr>
            </a:lvl1pPr>
          </a:lstStyle>
          <a:p>
            <a:pPr algn="ctr" defTabSz="685800">
              <a:lnSpc>
                <a:spcPct val="100000"/>
              </a:lnSpc>
            </a:pPr>
            <a:r>
              <a:rPr lang="pl-PL" sz="1200" dirty="0">
                <a:solidFill>
                  <a:srgbClr val="000000"/>
                </a:solidFill>
                <a:latin typeface="Calibri" panose="020F0502020204030204" pitchFamily="34" charset="0"/>
                <a:ea typeface="Calibri" panose="020F0502020204030204" pitchFamily="34" charset="0"/>
                <a:cs typeface="Calibri" panose="020F0502020204030204" pitchFamily="34" charset="0"/>
              </a:rPr>
              <a:t>Interest Limitation Rules </a:t>
            </a:r>
            <a:endParaRPr lang="it-IT"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ctr" defTabSz="685800">
              <a:lnSpc>
                <a:spcPct val="100000"/>
              </a:lnSpc>
            </a:pPr>
            <a:r>
              <a:rPr lang="it-IT" sz="1200" dirty="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algn="ctr" defTabSz="685800">
              <a:lnSpc>
                <a:spcPct val="100000"/>
              </a:lnSpc>
            </a:pPr>
            <a:r>
              <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rPr>
              <a:t>Article 96 of Presidential Decree No. 917/1986 (ITC)</a:t>
            </a:r>
          </a:p>
        </p:txBody>
      </p:sp>
      <p:sp>
        <p:nvSpPr>
          <p:cNvPr id="5" name="Line 34">
            <a:extLst>
              <a:ext uri="{FF2B5EF4-FFF2-40B4-BE49-F238E27FC236}">
                <a16:creationId xmlns:a16="http://schemas.microsoft.com/office/drawing/2014/main" id="{92EB312D-88F3-4EA7-EE38-DFDF8B46C8F1}"/>
              </a:ext>
            </a:extLst>
          </p:cNvPr>
          <p:cNvSpPr>
            <a:spLocks noChangeShapeType="1"/>
          </p:cNvSpPr>
          <p:nvPr/>
        </p:nvSpPr>
        <p:spPr bwMode="auto">
          <a:xfrm>
            <a:off x="3485370" y="1627671"/>
            <a:ext cx="0" cy="2526362"/>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685800">
              <a:defRPr/>
            </a:pPr>
            <a:endParaRPr lang="en-US" sz="1050" dirty="0">
              <a:latin typeface="Calibri" charset="0"/>
              <a:ea typeface="ＭＳ Ｐゴシック" charset="0"/>
              <a:cs typeface="Arial" charset="0"/>
            </a:endParaRPr>
          </a:p>
        </p:txBody>
      </p:sp>
    </p:spTree>
    <p:extLst>
      <p:ext uri="{BB962C8B-B14F-4D97-AF65-F5344CB8AC3E}">
        <p14:creationId xmlns:p14="http://schemas.microsoft.com/office/powerpoint/2010/main" val="1138761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A7E76C6A-114E-CBDD-7C80-56E4AABDC1F5}"/>
            </a:ext>
          </a:extLst>
        </p:cNvPr>
        <p:cNvGrpSpPr/>
        <p:nvPr/>
      </p:nvGrpSpPr>
      <p:grpSpPr>
        <a:xfrm>
          <a:off x="0" y="0"/>
          <a:ext cx="0" cy="0"/>
          <a:chOff x="0" y="0"/>
          <a:chExt cx="0" cy="0"/>
        </a:xfrm>
      </p:grpSpPr>
      <p:sp>
        <p:nvSpPr>
          <p:cNvPr id="149" name="Google Shape;149;p21">
            <a:extLst>
              <a:ext uri="{FF2B5EF4-FFF2-40B4-BE49-F238E27FC236}">
                <a16:creationId xmlns:a16="http://schemas.microsoft.com/office/drawing/2014/main" id="{6AD3F8AA-16E3-4A89-2809-588980D8FA56}"/>
              </a:ext>
            </a:extLst>
          </p:cNvPr>
          <p:cNvSpPr/>
          <p:nvPr/>
        </p:nvSpPr>
        <p:spPr>
          <a:xfrm>
            <a:off x="0" y="4591050"/>
            <a:ext cx="9144000" cy="552450"/>
          </a:xfrm>
          <a:prstGeom prst="rect">
            <a:avLst/>
          </a:prstGeom>
          <a:solidFill>
            <a:srgbClr val="305799"/>
          </a:solidFill>
          <a:ln>
            <a:noFill/>
          </a:ln>
        </p:spPr>
        <p:txBody>
          <a:bodyPr spcFirstLastPara="1" wrap="square" lIns="68569" tIns="34275" rIns="68569" bIns="34275" anchor="ctr" anchorCtr="0">
            <a:noAutofit/>
          </a:bodyPr>
          <a:lstStyle/>
          <a:p>
            <a:pPr algn="ctr" defTabSz="685800"/>
            <a:endParaRPr sz="1350">
              <a:solidFill>
                <a:srgbClr val="FFFFFF"/>
              </a:solidFill>
              <a:latin typeface="Calibri"/>
              <a:ea typeface="Calibri"/>
              <a:cs typeface="Calibri"/>
              <a:sym typeface="Calibri"/>
            </a:endParaRPr>
          </a:p>
        </p:txBody>
      </p:sp>
      <p:pic>
        <p:nvPicPr>
          <p:cNvPr id="150" name="Google Shape;150;p21">
            <a:extLst>
              <a:ext uri="{FF2B5EF4-FFF2-40B4-BE49-F238E27FC236}">
                <a16:creationId xmlns:a16="http://schemas.microsoft.com/office/drawing/2014/main" id="{1CF1A278-7EA3-07D4-3453-5B448F872896}"/>
              </a:ext>
            </a:extLst>
          </p:cNvPr>
          <p:cNvPicPr preferRelativeResize="0"/>
          <p:nvPr/>
        </p:nvPicPr>
        <p:blipFill rotWithShape="1">
          <a:blip r:embed="rId3">
            <a:alphaModFix/>
          </a:blip>
          <a:srcRect/>
          <a:stretch/>
        </p:blipFill>
        <p:spPr>
          <a:xfrm>
            <a:off x="519112" y="4721592"/>
            <a:ext cx="1245827" cy="305051"/>
          </a:xfrm>
          <a:prstGeom prst="rect">
            <a:avLst/>
          </a:prstGeom>
          <a:noFill/>
          <a:ln>
            <a:noFill/>
          </a:ln>
        </p:spPr>
      </p:pic>
      <p:sp>
        <p:nvSpPr>
          <p:cNvPr id="10" name="Titolo 1">
            <a:extLst>
              <a:ext uri="{FF2B5EF4-FFF2-40B4-BE49-F238E27FC236}">
                <a16:creationId xmlns:a16="http://schemas.microsoft.com/office/drawing/2014/main" id="{4D1A4523-FB0C-8AD3-CDA2-58FCE2DEE0D3}"/>
              </a:ext>
            </a:extLst>
          </p:cNvPr>
          <p:cNvSpPr>
            <a:spLocks noGrp="1"/>
          </p:cNvSpPr>
          <p:nvPr>
            <p:ph type="title"/>
          </p:nvPr>
        </p:nvSpPr>
        <p:spPr>
          <a:xfrm>
            <a:off x="628650" y="273844"/>
            <a:ext cx="8135286" cy="994172"/>
          </a:xfrm>
        </p:spPr>
        <p:txBody>
          <a:bodyPr>
            <a:noAutofit/>
          </a:bodyPr>
          <a:lstStyle/>
          <a:p>
            <a:r>
              <a:rPr lang="en" sz="2400" dirty="0"/>
              <a:t>Group Taxation and limitations: interest deduction in tax consolidation regimes</a:t>
            </a:r>
          </a:p>
        </p:txBody>
      </p:sp>
      <p:sp>
        <p:nvSpPr>
          <p:cNvPr id="11" name="Segnaposto contenuto 2">
            <a:extLst>
              <a:ext uri="{FF2B5EF4-FFF2-40B4-BE49-F238E27FC236}">
                <a16:creationId xmlns:a16="http://schemas.microsoft.com/office/drawing/2014/main" id="{E3645918-711D-DA30-EABB-14E98A3B4291}"/>
              </a:ext>
            </a:extLst>
          </p:cNvPr>
          <p:cNvSpPr txBox="1">
            <a:spLocks/>
          </p:cNvSpPr>
          <p:nvPr/>
        </p:nvSpPr>
        <p:spPr>
          <a:xfrm>
            <a:off x="323372" y="1321288"/>
            <a:ext cx="8497256" cy="32697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defTabSz="685800">
              <a:lnSpc>
                <a:spcPct val="107000"/>
              </a:lnSpc>
              <a:spcBef>
                <a:spcPts val="750"/>
              </a:spcBef>
              <a:spcAft>
                <a:spcPts val="600"/>
              </a:spcAft>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It is possible to offset, within the consolidated domestic tax consolidation and for the purposes of determining the group's overall income, the excess of interest expense generated by a party participating in the consolidated taxation not only, as was already the case, with the surplus of EBITDA generated in the hands of other parties participating in such taxation, but also with the surplus of EBITDA generated in the hands of other parties participating in such taxation, but also with the surplus of interest income generated by the same entities (Art. 96, para. 14, of ITC). </a:t>
            </a:r>
          </a:p>
          <a:p>
            <a:pPr marL="171450" indent="-171450" algn="just" defTabSz="685800">
              <a:lnSpc>
                <a:spcPct val="107000"/>
              </a:lnSpc>
              <a:spcBef>
                <a:spcPts val="750"/>
              </a:spcBef>
              <a:spcAft>
                <a:spcPts val="600"/>
              </a:spcAft>
            </a:pPr>
            <a:endPar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endParaRPr>
          </a:p>
          <a:p>
            <a:pPr marL="171450" indent="-171450" algn="just" defTabSz="685800">
              <a:lnSpc>
                <a:spcPct val="107000"/>
              </a:lnSpc>
              <a:spcBef>
                <a:spcPts val="750"/>
              </a:spcBef>
              <a:spcAft>
                <a:spcPts val="600"/>
              </a:spcAft>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In case of excess EBITDA or interest income carried over from previous tax periods, these must be tax periods following the exercise of the option for the tax consolidation regime.</a:t>
            </a:r>
            <a:endParaRPr lang="en" sz="1050" kern="100" dirty="0">
              <a:solidFill>
                <a:srgbClr val="000000"/>
              </a:solidFill>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968018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09BC3AE4-09EB-CD30-54F2-7496862E90BF}"/>
            </a:ext>
          </a:extLst>
        </p:cNvPr>
        <p:cNvGrpSpPr/>
        <p:nvPr/>
      </p:nvGrpSpPr>
      <p:grpSpPr>
        <a:xfrm>
          <a:off x="0" y="0"/>
          <a:ext cx="0" cy="0"/>
          <a:chOff x="0" y="0"/>
          <a:chExt cx="0" cy="0"/>
        </a:xfrm>
      </p:grpSpPr>
      <p:sp>
        <p:nvSpPr>
          <p:cNvPr id="149" name="Google Shape;149;p21">
            <a:extLst>
              <a:ext uri="{FF2B5EF4-FFF2-40B4-BE49-F238E27FC236}">
                <a16:creationId xmlns:a16="http://schemas.microsoft.com/office/drawing/2014/main" id="{50BF336F-35C5-0DF4-BE3A-2AEB4C522E66}"/>
              </a:ext>
            </a:extLst>
          </p:cNvPr>
          <p:cNvSpPr/>
          <p:nvPr/>
        </p:nvSpPr>
        <p:spPr>
          <a:xfrm>
            <a:off x="0" y="4591050"/>
            <a:ext cx="9144000" cy="552450"/>
          </a:xfrm>
          <a:prstGeom prst="rect">
            <a:avLst/>
          </a:prstGeom>
          <a:solidFill>
            <a:srgbClr val="305799"/>
          </a:solidFill>
          <a:ln>
            <a:noFill/>
          </a:ln>
        </p:spPr>
        <p:txBody>
          <a:bodyPr spcFirstLastPara="1" wrap="square" lIns="68569" tIns="34275" rIns="68569" bIns="34275" anchor="ctr" anchorCtr="0">
            <a:noAutofit/>
          </a:bodyPr>
          <a:lstStyle/>
          <a:p>
            <a:pPr algn="ctr" defTabSz="685800"/>
            <a:endParaRPr sz="1350">
              <a:solidFill>
                <a:srgbClr val="FFFFFF"/>
              </a:solidFill>
              <a:latin typeface="Calibri"/>
              <a:ea typeface="Calibri"/>
              <a:cs typeface="Calibri"/>
              <a:sym typeface="Calibri"/>
            </a:endParaRPr>
          </a:p>
        </p:txBody>
      </p:sp>
      <p:pic>
        <p:nvPicPr>
          <p:cNvPr id="150" name="Google Shape;150;p21">
            <a:extLst>
              <a:ext uri="{FF2B5EF4-FFF2-40B4-BE49-F238E27FC236}">
                <a16:creationId xmlns:a16="http://schemas.microsoft.com/office/drawing/2014/main" id="{E5DB3505-3E01-4E8B-1B8F-459BE3A75C8C}"/>
              </a:ext>
            </a:extLst>
          </p:cNvPr>
          <p:cNvPicPr preferRelativeResize="0"/>
          <p:nvPr/>
        </p:nvPicPr>
        <p:blipFill rotWithShape="1">
          <a:blip r:embed="rId3">
            <a:alphaModFix/>
          </a:blip>
          <a:srcRect/>
          <a:stretch/>
        </p:blipFill>
        <p:spPr>
          <a:xfrm>
            <a:off x="519112" y="4721592"/>
            <a:ext cx="1245827" cy="305051"/>
          </a:xfrm>
          <a:prstGeom prst="rect">
            <a:avLst/>
          </a:prstGeom>
          <a:noFill/>
          <a:ln>
            <a:noFill/>
          </a:ln>
        </p:spPr>
      </p:pic>
      <p:sp>
        <p:nvSpPr>
          <p:cNvPr id="4" name="Titolo 1">
            <a:extLst>
              <a:ext uri="{FF2B5EF4-FFF2-40B4-BE49-F238E27FC236}">
                <a16:creationId xmlns:a16="http://schemas.microsoft.com/office/drawing/2014/main" id="{58A99A93-BECE-413E-3234-A64B77DE1641}"/>
              </a:ext>
            </a:extLst>
          </p:cNvPr>
          <p:cNvSpPr>
            <a:spLocks noGrp="1"/>
          </p:cNvSpPr>
          <p:nvPr>
            <p:ph type="title"/>
          </p:nvPr>
        </p:nvSpPr>
        <p:spPr>
          <a:xfrm>
            <a:off x="628650" y="273844"/>
            <a:ext cx="8143700" cy="994172"/>
          </a:xfrm>
        </p:spPr>
        <p:txBody>
          <a:bodyPr>
            <a:noAutofit/>
          </a:bodyPr>
          <a:lstStyle/>
          <a:p>
            <a:r>
              <a:rPr lang="en" sz="2400" dirty="0"/>
              <a:t>Group Taxation and limitations: tax losses and tax assets in tax consolidation regimes</a:t>
            </a:r>
          </a:p>
        </p:txBody>
      </p:sp>
      <p:sp>
        <p:nvSpPr>
          <p:cNvPr id="5" name="Segnaposto contenuto 2">
            <a:extLst>
              <a:ext uri="{FF2B5EF4-FFF2-40B4-BE49-F238E27FC236}">
                <a16:creationId xmlns:a16="http://schemas.microsoft.com/office/drawing/2014/main" id="{B64BC926-E654-DC4E-7CB2-B262269C9194}"/>
              </a:ext>
            </a:extLst>
          </p:cNvPr>
          <p:cNvSpPr txBox="1">
            <a:spLocks/>
          </p:cNvSpPr>
          <p:nvPr/>
        </p:nvSpPr>
        <p:spPr>
          <a:xfrm>
            <a:off x="323372" y="1321288"/>
            <a:ext cx="8497256" cy="3653288"/>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defTabSz="685800">
              <a:lnSpc>
                <a:spcPct val="107000"/>
              </a:lnSpc>
              <a:spcBef>
                <a:spcPts val="750"/>
              </a:spcBef>
              <a:spcAft>
                <a:spcPts val="600"/>
              </a:spcAft>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The consolidating entity benefits from the tax savings resulting from the utilization of any losses from the consolidated entities and/or bears the increased tax burden caused by the transfer of their positive taxable income. </a:t>
            </a:r>
          </a:p>
          <a:p>
            <a:pPr marL="171450" indent="-171450" algn="just" defTabSz="685800">
              <a:lnSpc>
                <a:spcPct val="107000"/>
              </a:lnSpc>
              <a:spcBef>
                <a:spcPts val="750"/>
              </a:spcBef>
              <a:spcAft>
                <a:spcPts val="600"/>
              </a:spcAft>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It follows that the obtaining of the tax benefit or the assumption of the increased tax burden must be adequately remunerated. </a:t>
            </a:r>
          </a:p>
          <a:p>
            <a:pPr marL="171450" indent="-171450" algn="just" defTabSz="685800">
              <a:lnSpc>
                <a:spcPct val="107000"/>
              </a:lnSpc>
              <a:spcBef>
                <a:spcPts val="750"/>
              </a:spcBef>
              <a:spcAft>
                <a:spcPts val="600"/>
              </a:spcAft>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In this regard, amounts received or paid between group companies in return for the transfer of positive taxable income do not contribute to the formation of taxable income as they are excluded (Article 118(4), of the ITC). </a:t>
            </a:r>
          </a:p>
          <a:p>
            <a:pPr marL="171450" indent="-171450" algn="just" defTabSz="685800">
              <a:lnSpc>
                <a:spcPct val="107000"/>
              </a:lnSpc>
              <a:spcBef>
                <a:spcPts val="750"/>
              </a:spcBef>
              <a:spcAft>
                <a:spcPts val="600"/>
              </a:spcAft>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There is also a limit on the utilization of tax losses relating to years prior to the option of tax consolidation regime: they may be used only in the case of tax losses relating to years prior to the start of group taxation and only by the consolidated companies which generated them (Article 118(2), of the ITC). </a:t>
            </a:r>
          </a:p>
          <a:p>
            <a:pPr marL="171450" indent="-171450" algn="just" defTabSz="685800">
              <a:lnSpc>
                <a:spcPct val="107000"/>
              </a:lnSpc>
              <a:spcBef>
                <a:spcPts val="750"/>
              </a:spcBef>
              <a:spcAft>
                <a:spcPts val="600"/>
              </a:spcAft>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As a result, in the context of tax consolidation, the companies participating in it must first offset losses (</a:t>
            </a:r>
            <a:r>
              <a:rPr lang="en-US" sz="1050" i="1" kern="100" dirty="0">
                <a:solidFill>
                  <a:srgbClr val="000000"/>
                </a:solidFill>
                <a:latin typeface="Calibri" panose="020F0502020204030204" pitchFamily="34" charset="0"/>
                <a:ea typeface="DengXian" panose="02010600030101010101" pitchFamily="2" charset="-122"/>
                <a:cs typeface="Arial" panose="020B0604020202020204" pitchFamily="34" charset="0"/>
              </a:rPr>
              <a:t>i.e.</a:t>
            </a: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 prior to the exercise of the option) with their own positive taxable income and subsequently transfer the ‘balance’ (if positive) or the loss for the year to the parent company.</a:t>
            </a:r>
            <a:endParaRPr lang="en" sz="1050" kern="100" dirty="0">
              <a:solidFill>
                <a:srgbClr val="000000"/>
              </a:solidFill>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737896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B8960319-62FB-D4CF-E4E5-CAE5F43E4808}"/>
            </a:ext>
          </a:extLst>
        </p:cNvPr>
        <p:cNvGrpSpPr/>
        <p:nvPr/>
      </p:nvGrpSpPr>
      <p:grpSpPr>
        <a:xfrm>
          <a:off x="0" y="0"/>
          <a:ext cx="0" cy="0"/>
          <a:chOff x="0" y="0"/>
          <a:chExt cx="0" cy="0"/>
        </a:xfrm>
      </p:grpSpPr>
      <p:sp>
        <p:nvSpPr>
          <p:cNvPr id="149" name="Google Shape;149;p21">
            <a:extLst>
              <a:ext uri="{FF2B5EF4-FFF2-40B4-BE49-F238E27FC236}">
                <a16:creationId xmlns:a16="http://schemas.microsoft.com/office/drawing/2014/main" id="{FC7527DB-1387-2B2A-78C5-4E4C81EA9A95}"/>
              </a:ext>
            </a:extLst>
          </p:cNvPr>
          <p:cNvSpPr/>
          <p:nvPr/>
        </p:nvSpPr>
        <p:spPr>
          <a:xfrm>
            <a:off x="0" y="4591050"/>
            <a:ext cx="9144000" cy="552450"/>
          </a:xfrm>
          <a:prstGeom prst="rect">
            <a:avLst/>
          </a:prstGeom>
          <a:solidFill>
            <a:srgbClr val="305799"/>
          </a:solidFill>
          <a:ln>
            <a:noFill/>
          </a:ln>
        </p:spPr>
        <p:txBody>
          <a:bodyPr spcFirstLastPara="1" wrap="square" lIns="68569" tIns="34275" rIns="68569" bIns="34275" anchor="ctr" anchorCtr="0">
            <a:noAutofit/>
          </a:bodyPr>
          <a:lstStyle/>
          <a:p>
            <a:pPr algn="ctr" defTabSz="685800"/>
            <a:endParaRPr sz="1350">
              <a:solidFill>
                <a:srgbClr val="FFFFFF"/>
              </a:solidFill>
              <a:latin typeface="Calibri"/>
              <a:ea typeface="Calibri"/>
              <a:cs typeface="Calibri"/>
              <a:sym typeface="Calibri"/>
            </a:endParaRPr>
          </a:p>
        </p:txBody>
      </p:sp>
      <p:pic>
        <p:nvPicPr>
          <p:cNvPr id="150" name="Google Shape;150;p21">
            <a:extLst>
              <a:ext uri="{FF2B5EF4-FFF2-40B4-BE49-F238E27FC236}">
                <a16:creationId xmlns:a16="http://schemas.microsoft.com/office/drawing/2014/main" id="{1744C713-038E-0275-B3D7-60AB192C4899}"/>
              </a:ext>
            </a:extLst>
          </p:cNvPr>
          <p:cNvPicPr preferRelativeResize="0"/>
          <p:nvPr/>
        </p:nvPicPr>
        <p:blipFill rotWithShape="1">
          <a:blip r:embed="rId3">
            <a:alphaModFix/>
          </a:blip>
          <a:srcRect/>
          <a:stretch/>
        </p:blipFill>
        <p:spPr>
          <a:xfrm>
            <a:off x="519112" y="4721592"/>
            <a:ext cx="1245827" cy="305051"/>
          </a:xfrm>
          <a:prstGeom prst="rect">
            <a:avLst/>
          </a:prstGeom>
          <a:noFill/>
          <a:ln>
            <a:noFill/>
          </a:ln>
        </p:spPr>
      </p:pic>
      <p:sp>
        <p:nvSpPr>
          <p:cNvPr id="6" name="Titolo 1">
            <a:extLst>
              <a:ext uri="{FF2B5EF4-FFF2-40B4-BE49-F238E27FC236}">
                <a16:creationId xmlns:a16="http://schemas.microsoft.com/office/drawing/2014/main" id="{DC4DDE4E-35E4-D0A5-749E-F7F7E9C9F48E}"/>
              </a:ext>
            </a:extLst>
          </p:cNvPr>
          <p:cNvSpPr>
            <a:spLocks noGrp="1"/>
          </p:cNvSpPr>
          <p:nvPr>
            <p:ph type="title"/>
          </p:nvPr>
        </p:nvSpPr>
        <p:spPr>
          <a:xfrm>
            <a:off x="493568" y="71392"/>
            <a:ext cx="7031529" cy="994172"/>
          </a:xfrm>
        </p:spPr>
        <p:txBody>
          <a:bodyPr>
            <a:noAutofit/>
          </a:bodyPr>
          <a:lstStyle/>
          <a:p>
            <a:r>
              <a:rPr lang="en-US" sz="2400" dirty="0"/>
              <a:t>Dormant companies rule (</a:t>
            </a:r>
            <a:r>
              <a:rPr lang="en-US" sz="2400" i="1" dirty="0"/>
              <a:t>Società di comodo</a:t>
            </a:r>
            <a:r>
              <a:rPr lang="en-US" sz="2400" dirty="0"/>
              <a:t>) – (1/2)</a:t>
            </a:r>
            <a:endParaRPr lang="it-IT" sz="2400" dirty="0"/>
          </a:p>
        </p:txBody>
      </p:sp>
      <p:sp>
        <p:nvSpPr>
          <p:cNvPr id="7" name="Segnaposto contenuto 2">
            <a:extLst>
              <a:ext uri="{FF2B5EF4-FFF2-40B4-BE49-F238E27FC236}">
                <a16:creationId xmlns:a16="http://schemas.microsoft.com/office/drawing/2014/main" id="{7E247FB7-7C43-24A5-A285-CD97117D0115}"/>
              </a:ext>
            </a:extLst>
          </p:cNvPr>
          <p:cNvSpPr txBox="1">
            <a:spLocks/>
          </p:cNvSpPr>
          <p:nvPr/>
        </p:nvSpPr>
        <p:spPr>
          <a:xfrm>
            <a:off x="276065" y="1007724"/>
            <a:ext cx="8591871" cy="3388970"/>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defTabSz="685800">
              <a:lnSpc>
                <a:spcPct val="127000"/>
              </a:lnSpc>
              <a:spcBef>
                <a:spcPts val="750"/>
              </a:spcBef>
              <a:spcAft>
                <a:spcPts val="600"/>
              </a:spcAft>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A company owning assets (e.g. real estate assets) accounted for in its financial statements as fixed assets in absence of sufficient revenues could be subject to the “dormant companies” regime (“</a:t>
            </a:r>
            <a:r>
              <a:rPr lang="en-US" sz="1050" i="1" kern="100" dirty="0" err="1">
                <a:solidFill>
                  <a:srgbClr val="000000"/>
                </a:solidFill>
                <a:latin typeface="Calibri" panose="020F0502020204030204" pitchFamily="34" charset="0"/>
                <a:ea typeface="DengXian" panose="02010600030101010101" pitchFamily="2" charset="-122"/>
                <a:cs typeface="Arial" panose="020B0604020202020204" pitchFamily="34" charset="0"/>
              </a:rPr>
              <a:t>società</a:t>
            </a:r>
            <a:r>
              <a:rPr lang="en-US" sz="1050" i="1" kern="100" dirty="0">
                <a:solidFill>
                  <a:srgbClr val="000000"/>
                </a:solidFill>
                <a:latin typeface="Calibri" panose="020F0502020204030204" pitchFamily="34" charset="0"/>
                <a:ea typeface="DengXian" panose="02010600030101010101" pitchFamily="2" charset="-122"/>
                <a:cs typeface="Arial" panose="020B0604020202020204" pitchFamily="34" charset="0"/>
              </a:rPr>
              <a:t> di comodo</a:t>
            </a: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 (Art. 30, Law no. 724/1994). This rule is aimed at counteracting the improper use of a company for the mere purpose of holding assets without an actual business activity.</a:t>
            </a:r>
          </a:p>
          <a:p>
            <a:pPr marL="171450" indent="-171450" algn="just" defTabSz="685800">
              <a:lnSpc>
                <a:spcPct val="127000"/>
              </a:lnSpc>
              <a:spcBef>
                <a:spcPts val="750"/>
              </a:spcBef>
              <a:spcAft>
                <a:spcPts val="600"/>
              </a:spcAft>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A company qualifies as “dormant” if the actual amount of its average turnover and inventory increases of the tax period and the two preceding ones is lower than the minimum amount required by the tax law (the “</a:t>
            </a:r>
            <a:r>
              <a:rPr lang="en-US" sz="1050" b="1" kern="100" dirty="0">
                <a:solidFill>
                  <a:srgbClr val="000000"/>
                </a:solidFill>
                <a:latin typeface="Calibri" panose="020F0502020204030204" pitchFamily="34" charset="0"/>
                <a:ea typeface="DengXian" panose="02010600030101010101" pitchFamily="2" charset="-122"/>
                <a:cs typeface="Arial" panose="020B0604020202020204" pitchFamily="34" charset="0"/>
              </a:rPr>
              <a:t>Operating Test</a:t>
            </a: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 If a company is considered as “dormant” according to the above Operating Test certain negative consequences apply. In fact, IRES and IRAP taxable basis would no longer determined pursuant to the ordinary tax provisions, but according to certain presumptive ratios set forth by the law (i.e. 0.75% of the financial assets; 2.38 – 0.45% of the value of real estate; 12% other long-term business assets) (the “</a:t>
            </a:r>
            <a:r>
              <a:rPr lang="en-US" sz="1050" b="1" kern="100" dirty="0">
                <a:solidFill>
                  <a:srgbClr val="000000"/>
                </a:solidFill>
                <a:latin typeface="Calibri" panose="020F0502020204030204" pitchFamily="34" charset="0"/>
                <a:ea typeface="DengXian" panose="02010600030101010101" pitchFamily="2" charset="-122"/>
                <a:cs typeface="Arial" panose="020B0604020202020204" pitchFamily="34" charset="0"/>
              </a:rPr>
              <a:t>Deemed Income</a:t>
            </a: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 </a:t>
            </a:r>
          </a:p>
          <a:p>
            <a:pPr marL="171450" indent="-171450" algn="just" defTabSz="685800">
              <a:lnSpc>
                <a:spcPct val="127000"/>
              </a:lnSpc>
              <a:spcBef>
                <a:spcPts val="750"/>
              </a:spcBef>
              <a:spcAft>
                <a:spcPts val="600"/>
              </a:spcAft>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In particular: (</a:t>
            </a:r>
            <a:r>
              <a:rPr lang="en-US" sz="1050" kern="100" dirty="0" err="1">
                <a:solidFill>
                  <a:srgbClr val="000000"/>
                </a:solidFill>
                <a:latin typeface="Calibri" panose="020F0502020204030204" pitchFamily="34" charset="0"/>
                <a:ea typeface="DengXian" panose="02010600030101010101" pitchFamily="2" charset="-122"/>
                <a:cs typeface="Arial" panose="020B0604020202020204" pitchFamily="34" charset="0"/>
              </a:rPr>
              <a:t>i</a:t>
            </a: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 the IRES rate would be increased of 10.5% (i.e., IRES rate equal to 34.5% starting from 1st January 2017) and applied on the Deemed Income; (ii) IRAP would be applicable at the ordinary rate (generally 3.9%) applied on said Deemed Income along with some specific IRAP adjustments.</a:t>
            </a:r>
          </a:p>
          <a:p>
            <a:pPr marL="171450" indent="-171450" algn="just" defTabSz="685800">
              <a:lnSpc>
                <a:spcPct val="127000"/>
              </a:lnSpc>
              <a:spcBef>
                <a:spcPts val="750"/>
              </a:spcBef>
              <a:spcAft>
                <a:spcPts val="600"/>
              </a:spcAft>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“Dormant companies” are not allowed to claim refund for the VAT credit arising from the annual VAT return, or to offset such VAT credit against other taxes. </a:t>
            </a:r>
          </a:p>
          <a:p>
            <a:pPr marL="171450" indent="-171450" algn="just" defTabSz="685800">
              <a:lnSpc>
                <a:spcPct val="127000"/>
              </a:lnSpc>
              <a:spcBef>
                <a:spcPts val="750"/>
              </a:spcBef>
              <a:spcAft>
                <a:spcPts val="600"/>
              </a:spcAft>
            </a:pPr>
            <a:r>
              <a:rPr lang="en-US" sz="1050" u="sng" kern="100" dirty="0">
                <a:solidFill>
                  <a:srgbClr val="000000"/>
                </a:solidFill>
                <a:latin typeface="Calibri" panose="020F0502020204030204" pitchFamily="34" charset="0"/>
                <a:ea typeface="DengXian" panose="02010600030101010101" pitchFamily="2" charset="-122"/>
                <a:cs typeface="Arial" panose="020B0604020202020204" pitchFamily="34" charset="0"/>
              </a:rPr>
              <a:t>CJEU judgment 7 March 2024 (C-341/22)</a:t>
            </a: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 incompatibility with EU legislation of the dormant companies’ rules providing for the negative implications on VAT. </a:t>
            </a:r>
          </a:p>
        </p:txBody>
      </p:sp>
      <p:pic>
        <p:nvPicPr>
          <p:cNvPr id="2" name="Elemento grafico 1" descr="Avviso con riempimento a tinta unita">
            <a:extLst>
              <a:ext uri="{FF2B5EF4-FFF2-40B4-BE49-F238E27FC236}">
                <a16:creationId xmlns:a16="http://schemas.microsoft.com/office/drawing/2014/main" id="{24114674-107F-AB8B-9942-3493B068BC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615" y="3839158"/>
            <a:ext cx="342900" cy="342900"/>
          </a:xfrm>
          <a:prstGeom prst="rect">
            <a:avLst/>
          </a:prstGeom>
        </p:spPr>
      </p:pic>
    </p:spTree>
    <p:extLst>
      <p:ext uri="{BB962C8B-B14F-4D97-AF65-F5344CB8AC3E}">
        <p14:creationId xmlns:p14="http://schemas.microsoft.com/office/powerpoint/2010/main" val="3715681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75A3A414-0305-D98F-06FA-02FB1D0CC3F2}"/>
            </a:ext>
          </a:extLst>
        </p:cNvPr>
        <p:cNvGrpSpPr/>
        <p:nvPr/>
      </p:nvGrpSpPr>
      <p:grpSpPr>
        <a:xfrm>
          <a:off x="0" y="0"/>
          <a:ext cx="0" cy="0"/>
          <a:chOff x="0" y="0"/>
          <a:chExt cx="0" cy="0"/>
        </a:xfrm>
      </p:grpSpPr>
      <p:sp>
        <p:nvSpPr>
          <p:cNvPr id="149" name="Google Shape;149;p21">
            <a:extLst>
              <a:ext uri="{FF2B5EF4-FFF2-40B4-BE49-F238E27FC236}">
                <a16:creationId xmlns:a16="http://schemas.microsoft.com/office/drawing/2014/main" id="{E9EF3D90-67FD-BDC8-4223-90E44FB7E158}"/>
              </a:ext>
            </a:extLst>
          </p:cNvPr>
          <p:cNvSpPr/>
          <p:nvPr/>
        </p:nvSpPr>
        <p:spPr>
          <a:xfrm>
            <a:off x="0" y="4591050"/>
            <a:ext cx="9144000" cy="552450"/>
          </a:xfrm>
          <a:prstGeom prst="rect">
            <a:avLst/>
          </a:prstGeom>
          <a:solidFill>
            <a:srgbClr val="305799"/>
          </a:solidFill>
          <a:ln>
            <a:noFill/>
          </a:ln>
        </p:spPr>
        <p:txBody>
          <a:bodyPr spcFirstLastPara="1" wrap="square" lIns="68569" tIns="34275" rIns="68569" bIns="34275" anchor="ctr" anchorCtr="0">
            <a:noAutofit/>
          </a:bodyPr>
          <a:lstStyle/>
          <a:p>
            <a:pPr algn="ctr" defTabSz="685800"/>
            <a:endParaRPr sz="1350">
              <a:solidFill>
                <a:srgbClr val="FFFFFF"/>
              </a:solidFill>
              <a:latin typeface="Calibri"/>
              <a:ea typeface="Calibri"/>
              <a:cs typeface="Calibri"/>
              <a:sym typeface="Calibri"/>
            </a:endParaRPr>
          </a:p>
        </p:txBody>
      </p:sp>
      <p:pic>
        <p:nvPicPr>
          <p:cNvPr id="150" name="Google Shape;150;p21">
            <a:extLst>
              <a:ext uri="{FF2B5EF4-FFF2-40B4-BE49-F238E27FC236}">
                <a16:creationId xmlns:a16="http://schemas.microsoft.com/office/drawing/2014/main" id="{173B9B83-07BA-4FF6-6898-52308D787A72}"/>
              </a:ext>
            </a:extLst>
          </p:cNvPr>
          <p:cNvPicPr preferRelativeResize="0"/>
          <p:nvPr/>
        </p:nvPicPr>
        <p:blipFill rotWithShape="1">
          <a:blip r:embed="rId3">
            <a:alphaModFix/>
          </a:blip>
          <a:srcRect/>
          <a:stretch/>
        </p:blipFill>
        <p:spPr>
          <a:xfrm>
            <a:off x="519112" y="4721592"/>
            <a:ext cx="1245827" cy="305051"/>
          </a:xfrm>
          <a:prstGeom prst="rect">
            <a:avLst/>
          </a:prstGeom>
          <a:noFill/>
          <a:ln>
            <a:noFill/>
          </a:ln>
        </p:spPr>
      </p:pic>
      <p:sp>
        <p:nvSpPr>
          <p:cNvPr id="6" name="Titolo 1">
            <a:extLst>
              <a:ext uri="{FF2B5EF4-FFF2-40B4-BE49-F238E27FC236}">
                <a16:creationId xmlns:a16="http://schemas.microsoft.com/office/drawing/2014/main" id="{E8CB4797-79DF-DCF5-FE11-830FE4E5EF96}"/>
              </a:ext>
            </a:extLst>
          </p:cNvPr>
          <p:cNvSpPr>
            <a:spLocks noGrp="1"/>
          </p:cNvSpPr>
          <p:nvPr>
            <p:ph type="title"/>
          </p:nvPr>
        </p:nvSpPr>
        <p:spPr>
          <a:xfrm>
            <a:off x="493568" y="71392"/>
            <a:ext cx="7031529" cy="994172"/>
          </a:xfrm>
        </p:spPr>
        <p:txBody>
          <a:bodyPr>
            <a:noAutofit/>
          </a:bodyPr>
          <a:lstStyle/>
          <a:p>
            <a:r>
              <a:rPr lang="en-US" sz="2400" dirty="0"/>
              <a:t>Dormant companies rule (</a:t>
            </a:r>
            <a:r>
              <a:rPr lang="en-US" sz="2400" i="1" dirty="0"/>
              <a:t>Società di comodo</a:t>
            </a:r>
            <a:r>
              <a:rPr lang="en-US" sz="2400" dirty="0"/>
              <a:t>) – (2/2)</a:t>
            </a:r>
            <a:endParaRPr lang="it-IT" sz="2400" dirty="0"/>
          </a:p>
        </p:txBody>
      </p:sp>
      <p:sp>
        <p:nvSpPr>
          <p:cNvPr id="7" name="Segnaposto contenuto 2">
            <a:extLst>
              <a:ext uri="{FF2B5EF4-FFF2-40B4-BE49-F238E27FC236}">
                <a16:creationId xmlns:a16="http://schemas.microsoft.com/office/drawing/2014/main" id="{A01CD31F-AE1A-26A9-7568-707792DEF293}"/>
              </a:ext>
            </a:extLst>
          </p:cNvPr>
          <p:cNvSpPr txBox="1">
            <a:spLocks/>
          </p:cNvSpPr>
          <p:nvPr/>
        </p:nvSpPr>
        <p:spPr>
          <a:xfrm>
            <a:off x="322346" y="1026597"/>
            <a:ext cx="8591871" cy="341217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defTabSz="685800">
              <a:lnSpc>
                <a:spcPct val="127000"/>
              </a:lnSpc>
              <a:spcBef>
                <a:spcPts val="750"/>
              </a:spcBef>
              <a:spcAft>
                <a:spcPts val="600"/>
              </a:spcAft>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Finally, the “dormant company” regime is also applicable to “loss making companies” (“</a:t>
            </a:r>
            <a:r>
              <a:rPr lang="en-US" sz="1050" i="1" kern="100" dirty="0" err="1">
                <a:solidFill>
                  <a:srgbClr val="000000"/>
                </a:solidFill>
                <a:latin typeface="Calibri" panose="020F0502020204030204" pitchFamily="34" charset="0"/>
                <a:ea typeface="DengXian" panose="02010600030101010101" pitchFamily="2" charset="-122"/>
                <a:cs typeface="Arial" panose="020B0604020202020204" pitchFamily="34" charset="0"/>
              </a:rPr>
              <a:t>società</a:t>
            </a:r>
            <a:r>
              <a:rPr lang="en-US" sz="1050" i="1" kern="100" dirty="0">
                <a:solidFill>
                  <a:srgbClr val="000000"/>
                </a:solidFill>
                <a:latin typeface="Calibri" panose="020F0502020204030204" pitchFamily="34" charset="0"/>
                <a:ea typeface="DengXian" panose="02010600030101010101" pitchFamily="2" charset="-122"/>
                <a:cs typeface="Arial" panose="020B0604020202020204" pitchFamily="34" charset="0"/>
              </a:rPr>
              <a:t> in </a:t>
            </a:r>
            <a:r>
              <a:rPr lang="en-US" sz="1050" i="1" kern="100" dirty="0" err="1">
                <a:solidFill>
                  <a:srgbClr val="000000"/>
                </a:solidFill>
                <a:latin typeface="Calibri" panose="020F0502020204030204" pitchFamily="34" charset="0"/>
                <a:ea typeface="DengXian" panose="02010600030101010101" pitchFamily="2" charset="-122"/>
                <a:cs typeface="Arial" panose="020B0604020202020204" pitchFamily="34" charset="0"/>
              </a:rPr>
              <a:t>perdita</a:t>
            </a:r>
            <a:r>
              <a:rPr lang="en-US" sz="1050" i="1" kern="100" dirty="0">
                <a:solidFill>
                  <a:srgbClr val="000000"/>
                </a:solidFill>
                <a:latin typeface="Calibri" panose="020F0502020204030204" pitchFamily="34" charset="0"/>
                <a:ea typeface="DengXian" panose="02010600030101010101" pitchFamily="2" charset="-122"/>
                <a:cs typeface="Arial" panose="020B0604020202020204" pitchFamily="34" charset="0"/>
              </a:rPr>
              <a:t> </a:t>
            </a:r>
            <a:r>
              <a:rPr lang="en-US" sz="1050" i="1" kern="100" dirty="0" err="1">
                <a:solidFill>
                  <a:srgbClr val="000000"/>
                </a:solidFill>
                <a:latin typeface="Calibri" panose="020F0502020204030204" pitchFamily="34" charset="0"/>
                <a:ea typeface="DengXian" panose="02010600030101010101" pitchFamily="2" charset="-122"/>
                <a:cs typeface="Arial" panose="020B0604020202020204" pitchFamily="34" charset="0"/>
              </a:rPr>
              <a:t>sistematica</a:t>
            </a: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 if the company realizes tax losses for 5 consecutive tax periods or tax losses for 4 consecutive tax periods and in the 5th period it has an income lower than the Deemed Income. In case these conditions occur, the company is considered “dormant” starting from the 6th tax period and the consequences described above for IRES, IRAP and VAT purposes apply starting from such tax period.</a:t>
            </a:r>
          </a:p>
          <a:p>
            <a:pPr marL="171450" indent="-171450" algn="just" defTabSz="685800">
              <a:lnSpc>
                <a:spcPct val="127000"/>
              </a:lnSpc>
              <a:spcBef>
                <a:spcPts val="750"/>
              </a:spcBef>
              <a:spcAft>
                <a:spcPts val="600"/>
              </a:spcAft>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Some exclusions are provided by the rules concerning the dormant companies (e.g. for newly incorporated companies that are in their first fiscal year) and by the relevant ITA’s guidelines (e.g. assets under construction or renovation until their completion – Ruling no. 591/E/2020). </a:t>
            </a:r>
          </a:p>
          <a:p>
            <a:pPr marL="171450" indent="-171450" algn="just" defTabSz="685800">
              <a:lnSpc>
                <a:spcPct val="127000"/>
              </a:lnSpc>
              <a:spcBef>
                <a:spcPts val="750"/>
              </a:spcBef>
              <a:spcAft>
                <a:spcPts val="600"/>
              </a:spcAft>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A company may rebut the deemed minimum income presumption by demonstrating circumstances that have prevented them to realize a sufficient amount of revenues for the purposes of the Operating Test. To this end, the company may apply for an advance tax ruling with ITA, in order to demonstrate such circumstances. The ruling has to be filed before the deadline for filing the tax return relating to the fiscal year in which the company would result dormant. </a:t>
            </a:r>
          </a:p>
          <a:p>
            <a:pPr marL="171450" indent="-171450" algn="just" defTabSz="685800">
              <a:lnSpc>
                <a:spcPct val="127000"/>
              </a:lnSpc>
              <a:spcBef>
                <a:spcPts val="750"/>
              </a:spcBef>
              <a:spcAft>
                <a:spcPts val="600"/>
              </a:spcAft>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The response to the ruling has to be issued by ITA within 120 days from the receipt of the ruling request. If ITA deems that the information and documentation submitted by the applicant is not sufficient to provide an answer, a request for supplementary information and documentation can be noticed to the company. In this case, ITA has additional 60 days from the receipt of the documentation/information to issue the response.</a:t>
            </a:r>
            <a:endParaRPr lang="en-US" sz="825" dirty="0">
              <a:solidFill>
                <a:srgbClr val="000000"/>
              </a:solidFill>
              <a:latin typeface="Arial"/>
            </a:endParaRPr>
          </a:p>
        </p:txBody>
      </p:sp>
    </p:spTree>
    <p:extLst>
      <p:ext uri="{BB962C8B-B14F-4D97-AF65-F5344CB8AC3E}">
        <p14:creationId xmlns:p14="http://schemas.microsoft.com/office/powerpoint/2010/main" val="1073489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B8EB7-B7E7-AC8D-8168-CB8CB72A296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92A7BE9-98CF-318B-1D11-BF07A0F72642}"/>
              </a:ext>
            </a:extLst>
          </p:cNvPr>
          <p:cNvSpPr>
            <a:spLocks noGrp="1"/>
          </p:cNvSpPr>
          <p:nvPr>
            <p:ph type="ctrTitle"/>
          </p:nvPr>
        </p:nvSpPr>
        <p:spPr>
          <a:xfrm>
            <a:off x="1014153" y="1176126"/>
            <a:ext cx="7178040" cy="2969783"/>
          </a:xfrm>
        </p:spPr>
        <p:txBody>
          <a:bodyPr anchor="ctr">
            <a:normAutofit/>
          </a:bodyPr>
          <a:lstStyle/>
          <a:p>
            <a:r>
              <a:rPr lang="en-GB" noProof="0" dirty="0"/>
              <a:t>EU Directives: beneficial ownership and substance requirements</a:t>
            </a:r>
          </a:p>
        </p:txBody>
      </p:sp>
      <p:pic>
        <p:nvPicPr>
          <p:cNvPr id="5" name="Immagine 4" descr="Immagine che contiene nero, oscurità&#10;&#10;Descrizione generata automaticamente">
            <a:extLst>
              <a:ext uri="{FF2B5EF4-FFF2-40B4-BE49-F238E27FC236}">
                <a16:creationId xmlns:a16="http://schemas.microsoft.com/office/drawing/2014/main" id="{C5C7620B-2056-93F6-F4C5-003BFD44C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5097" y="168924"/>
            <a:ext cx="1334193" cy="593612"/>
          </a:xfrm>
          <a:prstGeom prst="rect">
            <a:avLst/>
          </a:prstGeom>
        </p:spPr>
      </p:pic>
    </p:spTree>
    <p:extLst>
      <p:ext uri="{BB962C8B-B14F-4D97-AF65-F5344CB8AC3E}">
        <p14:creationId xmlns:p14="http://schemas.microsoft.com/office/powerpoint/2010/main" val="1139955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580353FF-A830-8388-1212-1558BF1D49CD}"/>
            </a:ext>
          </a:extLst>
        </p:cNvPr>
        <p:cNvGrpSpPr/>
        <p:nvPr/>
      </p:nvGrpSpPr>
      <p:grpSpPr>
        <a:xfrm>
          <a:off x="0" y="0"/>
          <a:ext cx="0" cy="0"/>
          <a:chOff x="0" y="0"/>
          <a:chExt cx="0" cy="0"/>
        </a:xfrm>
      </p:grpSpPr>
      <p:sp>
        <p:nvSpPr>
          <p:cNvPr id="149" name="Google Shape;149;p21">
            <a:extLst>
              <a:ext uri="{FF2B5EF4-FFF2-40B4-BE49-F238E27FC236}">
                <a16:creationId xmlns:a16="http://schemas.microsoft.com/office/drawing/2014/main" id="{11D698E5-F92F-1A61-B592-D36984E7789E}"/>
              </a:ext>
            </a:extLst>
          </p:cNvPr>
          <p:cNvSpPr/>
          <p:nvPr/>
        </p:nvSpPr>
        <p:spPr>
          <a:xfrm>
            <a:off x="0" y="4591050"/>
            <a:ext cx="9144000" cy="552450"/>
          </a:xfrm>
          <a:prstGeom prst="rect">
            <a:avLst/>
          </a:prstGeom>
          <a:solidFill>
            <a:srgbClr val="305799"/>
          </a:solidFill>
          <a:ln>
            <a:noFill/>
          </a:ln>
        </p:spPr>
        <p:txBody>
          <a:bodyPr spcFirstLastPara="1" wrap="square" lIns="68569" tIns="34275" rIns="68569" bIns="34275" anchor="ctr" anchorCtr="0">
            <a:noAutofit/>
          </a:bodyPr>
          <a:lstStyle/>
          <a:p>
            <a:pPr algn="ctr" defTabSz="685800"/>
            <a:endParaRPr sz="1350">
              <a:solidFill>
                <a:srgbClr val="FFFFFF"/>
              </a:solidFill>
              <a:latin typeface="Calibri"/>
              <a:ea typeface="Calibri"/>
              <a:cs typeface="Calibri"/>
              <a:sym typeface="Calibri"/>
            </a:endParaRPr>
          </a:p>
        </p:txBody>
      </p:sp>
      <p:pic>
        <p:nvPicPr>
          <p:cNvPr id="150" name="Google Shape;150;p21">
            <a:extLst>
              <a:ext uri="{FF2B5EF4-FFF2-40B4-BE49-F238E27FC236}">
                <a16:creationId xmlns:a16="http://schemas.microsoft.com/office/drawing/2014/main" id="{34006D3C-11EA-7FBC-4CA2-58D6B135F0FD}"/>
              </a:ext>
            </a:extLst>
          </p:cNvPr>
          <p:cNvPicPr preferRelativeResize="0"/>
          <p:nvPr/>
        </p:nvPicPr>
        <p:blipFill rotWithShape="1">
          <a:blip r:embed="rId3">
            <a:alphaModFix/>
          </a:blip>
          <a:srcRect/>
          <a:stretch/>
        </p:blipFill>
        <p:spPr>
          <a:xfrm>
            <a:off x="519112" y="4721592"/>
            <a:ext cx="1245827" cy="305051"/>
          </a:xfrm>
          <a:prstGeom prst="rect">
            <a:avLst/>
          </a:prstGeom>
          <a:noFill/>
          <a:ln>
            <a:noFill/>
          </a:ln>
        </p:spPr>
      </p:pic>
      <p:sp>
        <p:nvSpPr>
          <p:cNvPr id="2" name="Titolo 1">
            <a:extLst>
              <a:ext uri="{FF2B5EF4-FFF2-40B4-BE49-F238E27FC236}">
                <a16:creationId xmlns:a16="http://schemas.microsoft.com/office/drawing/2014/main" id="{600016A6-87AA-8517-4554-F1709DE0C242}"/>
              </a:ext>
            </a:extLst>
          </p:cNvPr>
          <p:cNvSpPr>
            <a:spLocks noGrp="1"/>
          </p:cNvSpPr>
          <p:nvPr>
            <p:ph type="title"/>
          </p:nvPr>
        </p:nvSpPr>
        <p:spPr>
          <a:xfrm>
            <a:off x="493568" y="71392"/>
            <a:ext cx="7031529" cy="994172"/>
          </a:xfrm>
        </p:spPr>
        <p:txBody>
          <a:bodyPr>
            <a:noAutofit/>
          </a:bodyPr>
          <a:lstStyle/>
          <a:p>
            <a:r>
              <a:rPr lang="en-GB" sz="2400" kern="100" dirty="0">
                <a:latin typeface="Calibri" panose="020F0502020204030204" pitchFamily="34" charset="0"/>
                <a:ea typeface="DengXian" panose="02010600030101010101" pitchFamily="2" charset="-122"/>
                <a:cs typeface="Arial" panose="020B0604020202020204" pitchFamily="34" charset="0"/>
              </a:rPr>
              <a:t>EU Parent Subsidiary Directive </a:t>
            </a:r>
            <a:endParaRPr lang="en-GB" sz="2400" dirty="0"/>
          </a:p>
        </p:txBody>
      </p:sp>
      <p:sp>
        <p:nvSpPr>
          <p:cNvPr id="3" name="Segnaposto contenuto 2">
            <a:extLst>
              <a:ext uri="{FF2B5EF4-FFF2-40B4-BE49-F238E27FC236}">
                <a16:creationId xmlns:a16="http://schemas.microsoft.com/office/drawing/2014/main" id="{DEED9283-549E-9EE6-1B17-5435D9EB4A30}"/>
              </a:ext>
            </a:extLst>
          </p:cNvPr>
          <p:cNvSpPr txBox="1">
            <a:spLocks/>
          </p:cNvSpPr>
          <p:nvPr/>
        </p:nvSpPr>
        <p:spPr>
          <a:xfrm>
            <a:off x="493568" y="830590"/>
            <a:ext cx="8156865" cy="376046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685800">
              <a:lnSpc>
                <a:spcPct val="107000"/>
              </a:lnSpc>
              <a:spcBef>
                <a:spcPts val="750"/>
              </a:spcBef>
              <a:spcAft>
                <a:spcPts val="600"/>
              </a:spcAft>
              <a:buNone/>
            </a:pPr>
            <a:r>
              <a:rPr lang="en-US" sz="1050" b="1" u="sng" kern="100" dirty="0">
                <a:solidFill>
                  <a:srgbClr val="000000"/>
                </a:solidFill>
                <a:latin typeface="Calibri" panose="020F0502020204030204" pitchFamily="34" charset="0"/>
                <a:ea typeface="DengXian" panose="02010600030101010101" pitchFamily="2" charset="-122"/>
                <a:cs typeface="Arial" panose="020B0604020202020204" pitchFamily="34" charset="0"/>
              </a:rPr>
              <a:t>WHT exemption - Art. 27 Presidential Decree no. 600/1973</a:t>
            </a:r>
          </a:p>
          <a:p>
            <a:pPr marL="171450" indent="-171450" algn="just" defTabSz="685800">
              <a:lnSpc>
                <a:spcPct val="107000"/>
              </a:lnSpc>
              <a:spcBef>
                <a:spcPts val="750"/>
              </a:spcBef>
              <a:spcAft>
                <a:spcPts val="600"/>
              </a:spcAft>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A 1.2% WHT applies to dividends distributed to EU or EEA resident companies that are subject to corporate income taxes therein, provided that the shareholding does not pertain to a permanent establishment located in Italy of the foreign company, irrespective of the percentage of shareholding.</a:t>
            </a:r>
          </a:p>
          <a:p>
            <a:pPr marL="171450" indent="-171450" algn="just" defTabSz="685800">
              <a:lnSpc>
                <a:spcPct val="107000"/>
              </a:lnSpc>
              <a:spcBef>
                <a:spcPts val="750"/>
              </a:spcBef>
              <a:spcAft>
                <a:spcPts val="600"/>
              </a:spcAft>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No WHT is applicable to the dividends distributed by Italian resident companies to EU parent companies pursuant to the domestic provisions implementing the EU Parent-Subsidiary Directive. </a:t>
            </a:r>
          </a:p>
          <a:p>
            <a:pPr marL="171450" indent="-171450" algn="just" defTabSz="685800">
              <a:lnSpc>
                <a:spcPct val="107000"/>
              </a:lnSpc>
              <a:spcBef>
                <a:spcPts val="750"/>
              </a:spcBef>
              <a:spcAft>
                <a:spcPts val="600"/>
              </a:spcAft>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The EU Parent-Subsidiary Directive applies if the following requirements are met:</a:t>
            </a:r>
          </a:p>
          <a:p>
            <a:pPr marL="300038" indent="-300038" algn="just" defTabSz="685800">
              <a:lnSpc>
                <a:spcPct val="107000"/>
              </a:lnSpc>
              <a:spcBef>
                <a:spcPts val="750"/>
              </a:spcBef>
              <a:spcAft>
                <a:spcPts val="600"/>
              </a:spcAft>
              <a:buFont typeface="+mj-lt"/>
              <a:buAutoNum type="romanLcPeriod"/>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the recipient is tax resident in a EU Country and subject to tax therein;</a:t>
            </a:r>
          </a:p>
          <a:p>
            <a:pPr marL="300038" indent="-300038" algn="just" defTabSz="685800">
              <a:lnSpc>
                <a:spcPct val="107000"/>
              </a:lnSpc>
              <a:spcBef>
                <a:spcPts val="750"/>
              </a:spcBef>
              <a:spcAft>
                <a:spcPts val="600"/>
              </a:spcAft>
              <a:buFont typeface="+mj-lt"/>
              <a:buAutoNum type="romanLcPeriod"/>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the recipient owns at least a 10% interest in the Italian company for a continuous period of at least one year (under certain circumstances also a distribution before such deadline may benefit from the exemption);</a:t>
            </a:r>
          </a:p>
          <a:p>
            <a:pPr marL="300038" indent="-300038" algn="just" defTabSz="685800">
              <a:lnSpc>
                <a:spcPct val="107000"/>
              </a:lnSpc>
              <a:spcBef>
                <a:spcPts val="750"/>
              </a:spcBef>
              <a:spcAft>
                <a:spcPts val="600"/>
              </a:spcAft>
              <a:buFont typeface="+mj-lt"/>
              <a:buAutoNum type="romanLcPeriod"/>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the EU resident recipient must be the beneficial owner of the dividends received; and</a:t>
            </a:r>
          </a:p>
          <a:p>
            <a:pPr marL="300038" indent="-300038" algn="just" defTabSz="685800">
              <a:lnSpc>
                <a:spcPct val="107000"/>
              </a:lnSpc>
              <a:spcBef>
                <a:spcPts val="750"/>
              </a:spcBef>
              <a:spcAft>
                <a:spcPts val="600"/>
              </a:spcAft>
              <a:buFont typeface="+mj-lt"/>
              <a:buAutoNum type="romanLcPeriod"/>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specific documentation attesting the existence of the above conditions must be obtained by the Italian resident payer before the payment. To this end, a specific form issued by the ITA should be used and undersigned also by the tax authorities of the EU Member State where the parent company is tax resident, to attest the existence of the requirement under indent (</a:t>
            </a:r>
            <a:r>
              <a:rPr lang="en-US" sz="1050" kern="100" dirty="0" err="1">
                <a:solidFill>
                  <a:srgbClr val="000000"/>
                </a:solidFill>
                <a:latin typeface="Calibri" panose="020F0502020204030204" pitchFamily="34" charset="0"/>
                <a:ea typeface="DengXian" panose="02010600030101010101" pitchFamily="2" charset="-122"/>
                <a:cs typeface="Arial" panose="020B0604020202020204" pitchFamily="34" charset="0"/>
              </a:rPr>
              <a:t>i</a:t>
            </a: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 above.</a:t>
            </a:r>
          </a:p>
        </p:txBody>
      </p:sp>
    </p:spTree>
    <p:extLst>
      <p:ext uri="{BB962C8B-B14F-4D97-AF65-F5344CB8AC3E}">
        <p14:creationId xmlns:p14="http://schemas.microsoft.com/office/powerpoint/2010/main" val="2865791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4E009F74-7BA1-3767-2089-AB495CA02A8E}"/>
            </a:ext>
          </a:extLst>
        </p:cNvPr>
        <p:cNvGrpSpPr/>
        <p:nvPr/>
      </p:nvGrpSpPr>
      <p:grpSpPr>
        <a:xfrm>
          <a:off x="0" y="0"/>
          <a:ext cx="0" cy="0"/>
          <a:chOff x="0" y="0"/>
          <a:chExt cx="0" cy="0"/>
        </a:xfrm>
      </p:grpSpPr>
      <p:sp>
        <p:nvSpPr>
          <p:cNvPr id="149" name="Google Shape;149;p21">
            <a:extLst>
              <a:ext uri="{FF2B5EF4-FFF2-40B4-BE49-F238E27FC236}">
                <a16:creationId xmlns:a16="http://schemas.microsoft.com/office/drawing/2014/main" id="{F3BDAEB3-640B-A657-0E30-115F4A2B1916}"/>
              </a:ext>
            </a:extLst>
          </p:cNvPr>
          <p:cNvSpPr/>
          <p:nvPr/>
        </p:nvSpPr>
        <p:spPr>
          <a:xfrm>
            <a:off x="0" y="4591050"/>
            <a:ext cx="9144000" cy="552450"/>
          </a:xfrm>
          <a:prstGeom prst="rect">
            <a:avLst/>
          </a:prstGeom>
          <a:solidFill>
            <a:srgbClr val="305799"/>
          </a:solidFill>
          <a:ln>
            <a:noFill/>
          </a:ln>
        </p:spPr>
        <p:txBody>
          <a:bodyPr spcFirstLastPara="1" wrap="square" lIns="68569" tIns="34275" rIns="68569" bIns="34275" anchor="ctr" anchorCtr="0">
            <a:noAutofit/>
          </a:bodyPr>
          <a:lstStyle/>
          <a:p>
            <a:pPr algn="ctr" defTabSz="685800"/>
            <a:endParaRPr sz="1350">
              <a:solidFill>
                <a:srgbClr val="FFFFFF"/>
              </a:solidFill>
              <a:latin typeface="Calibri"/>
              <a:ea typeface="Calibri"/>
              <a:cs typeface="Calibri"/>
              <a:sym typeface="Calibri"/>
            </a:endParaRPr>
          </a:p>
        </p:txBody>
      </p:sp>
      <p:pic>
        <p:nvPicPr>
          <p:cNvPr id="150" name="Google Shape;150;p21">
            <a:extLst>
              <a:ext uri="{FF2B5EF4-FFF2-40B4-BE49-F238E27FC236}">
                <a16:creationId xmlns:a16="http://schemas.microsoft.com/office/drawing/2014/main" id="{98306C08-D0CE-3985-6F76-AD7526A18995}"/>
              </a:ext>
            </a:extLst>
          </p:cNvPr>
          <p:cNvPicPr preferRelativeResize="0"/>
          <p:nvPr/>
        </p:nvPicPr>
        <p:blipFill rotWithShape="1">
          <a:blip r:embed="rId3">
            <a:alphaModFix/>
          </a:blip>
          <a:srcRect/>
          <a:stretch/>
        </p:blipFill>
        <p:spPr>
          <a:xfrm>
            <a:off x="519112" y="4721592"/>
            <a:ext cx="1245827" cy="305051"/>
          </a:xfrm>
          <a:prstGeom prst="rect">
            <a:avLst/>
          </a:prstGeom>
          <a:noFill/>
          <a:ln>
            <a:noFill/>
          </a:ln>
        </p:spPr>
      </p:pic>
      <p:sp>
        <p:nvSpPr>
          <p:cNvPr id="2" name="Titolo 1">
            <a:extLst>
              <a:ext uri="{FF2B5EF4-FFF2-40B4-BE49-F238E27FC236}">
                <a16:creationId xmlns:a16="http://schemas.microsoft.com/office/drawing/2014/main" id="{F50DF08C-496E-1726-4BCA-A956E141EAD6}"/>
              </a:ext>
            </a:extLst>
          </p:cNvPr>
          <p:cNvSpPr>
            <a:spLocks noGrp="1"/>
          </p:cNvSpPr>
          <p:nvPr>
            <p:ph type="title"/>
          </p:nvPr>
        </p:nvSpPr>
        <p:spPr>
          <a:xfrm>
            <a:off x="493568" y="71392"/>
            <a:ext cx="7031529" cy="994172"/>
          </a:xfrm>
        </p:spPr>
        <p:txBody>
          <a:bodyPr>
            <a:noAutofit/>
          </a:bodyPr>
          <a:lstStyle/>
          <a:p>
            <a:r>
              <a:rPr lang="en-US" sz="2400" dirty="0"/>
              <a:t>EU Interest Royalties Directive</a:t>
            </a:r>
            <a:endParaRPr lang="it-IT" sz="2400" dirty="0"/>
          </a:p>
        </p:txBody>
      </p:sp>
      <p:sp>
        <p:nvSpPr>
          <p:cNvPr id="3" name="Segnaposto contenuto 2">
            <a:extLst>
              <a:ext uri="{FF2B5EF4-FFF2-40B4-BE49-F238E27FC236}">
                <a16:creationId xmlns:a16="http://schemas.microsoft.com/office/drawing/2014/main" id="{C8CABFA9-F902-E33E-1F48-AAA66CD15316}"/>
              </a:ext>
            </a:extLst>
          </p:cNvPr>
          <p:cNvSpPr txBox="1">
            <a:spLocks/>
          </p:cNvSpPr>
          <p:nvPr/>
        </p:nvSpPr>
        <p:spPr>
          <a:xfrm>
            <a:off x="256650" y="751847"/>
            <a:ext cx="8393783" cy="3852888"/>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685800">
              <a:lnSpc>
                <a:spcPct val="107000"/>
              </a:lnSpc>
              <a:spcBef>
                <a:spcPts val="750"/>
              </a:spcBef>
              <a:spcAft>
                <a:spcPts val="600"/>
              </a:spcAft>
              <a:buNone/>
            </a:pPr>
            <a:r>
              <a:rPr lang="en-US" sz="1050" b="1" u="sng" kern="100" dirty="0">
                <a:solidFill>
                  <a:srgbClr val="000000"/>
                </a:solidFill>
                <a:latin typeface="Calibri" panose="020F0502020204030204" pitchFamily="34" charset="0"/>
                <a:ea typeface="DengXian" panose="02010600030101010101" pitchFamily="2" charset="-122"/>
                <a:cs typeface="Arial" panose="020B0604020202020204" pitchFamily="34" charset="0"/>
              </a:rPr>
              <a:t>WHT exemption - Art. 26 Presidential Decree no. 600/1973</a:t>
            </a:r>
          </a:p>
          <a:p>
            <a:pPr marL="0" indent="0" algn="just" defTabSz="685800">
              <a:lnSpc>
                <a:spcPct val="107000"/>
              </a:lnSpc>
              <a:spcBef>
                <a:spcPts val="750"/>
              </a:spcBef>
              <a:spcAft>
                <a:spcPts val="600"/>
              </a:spcAft>
              <a:buNone/>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In principle, a 26% final WHT is applicable to interest (and other proceeds) paid by an Italian resident to foreign lenders.</a:t>
            </a:r>
          </a:p>
          <a:p>
            <a:pPr marL="0" indent="0" algn="just" defTabSz="685800">
              <a:lnSpc>
                <a:spcPct val="107000"/>
              </a:lnSpc>
              <a:spcBef>
                <a:spcPts val="750"/>
              </a:spcBef>
              <a:spcAft>
                <a:spcPts val="600"/>
              </a:spcAft>
              <a:buNone/>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However, an exemption from the Italian 26% final WHT on outbound interest payments could be achieved if the requirements set out by the EU Interest-Royalties Directive are met. </a:t>
            </a:r>
          </a:p>
          <a:p>
            <a:pPr marL="0" indent="0" algn="just" defTabSz="685800">
              <a:lnSpc>
                <a:spcPct val="107000"/>
              </a:lnSpc>
              <a:spcBef>
                <a:spcPts val="750"/>
              </a:spcBef>
              <a:spcAft>
                <a:spcPts val="600"/>
              </a:spcAft>
              <a:buNone/>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In particular, under the EU Interest-Royalties Directive the exemption may be achieved if the recipient of the interest payments:</a:t>
            </a:r>
          </a:p>
          <a:p>
            <a:pPr marL="300038" indent="-300038" algn="just" defTabSz="685800">
              <a:lnSpc>
                <a:spcPct val="107000"/>
              </a:lnSpc>
              <a:spcBef>
                <a:spcPts val="750"/>
              </a:spcBef>
              <a:spcAft>
                <a:spcPts val="600"/>
              </a:spcAft>
              <a:buFont typeface="+mj-lt"/>
              <a:buAutoNum type="romanLcPeriod"/>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is incorporated in EU under one of the legal forms listed by Attachment A of Presidential Decree No. 600 of 29 September 1973 (which refers to the Attachment of EU Interest-Royalties Directive) and is subject to the taxes listed by the Attachment B of Presidential Decree No. 600 of 29 September 1973;</a:t>
            </a:r>
          </a:p>
          <a:p>
            <a:pPr marL="300038" indent="-300038" algn="just" defTabSz="685800">
              <a:lnSpc>
                <a:spcPct val="107000"/>
              </a:lnSpc>
              <a:spcBef>
                <a:spcPts val="750"/>
              </a:spcBef>
              <a:spcAft>
                <a:spcPts val="600"/>
              </a:spcAft>
              <a:buFont typeface="+mj-lt"/>
              <a:buAutoNum type="romanLcPeriod"/>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is the beneficial owner of the interests received; and</a:t>
            </a:r>
          </a:p>
          <a:p>
            <a:pPr marL="300038" indent="-300038" algn="just" defTabSz="685800">
              <a:lnSpc>
                <a:spcPct val="107000"/>
              </a:lnSpc>
              <a:spcBef>
                <a:spcPts val="750"/>
              </a:spcBef>
              <a:spcAft>
                <a:spcPts val="600"/>
              </a:spcAft>
              <a:buFont typeface="+mj-lt"/>
              <a:buAutoNum type="romanLcPeriod"/>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owns directly at least 25% of the voting rights into the Italian company paying the interest and such participation has been held for at least one year; the same applies if a third parent owns directly at least 25% of the voting rights in both the paying company and the beneficial owner of the interest. The minimum one year holding period must have elapsed prior to the interest being paid.</a:t>
            </a:r>
          </a:p>
          <a:p>
            <a:pPr marL="0" indent="0" algn="just" defTabSz="685800">
              <a:lnSpc>
                <a:spcPct val="107000"/>
              </a:lnSpc>
              <a:spcBef>
                <a:spcPts val="750"/>
              </a:spcBef>
              <a:spcAft>
                <a:spcPts val="600"/>
              </a:spcAft>
              <a:buNone/>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Specific documentation attesting the existence of the above conditions must be obtained by the Italian resident payer before the payment. At this purpose, a specific form issued by the ITA should be used and undersigned also by the tax authorities of the EU Member State where the recipient is tax resident, to acknowledge its tax residence.</a:t>
            </a:r>
          </a:p>
        </p:txBody>
      </p:sp>
    </p:spTree>
    <p:extLst>
      <p:ext uri="{BB962C8B-B14F-4D97-AF65-F5344CB8AC3E}">
        <p14:creationId xmlns:p14="http://schemas.microsoft.com/office/powerpoint/2010/main" val="141759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8"/>
        <p:cNvGrpSpPr/>
        <p:nvPr/>
      </p:nvGrpSpPr>
      <p:grpSpPr>
        <a:xfrm>
          <a:off x="0" y="0"/>
          <a:ext cx="0" cy="0"/>
          <a:chOff x="0" y="0"/>
          <a:chExt cx="0" cy="0"/>
        </a:xfrm>
      </p:grpSpPr>
      <p:sp>
        <p:nvSpPr>
          <p:cNvPr id="1789" name="Google Shape;1789;p44"/>
          <p:cNvSpPr txBox="1">
            <a:spLocks noGrp="1"/>
          </p:cNvSpPr>
          <p:nvPr>
            <p:ph type="body" idx="1"/>
          </p:nvPr>
        </p:nvSpPr>
        <p:spPr>
          <a:xfrm>
            <a:off x="719999" y="1741050"/>
            <a:ext cx="4838311" cy="2100300"/>
          </a:xfrm>
          <a:prstGeom prst="rect">
            <a:avLst/>
          </a:prstGeom>
        </p:spPr>
        <p:txBody>
          <a:bodyPr spcFirstLastPara="1" wrap="square" lIns="91425" tIns="91425" rIns="91425" bIns="91425" anchor="t" anchorCtr="0">
            <a:noAutofit/>
          </a:bodyPr>
          <a:lstStyle/>
          <a:p>
            <a:pPr algn="just"/>
            <a:r>
              <a:rPr lang="en-US" sz="1400" dirty="0">
                <a:latin typeface="Playfair Display" pitchFamily="2" charset="77"/>
              </a:rPr>
              <a:t>The notion of "true and fair view" =&gt; “image </a:t>
            </a:r>
            <a:r>
              <a:rPr lang="en-US" sz="1400" dirty="0" err="1">
                <a:latin typeface="Playfair Display" pitchFamily="2" charset="77"/>
              </a:rPr>
              <a:t>fidèle</a:t>
            </a:r>
            <a:r>
              <a:rPr lang="en-US" sz="1400" dirty="0">
                <a:latin typeface="Playfair Display" pitchFamily="2" charset="77"/>
              </a:rPr>
              <a:t>” in French</a:t>
            </a:r>
          </a:p>
          <a:p>
            <a:pPr algn="just"/>
            <a:endParaRPr lang="en-US" sz="1400" dirty="0">
              <a:latin typeface="Playfair Display" pitchFamily="2" charset="77"/>
            </a:endParaRPr>
          </a:p>
          <a:p>
            <a:pPr algn="just">
              <a:buNone/>
            </a:pPr>
            <a:r>
              <a:rPr lang="en-US" sz="1400" dirty="0">
                <a:latin typeface="Playfair Display" pitchFamily="2" charset="77"/>
              </a:rPr>
              <a:t>ANC Regulation No. </a:t>
            </a:r>
            <a:r>
              <a:rPr lang="en-US" sz="1400">
                <a:latin typeface="Playfair Display" pitchFamily="2" charset="77"/>
              </a:rPr>
              <a:t>2020-01 : </a:t>
            </a:r>
            <a:r>
              <a:rPr lang="en-US" sz="1400" dirty="0">
                <a:latin typeface="Playfair Display" pitchFamily="2" charset="77"/>
              </a:rPr>
              <a:t>the financial information objectives specific to consolidated financial statements must be taken into account.</a:t>
            </a:r>
          </a:p>
          <a:p>
            <a:pPr algn="just">
              <a:buNone/>
            </a:pPr>
            <a:endParaRPr lang="en-US" sz="1400" dirty="0">
              <a:latin typeface="Playfair Display" pitchFamily="2" charset="77"/>
            </a:endParaRPr>
          </a:p>
          <a:p>
            <a:pPr algn="just">
              <a:buNone/>
            </a:pPr>
            <a:r>
              <a:rPr lang="en-US" sz="1400" dirty="0">
                <a:latin typeface="Playfair Display" pitchFamily="2" charset="77"/>
              </a:rPr>
              <a:t>Distinction : ANC Regulation No. 2020-01 VS the repealed CRC Regulation No. 99-02 </a:t>
            </a:r>
            <a:endParaRPr lang="fr-FR" sz="1400" dirty="0">
              <a:latin typeface="Playfair Display" pitchFamily="2" charset="77"/>
            </a:endParaRPr>
          </a:p>
          <a:p>
            <a:pPr marL="0" lvl="0" indent="0" algn="l" rtl="0">
              <a:spcBef>
                <a:spcPts val="0"/>
              </a:spcBef>
              <a:spcAft>
                <a:spcPts val="0"/>
              </a:spcAft>
              <a:buNone/>
            </a:pPr>
            <a:endParaRPr sz="1400" dirty="0">
              <a:solidFill>
                <a:schemeClr val="lt1"/>
              </a:solidFill>
              <a:latin typeface="Playfair Display" pitchFamily="2" charset="77"/>
            </a:endParaRPr>
          </a:p>
        </p:txBody>
      </p:sp>
      <p:sp>
        <p:nvSpPr>
          <p:cNvPr id="1790" name="Google Shape;1790;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algn="ctr"/>
            <a:r>
              <a:rPr lang="fr-FR" sz="3600" b="1" u="sng" dirty="0"/>
              <a:t>Substance over form and the notion of true and </a:t>
            </a:r>
            <a:r>
              <a:rPr lang="fr-FR" sz="3600" b="1" u="sng" dirty="0" err="1"/>
              <a:t>fair</a:t>
            </a:r>
            <a:r>
              <a:rPr lang="fr-FR" sz="3600" b="1" u="sng" dirty="0"/>
              <a:t> </a:t>
            </a:r>
            <a:r>
              <a:rPr lang="fr-FR" sz="3600" b="1" u="sng" dirty="0" err="1"/>
              <a:t>view</a:t>
            </a:r>
            <a:r>
              <a:rPr lang="fr-FR" sz="3600" b="1" u="sng" dirty="0"/>
              <a:t> </a:t>
            </a:r>
          </a:p>
        </p:txBody>
      </p:sp>
      <p:grpSp>
        <p:nvGrpSpPr>
          <p:cNvPr id="1791" name="Google Shape;1791;p44"/>
          <p:cNvGrpSpPr/>
          <p:nvPr/>
        </p:nvGrpSpPr>
        <p:grpSpPr>
          <a:xfrm>
            <a:off x="5853251" y="3216060"/>
            <a:ext cx="2243303" cy="821277"/>
            <a:chOff x="3273725" y="3789375"/>
            <a:chExt cx="1738725" cy="636550"/>
          </a:xfrm>
        </p:grpSpPr>
        <p:sp>
          <p:nvSpPr>
            <p:cNvPr id="1792" name="Google Shape;1792;p44"/>
            <p:cNvSpPr/>
            <p:nvPr/>
          </p:nvSpPr>
          <p:spPr>
            <a:xfrm>
              <a:off x="3273725" y="4335575"/>
              <a:ext cx="1738725" cy="90350"/>
            </a:xfrm>
            <a:custGeom>
              <a:avLst/>
              <a:gdLst/>
              <a:ahLst/>
              <a:cxnLst/>
              <a:rect l="l" t="t" r="r" b="b"/>
              <a:pathLst>
                <a:path w="69549" h="3614" extrusionOk="0">
                  <a:moveTo>
                    <a:pt x="34775" y="0"/>
                  </a:moveTo>
                  <a:cubicBezTo>
                    <a:pt x="15568" y="0"/>
                    <a:pt x="0" y="812"/>
                    <a:pt x="0" y="1802"/>
                  </a:cubicBezTo>
                  <a:cubicBezTo>
                    <a:pt x="0" y="2802"/>
                    <a:pt x="15568" y="3613"/>
                    <a:pt x="34775" y="3613"/>
                  </a:cubicBezTo>
                  <a:cubicBezTo>
                    <a:pt x="53982" y="3613"/>
                    <a:pt x="69549" y="2802"/>
                    <a:pt x="69549" y="1802"/>
                  </a:cubicBezTo>
                  <a:cubicBezTo>
                    <a:pt x="69549" y="812"/>
                    <a:pt x="53982" y="0"/>
                    <a:pt x="34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4"/>
            <p:cNvSpPr/>
            <p:nvPr/>
          </p:nvSpPr>
          <p:spPr>
            <a:xfrm>
              <a:off x="3427375" y="4089575"/>
              <a:ext cx="811850" cy="300450"/>
            </a:xfrm>
            <a:custGeom>
              <a:avLst/>
              <a:gdLst/>
              <a:ahLst/>
              <a:cxnLst/>
              <a:rect l="l" t="t" r="r" b="b"/>
              <a:pathLst>
                <a:path w="32474" h="12018" extrusionOk="0">
                  <a:moveTo>
                    <a:pt x="1402" y="1"/>
                  </a:moveTo>
                  <a:cubicBezTo>
                    <a:pt x="1" y="4006"/>
                    <a:pt x="1" y="8012"/>
                    <a:pt x="1402" y="12017"/>
                  </a:cubicBezTo>
                  <a:lnTo>
                    <a:pt x="32474" y="12017"/>
                  </a:lnTo>
                  <a:lnTo>
                    <a:pt x="324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4"/>
            <p:cNvSpPr/>
            <p:nvPr/>
          </p:nvSpPr>
          <p:spPr>
            <a:xfrm>
              <a:off x="3427375" y="4089575"/>
              <a:ext cx="79875" cy="300450"/>
            </a:xfrm>
            <a:custGeom>
              <a:avLst/>
              <a:gdLst/>
              <a:ahLst/>
              <a:cxnLst/>
              <a:rect l="l" t="t" r="r" b="b"/>
              <a:pathLst>
                <a:path w="3195" h="12018" extrusionOk="0">
                  <a:moveTo>
                    <a:pt x="1402" y="1"/>
                  </a:moveTo>
                  <a:cubicBezTo>
                    <a:pt x="1" y="4006"/>
                    <a:pt x="1" y="8012"/>
                    <a:pt x="1402" y="12017"/>
                  </a:cubicBezTo>
                  <a:lnTo>
                    <a:pt x="3088" y="12017"/>
                  </a:lnTo>
                  <a:cubicBezTo>
                    <a:pt x="1848" y="8012"/>
                    <a:pt x="1883" y="4006"/>
                    <a:pt x="3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4"/>
            <p:cNvSpPr/>
            <p:nvPr/>
          </p:nvSpPr>
          <p:spPr>
            <a:xfrm>
              <a:off x="3492725" y="4089575"/>
              <a:ext cx="46200" cy="300450"/>
            </a:xfrm>
            <a:custGeom>
              <a:avLst/>
              <a:gdLst/>
              <a:ahLst/>
              <a:cxnLst/>
              <a:rect l="l" t="t" r="r" b="b"/>
              <a:pathLst>
                <a:path w="1848" h="12018" extrusionOk="0">
                  <a:moveTo>
                    <a:pt x="1393" y="1"/>
                  </a:moveTo>
                  <a:cubicBezTo>
                    <a:pt x="1" y="4006"/>
                    <a:pt x="1" y="8012"/>
                    <a:pt x="1393" y="12017"/>
                  </a:cubicBezTo>
                  <a:lnTo>
                    <a:pt x="1847" y="12017"/>
                  </a:lnTo>
                  <a:cubicBezTo>
                    <a:pt x="509" y="8012"/>
                    <a:pt x="491" y="4006"/>
                    <a:pt x="1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4"/>
            <p:cNvSpPr/>
            <p:nvPr/>
          </p:nvSpPr>
          <p:spPr>
            <a:xfrm>
              <a:off x="4076400" y="4089575"/>
              <a:ext cx="45950" cy="300450"/>
            </a:xfrm>
            <a:custGeom>
              <a:avLst/>
              <a:gdLst/>
              <a:ahLst/>
              <a:cxnLst/>
              <a:rect l="l" t="t" r="r" b="b"/>
              <a:pathLst>
                <a:path w="1838" h="12018" extrusionOk="0">
                  <a:moveTo>
                    <a:pt x="1392" y="1"/>
                  </a:moveTo>
                  <a:cubicBezTo>
                    <a:pt x="0" y="4006"/>
                    <a:pt x="0" y="8012"/>
                    <a:pt x="1392" y="12017"/>
                  </a:cubicBezTo>
                  <a:lnTo>
                    <a:pt x="1838" y="12017"/>
                  </a:lnTo>
                  <a:cubicBezTo>
                    <a:pt x="500" y="8012"/>
                    <a:pt x="491" y="4006"/>
                    <a:pt x="1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4"/>
            <p:cNvSpPr/>
            <p:nvPr/>
          </p:nvSpPr>
          <p:spPr>
            <a:xfrm>
              <a:off x="4187025" y="4357200"/>
              <a:ext cx="650575" cy="32825"/>
            </a:xfrm>
            <a:custGeom>
              <a:avLst/>
              <a:gdLst/>
              <a:ahLst/>
              <a:cxnLst/>
              <a:rect l="l" t="t" r="r" b="b"/>
              <a:pathLst>
                <a:path w="26023" h="1313" extrusionOk="0">
                  <a:moveTo>
                    <a:pt x="0" y="1"/>
                  </a:moveTo>
                  <a:lnTo>
                    <a:pt x="0" y="1312"/>
                  </a:lnTo>
                  <a:lnTo>
                    <a:pt x="26023" y="1312"/>
                  </a:lnTo>
                  <a:lnTo>
                    <a:pt x="26023" y="1"/>
                  </a:lnTo>
                  <a:close/>
                </a:path>
              </a:pathLst>
            </a:custGeom>
            <a:solidFill>
              <a:srgbClr val="FF9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4"/>
            <p:cNvSpPr/>
            <p:nvPr/>
          </p:nvSpPr>
          <p:spPr>
            <a:xfrm>
              <a:off x="4196825" y="4122350"/>
              <a:ext cx="619150" cy="234875"/>
            </a:xfrm>
            <a:custGeom>
              <a:avLst/>
              <a:gdLst/>
              <a:ahLst/>
              <a:cxnLst/>
              <a:rect l="l" t="t" r="r" b="b"/>
              <a:pathLst>
                <a:path w="24766" h="9395" extrusionOk="0">
                  <a:moveTo>
                    <a:pt x="1062" y="1"/>
                  </a:moveTo>
                  <a:cubicBezTo>
                    <a:pt x="1" y="3132"/>
                    <a:pt x="1" y="6263"/>
                    <a:pt x="1062" y="9395"/>
                  </a:cubicBezTo>
                  <a:lnTo>
                    <a:pt x="24765" y="9395"/>
                  </a:lnTo>
                  <a:cubicBezTo>
                    <a:pt x="24578" y="8904"/>
                    <a:pt x="24426" y="8405"/>
                    <a:pt x="24301" y="7905"/>
                  </a:cubicBezTo>
                  <a:cubicBezTo>
                    <a:pt x="24293" y="7851"/>
                    <a:pt x="24275" y="7789"/>
                    <a:pt x="24266" y="7735"/>
                  </a:cubicBezTo>
                  <a:cubicBezTo>
                    <a:pt x="24150" y="7272"/>
                    <a:pt x="24070" y="6808"/>
                    <a:pt x="24007" y="6344"/>
                  </a:cubicBezTo>
                  <a:cubicBezTo>
                    <a:pt x="23998" y="6290"/>
                    <a:pt x="23989" y="6237"/>
                    <a:pt x="23989" y="6174"/>
                  </a:cubicBezTo>
                  <a:cubicBezTo>
                    <a:pt x="23927" y="5710"/>
                    <a:pt x="23900" y="5246"/>
                    <a:pt x="23900" y="4783"/>
                  </a:cubicBezTo>
                  <a:cubicBezTo>
                    <a:pt x="23900" y="4729"/>
                    <a:pt x="23900" y="4676"/>
                    <a:pt x="23900" y="4613"/>
                  </a:cubicBezTo>
                  <a:cubicBezTo>
                    <a:pt x="23900" y="4149"/>
                    <a:pt x="23927" y="3685"/>
                    <a:pt x="23989" y="3221"/>
                  </a:cubicBezTo>
                  <a:cubicBezTo>
                    <a:pt x="23989" y="3168"/>
                    <a:pt x="23998" y="3114"/>
                    <a:pt x="24007" y="3052"/>
                  </a:cubicBezTo>
                  <a:cubicBezTo>
                    <a:pt x="24070" y="2588"/>
                    <a:pt x="24150" y="2124"/>
                    <a:pt x="24266" y="1660"/>
                  </a:cubicBezTo>
                  <a:cubicBezTo>
                    <a:pt x="24275" y="1607"/>
                    <a:pt x="24293" y="1544"/>
                    <a:pt x="24301" y="1491"/>
                  </a:cubicBezTo>
                  <a:cubicBezTo>
                    <a:pt x="24426" y="991"/>
                    <a:pt x="24578" y="492"/>
                    <a:pt x="24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4"/>
            <p:cNvSpPr/>
            <p:nvPr/>
          </p:nvSpPr>
          <p:spPr>
            <a:xfrm>
              <a:off x="4223375" y="4122350"/>
              <a:ext cx="592600" cy="234875"/>
            </a:xfrm>
            <a:custGeom>
              <a:avLst/>
              <a:gdLst/>
              <a:ahLst/>
              <a:cxnLst/>
              <a:rect l="l" t="t" r="r" b="b"/>
              <a:pathLst>
                <a:path w="23704" h="9395" extrusionOk="0">
                  <a:moveTo>
                    <a:pt x="0" y="1"/>
                  </a:moveTo>
                  <a:cubicBezTo>
                    <a:pt x="0" y="1"/>
                    <a:pt x="13301" y="3141"/>
                    <a:pt x="20019" y="9395"/>
                  </a:cubicBezTo>
                  <a:lnTo>
                    <a:pt x="23703" y="9395"/>
                  </a:lnTo>
                  <a:cubicBezTo>
                    <a:pt x="23516" y="8904"/>
                    <a:pt x="23364" y="8405"/>
                    <a:pt x="23239" y="7905"/>
                  </a:cubicBezTo>
                  <a:cubicBezTo>
                    <a:pt x="23231" y="7851"/>
                    <a:pt x="23213" y="7789"/>
                    <a:pt x="23204" y="7735"/>
                  </a:cubicBezTo>
                  <a:cubicBezTo>
                    <a:pt x="23088" y="7272"/>
                    <a:pt x="23008" y="6808"/>
                    <a:pt x="22945" y="6344"/>
                  </a:cubicBezTo>
                  <a:cubicBezTo>
                    <a:pt x="22936" y="6290"/>
                    <a:pt x="22927" y="6237"/>
                    <a:pt x="22927" y="6174"/>
                  </a:cubicBezTo>
                  <a:cubicBezTo>
                    <a:pt x="22865" y="5710"/>
                    <a:pt x="22838" y="5246"/>
                    <a:pt x="22838" y="4783"/>
                  </a:cubicBezTo>
                  <a:cubicBezTo>
                    <a:pt x="22838" y="4729"/>
                    <a:pt x="22838" y="4676"/>
                    <a:pt x="22838" y="4613"/>
                  </a:cubicBezTo>
                  <a:cubicBezTo>
                    <a:pt x="22838" y="4149"/>
                    <a:pt x="22865" y="3685"/>
                    <a:pt x="22927" y="3221"/>
                  </a:cubicBezTo>
                  <a:cubicBezTo>
                    <a:pt x="22927" y="3168"/>
                    <a:pt x="22936" y="3114"/>
                    <a:pt x="22945" y="3052"/>
                  </a:cubicBezTo>
                  <a:cubicBezTo>
                    <a:pt x="23008" y="2588"/>
                    <a:pt x="23088" y="2124"/>
                    <a:pt x="23204" y="1660"/>
                  </a:cubicBezTo>
                  <a:cubicBezTo>
                    <a:pt x="23213" y="1607"/>
                    <a:pt x="23231" y="1544"/>
                    <a:pt x="23239" y="1491"/>
                  </a:cubicBezTo>
                  <a:cubicBezTo>
                    <a:pt x="23364" y="991"/>
                    <a:pt x="23516" y="492"/>
                    <a:pt x="2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4"/>
            <p:cNvSpPr/>
            <p:nvPr/>
          </p:nvSpPr>
          <p:spPr>
            <a:xfrm>
              <a:off x="3591525" y="4169650"/>
              <a:ext cx="91250" cy="146100"/>
            </a:xfrm>
            <a:custGeom>
              <a:avLst/>
              <a:gdLst/>
              <a:ahLst/>
              <a:cxnLst/>
              <a:rect l="l" t="t" r="r" b="b"/>
              <a:pathLst>
                <a:path w="3650" h="5844" extrusionOk="0">
                  <a:moveTo>
                    <a:pt x="1" y="0"/>
                  </a:moveTo>
                  <a:lnTo>
                    <a:pt x="1" y="5843"/>
                  </a:lnTo>
                  <a:lnTo>
                    <a:pt x="3650" y="5843"/>
                  </a:lnTo>
                  <a:lnTo>
                    <a:pt x="3650" y="4737"/>
                  </a:lnTo>
                  <a:lnTo>
                    <a:pt x="1330" y="4737"/>
                  </a:lnTo>
                  <a:lnTo>
                    <a:pt x="13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4"/>
            <p:cNvSpPr/>
            <p:nvPr/>
          </p:nvSpPr>
          <p:spPr>
            <a:xfrm>
              <a:off x="3693000" y="4169650"/>
              <a:ext cx="133400" cy="146100"/>
            </a:xfrm>
            <a:custGeom>
              <a:avLst/>
              <a:gdLst/>
              <a:ahLst/>
              <a:cxnLst/>
              <a:rect l="l" t="t" r="r" b="b"/>
              <a:pathLst>
                <a:path w="5336" h="5844" extrusionOk="0">
                  <a:moveTo>
                    <a:pt x="2606" y="990"/>
                  </a:moveTo>
                  <a:cubicBezTo>
                    <a:pt x="2695" y="1338"/>
                    <a:pt x="2802" y="1775"/>
                    <a:pt x="2900" y="2123"/>
                  </a:cubicBezTo>
                  <a:lnTo>
                    <a:pt x="3266" y="3354"/>
                  </a:lnTo>
                  <a:lnTo>
                    <a:pt x="1972" y="3354"/>
                  </a:lnTo>
                  <a:lnTo>
                    <a:pt x="2320" y="2123"/>
                  </a:lnTo>
                  <a:cubicBezTo>
                    <a:pt x="2419" y="1784"/>
                    <a:pt x="2508" y="1338"/>
                    <a:pt x="2588" y="990"/>
                  </a:cubicBezTo>
                  <a:close/>
                  <a:moveTo>
                    <a:pt x="1785" y="0"/>
                  </a:moveTo>
                  <a:lnTo>
                    <a:pt x="1" y="5843"/>
                  </a:lnTo>
                  <a:lnTo>
                    <a:pt x="1366" y="5843"/>
                  </a:lnTo>
                  <a:lnTo>
                    <a:pt x="1785" y="4345"/>
                  </a:lnTo>
                  <a:lnTo>
                    <a:pt x="3462" y="4345"/>
                  </a:lnTo>
                  <a:lnTo>
                    <a:pt x="3908" y="5843"/>
                  </a:lnTo>
                  <a:lnTo>
                    <a:pt x="5336" y="5843"/>
                  </a:lnTo>
                  <a:lnTo>
                    <a:pt x="35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4"/>
            <p:cNvSpPr/>
            <p:nvPr/>
          </p:nvSpPr>
          <p:spPr>
            <a:xfrm>
              <a:off x="3821925" y="4169650"/>
              <a:ext cx="186475" cy="146100"/>
            </a:xfrm>
            <a:custGeom>
              <a:avLst/>
              <a:gdLst/>
              <a:ahLst/>
              <a:cxnLst/>
              <a:rect l="l" t="t" r="r" b="b"/>
              <a:pathLst>
                <a:path w="7459" h="5844" extrusionOk="0">
                  <a:moveTo>
                    <a:pt x="0" y="0"/>
                  </a:moveTo>
                  <a:lnTo>
                    <a:pt x="1392" y="5843"/>
                  </a:lnTo>
                  <a:lnTo>
                    <a:pt x="2837" y="5843"/>
                  </a:lnTo>
                  <a:lnTo>
                    <a:pt x="3390" y="3337"/>
                  </a:lnTo>
                  <a:cubicBezTo>
                    <a:pt x="3533" y="2739"/>
                    <a:pt x="3622" y="2186"/>
                    <a:pt x="3729" y="1526"/>
                  </a:cubicBezTo>
                  <a:lnTo>
                    <a:pt x="3747" y="1526"/>
                  </a:lnTo>
                  <a:cubicBezTo>
                    <a:pt x="3818" y="2195"/>
                    <a:pt x="3917" y="2739"/>
                    <a:pt x="4024" y="3337"/>
                  </a:cubicBezTo>
                  <a:lnTo>
                    <a:pt x="4523" y="5843"/>
                  </a:lnTo>
                  <a:lnTo>
                    <a:pt x="5951" y="5843"/>
                  </a:lnTo>
                  <a:lnTo>
                    <a:pt x="7458" y="0"/>
                  </a:lnTo>
                  <a:lnTo>
                    <a:pt x="6111" y="0"/>
                  </a:lnTo>
                  <a:lnTo>
                    <a:pt x="5638" y="2400"/>
                  </a:lnTo>
                  <a:cubicBezTo>
                    <a:pt x="5513" y="3087"/>
                    <a:pt x="5389" y="3774"/>
                    <a:pt x="5299" y="4425"/>
                  </a:cubicBezTo>
                  <a:lnTo>
                    <a:pt x="5282" y="4425"/>
                  </a:lnTo>
                  <a:cubicBezTo>
                    <a:pt x="5192" y="3774"/>
                    <a:pt x="5103" y="3149"/>
                    <a:pt x="4969" y="2462"/>
                  </a:cubicBezTo>
                  <a:lnTo>
                    <a:pt x="4505" y="0"/>
                  </a:lnTo>
                  <a:lnTo>
                    <a:pt x="3096" y="0"/>
                  </a:lnTo>
                  <a:lnTo>
                    <a:pt x="2605" y="2400"/>
                  </a:lnTo>
                  <a:cubicBezTo>
                    <a:pt x="2454" y="3114"/>
                    <a:pt x="2320" y="3818"/>
                    <a:pt x="2222" y="4452"/>
                  </a:cubicBezTo>
                  <a:lnTo>
                    <a:pt x="2204" y="4452"/>
                  </a:lnTo>
                  <a:cubicBezTo>
                    <a:pt x="2106" y="3863"/>
                    <a:pt x="1990" y="3105"/>
                    <a:pt x="1856" y="2418"/>
                  </a:cubicBezTo>
                  <a:lnTo>
                    <a:pt x="14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4"/>
            <p:cNvSpPr/>
            <p:nvPr/>
          </p:nvSpPr>
          <p:spPr>
            <a:xfrm>
              <a:off x="4148425" y="4089575"/>
              <a:ext cx="689175" cy="300450"/>
            </a:xfrm>
            <a:custGeom>
              <a:avLst/>
              <a:gdLst/>
              <a:ahLst/>
              <a:cxnLst/>
              <a:rect l="l" t="t" r="r" b="b"/>
              <a:pathLst>
                <a:path w="27567" h="12018" extrusionOk="0">
                  <a:moveTo>
                    <a:pt x="1803" y="1"/>
                  </a:moveTo>
                  <a:cubicBezTo>
                    <a:pt x="1803" y="1"/>
                    <a:pt x="215" y="2159"/>
                    <a:pt x="108" y="5835"/>
                  </a:cubicBezTo>
                  <a:cubicBezTo>
                    <a:pt x="1" y="9510"/>
                    <a:pt x="1044" y="12017"/>
                    <a:pt x="1044" y="12017"/>
                  </a:cubicBezTo>
                  <a:lnTo>
                    <a:pt x="27567" y="12017"/>
                  </a:lnTo>
                  <a:lnTo>
                    <a:pt x="27567" y="10706"/>
                  </a:lnTo>
                  <a:lnTo>
                    <a:pt x="2998" y="10706"/>
                  </a:lnTo>
                  <a:cubicBezTo>
                    <a:pt x="2998" y="10706"/>
                    <a:pt x="2115" y="7976"/>
                    <a:pt x="2195" y="5799"/>
                  </a:cubicBezTo>
                  <a:cubicBezTo>
                    <a:pt x="2284" y="3622"/>
                    <a:pt x="2704" y="1740"/>
                    <a:pt x="2998" y="1312"/>
                  </a:cubicBezTo>
                  <a:lnTo>
                    <a:pt x="27567" y="1312"/>
                  </a:lnTo>
                  <a:lnTo>
                    <a:pt x="27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4"/>
            <p:cNvSpPr/>
            <p:nvPr/>
          </p:nvSpPr>
          <p:spPr>
            <a:xfrm>
              <a:off x="4113650" y="4089575"/>
              <a:ext cx="79850" cy="300450"/>
            </a:xfrm>
            <a:custGeom>
              <a:avLst/>
              <a:gdLst/>
              <a:ahLst/>
              <a:cxnLst/>
              <a:rect l="l" t="t" r="r" b="b"/>
              <a:pathLst>
                <a:path w="3194" h="12018" extrusionOk="0">
                  <a:moveTo>
                    <a:pt x="1392" y="1"/>
                  </a:moveTo>
                  <a:cubicBezTo>
                    <a:pt x="0" y="4006"/>
                    <a:pt x="0" y="8012"/>
                    <a:pt x="1392" y="12017"/>
                  </a:cubicBezTo>
                  <a:lnTo>
                    <a:pt x="3078" y="12017"/>
                  </a:lnTo>
                  <a:cubicBezTo>
                    <a:pt x="1847" y="8012"/>
                    <a:pt x="1882" y="4006"/>
                    <a:pt x="31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4"/>
            <p:cNvSpPr/>
            <p:nvPr/>
          </p:nvSpPr>
          <p:spPr>
            <a:xfrm>
              <a:off x="3602250" y="3789375"/>
              <a:ext cx="811825" cy="300225"/>
            </a:xfrm>
            <a:custGeom>
              <a:avLst/>
              <a:gdLst/>
              <a:ahLst/>
              <a:cxnLst/>
              <a:rect l="l" t="t" r="r" b="b"/>
              <a:pathLst>
                <a:path w="32473" h="12009" extrusionOk="0">
                  <a:moveTo>
                    <a:pt x="1392" y="1"/>
                  </a:moveTo>
                  <a:cubicBezTo>
                    <a:pt x="0" y="4006"/>
                    <a:pt x="0" y="8003"/>
                    <a:pt x="1392" y="12009"/>
                  </a:cubicBezTo>
                  <a:lnTo>
                    <a:pt x="32473" y="12009"/>
                  </a:lnTo>
                  <a:lnTo>
                    <a:pt x="32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4"/>
            <p:cNvSpPr/>
            <p:nvPr/>
          </p:nvSpPr>
          <p:spPr>
            <a:xfrm>
              <a:off x="3602250" y="3789375"/>
              <a:ext cx="79850" cy="300225"/>
            </a:xfrm>
            <a:custGeom>
              <a:avLst/>
              <a:gdLst/>
              <a:ahLst/>
              <a:cxnLst/>
              <a:rect l="l" t="t" r="r" b="b"/>
              <a:pathLst>
                <a:path w="3194" h="12009" extrusionOk="0">
                  <a:moveTo>
                    <a:pt x="1392" y="1"/>
                  </a:moveTo>
                  <a:cubicBezTo>
                    <a:pt x="0" y="4006"/>
                    <a:pt x="0" y="8003"/>
                    <a:pt x="1392" y="12009"/>
                  </a:cubicBezTo>
                  <a:lnTo>
                    <a:pt x="3087" y="12009"/>
                  </a:lnTo>
                  <a:cubicBezTo>
                    <a:pt x="1847" y="8003"/>
                    <a:pt x="1882" y="4006"/>
                    <a:pt x="3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4"/>
            <p:cNvSpPr/>
            <p:nvPr/>
          </p:nvSpPr>
          <p:spPr>
            <a:xfrm>
              <a:off x="4371675" y="3821950"/>
              <a:ext cx="619150" cy="235100"/>
            </a:xfrm>
            <a:custGeom>
              <a:avLst/>
              <a:gdLst/>
              <a:ahLst/>
              <a:cxnLst/>
              <a:rect l="l" t="t" r="r" b="b"/>
              <a:pathLst>
                <a:path w="24766" h="9404" extrusionOk="0">
                  <a:moveTo>
                    <a:pt x="1062" y="0"/>
                  </a:moveTo>
                  <a:cubicBezTo>
                    <a:pt x="1" y="3132"/>
                    <a:pt x="1" y="6272"/>
                    <a:pt x="1062" y="9403"/>
                  </a:cubicBezTo>
                  <a:lnTo>
                    <a:pt x="24765" y="9403"/>
                  </a:lnTo>
                  <a:cubicBezTo>
                    <a:pt x="24578" y="8904"/>
                    <a:pt x="24426" y="8404"/>
                    <a:pt x="24302" y="7904"/>
                  </a:cubicBezTo>
                  <a:cubicBezTo>
                    <a:pt x="24284" y="7851"/>
                    <a:pt x="24275" y="7797"/>
                    <a:pt x="24266" y="7744"/>
                  </a:cubicBezTo>
                  <a:cubicBezTo>
                    <a:pt x="24150" y="7280"/>
                    <a:pt x="24061" y="6816"/>
                    <a:pt x="24007" y="6343"/>
                  </a:cubicBezTo>
                  <a:cubicBezTo>
                    <a:pt x="23998" y="6290"/>
                    <a:pt x="23989" y="6236"/>
                    <a:pt x="23989" y="6183"/>
                  </a:cubicBezTo>
                  <a:cubicBezTo>
                    <a:pt x="23927" y="5719"/>
                    <a:pt x="23900" y="5255"/>
                    <a:pt x="23900" y="4782"/>
                  </a:cubicBezTo>
                  <a:cubicBezTo>
                    <a:pt x="23900" y="4728"/>
                    <a:pt x="23900" y="4675"/>
                    <a:pt x="23900" y="4621"/>
                  </a:cubicBezTo>
                  <a:cubicBezTo>
                    <a:pt x="23900" y="4158"/>
                    <a:pt x="23927" y="3685"/>
                    <a:pt x="23989" y="3221"/>
                  </a:cubicBezTo>
                  <a:cubicBezTo>
                    <a:pt x="23989" y="3167"/>
                    <a:pt x="23998" y="3114"/>
                    <a:pt x="24007" y="3060"/>
                  </a:cubicBezTo>
                  <a:cubicBezTo>
                    <a:pt x="24061" y="2587"/>
                    <a:pt x="24150" y="2124"/>
                    <a:pt x="24266" y="1660"/>
                  </a:cubicBezTo>
                  <a:cubicBezTo>
                    <a:pt x="24275" y="1606"/>
                    <a:pt x="24284" y="1553"/>
                    <a:pt x="24302" y="1499"/>
                  </a:cubicBezTo>
                  <a:cubicBezTo>
                    <a:pt x="24426" y="1000"/>
                    <a:pt x="24578" y="500"/>
                    <a:pt x="24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4"/>
            <p:cNvSpPr/>
            <p:nvPr/>
          </p:nvSpPr>
          <p:spPr>
            <a:xfrm>
              <a:off x="4398225" y="3821950"/>
              <a:ext cx="592600" cy="235100"/>
            </a:xfrm>
            <a:custGeom>
              <a:avLst/>
              <a:gdLst/>
              <a:ahLst/>
              <a:cxnLst/>
              <a:rect l="l" t="t" r="r" b="b"/>
              <a:pathLst>
                <a:path w="23704" h="9404" extrusionOk="0">
                  <a:moveTo>
                    <a:pt x="0" y="0"/>
                  </a:moveTo>
                  <a:cubicBezTo>
                    <a:pt x="0" y="0"/>
                    <a:pt x="13302" y="3141"/>
                    <a:pt x="20019" y="9403"/>
                  </a:cubicBezTo>
                  <a:lnTo>
                    <a:pt x="23703" y="9403"/>
                  </a:lnTo>
                  <a:cubicBezTo>
                    <a:pt x="23516" y="8904"/>
                    <a:pt x="23364" y="8404"/>
                    <a:pt x="23240" y="7904"/>
                  </a:cubicBezTo>
                  <a:cubicBezTo>
                    <a:pt x="23222" y="7851"/>
                    <a:pt x="23213" y="7797"/>
                    <a:pt x="23204" y="7744"/>
                  </a:cubicBezTo>
                  <a:cubicBezTo>
                    <a:pt x="23088" y="7280"/>
                    <a:pt x="22999" y="6816"/>
                    <a:pt x="22945" y="6343"/>
                  </a:cubicBezTo>
                  <a:cubicBezTo>
                    <a:pt x="22936" y="6290"/>
                    <a:pt x="22927" y="6236"/>
                    <a:pt x="22927" y="6183"/>
                  </a:cubicBezTo>
                  <a:cubicBezTo>
                    <a:pt x="22865" y="5719"/>
                    <a:pt x="22838" y="5255"/>
                    <a:pt x="22838" y="4782"/>
                  </a:cubicBezTo>
                  <a:cubicBezTo>
                    <a:pt x="22838" y="4728"/>
                    <a:pt x="22838" y="4675"/>
                    <a:pt x="22838" y="4621"/>
                  </a:cubicBezTo>
                  <a:cubicBezTo>
                    <a:pt x="22838" y="4158"/>
                    <a:pt x="22865" y="3685"/>
                    <a:pt x="22927" y="3221"/>
                  </a:cubicBezTo>
                  <a:cubicBezTo>
                    <a:pt x="22927" y="3167"/>
                    <a:pt x="22936" y="3114"/>
                    <a:pt x="22945" y="3060"/>
                  </a:cubicBezTo>
                  <a:cubicBezTo>
                    <a:pt x="22999" y="2587"/>
                    <a:pt x="23088" y="2124"/>
                    <a:pt x="23204" y="1660"/>
                  </a:cubicBezTo>
                  <a:cubicBezTo>
                    <a:pt x="23213" y="1606"/>
                    <a:pt x="23222" y="1553"/>
                    <a:pt x="23240" y="1499"/>
                  </a:cubicBezTo>
                  <a:cubicBezTo>
                    <a:pt x="23364" y="1000"/>
                    <a:pt x="23516" y="500"/>
                    <a:pt x="237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4"/>
            <p:cNvSpPr/>
            <p:nvPr/>
          </p:nvSpPr>
          <p:spPr>
            <a:xfrm>
              <a:off x="4323275" y="3789375"/>
              <a:ext cx="689175" cy="300225"/>
            </a:xfrm>
            <a:custGeom>
              <a:avLst/>
              <a:gdLst/>
              <a:ahLst/>
              <a:cxnLst/>
              <a:rect l="l" t="t" r="r" b="b"/>
              <a:pathLst>
                <a:path w="27567" h="12009" extrusionOk="0">
                  <a:moveTo>
                    <a:pt x="1803" y="1"/>
                  </a:moveTo>
                  <a:cubicBezTo>
                    <a:pt x="1803" y="1"/>
                    <a:pt x="215" y="2151"/>
                    <a:pt x="108" y="5826"/>
                  </a:cubicBezTo>
                  <a:cubicBezTo>
                    <a:pt x="1" y="9511"/>
                    <a:pt x="1045" y="12009"/>
                    <a:pt x="1045" y="12009"/>
                  </a:cubicBezTo>
                  <a:lnTo>
                    <a:pt x="27567" y="12009"/>
                  </a:lnTo>
                  <a:lnTo>
                    <a:pt x="27567" y="10706"/>
                  </a:lnTo>
                  <a:lnTo>
                    <a:pt x="2998" y="10706"/>
                  </a:lnTo>
                  <a:cubicBezTo>
                    <a:pt x="2998" y="10706"/>
                    <a:pt x="2115" y="7976"/>
                    <a:pt x="2195" y="5800"/>
                  </a:cubicBezTo>
                  <a:cubicBezTo>
                    <a:pt x="2285" y="3623"/>
                    <a:pt x="2704" y="1740"/>
                    <a:pt x="2998" y="1303"/>
                  </a:cubicBezTo>
                  <a:lnTo>
                    <a:pt x="27567" y="1303"/>
                  </a:lnTo>
                  <a:lnTo>
                    <a:pt x="275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4"/>
            <p:cNvSpPr/>
            <p:nvPr/>
          </p:nvSpPr>
          <p:spPr>
            <a:xfrm>
              <a:off x="4288500" y="3789375"/>
              <a:ext cx="79850" cy="300225"/>
            </a:xfrm>
            <a:custGeom>
              <a:avLst/>
              <a:gdLst/>
              <a:ahLst/>
              <a:cxnLst/>
              <a:rect l="l" t="t" r="r" b="b"/>
              <a:pathLst>
                <a:path w="3194" h="12009" extrusionOk="0">
                  <a:moveTo>
                    <a:pt x="1392" y="1"/>
                  </a:moveTo>
                  <a:cubicBezTo>
                    <a:pt x="0" y="4006"/>
                    <a:pt x="0" y="8003"/>
                    <a:pt x="1392" y="12009"/>
                  </a:cubicBezTo>
                  <a:lnTo>
                    <a:pt x="3078" y="12009"/>
                  </a:lnTo>
                  <a:cubicBezTo>
                    <a:pt x="1847" y="8003"/>
                    <a:pt x="1882" y="4006"/>
                    <a:pt x="3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4"/>
            <p:cNvSpPr/>
            <p:nvPr/>
          </p:nvSpPr>
          <p:spPr>
            <a:xfrm>
              <a:off x="4447275" y="3859425"/>
              <a:ext cx="531950" cy="4025"/>
            </a:xfrm>
            <a:custGeom>
              <a:avLst/>
              <a:gdLst/>
              <a:ahLst/>
              <a:cxnLst/>
              <a:rect l="l" t="t" r="r" b="b"/>
              <a:pathLst>
                <a:path w="21278" h="161" extrusionOk="0">
                  <a:moveTo>
                    <a:pt x="90" y="0"/>
                  </a:moveTo>
                  <a:cubicBezTo>
                    <a:pt x="45" y="0"/>
                    <a:pt x="1" y="36"/>
                    <a:pt x="1" y="80"/>
                  </a:cubicBezTo>
                  <a:cubicBezTo>
                    <a:pt x="1" y="125"/>
                    <a:pt x="45" y="161"/>
                    <a:pt x="90" y="161"/>
                  </a:cubicBezTo>
                  <a:lnTo>
                    <a:pt x="21242" y="161"/>
                  </a:lnTo>
                  <a:cubicBezTo>
                    <a:pt x="21251" y="107"/>
                    <a:pt x="21260" y="54"/>
                    <a:pt x="21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4"/>
            <p:cNvSpPr/>
            <p:nvPr/>
          </p:nvSpPr>
          <p:spPr>
            <a:xfrm>
              <a:off x="4486525" y="3898450"/>
              <a:ext cx="485350" cy="4025"/>
            </a:xfrm>
            <a:custGeom>
              <a:avLst/>
              <a:gdLst/>
              <a:ahLst/>
              <a:cxnLst/>
              <a:rect l="l" t="t" r="r" b="b"/>
              <a:pathLst>
                <a:path w="19414" h="161" extrusionOk="0">
                  <a:moveTo>
                    <a:pt x="81" y="0"/>
                  </a:moveTo>
                  <a:cubicBezTo>
                    <a:pt x="37" y="0"/>
                    <a:pt x="1" y="36"/>
                    <a:pt x="1" y="81"/>
                  </a:cubicBezTo>
                  <a:cubicBezTo>
                    <a:pt x="1" y="125"/>
                    <a:pt x="37" y="161"/>
                    <a:pt x="81" y="161"/>
                  </a:cubicBezTo>
                  <a:lnTo>
                    <a:pt x="19395" y="161"/>
                  </a:lnTo>
                  <a:cubicBezTo>
                    <a:pt x="19395" y="107"/>
                    <a:pt x="19404" y="54"/>
                    <a:pt x="19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4"/>
            <p:cNvSpPr/>
            <p:nvPr/>
          </p:nvSpPr>
          <p:spPr>
            <a:xfrm>
              <a:off x="4433225" y="3937475"/>
              <a:ext cx="535975" cy="4025"/>
            </a:xfrm>
            <a:custGeom>
              <a:avLst/>
              <a:gdLst/>
              <a:ahLst/>
              <a:cxnLst/>
              <a:rect l="l" t="t" r="r" b="b"/>
              <a:pathLst>
                <a:path w="21439" h="161" extrusionOk="0">
                  <a:moveTo>
                    <a:pt x="81" y="0"/>
                  </a:moveTo>
                  <a:cubicBezTo>
                    <a:pt x="37" y="0"/>
                    <a:pt x="1" y="36"/>
                    <a:pt x="1" y="81"/>
                  </a:cubicBezTo>
                  <a:cubicBezTo>
                    <a:pt x="1" y="125"/>
                    <a:pt x="37" y="161"/>
                    <a:pt x="81" y="161"/>
                  </a:cubicBezTo>
                  <a:lnTo>
                    <a:pt x="21438" y="161"/>
                  </a:lnTo>
                  <a:cubicBezTo>
                    <a:pt x="21438" y="107"/>
                    <a:pt x="21438" y="54"/>
                    <a:pt x="21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4"/>
            <p:cNvSpPr/>
            <p:nvPr/>
          </p:nvSpPr>
          <p:spPr>
            <a:xfrm>
              <a:off x="4472475" y="3976500"/>
              <a:ext cx="499400" cy="4050"/>
            </a:xfrm>
            <a:custGeom>
              <a:avLst/>
              <a:gdLst/>
              <a:ahLst/>
              <a:cxnLst/>
              <a:rect l="l" t="t" r="r" b="b"/>
              <a:pathLst>
                <a:path w="19976" h="162" extrusionOk="0">
                  <a:moveTo>
                    <a:pt x="81" y="1"/>
                  </a:moveTo>
                  <a:cubicBezTo>
                    <a:pt x="37" y="1"/>
                    <a:pt x="1" y="36"/>
                    <a:pt x="1" y="81"/>
                  </a:cubicBezTo>
                  <a:cubicBezTo>
                    <a:pt x="1" y="125"/>
                    <a:pt x="37" y="161"/>
                    <a:pt x="81" y="161"/>
                  </a:cubicBezTo>
                  <a:lnTo>
                    <a:pt x="19975" y="161"/>
                  </a:lnTo>
                  <a:cubicBezTo>
                    <a:pt x="19966" y="108"/>
                    <a:pt x="19957" y="54"/>
                    <a:pt x="19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4"/>
            <p:cNvSpPr/>
            <p:nvPr/>
          </p:nvSpPr>
          <p:spPr>
            <a:xfrm>
              <a:off x="4447275" y="4015525"/>
              <a:ext cx="531950" cy="4050"/>
            </a:xfrm>
            <a:custGeom>
              <a:avLst/>
              <a:gdLst/>
              <a:ahLst/>
              <a:cxnLst/>
              <a:rect l="l" t="t" r="r" b="b"/>
              <a:pathLst>
                <a:path w="21278" h="162" extrusionOk="0">
                  <a:moveTo>
                    <a:pt x="90" y="1"/>
                  </a:moveTo>
                  <a:cubicBezTo>
                    <a:pt x="45" y="1"/>
                    <a:pt x="1" y="36"/>
                    <a:pt x="1" y="81"/>
                  </a:cubicBezTo>
                  <a:cubicBezTo>
                    <a:pt x="1" y="126"/>
                    <a:pt x="45" y="161"/>
                    <a:pt x="90" y="161"/>
                  </a:cubicBezTo>
                  <a:lnTo>
                    <a:pt x="21278" y="161"/>
                  </a:lnTo>
                  <a:cubicBezTo>
                    <a:pt x="21260" y="108"/>
                    <a:pt x="21251" y="54"/>
                    <a:pt x="21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4"/>
            <p:cNvSpPr/>
            <p:nvPr/>
          </p:nvSpPr>
          <p:spPr>
            <a:xfrm>
              <a:off x="4272650" y="4159600"/>
              <a:ext cx="531725" cy="4275"/>
            </a:xfrm>
            <a:custGeom>
              <a:avLst/>
              <a:gdLst/>
              <a:ahLst/>
              <a:cxnLst/>
              <a:rect l="l" t="t" r="r" b="b"/>
              <a:pathLst>
                <a:path w="21269" h="171" extrusionOk="0">
                  <a:moveTo>
                    <a:pt x="81" y="1"/>
                  </a:moveTo>
                  <a:cubicBezTo>
                    <a:pt x="36" y="1"/>
                    <a:pt x="1" y="45"/>
                    <a:pt x="1" y="90"/>
                  </a:cubicBezTo>
                  <a:cubicBezTo>
                    <a:pt x="1" y="126"/>
                    <a:pt x="36" y="170"/>
                    <a:pt x="81" y="170"/>
                  </a:cubicBezTo>
                  <a:lnTo>
                    <a:pt x="21233" y="170"/>
                  </a:lnTo>
                  <a:cubicBezTo>
                    <a:pt x="21242" y="117"/>
                    <a:pt x="21260" y="54"/>
                    <a:pt x="21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4"/>
            <p:cNvSpPr/>
            <p:nvPr/>
          </p:nvSpPr>
          <p:spPr>
            <a:xfrm>
              <a:off x="4311675" y="4198625"/>
              <a:ext cx="485350" cy="4275"/>
            </a:xfrm>
            <a:custGeom>
              <a:avLst/>
              <a:gdLst/>
              <a:ahLst/>
              <a:cxnLst/>
              <a:rect l="l" t="t" r="r" b="b"/>
              <a:pathLst>
                <a:path w="19414" h="171" extrusionOk="0">
                  <a:moveTo>
                    <a:pt x="81" y="1"/>
                  </a:moveTo>
                  <a:cubicBezTo>
                    <a:pt x="37" y="1"/>
                    <a:pt x="1" y="46"/>
                    <a:pt x="1" y="81"/>
                  </a:cubicBezTo>
                  <a:cubicBezTo>
                    <a:pt x="1" y="135"/>
                    <a:pt x="37" y="170"/>
                    <a:pt x="81" y="170"/>
                  </a:cubicBezTo>
                  <a:lnTo>
                    <a:pt x="19395" y="170"/>
                  </a:lnTo>
                  <a:cubicBezTo>
                    <a:pt x="19395" y="117"/>
                    <a:pt x="19404" y="63"/>
                    <a:pt x="19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4"/>
            <p:cNvSpPr/>
            <p:nvPr/>
          </p:nvSpPr>
          <p:spPr>
            <a:xfrm>
              <a:off x="4258375" y="4237675"/>
              <a:ext cx="535975" cy="4250"/>
            </a:xfrm>
            <a:custGeom>
              <a:avLst/>
              <a:gdLst/>
              <a:ahLst/>
              <a:cxnLst/>
              <a:rect l="l" t="t" r="r" b="b"/>
              <a:pathLst>
                <a:path w="21439" h="170" extrusionOk="0">
                  <a:moveTo>
                    <a:pt x="81" y="0"/>
                  </a:moveTo>
                  <a:cubicBezTo>
                    <a:pt x="36" y="0"/>
                    <a:pt x="1" y="45"/>
                    <a:pt x="1" y="80"/>
                  </a:cubicBezTo>
                  <a:cubicBezTo>
                    <a:pt x="1" y="134"/>
                    <a:pt x="36" y="170"/>
                    <a:pt x="81" y="170"/>
                  </a:cubicBezTo>
                  <a:lnTo>
                    <a:pt x="21438" y="170"/>
                  </a:lnTo>
                  <a:cubicBezTo>
                    <a:pt x="21438" y="116"/>
                    <a:pt x="21438" y="63"/>
                    <a:pt x="21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4"/>
            <p:cNvSpPr/>
            <p:nvPr/>
          </p:nvSpPr>
          <p:spPr>
            <a:xfrm>
              <a:off x="4297625" y="4276700"/>
              <a:ext cx="499400" cy="4250"/>
            </a:xfrm>
            <a:custGeom>
              <a:avLst/>
              <a:gdLst/>
              <a:ahLst/>
              <a:cxnLst/>
              <a:rect l="l" t="t" r="r" b="b"/>
              <a:pathLst>
                <a:path w="19976" h="170" extrusionOk="0">
                  <a:moveTo>
                    <a:pt x="81" y="0"/>
                  </a:moveTo>
                  <a:cubicBezTo>
                    <a:pt x="37" y="0"/>
                    <a:pt x="1" y="36"/>
                    <a:pt x="1" y="89"/>
                  </a:cubicBezTo>
                  <a:cubicBezTo>
                    <a:pt x="1" y="134"/>
                    <a:pt x="37" y="170"/>
                    <a:pt x="81" y="170"/>
                  </a:cubicBezTo>
                  <a:lnTo>
                    <a:pt x="19975" y="170"/>
                  </a:lnTo>
                  <a:cubicBezTo>
                    <a:pt x="19966" y="116"/>
                    <a:pt x="19957" y="63"/>
                    <a:pt x="199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4"/>
            <p:cNvSpPr/>
            <p:nvPr/>
          </p:nvSpPr>
          <p:spPr>
            <a:xfrm>
              <a:off x="4272650" y="4315725"/>
              <a:ext cx="531725" cy="4250"/>
            </a:xfrm>
            <a:custGeom>
              <a:avLst/>
              <a:gdLst/>
              <a:ahLst/>
              <a:cxnLst/>
              <a:rect l="l" t="t" r="r" b="b"/>
              <a:pathLst>
                <a:path w="21269" h="170" extrusionOk="0">
                  <a:moveTo>
                    <a:pt x="81" y="0"/>
                  </a:moveTo>
                  <a:cubicBezTo>
                    <a:pt x="36" y="0"/>
                    <a:pt x="1" y="36"/>
                    <a:pt x="1" y="90"/>
                  </a:cubicBezTo>
                  <a:cubicBezTo>
                    <a:pt x="1" y="134"/>
                    <a:pt x="36" y="170"/>
                    <a:pt x="81" y="170"/>
                  </a:cubicBezTo>
                  <a:lnTo>
                    <a:pt x="21268" y="170"/>
                  </a:lnTo>
                  <a:cubicBezTo>
                    <a:pt x="21260" y="116"/>
                    <a:pt x="21242" y="54"/>
                    <a:pt x="21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1" name="Google Shape;1821;p44"/>
          <p:cNvSpPr/>
          <p:nvPr/>
        </p:nvSpPr>
        <p:spPr>
          <a:xfrm rot="10800000">
            <a:off x="8428922" y="62"/>
            <a:ext cx="715066" cy="534723"/>
          </a:xfrm>
          <a:custGeom>
            <a:avLst/>
            <a:gdLst/>
            <a:ahLst/>
            <a:cxnLst/>
            <a:rect l="l" t="t" r="r" b="b"/>
            <a:pathLst>
              <a:path w="54357" h="47925" extrusionOk="0">
                <a:moveTo>
                  <a:pt x="0" y="0"/>
                </a:moveTo>
                <a:lnTo>
                  <a:pt x="0" y="47924"/>
                </a:lnTo>
                <a:lnTo>
                  <a:pt x="54356" y="47924"/>
                </a:lnTo>
                <a:lnTo>
                  <a:pt x="543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2" name="Google Shape;1822;p44"/>
          <p:cNvGrpSpPr/>
          <p:nvPr/>
        </p:nvGrpSpPr>
        <p:grpSpPr>
          <a:xfrm rot="10800000">
            <a:off x="8577077" y="1727818"/>
            <a:ext cx="426095" cy="1195007"/>
            <a:chOff x="268563" y="1557235"/>
            <a:chExt cx="426095" cy="1195007"/>
          </a:xfrm>
        </p:grpSpPr>
        <p:sp>
          <p:nvSpPr>
            <p:cNvPr id="1823" name="Google Shape;1823;p44"/>
            <p:cNvSpPr/>
            <p:nvPr/>
          </p:nvSpPr>
          <p:spPr>
            <a:xfrm>
              <a:off x="268563" y="1557235"/>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4"/>
            <p:cNvSpPr/>
            <p:nvPr/>
          </p:nvSpPr>
          <p:spPr>
            <a:xfrm>
              <a:off x="268563" y="1784391"/>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4"/>
            <p:cNvSpPr/>
            <p:nvPr/>
          </p:nvSpPr>
          <p:spPr>
            <a:xfrm>
              <a:off x="268563" y="2011548"/>
              <a:ext cx="59480" cy="59480"/>
            </a:xfrm>
            <a:custGeom>
              <a:avLst/>
              <a:gdLst/>
              <a:ahLst/>
              <a:cxnLst/>
              <a:rect l="l" t="t" r="r" b="b"/>
              <a:pathLst>
                <a:path w="1857" h="1857" extrusionOk="0">
                  <a:moveTo>
                    <a:pt x="1" y="1"/>
                  </a:moveTo>
                  <a:lnTo>
                    <a:pt x="1"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4"/>
            <p:cNvSpPr/>
            <p:nvPr/>
          </p:nvSpPr>
          <p:spPr>
            <a:xfrm>
              <a:off x="268563" y="2238737"/>
              <a:ext cx="59480" cy="59448"/>
            </a:xfrm>
            <a:custGeom>
              <a:avLst/>
              <a:gdLst/>
              <a:ahLst/>
              <a:cxnLst/>
              <a:rect l="l" t="t" r="r" b="b"/>
              <a:pathLst>
                <a:path w="1857" h="1856" extrusionOk="0">
                  <a:moveTo>
                    <a:pt x="1" y="0"/>
                  </a:moveTo>
                  <a:lnTo>
                    <a:pt x="1"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4"/>
            <p:cNvSpPr/>
            <p:nvPr/>
          </p:nvSpPr>
          <p:spPr>
            <a:xfrm>
              <a:off x="268563" y="2465894"/>
              <a:ext cx="59480" cy="59159"/>
            </a:xfrm>
            <a:custGeom>
              <a:avLst/>
              <a:gdLst/>
              <a:ahLst/>
              <a:cxnLst/>
              <a:rect l="l" t="t" r="r" b="b"/>
              <a:pathLst>
                <a:path w="1857" h="1847"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4"/>
            <p:cNvSpPr/>
            <p:nvPr/>
          </p:nvSpPr>
          <p:spPr>
            <a:xfrm>
              <a:off x="268563" y="2693050"/>
              <a:ext cx="59480" cy="59191"/>
            </a:xfrm>
            <a:custGeom>
              <a:avLst/>
              <a:gdLst/>
              <a:ahLst/>
              <a:cxnLst/>
              <a:rect l="l" t="t" r="r" b="b"/>
              <a:pathLst>
                <a:path w="1857" h="1848" extrusionOk="0">
                  <a:moveTo>
                    <a:pt x="1" y="0"/>
                  </a:moveTo>
                  <a:lnTo>
                    <a:pt x="1"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4"/>
            <p:cNvSpPr/>
            <p:nvPr/>
          </p:nvSpPr>
          <p:spPr>
            <a:xfrm>
              <a:off x="452030" y="1557235"/>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4"/>
            <p:cNvSpPr/>
            <p:nvPr/>
          </p:nvSpPr>
          <p:spPr>
            <a:xfrm>
              <a:off x="452030" y="1784391"/>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4"/>
            <p:cNvSpPr/>
            <p:nvPr/>
          </p:nvSpPr>
          <p:spPr>
            <a:xfrm>
              <a:off x="452030" y="2011548"/>
              <a:ext cx="59448" cy="59480"/>
            </a:xfrm>
            <a:custGeom>
              <a:avLst/>
              <a:gdLst/>
              <a:ahLst/>
              <a:cxnLst/>
              <a:rect l="l" t="t" r="r" b="b"/>
              <a:pathLst>
                <a:path w="1856" h="1857" extrusionOk="0">
                  <a:moveTo>
                    <a:pt x="0" y="1"/>
                  </a:moveTo>
                  <a:lnTo>
                    <a:pt x="0" y="1856"/>
                  </a:lnTo>
                  <a:lnTo>
                    <a:pt x="1856" y="1856"/>
                  </a:lnTo>
                  <a:lnTo>
                    <a:pt x="18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4"/>
            <p:cNvSpPr/>
            <p:nvPr/>
          </p:nvSpPr>
          <p:spPr>
            <a:xfrm>
              <a:off x="452030" y="2238737"/>
              <a:ext cx="59448" cy="59448"/>
            </a:xfrm>
            <a:custGeom>
              <a:avLst/>
              <a:gdLst/>
              <a:ahLst/>
              <a:cxnLst/>
              <a:rect l="l" t="t" r="r" b="b"/>
              <a:pathLst>
                <a:path w="1856" h="1856" extrusionOk="0">
                  <a:moveTo>
                    <a:pt x="0" y="0"/>
                  </a:moveTo>
                  <a:lnTo>
                    <a:pt x="0" y="1856"/>
                  </a:lnTo>
                  <a:lnTo>
                    <a:pt x="1856" y="1856"/>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4"/>
            <p:cNvSpPr/>
            <p:nvPr/>
          </p:nvSpPr>
          <p:spPr>
            <a:xfrm>
              <a:off x="452030" y="2465894"/>
              <a:ext cx="59448" cy="59159"/>
            </a:xfrm>
            <a:custGeom>
              <a:avLst/>
              <a:gdLst/>
              <a:ahLst/>
              <a:cxnLst/>
              <a:rect l="l" t="t" r="r" b="b"/>
              <a:pathLst>
                <a:path w="1856" h="1847"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4"/>
            <p:cNvSpPr/>
            <p:nvPr/>
          </p:nvSpPr>
          <p:spPr>
            <a:xfrm>
              <a:off x="452030" y="2693050"/>
              <a:ext cx="59448" cy="59191"/>
            </a:xfrm>
            <a:custGeom>
              <a:avLst/>
              <a:gdLst/>
              <a:ahLst/>
              <a:cxnLst/>
              <a:rect l="l" t="t" r="r" b="b"/>
              <a:pathLst>
                <a:path w="1856" h="1848" extrusionOk="0">
                  <a:moveTo>
                    <a:pt x="0" y="0"/>
                  </a:moveTo>
                  <a:lnTo>
                    <a:pt x="0" y="1847"/>
                  </a:lnTo>
                  <a:lnTo>
                    <a:pt x="1856" y="1847"/>
                  </a:lnTo>
                  <a:lnTo>
                    <a:pt x="18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4"/>
            <p:cNvSpPr/>
            <p:nvPr/>
          </p:nvSpPr>
          <p:spPr>
            <a:xfrm>
              <a:off x="635466" y="1557235"/>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4"/>
            <p:cNvSpPr/>
            <p:nvPr/>
          </p:nvSpPr>
          <p:spPr>
            <a:xfrm>
              <a:off x="635466" y="1784391"/>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4"/>
            <p:cNvSpPr/>
            <p:nvPr/>
          </p:nvSpPr>
          <p:spPr>
            <a:xfrm>
              <a:off x="635466" y="2011548"/>
              <a:ext cx="59191" cy="59480"/>
            </a:xfrm>
            <a:custGeom>
              <a:avLst/>
              <a:gdLst/>
              <a:ahLst/>
              <a:cxnLst/>
              <a:rect l="l" t="t" r="r" b="b"/>
              <a:pathLst>
                <a:path w="1848" h="1857" extrusionOk="0">
                  <a:moveTo>
                    <a:pt x="0" y="1"/>
                  </a:moveTo>
                  <a:lnTo>
                    <a:pt x="0" y="1856"/>
                  </a:lnTo>
                  <a:lnTo>
                    <a:pt x="1847" y="1856"/>
                  </a:lnTo>
                  <a:lnTo>
                    <a:pt x="18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4"/>
            <p:cNvSpPr/>
            <p:nvPr/>
          </p:nvSpPr>
          <p:spPr>
            <a:xfrm>
              <a:off x="635466" y="2238737"/>
              <a:ext cx="59191" cy="59448"/>
            </a:xfrm>
            <a:custGeom>
              <a:avLst/>
              <a:gdLst/>
              <a:ahLst/>
              <a:cxnLst/>
              <a:rect l="l" t="t" r="r" b="b"/>
              <a:pathLst>
                <a:path w="1848" h="1856" extrusionOk="0">
                  <a:moveTo>
                    <a:pt x="0" y="0"/>
                  </a:moveTo>
                  <a:lnTo>
                    <a:pt x="0" y="1856"/>
                  </a:lnTo>
                  <a:lnTo>
                    <a:pt x="1847" y="1856"/>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4"/>
            <p:cNvSpPr/>
            <p:nvPr/>
          </p:nvSpPr>
          <p:spPr>
            <a:xfrm>
              <a:off x="635466" y="2465894"/>
              <a:ext cx="59191" cy="59159"/>
            </a:xfrm>
            <a:custGeom>
              <a:avLst/>
              <a:gdLst/>
              <a:ahLst/>
              <a:cxnLst/>
              <a:rect l="l" t="t" r="r" b="b"/>
              <a:pathLst>
                <a:path w="1848" h="1847"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4"/>
            <p:cNvSpPr/>
            <p:nvPr/>
          </p:nvSpPr>
          <p:spPr>
            <a:xfrm>
              <a:off x="635466" y="2693050"/>
              <a:ext cx="59191" cy="59191"/>
            </a:xfrm>
            <a:custGeom>
              <a:avLst/>
              <a:gdLst/>
              <a:ahLst/>
              <a:cxnLst/>
              <a:rect l="l" t="t" r="r" b="b"/>
              <a:pathLst>
                <a:path w="1848" h="1848" extrusionOk="0">
                  <a:moveTo>
                    <a:pt x="0" y="0"/>
                  </a:moveTo>
                  <a:lnTo>
                    <a:pt x="0" y="1847"/>
                  </a:lnTo>
                  <a:lnTo>
                    <a:pt x="1847" y="1847"/>
                  </a:lnTo>
                  <a:lnTo>
                    <a:pt x="1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201D6-90E7-85E2-3BD8-5C36B734248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9CE22C9-9C0C-BD95-C070-C428AD3679E2}"/>
              </a:ext>
            </a:extLst>
          </p:cNvPr>
          <p:cNvSpPr>
            <a:spLocks noGrp="1"/>
          </p:cNvSpPr>
          <p:nvPr>
            <p:ph type="ctrTitle"/>
          </p:nvPr>
        </p:nvSpPr>
        <p:spPr>
          <a:xfrm>
            <a:off x="1014153" y="1176126"/>
            <a:ext cx="7178040" cy="2969783"/>
          </a:xfrm>
        </p:spPr>
        <p:txBody>
          <a:bodyPr anchor="ctr">
            <a:normAutofit/>
          </a:bodyPr>
          <a:lstStyle/>
          <a:p>
            <a:r>
              <a:rPr lang="en-US" noProof="0" dirty="0"/>
              <a:t>2) Practical implication for tax structuring and compliance</a:t>
            </a:r>
          </a:p>
        </p:txBody>
      </p:sp>
      <p:pic>
        <p:nvPicPr>
          <p:cNvPr id="5" name="Immagine 4" descr="Immagine che contiene nero, oscurità&#10;&#10;Descrizione generata automaticamente">
            <a:extLst>
              <a:ext uri="{FF2B5EF4-FFF2-40B4-BE49-F238E27FC236}">
                <a16:creationId xmlns:a16="http://schemas.microsoft.com/office/drawing/2014/main" id="{0544501B-93FC-7CE9-91BA-ECA09FFA2A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5097" y="168924"/>
            <a:ext cx="1334193" cy="593612"/>
          </a:xfrm>
          <a:prstGeom prst="rect">
            <a:avLst/>
          </a:prstGeom>
        </p:spPr>
      </p:pic>
    </p:spTree>
    <p:extLst>
      <p:ext uri="{BB962C8B-B14F-4D97-AF65-F5344CB8AC3E}">
        <p14:creationId xmlns:p14="http://schemas.microsoft.com/office/powerpoint/2010/main" val="2327016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6A1C191C-FF71-E2D1-BFAE-B0B439238EC0}"/>
            </a:ext>
          </a:extLst>
        </p:cNvPr>
        <p:cNvGrpSpPr/>
        <p:nvPr/>
      </p:nvGrpSpPr>
      <p:grpSpPr>
        <a:xfrm>
          <a:off x="0" y="0"/>
          <a:ext cx="0" cy="0"/>
          <a:chOff x="0" y="0"/>
          <a:chExt cx="0" cy="0"/>
        </a:xfrm>
      </p:grpSpPr>
      <p:sp>
        <p:nvSpPr>
          <p:cNvPr id="149" name="Google Shape;149;p21">
            <a:extLst>
              <a:ext uri="{FF2B5EF4-FFF2-40B4-BE49-F238E27FC236}">
                <a16:creationId xmlns:a16="http://schemas.microsoft.com/office/drawing/2014/main" id="{24BCB232-B075-5F8B-C08B-F2786E0CD9D7}"/>
              </a:ext>
            </a:extLst>
          </p:cNvPr>
          <p:cNvSpPr/>
          <p:nvPr/>
        </p:nvSpPr>
        <p:spPr>
          <a:xfrm>
            <a:off x="0" y="4591050"/>
            <a:ext cx="9144000" cy="552450"/>
          </a:xfrm>
          <a:prstGeom prst="rect">
            <a:avLst/>
          </a:prstGeom>
          <a:solidFill>
            <a:srgbClr val="305799"/>
          </a:solidFill>
          <a:ln>
            <a:noFill/>
          </a:ln>
        </p:spPr>
        <p:txBody>
          <a:bodyPr spcFirstLastPara="1" wrap="square" lIns="68569" tIns="34275" rIns="68569" bIns="34275" anchor="ctr" anchorCtr="0">
            <a:noAutofit/>
          </a:bodyPr>
          <a:lstStyle/>
          <a:p>
            <a:pPr algn="ctr" defTabSz="685800"/>
            <a:endParaRPr sz="1350">
              <a:solidFill>
                <a:srgbClr val="FFFFFF"/>
              </a:solidFill>
              <a:latin typeface="Calibri"/>
              <a:ea typeface="Calibri"/>
              <a:cs typeface="Calibri"/>
              <a:sym typeface="Calibri"/>
            </a:endParaRPr>
          </a:p>
        </p:txBody>
      </p:sp>
      <p:pic>
        <p:nvPicPr>
          <p:cNvPr id="150" name="Google Shape;150;p21">
            <a:extLst>
              <a:ext uri="{FF2B5EF4-FFF2-40B4-BE49-F238E27FC236}">
                <a16:creationId xmlns:a16="http://schemas.microsoft.com/office/drawing/2014/main" id="{9B2FDCFA-50E2-95E4-28D3-C87CF10EFA11}"/>
              </a:ext>
            </a:extLst>
          </p:cNvPr>
          <p:cNvPicPr preferRelativeResize="0"/>
          <p:nvPr/>
        </p:nvPicPr>
        <p:blipFill rotWithShape="1">
          <a:blip r:embed="rId3">
            <a:alphaModFix/>
          </a:blip>
          <a:srcRect/>
          <a:stretch/>
        </p:blipFill>
        <p:spPr>
          <a:xfrm>
            <a:off x="519112" y="4721592"/>
            <a:ext cx="1245827" cy="305051"/>
          </a:xfrm>
          <a:prstGeom prst="rect">
            <a:avLst/>
          </a:prstGeom>
          <a:noFill/>
          <a:ln>
            <a:noFill/>
          </a:ln>
        </p:spPr>
      </p:pic>
      <p:sp>
        <p:nvSpPr>
          <p:cNvPr id="133" name="Titolo 1">
            <a:extLst>
              <a:ext uri="{FF2B5EF4-FFF2-40B4-BE49-F238E27FC236}">
                <a16:creationId xmlns:a16="http://schemas.microsoft.com/office/drawing/2014/main" id="{A657B5D1-3EE1-6FE5-5A5D-AD2F9FBD1B3D}"/>
              </a:ext>
            </a:extLst>
          </p:cNvPr>
          <p:cNvSpPr>
            <a:spLocks noGrp="1"/>
          </p:cNvSpPr>
          <p:nvPr>
            <p:ph type="title"/>
          </p:nvPr>
        </p:nvSpPr>
        <p:spPr>
          <a:xfrm>
            <a:off x="493568" y="-231544"/>
            <a:ext cx="7031529" cy="994172"/>
          </a:xfrm>
        </p:spPr>
        <p:txBody>
          <a:bodyPr>
            <a:noAutofit/>
          </a:bodyPr>
          <a:lstStyle/>
          <a:p>
            <a:r>
              <a:rPr lang="en-US" sz="2400" dirty="0"/>
              <a:t>Substance requirements: practical implications (1/2)</a:t>
            </a:r>
            <a:endParaRPr lang="it-IT" sz="2400" dirty="0"/>
          </a:p>
        </p:txBody>
      </p:sp>
      <p:sp>
        <p:nvSpPr>
          <p:cNvPr id="134" name="Segnaposto contenuto 2">
            <a:extLst>
              <a:ext uri="{FF2B5EF4-FFF2-40B4-BE49-F238E27FC236}">
                <a16:creationId xmlns:a16="http://schemas.microsoft.com/office/drawing/2014/main" id="{284CBE2E-E845-A7A2-D03F-776F81AF9A79}"/>
              </a:ext>
            </a:extLst>
          </p:cNvPr>
          <p:cNvSpPr txBox="1">
            <a:spLocks/>
          </p:cNvSpPr>
          <p:nvPr/>
        </p:nvSpPr>
        <p:spPr>
          <a:xfrm>
            <a:off x="523702" y="969138"/>
            <a:ext cx="8156865" cy="387142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just" defTabSz="685800">
              <a:lnSpc>
                <a:spcPct val="107000"/>
              </a:lnSpc>
              <a:spcBef>
                <a:spcPts val="750"/>
              </a:spcBef>
              <a:spcAft>
                <a:spcPts val="600"/>
              </a:spcAft>
            </a:pPr>
            <a:endParaRPr lang="it-IT" sz="975" kern="100" dirty="0">
              <a:solidFill>
                <a:srgbClr val="000000"/>
              </a:solidFill>
              <a:latin typeface="Calibri" panose="020F0502020204030204" pitchFamily="34" charset="0"/>
              <a:ea typeface="DengXian" panose="02010600030101010101" pitchFamily="2" charset="-122"/>
              <a:cs typeface="Arial" panose="020B0604020202020204" pitchFamily="34" charset="0"/>
            </a:endParaRPr>
          </a:p>
        </p:txBody>
      </p:sp>
      <p:sp>
        <p:nvSpPr>
          <p:cNvPr id="135" name="Segnaposto contenuto 2">
            <a:extLst>
              <a:ext uri="{FF2B5EF4-FFF2-40B4-BE49-F238E27FC236}">
                <a16:creationId xmlns:a16="http://schemas.microsoft.com/office/drawing/2014/main" id="{A32B29DE-10E4-7A9D-B652-623E2A235E6F}"/>
              </a:ext>
            </a:extLst>
          </p:cNvPr>
          <p:cNvSpPr txBox="1">
            <a:spLocks/>
          </p:cNvSpPr>
          <p:nvPr/>
        </p:nvSpPr>
        <p:spPr>
          <a:xfrm>
            <a:off x="4737613" y="637587"/>
            <a:ext cx="4252991" cy="3871427"/>
          </a:xfrm>
          <a:prstGeom prst="rect">
            <a:avLst/>
          </a:prstGeom>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685800">
              <a:lnSpc>
                <a:spcPct val="107000"/>
              </a:lnSpc>
              <a:spcBef>
                <a:spcPts val="750"/>
              </a:spcBef>
              <a:spcAft>
                <a:spcPts val="600"/>
              </a:spcAft>
              <a:buNone/>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ITA is scrutinizing the existence of the requirements for the application of the EU Parent-Subsidiary Directive and EU Interest-Royalties Directive, including the beneficial ownership requirement and the substance requirement. According both to ECJ (e.g. Danish Cases C-116/16, C-117/16) and the Italian Supreme Court (e.g. no. 27113 of 2016; no. 25490 of 2019; no. 2313 of 2020; no. 3380 of 2022) the benefits of the EU Parent-Subsidiary Directive and EU Interest-Royalties Directive should be denied where:</a:t>
            </a:r>
          </a:p>
          <a:p>
            <a:pPr marL="257175" indent="-257175" algn="just" defTabSz="685800">
              <a:lnSpc>
                <a:spcPct val="107000"/>
              </a:lnSpc>
              <a:spcBef>
                <a:spcPts val="750"/>
              </a:spcBef>
              <a:spcAft>
                <a:spcPts val="600"/>
              </a:spcAft>
              <a:buFont typeface="+mj-lt"/>
              <a:buAutoNum type="arabicParenR"/>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the ultimate recipient of the dividends at EU level (i.e. Holding) is a mere conduit company lacking adequate “substance”, which is obliged to transfer the dividends to third parties not entitled to the benefits of the EU Parent-Subsidiary Directive and EU Interest-Royalties Directive; or</a:t>
            </a:r>
          </a:p>
          <a:p>
            <a:pPr marL="257175" indent="-257175" algn="just" defTabSz="685800">
              <a:lnSpc>
                <a:spcPct val="107000"/>
              </a:lnSpc>
              <a:spcBef>
                <a:spcPts val="750"/>
              </a:spcBef>
              <a:spcAft>
                <a:spcPts val="600"/>
              </a:spcAft>
              <a:buFont typeface="+mj-lt"/>
              <a:buAutoNum type="arabicParenR"/>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the actual beneficial owner of the dividends is resident in a non-EU Country, irrespective of any evidence of tax abuse by the tax authority.</a:t>
            </a:r>
          </a:p>
          <a:p>
            <a:pPr marL="257175" indent="-257175" algn="just" defTabSz="685800">
              <a:lnSpc>
                <a:spcPct val="107000"/>
              </a:lnSpc>
              <a:spcBef>
                <a:spcPts val="750"/>
              </a:spcBef>
              <a:spcAft>
                <a:spcPts val="600"/>
              </a:spcAft>
              <a:buFont typeface="+mj-lt"/>
              <a:buAutoNum type="arabicParenR"/>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ITA can deny the entitlement to the EU Parent-Subsidiary in the absence of adequate substance at the level of the EU parent company, i.e. Holding (or in case of abuse of tax law).</a:t>
            </a:r>
          </a:p>
          <a:p>
            <a:pPr marL="0" indent="0" algn="just" defTabSz="685800">
              <a:lnSpc>
                <a:spcPct val="107000"/>
              </a:lnSpc>
              <a:spcBef>
                <a:spcPts val="750"/>
              </a:spcBef>
              <a:spcAft>
                <a:spcPts val="600"/>
              </a:spcAft>
              <a:buNone/>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Therefore, to benefit from the EU Directives, it is of utmost importance that the recipient of the dividends (or interest) retains control over the economic benefits of the dividends (or interest) thus deciding autonomously how to use them, without being obliged to transfer them (either under bylaws or any agreement or in practice) to a third person not entitled to these Directives.</a:t>
            </a:r>
          </a:p>
        </p:txBody>
      </p:sp>
      <p:sp>
        <p:nvSpPr>
          <p:cNvPr id="136" name="Line 34">
            <a:extLst>
              <a:ext uri="{FF2B5EF4-FFF2-40B4-BE49-F238E27FC236}">
                <a16:creationId xmlns:a16="http://schemas.microsoft.com/office/drawing/2014/main" id="{79EBD8B1-764F-C6B8-7DA8-CE7C1B0D6A71}"/>
              </a:ext>
            </a:extLst>
          </p:cNvPr>
          <p:cNvSpPr>
            <a:spLocks noChangeShapeType="1"/>
          </p:cNvSpPr>
          <p:nvPr/>
        </p:nvSpPr>
        <p:spPr bwMode="auto">
          <a:xfrm>
            <a:off x="4684442" y="1222047"/>
            <a:ext cx="0" cy="2526362"/>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685800">
              <a:defRPr/>
            </a:pPr>
            <a:endParaRPr lang="en-US" sz="1050" dirty="0">
              <a:latin typeface="Calibri" charset="0"/>
              <a:ea typeface="ＭＳ Ｐゴシック" charset="0"/>
              <a:cs typeface="Arial" charset="0"/>
            </a:endParaRPr>
          </a:p>
        </p:txBody>
      </p:sp>
      <p:sp>
        <p:nvSpPr>
          <p:cNvPr id="137" name="Casella di testo 74">
            <a:extLst>
              <a:ext uri="{FF2B5EF4-FFF2-40B4-BE49-F238E27FC236}">
                <a16:creationId xmlns:a16="http://schemas.microsoft.com/office/drawing/2014/main" id="{58B5590E-7809-F306-BA5C-001B74D2A454}"/>
              </a:ext>
            </a:extLst>
          </p:cNvPr>
          <p:cNvSpPr txBox="1">
            <a:spLocks noChangeArrowheads="1"/>
          </p:cNvSpPr>
          <p:nvPr/>
        </p:nvSpPr>
        <p:spPr bwMode="auto">
          <a:xfrm>
            <a:off x="2753194" y="1892544"/>
            <a:ext cx="258964" cy="178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defTabSz="685800"/>
            <a:r>
              <a:rPr lang="it-IT" sz="525" dirty="0">
                <a:solidFill>
                  <a:srgbClr val="0070C0"/>
                </a:solidFill>
                <a:latin typeface="Lucida Sans Unicode" panose="020B0602030504020204" pitchFamily="34" charset="0"/>
                <a:ea typeface="Lucida Sans Unicode" panose="020B0602030504020204" pitchFamily="34" charset="0"/>
                <a:cs typeface="Lucida Sans Unicode" panose="020B0602030504020204" pitchFamily="34" charset="0"/>
              </a:rPr>
              <a:t>SHL</a:t>
            </a:r>
          </a:p>
        </p:txBody>
      </p:sp>
      <p:cxnSp>
        <p:nvCxnSpPr>
          <p:cNvPr id="138" name="Connettore 2 137">
            <a:extLst>
              <a:ext uri="{FF2B5EF4-FFF2-40B4-BE49-F238E27FC236}">
                <a16:creationId xmlns:a16="http://schemas.microsoft.com/office/drawing/2014/main" id="{AD61BDB3-6E61-CB55-C462-94668DE7C1CD}"/>
              </a:ext>
            </a:extLst>
          </p:cNvPr>
          <p:cNvCxnSpPr>
            <a:cxnSpLocks/>
          </p:cNvCxnSpPr>
          <p:nvPr/>
        </p:nvCxnSpPr>
        <p:spPr>
          <a:xfrm>
            <a:off x="4296999" y="4025913"/>
            <a:ext cx="190331" cy="2"/>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9" name="Casella di testo 74">
            <a:extLst>
              <a:ext uri="{FF2B5EF4-FFF2-40B4-BE49-F238E27FC236}">
                <a16:creationId xmlns:a16="http://schemas.microsoft.com/office/drawing/2014/main" id="{EDA59EF5-43E0-9746-09EB-105574989BAB}"/>
              </a:ext>
            </a:extLst>
          </p:cNvPr>
          <p:cNvSpPr txBox="1">
            <a:spLocks noChangeArrowheads="1"/>
          </p:cNvSpPr>
          <p:nvPr/>
        </p:nvSpPr>
        <p:spPr bwMode="auto">
          <a:xfrm>
            <a:off x="1385587" y="2722585"/>
            <a:ext cx="619672" cy="1657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defTabSz="685800"/>
            <a:r>
              <a:rPr lang="it-IT" sz="525" dirty="0">
                <a:solidFill>
                  <a:srgbClr val="FF3300"/>
                </a:solidFill>
                <a:latin typeface="Lucida Sans Unicode" panose="020B0602030504020204" pitchFamily="34" charset="0"/>
                <a:ea typeface="Lucida Sans Unicode" panose="020B0602030504020204" pitchFamily="34" charset="0"/>
                <a:cs typeface="Lucida Sans Unicode" panose="020B0602030504020204" pitchFamily="34" charset="0"/>
              </a:rPr>
              <a:t>Dividends</a:t>
            </a:r>
          </a:p>
        </p:txBody>
      </p:sp>
      <p:cxnSp>
        <p:nvCxnSpPr>
          <p:cNvPr id="140" name="Connettore 2 4">
            <a:extLst>
              <a:ext uri="{FF2B5EF4-FFF2-40B4-BE49-F238E27FC236}">
                <a16:creationId xmlns:a16="http://schemas.microsoft.com/office/drawing/2014/main" id="{95C0A5DA-EA75-A614-5284-D5276D3BB06C}"/>
              </a:ext>
            </a:extLst>
          </p:cNvPr>
          <p:cNvCxnSpPr>
            <a:cxnSpLocks/>
            <a:endCxn id="144" idx="1"/>
          </p:cNvCxnSpPr>
          <p:nvPr/>
        </p:nvCxnSpPr>
        <p:spPr>
          <a:xfrm rot="5400000" flipH="1" flipV="1">
            <a:off x="1819274" y="2601426"/>
            <a:ext cx="471689" cy="405862"/>
          </a:xfrm>
          <a:prstGeom prst="curvedConnector2">
            <a:avLst/>
          </a:prstGeom>
          <a:ln w="9525">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42" name="Connettore 2 141">
            <a:extLst>
              <a:ext uri="{FF2B5EF4-FFF2-40B4-BE49-F238E27FC236}">
                <a16:creationId xmlns:a16="http://schemas.microsoft.com/office/drawing/2014/main" id="{AC4FC485-89A0-AF35-FE5D-5B59EED778AB}"/>
              </a:ext>
            </a:extLst>
          </p:cNvPr>
          <p:cNvCxnSpPr>
            <a:cxnSpLocks/>
          </p:cNvCxnSpPr>
          <p:nvPr/>
        </p:nvCxnSpPr>
        <p:spPr>
          <a:xfrm>
            <a:off x="2200101" y="3044546"/>
            <a:ext cx="0" cy="763652"/>
          </a:xfrm>
          <a:prstGeom prst="straightConnector1">
            <a:avLst/>
          </a:prstGeom>
          <a:ln w="9525">
            <a:tailEnd type="triangle"/>
          </a:ln>
          <a:effectLst/>
        </p:spPr>
        <p:style>
          <a:lnRef idx="2">
            <a:schemeClr val="accent1"/>
          </a:lnRef>
          <a:fillRef idx="0">
            <a:schemeClr val="accent1"/>
          </a:fillRef>
          <a:effectRef idx="1">
            <a:schemeClr val="accent1"/>
          </a:effectRef>
          <a:fontRef idx="minor">
            <a:schemeClr val="tx1"/>
          </a:fontRef>
        </p:style>
      </p:cxnSp>
      <p:grpSp>
        <p:nvGrpSpPr>
          <p:cNvPr id="146" name="Gruppo 145">
            <a:extLst>
              <a:ext uri="{FF2B5EF4-FFF2-40B4-BE49-F238E27FC236}">
                <a16:creationId xmlns:a16="http://schemas.microsoft.com/office/drawing/2014/main" id="{C782E4F8-4032-D0DA-AFE5-C79D6012CD6E}"/>
              </a:ext>
            </a:extLst>
          </p:cNvPr>
          <p:cNvGrpSpPr/>
          <p:nvPr/>
        </p:nvGrpSpPr>
        <p:grpSpPr>
          <a:xfrm>
            <a:off x="467921" y="1538878"/>
            <a:ext cx="4098273" cy="2604143"/>
            <a:chOff x="567251" y="1491438"/>
            <a:chExt cx="5464364" cy="3472191"/>
          </a:xfrm>
        </p:grpSpPr>
        <p:sp>
          <p:nvSpPr>
            <p:cNvPr id="151" name="Casella di testo 29">
              <a:extLst>
                <a:ext uri="{FF2B5EF4-FFF2-40B4-BE49-F238E27FC236}">
                  <a16:creationId xmlns:a16="http://schemas.microsoft.com/office/drawing/2014/main" id="{F4A6ED06-D459-70F3-700A-D23DA750BA54}"/>
                </a:ext>
              </a:extLst>
            </p:cNvPr>
            <p:cNvSpPr txBox="1">
              <a:spLocks noChangeArrowheads="1"/>
            </p:cNvSpPr>
            <p:nvPr/>
          </p:nvSpPr>
          <p:spPr bwMode="auto">
            <a:xfrm>
              <a:off x="644236" y="2267891"/>
              <a:ext cx="519021" cy="3017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defTabSz="685800">
                <a:lnSpc>
                  <a:spcPct val="120000"/>
                </a:lnSpc>
                <a:spcAft>
                  <a:spcPts val="450"/>
                </a:spcAft>
              </a:pPr>
              <a:r>
                <a:rPr lang="it-IT" sz="675" dirty="0">
                  <a:solidFill>
                    <a:srgbClr val="1F2E3D"/>
                  </a:solidFill>
                  <a:ea typeface="Calibri"/>
                  <a:cs typeface="Times New Roman"/>
                </a:rPr>
                <a:t>ITA</a:t>
              </a:r>
              <a:endParaRPr lang="it-IT" sz="750" dirty="0">
                <a:solidFill>
                  <a:srgbClr val="1F2E3D"/>
                </a:solidFill>
                <a:ea typeface="Calibri"/>
                <a:cs typeface="Times New Roman"/>
              </a:endParaRPr>
            </a:p>
          </p:txBody>
        </p:sp>
        <p:sp>
          <p:nvSpPr>
            <p:cNvPr id="152" name="Line 20">
              <a:extLst>
                <a:ext uri="{FF2B5EF4-FFF2-40B4-BE49-F238E27FC236}">
                  <a16:creationId xmlns:a16="http://schemas.microsoft.com/office/drawing/2014/main" id="{067FE135-FB48-86EA-A358-C38A23539838}"/>
                </a:ext>
              </a:extLst>
            </p:cNvPr>
            <p:cNvSpPr>
              <a:spLocks noChangeShapeType="1"/>
            </p:cNvSpPr>
            <p:nvPr/>
          </p:nvSpPr>
          <p:spPr bwMode="auto">
            <a:xfrm flipV="1">
              <a:off x="619939" y="2213024"/>
              <a:ext cx="541167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685800">
                <a:defRPr/>
              </a:pPr>
              <a:endParaRPr lang="en-US" sz="1050" dirty="0">
                <a:latin typeface="Calibri" charset="0"/>
                <a:ea typeface="ＭＳ Ｐゴシック" charset="0"/>
                <a:cs typeface="Arial" charset="0"/>
              </a:endParaRPr>
            </a:p>
          </p:txBody>
        </p:sp>
        <p:pic>
          <p:nvPicPr>
            <p:cNvPr id="153" name="Immagine 152" descr="Italia">
              <a:extLst>
                <a:ext uri="{FF2B5EF4-FFF2-40B4-BE49-F238E27FC236}">
                  <a16:creationId xmlns:a16="http://schemas.microsoft.com/office/drawing/2014/main" id="{A553A452-0AFE-F6BC-5830-78140ABB6CE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251" y="2296571"/>
              <a:ext cx="196454" cy="162972"/>
            </a:xfrm>
            <a:prstGeom prst="rect">
              <a:avLst/>
            </a:prstGeom>
            <a:noFill/>
            <a:ln>
              <a:noFill/>
            </a:ln>
          </p:spPr>
        </p:pic>
        <p:sp>
          <p:nvSpPr>
            <p:cNvPr id="154" name="Casella di testo 29">
              <a:extLst>
                <a:ext uri="{FF2B5EF4-FFF2-40B4-BE49-F238E27FC236}">
                  <a16:creationId xmlns:a16="http://schemas.microsoft.com/office/drawing/2014/main" id="{852F4A53-CBE0-3E5E-CF33-3C870A4AA821}"/>
                </a:ext>
              </a:extLst>
            </p:cNvPr>
            <p:cNvSpPr txBox="1">
              <a:spLocks noChangeArrowheads="1"/>
            </p:cNvSpPr>
            <p:nvPr/>
          </p:nvSpPr>
          <p:spPr bwMode="auto">
            <a:xfrm>
              <a:off x="5393882" y="1967744"/>
              <a:ext cx="519021" cy="301766"/>
            </a:xfrm>
            <a:prstGeom prst="rect">
              <a:avLst/>
            </a:prstGeom>
            <a:solidFill>
              <a:srgbClr val="FFFFFF">
                <a:alpha val="0"/>
              </a:srgbClr>
            </a:solidFill>
            <a:ln>
              <a:noFill/>
            </a:ln>
          </p:spPr>
          <p:txBody>
            <a:bodyPr rot="0" vert="horz" wrap="square" lIns="68580" tIns="34290" rIns="68580" bIns="34290" anchor="t" anchorCtr="0" upright="1">
              <a:noAutofit/>
            </a:bodyPr>
            <a:lstStyle/>
            <a:p>
              <a:pPr algn="ctr" defTabSz="342900">
                <a:lnSpc>
                  <a:spcPct val="120000"/>
                </a:lnSpc>
                <a:spcAft>
                  <a:spcPts val="450"/>
                </a:spcAft>
                <a:buClrTx/>
                <a:defRPr/>
              </a:pPr>
              <a:r>
                <a:rPr lang="it-IT" sz="600" kern="1200" dirty="0">
                  <a:solidFill>
                    <a:srgbClr val="1F2E3D"/>
                  </a:solidFill>
                  <a:latin typeface="Atlas Grotesk Regular"/>
                  <a:ea typeface="Calibri"/>
                  <a:cs typeface="Times New Roman"/>
                </a:rPr>
                <a:t>LUX</a:t>
              </a:r>
            </a:p>
          </p:txBody>
        </p:sp>
        <p:pic>
          <p:nvPicPr>
            <p:cNvPr id="155" name="Immagine 154">
              <a:extLst>
                <a:ext uri="{FF2B5EF4-FFF2-40B4-BE49-F238E27FC236}">
                  <a16:creationId xmlns:a16="http://schemas.microsoft.com/office/drawing/2014/main" id="{CDAF86CA-1C1E-0221-798D-61424CB959B0}"/>
                </a:ext>
              </a:extLst>
            </p:cNvPr>
            <p:cNvPicPr/>
            <p:nvPr/>
          </p:nvPicPr>
          <p:blipFill>
            <a:blip r:embed="rId5">
              <a:extLst>
                <a:ext uri="{28A0092B-C50C-407E-A947-70E740481C1C}">
                  <a14:useLocalDpi xmlns:a14="http://schemas.microsoft.com/office/drawing/2010/main" val="0"/>
                </a:ext>
              </a:extLst>
            </a:blip>
            <a:stretch>
              <a:fillRect/>
            </a:stretch>
          </p:blipFill>
          <p:spPr>
            <a:xfrm>
              <a:off x="5802486" y="1989853"/>
              <a:ext cx="220833" cy="167493"/>
            </a:xfrm>
            <a:prstGeom prst="rect">
              <a:avLst/>
            </a:prstGeom>
          </p:spPr>
        </p:pic>
        <p:sp>
          <p:nvSpPr>
            <p:cNvPr id="156" name="Rectangle 110">
              <a:extLst>
                <a:ext uri="{FF2B5EF4-FFF2-40B4-BE49-F238E27FC236}">
                  <a16:creationId xmlns:a16="http://schemas.microsoft.com/office/drawing/2014/main" id="{A3332CE9-28AE-2D1E-7E31-595AEE3DBAD2}"/>
                </a:ext>
              </a:extLst>
            </p:cNvPr>
            <p:cNvSpPr/>
            <p:nvPr/>
          </p:nvSpPr>
          <p:spPr>
            <a:xfrm>
              <a:off x="3399697" y="1641963"/>
              <a:ext cx="36976" cy="68145"/>
            </a:xfrm>
            <a:prstGeom prst="rect">
              <a:avLst/>
            </a:prstGeom>
            <a:noFill/>
            <a:ln w="25400" cap="flat" cmpd="sng" algn="ctr">
              <a:noFill/>
              <a:prstDash val="solid"/>
            </a:ln>
            <a:effectLst/>
          </p:spPr>
          <p:txBody>
            <a:bodyPr rtlCol="0" anchor="ctr"/>
            <a:lstStyle/>
            <a:p>
              <a:pPr algn="ctr" defTabSz="685800">
                <a:buClrTx/>
                <a:defRPr/>
              </a:pPr>
              <a:endParaRPr lang="en-GB" sz="1350" dirty="0">
                <a:solidFill>
                  <a:prstClr val="white"/>
                </a:solidFill>
                <a:latin typeface="Calibri"/>
                <a:ea typeface="+mn-ea"/>
              </a:endParaRPr>
            </a:p>
          </p:txBody>
        </p:sp>
        <p:sp>
          <p:nvSpPr>
            <p:cNvPr id="157" name="Rectangle 157">
              <a:extLst>
                <a:ext uri="{FF2B5EF4-FFF2-40B4-BE49-F238E27FC236}">
                  <a16:creationId xmlns:a16="http://schemas.microsoft.com/office/drawing/2014/main" id="{63329219-49AF-6BA4-507D-0063B2C9EF2B}"/>
                </a:ext>
              </a:extLst>
            </p:cNvPr>
            <p:cNvSpPr/>
            <p:nvPr/>
          </p:nvSpPr>
          <p:spPr>
            <a:xfrm>
              <a:off x="2479138" y="2169853"/>
              <a:ext cx="36976" cy="68145"/>
            </a:xfrm>
            <a:prstGeom prst="rect">
              <a:avLst/>
            </a:prstGeom>
            <a:noFill/>
            <a:ln w="25400" cap="flat" cmpd="sng" algn="ctr">
              <a:noFill/>
              <a:prstDash val="solid"/>
            </a:ln>
            <a:effectLst/>
          </p:spPr>
          <p:txBody>
            <a:bodyPr rtlCol="0" anchor="ctr"/>
            <a:lstStyle/>
            <a:p>
              <a:pPr algn="ctr" defTabSz="685800">
                <a:buClrTx/>
                <a:defRPr/>
              </a:pPr>
              <a:endParaRPr lang="en-GB" sz="1350" dirty="0">
                <a:solidFill>
                  <a:prstClr val="white"/>
                </a:solidFill>
                <a:latin typeface="Calibri"/>
                <a:ea typeface="+mn-ea"/>
              </a:endParaRPr>
            </a:p>
          </p:txBody>
        </p:sp>
        <p:sp>
          <p:nvSpPr>
            <p:cNvPr id="158" name="Rectangle 162">
              <a:extLst>
                <a:ext uri="{FF2B5EF4-FFF2-40B4-BE49-F238E27FC236}">
                  <a16:creationId xmlns:a16="http://schemas.microsoft.com/office/drawing/2014/main" id="{935A5410-623F-729C-1E7B-064B2F6A8D91}"/>
                </a:ext>
              </a:extLst>
            </p:cNvPr>
            <p:cNvSpPr/>
            <p:nvPr/>
          </p:nvSpPr>
          <p:spPr>
            <a:xfrm>
              <a:off x="2482977" y="2165951"/>
              <a:ext cx="36976" cy="68145"/>
            </a:xfrm>
            <a:prstGeom prst="rect">
              <a:avLst/>
            </a:prstGeom>
            <a:noFill/>
            <a:ln w="25400" cap="flat" cmpd="sng" algn="ctr">
              <a:noFill/>
              <a:prstDash val="solid"/>
            </a:ln>
            <a:effectLst/>
          </p:spPr>
          <p:txBody>
            <a:bodyPr rtlCol="0" anchor="ctr"/>
            <a:lstStyle/>
            <a:p>
              <a:pPr algn="ctr" defTabSz="685800">
                <a:buClrTx/>
                <a:defRPr/>
              </a:pPr>
              <a:endParaRPr lang="en-GB" sz="1350" dirty="0">
                <a:solidFill>
                  <a:prstClr val="white"/>
                </a:solidFill>
                <a:latin typeface="Calibri"/>
                <a:ea typeface="+mn-ea"/>
              </a:endParaRPr>
            </a:p>
          </p:txBody>
        </p:sp>
        <p:cxnSp>
          <p:nvCxnSpPr>
            <p:cNvPr id="159" name="Connettore 2 158">
              <a:extLst>
                <a:ext uri="{FF2B5EF4-FFF2-40B4-BE49-F238E27FC236}">
                  <a16:creationId xmlns:a16="http://schemas.microsoft.com/office/drawing/2014/main" id="{5B9218E3-F708-CF0F-B37A-0144DE1F5BCB}"/>
                </a:ext>
              </a:extLst>
            </p:cNvPr>
            <p:cNvCxnSpPr>
              <a:cxnSpLocks/>
            </p:cNvCxnSpPr>
            <p:nvPr/>
          </p:nvCxnSpPr>
          <p:spPr>
            <a:xfrm flipH="1">
              <a:off x="714322" y="3259642"/>
              <a:ext cx="3844" cy="0"/>
            </a:xfrm>
            <a:prstGeom prst="straightConnector1">
              <a:avLst/>
            </a:prstGeom>
            <a:ln>
              <a:prstDash val="solid"/>
              <a:tailEnd type="none"/>
            </a:ln>
          </p:spPr>
          <p:style>
            <a:lnRef idx="1">
              <a:schemeClr val="accent1"/>
            </a:lnRef>
            <a:fillRef idx="0">
              <a:schemeClr val="accent1"/>
            </a:fillRef>
            <a:effectRef idx="0">
              <a:schemeClr val="accent1"/>
            </a:effectRef>
            <a:fontRef idx="minor">
              <a:schemeClr val="tx1"/>
            </a:fontRef>
          </p:style>
        </p:cxnSp>
        <p:sp>
          <p:nvSpPr>
            <p:cNvPr id="160" name="Line 20">
              <a:extLst>
                <a:ext uri="{FF2B5EF4-FFF2-40B4-BE49-F238E27FC236}">
                  <a16:creationId xmlns:a16="http://schemas.microsoft.com/office/drawing/2014/main" id="{EBFD1A22-1864-08C7-D2B7-3B27996BF9DC}"/>
                </a:ext>
              </a:extLst>
            </p:cNvPr>
            <p:cNvSpPr>
              <a:spLocks noChangeShapeType="1"/>
            </p:cNvSpPr>
            <p:nvPr/>
          </p:nvSpPr>
          <p:spPr bwMode="auto">
            <a:xfrm flipH="1">
              <a:off x="4120098" y="2228382"/>
              <a:ext cx="0" cy="180907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685800">
                <a:defRPr/>
              </a:pPr>
              <a:endParaRPr lang="en-US" sz="1050" dirty="0">
                <a:latin typeface="Calibri" charset="0"/>
                <a:ea typeface="ＭＳ Ｐゴシック" charset="0"/>
                <a:cs typeface="Arial" charset="0"/>
              </a:endParaRPr>
            </a:p>
          </p:txBody>
        </p:sp>
        <p:sp>
          <p:nvSpPr>
            <p:cNvPr id="161" name="Casella di testo 29">
              <a:extLst>
                <a:ext uri="{FF2B5EF4-FFF2-40B4-BE49-F238E27FC236}">
                  <a16:creationId xmlns:a16="http://schemas.microsoft.com/office/drawing/2014/main" id="{F34C54B2-BC75-66A3-7BB4-9B5D683902F3}"/>
                </a:ext>
              </a:extLst>
            </p:cNvPr>
            <p:cNvSpPr txBox="1">
              <a:spLocks noChangeArrowheads="1"/>
            </p:cNvSpPr>
            <p:nvPr/>
          </p:nvSpPr>
          <p:spPr bwMode="auto">
            <a:xfrm>
              <a:off x="5302244" y="2260269"/>
              <a:ext cx="700664" cy="301766"/>
            </a:xfrm>
            <a:prstGeom prst="rect">
              <a:avLst/>
            </a:prstGeom>
            <a:solidFill>
              <a:srgbClr val="FFFFFF">
                <a:alpha val="0"/>
              </a:srgbClr>
            </a:solidFill>
            <a:ln>
              <a:noFill/>
            </a:ln>
          </p:spPr>
          <p:txBody>
            <a:bodyPr rot="0" vert="horz" wrap="square" lIns="68580" tIns="34290" rIns="68580" bIns="34290" anchor="t" anchorCtr="0" upright="1">
              <a:noAutofit/>
            </a:bodyPr>
            <a:lstStyle/>
            <a:p>
              <a:pPr algn="ctr" defTabSz="342900">
                <a:lnSpc>
                  <a:spcPct val="120000"/>
                </a:lnSpc>
                <a:spcAft>
                  <a:spcPts val="450"/>
                </a:spcAft>
                <a:buClrTx/>
                <a:defRPr/>
              </a:pPr>
              <a:r>
                <a:rPr lang="it-IT" sz="600" kern="1200" dirty="0">
                  <a:solidFill>
                    <a:srgbClr val="1F2E3D"/>
                  </a:solidFill>
                  <a:latin typeface="Atlas Grotesk Regular"/>
                  <a:ea typeface="Calibri"/>
                  <a:cs typeface="Times New Roman"/>
                </a:rPr>
                <a:t>EU</a:t>
              </a:r>
            </a:p>
          </p:txBody>
        </p:sp>
        <p:sp>
          <p:nvSpPr>
            <p:cNvPr id="162" name="Rettangolo 161">
              <a:extLst>
                <a:ext uri="{FF2B5EF4-FFF2-40B4-BE49-F238E27FC236}">
                  <a16:creationId xmlns:a16="http://schemas.microsoft.com/office/drawing/2014/main" id="{7DB5B0E4-4F85-A32B-A0EB-043C07C17480}"/>
                </a:ext>
              </a:extLst>
            </p:cNvPr>
            <p:cNvSpPr>
              <a:spLocks noChangeArrowheads="1"/>
            </p:cNvSpPr>
            <p:nvPr/>
          </p:nvSpPr>
          <p:spPr bwMode="auto">
            <a:xfrm>
              <a:off x="2949841" y="1491438"/>
              <a:ext cx="823931" cy="410865"/>
            </a:xfrm>
            <a:prstGeom prst="rect">
              <a:avLst/>
            </a:prstGeom>
            <a:solidFill>
              <a:srgbClr val="002060"/>
            </a:solidFill>
            <a:ln w="12700" algn="ctr">
              <a:solidFill>
                <a:schemeClr val="tx1"/>
              </a:solidFill>
              <a:miter lim="800000"/>
              <a:headEnd/>
              <a:tailEnd/>
            </a:ln>
            <a:effectLst/>
          </p:spPr>
          <p:txBody>
            <a:bodyPr spcFirstLastPara="0" vert="horz" wrap="square" lIns="3810" tIns="3810" rIns="3810" bIns="3810" numCol="1" spcCol="1270" anchor="ctr" anchorCtr="0">
              <a:noAutofit/>
            </a:bodyPr>
            <a:lstStyle/>
            <a:p>
              <a:pPr algn="ctr" defTabSz="685800"/>
              <a:r>
                <a:rPr lang="en-US" sz="600" b="1" dirty="0">
                  <a:solidFill>
                    <a:srgbClr val="FFFFFF"/>
                  </a:solidFill>
                  <a:ea typeface="SimSun" panose="02010600030101010101" pitchFamily="2" charset="-122"/>
                </a:rPr>
                <a:t>Holding</a:t>
              </a:r>
            </a:p>
          </p:txBody>
        </p:sp>
        <p:sp>
          <p:nvSpPr>
            <p:cNvPr id="163" name="Casella di testo 2">
              <a:extLst>
                <a:ext uri="{FF2B5EF4-FFF2-40B4-BE49-F238E27FC236}">
                  <a16:creationId xmlns:a16="http://schemas.microsoft.com/office/drawing/2014/main" id="{1C130AF5-EEE6-502B-68B6-A8238DCEB449}"/>
                </a:ext>
              </a:extLst>
            </p:cNvPr>
            <p:cNvSpPr txBox="1">
              <a:spLocks noChangeArrowheads="1"/>
            </p:cNvSpPr>
            <p:nvPr/>
          </p:nvSpPr>
          <p:spPr bwMode="auto">
            <a:xfrm>
              <a:off x="3324158" y="4537407"/>
              <a:ext cx="705812" cy="426222"/>
            </a:xfrm>
            <a:prstGeom prst="rect">
              <a:avLst/>
            </a:prstGeom>
            <a:solidFill>
              <a:schemeClr val="bg1"/>
            </a:solidFill>
            <a:ln w="19050" algn="ctr">
              <a:solidFill>
                <a:srgbClr val="000000"/>
              </a:solidFill>
              <a:miter lim="800000"/>
              <a:headEnd/>
              <a:tailEnd/>
            </a:ln>
            <a:effectLst/>
          </p:spPr>
          <p:txBody>
            <a:bodyPr wrap="square" rtlCol="0" anchor="ctr">
              <a:noAutofit/>
            </a:bodyPr>
            <a:lstStyle/>
            <a:p>
              <a:pPr algn="ctr" defTabSz="685800"/>
              <a:r>
                <a:rPr lang="en-US" sz="525" b="1" kern="1200" dirty="0">
                  <a:ea typeface="Lucida Sans Unicode" panose="020B0602030504020204" pitchFamily="34" charset="0"/>
                  <a:cs typeface="Times New Roman" panose="02020603050405020304" pitchFamily="18" charset="0"/>
                </a:rPr>
                <a:t>SPV</a:t>
              </a:r>
              <a:endParaRPr lang="it-IT" sz="750" b="1" dirty="0">
                <a:cs typeface="Times New Roman" panose="02020603050405020304" pitchFamily="18" charset="0"/>
              </a:endParaRPr>
            </a:p>
          </p:txBody>
        </p:sp>
        <p:cxnSp>
          <p:nvCxnSpPr>
            <p:cNvPr id="164" name="Connettore 2 163">
              <a:extLst>
                <a:ext uri="{FF2B5EF4-FFF2-40B4-BE49-F238E27FC236}">
                  <a16:creationId xmlns:a16="http://schemas.microsoft.com/office/drawing/2014/main" id="{0183CF31-09AD-62CF-5539-031A22BB0806}"/>
                </a:ext>
              </a:extLst>
            </p:cNvPr>
            <p:cNvCxnSpPr>
              <a:cxnSpLocks noChangeShapeType="1"/>
            </p:cNvCxnSpPr>
            <p:nvPr/>
          </p:nvCxnSpPr>
          <p:spPr bwMode="auto">
            <a:xfrm>
              <a:off x="5660003" y="4562787"/>
              <a:ext cx="256040" cy="0"/>
            </a:xfrm>
            <a:prstGeom prst="straightConnector1">
              <a:avLst/>
            </a:prstGeom>
            <a:ln w="9525">
              <a:tailEnd type="triangle"/>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sp>
          <p:nvSpPr>
            <p:cNvPr id="165" name="Casella di testo 29">
              <a:extLst>
                <a:ext uri="{FF2B5EF4-FFF2-40B4-BE49-F238E27FC236}">
                  <a16:creationId xmlns:a16="http://schemas.microsoft.com/office/drawing/2014/main" id="{DA7FBF3C-788C-ADF5-D2E3-42BF7EF21D2F}"/>
                </a:ext>
              </a:extLst>
            </p:cNvPr>
            <p:cNvSpPr txBox="1">
              <a:spLocks noChangeArrowheads="1"/>
            </p:cNvSpPr>
            <p:nvPr/>
          </p:nvSpPr>
          <p:spPr bwMode="auto">
            <a:xfrm>
              <a:off x="1205685" y="3689761"/>
              <a:ext cx="519021" cy="260639"/>
            </a:xfrm>
            <a:prstGeom prst="rect">
              <a:avLst/>
            </a:prstGeom>
            <a:solidFill>
              <a:srgbClr val="FFFFFF">
                <a:alpha val="0"/>
              </a:srgbClr>
            </a:solidFill>
            <a:ln>
              <a:noFill/>
            </a:ln>
          </p:spPr>
          <p:txBody>
            <a:bodyPr rot="0" vert="horz" wrap="square" lIns="68580" tIns="34290" rIns="68580" bIns="34290" anchor="t" anchorCtr="0" upright="1">
              <a:noAutofit/>
            </a:bodyPr>
            <a:lstStyle/>
            <a:p>
              <a:pPr algn="ctr" defTabSz="685800">
                <a:lnSpc>
                  <a:spcPct val="120000"/>
                </a:lnSpc>
                <a:spcAft>
                  <a:spcPts val="450"/>
                </a:spcAft>
              </a:pPr>
              <a:r>
                <a:rPr lang="it-IT" sz="525" dirty="0">
                  <a:ea typeface="Calibri"/>
                  <a:cs typeface="Times New Roman"/>
                </a:rPr>
                <a:t>100%</a:t>
              </a:r>
            </a:p>
          </p:txBody>
        </p:sp>
        <p:sp>
          <p:nvSpPr>
            <p:cNvPr id="166" name="Rettangolo 165">
              <a:extLst>
                <a:ext uri="{FF2B5EF4-FFF2-40B4-BE49-F238E27FC236}">
                  <a16:creationId xmlns:a16="http://schemas.microsoft.com/office/drawing/2014/main" id="{CCA3BF95-2D3B-D92F-3920-2A394D3AAD40}"/>
                </a:ext>
              </a:extLst>
            </p:cNvPr>
            <p:cNvSpPr>
              <a:spLocks noChangeArrowheads="1"/>
            </p:cNvSpPr>
            <p:nvPr/>
          </p:nvSpPr>
          <p:spPr bwMode="auto">
            <a:xfrm>
              <a:off x="4240499" y="2735183"/>
              <a:ext cx="1033035" cy="347840"/>
            </a:xfrm>
            <a:prstGeom prst="rect">
              <a:avLst/>
            </a:prstGeom>
            <a:solidFill>
              <a:srgbClr val="FFFFFF"/>
            </a:solidFill>
            <a:ln w="19050">
              <a:solidFill>
                <a:srgbClr val="000000"/>
              </a:solidFill>
              <a:prstDash val="solid"/>
              <a:miter lim="800000"/>
              <a:headEnd/>
              <a:tailEnd/>
            </a:ln>
            <a:effectLst>
              <a:outerShdw dist="107763" dir="18900000" algn="ctr" rotWithShape="0">
                <a:srgbClr val="808080">
                  <a:alpha val="50000"/>
                </a:srgbClr>
              </a:outerShdw>
            </a:effectLst>
          </p:spPr>
          <p:txBody>
            <a:bodyPr rot="0" vert="horz" wrap="square" lIns="68580" tIns="116100" rIns="68580" bIns="34290" anchor="t" anchorCtr="0" upright="1">
              <a:noAutofit/>
            </a:bodyPr>
            <a:lstStyle/>
            <a:p>
              <a:pPr algn="ctr" defTabSz="685800">
                <a:lnSpc>
                  <a:spcPct val="120000"/>
                </a:lnSpc>
                <a:spcAft>
                  <a:spcPts val="450"/>
                </a:spcAft>
              </a:pPr>
              <a:r>
                <a:rPr lang="en-US" altLang="it-IT" sz="525" b="1" dirty="0">
                  <a:solidFill>
                    <a:srgbClr val="1F2E3D"/>
                  </a:solidFill>
                  <a:cs typeface="Times New Roman" pitchFamily="18" charset="0"/>
                </a:rPr>
                <a:t>Other investments</a:t>
              </a:r>
            </a:p>
            <a:p>
              <a:pPr algn="ctr" defTabSz="685800">
                <a:lnSpc>
                  <a:spcPct val="120000"/>
                </a:lnSpc>
                <a:spcAft>
                  <a:spcPts val="450"/>
                </a:spcAft>
              </a:pPr>
              <a:r>
                <a:rPr lang="en-US" sz="825" b="1" dirty="0">
                  <a:solidFill>
                    <a:srgbClr val="1F2E3D"/>
                  </a:solidFill>
                  <a:ea typeface="Calibri"/>
                  <a:cs typeface="Times New Roman"/>
                </a:rPr>
                <a:t> </a:t>
              </a:r>
              <a:endParaRPr lang="it-IT" sz="825" dirty="0">
                <a:solidFill>
                  <a:srgbClr val="1F2E3D"/>
                </a:solidFill>
                <a:ea typeface="Calibri"/>
                <a:cs typeface="Times New Roman"/>
              </a:endParaRPr>
            </a:p>
          </p:txBody>
        </p:sp>
        <p:cxnSp>
          <p:nvCxnSpPr>
            <p:cNvPr id="167" name="Connettore diritto 166">
              <a:extLst>
                <a:ext uri="{FF2B5EF4-FFF2-40B4-BE49-F238E27FC236}">
                  <a16:creationId xmlns:a16="http://schemas.microsoft.com/office/drawing/2014/main" id="{A725041B-523D-9C47-131E-63938BCB0A56}"/>
                </a:ext>
              </a:extLst>
            </p:cNvPr>
            <p:cNvCxnSpPr>
              <a:cxnSpLocks/>
              <a:stCxn id="162" idx="3"/>
            </p:cNvCxnSpPr>
            <p:nvPr/>
          </p:nvCxnSpPr>
          <p:spPr>
            <a:xfrm flipV="1">
              <a:off x="3773772" y="1687163"/>
              <a:ext cx="992036" cy="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68" name="Connettore 2 167">
              <a:extLst>
                <a:ext uri="{FF2B5EF4-FFF2-40B4-BE49-F238E27FC236}">
                  <a16:creationId xmlns:a16="http://schemas.microsoft.com/office/drawing/2014/main" id="{7F0B981F-89F3-37B5-2748-E91415DFF153}"/>
                </a:ext>
              </a:extLst>
            </p:cNvPr>
            <p:cNvCxnSpPr>
              <a:cxnSpLocks/>
            </p:cNvCxnSpPr>
            <p:nvPr/>
          </p:nvCxnSpPr>
          <p:spPr>
            <a:xfrm flipH="1">
              <a:off x="4766161" y="1692524"/>
              <a:ext cx="0" cy="1042659"/>
            </a:xfrm>
            <a:prstGeom prst="straightConnector1">
              <a:avLst/>
            </a:prstGeom>
            <a:ln w="9525">
              <a:tailEnd type="triangle"/>
            </a:ln>
            <a:effectLst/>
          </p:spPr>
          <p:style>
            <a:lnRef idx="2">
              <a:schemeClr val="accent1"/>
            </a:lnRef>
            <a:fillRef idx="0">
              <a:schemeClr val="accent1"/>
            </a:fillRef>
            <a:effectRef idx="1">
              <a:schemeClr val="accent1"/>
            </a:effectRef>
            <a:fontRef idx="minor">
              <a:schemeClr val="tx1"/>
            </a:fontRef>
          </p:style>
        </p:cxnSp>
        <p:sp>
          <p:nvSpPr>
            <p:cNvPr id="169" name="Casella di testo 29">
              <a:extLst>
                <a:ext uri="{FF2B5EF4-FFF2-40B4-BE49-F238E27FC236}">
                  <a16:creationId xmlns:a16="http://schemas.microsoft.com/office/drawing/2014/main" id="{7F9CF541-D39A-C336-74D0-2BF99AD70A33}"/>
                </a:ext>
              </a:extLst>
            </p:cNvPr>
            <p:cNvSpPr txBox="1">
              <a:spLocks noChangeArrowheads="1"/>
            </p:cNvSpPr>
            <p:nvPr/>
          </p:nvSpPr>
          <p:spPr bwMode="auto">
            <a:xfrm>
              <a:off x="4703162" y="1967744"/>
              <a:ext cx="519021" cy="260639"/>
            </a:xfrm>
            <a:prstGeom prst="rect">
              <a:avLst/>
            </a:prstGeom>
            <a:solidFill>
              <a:srgbClr val="FFFFFF">
                <a:alpha val="0"/>
              </a:srgbClr>
            </a:solidFill>
            <a:ln>
              <a:noFill/>
            </a:ln>
          </p:spPr>
          <p:txBody>
            <a:bodyPr rot="0" vert="horz" wrap="square" lIns="68580" tIns="34290" rIns="68580" bIns="34290" anchor="t" anchorCtr="0" upright="1">
              <a:noAutofit/>
            </a:bodyPr>
            <a:lstStyle/>
            <a:p>
              <a:pPr algn="ctr" defTabSz="685800">
                <a:lnSpc>
                  <a:spcPct val="120000"/>
                </a:lnSpc>
                <a:spcAft>
                  <a:spcPts val="450"/>
                </a:spcAft>
              </a:pPr>
              <a:r>
                <a:rPr lang="it-IT" sz="525" dirty="0">
                  <a:ea typeface="Calibri"/>
                  <a:cs typeface="Times New Roman"/>
                </a:rPr>
                <a:t>100%</a:t>
              </a:r>
            </a:p>
          </p:txBody>
        </p:sp>
        <p:pic>
          <p:nvPicPr>
            <p:cNvPr id="170" name="Immagine 169">
              <a:extLst>
                <a:ext uri="{FF2B5EF4-FFF2-40B4-BE49-F238E27FC236}">
                  <a16:creationId xmlns:a16="http://schemas.microsoft.com/office/drawing/2014/main" id="{61A40069-91FA-9731-7178-FCFD4FBEC7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0770" y="2274963"/>
              <a:ext cx="240845" cy="176454"/>
            </a:xfrm>
            <a:prstGeom prst="rect">
              <a:avLst/>
            </a:prstGeom>
          </p:spPr>
        </p:pic>
        <p:sp>
          <p:nvSpPr>
            <p:cNvPr id="171" name="Casella di testo 2">
              <a:extLst>
                <a:ext uri="{FF2B5EF4-FFF2-40B4-BE49-F238E27FC236}">
                  <a16:creationId xmlns:a16="http://schemas.microsoft.com/office/drawing/2014/main" id="{3EB02F0B-BFAA-A017-6702-F44FED51D8B1}"/>
                </a:ext>
              </a:extLst>
            </p:cNvPr>
            <p:cNvSpPr txBox="1">
              <a:spLocks noChangeArrowheads="1"/>
            </p:cNvSpPr>
            <p:nvPr/>
          </p:nvSpPr>
          <p:spPr bwMode="auto">
            <a:xfrm>
              <a:off x="2520658" y="4533667"/>
              <a:ext cx="705812" cy="426222"/>
            </a:xfrm>
            <a:prstGeom prst="rect">
              <a:avLst/>
            </a:prstGeom>
            <a:solidFill>
              <a:schemeClr val="bg1"/>
            </a:solidFill>
            <a:ln w="19050" algn="ctr">
              <a:solidFill>
                <a:srgbClr val="000000"/>
              </a:solidFill>
              <a:miter lim="800000"/>
              <a:headEnd/>
              <a:tailEnd/>
            </a:ln>
            <a:effectLst/>
          </p:spPr>
          <p:txBody>
            <a:bodyPr wrap="square" rtlCol="0" anchor="ctr">
              <a:noAutofit/>
            </a:bodyPr>
            <a:lstStyle/>
            <a:p>
              <a:pPr algn="ctr" defTabSz="685800"/>
              <a:r>
                <a:rPr lang="en-US" sz="525" b="1" kern="1200" dirty="0">
                  <a:ea typeface="Lucida Sans Unicode" panose="020B0602030504020204" pitchFamily="34" charset="0"/>
                  <a:cs typeface="Times New Roman" panose="02020603050405020304" pitchFamily="18" charset="0"/>
                </a:rPr>
                <a:t>Company</a:t>
              </a:r>
              <a:endParaRPr lang="it-IT" sz="600" b="1" dirty="0">
                <a:cs typeface="Times New Roman" panose="02020603050405020304" pitchFamily="18" charset="0"/>
              </a:endParaRPr>
            </a:p>
          </p:txBody>
        </p:sp>
        <p:sp>
          <p:nvSpPr>
            <p:cNvPr id="172" name="Casella di testo 2">
              <a:extLst>
                <a:ext uri="{FF2B5EF4-FFF2-40B4-BE49-F238E27FC236}">
                  <a16:creationId xmlns:a16="http://schemas.microsoft.com/office/drawing/2014/main" id="{F4E6A544-E77E-9E46-B77D-D56050E4BB0B}"/>
                </a:ext>
              </a:extLst>
            </p:cNvPr>
            <p:cNvSpPr txBox="1">
              <a:spLocks noChangeArrowheads="1"/>
            </p:cNvSpPr>
            <p:nvPr/>
          </p:nvSpPr>
          <p:spPr bwMode="auto">
            <a:xfrm>
              <a:off x="1727979" y="4533667"/>
              <a:ext cx="705812" cy="426222"/>
            </a:xfrm>
            <a:prstGeom prst="rect">
              <a:avLst/>
            </a:prstGeom>
            <a:solidFill>
              <a:schemeClr val="bg1"/>
            </a:solidFill>
            <a:ln w="19050" algn="ctr">
              <a:solidFill>
                <a:srgbClr val="000000"/>
              </a:solidFill>
              <a:miter lim="800000"/>
              <a:headEnd/>
              <a:tailEnd/>
            </a:ln>
            <a:effectLst/>
          </p:spPr>
          <p:txBody>
            <a:bodyPr wrap="square" rtlCol="0" anchor="ctr">
              <a:noAutofit/>
            </a:bodyPr>
            <a:lstStyle/>
            <a:p>
              <a:pPr algn="ctr" defTabSz="685800"/>
              <a:r>
                <a:rPr lang="en-US" sz="525" b="1" kern="1200" dirty="0">
                  <a:ea typeface="Lucida Sans Unicode" panose="020B0602030504020204" pitchFamily="34" charset="0"/>
                  <a:cs typeface="Times New Roman" panose="02020603050405020304" pitchFamily="18" charset="0"/>
                </a:rPr>
                <a:t>SPV</a:t>
              </a:r>
              <a:endParaRPr lang="it-IT" sz="600" b="1" dirty="0">
                <a:cs typeface="Times New Roman" panose="02020603050405020304" pitchFamily="18" charset="0"/>
              </a:endParaRPr>
            </a:p>
          </p:txBody>
        </p:sp>
        <p:sp>
          <p:nvSpPr>
            <p:cNvPr id="173" name="Casella di testo 2">
              <a:extLst>
                <a:ext uri="{FF2B5EF4-FFF2-40B4-BE49-F238E27FC236}">
                  <a16:creationId xmlns:a16="http://schemas.microsoft.com/office/drawing/2014/main" id="{E0B44600-1603-8537-11B6-35C72CA38DAB}"/>
                </a:ext>
              </a:extLst>
            </p:cNvPr>
            <p:cNvSpPr txBox="1">
              <a:spLocks noChangeArrowheads="1"/>
            </p:cNvSpPr>
            <p:nvPr/>
          </p:nvSpPr>
          <p:spPr bwMode="auto">
            <a:xfrm>
              <a:off x="953039" y="4534782"/>
              <a:ext cx="705812" cy="426222"/>
            </a:xfrm>
            <a:prstGeom prst="rect">
              <a:avLst/>
            </a:prstGeom>
            <a:solidFill>
              <a:schemeClr val="bg1"/>
            </a:solidFill>
            <a:ln w="19050" algn="ctr">
              <a:solidFill>
                <a:srgbClr val="000000"/>
              </a:solidFill>
              <a:miter lim="800000"/>
              <a:headEnd/>
              <a:tailEnd/>
            </a:ln>
            <a:effectLst/>
          </p:spPr>
          <p:txBody>
            <a:bodyPr wrap="square" rtlCol="0" anchor="ctr">
              <a:noAutofit/>
            </a:bodyPr>
            <a:lstStyle/>
            <a:p>
              <a:pPr algn="ctr" defTabSz="685800"/>
              <a:r>
                <a:rPr lang="en-US" sz="525" b="1" kern="1200" dirty="0">
                  <a:ea typeface="Lucida Sans Unicode" panose="020B0602030504020204" pitchFamily="34" charset="0"/>
                  <a:cs typeface="Times New Roman" panose="02020603050405020304" pitchFamily="18" charset="0"/>
                </a:rPr>
                <a:t>Company</a:t>
              </a:r>
              <a:endParaRPr lang="it-IT" sz="600" b="1" dirty="0">
                <a:cs typeface="Times New Roman" panose="02020603050405020304" pitchFamily="18" charset="0"/>
              </a:endParaRPr>
            </a:p>
          </p:txBody>
        </p:sp>
        <p:cxnSp>
          <p:nvCxnSpPr>
            <p:cNvPr id="174" name="Connettore diritto 173">
              <a:extLst>
                <a:ext uri="{FF2B5EF4-FFF2-40B4-BE49-F238E27FC236}">
                  <a16:creationId xmlns:a16="http://schemas.microsoft.com/office/drawing/2014/main" id="{9272A307-B751-CD47-FB2A-3A413783BB57}"/>
                </a:ext>
              </a:extLst>
            </p:cNvPr>
            <p:cNvCxnSpPr>
              <a:cxnSpLocks/>
            </p:cNvCxnSpPr>
            <p:nvPr/>
          </p:nvCxnSpPr>
          <p:spPr>
            <a:xfrm>
              <a:off x="1305945" y="3490584"/>
              <a:ext cx="2406137" cy="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75" name="Connettore 2 174">
              <a:extLst>
                <a:ext uri="{FF2B5EF4-FFF2-40B4-BE49-F238E27FC236}">
                  <a16:creationId xmlns:a16="http://schemas.microsoft.com/office/drawing/2014/main" id="{040B702D-455F-3F95-1EB5-DFBFDA41D694}"/>
                </a:ext>
              </a:extLst>
            </p:cNvPr>
            <p:cNvCxnSpPr>
              <a:cxnSpLocks/>
            </p:cNvCxnSpPr>
            <p:nvPr/>
          </p:nvCxnSpPr>
          <p:spPr>
            <a:xfrm>
              <a:off x="3712724" y="3493201"/>
              <a:ext cx="0" cy="1018203"/>
            </a:xfrm>
            <a:prstGeom prst="straightConnector1">
              <a:avLst/>
            </a:prstGeom>
            <a:ln w="9525">
              <a:tailEnd type="triangle"/>
            </a:ln>
            <a:effectLst/>
          </p:spPr>
          <p:style>
            <a:lnRef idx="2">
              <a:schemeClr val="accent1"/>
            </a:lnRef>
            <a:fillRef idx="0">
              <a:schemeClr val="accent1"/>
            </a:fillRef>
            <a:effectRef idx="1">
              <a:schemeClr val="accent1"/>
            </a:effectRef>
            <a:fontRef idx="minor">
              <a:schemeClr val="tx1"/>
            </a:fontRef>
          </p:style>
        </p:cxnSp>
        <p:sp>
          <p:nvSpPr>
            <p:cNvPr id="176" name="Casella di testo 29">
              <a:extLst>
                <a:ext uri="{FF2B5EF4-FFF2-40B4-BE49-F238E27FC236}">
                  <a16:creationId xmlns:a16="http://schemas.microsoft.com/office/drawing/2014/main" id="{1E969159-3288-D4A5-66A7-2DAF6D2F181A}"/>
                </a:ext>
              </a:extLst>
            </p:cNvPr>
            <p:cNvSpPr txBox="1">
              <a:spLocks noChangeArrowheads="1"/>
            </p:cNvSpPr>
            <p:nvPr/>
          </p:nvSpPr>
          <p:spPr bwMode="auto">
            <a:xfrm>
              <a:off x="2052974" y="3689412"/>
              <a:ext cx="519021" cy="260639"/>
            </a:xfrm>
            <a:prstGeom prst="rect">
              <a:avLst/>
            </a:prstGeom>
            <a:solidFill>
              <a:srgbClr val="FFFFFF">
                <a:alpha val="0"/>
              </a:srgbClr>
            </a:solidFill>
            <a:ln>
              <a:noFill/>
            </a:ln>
          </p:spPr>
          <p:txBody>
            <a:bodyPr rot="0" vert="horz" wrap="square" lIns="68580" tIns="34290" rIns="68580" bIns="34290" anchor="t" anchorCtr="0" upright="1">
              <a:noAutofit/>
            </a:bodyPr>
            <a:lstStyle/>
            <a:p>
              <a:pPr algn="ctr" defTabSz="685800">
                <a:lnSpc>
                  <a:spcPct val="120000"/>
                </a:lnSpc>
                <a:spcAft>
                  <a:spcPts val="450"/>
                </a:spcAft>
              </a:pPr>
              <a:r>
                <a:rPr lang="it-IT" sz="525" dirty="0">
                  <a:ea typeface="Calibri"/>
                  <a:cs typeface="Times New Roman"/>
                </a:rPr>
                <a:t>100%</a:t>
              </a:r>
            </a:p>
          </p:txBody>
        </p:sp>
        <p:sp>
          <p:nvSpPr>
            <p:cNvPr id="177" name="Casella di testo 29">
              <a:extLst>
                <a:ext uri="{FF2B5EF4-FFF2-40B4-BE49-F238E27FC236}">
                  <a16:creationId xmlns:a16="http://schemas.microsoft.com/office/drawing/2014/main" id="{09176A8E-12BC-8BA8-FA0C-0674A647487E}"/>
                </a:ext>
              </a:extLst>
            </p:cNvPr>
            <p:cNvSpPr txBox="1">
              <a:spLocks noChangeArrowheads="1"/>
            </p:cNvSpPr>
            <p:nvPr/>
          </p:nvSpPr>
          <p:spPr bwMode="auto">
            <a:xfrm>
              <a:off x="2840995" y="3697923"/>
              <a:ext cx="519021" cy="260639"/>
            </a:xfrm>
            <a:prstGeom prst="rect">
              <a:avLst/>
            </a:prstGeom>
            <a:solidFill>
              <a:srgbClr val="FFFFFF">
                <a:alpha val="0"/>
              </a:srgbClr>
            </a:solidFill>
            <a:ln>
              <a:noFill/>
            </a:ln>
          </p:spPr>
          <p:txBody>
            <a:bodyPr rot="0" vert="horz" wrap="square" lIns="68580" tIns="34290" rIns="68580" bIns="34290" anchor="t" anchorCtr="0" upright="1">
              <a:noAutofit/>
            </a:bodyPr>
            <a:lstStyle/>
            <a:p>
              <a:pPr algn="ctr" defTabSz="685800">
                <a:lnSpc>
                  <a:spcPct val="120000"/>
                </a:lnSpc>
                <a:spcAft>
                  <a:spcPts val="450"/>
                </a:spcAft>
              </a:pPr>
              <a:r>
                <a:rPr lang="it-IT" sz="525" dirty="0">
                  <a:ea typeface="Calibri"/>
                  <a:cs typeface="Times New Roman"/>
                </a:rPr>
                <a:t>100%</a:t>
              </a:r>
            </a:p>
          </p:txBody>
        </p:sp>
        <p:sp>
          <p:nvSpPr>
            <p:cNvPr id="178" name="Casella di testo 29">
              <a:extLst>
                <a:ext uri="{FF2B5EF4-FFF2-40B4-BE49-F238E27FC236}">
                  <a16:creationId xmlns:a16="http://schemas.microsoft.com/office/drawing/2014/main" id="{FED2890A-21A2-9F3C-2784-8B311572D3DB}"/>
                </a:ext>
              </a:extLst>
            </p:cNvPr>
            <p:cNvSpPr txBox="1">
              <a:spLocks noChangeArrowheads="1"/>
            </p:cNvSpPr>
            <p:nvPr/>
          </p:nvSpPr>
          <p:spPr bwMode="auto">
            <a:xfrm>
              <a:off x="3616625" y="3689411"/>
              <a:ext cx="519021" cy="260639"/>
            </a:xfrm>
            <a:prstGeom prst="rect">
              <a:avLst/>
            </a:prstGeom>
            <a:solidFill>
              <a:srgbClr val="FFFFFF">
                <a:alpha val="0"/>
              </a:srgbClr>
            </a:solidFill>
            <a:ln>
              <a:noFill/>
            </a:ln>
          </p:spPr>
          <p:txBody>
            <a:bodyPr rot="0" vert="horz" wrap="square" lIns="68580" tIns="34290" rIns="68580" bIns="34290" anchor="t" anchorCtr="0" upright="1">
              <a:noAutofit/>
            </a:bodyPr>
            <a:lstStyle/>
            <a:p>
              <a:pPr algn="ctr" defTabSz="685800">
                <a:lnSpc>
                  <a:spcPct val="120000"/>
                </a:lnSpc>
                <a:spcAft>
                  <a:spcPts val="450"/>
                </a:spcAft>
              </a:pPr>
              <a:r>
                <a:rPr lang="it-IT" sz="525" dirty="0">
                  <a:ea typeface="Calibri"/>
                  <a:cs typeface="Times New Roman"/>
                </a:rPr>
                <a:t>100%</a:t>
              </a:r>
            </a:p>
          </p:txBody>
        </p:sp>
        <p:cxnSp>
          <p:nvCxnSpPr>
            <p:cNvPr id="179" name="Connettore diritto 178">
              <a:extLst>
                <a:ext uri="{FF2B5EF4-FFF2-40B4-BE49-F238E27FC236}">
                  <a16:creationId xmlns:a16="http://schemas.microsoft.com/office/drawing/2014/main" id="{F93F6743-7215-0436-7408-1790EAD6A5FF}"/>
                </a:ext>
              </a:extLst>
            </p:cNvPr>
            <p:cNvCxnSpPr>
              <a:cxnSpLocks/>
            </p:cNvCxnSpPr>
            <p:nvPr/>
          </p:nvCxnSpPr>
          <p:spPr>
            <a:xfrm>
              <a:off x="3366054" y="3083023"/>
              <a:ext cx="0" cy="396731"/>
            </a:xfrm>
            <a:prstGeom prst="line">
              <a:avLst/>
            </a:prstGeom>
            <a:ln w="9525"/>
          </p:spPr>
          <p:style>
            <a:lnRef idx="2">
              <a:schemeClr val="accent1"/>
            </a:lnRef>
            <a:fillRef idx="0">
              <a:schemeClr val="accent1"/>
            </a:fillRef>
            <a:effectRef idx="1">
              <a:schemeClr val="accent1"/>
            </a:effectRef>
            <a:fontRef idx="minor">
              <a:schemeClr val="tx1"/>
            </a:fontRef>
          </p:style>
        </p:cxnSp>
      </p:grpSp>
      <p:cxnSp>
        <p:nvCxnSpPr>
          <p:cNvPr id="147" name="Connettore 2 146">
            <a:extLst>
              <a:ext uri="{FF2B5EF4-FFF2-40B4-BE49-F238E27FC236}">
                <a16:creationId xmlns:a16="http://schemas.microsoft.com/office/drawing/2014/main" id="{C485190B-528C-152E-14B3-D15B49CCEFA9}"/>
              </a:ext>
            </a:extLst>
          </p:cNvPr>
          <p:cNvCxnSpPr>
            <a:cxnSpLocks/>
          </p:cNvCxnSpPr>
          <p:nvPr/>
        </p:nvCxnSpPr>
        <p:spPr>
          <a:xfrm>
            <a:off x="1595627" y="3046748"/>
            <a:ext cx="0" cy="763652"/>
          </a:xfrm>
          <a:prstGeom prst="straightConnector1">
            <a:avLst/>
          </a:prstGeom>
          <a:ln w="9525">
            <a:tailEnd type="triangle"/>
          </a:ln>
          <a:effectLst/>
        </p:spPr>
        <p:style>
          <a:lnRef idx="2">
            <a:schemeClr val="accent1"/>
          </a:lnRef>
          <a:fillRef idx="0">
            <a:schemeClr val="accent1"/>
          </a:fillRef>
          <a:effectRef idx="1">
            <a:schemeClr val="accent1"/>
          </a:effectRef>
          <a:fontRef idx="minor">
            <a:schemeClr val="tx1"/>
          </a:fontRef>
        </p:style>
      </p:cxnSp>
      <p:cxnSp>
        <p:nvCxnSpPr>
          <p:cNvPr id="148" name="Connettore 2 147">
            <a:extLst>
              <a:ext uri="{FF2B5EF4-FFF2-40B4-BE49-F238E27FC236}">
                <a16:creationId xmlns:a16="http://schemas.microsoft.com/office/drawing/2014/main" id="{1475F722-2402-2F7B-9544-C5E8478D7021}"/>
              </a:ext>
            </a:extLst>
          </p:cNvPr>
          <p:cNvCxnSpPr>
            <a:cxnSpLocks/>
          </p:cNvCxnSpPr>
          <p:nvPr/>
        </p:nvCxnSpPr>
        <p:spPr>
          <a:xfrm>
            <a:off x="1021942" y="3037952"/>
            <a:ext cx="0" cy="763652"/>
          </a:xfrm>
          <a:prstGeom prst="straightConnector1">
            <a:avLst/>
          </a:prstGeom>
          <a:ln w="9525">
            <a:tailEnd type="triangle"/>
          </a:ln>
          <a:effectLst/>
        </p:spPr>
        <p:style>
          <a:lnRef idx="2">
            <a:schemeClr val="accent1"/>
          </a:lnRef>
          <a:fillRef idx="0">
            <a:schemeClr val="accent1"/>
          </a:fillRef>
          <a:effectRef idx="1">
            <a:schemeClr val="accent1"/>
          </a:effectRef>
          <a:fontRef idx="minor">
            <a:schemeClr val="tx1"/>
          </a:fontRef>
        </p:style>
      </p:cxnSp>
      <p:sp>
        <p:nvSpPr>
          <p:cNvPr id="144" name="Rettangolo 143">
            <a:extLst>
              <a:ext uri="{FF2B5EF4-FFF2-40B4-BE49-F238E27FC236}">
                <a16:creationId xmlns:a16="http://schemas.microsoft.com/office/drawing/2014/main" id="{AF80224C-C5FF-6FBD-93DA-4A3CFE1576E2}"/>
              </a:ext>
            </a:extLst>
          </p:cNvPr>
          <p:cNvSpPr>
            <a:spLocks noChangeArrowheads="1"/>
          </p:cNvSpPr>
          <p:nvPr/>
        </p:nvSpPr>
        <p:spPr bwMode="auto">
          <a:xfrm>
            <a:off x="2258050" y="2414436"/>
            <a:ext cx="617948" cy="308149"/>
          </a:xfrm>
          <a:prstGeom prst="rect">
            <a:avLst/>
          </a:prstGeom>
          <a:solidFill>
            <a:srgbClr val="002060"/>
          </a:solidFill>
          <a:ln w="12700" algn="ctr">
            <a:solidFill>
              <a:schemeClr val="tx1"/>
            </a:solidFill>
            <a:miter lim="800000"/>
            <a:headEnd/>
            <a:tailEnd/>
          </a:ln>
          <a:effectLst/>
        </p:spPr>
        <p:txBody>
          <a:bodyPr spcFirstLastPara="0" vert="horz" wrap="square" lIns="3810" tIns="3810" rIns="3810" bIns="3810" numCol="1" spcCol="1270" anchor="ctr" anchorCtr="0">
            <a:noAutofit/>
          </a:bodyPr>
          <a:lstStyle/>
          <a:p>
            <a:pPr algn="ctr" defTabSz="685800"/>
            <a:r>
              <a:rPr lang="en-US" sz="600" b="1" dirty="0">
                <a:solidFill>
                  <a:srgbClr val="FFFFFF"/>
                </a:solidFill>
                <a:ea typeface="SimSun" panose="02010600030101010101" pitchFamily="2" charset="-122"/>
              </a:rPr>
              <a:t>Sub-Holding</a:t>
            </a:r>
          </a:p>
        </p:txBody>
      </p:sp>
      <p:cxnSp>
        <p:nvCxnSpPr>
          <p:cNvPr id="145" name="Connettore 2 144">
            <a:extLst>
              <a:ext uri="{FF2B5EF4-FFF2-40B4-BE49-F238E27FC236}">
                <a16:creationId xmlns:a16="http://schemas.microsoft.com/office/drawing/2014/main" id="{12DD280E-D352-7BA0-C8BE-69ACB8E4AF98}"/>
              </a:ext>
            </a:extLst>
          </p:cNvPr>
          <p:cNvCxnSpPr>
            <a:cxnSpLocks/>
            <a:stCxn id="162" idx="2"/>
            <a:endCxn id="144" idx="0"/>
          </p:cNvCxnSpPr>
          <p:nvPr/>
        </p:nvCxnSpPr>
        <p:spPr>
          <a:xfrm>
            <a:off x="2563839" y="1847026"/>
            <a:ext cx="3185" cy="567410"/>
          </a:xfrm>
          <a:prstGeom prst="straightConnector1">
            <a:avLst/>
          </a:prstGeom>
          <a:ln w="9525">
            <a:tailEnd type="triangle"/>
          </a:ln>
          <a:effectLst/>
        </p:spPr>
        <p:style>
          <a:lnRef idx="2">
            <a:schemeClr val="accent1"/>
          </a:lnRef>
          <a:fillRef idx="0">
            <a:schemeClr val="accent1"/>
          </a:fillRef>
          <a:effectRef idx="1">
            <a:schemeClr val="accent1"/>
          </a:effectRef>
          <a:fontRef idx="minor">
            <a:schemeClr val="tx1"/>
          </a:fontRef>
        </p:style>
      </p:cxnSp>
      <p:sp>
        <p:nvSpPr>
          <p:cNvPr id="180" name="Casella di testo 74">
            <a:extLst>
              <a:ext uri="{FF2B5EF4-FFF2-40B4-BE49-F238E27FC236}">
                <a16:creationId xmlns:a16="http://schemas.microsoft.com/office/drawing/2014/main" id="{BFA96B86-4E34-27C9-B68B-5625CA9DF71F}"/>
              </a:ext>
            </a:extLst>
          </p:cNvPr>
          <p:cNvSpPr txBox="1">
            <a:spLocks noChangeArrowheads="1"/>
          </p:cNvSpPr>
          <p:nvPr/>
        </p:nvSpPr>
        <p:spPr bwMode="auto">
          <a:xfrm>
            <a:off x="1403684" y="1008823"/>
            <a:ext cx="619672" cy="1657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defTabSz="685800"/>
            <a:r>
              <a:rPr lang="it-IT" sz="525" dirty="0">
                <a:solidFill>
                  <a:srgbClr val="FF3300"/>
                </a:solidFill>
                <a:latin typeface="Lucida Sans Unicode" panose="020B0602030504020204" pitchFamily="34" charset="0"/>
                <a:ea typeface="Lucida Sans Unicode" panose="020B0602030504020204" pitchFamily="34" charset="0"/>
                <a:cs typeface="Lucida Sans Unicode" panose="020B0602030504020204" pitchFamily="34" charset="0"/>
              </a:rPr>
              <a:t>Dividends</a:t>
            </a:r>
          </a:p>
        </p:txBody>
      </p:sp>
      <p:cxnSp>
        <p:nvCxnSpPr>
          <p:cNvPr id="181" name="Connettore 2 4">
            <a:extLst>
              <a:ext uri="{FF2B5EF4-FFF2-40B4-BE49-F238E27FC236}">
                <a16:creationId xmlns:a16="http://schemas.microsoft.com/office/drawing/2014/main" id="{71091C61-4833-D757-26C3-6AE19EBAAF21}"/>
              </a:ext>
            </a:extLst>
          </p:cNvPr>
          <p:cNvCxnSpPr>
            <a:cxnSpLocks/>
            <a:stCxn id="162" idx="1"/>
            <a:endCxn id="193" idx="2"/>
          </p:cNvCxnSpPr>
          <p:nvPr/>
        </p:nvCxnSpPr>
        <p:spPr>
          <a:xfrm rot="10800000">
            <a:off x="2056972" y="796998"/>
            <a:ext cx="197893" cy="895955"/>
          </a:xfrm>
          <a:prstGeom prst="curvedConnector3">
            <a:avLst>
              <a:gd name="adj1" fmla="val 186638"/>
            </a:avLst>
          </a:prstGeom>
          <a:ln w="9525">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82" name="Casella di testo 74">
            <a:extLst>
              <a:ext uri="{FF2B5EF4-FFF2-40B4-BE49-F238E27FC236}">
                <a16:creationId xmlns:a16="http://schemas.microsoft.com/office/drawing/2014/main" id="{33306F5F-01BE-8291-2606-248323D5A495}"/>
              </a:ext>
            </a:extLst>
          </p:cNvPr>
          <p:cNvSpPr txBox="1">
            <a:spLocks noChangeArrowheads="1"/>
          </p:cNvSpPr>
          <p:nvPr/>
        </p:nvSpPr>
        <p:spPr bwMode="auto">
          <a:xfrm>
            <a:off x="2978163" y="1855751"/>
            <a:ext cx="440434" cy="1657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defTabSz="685800"/>
            <a:r>
              <a:rPr lang="it-IT" sz="525" dirty="0">
                <a:solidFill>
                  <a:srgbClr val="0070C0"/>
                </a:solidFill>
                <a:latin typeface="Lucida Sans Unicode" panose="020B0602030504020204" pitchFamily="34" charset="0"/>
                <a:ea typeface="Lucida Sans Unicode" panose="020B0602030504020204" pitchFamily="34" charset="0"/>
                <a:cs typeface="Lucida Sans Unicode" panose="020B0602030504020204" pitchFamily="34" charset="0"/>
              </a:rPr>
              <a:t>Interest</a:t>
            </a:r>
          </a:p>
        </p:txBody>
      </p:sp>
      <p:cxnSp>
        <p:nvCxnSpPr>
          <p:cNvPr id="183" name="Connettore 2 4">
            <a:extLst>
              <a:ext uri="{FF2B5EF4-FFF2-40B4-BE49-F238E27FC236}">
                <a16:creationId xmlns:a16="http://schemas.microsoft.com/office/drawing/2014/main" id="{32F2F6B4-B3C4-8B19-093B-038ACB65FB32}"/>
              </a:ext>
            </a:extLst>
          </p:cNvPr>
          <p:cNvCxnSpPr>
            <a:cxnSpLocks/>
            <a:stCxn id="144" idx="3"/>
            <a:endCxn id="162" idx="3"/>
          </p:cNvCxnSpPr>
          <p:nvPr/>
        </p:nvCxnSpPr>
        <p:spPr>
          <a:xfrm flipH="1" flipV="1">
            <a:off x="2872813" y="1692953"/>
            <a:ext cx="3185" cy="875558"/>
          </a:xfrm>
          <a:prstGeom prst="curvedConnector3">
            <a:avLst>
              <a:gd name="adj1" fmla="val -5382623"/>
            </a:avLst>
          </a:prstGeom>
          <a:ln w="9525">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84" name="Casella di testo 74">
            <a:extLst>
              <a:ext uri="{FF2B5EF4-FFF2-40B4-BE49-F238E27FC236}">
                <a16:creationId xmlns:a16="http://schemas.microsoft.com/office/drawing/2014/main" id="{6504D943-DE10-07FF-54A6-4A2908DF852C}"/>
              </a:ext>
            </a:extLst>
          </p:cNvPr>
          <p:cNvSpPr txBox="1">
            <a:spLocks noChangeArrowheads="1"/>
          </p:cNvSpPr>
          <p:nvPr/>
        </p:nvSpPr>
        <p:spPr bwMode="auto">
          <a:xfrm>
            <a:off x="3724591" y="3764158"/>
            <a:ext cx="676939" cy="549596"/>
          </a:xfrm>
          <a:prstGeom prst="rect">
            <a:avLst/>
          </a:prstGeom>
          <a:solidFill>
            <a:srgbClr val="FFFFFF">
              <a:alpha val="0"/>
            </a:srgbClr>
          </a:solidFill>
          <a:ln>
            <a:noFill/>
          </a:ln>
        </p:spPr>
        <p:txBody>
          <a:bodyPr rot="0" vert="horz" wrap="square" lIns="68580" tIns="34290" rIns="68580" bIns="34290" anchor="t" anchorCtr="0" upright="1">
            <a:noAutofit/>
          </a:bodyPr>
          <a:lstStyle/>
          <a:p>
            <a:pPr defTabSz="685800"/>
            <a:r>
              <a:rPr lang="en-US" sz="600" dirty="0">
                <a:solidFill>
                  <a:srgbClr val="1F2E3D"/>
                </a:solidFill>
                <a:latin typeface="Lucida Sans Unicode" panose="020B0602030504020204" pitchFamily="34" charset="0"/>
                <a:ea typeface="Arial Unicode MS"/>
                <a:cs typeface="Lucida Sans Unicode" panose="020B0602030504020204" pitchFamily="34" charset="0"/>
              </a:rPr>
              <a:t>Participation</a:t>
            </a:r>
          </a:p>
          <a:p>
            <a:pPr defTabSz="685800"/>
            <a:endParaRPr lang="en-US" sz="600" dirty="0">
              <a:solidFill>
                <a:srgbClr val="FF0000"/>
              </a:solidFill>
              <a:latin typeface="Lucida Sans Unicode" panose="020B0602030504020204" pitchFamily="34" charset="0"/>
              <a:ea typeface="Arial Unicode MS"/>
              <a:cs typeface="Lucida Sans Unicode" panose="020B0602030504020204" pitchFamily="34" charset="0"/>
            </a:endParaRPr>
          </a:p>
          <a:p>
            <a:pPr defTabSz="685800"/>
            <a:r>
              <a:rPr lang="en-US" sz="600" dirty="0">
                <a:solidFill>
                  <a:srgbClr val="FF0000"/>
                </a:solidFill>
                <a:latin typeface="Lucida Sans Unicode" panose="020B0602030504020204" pitchFamily="34" charset="0"/>
                <a:ea typeface="Arial Unicode MS"/>
                <a:cs typeface="Lucida Sans Unicode" panose="020B0602030504020204" pitchFamily="34" charset="0"/>
              </a:rPr>
              <a:t>Dividends</a:t>
            </a:r>
          </a:p>
          <a:p>
            <a:pPr defTabSz="685800"/>
            <a:endParaRPr lang="en-US" sz="600" dirty="0">
              <a:solidFill>
                <a:srgbClr val="FF0000"/>
              </a:solidFill>
              <a:latin typeface="Lucida Sans Unicode" panose="020B0602030504020204" pitchFamily="34" charset="0"/>
              <a:ea typeface="Arial Unicode MS"/>
              <a:cs typeface="Lucida Sans Unicode" panose="020B0602030504020204" pitchFamily="34" charset="0"/>
            </a:endParaRPr>
          </a:p>
          <a:p>
            <a:pPr defTabSz="685800"/>
            <a:r>
              <a:rPr lang="en-US" sz="600" dirty="0">
                <a:solidFill>
                  <a:srgbClr val="0070C0"/>
                </a:solidFill>
                <a:latin typeface="Lucida Sans Unicode" panose="020B0602030504020204" pitchFamily="34" charset="0"/>
                <a:ea typeface="Arial Unicode MS"/>
                <a:cs typeface="Lucida Sans Unicode" panose="020B0602030504020204" pitchFamily="34" charset="0"/>
              </a:rPr>
              <a:t>Interest</a:t>
            </a:r>
            <a:endParaRPr lang="it-IT" sz="600" dirty="0">
              <a:solidFill>
                <a:srgbClr val="0070C0"/>
              </a:solidFill>
              <a:latin typeface="Lucida Sans Unicode" panose="020B0602030504020204" pitchFamily="34" charset="0"/>
              <a:ea typeface="Arial Unicode MS"/>
              <a:cs typeface="Lucida Sans Unicode" panose="020B0602030504020204" pitchFamily="34" charset="0"/>
            </a:endParaRPr>
          </a:p>
          <a:p>
            <a:pPr defTabSz="685800"/>
            <a:endParaRPr lang="en-US" sz="600" dirty="0">
              <a:solidFill>
                <a:srgbClr val="0070C0"/>
              </a:solidFill>
              <a:latin typeface="Lucida Sans Unicode" panose="020B0602030504020204" pitchFamily="34" charset="0"/>
              <a:cs typeface="Lucida Sans Unicode" panose="020B0602030504020204" pitchFamily="34" charset="0"/>
            </a:endParaRPr>
          </a:p>
          <a:p>
            <a:pPr defTabSz="685800"/>
            <a:r>
              <a:rPr lang="en-US" sz="600" dirty="0">
                <a:solidFill>
                  <a:srgbClr val="0070C0"/>
                </a:solidFill>
                <a:latin typeface="Lucida Sans Unicode" panose="020B0602030504020204" pitchFamily="34" charset="0"/>
                <a:cs typeface="Lucida Sans Unicode" panose="020B0602030504020204" pitchFamily="34" charset="0"/>
              </a:rPr>
              <a:t>SHL</a:t>
            </a:r>
          </a:p>
        </p:txBody>
      </p:sp>
      <p:cxnSp>
        <p:nvCxnSpPr>
          <p:cNvPr id="185" name="Connettore diritto 184">
            <a:extLst>
              <a:ext uri="{FF2B5EF4-FFF2-40B4-BE49-F238E27FC236}">
                <a16:creationId xmlns:a16="http://schemas.microsoft.com/office/drawing/2014/main" id="{95AEE688-CC74-CE3C-9126-F9207455E821}"/>
              </a:ext>
            </a:extLst>
          </p:cNvPr>
          <p:cNvCxnSpPr>
            <a:cxnSpLocks/>
          </p:cNvCxnSpPr>
          <p:nvPr/>
        </p:nvCxnSpPr>
        <p:spPr>
          <a:xfrm>
            <a:off x="2753222" y="1881706"/>
            <a:ext cx="0" cy="493097"/>
          </a:xfrm>
          <a:prstGeom prst="line">
            <a:avLst/>
          </a:prstGeom>
          <a:ln w="9525">
            <a:solidFill>
              <a:srgbClr val="0070C0"/>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86" name="Connettore diritto 185">
            <a:extLst>
              <a:ext uri="{FF2B5EF4-FFF2-40B4-BE49-F238E27FC236}">
                <a16:creationId xmlns:a16="http://schemas.microsoft.com/office/drawing/2014/main" id="{6D9015F6-3D69-E7DE-C89B-A2692A9E6C08}"/>
              </a:ext>
            </a:extLst>
          </p:cNvPr>
          <p:cNvCxnSpPr>
            <a:cxnSpLocks/>
          </p:cNvCxnSpPr>
          <p:nvPr/>
        </p:nvCxnSpPr>
        <p:spPr>
          <a:xfrm>
            <a:off x="2738926" y="2729735"/>
            <a:ext cx="0" cy="300380"/>
          </a:xfrm>
          <a:prstGeom prst="line">
            <a:avLst/>
          </a:prstGeom>
          <a:ln w="9525">
            <a:solidFill>
              <a:srgbClr val="0070C0"/>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87" name="Casella di testo 74">
            <a:extLst>
              <a:ext uri="{FF2B5EF4-FFF2-40B4-BE49-F238E27FC236}">
                <a16:creationId xmlns:a16="http://schemas.microsoft.com/office/drawing/2014/main" id="{CA2AB98A-FB4E-3B4F-4EBD-6D73E6081A66}"/>
              </a:ext>
            </a:extLst>
          </p:cNvPr>
          <p:cNvSpPr txBox="1">
            <a:spLocks noChangeArrowheads="1"/>
          </p:cNvSpPr>
          <p:nvPr/>
        </p:nvSpPr>
        <p:spPr bwMode="auto">
          <a:xfrm>
            <a:off x="2748976" y="2755498"/>
            <a:ext cx="274207" cy="1360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defTabSz="685800"/>
            <a:r>
              <a:rPr lang="it-IT" sz="525" dirty="0">
                <a:solidFill>
                  <a:srgbClr val="0070C0"/>
                </a:solidFill>
                <a:latin typeface="Lucida Sans Unicode" panose="020B0602030504020204" pitchFamily="34" charset="0"/>
                <a:ea typeface="Lucida Sans Unicode" panose="020B0602030504020204" pitchFamily="34" charset="0"/>
                <a:cs typeface="Lucida Sans Unicode" panose="020B0602030504020204" pitchFamily="34" charset="0"/>
              </a:rPr>
              <a:t>SHL</a:t>
            </a:r>
          </a:p>
        </p:txBody>
      </p:sp>
      <p:sp>
        <p:nvSpPr>
          <p:cNvPr id="188" name="Casella di testo 74">
            <a:extLst>
              <a:ext uri="{FF2B5EF4-FFF2-40B4-BE49-F238E27FC236}">
                <a16:creationId xmlns:a16="http://schemas.microsoft.com/office/drawing/2014/main" id="{27DCF213-AA97-F593-F101-F15AEA1BD850}"/>
              </a:ext>
            </a:extLst>
          </p:cNvPr>
          <p:cNvSpPr txBox="1">
            <a:spLocks noChangeArrowheads="1"/>
          </p:cNvSpPr>
          <p:nvPr/>
        </p:nvSpPr>
        <p:spPr bwMode="auto">
          <a:xfrm>
            <a:off x="2886153" y="3517683"/>
            <a:ext cx="440434" cy="1657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defTabSz="685800"/>
            <a:r>
              <a:rPr lang="it-IT" sz="525" dirty="0">
                <a:solidFill>
                  <a:srgbClr val="0070C0"/>
                </a:solidFill>
                <a:latin typeface="Lucida Sans Unicode" panose="020B0602030504020204" pitchFamily="34" charset="0"/>
                <a:ea typeface="Lucida Sans Unicode" panose="020B0602030504020204" pitchFamily="34" charset="0"/>
                <a:cs typeface="Lucida Sans Unicode" panose="020B0602030504020204" pitchFamily="34" charset="0"/>
              </a:rPr>
              <a:t>Interest</a:t>
            </a:r>
          </a:p>
        </p:txBody>
      </p:sp>
      <p:cxnSp>
        <p:nvCxnSpPr>
          <p:cNvPr id="189" name="Connettore 2 4">
            <a:extLst>
              <a:ext uri="{FF2B5EF4-FFF2-40B4-BE49-F238E27FC236}">
                <a16:creationId xmlns:a16="http://schemas.microsoft.com/office/drawing/2014/main" id="{A5417E2A-AF91-20C2-850E-40048A8977FF}"/>
              </a:ext>
            </a:extLst>
          </p:cNvPr>
          <p:cNvCxnSpPr>
            <a:cxnSpLocks/>
          </p:cNvCxnSpPr>
          <p:nvPr/>
        </p:nvCxnSpPr>
        <p:spPr>
          <a:xfrm rot="180000" flipH="1" flipV="1">
            <a:off x="2907124" y="2591799"/>
            <a:ext cx="3185" cy="972000"/>
          </a:xfrm>
          <a:prstGeom prst="curvedConnector3">
            <a:avLst>
              <a:gd name="adj1" fmla="val -5382623"/>
            </a:avLst>
          </a:prstGeom>
          <a:ln w="9525">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90" name="Connettore 2 189">
            <a:extLst>
              <a:ext uri="{FF2B5EF4-FFF2-40B4-BE49-F238E27FC236}">
                <a16:creationId xmlns:a16="http://schemas.microsoft.com/office/drawing/2014/main" id="{7BABF515-0751-2B90-A836-1D554E2CF3F7}"/>
              </a:ext>
            </a:extLst>
          </p:cNvPr>
          <p:cNvCxnSpPr>
            <a:cxnSpLocks/>
          </p:cNvCxnSpPr>
          <p:nvPr/>
        </p:nvCxnSpPr>
        <p:spPr>
          <a:xfrm>
            <a:off x="4283177" y="4194338"/>
            <a:ext cx="207659" cy="3716"/>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1" name="Connettore diritto 190">
            <a:extLst>
              <a:ext uri="{FF2B5EF4-FFF2-40B4-BE49-F238E27FC236}">
                <a16:creationId xmlns:a16="http://schemas.microsoft.com/office/drawing/2014/main" id="{58C2FB47-6576-F45D-CEEF-EB67459E9CC1}"/>
              </a:ext>
            </a:extLst>
          </p:cNvPr>
          <p:cNvCxnSpPr>
            <a:cxnSpLocks/>
          </p:cNvCxnSpPr>
          <p:nvPr/>
        </p:nvCxnSpPr>
        <p:spPr>
          <a:xfrm>
            <a:off x="4290007" y="4385247"/>
            <a:ext cx="204314" cy="0"/>
          </a:xfrm>
          <a:prstGeom prst="line">
            <a:avLst/>
          </a:prstGeom>
          <a:ln w="9525">
            <a:solidFill>
              <a:srgbClr val="0070C0"/>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92" name="Line 20">
            <a:extLst>
              <a:ext uri="{FF2B5EF4-FFF2-40B4-BE49-F238E27FC236}">
                <a16:creationId xmlns:a16="http://schemas.microsoft.com/office/drawing/2014/main" id="{5FBE257C-2F05-DF30-E2FE-4D9821D75C63}"/>
              </a:ext>
            </a:extLst>
          </p:cNvPr>
          <p:cNvSpPr>
            <a:spLocks noChangeShapeType="1"/>
          </p:cNvSpPr>
          <p:nvPr/>
        </p:nvSpPr>
        <p:spPr bwMode="auto">
          <a:xfrm flipV="1">
            <a:off x="523702" y="1310159"/>
            <a:ext cx="405875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685800">
              <a:defRPr/>
            </a:pPr>
            <a:endParaRPr lang="en-US" sz="1050" dirty="0">
              <a:latin typeface="Calibri" charset="0"/>
              <a:ea typeface="ＭＳ Ｐゴシック" charset="0"/>
              <a:cs typeface="Arial" charset="0"/>
            </a:endParaRPr>
          </a:p>
        </p:txBody>
      </p:sp>
      <p:sp>
        <p:nvSpPr>
          <p:cNvPr id="193" name="Ovale 192">
            <a:extLst>
              <a:ext uri="{FF2B5EF4-FFF2-40B4-BE49-F238E27FC236}">
                <a16:creationId xmlns:a16="http://schemas.microsoft.com/office/drawing/2014/main" id="{C654327C-443E-92A5-822F-929FA0DCD2B5}"/>
              </a:ext>
            </a:extLst>
          </p:cNvPr>
          <p:cNvSpPr/>
          <p:nvPr/>
        </p:nvSpPr>
        <p:spPr>
          <a:xfrm>
            <a:off x="2056972" y="600310"/>
            <a:ext cx="1026746" cy="39337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600" b="1" dirty="0">
                <a:solidFill>
                  <a:srgbClr val="000000"/>
                </a:solidFill>
                <a:latin typeface="Arial"/>
                <a:ea typeface="SimSun" panose="02010600030101010101" pitchFamily="2" charset="-122"/>
              </a:rPr>
              <a:t>Non-EU Investors/</a:t>
            </a:r>
          </a:p>
          <a:p>
            <a:pPr algn="ctr" defTabSz="685800"/>
            <a:r>
              <a:rPr lang="en-US" sz="600" b="1" dirty="0">
                <a:solidFill>
                  <a:srgbClr val="000000"/>
                </a:solidFill>
                <a:latin typeface="Arial"/>
                <a:ea typeface="SimSun" panose="02010600030101010101" pitchFamily="2" charset="-122"/>
              </a:rPr>
              <a:t>Shareholders</a:t>
            </a:r>
          </a:p>
        </p:txBody>
      </p:sp>
      <p:sp>
        <p:nvSpPr>
          <p:cNvPr id="194" name="Casella di testo 29">
            <a:extLst>
              <a:ext uri="{FF2B5EF4-FFF2-40B4-BE49-F238E27FC236}">
                <a16:creationId xmlns:a16="http://schemas.microsoft.com/office/drawing/2014/main" id="{76ABCAD6-47FE-17F4-3F87-B378F0CDAF40}"/>
              </a:ext>
            </a:extLst>
          </p:cNvPr>
          <p:cNvSpPr txBox="1">
            <a:spLocks noChangeArrowheads="1"/>
          </p:cNvSpPr>
          <p:nvPr/>
        </p:nvSpPr>
        <p:spPr bwMode="auto">
          <a:xfrm>
            <a:off x="4112828" y="992031"/>
            <a:ext cx="590494" cy="226325"/>
          </a:xfrm>
          <a:prstGeom prst="rect">
            <a:avLst/>
          </a:prstGeom>
          <a:solidFill>
            <a:srgbClr val="FFFFFF">
              <a:alpha val="0"/>
            </a:srgbClr>
          </a:solidFill>
          <a:ln>
            <a:noFill/>
          </a:ln>
        </p:spPr>
        <p:txBody>
          <a:bodyPr rot="0" vert="horz" wrap="square" lIns="68580" tIns="34290" rIns="68580" bIns="34290" anchor="t" anchorCtr="0" upright="1">
            <a:noAutofit/>
          </a:bodyPr>
          <a:lstStyle/>
          <a:p>
            <a:pPr algn="ctr" defTabSz="342900">
              <a:lnSpc>
                <a:spcPct val="120000"/>
              </a:lnSpc>
              <a:spcAft>
                <a:spcPts val="450"/>
              </a:spcAft>
              <a:buClrTx/>
              <a:defRPr/>
            </a:pPr>
            <a:r>
              <a:rPr lang="it-IT" sz="600" kern="1200" dirty="0">
                <a:solidFill>
                  <a:srgbClr val="1F2E3D"/>
                </a:solidFill>
                <a:latin typeface="Atlas Grotesk Regular"/>
                <a:ea typeface="Calibri"/>
                <a:cs typeface="Times New Roman"/>
              </a:rPr>
              <a:t>Non-EU Countries</a:t>
            </a:r>
          </a:p>
        </p:txBody>
      </p:sp>
      <p:sp>
        <p:nvSpPr>
          <p:cNvPr id="195" name="Casella di testo 74">
            <a:extLst>
              <a:ext uri="{FF2B5EF4-FFF2-40B4-BE49-F238E27FC236}">
                <a16:creationId xmlns:a16="http://schemas.microsoft.com/office/drawing/2014/main" id="{BCA84A1E-29B1-7682-383B-881BB3210831}"/>
              </a:ext>
            </a:extLst>
          </p:cNvPr>
          <p:cNvSpPr txBox="1">
            <a:spLocks noChangeArrowheads="1"/>
          </p:cNvSpPr>
          <p:nvPr/>
        </p:nvSpPr>
        <p:spPr bwMode="auto">
          <a:xfrm>
            <a:off x="3157839" y="913391"/>
            <a:ext cx="440434" cy="1657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defTabSz="685800"/>
            <a:r>
              <a:rPr lang="it-IT" sz="525" dirty="0">
                <a:solidFill>
                  <a:srgbClr val="0070C0"/>
                </a:solidFill>
                <a:latin typeface="Lucida Sans Unicode" panose="020B0602030504020204" pitchFamily="34" charset="0"/>
                <a:ea typeface="Lucida Sans Unicode" panose="020B0602030504020204" pitchFamily="34" charset="0"/>
                <a:cs typeface="Lucida Sans Unicode" panose="020B0602030504020204" pitchFamily="34" charset="0"/>
              </a:rPr>
              <a:t>Interest</a:t>
            </a:r>
          </a:p>
        </p:txBody>
      </p:sp>
      <p:cxnSp>
        <p:nvCxnSpPr>
          <p:cNvPr id="196" name="Connettore 2 4">
            <a:extLst>
              <a:ext uri="{FF2B5EF4-FFF2-40B4-BE49-F238E27FC236}">
                <a16:creationId xmlns:a16="http://schemas.microsoft.com/office/drawing/2014/main" id="{63140997-2ED5-0F96-46FC-FB3129A07441}"/>
              </a:ext>
            </a:extLst>
          </p:cNvPr>
          <p:cNvCxnSpPr>
            <a:cxnSpLocks/>
            <a:stCxn id="162" idx="3"/>
            <a:endCxn id="193" idx="6"/>
          </p:cNvCxnSpPr>
          <p:nvPr/>
        </p:nvCxnSpPr>
        <p:spPr>
          <a:xfrm flipV="1">
            <a:off x="2872813" y="796998"/>
            <a:ext cx="210905" cy="895955"/>
          </a:xfrm>
          <a:prstGeom prst="curvedConnector3">
            <a:avLst>
              <a:gd name="adj1" fmla="val 181292"/>
            </a:avLst>
          </a:prstGeom>
          <a:ln w="9525">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97" name="Casella di testo 74">
            <a:extLst>
              <a:ext uri="{FF2B5EF4-FFF2-40B4-BE49-F238E27FC236}">
                <a16:creationId xmlns:a16="http://schemas.microsoft.com/office/drawing/2014/main" id="{FC895F26-B083-AAB2-9631-B0765042A61B}"/>
              </a:ext>
            </a:extLst>
          </p:cNvPr>
          <p:cNvSpPr txBox="1">
            <a:spLocks noChangeArrowheads="1"/>
          </p:cNvSpPr>
          <p:nvPr/>
        </p:nvSpPr>
        <p:spPr bwMode="auto">
          <a:xfrm>
            <a:off x="2763128" y="1036746"/>
            <a:ext cx="258964" cy="178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defTabSz="685800"/>
            <a:r>
              <a:rPr lang="it-IT" sz="525" dirty="0">
                <a:solidFill>
                  <a:srgbClr val="0070C0"/>
                </a:solidFill>
                <a:latin typeface="Lucida Sans Unicode" panose="020B0602030504020204" pitchFamily="34" charset="0"/>
                <a:ea typeface="Lucida Sans Unicode" panose="020B0602030504020204" pitchFamily="34" charset="0"/>
                <a:cs typeface="Lucida Sans Unicode" panose="020B0602030504020204" pitchFamily="34" charset="0"/>
              </a:rPr>
              <a:t>SHL</a:t>
            </a:r>
          </a:p>
        </p:txBody>
      </p:sp>
      <p:cxnSp>
        <p:nvCxnSpPr>
          <p:cNvPr id="198" name="Connettore diritto 197">
            <a:extLst>
              <a:ext uri="{FF2B5EF4-FFF2-40B4-BE49-F238E27FC236}">
                <a16:creationId xmlns:a16="http://schemas.microsoft.com/office/drawing/2014/main" id="{6A258561-61D4-4C30-1625-664728BA3E59}"/>
              </a:ext>
            </a:extLst>
          </p:cNvPr>
          <p:cNvCxnSpPr>
            <a:cxnSpLocks/>
          </p:cNvCxnSpPr>
          <p:nvPr/>
        </p:nvCxnSpPr>
        <p:spPr>
          <a:xfrm>
            <a:off x="2763156" y="1025907"/>
            <a:ext cx="0" cy="493097"/>
          </a:xfrm>
          <a:prstGeom prst="line">
            <a:avLst/>
          </a:prstGeom>
          <a:ln w="9525">
            <a:solidFill>
              <a:srgbClr val="0070C0"/>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99" name="Connettore 2 198">
            <a:extLst>
              <a:ext uri="{FF2B5EF4-FFF2-40B4-BE49-F238E27FC236}">
                <a16:creationId xmlns:a16="http://schemas.microsoft.com/office/drawing/2014/main" id="{43FD3EE4-EA0A-026B-A0D3-7C5346575297}"/>
              </a:ext>
            </a:extLst>
          </p:cNvPr>
          <p:cNvCxnSpPr>
            <a:cxnSpLocks/>
            <a:stCxn id="193" idx="4"/>
            <a:endCxn id="162" idx="0"/>
          </p:cNvCxnSpPr>
          <p:nvPr/>
        </p:nvCxnSpPr>
        <p:spPr>
          <a:xfrm flipH="1">
            <a:off x="2563839" y="993686"/>
            <a:ext cx="6506" cy="545192"/>
          </a:xfrm>
          <a:prstGeom prst="straightConnector1">
            <a:avLst/>
          </a:prstGeom>
          <a:ln w="9525">
            <a:tailEnd type="triangle"/>
          </a:ln>
          <a:effectLst/>
        </p:spPr>
        <p:style>
          <a:lnRef idx="2">
            <a:schemeClr val="accent1"/>
          </a:lnRef>
          <a:fillRef idx="0">
            <a:schemeClr val="accent1"/>
          </a:fillRef>
          <a:effectRef idx="1">
            <a:schemeClr val="accent1"/>
          </a:effectRef>
          <a:fontRef idx="minor">
            <a:schemeClr val="tx1"/>
          </a:fontRef>
        </p:style>
      </p:cxnSp>
      <p:sp>
        <p:nvSpPr>
          <p:cNvPr id="200" name="Casella di testo 74">
            <a:extLst>
              <a:ext uri="{FF2B5EF4-FFF2-40B4-BE49-F238E27FC236}">
                <a16:creationId xmlns:a16="http://schemas.microsoft.com/office/drawing/2014/main" id="{006E11ED-FB29-B298-CDDD-2B009712973D}"/>
              </a:ext>
            </a:extLst>
          </p:cNvPr>
          <p:cNvSpPr txBox="1">
            <a:spLocks noChangeArrowheads="1"/>
          </p:cNvSpPr>
          <p:nvPr/>
        </p:nvSpPr>
        <p:spPr bwMode="auto">
          <a:xfrm>
            <a:off x="1474872" y="1760893"/>
            <a:ext cx="619672" cy="1657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defTabSz="685800"/>
            <a:r>
              <a:rPr lang="it-IT" sz="525" dirty="0">
                <a:solidFill>
                  <a:srgbClr val="FF3300"/>
                </a:solidFill>
                <a:latin typeface="Lucida Sans Unicode" panose="020B0602030504020204" pitchFamily="34" charset="0"/>
                <a:ea typeface="Lucida Sans Unicode" panose="020B0602030504020204" pitchFamily="34" charset="0"/>
                <a:cs typeface="Lucida Sans Unicode" panose="020B0602030504020204" pitchFamily="34" charset="0"/>
              </a:rPr>
              <a:t>Dividends</a:t>
            </a:r>
          </a:p>
        </p:txBody>
      </p:sp>
      <p:cxnSp>
        <p:nvCxnSpPr>
          <p:cNvPr id="201" name="Connettore 2 4">
            <a:extLst>
              <a:ext uri="{FF2B5EF4-FFF2-40B4-BE49-F238E27FC236}">
                <a16:creationId xmlns:a16="http://schemas.microsoft.com/office/drawing/2014/main" id="{1737A52E-8977-40A2-39D2-457B290A17FB}"/>
              </a:ext>
            </a:extLst>
          </p:cNvPr>
          <p:cNvCxnSpPr>
            <a:cxnSpLocks/>
          </p:cNvCxnSpPr>
          <p:nvPr/>
        </p:nvCxnSpPr>
        <p:spPr>
          <a:xfrm rot="10800000">
            <a:off x="2269873" y="1695850"/>
            <a:ext cx="3185" cy="875558"/>
          </a:xfrm>
          <a:prstGeom prst="curvedConnector3">
            <a:avLst>
              <a:gd name="adj1" fmla="val 5482623"/>
            </a:avLst>
          </a:prstGeom>
          <a:ln w="9525">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9476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8BA5D82C-7234-512C-336B-CD49ADB8EEF6}"/>
            </a:ext>
          </a:extLst>
        </p:cNvPr>
        <p:cNvGrpSpPr/>
        <p:nvPr/>
      </p:nvGrpSpPr>
      <p:grpSpPr>
        <a:xfrm>
          <a:off x="0" y="0"/>
          <a:ext cx="0" cy="0"/>
          <a:chOff x="0" y="0"/>
          <a:chExt cx="0" cy="0"/>
        </a:xfrm>
      </p:grpSpPr>
      <p:sp>
        <p:nvSpPr>
          <p:cNvPr id="149" name="Google Shape;149;p21">
            <a:extLst>
              <a:ext uri="{FF2B5EF4-FFF2-40B4-BE49-F238E27FC236}">
                <a16:creationId xmlns:a16="http://schemas.microsoft.com/office/drawing/2014/main" id="{1D29DE96-E577-6445-85C7-45F9CD1586DD}"/>
              </a:ext>
            </a:extLst>
          </p:cNvPr>
          <p:cNvSpPr/>
          <p:nvPr/>
        </p:nvSpPr>
        <p:spPr>
          <a:xfrm>
            <a:off x="0" y="4591050"/>
            <a:ext cx="9144000" cy="552450"/>
          </a:xfrm>
          <a:prstGeom prst="rect">
            <a:avLst/>
          </a:prstGeom>
          <a:solidFill>
            <a:srgbClr val="305799"/>
          </a:solidFill>
          <a:ln>
            <a:noFill/>
          </a:ln>
        </p:spPr>
        <p:txBody>
          <a:bodyPr spcFirstLastPara="1" wrap="square" lIns="68569" tIns="34275" rIns="68569" bIns="34275" anchor="ctr" anchorCtr="0">
            <a:noAutofit/>
          </a:bodyPr>
          <a:lstStyle/>
          <a:p>
            <a:pPr algn="ctr" defTabSz="685800"/>
            <a:endParaRPr sz="1350">
              <a:solidFill>
                <a:srgbClr val="FFFFFF"/>
              </a:solidFill>
              <a:latin typeface="Calibri"/>
              <a:ea typeface="Calibri"/>
              <a:cs typeface="Calibri"/>
              <a:sym typeface="Calibri"/>
            </a:endParaRPr>
          </a:p>
        </p:txBody>
      </p:sp>
      <p:pic>
        <p:nvPicPr>
          <p:cNvPr id="150" name="Google Shape;150;p21">
            <a:extLst>
              <a:ext uri="{FF2B5EF4-FFF2-40B4-BE49-F238E27FC236}">
                <a16:creationId xmlns:a16="http://schemas.microsoft.com/office/drawing/2014/main" id="{D29DE3DD-DD7D-9C90-A8BA-D3514405BEFD}"/>
              </a:ext>
            </a:extLst>
          </p:cNvPr>
          <p:cNvPicPr preferRelativeResize="0"/>
          <p:nvPr/>
        </p:nvPicPr>
        <p:blipFill rotWithShape="1">
          <a:blip r:embed="rId3">
            <a:alphaModFix/>
          </a:blip>
          <a:srcRect/>
          <a:stretch/>
        </p:blipFill>
        <p:spPr>
          <a:xfrm>
            <a:off x="519112" y="4721592"/>
            <a:ext cx="1245827" cy="305051"/>
          </a:xfrm>
          <a:prstGeom prst="rect">
            <a:avLst/>
          </a:prstGeom>
          <a:noFill/>
          <a:ln>
            <a:noFill/>
          </a:ln>
        </p:spPr>
      </p:pic>
      <p:sp>
        <p:nvSpPr>
          <p:cNvPr id="2" name="Titolo 1">
            <a:extLst>
              <a:ext uri="{FF2B5EF4-FFF2-40B4-BE49-F238E27FC236}">
                <a16:creationId xmlns:a16="http://schemas.microsoft.com/office/drawing/2014/main" id="{D0BF09FE-44B3-4CA6-FDC8-87FA1372EBAE}"/>
              </a:ext>
            </a:extLst>
          </p:cNvPr>
          <p:cNvSpPr>
            <a:spLocks noGrp="1"/>
          </p:cNvSpPr>
          <p:nvPr>
            <p:ph type="title"/>
          </p:nvPr>
        </p:nvSpPr>
        <p:spPr>
          <a:xfrm>
            <a:off x="493568" y="-261000"/>
            <a:ext cx="7031529" cy="994172"/>
          </a:xfrm>
        </p:spPr>
        <p:txBody>
          <a:bodyPr>
            <a:noAutofit/>
          </a:bodyPr>
          <a:lstStyle/>
          <a:p>
            <a:r>
              <a:rPr lang="en-US" sz="2400" dirty="0"/>
              <a:t>Substance requirements: practical implications (2/2)</a:t>
            </a:r>
            <a:endParaRPr lang="it-IT" sz="2400" dirty="0"/>
          </a:p>
        </p:txBody>
      </p:sp>
      <p:sp>
        <p:nvSpPr>
          <p:cNvPr id="3" name="Segnaposto contenuto 2">
            <a:extLst>
              <a:ext uri="{FF2B5EF4-FFF2-40B4-BE49-F238E27FC236}">
                <a16:creationId xmlns:a16="http://schemas.microsoft.com/office/drawing/2014/main" id="{3DE86245-977B-B863-D345-90A768DDFBFC}"/>
              </a:ext>
            </a:extLst>
          </p:cNvPr>
          <p:cNvSpPr txBox="1">
            <a:spLocks/>
          </p:cNvSpPr>
          <p:nvPr/>
        </p:nvSpPr>
        <p:spPr>
          <a:xfrm>
            <a:off x="4746774" y="515343"/>
            <a:ext cx="4252991" cy="4226048"/>
          </a:xfrm>
          <a:prstGeom prst="rect">
            <a:avLst/>
          </a:prstGeom>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685800">
              <a:lnSpc>
                <a:spcPct val="107000"/>
              </a:lnSpc>
              <a:spcBef>
                <a:spcPts val="750"/>
              </a:spcBef>
              <a:spcAft>
                <a:spcPts val="600"/>
              </a:spcAft>
              <a:buNone/>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ITA may disregard the benefits of the EU Interest-Royalties Directive in the absence of the status of "beneficial owner" or on the basis of a case-by-case analysis concerning the back-to-back nature of financing transactions (Circular Letter no. 6/E/2016, para. 3.2).</a:t>
            </a:r>
          </a:p>
          <a:p>
            <a:pPr marL="0" indent="0" algn="just" defTabSz="685800">
              <a:lnSpc>
                <a:spcPct val="107000"/>
              </a:lnSpc>
              <a:spcBef>
                <a:spcPts val="750"/>
              </a:spcBef>
              <a:spcAft>
                <a:spcPts val="600"/>
              </a:spcAft>
              <a:buNone/>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ITA clarified that substance should be met if, </a:t>
            </a:r>
            <a:r>
              <a:rPr lang="en-US" sz="1050" i="1" kern="100" dirty="0">
                <a:solidFill>
                  <a:srgbClr val="000000"/>
                </a:solidFill>
                <a:latin typeface="Calibri" panose="020F0502020204030204" pitchFamily="34" charset="0"/>
                <a:ea typeface="DengXian" panose="02010600030101010101" pitchFamily="2" charset="-122"/>
                <a:cs typeface="Arial" panose="020B0604020202020204" pitchFamily="34" charset="0"/>
              </a:rPr>
              <a:t>inter alia</a:t>
            </a: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 the recipient of the payments: has a board of directors composed by members that meet locally, are mainly resident in the relevant jurisdiction and have adequate skills and background in running similar companies; has employees for day-to-day management in the relevant jurisdiction; is directly involved in the decision-making process related to the investment in the paying company (Circular Letter no. 6/E/2016, para. 3.4).</a:t>
            </a:r>
          </a:p>
          <a:p>
            <a:pPr marL="0" indent="0" algn="just" defTabSz="685800">
              <a:lnSpc>
                <a:spcPct val="107000"/>
              </a:lnSpc>
              <a:spcBef>
                <a:spcPts val="750"/>
              </a:spcBef>
              <a:spcAft>
                <a:spcPts val="600"/>
              </a:spcAft>
              <a:buNone/>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Under the anti-abuse clause of Art. 1(2) of the EU Parent-Subsidiary Directive adopted in Italy by Art. 27-</a:t>
            </a:r>
            <a:r>
              <a:rPr lang="en-US" sz="1050" i="1" kern="100" dirty="0">
                <a:solidFill>
                  <a:srgbClr val="000000"/>
                </a:solidFill>
                <a:latin typeface="Calibri" panose="020F0502020204030204" pitchFamily="34" charset="0"/>
                <a:ea typeface="DengXian" panose="02010600030101010101" pitchFamily="2" charset="-122"/>
                <a:cs typeface="Arial" panose="020B0604020202020204" pitchFamily="34" charset="0"/>
              </a:rPr>
              <a:t>bis</a:t>
            </a: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  the ITA may deny through the Italian GAAR the benefits of the Directive in case of an arrangement which, having been put into place for the main purpose or one of the main purposes of obtaining a tax advantage that defeats the object or purpose of the Directive, are not genuine having regard to all relevant facts and circumstances. An arrangement shall be regarded as not genuine to the extent that it is not put into place for valid commercial reasons which reflect economic reality.</a:t>
            </a:r>
          </a:p>
          <a:p>
            <a:pPr marL="0" indent="0" algn="just" defTabSz="685800">
              <a:lnSpc>
                <a:spcPct val="107000"/>
              </a:lnSpc>
              <a:spcBef>
                <a:spcPts val="750"/>
              </a:spcBef>
              <a:spcAft>
                <a:spcPts val="600"/>
              </a:spcAft>
              <a:buNone/>
            </a:pP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Under the </a:t>
            </a:r>
            <a:r>
              <a:rPr lang="en-US" sz="1050" u="sng" kern="100" dirty="0" err="1">
                <a:solidFill>
                  <a:srgbClr val="000000"/>
                </a:solidFill>
                <a:latin typeface="Calibri" panose="020F0502020204030204" pitchFamily="34" charset="0"/>
                <a:ea typeface="DengXian" panose="02010600030101010101" pitchFamily="2" charset="-122"/>
                <a:cs typeface="Arial" panose="020B0604020202020204" pitchFamily="34" charset="0"/>
              </a:rPr>
              <a:t>Unshell</a:t>
            </a:r>
            <a:r>
              <a:rPr lang="en-US" sz="1050" u="sng" kern="100" dirty="0">
                <a:solidFill>
                  <a:srgbClr val="000000"/>
                </a:solidFill>
                <a:latin typeface="Calibri" panose="020F0502020204030204" pitchFamily="34" charset="0"/>
                <a:ea typeface="DengXian" panose="02010600030101010101" pitchFamily="2" charset="-122"/>
                <a:cs typeface="Arial" panose="020B0604020202020204" pitchFamily="34" charset="0"/>
              </a:rPr>
              <a:t> Directive Proposal</a:t>
            </a: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 a foreign vehicle should be considered a “shell entity” and, therefore, would not be able to benefit from EU Directives and intra-EU tax treaties if it does not meet all of the three following minimum substance requirements: (</a:t>
            </a:r>
            <a:r>
              <a:rPr lang="en-US" sz="1050" kern="100" dirty="0" err="1">
                <a:solidFill>
                  <a:srgbClr val="000000"/>
                </a:solidFill>
                <a:latin typeface="Calibri" panose="020F0502020204030204" pitchFamily="34" charset="0"/>
                <a:ea typeface="DengXian" panose="02010600030101010101" pitchFamily="2" charset="-122"/>
                <a:cs typeface="Arial" panose="020B0604020202020204" pitchFamily="34" charset="0"/>
              </a:rPr>
              <a:t>i</a:t>
            </a:r>
            <a:r>
              <a:rPr lang="en-US" sz="1050" kern="100" dirty="0">
                <a:solidFill>
                  <a:srgbClr val="000000"/>
                </a:solidFill>
                <a:latin typeface="Calibri" panose="020F0502020204030204" pitchFamily="34" charset="0"/>
                <a:ea typeface="DengXian" panose="02010600030101010101" pitchFamily="2" charset="-122"/>
                <a:cs typeface="Arial" panose="020B0604020202020204" pitchFamily="34" charset="0"/>
              </a:rPr>
              <a:t>) premises available for the exclusive use of the entity; (ii) at least one own and active bank account in the European Union; and (iii) at least one director resident close to the entity and dedicated to the entity’s activities or, alternatively, a sufficient number of employees engaged with its core income generating activities being resident close to the entity.</a:t>
            </a:r>
          </a:p>
        </p:txBody>
      </p:sp>
      <p:sp>
        <p:nvSpPr>
          <p:cNvPr id="4" name="Line 34">
            <a:extLst>
              <a:ext uri="{FF2B5EF4-FFF2-40B4-BE49-F238E27FC236}">
                <a16:creationId xmlns:a16="http://schemas.microsoft.com/office/drawing/2014/main" id="{A3B4FBA0-3AEB-393D-D141-6BD6703F4C06}"/>
              </a:ext>
            </a:extLst>
          </p:cNvPr>
          <p:cNvSpPr>
            <a:spLocks noChangeShapeType="1"/>
          </p:cNvSpPr>
          <p:nvPr/>
        </p:nvSpPr>
        <p:spPr bwMode="auto">
          <a:xfrm>
            <a:off x="4684442" y="1192591"/>
            <a:ext cx="0" cy="2526362"/>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685800">
              <a:defRPr/>
            </a:pPr>
            <a:endParaRPr lang="en-US" sz="1050" dirty="0">
              <a:latin typeface="Calibri" charset="0"/>
              <a:ea typeface="ＭＳ Ｐゴシック" charset="0"/>
              <a:cs typeface="Arial" charset="0"/>
            </a:endParaRPr>
          </a:p>
        </p:txBody>
      </p:sp>
      <p:sp>
        <p:nvSpPr>
          <p:cNvPr id="5" name="Casella di testo 74">
            <a:extLst>
              <a:ext uri="{FF2B5EF4-FFF2-40B4-BE49-F238E27FC236}">
                <a16:creationId xmlns:a16="http://schemas.microsoft.com/office/drawing/2014/main" id="{41F348D5-77F9-ADF0-7CB1-9BA6841321A6}"/>
              </a:ext>
            </a:extLst>
          </p:cNvPr>
          <p:cNvSpPr txBox="1">
            <a:spLocks noChangeArrowheads="1"/>
          </p:cNvSpPr>
          <p:nvPr/>
        </p:nvSpPr>
        <p:spPr bwMode="auto">
          <a:xfrm>
            <a:off x="2753194" y="1863089"/>
            <a:ext cx="258964" cy="178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defTabSz="685800"/>
            <a:r>
              <a:rPr lang="it-IT" sz="525" dirty="0">
                <a:solidFill>
                  <a:srgbClr val="0070C0"/>
                </a:solidFill>
                <a:latin typeface="Lucida Sans Unicode" panose="020B0602030504020204" pitchFamily="34" charset="0"/>
                <a:ea typeface="Lucida Sans Unicode" panose="020B0602030504020204" pitchFamily="34" charset="0"/>
                <a:cs typeface="Lucida Sans Unicode" panose="020B0602030504020204" pitchFamily="34" charset="0"/>
              </a:rPr>
              <a:t>SHL</a:t>
            </a:r>
          </a:p>
        </p:txBody>
      </p:sp>
      <p:cxnSp>
        <p:nvCxnSpPr>
          <p:cNvPr id="6" name="Connettore 2 5">
            <a:extLst>
              <a:ext uri="{FF2B5EF4-FFF2-40B4-BE49-F238E27FC236}">
                <a16:creationId xmlns:a16="http://schemas.microsoft.com/office/drawing/2014/main" id="{49BE1C6B-1C12-86B8-C759-C3EE441B95A0}"/>
              </a:ext>
            </a:extLst>
          </p:cNvPr>
          <p:cNvCxnSpPr>
            <a:cxnSpLocks/>
          </p:cNvCxnSpPr>
          <p:nvPr/>
        </p:nvCxnSpPr>
        <p:spPr>
          <a:xfrm>
            <a:off x="4263807" y="4114966"/>
            <a:ext cx="190331" cy="2"/>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 name="Casella di testo 74">
            <a:extLst>
              <a:ext uri="{FF2B5EF4-FFF2-40B4-BE49-F238E27FC236}">
                <a16:creationId xmlns:a16="http://schemas.microsoft.com/office/drawing/2014/main" id="{844E9621-A667-5624-3BF9-26DD7BAF9802}"/>
              </a:ext>
            </a:extLst>
          </p:cNvPr>
          <p:cNvSpPr txBox="1">
            <a:spLocks noChangeArrowheads="1"/>
          </p:cNvSpPr>
          <p:nvPr/>
        </p:nvSpPr>
        <p:spPr bwMode="auto">
          <a:xfrm>
            <a:off x="1385587" y="2693129"/>
            <a:ext cx="619672" cy="1657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defTabSz="685800"/>
            <a:r>
              <a:rPr lang="it-IT" sz="525" dirty="0">
                <a:solidFill>
                  <a:srgbClr val="FF3300"/>
                </a:solidFill>
                <a:latin typeface="Lucida Sans Unicode" panose="020B0602030504020204" pitchFamily="34" charset="0"/>
                <a:ea typeface="Lucida Sans Unicode" panose="020B0602030504020204" pitchFamily="34" charset="0"/>
                <a:cs typeface="Lucida Sans Unicode" panose="020B0602030504020204" pitchFamily="34" charset="0"/>
              </a:rPr>
              <a:t>Dividends</a:t>
            </a:r>
          </a:p>
        </p:txBody>
      </p:sp>
      <p:cxnSp>
        <p:nvCxnSpPr>
          <p:cNvPr id="8" name="Connettore 2 4">
            <a:extLst>
              <a:ext uri="{FF2B5EF4-FFF2-40B4-BE49-F238E27FC236}">
                <a16:creationId xmlns:a16="http://schemas.microsoft.com/office/drawing/2014/main" id="{25656ACE-7130-C5D9-EC58-2766D36FCA2B}"/>
              </a:ext>
            </a:extLst>
          </p:cNvPr>
          <p:cNvCxnSpPr>
            <a:cxnSpLocks/>
            <a:endCxn id="12" idx="1"/>
          </p:cNvCxnSpPr>
          <p:nvPr/>
        </p:nvCxnSpPr>
        <p:spPr>
          <a:xfrm rot="5400000" flipH="1" flipV="1">
            <a:off x="1819274" y="2571970"/>
            <a:ext cx="471689" cy="405862"/>
          </a:xfrm>
          <a:prstGeom prst="curvedConnector2">
            <a:avLst/>
          </a:prstGeom>
          <a:ln w="9525">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9" name="Gruppo 8">
            <a:extLst>
              <a:ext uri="{FF2B5EF4-FFF2-40B4-BE49-F238E27FC236}">
                <a16:creationId xmlns:a16="http://schemas.microsoft.com/office/drawing/2014/main" id="{572D41BA-82CC-E799-48AE-1B6395D0FA45}"/>
              </a:ext>
            </a:extLst>
          </p:cNvPr>
          <p:cNvGrpSpPr/>
          <p:nvPr/>
        </p:nvGrpSpPr>
        <p:grpSpPr>
          <a:xfrm>
            <a:off x="467921" y="1509423"/>
            <a:ext cx="4098273" cy="2604143"/>
            <a:chOff x="547625" y="1171530"/>
            <a:chExt cx="5464364" cy="3472191"/>
          </a:xfrm>
        </p:grpSpPr>
        <p:cxnSp>
          <p:nvCxnSpPr>
            <p:cNvPr id="10" name="Connettore 2 9">
              <a:extLst>
                <a:ext uri="{FF2B5EF4-FFF2-40B4-BE49-F238E27FC236}">
                  <a16:creationId xmlns:a16="http://schemas.microsoft.com/office/drawing/2014/main" id="{7FE1F68B-9F8F-0E29-20B8-FC4860D70BAE}"/>
                </a:ext>
              </a:extLst>
            </p:cNvPr>
            <p:cNvCxnSpPr>
              <a:cxnSpLocks/>
            </p:cNvCxnSpPr>
            <p:nvPr/>
          </p:nvCxnSpPr>
          <p:spPr>
            <a:xfrm>
              <a:off x="2857198" y="3179087"/>
              <a:ext cx="0" cy="1018203"/>
            </a:xfrm>
            <a:prstGeom prst="straightConnector1">
              <a:avLst/>
            </a:prstGeom>
            <a:ln w="9525">
              <a:tailEnd type="triangle"/>
            </a:ln>
            <a:effectLst/>
          </p:spPr>
          <p:style>
            <a:lnRef idx="2">
              <a:schemeClr val="accent1"/>
            </a:lnRef>
            <a:fillRef idx="0">
              <a:schemeClr val="accent1"/>
            </a:fillRef>
            <a:effectRef idx="1">
              <a:schemeClr val="accent1"/>
            </a:effectRef>
            <a:fontRef idx="minor">
              <a:schemeClr val="tx1"/>
            </a:fontRef>
          </p:style>
        </p:cxnSp>
        <p:grpSp>
          <p:nvGrpSpPr>
            <p:cNvPr id="11" name="Gruppo 10">
              <a:extLst>
                <a:ext uri="{FF2B5EF4-FFF2-40B4-BE49-F238E27FC236}">
                  <a16:creationId xmlns:a16="http://schemas.microsoft.com/office/drawing/2014/main" id="{EBE1A23B-6184-27BA-31F2-B4611B9395BF}"/>
                </a:ext>
              </a:extLst>
            </p:cNvPr>
            <p:cNvGrpSpPr/>
            <p:nvPr/>
          </p:nvGrpSpPr>
          <p:grpSpPr>
            <a:xfrm>
              <a:off x="547625" y="1171530"/>
              <a:ext cx="5464364" cy="3472191"/>
              <a:chOff x="547625" y="1171530"/>
              <a:chExt cx="5464364" cy="3472191"/>
            </a:xfrm>
          </p:grpSpPr>
          <p:grpSp>
            <p:nvGrpSpPr>
              <p:cNvPr id="14" name="Gruppo 13">
                <a:extLst>
                  <a:ext uri="{FF2B5EF4-FFF2-40B4-BE49-F238E27FC236}">
                    <a16:creationId xmlns:a16="http://schemas.microsoft.com/office/drawing/2014/main" id="{24A25231-8D8F-60DB-0326-AC0FF7349721}"/>
                  </a:ext>
                </a:extLst>
              </p:cNvPr>
              <p:cNvGrpSpPr/>
              <p:nvPr/>
            </p:nvGrpSpPr>
            <p:grpSpPr>
              <a:xfrm>
                <a:off x="547625" y="1171530"/>
                <a:ext cx="5464364" cy="3472191"/>
                <a:chOff x="567251" y="1491438"/>
                <a:chExt cx="5464364" cy="3472191"/>
              </a:xfrm>
            </p:grpSpPr>
            <p:sp>
              <p:nvSpPr>
                <p:cNvPr id="17" name="Casella di testo 29">
                  <a:extLst>
                    <a:ext uri="{FF2B5EF4-FFF2-40B4-BE49-F238E27FC236}">
                      <a16:creationId xmlns:a16="http://schemas.microsoft.com/office/drawing/2014/main" id="{5A1F3407-1674-66D3-8D07-2AB1DCAD0E69}"/>
                    </a:ext>
                  </a:extLst>
                </p:cNvPr>
                <p:cNvSpPr txBox="1">
                  <a:spLocks noChangeArrowheads="1"/>
                </p:cNvSpPr>
                <p:nvPr/>
              </p:nvSpPr>
              <p:spPr bwMode="auto">
                <a:xfrm>
                  <a:off x="644236" y="2267891"/>
                  <a:ext cx="519021" cy="3017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defTabSz="685800">
                    <a:lnSpc>
                      <a:spcPct val="120000"/>
                    </a:lnSpc>
                    <a:spcAft>
                      <a:spcPts val="450"/>
                    </a:spcAft>
                  </a:pPr>
                  <a:r>
                    <a:rPr lang="it-IT" sz="675" dirty="0">
                      <a:solidFill>
                        <a:srgbClr val="1F2E3D"/>
                      </a:solidFill>
                      <a:ea typeface="Calibri"/>
                      <a:cs typeface="Times New Roman"/>
                    </a:rPr>
                    <a:t>ITA</a:t>
                  </a:r>
                  <a:endParaRPr lang="it-IT" sz="750" dirty="0">
                    <a:solidFill>
                      <a:srgbClr val="1F2E3D"/>
                    </a:solidFill>
                    <a:ea typeface="Calibri"/>
                    <a:cs typeface="Times New Roman"/>
                  </a:endParaRPr>
                </a:p>
              </p:txBody>
            </p:sp>
            <p:sp>
              <p:nvSpPr>
                <p:cNvPr id="18" name="Line 20">
                  <a:extLst>
                    <a:ext uri="{FF2B5EF4-FFF2-40B4-BE49-F238E27FC236}">
                      <a16:creationId xmlns:a16="http://schemas.microsoft.com/office/drawing/2014/main" id="{FA04F268-898A-3E49-D3A1-B6C5C5E11B8B}"/>
                    </a:ext>
                  </a:extLst>
                </p:cNvPr>
                <p:cNvSpPr>
                  <a:spLocks noChangeShapeType="1"/>
                </p:cNvSpPr>
                <p:nvPr/>
              </p:nvSpPr>
              <p:spPr bwMode="auto">
                <a:xfrm flipV="1">
                  <a:off x="619939" y="2213024"/>
                  <a:ext cx="541167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685800">
                    <a:defRPr/>
                  </a:pPr>
                  <a:endParaRPr lang="en-US" sz="1050" dirty="0">
                    <a:latin typeface="Calibri" charset="0"/>
                    <a:ea typeface="ＭＳ Ｐゴシック" charset="0"/>
                    <a:cs typeface="Arial" charset="0"/>
                  </a:endParaRPr>
                </a:p>
              </p:txBody>
            </p:sp>
            <p:pic>
              <p:nvPicPr>
                <p:cNvPr id="19" name="Immagine 18" descr="Italia">
                  <a:extLst>
                    <a:ext uri="{FF2B5EF4-FFF2-40B4-BE49-F238E27FC236}">
                      <a16:creationId xmlns:a16="http://schemas.microsoft.com/office/drawing/2014/main" id="{EFEE19A2-5770-0651-CA98-A38439BB173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251" y="2296571"/>
                  <a:ext cx="196454" cy="162972"/>
                </a:xfrm>
                <a:prstGeom prst="rect">
                  <a:avLst/>
                </a:prstGeom>
                <a:noFill/>
                <a:ln>
                  <a:noFill/>
                </a:ln>
              </p:spPr>
            </p:pic>
            <p:sp>
              <p:nvSpPr>
                <p:cNvPr id="20" name="Casella di testo 29">
                  <a:extLst>
                    <a:ext uri="{FF2B5EF4-FFF2-40B4-BE49-F238E27FC236}">
                      <a16:creationId xmlns:a16="http://schemas.microsoft.com/office/drawing/2014/main" id="{465BDF8F-3413-9619-E19B-7B14E169E25C}"/>
                    </a:ext>
                  </a:extLst>
                </p:cNvPr>
                <p:cNvSpPr txBox="1">
                  <a:spLocks noChangeArrowheads="1"/>
                </p:cNvSpPr>
                <p:nvPr/>
              </p:nvSpPr>
              <p:spPr bwMode="auto">
                <a:xfrm>
                  <a:off x="5393882" y="1967744"/>
                  <a:ext cx="519021" cy="301766"/>
                </a:xfrm>
                <a:prstGeom prst="rect">
                  <a:avLst/>
                </a:prstGeom>
                <a:solidFill>
                  <a:srgbClr val="FFFFFF">
                    <a:alpha val="0"/>
                  </a:srgbClr>
                </a:solidFill>
                <a:ln>
                  <a:noFill/>
                </a:ln>
              </p:spPr>
              <p:txBody>
                <a:bodyPr rot="0" vert="horz" wrap="square" lIns="68580" tIns="34290" rIns="68580" bIns="34290" anchor="t" anchorCtr="0" upright="1">
                  <a:noAutofit/>
                </a:bodyPr>
                <a:lstStyle/>
                <a:p>
                  <a:pPr algn="ctr" defTabSz="342900">
                    <a:lnSpc>
                      <a:spcPct val="120000"/>
                    </a:lnSpc>
                    <a:spcAft>
                      <a:spcPts val="450"/>
                    </a:spcAft>
                    <a:buClrTx/>
                    <a:defRPr/>
                  </a:pPr>
                  <a:r>
                    <a:rPr lang="it-IT" sz="600" kern="1200" dirty="0">
                      <a:solidFill>
                        <a:srgbClr val="1F2E3D"/>
                      </a:solidFill>
                      <a:latin typeface="Atlas Grotesk Regular"/>
                      <a:ea typeface="Calibri"/>
                      <a:cs typeface="Times New Roman"/>
                    </a:rPr>
                    <a:t>LUX</a:t>
                  </a:r>
                </a:p>
              </p:txBody>
            </p:sp>
            <p:pic>
              <p:nvPicPr>
                <p:cNvPr id="21" name="Immagine 20">
                  <a:extLst>
                    <a:ext uri="{FF2B5EF4-FFF2-40B4-BE49-F238E27FC236}">
                      <a16:creationId xmlns:a16="http://schemas.microsoft.com/office/drawing/2014/main" id="{A8935521-85F8-77CC-7625-95C347AD66CB}"/>
                    </a:ext>
                  </a:extLst>
                </p:cNvPr>
                <p:cNvPicPr/>
                <p:nvPr/>
              </p:nvPicPr>
              <p:blipFill>
                <a:blip r:embed="rId5">
                  <a:extLst>
                    <a:ext uri="{28A0092B-C50C-407E-A947-70E740481C1C}">
                      <a14:useLocalDpi xmlns:a14="http://schemas.microsoft.com/office/drawing/2010/main" val="0"/>
                    </a:ext>
                  </a:extLst>
                </a:blip>
                <a:stretch>
                  <a:fillRect/>
                </a:stretch>
              </p:blipFill>
              <p:spPr>
                <a:xfrm>
                  <a:off x="5802486" y="1989853"/>
                  <a:ext cx="220833" cy="167493"/>
                </a:xfrm>
                <a:prstGeom prst="rect">
                  <a:avLst/>
                </a:prstGeom>
              </p:spPr>
            </p:pic>
            <p:sp>
              <p:nvSpPr>
                <p:cNvPr id="22" name="Rectangle 110">
                  <a:extLst>
                    <a:ext uri="{FF2B5EF4-FFF2-40B4-BE49-F238E27FC236}">
                      <a16:creationId xmlns:a16="http://schemas.microsoft.com/office/drawing/2014/main" id="{DED15DEB-60B4-7D78-7084-B78E2190D551}"/>
                    </a:ext>
                  </a:extLst>
                </p:cNvPr>
                <p:cNvSpPr/>
                <p:nvPr/>
              </p:nvSpPr>
              <p:spPr>
                <a:xfrm>
                  <a:off x="3399697" y="1641963"/>
                  <a:ext cx="36976" cy="68145"/>
                </a:xfrm>
                <a:prstGeom prst="rect">
                  <a:avLst/>
                </a:prstGeom>
                <a:noFill/>
                <a:ln w="25400" cap="flat" cmpd="sng" algn="ctr">
                  <a:noFill/>
                  <a:prstDash val="solid"/>
                </a:ln>
                <a:effectLst/>
              </p:spPr>
              <p:txBody>
                <a:bodyPr rtlCol="0" anchor="ctr"/>
                <a:lstStyle/>
                <a:p>
                  <a:pPr algn="ctr" defTabSz="685800">
                    <a:buClrTx/>
                    <a:defRPr/>
                  </a:pPr>
                  <a:endParaRPr lang="en-GB" sz="1350" dirty="0">
                    <a:solidFill>
                      <a:prstClr val="white"/>
                    </a:solidFill>
                    <a:latin typeface="Calibri"/>
                    <a:ea typeface="+mn-ea"/>
                  </a:endParaRPr>
                </a:p>
              </p:txBody>
            </p:sp>
            <p:sp>
              <p:nvSpPr>
                <p:cNvPr id="23" name="Rectangle 157">
                  <a:extLst>
                    <a:ext uri="{FF2B5EF4-FFF2-40B4-BE49-F238E27FC236}">
                      <a16:creationId xmlns:a16="http://schemas.microsoft.com/office/drawing/2014/main" id="{5AFC54AF-A20D-2CB8-E3EB-9D5DF6578275}"/>
                    </a:ext>
                  </a:extLst>
                </p:cNvPr>
                <p:cNvSpPr/>
                <p:nvPr/>
              </p:nvSpPr>
              <p:spPr>
                <a:xfrm>
                  <a:off x="2479138" y="2169853"/>
                  <a:ext cx="36976" cy="68145"/>
                </a:xfrm>
                <a:prstGeom prst="rect">
                  <a:avLst/>
                </a:prstGeom>
                <a:noFill/>
                <a:ln w="25400" cap="flat" cmpd="sng" algn="ctr">
                  <a:noFill/>
                  <a:prstDash val="solid"/>
                </a:ln>
                <a:effectLst/>
              </p:spPr>
              <p:txBody>
                <a:bodyPr rtlCol="0" anchor="ctr"/>
                <a:lstStyle/>
                <a:p>
                  <a:pPr algn="ctr" defTabSz="685800">
                    <a:buClrTx/>
                    <a:defRPr/>
                  </a:pPr>
                  <a:endParaRPr lang="en-GB" sz="1350" dirty="0">
                    <a:solidFill>
                      <a:prstClr val="white"/>
                    </a:solidFill>
                    <a:latin typeface="Calibri"/>
                    <a:ea typeface="+mn-ea"/>
                  </a:endParaRPr>
                </a:p>
              </p:txBody>
            </p:sp>
            <p:sp>
              <p:nvSpPr>
                <p:cNvPr id="24" name="Rectangle 162">
                  <a:extLst>
                    <a:ext uri="{FF2B5EF4-FFF2-40B4-BE49-F238E27FC236}">
                      <a16:creationId xmlns:a16="http://schemas.microsoft.com/office/drawing/2014/main" id="{2418BC0C-E447-6598-344E-00018DDCB40C}"/>
                    </a:ext>
                  </a:extLst>
                </p:cNvPr>
                <p:cNvSpPr/>
                <p:nvPr/>
              </p:nvSpPr>
              <p:spPr>
                <a:xfrm>
                  <a:off x="2482977" y="2165951"/>
                  <a:ext cx="36976" cy="68145"/>
                </a:xfrm>
                <a:prstGeom prst="rect">
                  <a:avLst/>
                </a:prstGeom>
                <a:noFill/>
                <a:ln w="25400" cap="flat" cmpd="sng" algn="ctr">
                  <a:noFill/>
                  <a:prstDash val="solid"/>
                </a:ln>
                <a:effectLst/>
              </p:spPr>
              <p:txBody>
                <a:bodyPr rtlCol="0" anchor="ctr"/>
                <a:lstStyle/>
                <a:p>
                  <a:pPr algn="ctr" defTabSz="685800">
                    <a:buClrTx/>
                    <a:defRPr/>
                  </a:pPr>
                  <a:endParaRPr lang="en-GB" sz="1350" dirty="0">
                    <a:solidFill>
                      <a:prstClr val="white"/>
                    </a:solidFill>
                    <a:latin typeface="Calibri"/>
                    <a:ea typeface="+mn-ea"/>
                  </a:endParaRPr>
                </a:p>
              </p:txBody>
            </p:sp>
            <p:cxnSp>
              <p:nvCxnSpPr>
                <p:cNvPr id="25" name="Connettore 2 24">
                  <a:extLst>
                    <a:ext uri="{FF2B5EF4-FFF2-40B4-BE49-F238E27FC236}">
                      <a16:creationId xmlns:a16="http://schemas.microsoft.com/office/drawing/2014/main" id="{8AD38AF1-F5F1-7B18-1A07-050EC3EE4067}"/>
                    </a:ext>
                  </a:extLst>
                </p:cNvPr>
                <p:cNvCxnSpPr>
                  <a:cxnSpLocks/>
                </p:cNvCxnSpPr>
                <p:nvPr/>
              </p:nvCxnSpPr>
              <p:spPr>
                <a:xfrm flipH="1">
                  <a:off x="714322" y="3259642"/>
                  <a:ext cx="3844" cy="0"/>
                </a:xfrm>
                <a:prstGeom prst="straightConnector1">
                  <a:avLst/>
                </a:prstGeom>
                <a:ln>
                  <a:prstDash val="solid"/>
                  <a:tailEnd type="none"/>
                </a:ln>
              </p:spPr>
              <p:style>
                <a:lnRef idx="1">
                  <a:schemeClr val="accent1"/>
                </a:lnRef>
                <a:fillRef idx="0">
                  <a:schemeClr val="accent1"/>
                </a:fillRef>
                <a:effectRef idx="0">
                  <a:schemeClr val="accent1"/>
                </a:effectRef>
                <a:fontRef idx="minor">
                  <a:schemeClr val="tx1"/>
                </a:fontRef>
              </p:style>
            </p:cxnSp>
            <p:sp>
              <p:nvSpPr>
                <p:cNvPr id="26" name="Line 20">
                  <a:extLst>
                    <a:ext uri="{FF2B5EF4-FFF2-40B4-BE49-F238E27FC236}">
                      <a16:creationId xmlns:a16="http://schemas.microsoft.com/office/drawing/2014/main" id="{3E89BF6D-7601-C195-0340-851F58B75796}"/>
                    </a:ext>
                  </a:extLst>
                </p:cNvPr>
                <p:cNvSpPr>
                  <a:spLocks noChangeShapeType="1"/>
                </p:cNvSpPr>
                <p:nvPr/>
              </p:nvSpPr>
              <p:spPr bwMode="auto">
                <a:xfrm flipH="1">
                  <a:off x="4120098" y="2228382"/>
                  <a:ext cx="0" cy="180907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685800">
                    <a:defRPr/>
                  </a:pPr>
                  <a:endParaRPr lang="en-US" sz="1050" dirty="0">
                    <a:latin typeface="Calibri" charset="0"/>
                    <a:ea typeface="ＭＳ Ｐゴシック" charset="0"/>
                    <a:cs typeface="Arial" charset="0"/>
                  </a:endParaRPr>
                </a:p>
              </p:txBody>
            </p:sp>
            <p:sp>
              <p:nvSpPr>
                <p:cNvPr id="27" name="Casella di testo 29">
                  <a:extLst>
                    <a:ext uri="{FF2B5EF4-FFF2-40B4-BE49-F238E27FC236}">
                      <a16:creationId xmlns:a16="http://schemas.microsoft.com/office/drawing/2014/main" id="{531EBD11-579A-9032-E48D-51C99E2F3DFD}"/>
                    </a:ext>
                  </a:extLst>
                </p:cNvPr>
                <p:cNvSpPr txBox="1">
                  <a:spLocks noChangeArrowheads="1"/>
                </p:cNvSpPr>
                <p:nvPr/>
              </p:nvSpPr>
              <p:spPr bwMode="auto">
                <a:xfrm>
                  <a:off x="5302244" y="2260269"/>
                  <a:ext cx="700664" cy="301766"/>
                </a:xfrm>
                <a:prstGeom prst="rect">
                  <a:avLst/>
                </a:prstGeom>
                <a:solidFill>
                  <a:srgbClr val="FFFFFF">
                    <a:alpha val="0"/>
                  </a:srgbClr>
                </a:solidFill>
                <a:ln>
                  <a:noFill/>
                </a:ln>
              </p:spPr>
              <p:txBody>
                <a:bodyPr rot="0" vert="horz" wrap="square" lIns="68580" tIns="34290" rIns="68580" bIns="34290" anchor="t" anchorCtr="0" upright="1">
                  <a:noAutofit/>
                </a:bodyPr>
                <a:lstStyle/>
                <a:p>
                  <a:pPr algn="ctr" defTabSz="342900">
                    <a:lnSpc>
                      <a:spcPct val="120000"/>
                    </a:lnSpc>
                    <a:spcAft>
                      <a:spcPts val="450"/>
                    </a:spcAft>
                    <a:buClrTx/>
                    <a:defRPr/>
                  </a:pPr>
                  <a:r>
                    <a:rPr lang="it-IT" sz="600" kern="1200" dirty="0">
                      <a:solidFill>
                        <a:srgbClr val="1F2E3D"/>
                      </a:solidFill>
                      <a:latin typeface="Atlas Grotesk Regular"/>
                      <a:ea typeface="Calibri"/>
                      <a:cs typeface="Times New Roman"/>
                    </a:rPr>
                    <a:t>EU</a:t>
                  </a:r>
                </a:p>
              </p:txBody>
            </p:sp>
            <p:sp>
              <p:nvSpPr>
                <p:cNvPr id="28" name="Rettangolo 27">
                  <a:extLst>
                    <a:ext uri="{FF2B5EF4-FFF2-40B4-BE49-F238E27FC236}">
                      <a16:creationId xmlns:a16="http://schemas.microsoft.com/office/drawing/2014/main" id="{FEB76942-A441-85A8-A182-DC82D63C8C3C}"/>
                    </a:ext>
                  </a:extLst>
                </p:cNvPr>
                <p:cNvSpPr>
                  <a:spLocks noChangeArrowheads="1"/>
                </p:cNvSpPr>
                <p:nvPr/>
              </p:nvSpPr>
              <p:spPr bwMode="auto">
                <a:xfrm>
                  <a:off x="2949841" y="1491438"/>
                  <a:ext cx="823931" cy="410865"/>
                </a:xfrm>
                <a:prstGeom prst="rect">
                  <a:avLst/>
                </a:prstGeom>
                <a:solidFill>
                  <a:srgbClr val="002060"/>
                </a:solidFill>
                <a:ln w="12700" algn="ctr">
                  <a:solidFill>
                    <a:schemeClr val="tx1"/>
                  </a:solidFill>
                  <a:miter lim="800000"/>
                  <a:headEnd/>
                  <a:tailEnd/>
                </a:ln>
                <a:effectLst/>
              </p:spPr>
              <p:txBody>
                <a:bodyPr spcFirstLastPara="0" vert="horz" wrap="square" lIns="3810" tIns="3810" rIns="3810" bIns="3810" numCol="1" spcCol="1270" anchor="ctr" anchorCtr="0">
                  <a:noAutofit/>
                </a:bodyPr>
                <a:lstStyle/>
                <a:p>
                  <a:pPr algn="ctr" defTabSz="685800"/>
                  <a:r>
                    <a:rPr lang="en-US" sz="600" b="1" dirty="0">
                      <a:solidFill>
                        <a:srgbClr val="FFFFFF"/>
                      </a:solidFill>
                      <a:ea typeface="SimSun" panose="02010600030101010101" pitchFamily="2" charset="-122"/>
                    </a:rPr>
                    <a:t>Holding</a:t>
                  </a:r>
                </a:p>
              </p:txBody>
            </p:sp>
            <p:sp>
              <p:nvSpPr>
                <p:cNvPr id="29" name="Casella di testo 2">
                  <a:extLst>
                    <a:ext uri="{FF2B5EF4-FFF2-40B4-BE49-F238E27FC236}">
                      <a16:creationId xmlns:a16="http://schemas.microsoft.com/office/drawing/2014/main" id="{1A00FDF0-B22E-AEEF-6878-CDF40EAB77D8}"/>
                    </a:ext>
                  </a:extLst>
                </p:cNvPr>
                <p:cNvSpPr txBox="1">
                  <a:spLocks noChangeArrowheads="1"/>
                </p:cNvSpPr>
                <p:nvPr/>
              </p:nvSpPr>
              <p:spPr bwMode="auto">
                <a:xfrm>
                  <a:off x="3324158" y="4537407"/>
                  <a:ext cx="705812" cy="426222"/>
                </a:xfrm>
                <a:prstGeom prst="rect">
                  <a:avLst/>
                </a:prstGeom>
                <a:solidFill>
                  <a:schemeClr val="bg1"/>
                </a:solidFill>
                <a:ln w="19050" algn="ctr">
                  <a:solidFill>
                    <a:srgbClr val="000000"/>
                  </a:solidFill>
                  <a:miter lim="800000"/>
                  <a:headEnd/>
                  <a:tailEnd/>
                </a:ln>
                <a:effectLst/>
              </p:spPr>
              <p:txBody>
                <a:bodyPr wrap="square" rtlCol="0" anchor="ctr">
                  <a:noAutofit/>
                </a:bodyPr>
                <a:lstStyle/>
                <a:p>
                  <a:pPr algn="ctr" defTabSz="685800"/>
                  <a:r>
                    <a:rPr lang="en-US" sz="525" b="1" kern="1200" dirty="0">
                      <a:ea typeface="Lucida Sans Unicode" panose="020B0602030504020204" pitchFamily="34" charset="0"/>
                      <a:cs typeface="Times New Roman" panose="02020603050405020304" pitchFamily="18" charset="0"/>
                    </a:rPr>
                    <a:t>SPV</a:t>
                  </a:r>
                  <a:endParaRPr lang="it-IT" sz="750" b="1" dirty="0">
                    <a:cs typeface="Times New Roman" panose="02020603050405020304" pitchFamily="18" charset="0"/>
                  </a:endParaRPr>
                </a:p>
              </p:txBody>
            </p:sp>
            <p:cxnSp>
              <p:nvCxnSpPr>
                <p:cNvPr id="30" name="Connettore 2 29">
                  <a:extLst>
                    <a:ext uri="{FF2B5EF4-FFF2-40B4-BE49-F238E27FC236}">
                      <a16:creationId xmlns:a16="http://schemas.microsoft.com/office/drawing/2014/main" id="{0B575EAD-46DA-D5CB-527E-45D391768B29}"/>
                    </a:ext>
                  </a:extLst>
                </p:cNvPr>
                <p:cNvCxnSpPr>
                  <a:cxnSpLocks noChangeShapeType="1"/>
                </p:cNvCxnSpPr>
                <p:nvPr/>
              </p:nvCxnSpPr>
              <p:spPr bwMode="auto">
                <a:xfrm>
                  <a:off x="5620556" y="4746778"/>
                  <a:ext cx="256040" cy="0"/>
                </a:xfrm>
                <a:prstGeom prst="straightConnector1">
                  <a:avLst/>
                </a:prstGeom>
                <a:ln w="9525">
                  <a:tailEnd type="triangle"/>
                </a:ln>
                <a:effectLst/>
                <a:extLst>
                  <a:ext uri="{909E8E84-426E-40DD-AFC4-6F175D3DCCD1}">
                    <a14:hiddenFill xmlns:a14="http://schemas.microsoft.com/office/drawing/2010/main">
                      <a:noFill/>
                    </a14:hiddenFill>
                  </a:ext>
                </a:extLst>
              </p:spPr>
              <p:style>
                <a:lnRef idx="2">
                  <a:schemeClr val="accent1"/>
                </a:lnRef>
                <a:fillRef idx="0">
                  <a:schemeClr val="accent1"/>
                </a:fillRef>
                <a:effectRef idx="1">
                  <a:schemeClr val="accent1"/>
                </a:effectRef>
                <a:fontRef idx="minor">
                  <a:schemeClr val="tx1"/>
                </a:fontRef>
              </p:style>
            </p:cxnSp>
            <p:sp>
              <p:nvSpPr>
                <p:cNvPr id="31" name="Casella di testo 29">
                  <a:extLst>
                    <a:ext uri="{FF2B5EF4-FFF2-40B4-BE49-F238E27FC236}">
                      <a16:creationId xmlns:a16="http://schemas.microsoft.com/office/drawing/2014/main" id="{22B2B1B8-F004-6DA9-D5D3-4505CFFFA9BB}"/>
                    </a:ext>
                  </a:extLst>
                </p:cNvPr>
                <p:cNvSpPr txBox="1">
                  <a:spLocks noChangeArrowheads="1"/>
                </p:cNvSpPr>
                <p:nvPr/>
              </p:nvSpPr>
              <p:spPr bwMode="auto">
                <a:xfrm>
                  <a:off x="1205685" y="3689761"/>
                  <a:ext cx="519021" cy="260639"/>
                </a:xfrm>
                <a:prstGeom prst="rect">
                  <a:avLst/>
                </a:prstGeom>
                <a:solidFill>
                  <a:srgbClr val="FFFFFF">
                    <a:alpha val="0"/>
                  </a:srgbClr>
                </a:solidFill>
                <a:ln>
                  <a:noFill/>
                </a:ln>
              </p:spPr>
              <p:txBody>
                <a:bodyPr rot="0" vert="horz" wrap="square" lIns="68580" tIns="34290" rIns="68580" bIns="34290" anchor="t" anchorCtr="0" upright="1">
                  <a:noAutofit/>
                </a:bodyPr>
                <a:lstStyle/>
                <a:p>
                  <a:pPr algn="ctr" defTabSz="685800">
                    <a:lnSpc>
                      <a:spcPct val="120000"/>
                    </a:lnSpc>
                    <a:spcAft>
                      <a:spcPts val="450"/>
                    </a:spcAft>
                  </a:pPr>
                  <a:r>
                    <a:rPr lang="it-IT" sz="525" dirty="0">
                      <a:ea typeface="Calibri"/>
                      <a:cs typeface="Times New Roman"/>
                    </a:rPr>
                    <a:t>100%</a:t>
                  </a:r>
                </a:p>
              </p:txBody>
            </p:sp>
            <p:sp>
              <p:nvSpPr>
                <p:cNvPr id="32" name="Rettangolo 31">
                  <a:extLst>
                    <a:ext uri="{FF2B5EF4-FFF2-40B4-BE49-F238E27FC236}">
                      <a16:creationId xmlns:a16="http://schemas.microsoft.com/office/drawing/2014/main" id="{071D043B-45E2-BBF1-6BD2-69202BCC5AF8}"/>
                    </a:ext>
                  </a:extLst>
                </p:cNvPr>
                <p:cNvSpPr>
                  <a:spLocks noChangeArrowheads="1"/>
                </p:cNvSpPr>
                <p:nvPr/>
              </p:nvSpPr>
              <p:spPr bwMode="auto">
                <a:xfrm>
                  <a:off x="4240499" y="2735183"/>
                  <a:ext cx="1033035" cy="347840"/>
                </a:xfrm>
                <a:prstGeom prst="rect">
                  <a:avLst/>
                </a:prstGeom>
                <a:solidFill>
                  <a:srgbClr val="FFFFFF"/>
                </a:solidFill>
                <a:ln w="19050">
                  <a:solidFill>
                    <a:srgbClr val="000000"/>
                  </a:solidFill>
                  <a:prstDash val="solid"/>
                  <a:miter lim="800000"/>
                  <a:headEnd/>
                  <a:tailEnd/>
                </a:ln>
                <a:effectLst>
                  <a:outerShdw dist="107763" dir="18900000" algn="ctr" rotWithShape="0">
                    <a:srgbClr val="808080">
                      <a:alpha val="50000"/>
                    </a:srgbClr>
                  </a:outerShdw>
                </a:effectLst>
              </p:spPr>
              <p:txBody>
                <a:bodyPr rot="0" vert="horz" wrap="square" lIns="68580" tIns="116100" rIns="68580" bIns="34290" anchor="t" anchorCtr="0" upright="1">
                  <a:noAutofit/>
                </a:bodyPr>
                <a:lstStyle/>
                <a:p>
                  <a:pPr algn="ctr" defTabSz="685800">
                    <a:lnSpc>
                      <a:spcPct val="120000"/>
                    </a:lnSpc>
                    <a:spcAft>
                      <a:spcPts val="450"/>
                    </a:spcAft>
                  </a:pPr>
                  <a:r>
                    <a:rPr lang="en-US" altLang="it-IT" sz="525" b="1" dirty="0">
                      <a:solidFill>
                        <a:srgbClr val="1F2E3D"/>
                      </a:solidFill>
                      <a:cs typeface="Times New Roman" pitchFamily="18" charset="0"/>
                    </a:rPr>
                    <a:t>Other investments</a:t>
                  </a:r>
                </a:p>
                <a:p>
                  <a:pPr algn="ctr" defTabSz="685800">
                    <a:lnSpc>
                      <a:spcPct val="120000"/>
                    </a:lnSpc>
                    <a:spcAft>
                      <a:spcPts val="450"/>
                    </a:spcAft>
                  </a:pPr>
                  <a:r>
                    <a:rPr lang="en-US" sz="825" b="1" dirty="0">
                      <a:solidFill>
                        <a:srgbClr val="1F2E3D"/>
                      </a:solidFill>
                      <a:ea typeface="Calibri"/>
                      <a:cs typeface="Times New Roman"/>
                    </a:rPr>
                    <a:t> </a:t>
                  </a:r>
                  <a:endParaRPr lang="it-IT" sz="825" dirty="0">
                    <a:solidFill>
                      <a:srgbClr val="1F2E3D"/>
                    </a:solidFill>
                    <a:ea typeface="Calibri"/>
                    <a:cs typeface="Times New Roman"/>
                  </a:endParaRPr>
                </a:p>
              </p:txBody>
            </p:sp>
            <p:cxnSp>
              <p:nvCxnSpPr>
                <p:cNvPr id="33" name="Connettore diritto 32">
                  <a:extLst>
                    <a:ext uri="{FF2B5EF4-FFF2-40B4-BE49-F238E27FC236}">
                      <a16:creationId xmlns:a16="http://schemas.microsoft.com/office/drawing/2014/main" id="{D4A664BF-1C8D-ECF9-7515-691BDC631316}"/>
                    </a:ext>
                  </a:extLst>
                </p:cNvPr>
                <p:cNvCxnSpPr>
                  <a:cxnSpLocks/>
                  <a:stCxn id="28" idx="3"/>
                </p:cNvCxnSpPr>
                <p:nvPr/>
              </p:nvCxnSpPr>
              <p:spPr>
                <a:xfrm flipV="1">
                  <a:off x="3773772" y="1687163"/>
                  <a:ext cx="992036" cy="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34" name="Connettore 2 33">
                  <a:extLst>
                    <a:ext uri="{FF2B5EF4-FFF2-40B4-BE49-F238E27FC236}">
                      <a16:creationId xmlns:a16="http://schemas.microsoft.com/office/drawing/2014/main" id="{19CB3B9F-B9DC-717E-095B-3225FA4629C4}"/>
                    </a:ext>
                  </a:extLst>
                </p:cNvPr>
                <p:cNvCxnSpPr>
                  <a:cxnSpLocks/>
                </p:cNvCxnSpPr>
                <p:nvPr/>
              </p:nvCxnSpPr>
              <p:spPr>
                <a:xfrm flipH="1">
                  <a:off x="4766161" y="1692524"/>
                  <a:ext cx="0" cy="1042659"/>
                </a:xfrm>
                <a:prstGeom prst="straightConnector1">
                  <a:avLst/>
                </a:prstGeom>
                <a:ln w="9525">
                  <a:tailEnd type="triangle"/>
                </a:ln>
                <a:effectLst/>
              </p:spPr>
              <p:style>
                <a:lnRef idx="2">
                  <a:schemeClr val="accent1"/>
                </a:lnRef>
                <a:fillRef idx="0">
                  <a:schemeClr val="accent1"/>
                </a:fillRef>
                <a:effectRef idx="1">
                  <a:schemeClr val="accent1"/>
                </a:effectRef>
                <a:fontRef idx="minor">
                  <a:schemeClr val="tx1"/>
                </a:fontRef>
              </p:style>
            </p:cxnSp>
            <p:sp>
              <p:nvSpPr>
                <p:cNvPr id="35" name="Casella di testo 29">
                  <a:extLst>
                    <a:ext uri="{FF2B5EF4-FFF2-40B4-BE49-F238E27FC236}">
                      <a16:creationId xmlns:a16="http://schemas.microsoft.com/office/drawing/2014/main" id="{ED5E79A0-066C-C788-21B2-551BCBBA26C9}"/>
                    </a:ext>
                  </a:extLst>
                </p:cNvPr>
                <p:cNvSpPr txBox="1">
                  <a:spLocks noChangeArrowheads="1"/>
                </p:cNvSpPr>
                <p:nvPr/>
              </p:nvSpPr>
              <p:spPr bwMode="auto">
                <a:xfrm>
                  <a:off x="4703162" y="1967744"/>
                  <a:ext cx="519021" cy="260639"/>
                </a:xfrm>
                <a:prstGeom prst="rect">
                  <a:avLst/>
                </a:prstGeom>
                <a:solidFill>
                  <a:srgbClr val="FFFFFF">
                    <a:alpha val="0"/>
                  </a:srgbClr>
                </a:solidFill>
                <a:ln>
                  <a:noFill/>
                </a:ln>
              </p:spPr>
              <p:txBody>
                <a:bodyPr rot="0" vert="horz" wrap="square" lIns="68580" tIns="34290" rIns="68580" bIns="34290" anchor="t" anchorCtr="0" upright="1">
                  <a:noAutofit/>
                </a:bodyPr>
                <a:lstStyle/>
                <a:p>
                  <a:pPr algn="ctr" defTabSz="685800">
                    <a:lnSpc>
                      <a:spcPct val="120000"/>
                    </a:lnSpc>
                    <a:spcAft>
                      <a:spcPts val="450"/>
                    </a:spcAft>
                  </a:pPr>
                  <a:r>
                    <a:rPr lang="it-IT" sz="525" dirty="0">
                      <a:ea typeface="Calibri"/>
                      <a:cs typeface="Times New Roman"/>
                    </a:rPr>
                    <a:t>100%</a:t>
                  </a:r>
                </a:p>
              </p:txBody>
            </p:sp>
            <p:pic>
              <p:nvPicPr>
                <p:cNvPr id="36" name="Immagine 35">
                  <a:extLst>
                    <a:ext uri="{FF2B5EF4-FFF2-40B4-BE49-F238E27FC236}">
                      <a16:creationId xmlns:a16="http://schemas.microsoft.com/office/drawing/2014/main" id="{82BC9E14-6F1D-6EB1-582B-35006AB648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0770" y="2274963"/>
                  <a:ext cx="240845" cy="176454"/>
                </a:xfrm>
                <a:prstGeom prst="rect">
                  <a:avLst/>
                </a:prstGeom>
              </p:spPr>
            </p:pic>
            <p:sp>
              <p:nvSpPr>
                <p:cNvPr id="37" name="Casella di testo 2">
                  <a:extLst>
                    <a:ext uri="{FF2B5EF4-FFF2-40B4-BE49-F238E27FC236}">
                      <a16:creationId xmlns:a16="http://schemas.microsoft.com/office/drawing/2014/main" id="{C4FFC35D-6E8F-6C54-FFD4-A5CBD86E4265}"/>
                    </a:ext>
                  </a:extLst>
                </p:cNvPr>
                <p:cNvSpPr txBox="1">
                  <a:spLocks noChangeArrowheads="1"/>
                </p:cNvSpPr>
                <p:nvPr/>
              </p:nvSpPr>
              <p:spPr bwMode="auto">
                <a:xfrm>
                  <a:off x="2520658" y="4533667"/>
                  <a:ext cx="705812" cy="426222"/>
                </a:xfrm>
                <a:prstGeom prst="rect">
                  <a:avLst/>
                </a:prstGeom>
                <a:solidFill>
                  <a:schemeClr val="bg1"/>
                </a:solidFill>
                <a:ln w="19050" algn="ctr">
                  <a:solidFill>
                    <a:srgbClr val="000000"/>
                  </a:solidFill>
                  <a:miter lim="800000"/>
                  <a:headEnd/>
                  <a:tailEnd/>
                </a:ln>
                <a:effectLst/>
              </p:spPr>
              <p:txBody>
                <a:bodyPr wrap="square" rtlCol="0" anchor="ctr">
                  <a:noAutofit/>
                </a:bodyPr>
                <a:lstStyle/>
                <a:p>
                  <a:pPr algn="ctr" defTabSz="685800"/>
                  <a:r>
                    <a:rPr lang="en-US" sz="525" b="1" kern="1200" dirty="0">
                      <a:ea typeface="Lucida Sans Unicode" panose="020B0602030504020204" pitchFamily="34" charset="0"/>
                      <a:cs typeface="Times New Roman" panose="02020603050405020304" pitchFamily="18" charset="0"/>
                    </a:rPr>
                    <a:t>Company</a:t>
                  </a:r>
                  <a:endParaRPr lang="it-IT" sz="600" b="1" dirty="0">
                    <a:cs typeface="Times New Roman" panose="02020603050405020304" pitchFamily="18" charset="0"/>
                  </a:endParaRPr>
                </a:p>
              </p:txBody>
            </p:sp>
            <p:sp>
              <p:nvSpPr>
                <p:cNvPr id="38" name="Casella di testo 2">
                  <a:extLst>
                    <a:ext uri="{FF2B5EF4-FFF2-40B4-BE49-F238E27FC236}">
                      <a16:creationId xmlns:a16="http://schemas.microsoft.com/office/drawing/2014/main" id="{58CCEC8B-2B47-C60E-8939-6C118E40AB53}"/>
                    </a:ext>
                  </a:extLst>
                </p:cNvPr>
                <p:cNvSpPr txBox="1">
                  <a:spLocks noChangeArrowheads="1"/>
                </p:cNvSpPr>
                <p:nvPr/>
              </p:nvSpPr>
              <p:spPr bwMode="auto">
                <a:xfrm>
                  <a:off x="1727979" y="4533667"/>
                  <a:ext cx="705812" cy="426222"/>
                </a:xfrm>
                <a:prstGeom prst="rect">
                  <a:avLst/>
                </a:prstGeom>
                <a:solidFill>
                  <a:schemeClr val="bg1"/>
                </a:solidFill>
                <a:ln w="19050" algn="ctr">
                  <a:solidFill>
                    <a:srgbClr val="000000"/>
                  </a:solidFill>
                  <a:miter lim="800000"/>
                  <a:headEnd/>
                  <a:tailEnd/>
                </a:ln>
                <a:effectLst/>
              </p:spPr>
              <p:txBody>
                <a:bodyPr wrap="square" rtlCol="0" anchor="ctr">
                  <a:noAutofit/>
                </a:bodyPr>
                <a:lstStyle/>
                <a:p>
                  <a:pPr algn="ctr" defTabSz="685800"/>
                  <a:r>
                    <a:rPr lang="en-US" sz="525" b="1" kern="1200" dirty="0">
                      <a:ea typeface="Lucida Sans Unicode" panose="020B0602030504020204" pitchFamily="34" charset="0"/>
                      <a:cs typeface="Times New Roman" panose="02020603050405020304" pitchFamily="18" charset="0"/>
                    </a:rPr>
                    <a:t>SPV</a:t>
                  </a:r>
                  <a:endParaRPr lang="it-IT" sz="600" b="1" dirty="0">
                    <a:cs typeface="Times New Roman" panose="02020603050405020304" pitchFamily="18" charset="0"/>
                  </a:endParaRPr>
                </a:p>
              </p:txBody>
            </p:sp>
            <p:sp>
              <p:nvSpPr>
                <p:cNvPr id="39" name="Casella di testo 2">
                  <a:extLst>
                    <a:ext uri="{FF2B5EF4-FFF2-40B4-BE49-F238E27FC236}">
                      <a16:creationId xmlns:a16="http://schemas.microsoft.com/office/drawing/2014/main" id="{732D1977-F2B0-9382-70B2-C13E9026409F}"/>
                    </a:ext>
                  </a:extLst>
                </p:cNvPr>
                <p:cNvSpPr txBox="1">
                  <a:spLocks noChangeArrowheads="1"/>
                </p:cNvSpPr>
                <p:nvPr/>
              </p:nvSpPr>
              <p:spPr bwMode="auto">
                <a:xfrm>
                  <a:off x="953039" y="4534782"/>
                  <a:ext cx="705812" cy="426222"/>
                </a:xfrm>
                <a:prstGeom prst="rect">
                  <a:avLst/>
                </a:prstGeom>
                <a:solidFill>
                  <a:schemeClr val="bg1"/>
                </a:solidFill>
                <a:ln w="19050" algn="ctr">
                  <a:solidFill>
                    <a:srgbClr val="000000"/>
                  </a:solidFill>
                  <a:miter lim="800000"/>
                  <a:headEnd/>
                  <a:tailEnd/>
                </a:ln>
                <a:effectLst/>
              </p:spPr>
              <p:txBody>
                <a:bodyPr wrap="square" rtlCol="0" anchor="ctr">
                  <a:noAutofit/>
                </a:bodyPr>
                <a:lstStyle/>
                <a:p>
                  <a:pPr algn="ctr" defTabSz="685800"/>
                  <a:r>
                    <a:rPr lang="en-US" sz="525" b="1" kern="1200" dirty="0">
                      <a:ea typeface="Lucida Sans Unicode" panose="020B0602030504020204" pitchFamily="34" charset="0"/>
                      <a:cs typeface="Times New Roman" panose="02020603050405020304" pitchFamily="18" charset="0"/>
                    </a:rPr>
                    <a:t>Company</a:t>
                  </a:r>
                  <a:endParaRPr lang="it-IT" sz="600" b="1" dirty="0">
                    <a:cs typeface="Times New Roman" panose="02020603050405020304" pitchFamily="18" charset="0"/>
                  </a:endParaRPr>
                </a:p>
              </p:txBody>
            </p:sp>
            <p:cxnSp>
              <p:nvCxnSpPr>
                <p:cNvPr id="40" name="Connettore diritto 39">
                  <a:extLst>
                    <a:ext uri="{FF2B5EF4-FFF2-40B4-BE49-F238E27FC236}">
                      <a16:creationId xmlns:a16="http://schemas.microsoft.com/office/drawing/2014/main" id="{C750ACCB-8CA8-CA4D-77BC-8247C3548053}"/>
                    </a:ext>
                  </a:extLst>
                </p:cNvPr>
                <p:cNvCxnSpPr>
                  <a:cxnSpLocks/>
                </p:cNvCxnSpPr>
                <p:nvPr/>
              </p:nvCxnSpPr>
              <p:spPr>
                <a:xfrm>
                  <a:off x="1305945" y="3490584"/>
                  <a:ext cx="2406137" cy="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41" name="Connettore 2 40">
                  <a:extLst>
                    <a:ext uri="{FF2B5EF4-FFF2-40B4-BE49-F238E27FC236}">
                      <a16:creationId xmlns:a16="http://schemas.microsoft.com/office/drawing/2014/main" id="{4AA96D6E-FF6D-6F2E-284B-B4DD21FAF9B8}"/>
                    </a:ext>
                  </a:extLst>
                </p:cNvPr>
                <p:cNvCxnSpPr>
                  <a:cxnSpLocks/>
                </p:cNvCxnSpPr>
                <p:nvPr/>
              </p:nvCxnSpPr>
              <p:spPr>
                <a:xfrm>
                  <a:off x="3712724" y="3493201"/>
                  <a:ext cx="0" cy="1018203"/>
                </a:xfrm>
                <a:prstGeom prst="straightConnector1">
                  <a:avLst/>
                </a:prstGeom>
                <a:ln w="9525">
                  <a:tailEnd type="triangle"/>
                </a:ln>
                <a:effectLst/>
              </p:spPr>
              <p:style>
                <a:lnRef idx="2">
                  <a:schemeClr val="accent1"/>
                </a:lnRef>
                <a:fillRef idx="0">
                  <a:schemeClr val="accent1"/>
                </a:fillRef>
                <a:effectRef idx="1">
                  <a:schemeClr val="accent1"/>
                </a:effectRef>
                <a:fontRef idx="minor">
                  <a:schemeClr val="tx1"/>
                </a:fontRef>
              </p:style>
            </p:cxnSp>
            <p:sp>
              <p:nvSpPr>
                <p:cNvPr id="42" name="Casella di testo 29">
                  <a:extLst>
                    <a:ext uri="{FF2B5EF4-FFF2-40B4-BE49-F238E27FC236}">
                      <a16:creationId xmlns:a16="http://schemas.microsoft.com/office/drawing/2014/main" id="{31DD87A3-9B91-428B-65AB-76A33D8AB352}"/>
                    </a:ext>
                  </a:extLst>
                </p:cNvPr>
                <p:cNvSpPr txBox="1">
                  <a:spLocks noChangeArrowheads="1"/>
                </p:cNvSpPr>
                <p:nvPr/>
              </p:nvSpPr>
              <p:spPr bwMode="auto">
                <a:xfrm>
                  <a:off x="2052974" y="3689412"/>
                  <a:ext cx="519021" cy="260639"/>
                </a:xfrm>
                <a:prstGeom prst="rect">
                  <a:avLst/>
                </a:prstGeom>
                <a:solidFill>
                  <a:srgbClr val="FFFFFF">
                    <a:alpha val="0"/>
                  </a:srgbClr>
                </a:solidFill>
                <a:ln>
                  <a:noFill/>
                </a:ln>
              </p:spPr>
              <p:txBody>
                <a:bodyPr rot="0" vert="horz" wrap="square" lIns="68580" tIns="34290" rIns="68580" bIns="34290" anchor="t" anchorCtr="0" upright="1">
                  <a:noAutofit/>
                </a:bodyPr>
                <a:lstStyle/>
                <a:p>
                  <a:pPr algn="ctr" defTabSz="685800">
                    <a:lnSpc>
                      <a:spcPct val="120000"/>
                    </a:lnSpc>
                    <a:spcAft>
                      <a:spcPts val="450"/>
                    </a:spcAft>
                  </a:pPr>
                  <a:r>
                    <a:rPr lang="it-IT" sz="525" dirty="0">
                      <a:ea typeface="Calibri"/>
                      <a:cs typeface="Times New Roman"/>
                    </a:rPr>
                    <a:t>100%</a:t>
                  </a:r>
                </a:p>
              </p:txBody>
            </p:sp>
            <p:sp>
              <p:nvSpPr>
                <p:cNvPr id="43" name="Casella di testo 29">
                  <a:extLst>
                    <a:ext uri="{FF2B5EF4-FFF2-40B4-BE49-F238E27FC236}">
                      <a16:creationId xmlns:a16="http://schemas.microsoft.com/office/drawing/2014/main" id="{7CC79148-C0F4-04E6-1DC4-F0CCD644B232}"/>
                    </a:ext>
                  </a:extLst>
                </p:cNvPr>
                <p:cNvSpPr txBox="1">
                  <a:spLocks noChangeArrowheads="1"/>
                </p:cNvSpPr>
                <p:nvPr/>
              </p:nvSpPr>
              <p:spPr bwMode="auto">
                <a:xfrm>
                  <a:off x="2840995" y="3697923"/>
                  <a:ext cx="519021" cy="260639"/>
                </a:xfrm>
                <a:prstGeom prst="rect">
                  <a:avLst/>
                </a:prstGeom>
                <a:solidFill>
                  <a:srgbClr val="FFFFFF">
                    <a:alpha val="0"/>
                  </a:srgbClr>
                </a:solidFill>
                <a:ln>
                  <a:noFill/>
                </a:ln>
              </p:spPr>
              <p:txBody>
                <a:bodyPr rot="0" vert="horz" wrap="square" lIns="68580" tIns="34290" rIns="68580" bIns="34290" anchor="t" anchorCtr="0" upright="1">
                  <a:noAutofit/>
                </a:bodyPr>
                <a:lstStyle/>
                <a:p>
                  <a:pPr algn="ctr" defTabSz="685800">
                    <a:lnSpc>
                      <a:spcPct val="120000"/>
                    </a:lnSpc>
                    <a:spcAft>
                      <a:spcPts val="450"/>
                    </a:spcAft>
                  </a:pPr>
                  <a:r>
                    <a:rPr lang="it-IT" sz="525" dirty="0">
                      <a:ea typeface="Calibri"/>
                      <a:cs typeface="Times New Roman"/>
                    </a:rPr>
                    <a:t>100%</a:t>
                  </a:r>
                </a:p>
              </p:txBody>
            </p:sp>
            <p:sp>
              <p:nvSpPr>
                <p:cNvPr id="44" name="Casella di testo 29">
                  <a:extLst>
                    <a:ext uri="{FF2B5EF4-FFF2-40B4-BE49-F238E27FC236}">
                      <a16:creationId xmlns:a16="http://schemas.microsoft.com/office/drawing/2014/main" id="{C8A59356-B300-D809-A586-2DA7E449C2ED}"/>
                    </a:ext>
                  </a:extLst>
                </p:cNvPr>
                <p:cNvSpPr txBox="1">
                  <a:spLocks noChangeArrowheads="1"/>
                </p:cNvSpPr>
                <p:nvPr/>
              </p:nvSpPr>
              <p:spPr bwMode="auto">
                <a:xfrm>
                  <a:off x="3616625" y="3689411"/>
                  <a:ext cx="519021" cy="260639"/>
                </a:xfrm>
                <a:prstGeom prst="rect">
                  <a:avLst/>
                </a:prstGeom>
                <a:solidFill>
                  <a:srgbClr val="FFFFFF">
                    <a:alpha val="0"/>
                  </a:srgbClr>
                </a:solidFill>
                <a:ln>
                  <a:noFill/>
                </a:ln>
              </p:spPr>
              <p:txBody>
                <a:bodyPr rot="0" vert="horz" wrap="square" lIns="68580" tIns="34290" rIns="68580" bIns="34290" anchor="t" anchorCtr="0" upright="1">
                  <a:noAutofit/>
                </a:bodyPr>
                <a:lstStyle/>
                <a:p>
                  <a:pPr algn="ctr" defTabSz="685800">
                    <a:lnSpc>
                      <a:spcPct val="120000"/>
                    </a:lnSpc>
                    <a:spcAft>
                      <a:spcPts val="450"/>
                    </a:spcAft>
                  </a:pPr>
                  <a:r>
                    <a:rPr lang="it-IT" sz="525" dirty="0">
                      <a:ea typeface="Calibri"/>
                      <a:cs typeface="Times New Roman"/>
                    </a:rPr>
                    <a:t>100%</a:t>
                  </a:r>
                </a:p>
              </p:txBody>
            </p:sp>
            <p:cxnSp>
              <p:nvCxnSpPr>
                <p:cNvPr id="45" name="Connettore diritto 44">
                  <a:extLst>
                    <a:ext uri="{FF2B5EF4-FFF2-40B4-BE49-F238E27FC236}">
                      <a16:creationId xmlns:a16="http://schemas.microsoft.com/office/drawing/2014/main" id="{4E05A3FA-CEC9-DD55-B409-D130A30897D8}"/>
                    </a:ext>
                  </a:extLst>
                </p:cNvPr>
                <p:cNvCxnSpPr>
                  <a:cxnSpLocks/>
                </p:cNvCxnSpPr>
                <p:nvPr/>
              </p:nvCxnSpPr>
              <p:spPr>
                <a:xfrm>
                  <a:off x="3366054" y="3083023"/>
                  <a:ext cx="0" cy="396731"/>
                </a:xfrm>
                <a:prstGeom prst="line">
                  <a:avLst/>
                </a:prstGeom>
                <a:ln w="9525"/>
              </p:spPr>
              <p:style>
                <a:lnRef idx="2">
                  <a:schemeClr val="accent1"/>
                </a:lnRef>
                <a:fillRef idx="0">
                  <a:schemeClr val="accent1"/>
                </a:fillRef>
                <a:effectRef idx="1">
                  <a:schemeClr val="accent1"/>
                </a:effectRef>
                <a:fontRef idx="minor">
                  <a:schemeClr val="tx1"/>
                </a:fontRef>
              </p:style>
            </p:cxnSp>
          </p:grpSp>
          <p:cxnSp>
            <p:nvCxnSpPr>
              <p:cNvPr id="15" name="Connettore 2 14">
                <a:extLst>
                  <a:ext uri="{FF2B5EF4-FFF2-40B4-BE49-F238E27FC236}">
                    <a16:creationId xmlns:a16="http://schemas.microsoft.com/office/drawing/2014/main" id="{B3E61680-BFCC-3143-314B-62441DBDB887}"/>
                  </a:ext>
                </a:extLst>
              </p:cNvPr>
              <p:cNvCxnSpPr>
                <a:cxnSpLocks/>
              </p:cNvCxnSpPr>
              <p:nvPr/>
            </p:nvCxnSpPr>
            <p:spPr>
              <a:xfrm>
                <a:off x="2051233" y="3182023"/>
                <a:ext cx="0" cy="1018203"/>
              </a:xfrm>
              <a:prstGeom prst="straightConnector1">
                <a:avLst/>
              </a:prstGeom>
              <a:ln w="9525">
                <a:tailEnd type="triangle"/>
              </a:ln>
              <a:effectLst/>
            </p:spPr>
            <p:style>
              <a:lnRef idx="2">
                <a:schemeClr val="accent1"/>
              </a:lnRef>
              <a:fillRef idx="0">
                <a:schemeClr val="accent1"/>
              </a:fillRef>
              <a:effectRef idx="1">
                <a:schemeClr val="accent1"/>
              </a:effectRef>
              <a:fontRef idx="minor">
                <a:schemeClr val="tx1"/>
              </a:fontRef>
            </p:style>
          </p:cxnSp>
          <p:cxnSp>
            <p:nvCxnSpPr>
              <p:cNvPr id="16" name="Connettore 2 15">
                <a:extLst>
                  <a:ext uri="{FF2B5EF4-FFF2-40B4-BE49-F238E27FC236}">
                    <a16:creationId xmlns:a16="http://schemas.microsoft.com/office/drawing/2014/main" id="{734C242F-C42A-2567-BA20-E79AC59FA372}"/>
                  </a:ext>
                </a:extLst>
              </p:cNvPr>
              <p:cNvCxnSpPr>
                <a:cxnSpLocks/>
              </p:cNvCxnSpPr>
              <p:nvPr/>
            </p:nvCxnSpPr>
            <p:spPr>
              <a:xfrm>
                <a:off x="1286319" y="3170295"/>
                <a:ext cx="0" cy="1018203"/>
              </a:xfrm>
              <a:prstGeom prst="straightConnector1">
                <a:avLst/>
              </a:prstGeom>
              <a:ln w="9525">
                <a:tailEnd type="triangle"/>
              </a:ln>
              <a:effectLst/>
            </p:spPr>
            <p:style>
              <a:lnRef idx="2">
                <a:schemeClr val="accent1"/>
              </a:lnRef>
              <a:fillRef idx="0">
                <a:schemeClr val="accent1"/>
              </a:fillRef>
              <a:effectRef idx="1">
                <a:schemeClr val="accent1"/>
              </a:effectRef>
              <a:fontRef idx="minor">
                <a:schemeClr val="tx1"/>
              </a:fontRef>
            </p:style>
          </p:cxnSp>
        </p:grpSp>
        <p:sp>
          <p:nvSpPr>
            <p:cNvPr id="12" name="Rettangolo 11">
              <a:extLst>
                <a:ext uri="{FF2B5EF4-FFF2-40B4-BE49-F238E27FC236}">
                  <a16:creationId xmlns:a16="http://schemas.microsoft.com/office/drawing/2014/main" id="{AB3A4814-EE7C-A703-AB29-E510FB97E50F}"/>
                </a:ext>
              </a:extLst>
            </p:cNvPr>
            <p:cNvSpPr>
              <a:spLocks noChangeArrowheads="1"/>
            </p:cNvSpPr>
            <p:nvPr/>
          </p:nvSpPr>
          <p:spPr bwMode="auto">
            <a:xfrm>
              <a:off x="2934462" y="2338941"/>
              <a:ext cx="823931" cy="410865"/>
            </a:xfrm>
            <a:prstGeom prst="rect">
              <a:avLst/>
            </a:prstGeom>
            <a:solidFill>
              <a:srgbClr val="002060"/>
            </a:solidFill>
            <a:ln w="12700" algn="ctr">
              <a:solidFill>
                <a:schemeClr val="tx1"/>
              </a:solidFill>
              <a:miter lim="800000"/>
              <a:headEnd/>
              <a:tailEnd/>
            </a:ln>
            <a:effectLst/>
          </p:spPr>
          <p:txBody>
            <a:bodyPr spcFirstLastPara="0" vert="horz" wrap="square" lIns="3810" tIns="3810" rIns="3810" bIns="3810" numCol="1" spcCol="1270" anchor="ctr" anchorCtr="0">
              <a:noAutofit/>
            </a:bodyPr>
            <a:lstStyle/>
            <a:p>
              <a:pPr algn="ctr" defTabSz="685800"/>
              <a:r>
                <a:rPr lang="en-US" sz="600" b="1" dirty="0">
                  <a:solidFill>
                    <a:srgbClr val="FFFFFF"/>
                  </a:solidFill>
                  <a:ea typeface="SimSun" panose="02010600030101010101" pitchFamily="2" charset="-122"/>
                </a:rPr>
                <a:t>Sub-Holding</a:t>
              </a:r>
            </a:p>
          </p:txBody>
        </p:sp>
        <p:cxnSp>
          <p:nvCxnSpPr>
            <p:cNvPr id="13" name="Connettore 2 12">
              <a:extLst>
                <a:ext uri="{FF2B5EF4-FFF2-40B4-BE49-F238E27FC236}">
                  <a16:creationId xmlns:a16="http://schemas.microsoft.com/office/drawing/2014/main" id="{358E4AE0-5ED6-31EF-63BD-317261F266A2}"/>
                </a:ext>
              </a:extLst>
            </p:cNvPr>
            <p:cNvCxnSpPr>
              <a:cxnSpLocks/>
              <a:stCxn id="28" idx="2"/>
              <a:endCxn id="12" idx="0"/>
            </p:cNvCxnSpPr>
            <p:nvPr/>
          </p:nvCxnSpPr>
          <p:spPr>
            <a:xfrm>
              <a:off x="3342181" y="1582395"/>
              <a:ext cx="4247" cy="756546"/>
            </a:xfrm>
            <a:prstGeom prst="straightConnector1">
              <a:avLst/>
            </a:prstGeom>
            <a:ln w="9525">
              <a:tailEnd type="triangle"/>
            </a:ln>
            <a:effectLst/>
          </p:spPr>
          <p:style>
            <a:lnRef idx="2">
              <a:schemeClr val="accent1"/>
            </a:lnRef>
            <a:fillRef idx="0">
              <a:schemeClr val="accent1"/>
            </a:fillRef>
            <a:effectRef idx="1">
              <a:schemeClr val="accent1"/>
            </a:effectRef>
            <a:fontRef idx="minor">
              <a:schemeClr val="tx1"/>
            </a:fontRef>
          </p:style>
        </p:cxnSp>
      </p:grpSp>
      <p:sp>
        <p:nvSpPr>
          <p:cNvPr id="46" name="Casella di testo 74">
            <a:extLst>
              <a:ext uri="{FF2B5EF4-FFF2-40B4-BE49-F238E27FC236}">
                <a16:creationId xmlns:a16="http://schemas.microsoft.com/office/drawing/2014/main" id="{26C63718-5012-B261-0C9C-651B7EA0D9A4}"/>
              </a:ext>
            </a:extLst>
          </p:cNvPr>
          <p:cNvSpPr txBox="1">
            <a:spLocks noChangeArrowheads="1"/>
          </p:cNvSpPr>
          <p:nvPr/>
        </p:nvSpPr>
        <p:spPr bwMode="auto">
          <a:xfrm>
            <a:off x="1403684" y="979368"/>
            <a:ext cx="619672" cy="1657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defTabSz="685800"/>
            <a:r>
              <a:rPr lang="it-IT" sz="525" dirty="0">
                <a:solidFill>
                  <a:srgbClr val="FF3300"/>
                </a:solidFill>
                <a:latin typeface="Lucida Sans Unicode" panose="020B0602030504020204" pitchFamily="34" charset="0"/>
                <a:ea typeface="Lucida Sans Unicode" panose="020B0602030504020204" pitchFamily="34" charset="0"/>
                <a:cs typeface="Lucida Sans Unicode" panose="020B0602030504020204" pitchFamily="34" charset="0"/>
              </a:rPr>
              <a:t>Dividends</a:t>
            </a:r>
          </a:p>
        </p:txBody>
      </p:sp>
      <p:cxnSp>
        <p:nvCxnSpPr>
          <p:cNvPr id="47" name="Connettore 2 4">
            <a:extLst>
              <a:ext uri="{FF2B5EF4-FFF2-40B4-BE49-F238E27FC236}">
                <a16:creationId xmlns:a16="http://schemas.microsoft.com/office/drawing/2014/main" id="{FF53F0A2-AD89-72DF-968A-15F3637AD326}"/>
              </a:ext>
            </a:extLst>
          </p:cNvPr>
          <p:cNvCxnSpPr>
            <a:cxnSpLocks/>
            <a:stCxn id="28" idx="1"/>
            <a:endCxn id="59" idx="2"/>
          </p:cNvCxnSpPr>
          <p:nvPr/>
        </p:nvCxnSpPr>
        <p:spPr>
          <a:xfrm rot="10800000">
            <a:off x="2056972" y="767542"/>
            <a:ext cx="197893" cy="895955"/>
          </a:xfrm>
          <a:prstGeom prst="curvedConnector3">
            <a:avLst>
              <a:gd name="adj1" fmla="val 186638"/>
            </a:avLst>
          </a:prstGeom>
          <a:ln w="9525">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48" name="Casella di testo 74">
            <a:extLst>
              <a:ext uri="{FF2B5EF4-FFF2-40B4-BE49-F238E27FC236}">
                <a16:creationId xmlns:a16="http://schemas.microsoft.com/office/drawing/2014/main" id="{07D7ED1C-FA54-4E1E-73EF-4F83ABE5CF46}"/>
              </a:ext>
            </a:extLst>
          </p:cNvPr>
          <p:cNvSpPr txBox="1">
            <a:spLocks noChangeArrowheads="1"/>
          </p:cNvSpPr>
          <p:nvPr/>
        </p:nvSpPr>
        <p:spPr bwMode="auto">
          <a:xfrm>
            <a:off x="2978163" y="1826296"/>
            <a:ext cx="440434" cy="1657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defTabSz="685800"/>
            <a:r>
              <a:rPr lang="it-IT" sz="525" dirty="0">
                <a:solidFill>
                  <a:srgbClr val="0070C0"/>
                </a:solidFill>
                <a:latin typeface="Lucida Sans Unicode" panose="020B0602030504020204" pitchFamily="34" charset="0"/>
                <a:ea typeface="Lucida Sans Unicode" panose="020B0602030504020204" pitchFamily="34" charset="0"/>
                <a:cs typeface="Lucida Sans Unicode" panose="020B0602030504020204" pitchFamily="34" charset="0"/>
              </a:rPr>
              <a:t>Interest</a:t>
            </a:r>
          </a:p>
        </p:txBody>
      </p:sp>
      <p:cxnSp>
        <p:nvCxnSpPr>
          <p:cNvPr id="49" name="Connettore 2 4">
            <a:extLst>
              <a:ext uri="{FF2B5EF4-FFF2-40B4-BE49-F238E27FC236}">
                <a16:creationId xmlns:a16="http://schemas.microsoft.com/office/drawing/2014/main" id="{3CAEE462-BF85-4D04-2AC9-A149BC251ACD}"/>
              </a:ext>
            </a:extLst>
          </p:cNvPr>
          <p:cNvCxnSpPr>
            <a:cxnSpLocks/>
            <a:stCxn id="12" idx="3"/>
            <a:endCxn id="28" idx="3"/>
          </p:cNvCxnSpPr>
          <p:nvPr/>
        </p:nvCxnSpPr>
        <p:spPr>
          <a:xfrm flipH="1" flipV="1">
            <a:off x="2872813" y="1663498"/>
            <a:ext cx="3185" cy="875558"/>
          </a:xfrm>
          <a:prstGeom prst="curvedConnector3">
            <a:avLst>
              <a:gd name="adj1" fmla="val -5382623"/>
            </a:avLst>
          </a:prstGeom>
          <a:ln w="9525">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50" name="Casella di testo 74">
            <a:extLst>
              <a:ext uri="{FF2B5EF4-FFF2-40B4-BE49-F238E27FC236}">
                <a16:creationId xmlns:a16="http://schemas.microsoft.com/office/drawing/2014/main" id="{1667695D-360B-C9A1-5E62-60A521383B8E}"/>
              </a:ext>
            </a:extLst>
          </p:cNvPr>
          <p:cNvSpPr txBox="1">
            <a:spLocks noChangeArrowheads="1"/>
          </p:cNvSpPr>
          <p:nvPr/>
        </p:nvSpPr>
        <p:spPr bwMode="auto">
          <a:xfrm>
            <a:off x="3676977" y="3860524"/>
            <a:ext cx="676939" cy="549596"/>
          </a:xfrm>
          <a:prstGeom prst="rect">
            <a:avLst/>
          </a:prstGeom>
          <a:solidFill>
            <a:srgbClr val="FFFFFF">
              <a:alpha val="0"/>
            </a:srgbClr>
          </a:solidFill>
          <a:ln>
            <a:noFill/>
          </a:ln>
        </p:spPr>
        <p:txBody>
          <a:bodyPr rot="0" vert="horz" wrap="square" lIns="68580" tIns="34290" rIns="68580" bIns="34290" anchor="t" anchorCtr="0" upright="1">
            <a:noAutofit/>
          </a:bodyPr>
          <a:lstStyle/>
          <a:p>
            <a:pPr defTabSz="685800"/>
            <a:r>
              <a:rPr lang="en-US" sz="600" dirty="0">
                <a:solidFill>
                  <a:srgbClr val="1F2E3D"/>
                </a:solidFill>
                <a:latin typeface="Lucida Sans Unicode" panose="020B0602030504020204" pitchFamily="34" charset="0"/>
                <a:ea typeface="Arial Unicode MS"/>
                <a:cs typeface="Lucida Sans Unicode" panose="020B0602030504020204" pitchFamily="34" charset="0"/>
              </a:rPr>
              <a:t>Participation</a:t>
            </a:r>
          </a:p>
          <a:p>
            <a:pPr defTabSz="685800"/>
            <a:endParaRPr lang="en-US" sz="600" dirty="0">
              <a:solidFill>
                <a:srgbClr val="FF0000"/>
              </a:solidFill>
              <a:latin typeface="Lucida Sans Unicode" panose="020B0602030504020204" pitchFamily="34" charset="0"/>
              <a:ea typeface="Arial Unicode MS"/>
              <a:cs typeface="Lucida Sans Unicode" panose="020B0602030504020204" pitchFamily="34" charset="0"/>
            </a:endParaRPr>
          </a:p>
          <a:p>
            <a:pPr defTabSz="685800"/>
            <a:r>
              <a:rPr lang="en-US" sz="600" dirty="0">
                <a:solidFill>
                  <a:srgbClr val="FF0000"/>
                </a:solidFill>
                <a:latin typeface="Lucida Sans Unicode" panose="020B0602030504020204" pitchFamily="34" charset="0"/>
                <a:ea typeface="Arial Unicode MS"/>
                <a:cs typeface="Lucida Sans Unicode" panose="020B0602030504020204" pitchFamily="34" charset="0"/>
              </a:rPr>
              <a:t>Dividends</a:t>
            </a:r>
          </a:p>
          <a:p>
            <a:pPr defTabSz="685800"/>
            <a:endParaRPr lang="en-US" sz="600" dirty="0">
              <a:solidFill>
                <a:srgbClr val="FF0000"/>
              </a:solidFill>
              <a:latin typeface="Lucida Sans Unicode" panose="020B0602030504020204" pitchFamily="34" charset="0"/>
              <a:ea typeface="Arial Unicode MS"/>
              <a:cs typeface="Lucida Sans Unicode" panose="020B0602030504020204" pitchFamily="34" charset="0"/>
            </a:endParaRPr>
          </a:p>
          <a:p>
            <a:pPr defTabSz="685800"/>
            <a:r>
              <a:rPr lang="en-US" sz="600" dirty="0">
                <a:solidFill>
                  <a:srgbClr val="0070C0"/>
                </a:solidFill>
                <a:latin typeface="Lucida Sans Unicode" panose="020B0602030504020204" pitchFamily="34" charset="0"/>
                <a:ea typeface="Arial Unicode MS"/>
                <a:cs typeface="Lucida Sans Unicode" panose="020B0602030504020204" pitchFamily="34" charset="0"/>
              </a:rPr>
              <a:t>Interest</a:t>
            </a:r>
            <a:endParaRPr lang="it-IT" sz="600" dirty="0">
              <a:solidFill>
                <a:srgbClr val="0070C0"/>
              </a:solidFill>
              <a:latin typeface="Lucida Sans Unicode" panose="020B0602030504020204" pitchFamily="34" charset="0"/>
              <a:ea typeface="Arial Unicode MS"/>
              <a:cs typeface="Lucida Sans Unicode" panose="020B0602030504020204" pitchFamily="34" charset="0"/>
            </a:endParaRPr>
          </a:p>
          <a:p>
            <a:pPr defTabSz="685800"/>
            <a:endParaRPr lang="en-US" sz="600" dirty="0">
              <a:solidFill>
                <a:srgbClr val="0070C0"/>
              </a:solidFill>
              <a:latin typeface="Lucida Sans Unicode" panose="020B0602030504020204" pitchFamily="34" charset="0"/>
              <a:cs typeface="Lucida Sans Unicode" panose="020B0602030504020204" pitchFamily="34" charset="0"/>
            </a:endParaRPr>
          </a:p>
          <a:p>
            <a:pPr defTabSz="685800"/>
            <a:r>
              <a:rPr lang="en-US" sz="600" dirty="0">
                <a:solidFill>
                  <a:srgbClr val="0070C0"/>
                </a:solidFill>
                <a:latin typeface="Lucida Sans Unicode" panose="020B0602030504020204" pitchFamily="34" charset="0"/>
                <a:cs typeface="Lucida Sans Unicode" panose="020B0602030504020204" pitchFamily="34" charset="0"/>
              </a:rPr>
              <a:t>SHL</a:t>
            </a:r>
          </a:p>
        </p:txBody>
      </p:sp>
      <p:cxnSp>
        <p:nvCxnSpPr>
          <p:cNvPr id="51" name="Connettore diritto 50">
            <a:extLst>
              <a:ext uri="{FF2B5EF4-FFF2-40B4-BE49-F238E27FC236}">
                <a16:creationId xmlns:a16="http://schemas.microsoft.com/office/drawing/2014/main" id="{8C5CDA90-CF95-3ADA-371F-3D7F4B76B4C8}"/>
              </a:ext>
            </a:extLst>
          </p:cNvPr>
          <p:cNvCxnSpPr>
            <a:cxnSpLocks/>
          </p:cNvCxnSpPr>
          <p:nvPr/>
        </p:nvCxnSpPr>
        <p:spPr>
          <a:xfrm>
            <a:off x="2753222" y="1852250"/>
            <a:ext cx="0" cy="493097"/>
          </a:xfrm>
          <a:prstGeom prst="line">
            <a:avLst/>
          </a:prstGeom>
          <a:ln w="9525">
            <a:solidFill>
              <a:srgbClr val="0070C0"/>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2" name="Connettore diritto 51">
            <a:extLst>
              <a:ext uri="{FF2B5EF4-FFF2-40B4-BE49-F238E27FC236}">
                <a16:creationId xmlns:a16="http://schemas.microsoft.com/office/drawing/2014/main" id="{EFB29E27-C5C9-0DA0-FD6D-B7604A161254}"/>
              </a:ext>
            </a:extLst>
          </p:cNvPr>
          <p:cNvCxnSpPr>
            <a:cxnSpLocks/>
          </p:cNvCxnSpPr>
          <p:nvPr/>
        </p:nvCxnSpPr>
        <p:spPr>
          <a:xfrm>
            <a:off x="2738926" y="2700280"/>
            <a:ext cx="0" cy="300380"/>
          </a:xfrm>
          <a:prstGeom prst="line">
            <a:avLst/>
          </a:prstGeom>
          <a:ln w="9525">
            <a:solidFill>
              <a:srgbClr val="0070C0"/>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3" name="Casella di testo 74">
            <a:extLst>
              <a:ext uri="{FF2B5EF4-FFF2-40B4-BE49-F238E27FC236}">
                <a16:creationId xmlns:a16="http://schemas.microsoft.com/office/drawing/2014/main" id="{A49A176E-DB13-FAF3-F4FF-DAF434EB3665}"/>
              </a:ext>
            </a:extLst>
          </p:cNvPr>
          <p:cNvSpPr txBox="1">
            <a:spLocks noChangeArrowheads="1"/>
          </p:cNvSpPr>
          <p:nvPr/>
        </p:nvSpPr>
        <p:spPr bwMode="auto">
          <a:xfrm>
            <a:off x="2748976" y="2726043"/>
            <a:ext cx="274207" cy="1360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defTabSz="685800"/>
            <a:r>
              <a:rPr lang="it-IT" sz="525" dirty="0">
                <a:solidFill>
                  <a:srgbClr val="0070C0"/>
                </a:solidFill>
                <a:latin typeface="Lucida Sans Unicode" panose="020B0602030504020204" pitchFamily="34" charset="0"/>
                <a:ea typeface="Lucida Sans Unicode" panose="020B0602030504020204" pitchFamily="34" charset="0"/>
                <a:cs typeface="Lucida Sans Unicode" panose="020B0602030504020204" pitchFamily="34" charset="0"/>
              </a:rPr>
              <a:t>SHL</a:t>
            </a:r>
          </a:p>
        </p:txBody>
      </p:sp>
      <p:sp>
        <p:nvSpPr>
          <p:cNvPr id="54" name="Casella di testo 74">
            <a:extLst>
              <a:ext uri="{FF2B5EF4-FFF2-40B4-BE49-F238E27FC236}">
                <a16:creationId xmlns:a16="http://schemas.microsoft.com/office/drawing/2014/main" id="{64E07F07-3B31-56AC-F707-9ADF352A9807}"/>
              </a:ext>
            </a:extLst>
          </p:cNvPr>
          <p:cNvSpPr txBox="1">
            <a:spLocks noChangeArrowheads="1"/>
          </p:cNvSpPr>
          <p:nvPr/>
        </p:nvSpPr>
        <p:spPr bwMode="auto">
          <a:xfrm>
            <a:off x="2887011" y="3487624"/>
            <a:ext cx="440434" cy="1657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defTabSz="685800"/>
            <a:r>
              <a:rPr lang="it-IT" sz="525" dirty="0">
                <a:solidFill>
                  <a:srgbClr val="0070C0"/>
                </a:solidFill>
                <a:latin typeface="Lucida Sans Unicode" panose="020B0602030504020204" pitchFamily="34" charset="0"/>
                <a:ea typeface="Lucida Sans Unicode" panose="020B0602030504020204" pitchFamily="34" charset="0"/>
                <a:cs typeface="Lucida Sans Unicode" panose="020B0602030504020204" pitchFamily="34" charset="0"/>
              </a:rPr>
              <a:t>Interest</a:t>
            </a:r>
          </a:p>
        </p:txBody>
      </p:sp>
      <p:cxnSp>
        <p:nvCxnSpPr>
          <p:cNvPr id="55" name="Connettore 2 4">
            <a:extLst>
              <a:ext uri="{FF2B5EF4-FFF2-40B4-BE49-F238E27FC236}">
                <a16:creationId xmlns:a16="http://schemas.microsoft.com/office/drawing/2014/main" id="{C281215E-87F4-2342-FE15-35CF0F400AE4}"/>
              </a:ext>
            </a:extLst>
          </p:cNvPr>
          <p:cNvCxnSpPr>
            <a:cxnSpLocks/>
          </p:cNvCxnSpPr>
          <p:nvPr/>
        </p:nvCxnSpPr>
        <p:spPr>
          <a:xfrm rot="180000" flipH="1" flipV="1">
            <a:off x="2906821" y="2560215"/>
            <a:ext cx="3185" cy="972000"/>
          </a:xfrm>
          <a:prstGeom prst="curvedConnector3">
            <a:avLst>
              <a:gd name="adj1" fmla="val -5382623"/>
            </a:avLst>
          </a:prstGeom>
          <a:ln w="9525">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56" name="Connettore 2 55">
            <a:extLst>
              <a:ext uri="{FF2B5EF4-FFF2-40B4-BE49-F238E27FC236}">
                <a16:creationId xmlns:a16="http://schemas.microsoft.com/office/drawing/2014/main" id="{CD521732-B194-1BFB-6478-F3E2578E620C}"/>
              </a:ext>
            </a:extLst>
          </p:cNvPr>
          <p:cNvCxnSpPr>
            <a:cxnSpLocks/>
          </p:cNvCxnSpPr>
          <p:nvPr/>
        </p:nvCxnSpPr>
        <p:spPr>
          <a:xfrm>
            <a:off x="4255182" y="4296021"/>
            <a:ext cx="207659" cy="3716"/>
          </a:xfrm>
          <a:prstGeom prst="straightConnector1">
            <a:avLst/>
          </a:pr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B6404F9D-217A-BDBD-0597-8BE501DB0721}"/>
              </a:ext>
            </a:extLst>
          </p:cNvPr>
          <p:cNvCxnSpPr>
            <a:cxnSpLocks/>
          </p:cNvCxnSpPr>
          <p:nvPr/>
        </p:nvCxnSpPr>
        <p:spPr>
          <a:xfrm>
            <a:off x="4245616" y="4484998"/>
            <a:ext cx="204314" cy="0"/>
          </a:xfrm>
          <a:prstGeom prst="line">
            <a:avLst/>
          </a:prstGeom>
          <a:ln w="9525">
            <a:solidFill>
              <a:srgbClr val="0070C0"/>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8" name="Line 20">
            <a:extLst>
              <a:ext uri="{FF2B5EF4-FFF2-40B4-BE49-F238E27FC236}">
                <a16:creationId xmlns:a16="http://schemas.microsoft.com/office/drawing/2014/main" id="{7757ADA5-4229-8173-6862-18B04F97B0FA}"/>
              </a:ext>
            </a:extLst>
          </p:cNvPr>
          <p:cNvSpPr>
            <a:spLocks noChangeShapeType="1"/>
          </p:cNvSpPr>
          <p:nvPr/>
        </p:nvSpPr>
        <p:spPr bwMode="auto">
          <a:xfrm flipV="1">
            <a:off x="523702" y="1280704"/>
            <a:ext cx="405875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defTabSz="685800">
              <a:defRPr/>
            </a:pPr>
            <a:endParaRPr lang="en-US" sz="1050" dirty="0">
              <a:latin typeface="Calibri" charset="0"/>
              <a:ea typeface="ＭＳ Ｐゴシック" charset="0"/>
              <a:cs typeface="Arial" charset="0"/>
            </a:endParaRPr>
          </a:p>
        </p:txBody>
      </p:sp>
      <p:sp>
        <p:nvSpPr>
          <p:cNvPr id="59" name="Ovale 58">
            <a:extLst>
              <a:ext uri="{FF2B5EF4-FFF2-40B4-BE49-F238E27FC236}">
                <a16:creationId xmlns:a16="http://schemas.microsoft.com/office/drawing/2014/main" id="{4B5E2D33-F9E5-D5D4-6CDA-CF1E6877C973}"/>
              </a:ext>
            </a:extLst>
          </p:cNvPr>
          <p:cNvSpPr/>
          <p:nvPr/>
        </p:nvSpPr>
        <p:spPr>
          <a:xfrm>
            <a:off x="2056972" y="570854"/>
            <a:ext cx="1026746" cy="393377"/>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600" b="1" dirty="0">
                <a:solidFill>
                  <a:srgbClr val="000000"/>
                </a:solidFill>
                <a:latin typeface="Arial"/>
                <a:ea typeface="SimSun" panose="02010600030101010101" pitchFamily="2" charset="-122"/>
              </a:rPr>
              <a:t>Non-EU Investors/</a:t>
            </a:r>
          </a:p>
          <a:p>
            <a:pPr algn="ctr" defTabSz="685800"/>
            <a:r>
              <a:rPr lang="en-US" sz="600" b="1" dirty="0">
                <a:solidFill>
                  <a:srgbClr val="000000"/>
                </a:solidFill>
                <a:latin typeface="Arial"/>
                <a:ea typeface="SimSun" panose="02010600030101010101" pitchFamily="2" charset="-122"/>
              </a:rPr>
              <a:t>Shareholders</a:t>
            </a:r>
          </a:p>
        </p:txBody>
      </p:sp>
      <p:sp>
        <p:nvSpPr>
          <p:cNvPr id="60" name="Casella di testo 29">
            <a:extLst>
              <a:ext uri="{FF2B5EF4-FFF2-40B4-BE49-F238E27FC236}">
                <a16:creationId xmlns:a16="http://schemas.microsoft.com/office/drawing/2014/main" id="{96640F61-C7C8-39F5-3D3C-21D697AB91B1}"/>
              </a:ext>
            </a:extLst>
          </p:cNvPr>
          <p:cNvSpPr txBox="1">
            <a:spLocks noChangeArrowheads="1"/>
          </p:cNvSpPr>
          <p:nvPr/>
        </p:nvSpPr>
        <p:spPr bwMode="auto">
          <a:xfrm>
            <a:off x="4112828" y="962575"/>
            <a:ext cx="590494" cy="226325"/>
          </a:xfrm>
          <a:prstGeom prst="rect">
            <a:avLst/>
          </a:prstGeom>
          <a:solidFill>
            <a:srgbClr val="FFFFFF">
              <a:alpha val="0"/>
            </a:srgbClr>
          </a:solidFill>
          <a:ln>
            <a:noFill/>
          </a:ln>
        </p:spPr>
        <p:txBody>
          <a:bodyPr rot="0" vert="horz" wrap="square" lIns="68580" tIns="34290" rIns="68580" bIns="34290" anchor="t" anchorCtr="0" upright="1">
            <a:noAutofit/>
          </a:bodyPr>
          <a:lstStyle/>
          <a:p>
            <a:pPr algn="ctr" defTabSz="342900">
              <a:lnSpc>
                <a:spcPct val="120000"/>
              </a:lnSpc>
              <a:spcAft>
                <a:spcPts val="450"/>
              </a:spcAft>
              <a:buClrTx/>
              <a:defRPr/>
            </a:pPr>
            <a:r>
              <a:rPr lang="it-IT" sz="600" kern="1200" dirty="0">
                <a:solidFill>
                  <a:srgbClr val="1F2E3D"/>
                </a:solidFill>
                <a:latin typeface="Atlas Grotesk Regular"/>
                <a:ea typeface="Calibri"/>
                <a:cs typeface="Times New Roman"/>
              </a:rPr>
              <a:t>Non-EU Countries</a:t>
            </a:r>
          </a:p>
        </p:txBody>
      </p:sp>
      <p:sp>
        <p:nvSpPr>
          <p:cNvPr id="61" name="Casella di testo 74">
            <a:extLst>
              <a:ext uri="{FF2B5EF4-FFF2-40B4-BE49-F238E27FC236}">
                <a16:creationId xmlns:a16="http://schemas.microsoft.com/office/drawing/2014/main" id="{371DA236-B281-A82C-9157-37F872192658}"/>
              </a:ext>
            </a:extLst>
          </p:cNvPr>
          <p:cNvSpPr txBox="1">
            <a:spLocks noChangeArrowheads="1"/>
          </p:cNvSpPr>
          <p:nvPr/>
        </p:nvSpPr>
        <p:spPr bwMode="auto">
          <a:xfrm>
            <a:off x="3157839" y="883936"/>
            <a:ext cx="440434" cy="1657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defTabSz="685800"/>
            <a:r>
              <a:rPr lang="it-IT" sz="525" dirty="0">
                <a:solidFill>
                  <a:srgbClr val="0070C0"/>
                </a:solidFill>
                <a:latin typeface="Lucida Sans Unicode" panose="020B0602030504020204" pitchFamily="34" charset="0"/>
                <a:ea typeface="Lucida Sans Unicode" panose="020B0602030504020204" pitchFamily="34" charset="0"/>
                <a:cs typeface="Lucida Sans Unicode" panose="020B0602030504020204" pitchFamily="34" charset="0"/>
              </a:rPr>
              <a:t>Interest</a:t>
            </a:r>
          </a:p>
        </p:txBody>
      </p:sp>
      <p:cxnSp>
        <p:nvCxnSpPr>
          <p:cNvPr id="62" name="Connettore 2 4">
            <a:extLst>
              <a:ext uri="{FF2B5EF4-FFF2-40B4-BE49-F238E27FC236}">
                <a16:creationId xmlns:a16="http://schemas.microsoft.com/office/drawing/2014/main" id="{AA34DC58-5192-C1CB-54F2-A010BC9894B6}"/>
              </a:ext>
            </a:extLst>
          </p:cNvPr>
          <p:cNvCxnSpPr>
            <a:cxnSpLocks/>
            <a:stCxn id="28" idx="3"/>
            <a:endCxn id="59" idx="6"/>
          </p:cNvCxnSpPr>
          <p:nvPr/>
        </p:nvCxnSpPr>
        <p:spPr>
          <a:xfrm flipV="1">
            <a:off x="2872813" y="767542"/>
            <a:ext cx="210905" cy="895955"/>
          </a:xfrm>
          <a:prstGeom prst="curvedConnector3">
            <a:avLst>
              <a:gd name="adj1" fmla="val 181292"/>
            </a:avLst>
          </a:prstGeom>
          <a:ln w="9525">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63" name="Casella di testo 74">
            <a:extLst>
              <a:ext uri="{FF2B5EF4-FFF2-40B4-BE49-F238E27FC236}">
                <a16:creationId xmlns:a16="http://schemas.microsoft.com/office/drawing/2014/main" id="{52E1756F-07DB-7633-C4D6-5BAA55537C11}"/>
              </a:ext>
            </a:extLst>
          </p:cNvPr>
          <p:cNvSpPr txBox="1">
            <a:spLocks noChangeArrowheads="1"/>
          </p:cNvSpPr>
          <p:nvPr/>
        </p:nvSpPr>
        <p:spPr bwMode="auto">
          <a:xfrm>
            <a:off x="2763128" y="1007290"/>
            <a:ext cx="258964" cy="1781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defTabSz="685800"/>
            <a:r>
              <a:rPr lang="it-IT" sz="525" dirty="0">
                <a:solidFill>
                  <a:srgbClr val="0070C0"/>
                </a:solidFill>
                <a:latin typeface="Lucida Sans Unicode" panose="020B0602030504020204" pitchFamily="34" charset="0"/>
                <a:ea typeface="Lucida Sans Unicode" panose="020B0602030504020204" pitchFamily="34" charset="0"/>
                <a:cs typeface="Lucida Sans Unicode" panose="020B0602030504020204" pitchFamily="34" charset="0"/>
              </a:rPr>
              <a:t>SHL</a:t>
            </a:r>
          </a:p>
        </p:txBody>
      </p:sp>
      <p:cxnSp>
        <p:nvCxnSpPr>
          <p:cNvPr id="128" name="Connettore diritto 127">
            <a:extLst>
              <a:ext uri="{FF2B5EF4-FFF2-40B4-BE49-F238E27FC236}">
                <a16:creationId xmlns:a16="http://schemas.microsoft.com/office/drawing/2014/main" id="{43B8EA92-3912-4326-CCCB-0F205AC1C1DC}"/>
              </a:ext>
            </a:extLst>
          </p:cNvPr>
          <p:cNvCxnSpPr>
            <a:cxnSpLocks/>
          </p:cNvCxnSpPr>
          <p:nvPr/>
        </p:nvCxnSpPr>
        <p:spPr>
          <a:xfrm>
            <a:off x="2763156" y="996451"/>
            <a:ext cx="0" cy="493097"/>
          </a:xfrm>
          <a:prstGeom prst="line">
            <a:avLst/>
          </a:prstGeom>
          <a:ln w="9525">
            <a:solidFill>
              <a:srgbClr val="0070C0"/>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29" name="Connettore 2 128">
            <a:extLst>
              <a:ext uri="{FF2B5EF4-FFF2-40B4-BE49-F238E27FC236}">
                <a16:creationId xmlns:a16="http://schemas.microsoft.com/office/drawing/2014/main" id="{234F7D1B-5487-5951-5D80-BF3C645829E9}"/>
              </a:ext>
            </a:extLst>
          </p:cNvPr>
          <p:cNvCxnSpPr>
            <a:cxnSpLocks/>
            <a:stCxn id="59" idx="4"/>
            <a:endCxn id="28" idx="0"/>
          </p:cNvCxnSpPr>
          <p:nvPr/>
        </p:nvCxnSpPr>
        <p:spPr>
          <a:xfrm flipH="1">
            <a:off x="2563839" y="964231"/>
            <a:ext cx="6506" cy="545192"/>
          </a:xfrm>
          <a:prstGeom prst="straightConnector1">
            <a:avLst/>
          </a:prstGeom>
          <a:ln w="9525">
            <a:tailEnd type="triangle"/>
          </a:ln>
          <a:effectLst/>
        </p:spPr>
        <p:style>
          <a:lnRef idx="2">
            <a:schemeClr val="accent1"/>
          </a:lnRef>
          <a:fillRef idx="0">
            <a:schemeClr val="accent1"/>
          </a:fillRef>
          <a:effectRef idx="1">
            <a:schemeClr val="accent1"/>
          </a:effectRef>
          <a:fontRef idx="minor">
            <a:schemeClr val="tx1"/>
          </a:fontRef>
        </p:style>
      </p:cxnSp>
      <p:sp>
        <p:nvSpPr>
          <p:cNvPr id="130" name="Casella di testo 74">
            <a:extLst>
              <a:ext uri="{FF2B5EF4-FFF2-40B4-BE49-F238E27FC236}">
                <a16:creationId xmlns:a16="http://schemas.microsoft.com/office/drawing/2014/main" id="{6E630450-FC33-A686-CA84-DE3460B28CC7}"/>
              </a:ext>
            </a:extLst>
          </p:cNvPr>
          <p:cNvSpPr txBox="1">
            <a:spLocks noChangeArrowheads="1"/>
          </p:cNvSpPr>
          <p:nvPr/>
        </p:nvSpPr>
        <p:spPr bwMode="auto">
          <a:xfrm>
            <a:off x="1474872" y="1731437"/>
            <a:ext cx="619672" cy="1657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68580" tIns="34290" rIns="68580" bIns="34290" anchor="t" anchorCtr="0" upright="1">
            <a:noAutofit/>
          </a:bodyPr>
          <a:lstStyle/>
          <a:p>
            <a:pPr algn="ctr" defTabSz="685800"/>
            <a:r>
              <a:rPr lang="it-IT" sz="525" dirty="0">
                <a:solidFill>
                  <a:srgbClr val="FF3300"/>
                </a:solidFill>
                <a:latin typeface="Lucida Sans Unicode" panose="020B0602030504020204" pitchFamily="34" charset="0"/>
                <a:ea typeface="Lucida Sans Unicode" panose="020B0602030504020204" pitchFamily="34" charset="0"/>
                <a:cs typeface="Lucida Sans Unicode" panose="020B0602030504020204" pitchFamily="34" charset="0"/>
              </a:rPr>
              <a:t>Dividends</a:t>
            </a:r>
          </a:p>
        </p:txBody>
      </p:sp>
      <p:cxnSp>
        <p:nvCxnSpPr>
          <p:cNvPr id="131" name="Connettore 2 4">
            <a:extLst>
              <a:ext uri="{FF2B5EF4-FFF2-40B4-BE49-F238E27FC236}">
                <a16:creationId xmlns:a16="http://schemas.microsoft.com/office/drawing/2014/main" id="{9A24A4F5-E262-DD86-1DC6-525E3C8F420E}"/>
              </a:ext>
            </a:extLst>
          </p:cNvPr>
          <p:cNvCxnSpPr>
            <a:cxnSpLocks/>
          </p:cNvCxnSpPr>
          <p:nvPr/>
        </p:nvCxnSpPr>
        <p:spPr>
          <a:xfrm rot="10800000">
            <a:off x="2269873" y="1666395"/>
            <a:ext cx="3185" cy="875558"/>
          </a:xfrm>
          <a:prstGeom prst="curvedConnector3">
            <a:avLst>
              <a:gd name="adj1" fmla="val 5482623"/>
            </a:avLst>
          </a:prstGeom>
          <a:ln w="9525">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7892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8">
          <a:extLst>
            <a:ext uri="{FF2B5EF4-FFF2-40B4-BE49-F238E27FC236}">
              <a16:creationId xmlns:a16="http://schemas.microsoft.com/office/drawing/2014/main" id="{B26F62E3-E25D-EADD-A44A-8D4AF373601B}"/>
            </a:ext>
          </a:extLst>
        </p:cNvPr>
        <p:cNvGrpSpPr/>
        <p:nvPr/>
      </p:nvGrpSpPr>
      <p:grpSpPr>
        <a:xfrm>
          <a:off x="0" y="0"/>
          <a:ext cx="0" cy="0"/>
          <a:chOff x="0" y="0"/>
          <a:chExt cx="0" cy="0"/>
        </a:xfrm>
      </p:grpSpPr>
      <p:sp>
        <p:nvSpPr>
          <p:cNvPr id="149" name="Google Shape;149;p21">
            <a:extLst>
              <a:ext uri="{FF2B5EF4-FFF2-40B4-BE49-F238E27FC236}">
                <a16:creationId xmlns:a16="http://schemas.microsoft.com/office/drawing/2014/main" id="{FA6F04D2-0F9D-83F2-9D2A-0D2AC4F04847}"/>
              </a:ext>
            </a:extLst>
          </p:cNvPr>
          <p:cNvSpPr/>
          <p:nvPr/>
        </p:nvSpPr>
        <p:spPr>
          <a:xfrm>
            <a:off x="0" y="4591050"/>
            <a:ext cx="9144000" cy="552450"/>
          </a:xfrm>
          <a:prstGeom prst="rect">
            <a:avLst/>
          </a:prstGeom>
          <a:solidFill>
            <a:srgbClr val="305799"/>
          </a:solidFill>
          <a:ln>
            <a:noFill/>
          </a:ln>
        </p:spPr>
        <p:txBody>
          <a:bodyPr spcFirstLastPara="1" wrap="square" lIns="68569" tIns="34275" rIns="68569" bIns="34275" anchor="ctr" anchorCtr="0">
            <a:noAutofit/>
          </a:bodyPr>
          <a:lstStyle/>
          <a:p>
            <a:pPr algn="ctr" defTabSz="685800"/>
            <a:endParaRPr sz="1350">
              <a:solidFill>
                <a:srgbClr val="FFFFFF"/>
              </a:solidFill>
              <a:latin typeface="Calibri"/>
              <a:ea typeface="Calibri"/>
              <a:cs typeface="Calibri"/>
              <a:sym typeface="Calibri"/>
            </a:endParaRPr>
          </a:p>
        </p:txBody>
      </p:sp>
      <p:pic>
        <p:nvPicPr>
          <p:cNvPr id="150" name="Google Shape;150;p21">
            <a:extLst>
              <a:ext uri="{FF2B5EF4-FFF2-40B4-BE49-F238E27FC236}">
                <a16:creationId xmlns:a16="http://schemas.microsoft.com/office/drawing/2014/main" id="{F548ED25-C2EE-6428-4D48-5D17126270DF}"/>
              </a:ext>
            </a:extLst>
          </p:cNvPr>
          <p:cNvPicPr preferRelativeResize="0"/>
          <p:nvPr/>
        </p:nvPicPr>
        <p:blipFill rotWithShape="1">
          <a:blip r:embed="rId3">
            <a:alphaModFix/>
          </a:blip>
          <a:srcRect/>
          <a:stretch/>
        </p:blipFill>
        <p:spPr>
          <a:xfrm>
            <a:off x="519112" y="4721592"/>
            <a:ext cx="1245827" cy="305051"/>
          </a:xfrm>
          <a:prstGeom prst="rect">
            <a:avLst/>
          </a:prstGeom>
          <a:noFill/>
          <a:ln>
            <a:noFill/>
          </a:ln>
        </p:spPr>
      </p:pic>
      <p:sp>
        <p:nvSpPr>
          <p:cNvPr id="2" name="Titolo 1">
            <a:extLst>
              <a:ext uri="{FF2B5EF4-FFF2-40B4-BE49-F238E27FC236}">
                <a16:creationId xmlns:a16="http://schemas.microsoft.com/office/drawing/2014/main" id="{6CB25EF2-A115-AE16-914C-4564F6366D8D}"/>
              </a:ext>
            </a:extLst>
          </p:cNvPr>
          <p:cNvSpPr>
            <a:spLocks noGrp="1"/>
          </p:cNvSpPr>
          <p:nvPr>
            <p:ph type="title"/>
          </p:nvPr>
        </p:nvSpPr>
        <p:spPr>
          <a:xfrm>
            <a:off x="284710" y="71392"/>
            <a:ext cx="8235197" cy="994172"/>
          </a:xfrm>
        </p:spPr>
        <p:txBody>
          <a:bodyPr>
            <a:noAutofit/>
          </a:bodyPr>
          <a:lstStyle/>
          <a:p>
            <a:r>
              <a:rPr lang="en-US" sz="2400" dirty="0"/>
              <a:t>Look-through approach: Italian Supreme Court decision no. 4427 of 20 February 2025</a:t>
            </a:r>
            <a:endParaRPr lang="it-IT" sz="2400" dirty="0"/>
          </a:p>
        </p:txBody>
      </p:sp>
      <p:sp>
        <p:nvSpPr>
          <p:cNvPr id="3" name="Segnaposto contenuto 2">
            <a:extLst>
              <a:ext uri="{FF2B5EF4-FFF2-40B4-BE49-F238E27FC236}">
                <a16:creationId xmlns:a16="http://schemas.microsoft.com/office/drawing/2014/main" id="{90DD617C-933A-FE37-71DD-120341FCC022}"/>
              </a:ext>
            </a:extLst>
          </p:cNvPr>
          <p:cNvSpPr txBox="1">
            <a:spLocks/>
          </p:cNvSpPr>
          <p:nvPr/>
        </p:nvSpPr>
        <p:spPr>
          <a:xfrm>
            <a:off x="237246" y="1134907"/>
            <a:ext cx="8669508" cy="333928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685800">
              <a:lnSpc>
                <a:spcPct val="107000"/>
              </a:lnSpc>
              <a:spcBef>
                <a:spcPts val="750"/>
              </a:spcBef>
              <a:spcAft>
                <a:spcPts val="600"/>
              </a:spcAft>
              <a:buNone/>
            </a:pPr>
            <a:r>
              <a:rPr lang="en-US" sz="900" b="1" u="sng" kern="100" dirty="0">
                <a:solidFill>
                  <a:srgbClr val="000000"/>
                </a:solidFill>
                <a:latin typeface="Calibri" panose="020F0502020204030204" pitchFamily="34" charset="0"/>
                <a:ea typeface="DengXian" panose="02010600030101010101" pitchFamily="2" charset="-122"/>
                <a:cs typeface="Arial" panose="020B0604020202020204" pitchFamily="34" charset="0"/>
              </a:rPr>
              <a:t>Look-through approach in cases of indirect financing transactions – EU Interest Royalties Directive</a:t>
            </a:r>
          </a:p>
          <a:p>
            <a:pPr marL="0" indent="0" algn="just" defTabSz="685800">
              <a:lnSpc>
                <a:spcPct val="107000"/>
              </a:lnSpc>
              <a:spcBef>
                <a:spcPts val="750"/>
              </a:spcBef>
              <a:spcAft>
                <a:spcPts val="600"/>
              </a:spcAft>
              <a:buNone/>
            </a:pPr>
            <a:r>
              <a:rPr lang="en-US" sz="900" b="1" i="1" u="sng" kern="100" dirty="0">
                <a:solidFill>
                  <a:srgbClr val="000000"/>
                </a:solidFill>
                <a:latin typeface="Calibri" panose="020F0502020204030204" pitchFamily="34" charset="0"/>
                <a:ea typeface="DengXian" panose="02010600030101010101" pitchFamily="2" charset="-122"/>
                <a:cs typeface="Arial" panose="020B0604020202020204" pitchFamily="34" charset="0"/>
              </a:rPr>
              <a:t>Background</a:t>
            </a:r>
          </a:p>
          <a:p>
            <a:pPr marL="0" indent="0" algn="just" defTabSz="685800">
              <a:lnSpc>
                <a:spcPct val="107000"/>
              </a:lnSpc>
              <a:spcBef>
                <a:spcPts val="750"/>
              </a:spcBef>
              <a:spcAft>
                <a:spcPts val="600"/>
              </a:spcAft>
              <a:buNone/>
            </a:pPr>
            <a:r>
              <a:rPr lang="en-US" sz="900" kern="100" dirty="0">
                <a:solidFill>
                  <a:srgbClr val="000000"/>
                </a:solidFill>
                <a:latin typeface="Calibri" panose="020F0502020204030204" pitchFamily="34" charset="0"/>
                <a:ea typeface="DengXian" panose="02010600030101010101" pitchFamily="2" charset="-122"/>
                <a:cs typeface="Arial" panose="020B0604020202020204" pitchFamily="34" charset="0"/>
              </a:rPr>
              <a:t>The ruling concerns an indirect financing transaction where an Italian company made interest payments through an intermediary entity, raising questions about the application of WHT.</a:t>
            </a:r>
          </a:p>
          <a:p>
            <a:pPr marL="0" indent="0" algn="just" defTabSz="685800">
              <a:lnSpc>
                <a:spcPct val="107000"/>
              </a:lnSpc>
              <a:spcBef>
                <a:spcPts val="750"/>
              </a:spcBef>
              <a:spcAft>
                <a:spcPts val="600"/>
              </a:spcAft>
              <a:buNone/>
            </a:pPr>
            <a:r>
              <a:rPr lang="en-US" sz="900" kern="100" dirty="0">
                <a:solidFill>
                  <a:srgbClr val="000000"/>
                </a:solidFill>
                <a:latin typeface="Calibri" panose="020F0502020204030204" pitchFamily="34" charset="0"/>
                <a:ea typeface="DengXian" panose="02010600030101010101" pitchFamily="2" charset="-122"/>
                <a:cs typeface="Arial" panose="020B0604020202020204" pitchFamily="34" charset="0"/>
              </a:rPr>
              <a:t>Under Italian tax law, interest payments to non-resident entities are generally subject to WHT unless an exemption applies. </a:t>
            </a:r>
          </a:p>
          <a:p>
            <a:pPr marL="0" indent="0" algn="just" defTabSz="685800">
              <a:lnSpc>
                <a:spcPct val="107000"/>
              </a:lnSpc>
              <a:spcBef>
                <a:spcPts val="750"/>
              </a:spcBef>
              <a:spcAft>
                <a:spcPts val="600"/>
              </a:spcAft>
              <a:buNone/>
            </a:pPr>
            <a:r>
              <a:rPr lang="en-US" sz="900" kern="100" dirty="0">
                <a:solidFill>
                  <a:srgbClr val="000000"/>
                </a:solidFill>
                <a:latin typeface="Calibri" panose="020F0502020204030204" pitchFamily="34" charset="0"/>
                <a:ea typeface="DengXian" panose="02010600030101010101" pitchFamily="2" charset="-122"/>
                <a:cs typeface="Arial" panose="020B0604020202020204" pitchFamily="34" charset="0"/>
              </a:rPr>
              <a:t>The Italian Tax Authorities (ITA) argued that the intermediary was a mere conduit and sought to impose the tax.</a:t>
            </a:r>
          </a:p>
          <a:p>
            <a:pPr marL="0" indent="0" algn="just" defTabSz="685800">
              <a:lnSpc>
                <a:spcPct val="107000"/>
              </a:lnSpc>
              <a:spcBef>
                <a:spcPts val="750"/>
              </a:spcBef>
              <a:spcAft>
                <a:spcPts val="600"/>
              </a:spcAft>
              <a:buNone/>
            </a:pPr>
            <a:r>
              <a:rPr lang="en-US" sz="900" b="1" i="1" u="sng" kern="100" dirty="0">
                <a:solidFill>
                  <a:srgbClr val="000000"/>
                </a:solidFill>
                <a:latin typeface="Calibri" panose="020F0502020204030204" pitchFamily="34" charset="0"/>
                <a:ea typeface="DengXian" panose="02010600030101010101" pitchFamily="2" charset="-122"/>
                <a:cs typeface="Arial" panose="020B0604020202020204" pitchFamily="34" charset="0"/>
              </a:rPr>
              <a:t>Supreme Court’s Decision</a:t>
            </a:r>
          </a:p>
          <a:p>
            <a:pPr marL="0" indent="0" algn="just" defTabSz="685800">
              <a:lnSpc>
                <a:spcPct val="107000"/>
              </a:lnSpc>
              <a:spcBef>
                <a:spcPts val="750"/>
              </a:spcBef>
              <a:spcAft>
                <a:spcPts val="600"/>
              </a:spcAft>
              <a:buNone/>
            </a:pPr>
            <a:r>
              <a:rPr lang="en-US" sz="900" kern="100" dirty="0">
                <a:solidFill>
                  <a:srgbClr val="000000"/>
                </a:solidFill>
                <a:latin typeface="Calibri" panose="020F0502020204030204" pitchFamily="34" charset="0"/>
                <a:ea typeface="DengXian" panose="02010600030101010101" pitchFamily="2" charset="-122"/>
                <a:cs typeface="Arial" panose="020B0604020202020204" pitchFamily="34" charset="0"/>
              </a:rPr>
              <a:t>The Court rejected the ITA’s position, confirming that tax authorities must consider the actual beneficial owner of the income rather than focusing solely on the intermediary entity.</a:t>
            </a:r>
          </a:p>
          <a:p>
            <a:pPr marL="0" indent="0" algn="just" defTabSz="685800">
              <a:lnSpc>
                <a:spcPct val="107000"/>
              </a:lnSpc>
              <a:spcBef>
                <a:spcPts val="750"/>
              </a:spcBef>
              <a:spcAft>
                <a:spcPts val="600"/>
              </a:spcAft>
              <a:buNone/>
            </a:pPr>
            <a:r>
              <a:rPr lang="en-US" sz="900" kern="100" dirty="0">
                <a:solidFill>
                  <a:srgbClr val="000000"/>
                </a:solidFill>
                <a:latin typeface="Calibri" panose="020F0502020204030204" pitchFamily="34" charset="0"/>
                <a:ea typeface="DengXian" panose="02010600030101010101" pitchFamily="2" charset="-122"/>
                <a:cs typeface="Arial" panose="020B0604020202020204" pitchFamily="34" charset="0"/>
              </a:rPr>
              <a:t>The ruling strengthens the look-through approach, allowing taxpayers to claim treaty benefits if the ultimate recipient qualifies, even if an intermediary is involved.</a:t>
            </a:r>
          </a:p>
          <a:p>
            <a:pPr marL="0" indent="0" algn="just" defTabSz="685800">
              <a:lnSpc>
                <a:spcPct val="107000"/>
              </a:lnSpc>
              <a:spcBef>
                <a:spcPts val="750"/>
              </a:spcBef>
              <a:spcAft>
                <a:spcPts val="600"/>
              </a:spcAft>
              <a:buNone/>
            </a:pPr>
            <a:r>
              <a:rPr lang="en-US" sz="900" b="1" i="1" u="sng" kern="100" dirty="0">
                <a:solidFill>
                  <a:srgbClr val="000000"/>
                </a:solidFill>
                <a:latin typeface="Calibri" panose="020F0502020204030204" pitchFamily="34" charset="0"/>
                <a:ea typeface="DengXian" panose="02010600030101010101" pitchFamily="2" charset="-122"/>
                <a:cs typeface="Arial" panose="020B0604020202020204" pitchFamily="34" charset="0"/>
              </a:rPr>
              <a:t>Implications</a:t>
            </a:r>
          </a:p>
          <a:p>
            <a:pPr marL="0" indent="0" algn="just" defTabSz="685800">
              <a:lnSpc>
                <a:spcPct val="107000"/>
              </a:lnSpc>
              <a:spcBef>
                <a:spcPts val="750"/>
              </a:spcBef>
              <a:spcAft>
                <a:spcPts val="600"/>
              </a:spcAft>
              <a:buNone/>
            </a:pPr>
            <a:r>
              <a:rPr lang="en-US" sz="900" kern="100" dirty="0">
                <a:solidFill>
                  <a:srgbClr val="000000"/>
                </a:solidFill>
                <a:latin typeface="Calibri" panose="020F0502020204030204" pitchFamily="34" charset="0"/>
                <a:ea typeface="DengXian" panose="02010600030101010101" pitchFamily="2" charset="-122"/>
                <a:cs typeface="Arial" panose="020B0604020202020204" pitchFamily="34" charset="0"/>
              </a:rPr>
              <a:t>This decision reinforces the principle that economic substance matters but also protects legitimate financing structures, ensuring treaty benefits remain accessible.</a:t>
            </a:r>
          </a:p>
        </p:txBody>
      </p:sp>
    </p:spTree>
    <p:extLst>
      <p:ext uri="{BB962C8B-B14F-4D97-AF65-F5344CB8AC3E}">
        <p14:creationId xmlns:p14="http://schemas.microsoft.com/office/powerpoint/2010/main" val="2876195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05799"/>
        </a:solidFill>
        <a:effectLst/>
      </p:bgPr>
    </p:bg>
    <p:spTree>
      <p:nvGrpSpPr>
        <p:cNvPr id="1" name="Shape 231"/>
        <p:cNvGrpSpPr/>
        <p:nvPr/>
      </p:nvGrpSpPr>
      <p:grpSpPr>
        <a:xfrm>
          <a:off x="0" y="0"/>
          <a:ext cx="0" cy="0"/>
          <a:chOff x="0" y="0"/>
          <a:chExt cx="0" cy="0"/>
        </a:xfrm>
      </p:grpSpPr>
      <p:pic>
        <p:nvPicPr>
          <p:cNvPr id="232" name="Google Shape;232;p32"/>
          <p:cNvPicPr preferRelativeResize="0"/>
          <p:nvPr/>
        </p:nvPicPr>
        <p:blipFill rotWithShape="1">
          <a:blip r:embed="rId3">
            <a:alphaModFix/>
          </a:blip>
          <a:srcRect/>
          <a:stretch/>
        </p:blipFill>
        <p:spPr>
          <a:xfrm>
            <a:off x="2578028" y="3413724"/>
            <a:ext cx="3987945" cy="976480"/>
          </a:xfrm>
          <a:prstGeom prst="rect">
            <a:avLst/>
          </a:prstGeom>
          <a:noFill/>
          <a:ln>
            <a:noFill/>
          </a:ln>
        </p:spPr>
      </p:pic>
      <p:sp>
        <p:nvSpPr>
          <p:cNvPr id="233" name="Google Shape;233;p32"/>
          <p:cNvSpPr/>
          <p:nvPr/>
        </p:nvSpPr>
        <p:spPr>
          <a:xfrm>
            <a:off x="1114281" y="1369219"/>
            <a:ext cx="6915451" cy="623248"/>
          </a:xfrm>
          <a:prstGeom prst="rect">
            <a:avLst/>
          </a:prstGeom>
          <a:noFill/>
          <a:ln>
            <a:noFill/>
          </a:ln>
        </p:spPr>
        <p:txBody>
          <a:bodyPr spcFirstLastPara="1" wrap="square" lIns="68569" tIns="34275" rIns="68569" bIns="34275" anchor="t" anchorCtr="0">
            <a:noAutofit/>
          </a:bodyPr>
          <a:lstStyle/>
          <a:p>
            <a:pPr algn="ctr" defTabSz="685800"/>
            <a:r>
              <a:rPr lang="en-GB" sz="3600" i="1" dirty="0">
                <a:solidFill>
                  <a:srgbClr val="FFFFFF"/>
                </a:solidFill>
              </a:rPr>
              <a:t>Thank You!</a:t>
            </a:r>
            <a:endParaRPr sz="10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4"/>
        <p:cNvGrpSpPr/>
        <p:nvPr/>
      </p:nvGrpSpPr>
      <p:grpSpPr>
        <a:xfrm>
          <a:off x="0" y="0"/>
          <a:ext cx="0" cy="0"/>
          <a:chOff x="0" y="0"/>
          <a:chExt cx="0" cy="0"/>
        </a:xfrm>
      </p:grpSpPr>
      <p:sp>
        <p:nvSpPr>
          <p:cNvPr id="1845" name="Google Shape;1845;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r>
              <a:rPr lang="fr-FR" sz="3600" b="1" u="sng" dirty="0"/>
              <a:t>The ATAD directive</a:t>
            </a:r>
            <a:endParaRPr dirty="0"/>
          </a:p>
        </p:txBody>
      </p:sp>
      <p:sp>
        <p:nvSpPr>
          <p:cNvPr id="10" name="ZoneTexte 9">
            <a:extLst>
              <a:ext uri="{FF2B5EF4-FFF2-40B4-BE49-F238E27FC236}">
                <a16:creationId xmlns:a16="http://schemas.microsoft.com/office/drawing/2014/main" id="{63DD0FAD-CF53-DF71-1272-4024D35CDD33}"/>
              </a:ext>
            </a:extLst>
          </p:cNvPr>
          <p:cNvSpPr txBox="1"/>
          <p:nvPr/>
        </p:nvSpPr>
        <p:spPr>
          <a:xfrm>
            <a:off x="672344" y="1157334"/>
            <a:ext cx="7799312" cy="3539430"/>
          </a:xfrm>
          <a:prstGeom prst="rect">
            <a:avLst/>
          </a:prstGeom>
          <a:noFill/>
        </p:spPr>
        <p:txBody>
          <a:bodyPr wrap="square" rtlCol="0">
            <a:spAutoFit/>
          </a:bodyPr>
          <a:lstStyle/>
          <a:p>
            <a:pPr algn="just"/>
            <a:r>
              <a:rPr lang="fr-FR" kern="100" dirty="0">
                <a:solidFill>
                  <a:schemeClr val="bg1"/>
                </a:solidFill>
                <a:effectLst/>
                <a:latin typeface="Playfair Display" pitchFamily="2" charset="77"/>
                <a:ea typeface="Aptos" panose="020B0004020202020204" pitchFamily="34" charset="0"/>
                <a:cs typeface="Times New Roman" panose="02020603050405020304" pitchFamily="18" charset="0"/>
              </a:rPr>
              <a:t>The </a:t>
            </a:r>
            <a:r>
              <a:rPr lang="fr-FR" b="1" kern="100" dirty="0">
                <a:solidFill>
                  <a:schemeClr val="bg1"/>
                </a:solidFill>
                <a:effectLst/>
                <a:latin typeface="Playfair Display" pitchFamily="2" charset="77"/>
                <a:ea typeface="Aptos" panose="020B0004020202020204" pitchFamily="34" charset="0"/>
                <a:cs typeface="Times New Roman" panose="02020603050405020304" pitchFamily="18" charset="0"/>
              </a:rPr>
              <a:t>ATAD directive </a:t>
            </a:r>
            <a:r>
              <a:rPr lang="fr-FR" kern="100" dirty="0">
                <a:solidFill>
                  <a:schemeClr val="bg1"/>
                </a:solidFill>
                <a:effectLst/>
                <a:latin typeface="Playfair Display" pitchFamily="2" charset="77"/>
                <a:ea typeface="Aptos" panose="020B0004020202020204" pitchFamily="34" charset="0"/>
                <a:cs typeface="Times New Roman" panose="02020603050405020304" pitchFamily="18" charset="0"/>
              </a:rPr>
              <a:t>(Anti-Tax </a:t>
            </a:r>
            <a:r>
              <a:rPr lang="fr-FR" kern="100" dirty="0" err="1">
                <a:solidFill>
                  <a:schemeClr val="bg1"/>
                </a:solidFill>
                <a:effectLst/>
                <a:latin typeface="Playfair Display" pitchFamily="2" charset="77"/>
                <a:ea typeface="Aptos" panose="020B0004020202020204" pitchFamily="34" charset="0"/>
                <a:cs typeface="Times New Roman" panose="02020603050405020304" pitchFamily="18" charset="0"/>
              </a:rPr>
              <a:t>Avoidance</a:t>
            </a:r>
            <a:r>
              <a:rPr lang="fr-FR" kern="100" dirty="0">
                <a:solidFill>
                  <a:schemeClr val="bg1"/>
                </a:solidFill>
                <a:effectLst/>
                <a:latin typeface="Playfair Display" pitchFamily="2" charset="77"/>
                <a:ea typeface="Aptos" panose="020B0004020202020204" pitchFamily="34" charset="0"/>
                <a:cs typeface="Times New Roman" panose="02020603050405020304" pitchFamily="18" charset="0"/>
              </a:rPr>
              <a:t> Directive) is a </a:t>
            </a:r>
            <a:r>
              <a:rPr lang="fr-FR" kern="100" dirty="0" err="1">
                <a:solidFill>
                  <a:schemeClr val="bg1"/>
                </a:solidFill>
                <a:effectLst/>
                <a:latin typeface="Playfair Display" pitchFamily="2" charset="77"/>
                <a:ea typeface="Aptos" panose="020B0004020202020204" pitchFamily="34" charset="0"/>
                <a:cs typeface="Times New Roman" panose="02020603050405020304" pitchFamily="18" charset="0"/>
              </a:rPr>
              <a:t>European</a:t>
            </a:r>
            <a:r>
              <a:rPr lang="fr-FR" kern="100" dirty="0">
                <a:solidFill>
                  <a:schemeClr val="bg1"/>
                </a:solidFill>
                <a:effectLst/>
                <a:latin typeface="Playfair Display" pitchFamily="2" charset="77"/>
                <a:ea typeface="Aptos" panose="020B0004020202020204" pitchFamily="34" charset="0"/>
                <a:cs typeface="Times New Roman" panose="02020603050405020304" pitchFamily="18" charset="0"/>
              </a:rPr>
              <a:t> directive </a:t>
            </a:r>
            <a:r>
              <a:rPr lang="fr-FR" kern="100" dirty="0" err="1">
                <a:solidFill>
                  <a:schemeClr val="bg1"/>
                </a:solidFill>
                <a:effectLst/>
                <a:latin typeface="Playfair Display" pitchFamily="2" charset="77"/>
                <a:ea typeface="Aptos" panose="020B0004020202020204" pitchFamily="34" charset="0"/>
                <a:cs typeface="Times New Roman" panose="02020603050405020304" pitchFamily="18" charset="0"/>
              </a:rPr>
              <a:t>aimed</a:t>
            </a:r>
            <a:r>
              <a:rPr lang="fr-FR" kern="100" dirty="0">
                <a:solidFill>
                  <a:schemeClr val="bg1"/>
                </a:solidFill>
                <a:effectLst/>
                <a:latin typeface="Playfair Display" pitchFamily="2" charset="77"/>
                <a:ea typeface="Aptos" panose="020B0004020202020204" pitchFamily="34" charset="0"/>
                <a:cs typeface="Times New Roman" panose="02020603050405020304" pitchFamily="18" charset="0"/>
              </a:rPr>
              <a:t> at </a:t>
            </a:r>
            <a:r>
              <a:rPr lang="fr-FR" kern="100" dirty="0" err="1">
                <a:solidFill>
                  <a:schemeClr val="bg1"/>
                </a:solidFill>
                <a:effectLst/>
                <a:latin typeface="Playfair Display" pitchFamily="2" charset="77"/>
                <a:ea typeface="Aptos" panose="020B0004020202020204" pitchFamily="34" charset="0"/>
                <a:cs typeface="Times New Roman" panose="02020603050405020304" pitchFamily="18" charset="0"/>
              </a:rPr>
              <a:t>combating</a:t>
            </a:r>
            <a:r>
              <a:rPr lang="fr-FR" kern="100" dirty="0">
                <a:solidFill>
                  <a:schemeClr val="bg1"/>
                </a:solidFill>
                <a:effectLst/>
                <a:latin typeface="Playfair Display" pitchFamily="2" charset="77"/>
                <a:ea typeface="Aptos" panose="020B0004020202020204" pitchFamily="34" charset="0"/>
                <a:cs typeface="Times New Roman" panose="02020603050405020304" pitchFamily="18" charset="0"/>
              </a:rPr>
              <a:t> tax </a:t>
            </a:r>
            <a:r>
              <a:rPr lang="fr-FR" kern="100" dirty="0" err="1">
                <a:solidFill>
                  <a:schemeClr val="bg1"/>
                </a:solidFill>
                <a:effectLst/>
                <a:latin typeface="Playfair Display" pitchFamily="2" charset="77"/>
                <a:ea typeface="Aptos" panose="020B0004020202020204" pitchFamily="34" charset="0"/>
                <a:cs typeface="Times New Roman" panose="02020603050405020304" pitchFamily="18" charset="0"/>
              </a:rPr>
              <a:t>evasion</a:t>
            </a:r>
            <a:r>
              <a:rPr lang="fr-FR" kern="100" dirty="0">
                <a:solidFill>
                  <a:schemeClr val="bg1"/>
                </a:solidFill>
                <a:effectLst/>
                <a:latin typeface="Playfair Display" pitchFamily="2" charset="77"/>
                <a:ea typeface="Aptos" panose="020B0004020202020204" pitchFamily="34" charset="0"/>
                <a:cs typeface="Times New Roman" panose="02020603050405020304" pitchFamily="18" charset="0"/>
              </a:rPr>
              <a:t> and </a:t>
            </a:r>
            <a:r>
              <a:rPr lang="fr-FR" kern="100" dirty="0" err="1">
                <a:solidFill>
                  <a:schemeClr val="bg1"/>
                </a:solidFill>
                <a:effectLst/>
                <a:latin typeface="Playfair Display" pitchFamily="2" charset="77"/>
                <a:ea typeface="Aptos" panose="020B0004020202020204" pitchFamily="34" charset="0"/>
                <a:cs typeface="Times New Roman" panose="02020603050405020304" pitchFamily="18" charset="0"/>
              </a:rPr>
              <a:t>aggressive</a:t>
            </a:r>
            <a:r>
              <a:rPr lang="fr-FR" kern="100" dirty="0">
                <a:solidFill>
                  <a:schemeClr val="bg1"/>
                </a:solidFill>
                <a:effectLst/>
                <a:latin typeface="Playfair Display" pitchFamily="2" charset="77"/>
                <a:ea typeface="Aptos" panose="020B0004020202020204" pitchFamily="34" charset="0"/>
                <a:cs typeface="Times New Roman" panose="02020603050405020304" pitchFamily="18" charset="0"/>
              </a:rPr>
              <a:t> tax planning by </a:t>
            </a:r>
            <a:r>
              <a:rPr lang="fr-FR" kern="100" dirty="0" err="1">
                <a:solidFill>
                  <a:schemeClr val="bg1"/>
                </a:solidFill>
                <a:effectLst/>
                <a:latin typeface="Playfair Display" pitchFamily="2" charset="77"/>
                <a:ea typeface="Aptos" panose="020B0004020202020204" pitchFamily="34" charset="0"/>
                <a:cs typeface="Times New Roman" panose="02020603050405020304" pitchFamily="18" charset="0"/>
              </a:rPr>
              <a:t>companies</a:t>
            </a:r>
            <a:r>
              <a:rPr lang="fr-FR" kern="100" dirty="0">
                <a:solidFill>
                  <a:schemeClr val="bg1"/>
                </a:solidFill>
                <a:effectLst/>
                <a:latin typeface="Playfair Display" pitchFamily="2" charset="77"/>
                <a:ea typeface="Aptos" panose="020B0004020202020204" pitchFamily="34" charset="0"/>
                <a:cs typeface="Times New Roman" panose="02020603050405020304" pitchFamily="18" charset="0"/>
              </a:rPr>
              <a:t> </a:t>
            </a:r>
            <a:r>
              <a:rPr lang="fr-FR" kern="100" dirty="0" err="1">
                <a:solidFill>
                  <a:schemeClr val="bg1"/>
                </a:solidFill>
                <a:effectLst/>
                <a:latin typeface="Playfair Display" pitchFamily="2" charset="77"/>
                <a:ea typeface="Aptos" panose="020B0004020202020204" pitchFamily="34" charset="0"/>
                <a:cs typeface="Times New Roman" panose="02020603050405020304" pitchFamily="18" charset="0"/>
              </a:rPr>
              <a:t>within</a:t>
            </a:r>
            <a:r>
              <a:rPr lang="fr-FR" kern="100" dirty="0">
                <a:solidFill>
                  <a:schemeClr val="bg1"/>
                </a:solidFill>
                <a:effectLst/>
                <a:latin typeface="Playfair Display" pitchFamily="2" charset="77"/>
                <a:ea typeface="Aptos" panose="020B0004020202020204" pitchFamily="34" charset="0"/>
                <a:cs typeface="Times New Roman" panose="02020603050405020304" pitchFamily="18" charset="0"/>
              </a:rPr>
              <a:t> the EU. </a:t>
            </a:r>
          </a:p>
          <a:p>
            <a:pPr algn="just"/>
            <a:r>
              <a:rPr lang="fr-FR" kern="100" dirty="0">
                <a:solidFill>
                  <a:schemeClr val="bg1"/>
                </a:solidFill>
                <a:effectLst/>
                <a:latin typeface="Playfair Display" pitchFamily="2" charset="77"/>
                <a:ea typeface="Aptos" panose="020B0004020202020204" pitchFamily="34" charset="0"/>
                <a:cs typeface="Times New Roman" panose="02020603050405020304" pitchFamily="18" charset="0"/>
              </a:rPr>
              <a:t>Key date : adopted in 2016 (ATAD 1) and </a:t>
            </a:r>
            <a:r>
              <a:rPr lang="fr-FR" kern="100" dirty="0" err="1">
                <a:solidFill>
                  <a:schemeClr val="bg1"/>
                </a:solidFill>
                <a:effectLst/>
                <a:latin typeface="Playfair Display" pitchFamily="2" charset="77"/>
                <a:ea typeface="Aptos" panose="020B0004020202020204" pitchFamily="34" charset="0"/>
                <a:cs typeface="Times New Roman" panose="02020603050405020304" pitchFamily="18" charset="0"/>
              </a:rPr>
              <a:t>supplemented</a:t>
            </a:r>
            <a:r>
              <a:rPr lang="fr-FR" kern="100" dirty="0">
                <a:solidFill>
                  <a:schemeClr val="bg1"/>
                </a:solidFill>
                <a:effectLst/>
                <a:latin typeface="Playfair Display" pitchFamily="2" charset="77"/>
                <a:ea typeface="Aptos" panose="020B0004020202020204" pitchFamily="34" charset="0"/>
                <a:cs typeface="Times New Roman" panose="02020603050405020304" pitchFamily="18" charset="0"/>
              </a:rPr>
              <a:t> in 2017 (ATAD 2). </a:t>
            </a:r>
          </a:p>
          <a:p>
            <a:pPr algn="just"/>
            <a:endParaRPr lang="fr-FR" kern="100" dirty="0">
              <a:solidFill>
                <a:schemeClr val="bg1"/>
              </a:solidFill>
              <a:latin typeface="Playfair Display" pitchFamily="2" charset="77"/>
              <a:ea typeface="Aptos" panose="020B0004020202020204" pitchFamily="34" charset="0"/>
              <a:cs typeface="Times New Roman" panose="02020603050405020304" pitchFamily="18" charset="0"/>
            </a:endParaRPr>
          </a:p>
          <a:p>
            <a:pPr algn="just"/>
            <a:r>
              <a:rPr lang="fr-FR" kern="100" dirty="0">
                <a:solidFill>
                  <a:schemeClr val="bg1"/>
                </a:solidFill>
                <a:effectLst/>
                <a:latin typeface="Playfair Display" pitchFamily="2" charset="77"/>
                <a:ea typeface="Aptos" panose="020B0004020202020204" pitchFamily="34" charset="0"/>
                <a:cs typeface="Times New Roman" panose="02020603050405020304" pitchFamily="18" charset="0"/>
              </a:rPr>
              <a:t>Transposition in France through </a:t>
            </a:r>
            <a:r>
              <a:rPr lang="fr-FR" kern="100" dirty="0" err="1">
                <a:solidFill>
                  <a:schemeClr val="bg1"/>
                </a:solidFill>
                <a:effectLst/>
                <a:latin typeface="Playfair Display" pitchFamily="2" charset="77"/>
                <a:ea typeface="Aptos" panose="020B0004020202020204" pitchFamily="34" charset="0"/>
                <a:cs typeface="Times New Roman" panose="02020603050405020304" pitchFamily="18" charset="0"/>
              </a:rPr>
              <a:t>various</a:t>
            </a:r>
            <a:r>
              <a:rPr lang="fr-FR" kern="100" dirty="0">
                <a:solidFill>
                  <a:schemeClr val="bg1"/>
                </a:solidFill>
                <a:effectLst/>
                <a:latin typeface="Playfair Display" pitchFamily="2" charset="77"/>
                <a:ea typeface="Aptos" panose="020B0004020202020204" pitchFamily="34" charset="0"/>
                <a:cs typeface="Times New Roman" panose="02020603050405020304" pitchFamily="18" charset="0"/>
              </a:rPr>
              <a:t> finance laws, ex : </a:t>
            </a:r>
            <a:endParaRPr lang="fr-FR" kern="100" dirty="0">
              <a:solidFill>
                <a:schemeClr val="bg1"/>
              </a:solidFill>
              <a:latin typeface="Playfair Display" pitchFamily="2" charset="77"/>
              <a:ea typeface="Aptos" panose="020B0004020202020204" pitchFamily="34" charset="0"/>
              <a:cs typeface="Times New Roman" panose="02020603050405020304" pitchFamily="18" charset="0"/>
            </a:endParaRPr>
          </a:p>
          <a:p>
            <a:pPr algn="just"/>
            <a:endParaRPr lang="fr-FR" kern="100" dirty="0">
              <a:solidFill>
                <a:schemeClr val="bg1"/>
              </a:solidFill>
              <a:effectLst/>
              <a:latin typeface="Playfair Display" pitchFamily="2" charset="77"/>
              <a:ea typeface="Aptos" panose="020B0004020202020204" pitchFamily="34" charset="0"/>
              <a:cs typeface="Times New Roman" panose="02020603050405020304" pitchFamily="18" charset="0"/>
            </a:endParaRPr>
          </a:p>
          <a:p>
            <a:pPr marL="285750" indent="-285750" algn="just">
              <a:buFontTx/>
              <a:buChar char="-"/>
            </a:pPr>
            <a:r>
              <a:rPr lang="fr-FR" b="1" kern="100" dirty="0">
                <a:solidFill>
                  <a:schemeClr val="bg1"/>
                </a:solidFill>
                <a:latin typeface="Playfair Display" pitchFamily="2" charset="77"/>
                <a:ea typeface="Aptos" panose="020B0004020202020204" pitchFamily="34" charset="0"/>
                <a:cs typeface="Times New Roman" panose="02020603050405020304" pitchFamily="18" charset="0"/>
              </a:rPr>
              <a:t>I. Limitation on the </a:t>
            </a:r>
            <a:r>
              <a:rPr lang="fr-FR" b="1" kern="100" dirty="0" err="1">
                <a:solidFill>
                  <a:schemeClr val="bg1"/>
                </a:solidFill>
                <a:latin typeface="Playfair Display" pitchFamily="2" charset="77"/>
                <a:ea typeface="Aptos" panose="020B0004020202020204" pitchFamily="34" charset="0"/>
                <a:cs typeface="Times New Roman" panose="02020603050405020304" pitchFamily="18" charset="0"/>
              </a:rPr>
              <a:t>deductibility</a:t>
            </a:r>
            <a:r>
              <a:rPr lang="fr-FR" b="1" kern="100" dirty="0">
                <a:solidFill>
                  <a:schemeClr val="bg1"/>
                </a:solidFill>
                <a:latin typeface="Playfair Display" pitchFamily="2" charset="77"/>
                <a:ea typeface="Aptos" panose="020B0004020202020204" pitchFamily="34" charset="0"/>
                <a:cs typeface="Times New Roman" panose="02020603050405020304" pitchFamily="18" charset="0"/>
              </a:rPr>
              <a:t> of interest </a:t>
            </a:r>
            <a:r>
              <a:rPr lang="fr-FR" b="1" kern="100" dirty="0" err="1">
                <a:solidFill>
                  <a:schemeClr val="bg1"/>
                </a:solidFill>
                <a:latin typeface="Playfair Display" pitchFamily="2" charset="77"/>
                <a:ea typeface="Aptos" panose="020B0004020202020204" pitchFamily="34" charset="0"/>
                <a:cs typeface="Times New Roman" panose="02020603050405020304" pitchFamily="18" charset="0"/>
              </a:rPr>
              <a:t>expenses</a:t>
            </a:r>
            <a:r>
              <a:rPr lang="fr-FR" b="1" kern="100" dirty="0">
                <a:solidFill>
                  <a:schemeClr val="bg1"/>
                </a:solidFill>
                <a:latin typeface="Playfair Display" pitchFamily="2" charset="77"/>
                <a:ea typeface="Aptos" panose="020B0004020202020204" pitchFamily="34" charset="0"/>
                <a:cs typeface="Times New Roman" panose="02020603050405020304" pitchFamily="18" charset="0"/>
              </a:rPr>
              <a:t> </a:t>
            </a:r>
            <a:r>
              <a:rPr lang="fr-FR" kern="100" dirty="0">
                <a:solidFill>
                  <a:schemeClr val="bg1"/>
                </a:solidFill>
                <a:latin typeface="Playfair Display" pitchFamily="2" charset="77"/>
                <a:ea typeface="Aptos" panose="020B0004020202020204" pitchFamily="34" charset="0"/>
                <a:cs typeface="Times New Roman" panose="02020603050405020304" pitchFamily="18" charset="0"/>
              </a:rPr>
              <a:t>(art. 212 bis of the French General Tax Code) ;</a:t>
            </a:r>
          </a:p>
          <a:p>
            <a:pPr marL="285750" indent="-285750" algn="just">
              <a:buFontTx/>
              <a:buChar char="-"/>
            </a:pPr>
            <a:endParaRPr lang="fr-FR" kern="100" dirty="0">
              <a:solidFill>
                <a:schemeClr val="bg1"/>
              </a:solidFill>
              <a:latin typeface="Playfair Display" pitchFamily="2" charset="77"/>
              <a:ea typeface="Aptos" panose="020B0004020202020204" pitchFamily="34" charset="0"/>
              <a:cs typeface="Times New Roman" panose="02020603050405020304" pitchFamily="18" charset="0"/>
            </a:endParaRPr>
          </a:p>
          <a:p>
            <a:pPr marL="285750" indent="-285750" algn="just">
              <a:buFontTx/>
              <a:buChar char="-"/>
            </a:pPr>
            <a:r>
              <a:rPr lang="fr-FR" b="1" kern="100" dirty="0">
                <a:solidFill>
                  <a:schemeClr val="bg1"/>
                </a:solidFill>
                <a:effectLst/>
                <a:latin typeface="Playfair Display" pitchFamily="2" charset="77"/>
                <a:ea typeface="Aptos" panose="020B0004020202020204" pitchFamily="34" charset="0"/>
                <a:cs typeface="Times New Roman" panose="02020603050405020304" pitchFamily="18" charset="0"/>
              </a:rPr>
              <a:t>II. Controlled Foreign </a:t>
            </a:r>
            <a:r>
              <a:rPr lang="fr-FR" b="1" kern="100" dirty="0" err="1">
                <a:solidFill>
                  <a:schemeClr val="bg1"/>
                </a:solidFill>
                <a:effectLst/>
                <a:latin typeface="Playfair Display" pitchFamily="2" charset="77"/>
                <a:ea typeface="Aptos" panose="020B0004020202020204" pitchFamily="34" charset="0"/>
                <a:cs typeface="Times New Roman" panose="02020603050405020304" pitchFamily="18" charset="0"/>
              </a:rPr>
              <a:t>Company</a:t>
            </a:r>
            <a:r>
              <a:rPr lang="fr-FR" b="1" kern="100" dirty="0">
                <a:solidFill>
                  <a:schemeClr val="bg1"/>
                </a:solidFill>
                <a:effectLst/>
                <a:latin typeface="Playfair Display" pitchFamily="2" charset="77"/>
                <a:ea typeface="Aptos" panose="020B0004020202020204" pitchFamily="34" charset="0"/>
                <a:cs typeface="Times New Roman" panose="02020603050405020304" pitchFamily="18" charset="0"/>
              </a:rPr>
              <a:t> (CFC) </a:t>
            </a:r>
            <a:r>
              <a:rPr lang="fr-FR" b="1" kern="100" dirty="0" err="1">
                <a:solidFill>
                  <a:schemeClr val="bg1"/>
                </a:solidFill>
                <a:effectLst/>
                <a:latin typeface="Playfair Display" pitchFamily="2" charset="77"/>
                <a:ea typeface="Aptos" panose="020B0004020202020204" pitchFamily="34" charset="0"/>
                <a:cs typeface="Times New Roman" panose="02020603050405020304" pitchFamily="18" charset="0"/>
              </a:rPr>
              <a:t>rules</a:t>
            </a:r>
            <a:r>
              <a:rPr lang="fr-FR" b="1" kern="100" dirty="0">
                <a:solidFill>
                  <a:schemeClr val="bg1"/>
                </a:solidFill>
                <a:effectLst/>
                <a:latin typeface="Playfair Display" pitchFamily="2" charset="77"/>
                <a:ea typeface="Aptos" panose="020B0004020202020204" pitchFamily="34" charset="0"/>
                <a:cs typeface="Times New Roman" panose="02020603050405020304" pitchFamily="18" charset="0"/>
              </a:rPr>
              <a:t> </a:t>
            </a:r>
            <a:r>
              <a:rPr lang="fr-FR" kern="100" dirty="0">
                <a:solidFill>
                  <a:schemeClr val="bg1"/>
                </a:solidFill>
                <a:effectLst/>
                <a:latin typeface="Playfair Display" pitchFamily="2" charset="77"/>
                <a:ea typeface="Aptos" panose="020B0004020202020204" pitchFamily="34" charset="0"/>
                <a:cs typeface="Times New Roman" panose="02020603050405020304" pitchFamily="18" charset="0"/>
              </a:rPr>
              <a:t>: </a:t>
            </a:r>
          </a:p>
          <a:p>
            <a:pPr lvl="1" algn="just"/>
            <a:r>
              <a:rPr lang="en-US" kern="100" dirty="0">
                <a:solidFill>
                  <a:schemeClr val="bg1"/>
                </a:solidFill>
                <a:effectLst/>
                <a:latin typeface="Playfair Display" pitchFamily="2" charset="77"/>
                <a:ea typeface="Aptos" panose="020B0004020202020204" pitchFamily="34" charset="0"/>
                <a:cs typeface="Times New Roman" panose="02020603050405020304" pitchFamily="18" charset="0"/>
              </a:rPr>
              <a:t>o	Objective: Prevent the artificial shifting of profits to low-tax jurisdictions ; </a:t>
            </a:r>
          </a:p>
          <a:p>
            <a:pPr algn="just"/>
            <a:endParaRPr lang="fr-FR" kern="100" dirty="0">
              <a:solidFill>
                <a:schemeClr val="bg1"/>
              </a:solidFill>
              <a:latin typeface="Playfair Display" pitchFamily="2" charset="77"/>
              <a:ea typeface="Aptos" panose="020B0004020202020204" pitchFamily="34" charset="0"/>
              <a:cs typeface="Times New Roman" panose="02020603050405020304" pitchFamily="18" charset="0"/>
            </a:endParaRPr>
          </a:p>
          <a:p>
            <a:pPr marL="285750" indent="-285750" algn="just">
              <a:buFontTx/>
              <a:buChar char="-"/>
            </a:pPr>
            <a:r>
              <a:rPr lang="fr-FR" b="1" kern="100" dirty="0">
                <a:solidFill>
                  <a:schemeClr val="bg1"/>
                </a:solidFill>
                <a:latin typeface="Playfair Display" pitchFamily="2" charset="77"/>
                <a:ea typeface="Aptos" panose="020B0004020202020204" pitchFamily="34" charset="0"/>
                <a:cs typeface="Times New Roman" panose="02020603050405020304" pitchFamily="18" charset="0"/>
              </a:rPr>
              <a:t>III. General anti-abuse rule (GAAR)</a:t>
            </a:r>
            <a:r>
              <a:rPr lang="fr-FR" kern="100" dirty="0">
                <a:solidFill>
                  <a:schemeClr val="bg1"/>
                </a:solidFill>
                <a:latin typeface="Playfair Display" pitchFamily="2" charset="77"/>
                <a:ea typeface="Aptos" panose="020B0004020202020204" pitchFamily="34" charset="0"/>
                <a:cs typeface="Times New Roman" panose="02020603050405020304" pitchFamily="18" charset="0"/>
              </a:rPr>
              <a:t> : </a:t>
            </a:r>
          </a:p>
          <a:p>
            <a:pPr lvl="1" algn="just"/>
            <a:r>
              <a:rPr lang="en-US" kern="100" dirty="0">
                <a:solidFill>
                  <a:schemeClr val="bg1"/>
                </a:solidFill>
                <a:effectLst/>
                <a:latin typeface="Playfair Display" pitchFamily="2" charset="77"/>
                <a:ea typeface="Aptos" panose="020B0004020202020204" pitchFamily="34" charset="0"/>
                <a:cs typeface="Times New Roman" panose="02020603050405020304" pitchFamily="18" charset="0"/>
              </a:rPr>
              <a:t>o	Allows tax authorities to disregard arrangements whose main purpose is to obtain a tax advantage contrary to the law’s intent</a:t>
            </a:r>
          </a:p>
          <a:p>
            <a:endParaRPr lang="fr-GB" dirty="0">
              <a:solidFill>
                <a:schemeClr val="bg1"/>
              </a:solidFill>
              <a:latin typeface="Playfair Display" pitchFamily="2" charset="77"/>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5"/>
        <p:cNvGrpSpPr/>
        <p:nvPr/>
      </p:nvGrpSpPr>
      <p:grpSpPr>
        <a:xfrm>
          <a:off x="0" y="0"/>
          <a:ext cx="0" cy="0"/>
          <a:chOff x="0" y="0"/>
          <a:chExt cx="0" cy="0"/>
        </a:xfrm>
      </p:grpSpPr>
      <p:sp>
        <p:nvSpPr>
          <p:cNvPr id="1906" name="Google Shape;1906;p47"/>
          <p:cNvSpPr txBox="1">
            <a:spLocks noGrp="1"/>
          </p:cNvSpPr>
          <p:nvPr>
            <p:ph type="title"/>
          </p:nvPr>
        </p:nvSpPr>
        <p:spPr>
          <a:xfrm>
            <a:off x="2969782" y="2972856"/>
            <a:ext cx="5585742"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FR" kern="100" dirty="0">
                <a:latin typeface="Playfair Display" pitchFamily="2" charset="77"/>
                <a:ea typeface="Aptos" panose="020B0004020202020204" pitchFamily="34" charset="0"/>
                <a:cs typeface="Times New Roman" panose="02020603050405020304" pitchFamily="18" charset="0"/>
              </a:rPr>
              <a:t>Limitation on the </a:t>
            </a:r>
            <a:r>
              <a:rPr lang="fr-FR" kern="100" dirty="0" err="1">
                <a:latin typeface="Playfair Display" pitchFamily="2" charset="77"/>
                <a:ea typeface="Aptos" panose="020B0004020202020204" pitchFamily="34" charset="0"/>
                <a:cs typeface="Times New Roman" panose="02020603050405020304" pitchFamily="18" charset="0"/>
              </a:rPr>
              <a:t>deductibility</a:t>
            </a:r>
            <a:r>
              <a:rPr lang="fr-FR" kern="100" dirty="0">
                <a:latin typeface="Playfair Display" pitchFamily="2" charset="77"/>
                <a:ea typeface="Aptos" panose="020B0004020202020204" pitchFamily="34" charset="0"/>
                <a:cs typeface="Times New Roman" panose="02020603050405020304" pitchFamily="18" charset="0"/>
              </a:rPr>
              <a:t> of interest </a:t>
            </a:r>
            <a:r>
              <a:rPr lang="fr-FR" kern="100" dirty="0" err="1">
                <a:latin typeface="Playfair Display" pitchFamily="2" charset="77"/>
                <a:ea typeface="Aptos" panose="020B0004020202020204" pitchFamily="34" charset="0"/>
                <a:cs typeface="Times New Roman" panose="02020603050405020304" pitchFamily="18" charset="0"/>
              </a:rPr>
              <a:t>expenses</a:t>
            </a:r>
            <a:endParaRPr dirty="0"/>
          </a:p>
        </p:txBody>
      </p:sp>
      <p:sp>
        <p:nvSpPr>
          <p:cNvPr id="1907" name="Google Shape;1907;p47"/>
          <p:cNvSpPr txBox="1">
            <a:spLocks noGrp="1"/>
          </p:cNvSpPr>
          <p:nvPr>
            <p:ph type="title" idx="2"/>
          </p:nvPr>
        </p:nvSpPr>
        <p:spPr>
          <a:xfrm>
            <a:off x="1729538" y="2064275"/>
            <a:ext cx="1038300" cy="1039200"/>
          </a:xfrm>
          <a:prstGeom prst="rect">
            <a:avLst/>
          </a:prstGeom>
        </p:spPr>
        <p:txBody>
          <a:bodyPr spcFirstLastPara="1" wrap="square" lIns="91425" tIns="0" rIns="91425" bIns="91425" anchor="ctr" anchorCtr="0">
            <a:noAutofit/>
          </a:bodyPr>
          <a:lstStyle/>
          <a:p>
            <a:pPr marL="0" lvl="0" indent="0" algn="ctr" rtl="0">
              <a:spcBef>
                <a:spcPts val="0"/>
              </a:spcBef>
              <a:spcAft>
                <a:spcPts val="0"/>
              </a:spcAft>
              <a:buNone/>
            </a:pPr>
            <a:r>
              <a:rPr lang="en" dirty="0"/>
              <a:t>01</a:t>
            </a:r>
            <a:endParaRPr dirty="0"/>
          </a:p>
        </p:txBody>
      </p:sp>
      <p:grpSp>
        <p:nvGrpSpPr>
          <p:cNvPr id="1937" name="Google Shape;1937;p47"/>
          <p:cNvGrpSpPr/>
          <p:nvPr/>
        </p:nvGrpSpPr>
        <p:grpSpPr>
          <a:xfrm rot="-1241010" flipH="1">
            <a:off x="812226" y="874481"/>
            <a:ext cx="1491703" cy="822240"/>
            <a:chOff x="5237475" y="3426500"/>
            <a:chExt cx="1968900" cy="1085275"/>
          </a:xfrm>
        </p:grpSpPr>
        <p:sp>
          <p:nvSpPr>
            <p:cNvPr id="1938" name="Google Shape;1938;p47"/>
            <p:cNvSpPr/>
            <p:nvPr/>
          </p:nvSpPr>
          <p:spPr>
            <a:xfrm>
              <a:off x="5451125" y="3673575"/>
              <a:ext cx="1755250" cy="608025"/>
            </a:xfrm>
            <a:custGeom>
              <a:avLst/>
              <a:gdLst/>
              <a:ahLst/>
              <a:cxnLst/>
              <a:rect l="l" t="t" r="r" b="b"/>
              <a:pathLst>
                <a:path w="70210" h="24321" extrusionOk="0">
                  <a:moveTo>
                    <a:pt x="1862" y="1"/>
                  </a:moveTo>
                  <a:cubicBezTo>
                    <a:pt x="1082" y="1"/>
                    <a:pt x="368" y="491"/>
                    <a:pt x="134" y="1252"/>
                  </a:cubicBezTo>
                  <a:cubicBezTo>
                    <a:pt x="1" y="1716"/>
                    <a:pt x="63" y="2197"/>
                    <a:pt x="277" y="2608"/>
                  </a:cubicBezTo>
                  <a:cubicBezTo>
                    <a:pt x="500" y="3009"/>
                    <a:pt x="875" y="3330"/>
                    <a:pt x="1348" y="3482"/>
                  </a:cubicBezTo>
                  <a:lnTo>
                    <a:pt x="6281" y="5061"/>
                  </a:lnTo>
                  <a:lnTo>
                    <a:pt x="7012" y="5293"/>
                  </a:lnTo>
                  <a:lnTo>
                    <a:pt x="26282" y="11431"/>
                  </a:lnTo>
                  <a:lnTo>
                    <a:pt x="27013" y="11663"/>
                  </a:lnTo>
                  <a:lnTo>
                    <a:pt x="66284" y="24188"/>
                  </a:lnTo>
                  <a:cubicBezTo>
                    <a:pt x="66571" y="24278"/>
                    <a:pt x="66861" y="24320"/>
                    <a:pt x="67145" y="24320"/>
                  </a:cubicBezTo>
                  <a:cubicBezTo>
                    <a:pt x="68330" y="24320"/>
                    <a:pt x="69420" y="23580"/>
                    <a:pt x="69772" y="22421"/>
                  </a:cubicBezTo>
                  <a:cubicBezTo>
                    <a:pt x="70209" y="20994"/>
                    <a:pt x="69362" y="19477"/>
                    <a:pt x="67899" y="19031"/>
                  </a:cubicBezTo>
                  <a:lnTo>
                    <a:pt x="67863" y="19014"/>
                  </a:lnTo>
                  <a:lnTo>
                    <a:pt x="28262" y="7559"/>
                  </a:lnTo>
                  <a:lnTo>
                    <a:pt x="27531" y="7345"/>
                  </a:lnTo>
                  <a:lnTo>
                    <a:pt x="8101" y="1734"/>
                  </a:lnTo>
                  <a:lnTo>
                    <a:pt x="7360" y="1519"/>
                  </a:lnTo>
                  <a:lnTo>
                    <a:pt x="2382" y="74"/>
                  </a:lnTo>
                  <a:cubicBezTo>
                    <a:pt x="2209" y="24"/>
                    <a:pt x="2034" y="1"/>
                    <a:pt x="18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7"/>
            <p:cNvSpPr/>
            <p:nvPr/>
          </p:nvSpPr>
          <p:spPr>
            <a:xfrm>
              <a:off x="5604350" y="3465100"/>
              <a:ext cx="557800" cy="730000"/>
            </a:xfrm>
            <a:custGeom>
              <a:avLst/>
              <a:gdLst/>
              <a:ahLst/>
              <a:cxnLst/>
              <a:rect l="l" t="t" r="r" b="b"/>
              <a:pathLst>
                <a:path w="22312" h="29200" extrusionOk="0">
                  <a:moveTo>
                    <a:pt x="7512" y="1"/>
                  </a:moveTo>
                  <a:lnTo>
                    <a:pt x="0" y="24703"/>
                  </a:lnTo>
                  <a:lnTo>
                    <a:pt x="14809" y="29199"/>
                  </a:lnTo>
                  <a:lnTo>
                    <a:pt x="22312" y="4497"/>
                  </a:lnTo>
                  <a:lnTo>
                    <a:pt x="75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7"/>
            <p:cNvSpPr/>
            <p:nvPr/>
          </p:nvSpPr>
          <p:spPr>
            <a:xfrm>
              <a:off x="5913225" y="3559000"/>
              <a:ext cx="248925" cy="636100"/>
            </a:xfrm>
            <a:custGeom>
              <a:avLst/>
              <a:gdLst/>
              <a:ahLst/>
              <a:cxnLst/>
              <a:rect l="l" t="t" r="r" b="b"/>
              <a:pathLst>
                <a:path w="9957" h="25444" extrusionOk="0">
                  <a:moveTo>
                    <a:pt x="7512" y="0"/>
                  </a:moveTo>
                  <a:lnTo>
                    <a:pt x="1" y="24703"/>
                  </a:lnTo>
                  <a:lnTo>
                    <a:pt x="2454" y="25443"/>
                  </a:lnTo>
                  <a:lnTo>
                    <a:pt x="9957" y="741"/>
                  </a:lnTo>
                  <a:lnTo>
                    <a:pt x="7512" y="0"/>
                  </a:lnTo>
                  <a:close/>
                </a:path>
              </a:pathLst>
            </a:custGeom>
            <a:solidFill>
              <a:schemeClr val="dk2">
                <a:alpha val="28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a:off x="5609700" y="3655600"/>
              <a:ext cx="542650" cy="358375"/>
            </a:xfrm>
            <a:custGeom>
              <a:avLst/>
              <a:gdLst/>
              <a:ahLst/>
              <a:cxnLst/>
              <a:rect l="l" t="t" r="r" b="b"/>
              <a:pathLst>
                <a:path w="21706" h="14335" extrusionOk="0">
                  <a:moveTo>
                    <a:pt x="3426" y="1"/>
                  </a:moveTo>
                  <a:cubicBezTo>
                    <a:pt x="2888" y="1"/>
                    <a:pt x="2392" y="349"/>
                    <a:pt x="2231" y="882"/>
                  </a:cubicBezTo>
                  <a:lnTo>
                    <a:pt x="197" y="7573"/>
                  </a:lnTo>
                  <a:cubicBezTo>
                    <a:pt x="0" y="8233"/>
                    <a:pt x="366" y="8929"/>
                    <a:pt x="1026" y="9125"/>
                  </a:cubicBezTo>
                  <a:lnTo>
                    <a:pt x="17994" y="14282"/>
                  </a:lnTo>
                  <a:cubicBezTo>
                    <a:pt x="18115" y="14318"/>
                    <a:pt x="18236" y="14335"/>
                    <a:pt x="18356" y="14335"/>
                  </a:cubicBezTo>
                  <a:cubicBezTo>
                    <a:pt x="18892" y="14335"/>
                    <a:pt x="19386" y="13992"/>
                    <a:pt x="19546" y="13452"/>
                  </a:cubicBezTo>
                  <a:lnTo>
                    <a:pt x="21580" y="6770"/>
                  </a:lnTo>
                  <a:cubicBezTo>
                    <a:pt x="21705" y="6342"/>
                    <a:pt x="21598" y="5896"/>
                    <a:pt x="21322" y="5584"/>
                  </a:cubicBezTo>
                  <a:cubicBezTo>
                    <a:pt x="21179" y="5414"/>
                    <a:pt x="20983" y="5281"/>
                    <a:pt x="20751" y="5209"/>
                  </a:cubicBezTo>
                  <a:lnTo>
                    <a:pt x="3783" y="53"/>
                  </a:lnTo>
                  <a:cubicBezTo>
                    <a:pt x="3664" y="17"/>
                    <a:pt x="3544" y="1"/>
                    <a:pt x="34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a:off x="5546350" y="4008700"/>
              <a:ext cx="493800" cy="235675"/>
            </a:xfrm>
            <a:custGeom>
              <a:avLst/>
              <a:gdLst/>
              <a:ahLst/>
              <a:cxnLst/>
              <a:rect l="l" t="t" r="r" b="b"/>
              <a:pathLst>
                <a:path w="19752" h="9427" extrusionOk="0">
                  <a:moveTo>
                    <a:pt x="2583" y="1"/>
                  </a:moveTo>
                  <a:cubicBezTo>
                    <a:pt x="1513" y="1"/>
                    <a:pt x="524" y="697"/>
                    <a:pt x="197" y="1773"/>
                  </a:cubicBezTo>
                  <a:cubicBezTo>
                    <a:pt x="1" y="2433"/>
                    <a:pt x="90" y="3111"/>
                    <a:pt x="384" y="3673"/>
                  </a:cubicBezTo>
                  <a:cubicBezTo>
                    <a:pt x="607" y="4083"/>
                    <a:pt x="929" y="4431"/>
                    <a:pt x="1339" y="4663"/>
                  </a:cubicBezTo>
                  <a:cubicBezTo>
                    <a:pt x="1508" y="4761"/>
                    <a:pt x="1678" y="4832"/>
                    <a:pt x="1865" y="4895"/>
                  </a:cubicBezTo>
                  <a:lnTo>
                    <a:pt x="16433" y="9320"/>
                  </a:lnTo>
                  <a:cubicBezTo>
                    <a:pt x="16675" y="9392"/>
                    <a:pt x="16919" y="9427"/>
                    <a:pt x="17160" y="9427"/>
                  </a:cubicBezTo>
                  <a:cubicBezTo>
                    <a:pt x="17631" y="9427"/>
                    <a:pt x="18087" y="9294"/>
                    <a:pt x="18476" y="9052"/>
                  </a:cubicBezTo>
                  <a:cubicBezTo>
                    <a:pt x="18976" y="8740"/>
                    <a:pt x="19368" y="8258"/>
                    <a:pt x="19547" y="7651"/>
                  </a:cubicBezTo>
                  <a:cubicBezTo>
                    <a:pt x="19752" y="6991"/>
                    <a:pt x="19663" y="6313"/>
                    <a:pt x="19359" y="5751"/>
                  </a:cubicBezTo>
                  <a:cubicBezTo>
                    <a:pt x="19342" y="5707"/>
                    <a:pt x="19315" y="5653"/>
                    <a:pt x="19279" y="5609"/>
                  </a:cubicBezTo>
                  <a:cubicBezTo>
                    <a:pt x="18976" y="5109"/>
                    <a:pt x="18494" y="4716"/>
                    <a:pt x="17888" y="4538"/>
                  </a:cubicBezTo>
                  <a:lnTo>
                    <a:pt x="3319" y="113"/>
                  </a:lnTo>
                  <a:cubicBezTo>
                    <a:pt x="3074" y="37"/>
                    <a:pt x="2826" y="1"/>
                    <a:pt x="25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p:cNvSpPr/>
            <p:nvPr/>
          </p:nvSpPr>
          <p:spPr>
            <a:xfrm>
              <a:off x="5718300" y="3426500"/>
              <a:ext cx="503850" cy="235825"/>
            </a:xfrm>
            <a:custGeom>
              <a:avLst/>
              <a:gdLst/>
              <a:ahLst/>
              <a:cxnLst/>
              <a:rect l="l" t="t" r="r" b="b"/>
              <a:pathLst>
                <a:path w="20154" h="9433" extrusionOk="0">
                  <a:moveTo>
                    <a:pt x="2791" y="0"/>
                  </a:moveTo>
                  <a:cubicBezTo>
                    <a:pt x="1720" y="0"/>
                    <a:pt x="730" y="698"/>
                    <a:pt x="402" y="1777"/>
                  </a:cubicBezTo>
                  <a:cubicBezTo>
                    <a:pt x="1" y="3097"/>
                    <a:pt x="741" y="4489"/>
                    <a:pt x="2062" y="4890"/>
                  </a:cubicBezTo>
                  <a:lnTo>
                    <a:pt x="16630" y="9324"/>
                  </a:lnTo>
                  <a:cubicBezTo>
                    <a:pt x="16871" y="9397"/>
                    <a:pt x="17115" y="9432"/>
                    <a:pt x="17355" y="9432"/>
                  </a:cubicBezTo>
                  <a:cubicBezTo>
                    <a:pt x="18429" y="9432"/>
                    <a:pt x="19424" y="8735"/>
                    <a:pt x="19752" y="7656"/>
                  </a:cubicBezTo>
                  <a:cubicBezTo>
                    <a:pt x="20154" y="6335"/>
                    <a:pt x="19404" y="4944"/>
                    <a:pt x="18084" y="4542"/>
                  </a:cubicBezTo>
                  <a:lnTo>
                    <a:pt x="3516" y="108"/>
                  </a:lnTo>
                  <a:cubicBezTo>
                    <a:pt x="3274" y="35"/>
                    <a:pt x="3031" y="0"/>
                    <a:pt x="27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a:off x="5609700" y="3795175"/>
              <a:ext cx="542650" cy="218800"/>
            </a:xfrm>
            <a:custGeom>
              <a:avLst/>
              <a:gdLst/>
              <a:ahLst/>
              <a:cxnLst/>
              <a:rect l="l" t="t" r="r" b="b"/>
              <a:pathLst>
                <a:path w="21706" h="8752" extrusionOk="0">
                  <a:moveTo>
                    <a:pt x="21322" y="1"/>
                  </a:moveTo>
                  <a:cubicBezTo>
                    <a:pt x="16813" y="1812"/>
                    <a:pt x="10455" y="2193"/>
                    <a:pt x="5894" y="2193"/>
                  </a:cubicBezTo>
                  <a:cubicBezTo>
                    <a:pt x="2567" y="2193"/>
                    <a:pt x="197" y="1990"/>
                    <a:pt x="197" y="1990"/>
                  </a:cubicBezTo>
                  <a:lnTo>
                    <a:pt x="197" y="1990"/>
                  </a:lnTo>
                  <a:cubicBezTo>
                    <a:pt x="0" y="2650"/>
                    <a:pt x="366" y="3346"/>
                    <a:pt x="1026" y="3542"/>
                  </a:cubicBezTo>
                  <a:lnTo>
                    <a:pt x="17994" y="8699"/>
                  </a:lnTo>
                  <a:cubicBezTo>
                    <a:pt x="18115" y="8735"/>
                    <a:pt x="18236" y="8752"/>
                    <a:pt x="18356" y="8752"/>
                  </a:cubicBezTo>
                  <a:cubicBezTo>
                    <a:pt x="18892" y="8752"/>
                    <a:pt x="19386" y="8409"/>
                    <a:pt x="19546" y="7869"/>
                  </a:cubicBezTo>
                  <a:lnTo>
                    <a:pt x="21580" y="1187"/>
                  </a:lnTo>
                  <a:cubicBezTo>
                    <a:pt x="21705" y="759"/>
                    <a:pt x="21598" y="313"/>
                    <a:pt x="21322" y="1"/>
                  </a:cubicBezTo>
                  <a:close/>
                </a:path>
              </a:pathLst>
            </a:custGeom>
            <a:solidFill>
              <a:schemeClr val="dk2">
                <a:alpha val="28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7"/>
            <p:cNvSpPr/>
            <p:nvPr/>
          </p:nvSpPr>
          <p:spPr>
            <a:xfrm>
              <a:off x="5609700" y="3841350"/>
              <a:ext cx="489775" cy="172625"/>
            </a:xfrm>
            <a:custGeom>
              <a:avLst/>
              <a:gdLst/>
              <a:ahLst/>
              <a:cxnLst/>
              <a:rect l="l" t="t" r="r" b="b"/>
              <a:pathLst>
                <a:path w="19591" h="6905" extrusionOk="0">
                  <a:moveTo>
                    <a:pt x="241" y="0"/>
                  </a:moveTo>
                  <a:lnTo>
                    <a:pt x="197" y="143"/>
                  </a:lnTo>
                  <a:cubicBezTo>
                    <a:pt x="0" y="803"/>
                    <a:pt x="366" y="1499"/>
                    <a:pt x="1026" y="1695"/>
                  </a:cubicBezTo>
                  <a:lnTo>
                    <a:pt x="17994" y="6852"/>
                  </a:lnTo>
                  <a:cubicBezTo>
                    <a:pt x="18115" y="6888"/>
                    <a:pt x="18236" y="6905"/>
                    <a:pt x="18356" y="6905"/>
                  </a:cubicBezTo>
                  <a:cubicBezTo>
                    <a:pt x="18892" y="6905"/>
                    <a:pt x="19386" y="6562"/>
                    <a:pt x="19546" y="6022"/>
                  </a:cubicBezTo>
                  <a:lnTo>
                    <a:pt x="19591" y="5888"/>
                  </a:lnTo>
                  <a:lnTo>
                    <a:pt x="241" y="0"/>
                  </a:lnTo>
                  <a:close/>
                </a:path>
              </a:pathLst>
            </a:custGeom>
            <a:solidFill>
              <a:srgbClr val="FFFFFF">
                <a:alpha val="22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7"/>
            <p:cNvSpPr/>
            <p:nvPr/>
          </p:nvSpPr>
          <p:spPr>
            <a:xfrm>
              <a:off x="5664350" y="3655600"/>
              <a:ext cx="489775" cy="172625"/>
            </a:xfrm>
            <a:custGeom>
              <a:avLst/>
              <a:gdLst/>
              <a:ahLst/>
              <a:cxnLst/>
              <a:rect l="l" t="t" r="r" b="b"/>
              <a:pathLst>
                <a:path w="19591" h="6905" extrusionOk="0">
                  <a:moveTo>
                    <a:pt x="1240" y="1"/>
                  </a:moveTo>
                  <a:cubicBezTo>
                    <a:pt x="702" y="1"/>
                    <a:pt x="206" y="350"/>
                    <a:pt x="45" y="891"/>
                  </a:cubicBezTo>
                  <a:lnTo>
                    <a:pt x="0" y="1025"/>
                  </a:lnTo>
                  <a:lnTo>
                    <a:pt x="19350" y="6904"/>
                  </a:lnTo>
                  <a:lnTo>
                    <a:pt x="19394" y="6770"/>
                  </a:lnTo>
                  <a:cubicBezTo>
                    <a:pt x="19591" y="6110"/>
                    <a:pt x="19225" y="5414"/>
                    <a:pt x="18565" y="5209"/>
                  </a:cubicBezTo>
                  <a:lnTo>
                    <a:pt x="1597" y="53"/>
                  </a:lnTo>
                  <a:cubicBezTo>
                    <a:pt x="1478" y="17"/>
                    <a:pt x="1358" y="1"/>
                    <a:pt x="1240" y="1"/>
                  </a:cubicBezTo>
                  <a:close/>
                </a:path>
              </a:pathLst>
            </a:custGeom>
            <a:solidFill>
              <a:srgbClr val="FFFFFF">
                <a:alpha val="22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p:cNvSpPr/>
            <p:nvPr/>
          </p:nvSpPr>
          <p:spPr>
            <a:xfrm>
              <a:off x="5579800" y="4125250"/>
              <a:ext cx="460350" cy="119125"/>
            </a:xfrm>
            <a:custGeom>
              <a:avLst/>
              <a:gdLst/>
              <a:ahLst/>
              <a:cxnLst/>
              <a:rect l="l" t="t" r="r" b="b"/>
              <a:pathLst>
                <a:path w="18414" h="4765" extrusionOk="0">
                  <a:moveTo>
                    <a:pt x="1" y="1"/>
                  </a:moveTo>
                  <a:cubicBezTo>
                    <a:pt x="170" y="99"/>
                    <a:pt x="340" y="170"/>
                    <a:pt x="527" y="233"/>
                  </a:cubicBezTo>
                  <a:lnTo>
                    <a:pt x="15095" y="4658"/>
                  </a:lnTo>
                  <a:cubicBezTo>
                    <a:pt x="15337" y="4730"/>
                    <a:pt x="15581" y="4765"/>
                    <a:pt x="15822" y="4765"/>
                  </a:cubicBezTo>
                  <a:cubicBezTo>
                    <a:pt x="16293" y="4765"/>
                    <a:pt x="16749" y="4632"/>
                    <a:pt x="17138" y="4390"/>
                  </a:cubicBezTo>
                  <a:cubicBezTo>
                    <a:pt x="17638" y="4078"/>
                    <a:pt x="18030" y="3596"/>
                    <a:pt x="18209" y="2989"/>
                  </a:cubicBezTo>
                  <a:cubicBezTo>
                    <a:pt x="18414" y="2329"/>
                    <a:pt x="18325" y="1651"/>
                    <a:pt x="18021" y="1089"/>
                  </a:cubicBezTo>
                  <a:cubicBezTo>
                    <a:pt x="18004" y="1045"/>
                    <a:pt x="17977" y="991"/>
                    <a:pt x="17941" y="947"/>
                  </a:cubicBezTo>
                  <a:cubicBezTo>
                    <a:pt x="16282" y="1163"/>
                    <a:pt x="14538" y="1249"/>
                    <a:pt x="12815" y="1249"/>
                  </a:cubicBezTo>
                  <a:cubicBezTo>
                    <a:pt x="6249" y="1249"/>
                    <a:pt x="1" y="1"/>
                    <a:pt x="1" y="1"/>
                  </a:cubicBezTo>
                  <a:close/>
                </a:path>
              </a:pathLst>
            </a:custGeom>
            <a:solidFill>
              <a:schemeClr val="dk2">
                <a:alpha val="28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p:cNvSpPr/>
            <p:nvPr/>
          </p:nvSpPr>
          <p:spPr>
            <a:xfrm>
              <a:off x="5756900" y="3543175"/>
              <a:ext cx="460125" cy="119100"/>
            </a:xfrm>
            <a:custGeom>
              <a:avLst/>
              <a:gdLst/>
              <a:ahLst/>
              <a:cxnLst/>
              <a:rect l="l" t="t" r="r" b="b"/>
              <a:pathLst>
                <a:path w="18405" h="4764" extrusionOk="0">
                  <a:moveTo>
                    <a:pt x="0" y="0"/>
                  </a:moveTo>
                  <a:lnTo>
                    <a:pt x="0" y="0"/>
                  </a:lnTo>
                  <a:cubicBezTo>
                    <a:pt x="161" y="98"/>
                    <a:pt x="339" y="170"/>
                    <a:pt x="518" y="223"/>
                  </a:cubicBezTo>
                  <a:lnTo>
                    <a:pt x="15086" y="4657"/>
                  </a:lnTo>
                  <a:cubicBezTo>
                    <a:pt x="15330" y="4729"/>
                    <a:pt x="15576" y="4764"/>
                    <a:pt x="15816" y="4764"/>
                  </a:cubicBezTo>
                  <a:cubicBezTo>
                    <a:pt x="16287" y="4764"/>
                    <a:pt x="16739" y="4631"/>
                    <a:pt x="17129" y="4389"/>
                  </a:cubicBezTo>
                  <a:cubicBezTo>
                    <a:pt x="17628" y="4077"/>
                    <a:pt x="18021" y="3595"/>
                    <a:pt x="18208" y="2989"/>
                  </a:cubicBezTo>
                  <a:cubicBezTo>
                    <a:pt x="18404" y="2328"/>
                    <a:pt x="18324" y="1650"/>
                    <a:pt x="18021" y="1088"/>
                  </a:cubicBezTo>
                  <a:cubicBezTo>
                    <a:pt x="17994" y="1044"/>
                    <a:pt x="17967" y="990"/>
                    <a:pt x="17940" y="946"/>
                  </a:cubicBezTo>
                  <a:cubicBezTo>
                    <a:pt x="16279" y="1163"/>
                    <a:pt x="14534" y="1249"/>
                    <a:pt x="12811" y="1249"/>
                  </a:cubicBezTo>
                  <a:cubicBezTo>
                    <a:pt x="6243" y="1249"/>
                    <a:pt x="1" y="0"/>
                    <a:pt x="0" y="0"/>
                  </a:cubicBezTo>
                  <a:close/>
                </a:path>
              </a:pathLst>
            </a:custGeom>
            <a:solidFill>
              <a:schemeClr val="dk2">
                <a:alpha val="28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7"/>
            <p:cNvSpPr/>
            <p:nvPr/>
          </p:nvSpPr>
          <p:spPr>
            <a:xfrm>
              <a:off x="5608125" y="3711550"/>
              <a:ext cx="45525" cy="94375"/>
            </a:xfrm>
            <a:custGeom>
              <a:avLst/>
              <a:gdLst/>
              <a:ahLst/>
              <a:cxnLst/>
              <a:rect l="l" t="t" r="r" b="b"/>
              <a:pathLst>
                <a:path w="1821" h="3775" extrusionOk="0">
                  <a:moveTo>
                    <a:pt x="1080" y="0"/>
                  </a:moveTo>
                  <a:lnTo>
                    <a:pt x="1" y="3542"/>
                  </a:lnTo>
                  <a:lnTo>
                    <a:pt x="732" y="3774"/>
                  </a:lnTo>
                  <a:lnTo>
                    <a:pt x="1821" y="215"/>
                  </a:lnTo>
                  <a:lnTo>
                    <a:pt x="1080" y="0"/>
                  </a:lnTo>
                  <a:close/>
                </a:path>
              </a:pathLst>
            </a:custGeom>
            <a:solidFill>
              <a:schemeClr val="dk2">
                <a:alpha val="28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7"/>
            <p:cNvSpPr/>
            <p:nvPr/>
          </p:nvSpPr>
          <p:spPr>
            <a:xfrm>
              <a:off x="6108150" y="3857175"/>
              <a:ext cx="49550" cy="107975"/>
            </a:xfrm>
            <a:custGeom>
              <a:avLst/>
              <a:gdLst/>
              <a:ahLst/>
              <a:cxnLst/>
              <a:rect l="l" t="t" r="r" b="b"/>
              <a:pathLst>
                <a:path w="1982" h="4319" extrusionOk="0">
                  <a:moveTo>
                    <a:pt x="1250" y="1"/>
                  </a:moveTo>
                  <a:lnTo>
                    <a:pt x="1" y="4087"/>
                  </a:lnTo>
                  <a:lnTo>
                    <a:pt x="732" y="4319"/>
                  </a:lnTo>
                  <a:lnTo>
                    <a:pt x="1981" y="215"/>
                  </a:lnTo>
                  <a:lnTo>
                    <a:pt x="1250" y="1"/>
                  </a:lnTo>
                  <a:close/>
                </a:path>
              </a:pathLst>
            </a:custGeom>
            <a:solidFill>
              <a:schemeClr val="dk2">
                <a:alpha val="28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7"/>
            <p:cNvSpPr/>
            <p:nvPr/>
          </p:nvSpPr>
          <p:spPr>
            <a:xfrm>
              <a:off x="5376400" y="4244350"/>
              <a:ext cx="694550" cy="115325"/>
            </a:xfrm>
            <a:custGeom>
              <a:avLst/>
              <a:gdLst/>
              <a:ahLst/>
              <a:cxnLst/>
              <a:rect l="l" t="t" r="r" b="b"/>
              <a:pathLst>
                <a:path w="27782" h="4613" extrusionOk="0">
                  <a:moveTo>
                    <a:pt x="4613" y="1"/>
                  </a:moveTo>
                  <a:cubicBezTo>
                    <a:pt x="2062" y="1"/>
                    <a:pt x="1" y="2061"/>
                    <a:pt x="1" y="4613"/>
                  </a:cubicBezTo>
                  <a:lnTo>
                    <a:pt x="27781" y="4613"/>
                  </a:lnTo>
                  <a:cubicBezTo>
                    <a:pt x="27781" y="2061"/>
                    <a:pt x="25711" y="1"/>
                    <a:pt x="231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7"/>
            <p:cNvSpPr/>
            <p:nvPr/>
          </p:nvSpPr>
          <p:spPr>
            <a:xfrm>
              <a:off x="5237475" y="4391325"/>
              <a:ext cx="972400" cy="120450"/>
            </a:xfrm>
            <a:custGeom>
              <a:avLst/>
              <a:gdLst/>
              <a:ahLst/>
              <a:cxnLst/>
              <a:rect l="l" t="t" r="r" b="b"/>
              <a:pathLst>
                <a:path w="38896" h="4818" extrusionOk="0">
                  <a:moveTo>
                    <a:pt x="1508" y="1"/>
                  </a:moveTo>
                  <a:cubicBezTo>
                    <a:pt x="678" y="1"/>
                    <a:pt x="0" y="679"/>
                    <a:pt x="0" y="1517"/>
                  </a:cubicBezTo>
                  <a:lnTo>
                    <a:pt x="0" y="3310"/>
                  </a:lnTo>
                  <a:cubicBezTo>
                    <a:pt x="0" y="4140"/>
                    <a:pt x="678" y="4818"/>
                    <a:pt x="1508" y="4818"/>
                  </a:cubicBezTo>
                  <a:lnTo>
                    <a:pt x="37379" y="4818"/>
                  </a:lnTo>
                  <a:cubicBezTo>
                    <a:pt x="38218" y="4818"/>
                    <a:pt x="38896" y="4140"/>
                    <a:pt x="38896" y="3310"/>
                  </a:cubicBezTo>
                  <a:lnTo>
                    <a:pt x="38896" y="1517"/>
                  </a:lnTo>
                  <a:cubicBezTo>
                    <a:pt x="38896" y="679"/>
                    <a:pt x="38218" y="1"/>
                    <a:pt x="37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7"/>
            <p:cNvSpPr/>
            <p:nvPr/>
          </p:nvSpPr>
          <p:spPr>
            <a:xfrm>
              <a:off x="5291450" y="4328000"/>
              <a:ext cx="864250" cy="63350"/>
            </a:xfrm>
            <a:custGeom>
              <a:avLst/>
              <a:gdLst/>
              <a:ahLst/>
              <a:cxnLst/>
              <a:rect l="l" t="t" r="r" b="b"/>
              <a:pathLst>
                <a:path w="34570" h="2534" extrusionOk="0">
                  <a:moveTo>
                    <a:pt x="1909" y="0"/>
                  </a:moveTo>
                  <a:cubicBezTo>
                    <a:pt x="1026" y="0"/>
                    <a:pt x="277" y="651"/>
                    <a:pt x="152" y="1526"/>
                  </a:cubicBezTo>
                  <a:lnTo>
                    <a:pt x="0" y="2534"/>
                  </a:lnTo>
                  <a:lnTo>
                    <a:pt x="34569" y="2534"/>
                  </a:lnTo>
                  <a:lnTo>
                    <a:pt x="34417" y="1526"/>
                  </a:lnTo>
                  <a:cubicBezTo>
                    <a:pt x="34293" y="651"/>
                    <a:pt x="33543" y="0"/>
                    <a:pt x="32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5"/>
        <p:cNvGrpSpPr/>
        <p:nvPr/>
      </p:nvGrpSpPr>
      <p:grpSpPr>
        <a:xfrm>
          <a:off x="0" y="0"/>
          <a:ext cx="0" cy="0"/>
          <a:chOff x="0" y="0"/>
          <a:chExt cx="0" cy="0"/>
        </a:xfrm>
      </p:grpSpPr>
      <p:sp>
        <p:nvSpPr>
          <p:cNvPr id="1866" name="Google Shape;1866;p46"/>
          <p:cNvSpPr txBox="1">
            <a:spLocks noGrp="1"/>
          </p:cNvSpPr>
          <p:nvPr>
            <p:ph type="subTitle" idx="1"/>
          </p:nvPr>
        </p:nvSpPr>
        <p:spPr>
          <a:xfrm>
            <a:off x="836075" y="2691825"/>
            <a:ext cx="2104200" cy="71227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Article 212 bis  CGI</a:t>
            </a:r>
            <a:endParaRPr dirty="0"/>
          </a:p>
        </p:txBody>
      </p:sp>
      <p:sp>
        <p:nvSpPr>
          <p:cNvPr id="1867" name="Google Shape;1867;p46"/>
          <p:cNvSpPr txBox="1">
            <a:spLocks noGrp="1"/>
          </p:cNvSpPr>
          <p:nvPr>
            <p:ph type="subTitle" idx="5"/>
          </p:nvPr>
        </p:nvSpPr>
        <p:spPr>
          <a:xfrm>
            <a:off x="5058989" y="2691825"/>
            <a:ext cx="2683827" cy="71227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net financial expenses</a:t>
            </a:r>
            <a:endParaRPr dirty="0"/>
          </a:p>
        </p:txBody>
      </p:sp>
      <p:sp>
        <p:nvSpPr>
          <p:cNvPr id="1869" name="Google Shape;1869;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r>
              <a:rPr lang="en-US" sz="3600" b="1" u="sng" dirty="0"/>
              <a:t>Mechanism for limiting the deductibility of interest expenses </a:t>
            </a:r>
            <a:br>
              <a:rPr lang="en-US" sz="3600" b="1" u="sng" dirty="0"/>
            </a:br>
            <a:r>
              <a:rPr lang="fr-FR" sz="3600" b="1" u="sng" dirty="0"/>
              <a:t>in tax </a:t>
            </a:r>
            <a:r>
              <a:rPr lang="fr-FR" sz="3600" b="1" u="sng" dirty="0" err="1"/>
              <a:t>consolidated</a:t>
            </a:r>
            <a:r>
              <a:rPr lang="fr-FR" sz="3600" b="1" u="sng" dirty="0"/>
              <a:t> group </a:t>
            </a:r>
          </a:p>
        </p:txBody>
      </p:sp>
      <p:sp>
        <p:nvSpPr>
          <p:cNvPr id="1870" name="Google Shape;1870;p46"/>
          <p:cNvSpPr txBox="1">
            <a:spLocks noGrp="1"/>
          </p:cNvSpPr>
          <p:nvPr>
            <p:ph type="subTitle" idx="2"/>
          </p:nvPr>
        </p:nvSpPr>
        <p:spPr>
          <a:xfrm>
            <a:off x="380245" y="3404103"/>
            <a:ext cx="3032911" cy="960476"/>
          </a:xfrm>
          <a:prstGeom prst="rect">
            <a:avLst/>
          </a:prstGeom>
        </p:spPr>
        <p:txBody>
          <a:bodyPr spcFirstLastPara="1" wrap="square" lIns="91425" tIns="91425" rIns="91425" bIns="91425" anchor="t" anchorCtr="0">
            <a:noAutofit/>
          </a:bodyPr>
          <a:lstStyle/>
          <a:p>
            <a:pPr marL="0" indent="0"/>
            <a:r>
              <a:rPr lang="en-US" b="1" dirty="0"/>
              <a:t>--&gt; Limits €3 million </a:t>
            </a:r>
            <a:r>
              <a:rPr lang="en-US" dirty="0"/>
              <a:t>or </a:t>
            </a:r>
            <a:r>
              <a:rPr lang="en-US" b="1" dirty="0"/>
              <a:t>30% of taxable income </a:t>
            </a:r>
            <a:r>
              <a:rPr lang="en-US" dirty="0"/>
              <a:t>before (notably) net financial expenses, depreciation, amortization, and loss carryforwards ("</a:t>
            </a:r>
            <a:r>
              <a:rPr lang="en-US" b="1" dirty="0"/>
              <a:t>taxable EBITDA</a:t>
            </a:r>
            <a:r>
              <a:rPr lang="en-US" dirty="0"/>
              <a:t>").</a:t>
            </a:r>
          </a:p>
          <a:p>
            <a:pPr marL="0" lvl="0" indent="0" algn="ctr" rtl="0">
              <a:spcBef>
                <a:spcPts val="0"/>
              </a:spcBef>
              <a:spcAft>
                <a:spcPts val="0"/>
              </a:spcAft>
              <a:buNone/>
            </a:pPr>
            <a:endParaRPr dirty="0"/>
          </a:p>
        </p:txBody>
      </p:sp>
    </p:spTree>
    <p:extLst>
      <p:ext uri="{BB962C8B-B14F-4D97-AF65-F5344CB8AC3E}">
        <p14:creationId xmlns:p14="http://schemas.microsoft.com/office/powerpoint/2010/main" val="3848585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6"/>
        <p:cNvGrpSpPr/>
        <p:nvPr/>
      </p:nvGrpSpPr>
      <p:grpSpPr>
        <a:xfrm>
          <a:off x="0" y="0"/>
          <a:ext cx="0" cy="0"/>
          <a:chOff x="0" y="0"/>
          <a:chExt cx="0" cy="0"/>
        </a:xfrm>
      </p:grpSpPr>
      <p:sp>
        <p:nvSpPr>
          <p:cNvPr id="2367" name="Google Shape;2367;p60"/>
          <p:cNvSpPr txBox="1">
            <a:spLocks noGrp="1"/>
          </p:cNvSpPr>
          <p:nvPr>
            <p:ph type="title"/>
          </p:nvPr>
        </p:nvSpPr>
        <p:spPr>
          <a:xfrm>
            <a:off x="4011400" y="2393850"/>
            <a:ext cx="51326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FR" kern="100" dirty="0" err="1">
                <a:effectLst/>
                <a:latin typeface="Playfair Display" pitchFamily="2" charset="77"/>
                <a:ea typeface="Aptos" panose="020B0004020202020204" pitchFamily="34" charset="0"/>
                <a:cs typeface="Times New Roman" panose="02020603050405020304" pitchFamily="18" charset="0"/>
              </a:rPr>
              <a:t>Controlled</a:t>
            </a:r>
            <a:r>
              <a:rPr lang="fr-FR" kern="100" dirty="0">
                <a:effectLst/>
                <a:latin typeface="Playfair Display" pitchFamily="2" charset="77"/>
                <a:ea typeface="Aptos" panose="020B0004020202020204" pitchFamily="34" charset="0"/>
                <a:cs typeface="Times New Roman" panose="02020603050405020304" pitchFamily="18" charset="0"/>
              </a:rPr>
              <a:t> Foreign </a:t>
            </a:r>
            <a:r>
              <a:rPr lang="fr-FR" kern="100" dirty="0" err="1">
                <a:effectLst/>
                <a:latin typeface="Playfair Display" pitchFamily="2" charset="77"/>
                <a:ea typeface="Aptos" panose="020B0004020202020204" pitchFamily="34" charset="0"/>
                <a:cs typeface="Times New Roman" panose="02020603050405020304" pitchFamily="18" charset="0"/>
              </a:rPr>
              <a:t>Company</a:t>
            </a:r>
            <a:r>
              <a:rPr lang="fr-FR" kern="100" dirty="0">
                <a:effectLst/>
                <a:latin typeface="Playfair Display" pitchFamily="2" charset="77"/>
                <a:ea typeface="Aptos" panose="020B0004020202020204" pitchFamily="34" charset="0"/>
                <a:cs typeface="Times New Roman" panose="02020603050405020304" pitchFamily="18" charset="0"/>
              </a:rPr>
              <a:t> (CFC) </a:t>
            </a:r>
            <a:r>
              <a:rPr lang="fr-FR" kern="100" dirty="0" err="1">
                <a:effectLst/>
                <a:latin typeface="Playfair Display" pitchFamily="2" charset="77"/>
                <a:ea typeface="Aptos" panose="020B0004020202020204" pitchFamily="34" charset="0"/>
                <a:cs typeface="Times New Roman" panose="02020603050405020304" pitchFamily="18" charset="0"/>
              </a:rPr>
              <a:t>rules</a:t>
            </a:r>
            <a:endParaRPr dirty="0">
              <a:latin typeface="Playfair Display" pitchFamily="2" charset="77"/>
            </a:endParaRPr>
          </a:p>
        </p:txBody>
      </p:sp>
      <p:sp>
        <p:nvSpPr>
          <p:cNvPr id="2368" name="Google Shape;2368;p60"/>
          <p:cNvSpPr txBox="1">
            <a:spLocks noGrp="1"/>
          </p:cNvSpPr>
          <p:nvPr>
            <p:ph type="title" idx="2"/>
          </p:nvPr>
        </p:nvSpPr>
        <p:spPr>
          <a:xfrm>
            <a:off x="2425558" y="1039392"/>
            <a:ext cx="1038300" cy="1039200"/>
          </a:xfrm>
          <a:prstGeom prst="rect">
            <a:avLst/>
          </a:prstGeom>
        </p:spPr>
        <p:txBody>
          <a:bodyPr spcFirstLastPara="1" wrap="square" lIns="91425" tIns="0" rIns="91425" bIns="91425" anchor="ctr" anchorCtr="0">
            <a:noAutofit/>
          </a:bodyPr>
          <a:lstStyle/>
          <a:p>
            <a:pPr marL="0" lvl="0" indent="0" algn="ctr" rtl="0">
              <a:spcBef>
                <a:spcPts val="0"/>
              </a:spcBef>
              <a:spcAft>
                <a:spcPts val="0"/>
              </a:spcAft>
              <a:buNone/>
            </a:pPr>
            <a:r>
              <a:rPr lang="en" b="1" dirty="0"/>
              <a:t>02</a:t>
            </a:r>
            <a:endParaRPr b="1" dirty="0"/>
          </a:p>
        </p:txBody>
      </p:sp>
      <p:grpSp>
        <p:nvGrpSpPr>
          <p:cNvPr id="2370" name="Google Shape;2370;p60"/>
          <p:cNvGrpSpPr/>
          <p:nvPr/>
        </p:nvGrpSpPr>
        <p:grpSpPr>
          <a:xfrm>
            <a:off x="993185" y="3274324"/>
            <a:ext cx="2262429" cy="828279"/>
            <a:chOff x="3273725" y="3789375"/>
            <a:chExt cx="1738725" cy="636550"/>
          </a:xfrm>
        </p:grpSpPr>
        <p:sp>
          <p:nvSpPr>
            <p:cNvPr id="2371" name="Google Shape;2371;p60"/>
            <p:cNvSpPr/>
            <p:nvPr/>
          </p:nvSpPr>
          <p:spPr>
            <a:xfrm>
              <a:off x="3273725" y="4335575"/>
              <a:ext cx="1738725" cy="90350"/>
            </a:xfrm>
            <a:custGeom>
              <a:avLst/>
              <a:gdLst/>
              <a:ahLst/>
              <a:cxnLst/>
              <a:rect l="l" t="t" r="r" b="b"/>
              <a:pathLst>
                <a:path w="69549" h="3614" extrusionOk="0">
                  <a:moveTo>
                    <a:pt x="34775" y="0"/>
                  </a:moveTo>
                  <a:cubicBezTo>
                    <a:pt x="15568" y="0"/>
                    <a:pt x="0" y="812"/>
                    <a:pt x="0" y="1802"/>
                  </a:cubicBezTo>
                  <a:cubicBezTo>
                    <a:pt x="0" y="2802"/>
                    <a:pt x="15568" y="3613"/>
                    <a:pt x="34775" y="3613"/>
                  </a:cubicBezTo>
                  <a:cubicBezTo>
                    <a:pt x="53982" y="3613"/>
                    <a:pt x="69549" y="2802"/>
                    <a:pt x="69549" y="1802"/>
                  </a:cubicBezTo>
                  <a:cubicBezTo>
                    <a:pt x="69549" y="812"/>
                    <a:pt x="53982" y="0"/>
                    <a:pt x="347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60"/>
            <p:cNvSpPr/>
            <p:nvPr/>
          </p:nvSpPr>
          <p:spPr>
            <a:xfrm>
              <a:off x="3427375" y="4089575"/>
              <a:ext cx="811850" cy="300450"/>
            </a:xfrm>
            <a:custGeom>
              <a:avLst/>
              <a:gdLst/>
              <a:ahLst/>
              <a:cxnLst/>
              <a:rect l="l" t="t" r="r" b="b"/>
              <a:pathLst>
                <a:path w="32474" h="12018" extrusionOk="0">
                  <a:moveTo>
                    <a:pt x="1402" y="1"/>
                  </a:moveTo>
                  <a:cubicBezTo>
                    <a:pt x="1" y="4006"/>
                    <a:pt x="1" y="8012"/>
                    <a:pt x="1402" y="12017"/>
                  </a:cubicBezTo>
                  <a:lnTo>
                    <a:pt x="32474" y="12017"/>
                  </a:lnTo>
                  <a:lnTo>
                    <a:pt x="324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60"/>
            <p:cNvSpPr/>
            <p:nvPr/>
          </p:nvSpPr>
          <p:spPr>
            <a:xfrm>
              <a:off x="3427375" y="4089575"/>
              <a:ext cx="79875" cy="300450"/>
            </a:xfrm>
            <a:custGeom>
              <a:avLst/>
              <a:gdLst/>
              <a:ahLst/>
              <a:cxnLst/>
              <a:rect l="l" t="t" r="r" b="b"/>
              <a:pathLst>
                <a:path w="3195" h="12018" extrusionOk="0">
                  <a:moveTo>
                    <a:pt x="1402" y="1"/>
                  </a:moveTo>
                  <a:cubicBezTo>
                    <a:pt x="1" y="4006"/>
                    <a:pt x="1" y="8012"/>
                    <a:pt x="1402" y="12017"/>
                  </a:cubicBezTo>
                  <a:lnTo>
                    <a:pt x="3088" y="12017"/>
                  </a:lnTo>
                  <a:cubicBezTo>
                    <a:pt x="1848" y="8012"/>
                    <a:pt x="1883" y="4006"/>
                    <a:pt x="3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60"/>
            <p:cNvSpPr/>
            <p:nvPr/>
          </p:nvSpPr>
          <p:spPr>
            <a:xfrm>
              <a:off x="3492725" y="4089575"/>
              <a:ext cx="46200" cy="300450"/>
            </a:xfrm>
            <a:custGeom>
              <a:avLst/>
              <a:gdLst/>
              <a:ahLst/>
              <a:cxnLst/>
              <a:rect l="l" t="t" r="r" b="b"/>
              <a:pathLst>
                <a:path w="1848" h="12018" extrusionOk="0">
                  <a:moveTo>
                    <a:pt x="1393" y="1"/>
                  </a:moveTo>
                  <a:cubicBezTo>
                    <a:pt x="1" y="4006"/>
                    <a:pt x="1" y="8012"/>
                    <a:pt x="1393" y="12017"/>
                  </a:cubicBezTo>
                  <a:lnTo>
                    <a:pt x="1847" y="12017"/>
                  </a:lnTo>
                  <a:cubicBezTo>
                    <a:pt x="509" y="8012"/>
                    <a:pt x="491" y="4006"/>
                    <a:pt x="18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60"/>
            <p:cNvSpPr/>
            <p:nvPr/>
          </p:nvSpPr>
          <p:spPr>
            <a:xfrm>
              <a:off x="4076400" y="4089575"/>
              <a:ext cx="45950" cy="300450"/>
            </a:xfrm>
            <a:custGeom>
              <a:avLst/>
              <a:gdLst/>
              <a:ahLst/>
              <a:cxnLst/>
              <a:rect l="l" t="t" r="r" b="b"/>
              <a:pathLst>
                <a:path w="1838" h="12018" extrusionOk="0">
                  <a:moveTo>
                    <a:pt x="1392" y="1"/>
                  </a:moveTo>
                  <a:cubicBezTo>
                    <a:pt x="0" y="4006"/>
                    <a:pt x="0" y="8012"/>
                    <a:pt x="1392" y="12017"/>
                  </a:cubicBezTo>
                  <a:lnTo>
                    <a:pt x="1838" y="12017"/>
                  </a:lnTo>
                  <a:cubicBezTo>
                    <a:pt x="500" y="8012"/>
                    <a:pt x="491" y="4006"/>
                    <a:pt x="1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60"/>
            <p:cNvSpPr/>
            <p:nvPr/>
          </p:nvSpPr>
          <p:spPr>
            <a:xfrm>
              <a:off x="4187025" y="4357200"/>
              <a:ext cx="650575" cy="32825"/>
            </a:xfrm>
            <a:custGeom>
              <a:avLst/>
              <a:gdLst/>
              <a:ahLst/>
              <a:cxnLst/>
              <a:rect l="l" t="t" r="r" b="b"/>
              <a:pathLst>
                <a:path w="26023" h="1313" extrusionOk="0">
                  <a:moveTo>
                    <a:pt x="0" y="1"/>
                  </a:moveTo>
                  <a:lnTo>
                    <a:pt x="0" y="1312"/>
                  </a:lnTo>
                  <a:lnTo>
                    <a:pt x="26023" y="1312"/>
                  </a:lnTo>
                  <a:lnTo>
                    <a:pt x="26023" y="1"/>
                  </a:lnTo>
                  <a:close/>
                </a:path>
              </a:pathLst>
            </a:custGeom>
            <a:solidFill>
              <a:srgbClr val="FF95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60"/>
            <p:cNvSpPr/>
            <p:nvPr/>
          </p:nvSpPr>
          <p:spPr>
            <a:xfrm>
              <a:off x="4196825" y="4122350"/>
              <a:ext cx="619150" cy="234875"/>
            </a:xfrm>
            <a:custGeom>
              <a:avLst/>
              <a:gdLst/>
              <a:ahLst/>
              <a:cxnLst/>
              <a:rect l="l" t="t" r="r" b="b"/>
              <a:pathLst>
                <a:path w="24766" h="9395" extrusionOk="0">
                  <a:moveTo>
                    <a:pt x="1062" y="1"/>
                  </a:moveTo>
                  <a:cubicBezTo>
                    <a:pt x="1" y="3132"/>
                    <a:pt x="1" y="6263"/>
                    <a:pt x="1062" y="9395"/>
                  </a:cubicBezTo>
                  <a:lnTo>
                    <a:pt x="24765" y="9395"/>
                  </a:lnTo>
                  <a:cubicBezTo>
                    <a:pt x="24578" y="8904"/>
                    <a:pt x="24426" y="8405"/>
                    <a:pt x="24301" y="7905"/>
                  </a:cubicBezTo>
                  <a:cubicBezTo>
                    <a:pt x="24293" y="7851"/>
                    <a:pt x="24275" y="7789"/>
                    <a:pt x="24266" y="7735"/>
                  </a:cubicBezTo>
                  <a:cubicBezTo>
                    <a:pt x="24150" y="7272"/>
                    <a:pt x="24070" y="6808"/>
                    <a:pt x="24007" y="6344"/>
                  </a:cubicBezTo>
                  <a:cubicBezTo>
                    <a:pt x="23998" y="6290"/>
                    <a:pt x="23989" y="6237"/>
                    <a:pt x="23989" y="6174"/>
                  </a:cubicBezTo>
                  <a:cubicBezTo>
                    <a:pt x="23927" y="5710"/>
                    <a:pt x="23900" y="5246"/>
                    <a:pt x="23900" y="4783"/>
                  </a:cubicBezTo>
                  <a:cubicBezTo>
                    <a:pt x="23900" y="4729"/>
                    <a:pt x="23900" y="4676"/>
                    <a:pt x="23900" y="4613"/>
                  </a:cubicBezTo>
                  <a:cubicBezTo>
                    <a:pt x="23900" y="4149"/>
                    <a:pt x="23927" y="3685"/>
                    <a:pt x="23989" y="3221"/>
                  </a:cubicBezTo>
                  <a:cubicBezTo>
                    <a:pt x="23989" y="3168"/>
                    <a:pt x="23998" y="3114"/>
                    <a:pt x="24007" y="3052"/>
                  </a:cubicBezTo>
                  <a:cubicBezTo>
                    <a:pt x="24070" y="2588"/>
                    <a:pt x="24150" y="2124"/>
                    <a:pt x="24266" y="1660"/>
                  </a:cubicBezTo>
                  <a:cubicBezTo>
                    <a:pt x="24275" y="1607"/>
                    <a:pt x="24293" y="1544"/>
                    <a:pt x="24301" y="1491"/>
                  </a:cubicBezTo>
                  <a:cubicBezTo>
                    <a:pt x="24426" y="991"/>
                    <a:pt x="24578" y="492"/>
                    <a:pt x="24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60"/>
            <p:cNvSpPr/>
            <p:nvPr/>
          </p:nvSpPr>
          <p:spPr>
            <a:xfrm>
              <a:off x="4223375" y="4122350"/>
              <a:ext cx="592600" cy="234875"/>
            </a:xfrm>
            <a:custGeom>
              <a:avLst/>
              <a:gdLst/>
              <a:ahLst/>
              <a:cxnLst/>
              <a:rect l="l" t="t" r="r" b="b"/>
              <a:pathLst>
                <a:path w="23704" h="9395" extrusionOk="0">
                  <a:moveTo>
                    <a:pt x="0" y="1"/>
                  </a:moveTo>
                  <a:cubicBezTo>
                    <a:pt x="0" y="1"/>
                    <a:pt x="13301" y="3141"/>
                    <a:pt x="20019" y="9395"/>
                  </a:cubicBezTo>
                  <a:lnTo>
                    <a:pt x="23703" y="9395"/>
                  </a:lnTo>
                  <a:cubicBezTo>
                    <a:pt x="23516" y="8904"/>
                    <a:pt x="23364" y="8405"/>
                    <a:pt x="23239" y="7905"/>
                  </a:cubicBezTo>
                  <a:cubicBezTo>
                    <a:pt x="23231" y="7851"/>
                    <a:pt x="23213" y="7789"/>
                    <a:pt x="23204" y="7735"/>
                  </a:cubicBezTo>
                  <a:cubicBezTo>
                    <a:pt x="23088" y="7272"/>
                    <a:pt x="23008" y="6808"/>
                    <a:pt x="22945" y="6344"/>
                  </a:cubicBezTo>
                  <a:cubicBezTo>
                    <a:pt x="22936" y="6290"/>
                    <a:pt x="22927" y="6237"/>
                    <a:pt x="22927" y="6174"/>
                  </a:cubicBezTo>
                  <a:cubicBezTo>
                    <a:pt x="22865" y="5710"/>
                    <a:pt x="22838" y="5246"/>
                    <a:pt x="22838" y="4783"/>
                  </a:cubicBezTo>
                  <a:cubicBezTo>
                    <a:pt x="22838" y="4729"/>
                    <a:pt x="22838" y="4676"/>
                    <a:pt x="22838" y="4613"/>
                  </a:cubicBezTo>
                  <a:cubicBezTo>
                    <a:pt x="22838" y="4149"/>
                    <a:pt x="22865" y="3685"/>
                    <a:pt x="22927" y="3221"/>
                  </a:cubicBezTo>
                  <a:cubicBezTo>
                    <a:pt x="22927" y="3168"/>
                    <a:pt x="22936" y="3114"/>
                    <a:pt x="22945" y="3052"/>
                  </a:cubicBezTo>
                  <a:cubicBezTo>
                    <a:pt x="23008" y="2588"/>
                    <a:pt x="23088" y="2124"/>
                    <a:pt x="23204" y="1660"/>
                  </a:cubicBezTo>
                  <a:cubicBezTo>
                    <a:pt x="23213" y="1607"/>
                    <a:pt x="23231" y="1544"/>
                    <a:pt x="23239" y="1491"/>
                  </a:cubicBezTo>
                  <a:cubicBezTo>
                    <a:pt x="23364" y="991"/>
                    <a:pt x="23516" y="492"/>
                    <a:pt x="23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60"/>
            <p:cNvSpPr/>
            <p:nvPr/>
          </p:nvSpPr>
          <p:spPr>
            <a:xfrm>
              <a:off x="3591525" y="4169650"/>
              <a:ext cx="91250" cy="146100"/>
            </a:xfrm>
            <a:custGeom>
              <a:avLst/>
              <a:gdLst/>
              <a:ahLst/>
              <a:cxnLst/>
              <a:rect l="l" t="t" r="r" b="b"/>
              <a:pathLst>
                <a:path w="3650" h="5844" extrusionOk="0">
                  <a:moveTo>
                    <a:pt x="1" y="0"/>
                  </a:moveTo>
                  <a:lnTo>
                    <a:pt x="1" y="5843"/>
                  </a:lnTo>
                  <a:lnTo>
                    <a:pt x="3650" y="5843"/>
                  </a:lnTo>
                  <a:lnTo>
                    <a:pt x="3650" y="4737"/>
                  </a:lnTo>
                  <a:lnTo>
                    <a:pt x="1330" y="4737"/>
                  </a:lnTo>
                  <a:lnTo>
                    <a:pt x="13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60"/>
            <p:cNvSpPr/>
            <p:nvPr/>
          </p:nvSpPr>
          <p:spPr>
            <a:xfrm>
              <a:off x="3693000" y="4169650"/>
              <a:ext cx="133400" cy="146100"/>
            </a:xfrm>
            <a:custGeom>
              <a:avLst/>
              <a:gdLst/>
              <a:ahLst/>
              <a:cxnLst/>
              <a:rect l="l" t="t" r="r" b="b"/>
              <a:pathLst>
                <a:path w="5336" h="5844" extrusionOk="0">
                  <a:moveTo>
                    <a:pt x="2606" y="990"/>
                  </a:moveTo>
                  <a:cubicBezTo>
                    <a:pt x="2695" y="1338"/>
                    <a:pt x="2802" y="1775"/>
                    <a:pt x="2900" y="2123"/>
                  </a:cubicBezTo>
                  <a:lnTo>
                    <a:pt x="3266" y="3354"/>
                  </a:lnTo>
                  <a:lnTo>
                    <a:pt x="1972" y="3354"/>
                  </a:lnTo>
                  <a:lnTo>
                    <a:pt x="2320" y="2123"/>
                  </a:lnTo>
                  <a:cubicBezTo>
                    <a:pt x="2419" y="1784"/>
                    <a:pt x="2508" y="1338"/>
                    <a:pt x="2588" y="990"/>
                  </a:cubicBezTo>
                  <a:close/>
                  <a:moveTo>
                    <a:pt x="1785" y="0"/>
                  </a:moveTo>
                  <a:lnTo>
                    <a:pt x="1" y="5843"/>
                  </a:lnTo>
                  <a:lnTo>
                    <a:pt x="1366" y="5843"/>
                  </a:lnTo>
                  <a:lnTo>
                    <a:pt x="1785" y="4345"/>
                  </a:lnTo>
                  <a:lnTo>
                    <a:pt x="3462" y="4345"/>
                  </a:lnTo>
                  <a:lnTo>
                    <a:pt x="3908" y="5843"/>
                  </a:lnTo>
                  <a:lnTo>
                    <a:pt x="5336" y="5843"/>
                  </a:lnTo>
                  <a:lnTo>
                    <a:pt x="35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60"/>
            <p:cNvSpPr/>
            <p:nvPr/>
          </p:nvSpPr>
          <p:spPr>
            <a:xfrm>
              <a:off x="3821925" y="4169650"/>
              <a:ext cx="186475" cy="146100"/>
            </a:xfrm>
            <a:custGeom>
              <a:avLst/>
              <a:gdLst/>
              <a:ahLst/>
              <a:cxnLst/>
              <a:rect l="l" t="t" r="r" b="b"/>
              <a:pathLst>
                <a:path w="7459" h="5844" extrusionOk="0">
                  <a:moveTo>
                    <a:pt x="0" y="0"/>
                  </a:moveTo>
                  <a:lnTo>
                    <a:pt x="1392" y="5843"/>
                  </a:lnTo>
                  <a:lnTo>
                    <a:pt x="2837" y="5843"/>
                  </a:lnTo>
                  <a:lnTo>
                    <a:pt x="3390" y="3337"/>
                  </a:lnTo>
                  <a:cubicBezTo>
                    <a:pt x="3533" y="2739"/>
                    <a:pt x="3622" y="2186"/>
                    <a:pt x="3729" y="1526"/>
                  </a:cubicBezTo>
                  <a:lnTo>
                    <a:pt x="3747" y="1526"/>
                  </a:lnTo>
                  <a:cubicBezTo>
                    <a:pt x="3818" y="2195"/>
                    <a:pt x="3917" y="2739"/>
                    <a:pt x="4024" y="3337"/>
                  </a:cubicBezTo>
                  <a:lnTo>
                    <a:pt x="4523" y="5843"/>
                  </a:lnTo>
                  <a:lnTo>
                    <a:pt x="5951" y="5843"/>
                  </a:lnTo>
                  <a:lnTo>
                    <a:pt x="7458" y="0"/>
                  </a:lnTo>
                  <a:lnTo>
                    <a:pt x="6111" y="0"/>
                  </a:lnTo>
                  <a:lnTo>
                    <a:pt x="5638" y="2400"/>
                  </a:lnTo>
                  <a:cubicBezTo>
                    <a:pt x="5513" y="3087"/>
                    <a:pt x="5389" y="3774"/>
                    <a:pt x="5299" y="4425"/>
                  </a:cubicBezTo>
                  <a:lnTo>
                    <a:pt x="5282" y="4425"/>
                  </a:lnTo>
                  <a:cubicBezTo>
                    <a:pt x="5192" y="3774"/>
                    <a:pt x="5103" y="3149"/>
                    <a:pt x="4969" y="2462"/>
                  </a:cubicBezTo>
                  <a:lnTo>
                    <a:pt x="4505" y="0"/>
                  </a:lnTo>
                  <a:lnTo>
                    <a:pt x="3096" y="0"/>
                  </a:lnTo>
                  <a:lnTo>
                    <a:pt x="2605" y="2400"/>
                  </a:lnTo>
                  <a:cubicBezTo>
                    <a:pt x="2454" y="3114"/>
                    <a:pt x="2320" y="3818"/>
                    <a:pt x="2222" y="4452"/>
                  </a:cubicBezTo>
                  <a:lnTo>
                    <a:pt x="2204" y="4452"/>
                  </a:lnTo>
                  <a:cubicBezTo>
                    <a:pt x="2106" y="3863"/>
                    <a:pt x="1990" y="3105"/>
                    <a:pt x="1856" y="2418"/>
                  </a:cubicBezTo>
                  <a:lnTo>
                    <a:pt x="14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0"/>
            <p:cNvSpPr/>
            <p:nvPr/>
          </p:nvSpPr>
          <p:spPr>
            <a:xfrm>
              <a:off x="4148425" y="4089575"/>
              <a:ext cx="689175" cy="300450"/>
            </a:xfrm>
            <a:custGeom>
              <a:avLst/>
              <a:gdLst/>
              <a:ahLst/>
              <a:cxnLst/>
              <a:rect l="l" t="t" r="r" b="b"/>
              <a:pathLst>
                <a:path w="27567" h="12018" extrusionOk="0">
                  <a:moveTo>
                    <a:pt x="1803" y="1"/>
                  </a:moveTo>
                  <a:cubicBezTo>
                    <a:pt x="1803" y="1"/>
                    <a:pt x="215" y="2159"/>
                    <a:pt x="108" y="5835"/>
                  </a:cubicBezTo>
                  <a:cubicBezTo>
                    <a:pt x="1" y="9510"/>
                    <a:pt x="1044" y="12017"/>
                    <a:pt x="1044" y="12017"/>
                  </a:cubicBezTo>
                  <a:lnTo>
                    <a:pt x="27567" y="12017"/>
                  </a:lnTo>
                  <a:lnTo>
                    <a:pt x="27567" y="10706"/>
                  </a:lnTo>
                  <a:lnTo>
                    <a:pt x="2998" y="10706"/>
                  </a:lnTo>
                  <a:cubicBezTo>
                    <a:pt x="2998" y="10706"/>
                    <a:pt x="2115" y="7976"/>
                    <a:pt x="2195" y="5799"/>
                  </a:cubicBezTo>
                  <a:cubicBezTo>
                    <a:pt x="2284" y="3622"/>
                    <a:pt x="2704" y="1740"/>
                    <a:pt x="2998" y="1312"/>
                  </a:cubicBezTo>
                  <a:lnTo>
                    <a:pt x="27567" y="1312"/>
                  </a:lnTo>
                  <a:lnTo>
                    <a:pt x="275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60"/>
            <p:cNvSpPr/>
            <p:nvPr/>
          </p:nvSpPr>
          <p:spPr>
            <a:xfrm>
              <a:off x="4113650" y="4089575"/>
              <a:ext cx="79850" cy="300450"/>
            </a:xfrm>
            <a:custGeom>
              <a:avLst/>
              <a:gdLst/>
              <a:ahLst/>
              <a:cxnLst/>
              <a:rect l="l" t="t" r="r" b="b"/>
              <a:pathLst>
                <a:path w="3194" h="12018" extrusionOk="0">
                  <a:moveTo>
                    <a:pt x="1392" y="1"/>
                  </a:moveTo>
                  <a:cubicBezTo>
                    <a:pt x="0" y="4006"/>
                    <a:pt x="0" y="8012"/>
                    <a:pt x="1392" y="12017"/>
                  </a:cubicBezTo>
                  <a:lnTo>
                    <a:pt x="3078" y="12017"/>
                  </a:lnTo>
                  <a:cubicBezTo>
                    <a:pt x="1847" y="8012"/>
                    <a:pt x="1882" y="4006"/>
                    <a:pt x="31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60"/>
            <p:cNvSpPr/>
            <p:nvPr/>
          </p:nvSpPr>
          <p:spPr>
            <a:xfrm>
              <a:off x="3602250" y="3789375"/>
              <a:ext cx="811825" cy="300225"/>
            </a:xfrm>
            <a:custGeom>
              <a:avLst/>
              <a:gdLst/>
              <a:ahLst/>
              <a:cxnLst/>
              <a:rect l="l" t="t" r="r" b="b"/>
              <a:pathLst>
                <a:path w="32473" h="12009" extrusionOk="0">
                  <a:moveTo>
                    <a:pt x="1392" y="1"/>
                  </a:moveTo>
                  <a:cubicBezTo>
                    <a:pt x="0" y="4006"/>
                    <a:pt x="0" y="8003"/>
                    <a:pt x="1392" y="12009"/>
                  </a:cubicBezTo>
                  <a:lnTo>
                    <a:pt x="32473" y="12009"/>
                  </a:lnTo>
                  <a:lnTo>
                    <a:pt x="324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60"/>
            <p:cNvSpPr/>
            <p:nvPr/>
          </p:nvSpPr>
          <p:spPr>
            <a:xfrm>
              <a:off x="3602250" y="3789375"/>
              <a:ext cx="79850" cy="300225"/>
            </a:xfrm>
            <a:custGeom>
              <a:avLst/>
              <a:gdLst/>
              <a:ahLst/>
              <a:cxnLst/>
              <a:rect l="l" t="t" r="r" b="b"/>
              <a:pathLst>
                <a:path w="3194" h="12009" extrusionOk="0">
                  <a:moveTo>
                    <a:pt x="1392" y="1"/>
                  </a:moveTo>
                  <a:cubicBezTo>
                    <a:pt x="0" y="4006"/>
                    <a:pt x="0" y="8003"/>
                    <a:pt x="1392" y="12009"/>
                  </a:cubicBezTo>
                  <a:lnTo>
                    <a:pt x="3087" y="12009"/>
                  </a:lnTo>
                  <a:cubicBezTo>
                    <a:pt x="1847" y="8003"/>
                    <a:pt x="1882" y="4006"/>
                    <a:pt x="3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0"/>
            <p:cNvSpPr/>
            <p:nvPr/>
          </p:nvSpPr>
          <p:spPr>
            <a:xfrm>
              <a:off x="4371675" y="3821950"/>
              <a:ext cx="619150" cy="235100"/>
            </a:xfrm>
            <a:custGeom>
              <a:avLst/>
              <a:gdLst/>
              <a:ahLst/>
              <a:cxnLst/>
              <a:rect l="l" t="t" r="r" b="b"/>
              <a:pathLst>
                <a:path w="24766" h="9404" extrusionOk="0">
                  <a:moveTo>
                    <a:pt x="1062" y="0"/>
                  </a:moveTo>
                  <a:cubicBezTo>
                    <a:pt x="1" y="3132"/>
                    <a:pt x="1" y="6272"/>
                    <a:pt x="1062" y="9403"/>
                  </a:cubicBezTo>
                  <a:lnTo>
                    <a:pt x="24765" y="9403"/>
                  </a:lnTo>
                  <a:cubicBezTo>
                    <a:pt x="24578" y="8904"/>
                    <a:pt x="24426" y="8404"/>
                    <a:pt x="24302" y="7904"/>
                  </a:cubicBezTo>
                  <a:cubicBezTo>
                    <a:pt x="24284" y="7851"/>
                    <a:pt x="24275" y="7797"/>
                    <a:pt x="24266" y="7744"/>
                  </a:cubicBezTo>
                  <a:cubicBezTo>
                    <a:pt x="24150" y="7280"/>
                    <a:pt x="24061" y="6816"/>
                    <a:pt x="24007" y="6343"/>
                  </a:cubicBezTo>
                  <a:cubicBezTo>
                    <a:pt x="23998" y="6290"/>
                    <a:pt x="23989" y="6236"/>
                    <a:pt x="23989" y="6183"/>
                  </a:cubicBezTo>
                  <a:cubicBezTo>
                    <a:pt x="23927" y="5719"/>
                    <a:pt x="23900" y="5255"/>
                    <a:pt x="23900" y="4782"/>
                  </a:cubicBezTo>
                  <a:cubicBezTo>
                    <a:pt x="23900" y="4728"/>
                    <a:pt x="23900" y="4675"/>
                    <a:pt x="23900" y="4621"/>
                  </a:cubicBezTo>
                  <a:cubicBezTo>
                    <a:pt x="23900" y="4158"/>
                    <a:pt x="23927" y="3685"/>
                    <a:pt x="23989" y="3221"/>
                  </a:cubicBezTo>
                  <a:cubicBezTo>
                    <a:pt x="23989" y="3167"/>
                    <a:pt x="23998" y="3114"/>
                    <a:pt x="24007" y="3060"/>
                  </a:cubicBezTo>
                  <a:cubicBezTo>
                    <a:pt x="24061" y="2587"/>
                    <a:pt x="24150" y="2124"/>
                    <a:pt x="24266" y="1660"/>
                  </a:cubicBezTo>
                  <a:cubicBezTo>
                    <a:pt x="24275" y="1606"/>
                    <a:pt x="24284" y="1553"/>
                    <a:pt x="24302" y="1499"/>
                  </a:cubicBezTo>
                  <a:cubicBezTo>
                    <a:pt x="24426" y="1000"/>
                    <a:pt x="24578" y="500"/>
                    <a:pt x="247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60"/>
            <p:cNvSpPr/>
            <p:nvPr/>
          </p:nvSpPr>
          <p:spPr>
            <a:xfrm>
              <a:off x="4398225" y="3821950"/>
              <a:ext cx="592600" cy="235100"/>
            </a:xfrm>
            <a:custGeom>
              <a:avLst/>
              <a:gdLst/>
              <a:ahLst/>
              <a:cxnLst/>
              <a:rect l="l" t="t" r="r" b="b"/>
              <a:pathLst>
                <a:path w="23704" h="9404" extrusionOk="0">
                  <a:moveTo>
                    <a:pt x="0" y="0"/>
                  </a:moveTo>
                  <a:cubicBezTo>
                    <a:pt x="0" y="0"/>
                    <a:pt x="13302" y="3141"/>
                    <a:pt x="20019" y="9403"/>
                  </a:cubicBezTo>
                  <a:lnTo>
                    <a:pt x="23703" y="9403"/>
                  </a:lnTo>
                  <a:cubicBezTo>
                    <a:pt x="23516" y="8904"/>
                    <a:pt x="23364" y="8404"/>
                    <a:pt x="23240" y="7904"/>
                  </a:cubicBezTo>
                  <a:cubicBezTo>
                    <a:pt x="23222" y="7851"/>
                    <a:pt x="23213" y="7797"/>
                    <a:pt x="23204" y="7744"/>
                  </a:cubicBezTo>
                  <a:cubicBezTo>
                    <a:pt x="23088" y="7280"/>
                    <a:pt x="22999" y="6816"/>
                    <a:pt x="22945" y="6343"/>
                  </a:cubicBezTo>
                  <a:cubicBezTo>
                    <a:pt x="22936" y="6290"/>
                    <a:pt x="22927" y="6236"/>
                    <a:pt x="22927" y="6183"/>
                  </a:cubicBezTo>
                  <a:cubicBezTo>
                    <a:pt x="22865" y="5719"/>
                    <a:pt x="22838" y="5255"/>
                    <a:pt x="22838" y="4782"/>
                  </a:cubicBezTo>
                  <a:cubicBezTo>
                    <a:pt x="22838" y="4728"/>
                    <a:pt x="22838" y="4675"/>
                    <a:pt x="22838" y="4621"/>
                  </a:cubicBezTo>
                  <a:cubicBezTo>
                    <a:pt x="22838" y="4158"/>
                    <a:pt x="22865" y="3685"/>
                    <a:pt x="22927" y="3221"/>
                  </a:cubicBezTo>
                  <a:cubicBezTo>
                    <a:pt x="22927" y="3167"/>
                    <a:pt x="22936" y="3114"/>
                    <a:pt x="22945" y="3060"/>
                  </a:cubicBezTo>
                  <a:cubicBezTo>
                    <a:pt x="22999" y="2587"/>
                    <a:pt x="23088" y="2124"/>
                    <a:pt x="23204" y="1660"/>
                  </a:cubicBezTo>
                  <a:cubicBezTo>
                    <a:pt x="23213" y="1606"/>
                    <a:pt x="23222" y="1553"/>
                    <a:pt x="23240" y="1499"/>
                  </a:cubicBezTo>
                  <a:cubicBezTo>
                    <a:pt x="23364" y="1000"/>
                    <a:pt x="23516" y="500"/>
                    <a:pt x="237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60"/>
            <p:cNvSpPr/>
            <p:nvPr/>
          </p:nvSpPr>
          <p:spPr>
            <a:xfrm>
              <a:off x="4323275" y="3789375"/>
              <a:ext cx="689175" cy="300225"/>
            </a:xfrm>
            <a:custGeom>
              <a:avLst/>
              <a:gdLst/>
              <a:ahLst/>
              <a:cxnLst/>
              <a:rect l="l" t="t" r="r" b="b"/>
              <a:pathLst>
                <a:path w="27567" h="12009" extrusionOk="0">
                  <a:moveTo>
                    <a:pt x="1803" y="1"/>
                  </a:moveTo>
                  <a:cubicBezTo>
                    <a:pt x="1803" y="1"/>
                    <a:pt x="215" y="2151"/>
                    <a:pt x="108" y="5826"/>
                  </a:cubicBezTo>
                  <a:cubicBezTo>
                    <a:pt x="1" y="9511"/>
                    <a:pt x="1045" y="12009"/>
                    <a:pt x="1045" y="12009"/>
                  </a:cubicBezTo>
                  <a:lnTo>
                    <a:pt x="27567" y="12009"/>
                  </a:lnTo>
                  <a:lnTo>
                    <a:pt x="27567" y="10706"/>
                  </a:lnTo>
                  <a:lnTo>
                    <a:pt x="2998" y="10706"/>
                  </a:lnTo>
                  <a:cubicBezTo>
                    <a:pt x="2998" y="10706"/>
                    <a:pt x="2115" y="7976"/>
                    <a:pt x="2195" y="5800"/>
                  </a:cubicBezTo>
                  <a:cubicBezTo>
                    <a:pt x="2285" y="3623"/>
                    <a:pt x="2704" y="1740"/>
                    <a:pt x="2998" y="1303"/>
                  </a:cubicBezTo>
                  <a:lnTo>
                    <a:pt x="27567" y="1303"/>
                  </a:lnTo>
                  <a:lnTo>
                    <a:pt x="275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60"/>
            <p:cNvSpPr/>
            <p:nvPr/>
          </p:nvSpPr>
          <p:spPr>
            <a:xfrm>
              <a:off x="4288500" y="3789375"/>
              <a:ext cx="79850" cy="300225"/>
            </a:xfrm>
            <a:custGeom>
              <a:avLst/>
              <a:gdLst/>
              <a:ahLst/>
              <a:cxnLst/>
              <a:rect l="l" t="t" r="r" b="b"/>
              <a:pathLst>
                <a:path w="3194" h="12009" extrusionOk="0">
                  <a:moveTo>
                    <a:pt x="1392" y="1"/>
                  </a:moveTo>
                  <a:cubicBezTo>
                    <a:pt x="0" y="4006"/>
                    <a:pt x="0" y="8003"/>
                    <a:pt x="1392" y="12009"/>
                  </a:cubicBezTo>
                  <a:lnTo>
                    <a:pt x="3078" y="12009"/>
                  </a:lnTo>
                  <a:cubicBezTo>
                    <a:pt x="1847" y="8003"/>
                    <a:pt x="1882" y="4006"/>
                    <a:pt x="3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60"/>
            <p:cNvSpPr/>
            <p:nvPr/>
          </p:nvSpPr>
          <p:spPr>
            <a:xfrm>
              <a:off x="4447275" y="3859425"/>
              <a:ext cx="531950" cy="4025"/>
            </a:xfrm>
            <a:custGeom>
              <a:avLst/>
              <a:gdLst/>
              <a:ahLst/>
              <a:cxnLst/>
              <a:rect l="l" t="t" r="r" b="b"/>
              <a:pathLst>
                <a:path w="21278" h="161" extrusionOk="0">
                  <a:moveTo>
                    <a:pt x="90" y="0"/>
                  </a:moveTo>
                  <a:cubicBezTo>
                    <a:pt x="45" y="0"/>
                    <a:pt x="1" y="36"/>
                    <a:pt x="1" y="80"/>
                  </a:cubicBezTo>
                  <a:cubicBezTo>
                    <a:pt x="1" y="125"/>
                    <a:pt x="45" y="161"/>
                    <a:pt x="90" y="161"/>
                  </a:cubicBezTo>
                  <a:lnTo>
                    <a:pt x="21242" y="161"/>
                  </a:lnTo>
                  <a:cubicBezTo>
                    <a:pt x="21251" y="107"/>
                    <a:pt x="21260" y="54"/>
                    <a:pt x="212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60"/>
            <p:cNvSpPr/>
            <p:nvPr/>
          </p:nvSpPr>
          <p:spPr>
            <a:xfrm>
              <a:off x="4486525" y="3898450"/>
              <a:ext cx="485350" cy="4025"/>
            </a:xfrm>
            <a:custGeom>
              <a:avLst/>
              <a:gdLst/>
              <a:ahLst/>
              <a:cxnLst/>
              <a:rect l="l" t="t" r="r" b="b"/>
              <a:pathLst>
                <a:path w="19414" h="161" extrusionOk="0">
                  <a:moveTo>
                    <a:pt x="81" y="0"/>
                  </a:moveTo>
                  <a:cubicBezTo>
                    <a:pt x="37" y="0"/>
                    <a:pt x="1" y="36"/>
                    <a:pt x="1" y="81"/>
                  </a:cubicBezTo>
                  <a:cubicBezTo>
                    <a:pt x="1" y="125"/>
                    <a:pt x="37" y="161"/>
                    <a:pt x="81" y="161"/>
                  </a:cubicBezTo>
                  <a:lnTo>
                    <a:pt x="19395" y="161"/>
                  </a:lnTo>
                  <a:cubicBezTo>
                    <a:pt x="19395" y="107"/>
                    <a:pt x="19404" y="54"/>
                    <a:pt x="194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60"/>
            <p:cNvSpPr/>
            <p:nvPr/>
          </p:nvSpPr>
          <p:spPr>
            <a:xfrm>
              <a:off x="4433225" y="3937475"/>
              <a:ext cx="535975" cy="4025"/>
            </a:xfrm>
            <a:custGeom>
              <a:avLst/>
              <a:gdLst/>
              <a:ahLst/>
              <a:cxnLst/>
              <a:rect l="l" t="t" r="r" b="b"/>
              <a:pathLst>
                <a:path w="21439" h="161" extrusionOk="0">
                  <a:moveTo>
                    <a:pt x="81" y="0"/>
                  </a:moveTo>
                  <a:cubicBezTo>
                    <a:pt x="37" y="0"/>
                    <a:pt x="1" y="36"/>
                    <a:pt x="1" y="81"/>
                  </a:cubicBezTo>
                  <a:cubicBezTo>
                    <a:pt x="1" y="125"/>
                    <a:pt x="37" y="161"/>
                    <a:pt x="81" y="161"/>
                  </a:cubicBezTo>
                  <a:lnTo>
                    <a:pt x="21438" y="161"/>
                  </a:lnTo>
                  <a:cubicBezTo>
                    <a:pt x="21438" y="107"/>
                    <a:pt x="21438" y="54"/>
                    <a:pt x="21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60"/>
            <p:cNvSpPr/>
            <p:nvPr/>
          </p:nvSpPr>
          <p:spPr>
            <a:xfrm>
              <a:off x="4472475" y="3976500"/>
              <a:ext cx="499400" cy="4050"/>
            </a:xfrm>
            <a:custGeom>
              <a:avLst/>
              <a:gdLst/>
              <a:ahLst/>
              <a:cxnLst/>
              <a:rect l="l" t="t" r="r" b="b"/>
              <a:pathLst>
                <a:path w="19976" h="162" extrusionOk="0">
                  <a:moveTo>
                    <a:pt x="81" y="1"/>
                  </a:moveTo>
                  <a:cubicBezTo>
                    <a:pt x="37" y="1"/>
                    <a:pt x="1" y="36"/>
                    <a:pt x="1" y="81"/>
                  </a:cubicBezTo>
                  <a:cubicBezTo>
                    <a:pt x="1" y="125"/>
                    <a:pt x="37" y="161"/>
                    <a:pt x="81" y="161"/>
                  </a:cubicBezTo>
                  <a:lnTo>
                    <a:pt x="19975" y="161"/>
                  </a:lnTo>
                  <a:cubicBezTo>
                    <a:pt x="19966" y="108"/>
                    <a:pt x="19957" y="54"/>
                    <a:pt x="19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60"/>
            <p:cNvSpPr/>
            <p:nvPr/>
          </p:nvSpPr>
          <p:spPr>
            <a:xfrm>
              <a:off x="4447275" y="4015525"/>
              <a:ext cx="531950" cy="4050"/>
            </a:xfrm>
            <a:custGeom>
              <a:avLst/>
              <a:gdLst/>
              <a:ahLst/>
              <a:cxnLst/>
              <a:rect l="l" t="t" r="r" b="b"/>
              <a:pathLst>
                <a:path w="21278" h="162" extrusionOk="0">
                  <a:moveTo>
                    <a:pt x="90" y="1"/>
                  </a:moveTo>
                  <a:cubicBezTo>
                    <a:pt x="45" y="1"/>
                    <a:pt x="1" y="36"/>
                    <a:pt x="1" y="81"/>
                  </a:cubicBezTo>
                  <a:cubicBezTo>
                    <a:pt x="1" y="126"/>
                    <a:pt x="45" y="161"/>
                    <a:pt x="90" y="161"/>
                  </a:cubicBezTo>
                  <a:lnTo>
                    <a:pt x="21278" y="161"/>
                  </a:lnTo>
                  <a:cubicBezTo>
                    <a:pt x="21260" y="108"/>
                    <a:pt x="21251" y="54"/>
                    <a:pt x="212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60"/>
            <p:cNvSpPr/>
            <p:nvPr/>
          </p:nvSpPr>
          <p:spPr>
            <a:xfrm>
              <a:off x="4272650" y="4159600"/>
              <a:ext cx="531725" cy="4275"/>
            </a:xfrm>
            <a:custGeom>
              <a:avLst/>
              <a:gdLst/>
              <a:ahLst/>
              <a:cxnLst/>
              <a:rect l="l" t="t" r="r" b="b"/>
              <a:pathLst>
                <a:path w="21269" h="171" extrusionOk="0">
                  <a:moveTo>
                    <a:pt x="81" y="1"/>
                  </a:moveTo>
                  <a:cubicBezTo>
                    <a:pt x="36" y="1"/>
                    <a:pt x="1" y="45"/>
                    <a:pt x="1" y="90"/>
                  </a:cubicBezTo>
                  <a:cubicBezTo>
                    <a:pt x="1" y="126"/>
                    <a:pt x="36" y="170"/>
                    <a:pt x="81" y="170"/>
                  </a:cubicBezTo>
                  <a:lnTo>
                    <a:pt x="21233" y="170"/>
                  </a:lnTo>
                  <a:cubicBezTo>
                    <a:pt x="21242" y="117"/>
                    <a:pt x="21260" y="54"/>
                    <a:pt x="21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60"/>
            <p:cNvSpPr/>
            <p:nvPr/>
          </p:nvSpPr>
          <p:spPr>
            <a:xfrm>
              <a:off x="4311675" y="4198625"/>
              <a:ext cx="485350" cy="4275"/>
            </a:xfrm>
            <a:custGeom>
              <a:avLst/>
              <a:gdLst/>
              <a:ahLst/>
              <a:cxnLst/>
              <a:rect l="l" t="t" r="r" b="b"/>
              <a:pathLst>
                <a:path w="19414" h="171" extrusionOk="0">
                  <a:moveTo>
                    <a:pt x="81" y="1"/>
                  </a:moveTo>
                  <a:cubicBezTo>
                    <a:pt x="37" y="1"/>
                    <a:pt x="1" y="46"/>
                    <a:pt x="1" y="81"/>
                  </a:cubicBezTo>
                  <a:cubicBezTo>
                    <a:pt x="1" y="135"/>
                    <a:pt x="37" y="170"/>
                    <a:pt x="81" y="170"/>
                  </a:cubicBezTo>
                  <a:lnTo>
                    <a:pt x="19395" y="170"/>
                  </a:lnTo>
                  <a:cubicBezTo>
                    <a:pt x="19395" y="117"/>
                    <a:pt x="19404" y="63"/>
                    <a:pt x="19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60"/>
            <p:cNvSpPr/>
            <p:nvPr/>
          </p:nvSpPr>
          <p:spPr>
            <a:xfrm>
              <a:off x="4258375" y="4237675"/>
              <a:ext cx="535975" cy="4250"/>
            </a:xfrm>
            <a:custGeom>
              <a:avLst/>
              <a:gdLst/>
              <a:ahLst/>
              <a:cxnLst/>
              <a:rect l="l" t="t" r="r" b="b"/>
              <a:pathLst>
                <a:path w="21439" h="170" extrusionOk="0">
                  <a:moveTo>
                    <a:pt x="81" y="0"/>
                  </a:moveTo>
                  <a:cubicBezTo>
                    <a:pt x="36" y="0"/>
                    <a:pt x="1" y="45"/>
                    <a:pt x="1" y="80"/>
                  </a:cubicBezTo>
                  <a:cubicBezTo>
                    <a:pt x="1" y="134"/>
                    <a:pt x="36" y="170"/>
                    <a:pt x="81" y="170"/>
                  </a:cubicBezTo>
                  <a:lnTo>
                    <a:pt x="21438" y="170"/>
                  </a:lnTo>
                  <a:cubicBezTo>
                    <a:pt x="21438" y="116"/>
                    <a:pt x="21438" y="63"/>
                    <a:pt x="21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60"/>
            <p:cNvSpPr/>
            <p:nvPr/>
          </p:nvSpPr>
          <p:spPr>
            <a:xfrm>
              <a:off x="4297625" y="4276700"/>
              <a:ext cx="499400" cy="4250"/>
            </a:xfrm>
            <a:custGeom>
              <a:avLst/>
              <a:gdLst/>
              <a:ahLst/>
              <a:cxnLst/>
              <a:rect l="l" t="t" r="r" b="b"/>
              <a:pathLst>
                <a:path w="19976" h="170" extrusionOk="0">
                  <a:moveTo>
                    <a:pt x="81" y="0"/>
                  </a:moveTo>
                  <a:cubicBezTo>
                    <a:pt x="37" y="0"/>
                    <a:pt x="1" y="36"/>
                    <a:pt x="1" y="89"/>
                  </a:cubicBezTo>
                  <a:cubicBezTo>
                    <a:pt x="1" y="134"/>
                    <a:pt x="37" y="170"/>
                    <a:pt x="81" y="170"/>
                  </a:cubicBezTo>
                  <a:lnTo>
                    <a:pt x="19975" y="170"/>
                  </a:lnTo>
                  <a:cubicBezTo>
                    <a:pt x="19966" y="116"/>
                    <a:pt x="19957" y="63"/>
                    <a:pt x="199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60"/>
            <p:cNvSpPr/>
            <p:nvPr/>
          </p:nvSpPr>
          <p:spPr>
            <a:xfrm>
              <a:off x="4272650" y="4315725"/>
              <a:ext cx="531725" cy="4250"/>
            </a:xfrm>
            <a:custGeom>
              <a:avLst/>
              <a:gdLst/>
              <a:ahLst/>
              <a:cxnLst/>
              <a:rect l="l" t="t" r="r" b="b"/>
              <a:pathLst>
                <a:path w="21269" h="170" extrusionOk="0">
                  <a:moveTo>
                    <a:pt x="81" y="0"/>
                  </a:moveTo>
                  <a:cubicBezTo>
                    <a:pt x="36" y="0"/>
                    <a:pt x="1" y="36"/>
                    <a:pt x="1" y="90"/>
                  </a:cubicBezTo>
                  <a:cubicBezTo>
                    <a:pt x="1" y="134"/>
                    <a:pt x="36" y="170"/>
                    <a:pt x="81" y="170"/>
                  </a:cubicBezTo>
                  <a:lnTo>
                    <a:pt x="21268" y="170"/>
                  </a:lnTo>
                  <a:cubicBezTo>
                    <a:pt x="21260" y="116"/>
                    <a:pt x="21242" y="54"/>
                    <a:pt x="21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0" name="Google Shape;2400;p60"/>
          <p:cNvGrpSpPr/>
          <p:nvPr/>
        </p:nvGrpSpPr>
        <p:grpSpPr>
          <a:xfrm>
            <a:off x="1509754" y="1821730"/>
            <a:ext cx="1229293" cy="1452584"/>
            <a:chOff x="863067" y="1741055"/>
            <a:chExt cx="1229293" cy="1452584"/>
          </a:xfrm>
        </p:grpSpPr>
        <p:grpSp>
          <p:nvGrpSpPr>
            <p:cNvPr id="2401" name="Google Shape;2401;p60"/>
            <p:cNvGrpSpPr/>
            <p:nvPr/>
          </p:nvGrpSpPr>
          <p:grpSpPr>
            <a:xfrm>
              <a:off x="863067" y="2851657"/>
              <a:ext cx="1229293" cy="341982"/>
              <a:chOff x="850400" y="4222725"/>
              <a:chExt cx="1796950" cy="499900"/>
            </a:xfrm>
          </p:grpSpPr>
          <p:sp>
            <p:nvSpPr>
              <p:cNvPr id="2402" name="Google Shape;2402;p60"/>
              <p:cNvSpPr/>
              <p:nvPr/>
            </p:nvSpPr>
            <p:spPr>
              <a:xfrm>
                <a:off x="850400" y="4222725"/>
                <a:ext cx="1796950" cy="499900"/>
              </a:xfrm>
              <a:custGeom>
                <a:avLst/>
                <a:gdLst/>
                <a:ahLst/>
                <a:cxnLst/>
                <a:rect l="l" t="t" r="r" b="b"/>
                <a:pathLst>
                  <a:path w="71878" h="19996" extrusionOk="0">
                    <a:moveTo>
                      <a:pt x="1005" y="0"/>
                    </a:moveTo>
                    <a:cubicBezTo>
                      <a:pt x="457" y="0"/>
                      <a:pt x="1" y="457"/>
                      <a:pt x="1" y="1005"/>
                    </a:cubicBezTo>
                    <a:cubicBezTo>
                      <a:pt x="1" y="1575"/>
                      <a:pt x="457" y="2009"/>
                      <a:pt x="1005" y="2009"/>
                    </a:cubicBezTo>
                    <a:lnTo>
                      <a:pt x="1028" y="2009"/>
                    </a:lnTo>
                    <a:lnTo>
                      <a:pt x="1028" y="17987"/>
                    </a:lnTo>
                    <a:lnTo>
                      <a:pt x="1005" y="17987"/>
                    </a:lnTo>
                    <a:cubicBezTo>
                      <a:pt x="457" y="17987"/>
                      <a:pt x="1" y="18420"/>
                      <a:pt x="1" y="18991"/>
                    </a:cubicBezTo>
                    <a:cubicBezTo>
                      <a:pt x="1" y="19539"/>
                      <a:pt x="457" y="19995"/>
                      <a:pt x="1005" y="19995"/>
                    </a:cubicBezTo>
                    <a:lnTo>
                      <a:pt x="61880" y="19995"/>
                    </a:lnTo>
                    <a:cubicBezTo>
                      <a:pt x="67404" y="19995"/>
                      <a:pt x="71877" y="15522"/>
                      <a:pt x="71877" y="9998"/>
                    </a:cubicBezTo>
                    <a:cubicBezTo>
                      <a:pt x="71877" y="4474"/>
                      <a:pt x="67404" y="0"/>
                      <a:pt x="618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60"/>
              <p:cNvSpPr/>
              <p:nvPr/>
            </p:nvSpPr>
            <p:spPr>
              <a:xfrm>
                <a:off x="850975" y="4252400"/>
                <a:ext cx="1743300" cy="440550"/>
              </a:xfrm>
              <a:custGeom>
                <a:avLst/>
                <a:gdLst/>
                <a:ahLst/>
                <a:cxnLst/>
                <a:rect l="l" t="t" r="r" b="b"/>
                <a:pathLst>
                  <a:path w="69732" h="17622" extrusionOk="0">
                    <a:moveTo>
                      <a:pt x="0" y="0"/>
                    </a:moveTo>
                    <a:cubicBezTo>
                      <a:pt x="92" y="480"/>
                      <a:pt x="503" y="822"/>
                      <a:pt x="982" y="822"/>
                    </a:cubicBezTo>
                    <a:lnTo>
                      <a:pt x="1005" y="822"/>
                    </a:lnTo>
                    <a:lnTo>
                      <a:pt x="1005" y="16800"/>
                    </a:lnTo>
                    <a:lnTo>
                      <a:pt x="982" y="16800"/>
                    </a:lnTo>
                    <a:cubicBezTo>
                      <a:pt x="503" y="16800"/>
                      <a:pt x="92" y="17142"/>
                      <a:pt x="0" y="17621"/>
                    </a:cubicBezTo>
                    <a:lnTo>
                      <a:pt x="60921" y="17621"/>
                    </a:lnTo>
                    <a:cubicBezTo>
                      <a:pt x="65783" y="17621"/>
                      <a:pt x="69732" y="13673"/>
                      <a:pt x="69732" y="8811"/>
                    </a:cubicBezTo>
                    <a:cubicBezTo>
                      <a:pt x="69732" y="3949"/>
                      <a:pt x="65783" y="0"/>
                      <a:pt x="609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60"/>
              <p:cNvSpPr/>
              <p:nvPr/>
            </p:nvSpPr>
            <p:spPr>
              <a:xfrm>
                <a:off x="876075" y="4272950"/>
                <a:ext cx="1692525" cy="399450"/>
              </a:xfrm>
              <a:custGeom>
                <a:avLst/>
                <a:gdLst/>
                <a:ahLst/>
                <a:cxnLst/>
                <a:rect l="l" t="t" r="r" b="b"/>
                <a:pathLst>
                  <a:path w="67701" h="15978" extrusionOk="0">
                    <a:moveTo>
                      <a:pt x="1" y="0"/>
                    </a:moveTo>
                    <a:lnTo>
                      <a:pt x="1" y="15978"/>
                    </a:lnTo>
                    <a:lnTo>
                      <a:pt x="59712" y="15978"/>
                    </a:lnTo>
                    <a:cubicBezTo>
                      <a:pt x="64117" y="15978"/>
                      <a:pt x="67701" y="12394"/>
                      <a:pt x="67701" y="7989"/>
                    </a:cubicBezTo>
                    <a:cubicBezTo>
                      <a:pt x="67701" y="3584"/>
                      <a:pt x="64117" y="0"/>
                      <a:pt x="597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60"/>
              <p:cNvSpPr/>
              <p:nvPr/>
            </p:nvSpPr>
            <p:spPr>
              <a:xfrm>
                <a:off x="876075" y="4301475"/>
                <a:ext cx="1608075" cy="8000"/>
              </a:xfrm>
              <a:custGeom>
                <a:avLst/>
                <a:gdLst/>
                <a:ahLst/>
                <a:cxnLst/>
                <a:rect l="l" t="t" r="r" b="b"/>
                <a:pathLst>
                  <a:path w="64323" h="320" extrusionOk="0">
                    <a:moveTo>
                      <a:pt x="1" y="0"/>
                    </a:moveTo>
                    <a:lnTo>
                      <a:pt x="1" y="320"/>
                    </a:lnTo>
                    <a:lnTo>
                      <a:pt x="64322" y="320"/>
                    </a:lnTo>
                    <a:cubicBezTo>
                      <a:pt x="64140" y="206"/>
                      <a:pt x="63980" y="92"/>
                      <a:pt x="63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60"/>
              <p:cNvSpPr/>
              <p:nvPr/>
            </p:nvSpPr>
            <p:spPr>
              <a:xfrm>
                <a:off x="876075" y="4343125"/>
                <a:ext cx="1651450" cy="8575"/>
              </a:xfrm>
              <a:custGeom>
                <a:avLst/>
                <a:gdLst/>
                <a:ahLst/>
                <a:cxnLst/>
                <a:rect l="l" t="t" r="r" b="b"/>
                <a:pathLst>
                  <a:path w="66058" h="343" extrusionOk="0">
                    <a:moveTo>
                      <a:pt x="1" y="1"/>
                    </a:moveTo>
                    <a:lnTo>
                      <a:pt x="1" y="343"/>
                    </a:lnTo>
                    <a:lnTo>
                      <a:pt x="66057" y="343"/>
                    </a:lnTo>
                    <a:cubicBezTo>
                      <a:pt x="65966" y="229"/>
                      <a:pt x="65875" y="115"/>
                      <a:pt x="657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60"/>
              <p:cNvSpPr/>
              <p:nvPr/>
            </p:nvSpPr>
            <p:spPr>
              <a:xfrm>
                <a:off x="876075" y="4384775"/>
                <a:ext cx="1675975" cy="8600"/>
              </a:xfrm>
              <a:custGeom>
                <a:avLst/>
                <a:gdLst/>
                <a:ahLst/>
                <a:cxnLst/>
                <a:rect l="l" t="t" r="r" b="b"/>
                <a:pathLst>
                  <a:path w="67039" h="344" extrusionOk="0">
                    <a:moveTo>
                      <a:pt x="1" y="1"/>
                    </a:moveTo>
                    <a:lnTo>
                      <a:pt x="1" y="343"/>
                    </a:lnTo>
                    <a:lnTo>
                      <a:pt x="67039" y="343"/>
                    </a:lnTo>
                    <a:cubicBezTo>
                      <a:pt x="66993" y="229"/>
                      <a:pt x="66924" y="115"/>
                      <a:pt x="668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60"/>
              <p:cNvSpPr/>
              <p:nvPr/>
            </p:nvSpPr>
            <p:spPr>
              <a:xfrm>
                <a:off x="876075" y="4426450"/>
                <a:ext cx="1688525" cy="8575"/>
              </a:xfrm>
              <a:custGeom>
                <a:avLst/>
                <a:gdLst/>
                <a:ahLst/>
                <a:cxnLst/>
                <a:rect l="l" t="t" r="r" b="b"/>
                <a:pathLst>
                  <a:path w="67541" h="343" extrusionOk="0">
                    <a:moveTo>
                      <a:pt x="1" y="0"/>
                    </a:moveTo>
                    <a:lnTo>
                      <a:pt x="1" y="342"/>
                    </a:lnTo>
                    <a:lnTo>
                      <a:pt x="67541" y="342"/>
                    </a:lnTo>
                    <a:cubicBezTo>
                      <a:pt x="67518" y="228"/>
                      <a:pt x="67495" y="114"/>
                      <a:pt x="674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60"/>
              <p:cNvSpPr/>
              <p:nvPr/>
            </p:nvSpPr>
            <p:spPr>
              <a:xfrm>
                <a:off x="876075" y="4468675"/>
                <a:ext cx="1692525" cy="8000"/>
              </a:xfrm>
              <a:custGeom>
                <a:avLst/>
                <a:gdLst/>
                <a:ahLst/>
                <a:cxnLst/>
                <a:rect l="l" t="t" r="r" b="b"/>
                <a:pathLst>
                  <a:path w="67701" h="320" extrusionOk="0">
                    <a:moveTo>
                      <a:pt x="1" y="0"/>
                    </a:moveTo>
                    <a:lnTo>
                      <a:pt x="1" y="320"/>
                    </a:lnTo>
                    <a:lnTo>
                      <a:pt x="67678" y="320"/>
                    </a:lnTo>
                    <a:cubicBezTo>
                      <a:pt x="67678" y="274"/>
                      <a:pt x="67701" y="206"/>
                      <a:pt x="67701" y="160"/>
                    </a:cubicBezTo>
                    <a:cubicBezTo>
                      <a:pt x="67701" y="91"/>
                      <a:pt x="67678" y="46"/>
                      <a:pt x="676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60"/>
              <p:cNvSpPr/>
              <p:nvPr/>
            </p:nvSpPr>
            <p:spPr>
              <a:xfrm>
                <a:off x="876075" y="4510325"/>
                <a:ext cx="1688525" cy="8575"/>
              </a:xfrm>
              <a:custGeom>
                <a:avLst/>
                <a:gdLst/>
                <a:ahLst/>
                <a:cxnLst/>
                <a:rect l="l" t="t" r="r" b="b"/>
                <a:pathLst>
                  <a:path w="67541" h="343" extrusionOk="0">
                    <a:moveTo>
                      <a:pt x="1" y="0"/>
                    </a:moveTo>
                    <a:lnTo>
                      <a:pt x="1" y="343"/>
                    </a:lnTo>
                    <a:lnTo>
                      <a:pt x="67472" y="343"/>
                    </a:lnTo>
                    <a:cubicBezTo>
                      <a:pt x="67495" y="229"/>
                      <a:pt x="67518" y="115"/>
                      <a:pt x="675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0"/>
              <p:cNvSpPr/>
              <p:nvPr/>
            </p:nvSpPr>
            <p:spPr>
              <a:xfrm>
                <a:off x="876075" y="4551975"/>
                <a:ext cx="1675975" cy="8575"/>
              </a:xfrm>
              <a:custGeom>
                <a:avLst/>
                <a:gdLst/>
                <a:ahLst/>
                <a:cxnLst/>
                <a:rect l="l" t="t" r="r" b="b"/>
                <a:pathLst>
                  <a:path w="67039" h="343" extrusionOk="0">
                    <a:moveTo>
                      <a:pt x="1" y="1"/>
                    </a:moveTo>
                    <a:lnTo>
                      <a:pt x="1" y="343"/>
                    </a:lnTo>
                    <a:lnTo>
                      <a:pt x="66879" y="343"/>
                    </a:lnTo>
                    <a:cubicBezTo>
                      <a:pt x="66924" y="229"/>
                      <a:pt x="66993" y="115"/>
                      <a:pt x="67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0"/>
              <p:cNvSpPr/>
              <p:nvPr/>
            </p:nvSpPr>
            <p:spPr>
              <a:xfrm>
                <a:off x="876075" y="4593625"/>
                <a:ext cx="1651450" cy="8600"/>
              </a:xfrm>
              <a:custGeom>
                <a:avLst/>
                <a:gdLst/>
                <a:ahLst/>
                <a:cxnLst/>
                <a:rect l="l" t="t" r="r" b="b"/>
                <a:pathLst>
                  <a:path w="66058" h="344" extrusionOk="0">
                    <a:moveTo>
                      <a:pt x="1" y="1"/>
                    </a:moveTo>
                    <a:lnTo>
                      <a:pt x="1" y="343"/>
                    </a:lnTo>
                    <a:lnTo>
                      <a:pt x="65783" y="343"/>
                    </a:lnTo>
                    <a:cubicBezTo>
                      <a:pt x="65875" y="229"/>
                      <a:pt x="65966" y="115"/>
                      <a:pt x="66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0"/>
              <p:cNvSpPr/>
              <p:nvPr/>
            </p:nvSpPr>
            <p:spPr>
              <a:xfrm>
                <a:off x="876075" y="4635300"/>
                <a:ext cx="1608075" cy="8575"/>
              </a:xfrm>
              <a:custGeom>
                <a:avLst/>
                <a:gdLst/>
                <a:ahLst/>
                <a:cxnLst/>
                <a:rect l="l" t="t" r="r" b="b"/>
                <a:pathLst>
                  <a:path w="64323" h="343" extrusionOk="0">
                    <a:moveTo>
                      <a:pt x="1" y="0"/>
                    </a:moveTo>
                    <a:lnTo>
                      <a:pt x="1" y="342"/>
                    </a:lnTo>
                    <a:lnTo>
                      <a:pt x="63797" y="342"/>
                    </a:lnTo>
                    <a:cubicBezTo>
                      <a:pt x="63980" y="251"/>
                      <a:pt x="64140" y="137"/>
                      <a:pt x="64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60"/>
              <p:cNvSpPr/>
              <p:nvPr/>
            </p:nvSpPr>
            <p:spPr>
              <a:xfrm>
                <a:off x="2189100" y="4435000"/>
                <a:ext cx="205450" cy="279050"/>
              </a:xfrm>
              <a:custGeom>
                <a:avLst/>
                <a:gdLst/>
                <a:ahLst/>
                <a:cxnLst/>
                <a:rect l="l" t="t" r="r" b="b"/>
                <a:pathLst>
                  <a:path w="8218" h="11162" extrusionOk="0">
                    <a:moveTo>
                      <a:pt x="1" y="0"/>
                    </a:moveTo>
                    <a:lnTo>
                      <a:pt x="1" y="11162"/>
                    </a:lnTo>
                    <a:lnTo>
                      <a:pt x="4109" y="9222"/>
                    </a:lnTo>
                    <a:lnTo>
                      <a:pt x="8218" y="11162"/>
                    </a:lnTo>
                    <a:lnTo>
                      <a:pt x="82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60"/>
              <p:cNvSpPr/>
              <p:nvPr/>
            </p:nvSpPr>
            <p:spPr>
              <a:xfrm>
                <a:off x="2189100" y="4435000"/>
                <a:ext cx="205450" cy="279050"/>
              </a:xfrm>
              <a:custGeom>
                <a:avLst/>
                <a:gdLst/>
                <a:ahLst/>
                <a:cxnLst/>
                <a:rect l="l" t="t" r="r" b="b"/>
                <a:pathLst>
                  <a:path w="8218" h="11162" extrusionOk="0">
                    <a:moveTo>
                      <a:pt x="1" y="0"/>
                    </a:moveTo>
                    <a:lnTo>
                      <a:pt x="8218" y="11162"/>
                    </a:lnTo>
                    <a:lnTo>
                      <a:pt x="82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6" name="Google Shape;2416;p60"/>
            <p:cNvGrpSpPr/>
            <p:nvPr/>
          </p:nvGrpSpPr>
          <p:grpSpPr>
            <a:xfrm>
              <a:off x="950512" y="1741055"/>
              <a:ext cx="541841" cy="1110619"/>
              <a:chOff x="978225" y="2599275"/>
              <a:chExt cx="792050" cy="1623475"/>
            </a:xfrm>
          </p:grpSpPr>
          <p:sp>
            <p:nvSpPr>
              <p:cNvPr id="2417" name="Google Shape;2417;p60"/>
              <p:cNvSpPr/>
              <p:nvPr/>
            </p:nvSpPr>
            <p:spPr>
              <a:xfrm>
                <a:off x="1042700" y="2702000"/>
                <a:ext cx="663675" cy="1413475"/>
              </a:xfrm>
              <a:custGeom>
                <a:avLst/>
                <a:gdLst/>
                <a:ahLst/>
                <a:cxnLst/>
                <a:rect l="l" t="t" r="r" b="b"/>
                <a:pathLst>
                  <a:path w="26547" h="56539" extrusionOk="0">
                    <a:moveTo>
                      <a:pt x="1" y="0"/>
                    </a:moveTo>
                    <a:lnTo>
                      <a:pt x="1" y="17781"/>
                    </a:lnTo>
                    <a:cubicBezTo>
                      <a:pt x="1" y="22483"/>
                      <a:pt x="3813" y="26295"/>
                      <a:pt x="8515" y="26295"/>
                    </a:cubicBezTo>
                    <a:lnTo>
                      <a:pt x="8560" y="26295"/>
                    </a:lnTo>
                    <a:lnTo>
                      <a:pt x="8560" y="30244"/>
                    </a:lnTo>
                    <a:lnTo>
                      <a:pt x="8515" y="30244"/>
                    </a:lnTo>
                    <a:cubicBezTo>
                      <a:pt x="3813" y="30244"/>
                      <a:pt x="1" y="34055"/>
                      <a:pt x="1" y="38757"/>
                    </a:cubicBezTo>
                    <a:lnTo>
                      <a:pt x="1" y="56538"/>
                    </a:lnTo>
                    <a:lnTo>
                      <a:pt x="26547" y="56538"/>
                    </a:lnTo>
                    <a:lnTo>
                      <a:pt x="26547" y="38757"/>
                    </a:lnTo>
                    <a:cubicBezTo>
                      <a:pt x="26547" y="34055"/>
                      <a:pt x="22735" y="30244"/>
                      <a:pt x="18033" y="30244"/>
                    </a:cubicBezTo>
                    <a:lnTo>
                      <a:pt x="17987" y="30244"/>
                    </a:lnTo>
                    <a:lnTo>
                      <a:pt x="17987" y="26295"/>
                    </a:lnTo>
                    <a:lnTo>
                      <a:pt x="18033" y="26295"/>
                    </a:lnTo>
                    <a:cubicBezTo>
                      <a:pt x="22735" y="26295"/>
                      <a:pt x="26547" y="22483"/>
                      <a:pt x="26547" y="17781"/>
                    </a:cubicBezTo>
                    <a:lnTo>
                      <a:pt x="265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0"/>
              <p:cNvSpPr/>
              <p:nvPr/>
            </p:nvSpPr>
            <p:spPr>
              <a:xfrm>
                <a:off x="1071225" y="2695725"/>
                <a:ext cx="606625" cy="1424300"/>
              </a:xfrm>
              <a:custGeom>
                <a:avLst/>
                <a:gdLst/>
                <a:ahLst/>
                <a:cxnLst/>
                <a:rect l="l" t="t" r="r" b="b"/>
                <a:pathLst>
                  <a:path w="24265" h="56972" extrusionOk="0">
                    <a:moveTo>
                      <a:pt x="1" y="0"/>
                    </a:moveTo>
                    <a:lnTo>
                      <a:pt x="1" y="18032"/>
                    </a:lnTo>
                    <a:cubicBezTo>
                      <a:pt x="1" y="22095"/>
                      <a:pt x="3288" y="25405"/>
                      <a:pt x="7374" y="25405"/>
                    </a:cubicBezTo>
                    <a:lnTo>
                      <a:pt x="7419" y="25405"/>
                    </a:lnTo>
                    <a:cubicBezTo>
                      <a:pt x="8035" y="25405"/>
                      <a:pt x="8538" y="25930"/>
                      <a:pt x="8538" y="26546"/>
                    </a:cubicBezTo>
                    <a:lnTo>
                      <a:pt x="8538" y="30495"/>
                    </a:lnTo>
                    <a:cubicBezTo>
                      <a:pt x="8538" y="31111"/>
                      <a:pt x="8035" y="31636"/>
                      <a:pt x="7419" y="31636"/>
                    </a:cubicBezTo>
                    <a:lnTo>
                      <a:pt x="7374" y="31636"/>
                    </a:lnTo>
                    <a:cubicBezTo>
                      <a:pt x="3288" y="31636"/>
                      <a:pt x="1" y="34946"/>
                      <a:pt x="1" y="39008"/>
                    </a:cubicBezTo>
                    <a:lnTo>
                      <a:pt x="1" y="56972"/>
                    </a:lnTo>
                    <a:lnTo>
                      <a:pt x="24264" y="56972"/>
                    </a:lnTo>
                    <a:lnTo>
                      <a:pt x="24264" y="39008"/>
                    </a:lnTo>
                    <a:cubicBezTo>
                      <a:pt x="24264" y="34946"/>
                      <a:pt x="20955" y="31636"/>
                      <a:pt x="16892" y="31636"/>
                    </a:cubicBezTo>
                    <a:lnTo>
                      <a:pt x="16846" y="31636"/>
                    </a:lnTo>
                    <a:cubicBezTo>
                      <a:pt x="16207" y="31636"/>
                      <a:pt x="15705" y="31111"/>
                      <a:pt x="15705" y="30495"/>
                    </a:cubicBezTo>
                    <a:lnTo>
                      <a:pt x="15705" y="26546"/>
                    </a:lnTo>
                    <a:cubicBezTo>
                      <a:pt x="15705" y="25930"/>
                      <a:pt x="16207" y="25405"/>
                      <a:pt x="16846" y="25405"/>
                    </a:cubicBezTo>
                    <a:lnTo>
                      <a:pt x="16892" y="25405"/>
                    </a:lnTo>
                    <a:cubicBezTo>
                      <a:pt x="20955" y="25405"/>
                      <a:pt x="24264" y="22095"/>
                      <a:pt x="24264" y="18032"/>
                    </a:cubicBezTo>
                    <a:lnTo>
                      <a:pt x="242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0"/>
              <p:cNvSpPr/>
              <p:nvPr/>
            </p:nvSpPr>
            <p:spPr>
              <a:xfrm>
                <a:off x="1084925" y="2986725"/>
                <a:ext cx="578650" cy="1086525"/>
              </a:xfrm>
              <a:custGeom>
                <a:avLst/>
                <a:gdLst/>
                <a:ahLst/>
                <a:cxnLst/>
                <a:rect l="l" t="t" r="r" b="b"/>
                <a:pathLst>
                  <a:path w="23146" h="43461" extrusionOk="0">
                    <a:moveTo>
                      <a:pt x="1" y="1"/>
                    </a:moveTo>
                    <a:lnTo>
                      <a:pt x="1" y="6392"/>
                    </a:lnTo>
                    <a:cubicBezTo>
                      <a:pt x="1" y="10158"/>
                      <a:pt x="3059" y="13217"/>
                      <a:pt x="6826" y="13217"/>
                    </a:cubicBezTo>
                    <a:lnTo>
                      <a:pt x="6871" y="13217"/>
                    </a:lnTo>
                    <a:cubicBezTo>
                      <a:pt x="7807" y="13217"/>
                      <a:pt x="8560" y="13970"/>
                      <a:pt x="8560" y="14906"/>
                    </a:cubicBezTo>
                    <a:lnTo>
                      <a:pt x="8560" y="21228"/>
                    </a:lnTo>
                    <a:cubicBezTo>
                      <a:pt x="8560" y="22164"/>
                      <a:pt x="1" y="27483"/>
                      <a:pt x="1" y="31249"/>
                    </a:cubicBezTo>
                    <a:lnTo>
                      <a:pt x="1" y="43460"/>
                    </a:lnTo>
                    <a:lnTo>
                      <a:pt x="23146" y="43460"/>
                    </a:lnTo>
                    <a:lnTo>
                      <a:pt x="23146" y="31249"/>
                    </a:lnTo>
                    <a:cubicBezTo>
                      <a:pt x="23146" y="27483"/>
                      <a:pt x="14586" y="22164"/>
                      <a:pt x="14586" y="21228"/>
                    </a:cubicBezTo>
                    <a:lnTo>
                      <a:pt x="14586" y="14906"/>
                    </a:lnTo>
                    <a:cubicBezTo>
                      <a:pt x="14586" y="13970"/>
                      <a:pt x="15362" y="13217"/>
                      <a:pt x="16298" y="13217"/>
                    </a:cubicBezTo>
                    <a:lnTo>
                      <a:pt x="16344" y="13217"/>
                    </a:lnTo>
                    <a:cubicBezTo>
                      <a:pt x="20087" y="13217"/>
                      <a:pt x="23146" y="10158"/>
                      <a:pt x="23146" y="6392"/>
                    </a:cubicBezTo>
                    <a:lnTo>
                      <a:pt x="23146" y="255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0"/>
              <p:cNvSpPr/>
              <p:nvPr/>
            </p:nvSpPr>
            <p:spPr>
              <a:xfrm>
                <a:off x="1083225" y="2974750"/>
                <a:ext cx="582075" cy="88225"/>
              </a:xfrm>
              <a:custGeom>
                <a:avLst/>
                <a:gdLst/>
                <a:ahLst/>
                <a:cxnLst/>
                <a:rect l="l" t="t" r="r" b="b"/>
                <a:pathLst>
                  <a:path w="23283" h="3529" extrusionOk="0">
                    <a:moveTo>
                      <a:pt x="3352" y="0"/>
                    </a:moveTo>
                    <a:cubicBezTo>
                      <a:pt x="1357" y="0"/>
                      <a:pt x="113" y="160"/>
                      <a:pt x="69" y="480"/>
                    </a:cubicBezTo>
                    <a:cubicBezTo>
                      <a:pt x="0" y="1142"/>
                      <a:pt x="5113" y="2260"/>
                      <a:pt x="11504" y="2968"/>
                    </a:cubicBezTo>
                    <a:cubicBezTo>
                      <a:pt x="14859" y="3339"/>
                      <a:pt x="17900" y="3528"/>
                      <a:pt x="20042" y="3528"/>
                    </a:cubicBezTo>
                    <a:cubicBezTo>
                      <a:pt x="21979" y="3528"/>
                      <a:pt x="23181" y="3374"/>
                      <a:pt x="23214" y="3059"/>
                    </a:cubicBezTo>
                    <a:cubicBezTo>
                      <a:pt x="23282" y="2374"/>
                      <a:pt x="18169" y="1256"/>
                      <a:pt x="11778" y="548"/>
                    </a:cubicBezTo>
                    <a:cubicBezTo>
                      <a:pt x="8476" y="183"/>
                      <a:pt x="5485" y="0"/>
                      <a:pt x="33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0"/>
              <p:cNvSpPr/>
              <p:nvPr/>
            </p:nvSpPr>
            <p:spPr>
              <a:xfrm>
                <a:off x="1084925" y="3013550"/>
                <a:ext cx="578650" cy="1059700"/>
              </a:xfrm>
              <a:custGeom>
                <a:avLst/>
                <a:gdLst/>
                <a:ahLst/>
                <a:cxnLst/>
                <a:rect l="l" t="t" r="r" b="b"/>
                <a:pathLst>
                  <a:path w="23146" h="42388" extrusionOk="0">
                    <a:moveTo>
                      <a:pt x="1" y="1"/>
                    </a:moveTo>
                    <a:lnTo>
                      <a:pt x="1" y="5319"/>
                    </a:lnTo>
                    <a:cubicBezTo>
                      <a:pt x="1" y="9085"/>
                      <a:pt x="3059" y="12144"/>
                      <a:pt x="6826" y="12144"/>
                    </a:cubicBezTo>
                    <a:lnTo>
                      <a:pt x="6871" y="12144"/>
                    </a:lnTo>
                    <a:cubicBezTo>
                      <a:pt x="7807" y="12144"/>
                      <a:pt x="8560" y="12897"/>
                      <a:pt x="8560" y="13833"/>
                    </a:cubicBezTo>
                    <a:lnTo>
                      <a:pt x="8560" y="20155"/>
                    </a:lnTo>
                    <a:cubicBezTo>
                      <a:pt x="8560" y="21091"/>
                      <a:pt x="1" y="26410"/>
                      <a:pt x="1" y="30176"/>
                    </a:cubicBezTo>
                    <a:lnTo>
                      <a:pt x="1" y="42387"/>
                    </a:lnTo>
                    <a:lnTo>
                      <a:pt x="23146" y="42387"/>
                    </a:lnTo>
                    <a:lnTo>
                      <a:pt x="23146" y="38826"/>
                    </a:lnTo>
                    <a:cubicBezTo>
                      <a:pt x="20315" y="38096"/>
                      <a:pt x="17804" y="36339"/>
                      <a:pt x="15705" y="34102"/>
                    </a:cubicBezTo>
                    <a:cubicBezTo>
                      <a:pt x="12304" y="30518"/>
                      <a:pt x="11185" y="26273"/>
                      <a:pt x="11276" y="21434"/>
                    </a:cubicBezTo>
                    <a:cubicBezTo>
                      <a:pt x="11368" y="17941"/>
                      <a:pt x="12555" y="12760"/>
                      <a:pt x="10843" y="9542"/>
                    </a:cubicBezTo>
                    <a:cubicBezTo>
                      <a:pt x="9587" y="7328"/>
                      <a:pt x="6004" y="7259"/>
                      <a:pt x="4064" y="5890"/>
                    </a:cubicBezTo>
                    <a:cubicBezTo>
                      <a:pt x="1895" y="4429"/>
                      <a:pt x="731" y="232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0"/>
              <p:cNvSpPr/>
              <p:nvPr/>
            </p:nvSpPr>
            <p:spPr>
              <a:xfrm>
                <a:off x="1042709" y="2701994"/>
                <a:ext cx="663675" cy="1413475"/>
              </a:xfrm>
              <a:custGeom>
                <a:avLst/>
                <a:gdLst/>
                <a:ahLst/>
                <a:cxnLst/>
                <a:rect l="l" t="t" r="r" b="b"/>
                <a:pathLst>
                  <a:path w="26547" h="56539" extrusionOk="0">
                    <a:moveTo>
                      <a:pt x="1" y="0"/>
                    </a:moveTo>
                    <a:lnTo>
                      <a:pt x="1" y="17781"/>
                    </a:lnTo>
                    <a:cubicBezTo>
                      <a:pt x="1" y="22483"/>
                      <a:pt x="3813" y="26295"/>
                      <a:pt x="8515" y="26295"/>
                    </a:cubicBezTo>
                    <a:lnTo>
                      <a:pt x="8560" y="26295"/>
                    </a:lnTo>
                    <a:lnTo>
                      <a:pt x="8560" y="30244"/>
                    </a:lnTo>
                    <a:lnTo>
                      <a:pt x="8515" y="30244"/>
                    </a:lnTo>
                    <a:cubicBezTo>
                      <a:pt x="3813" y="30244"/>
                      <a:pt x="1" y="34055"/>
                      <a:pt x="1" y="38757"/>
                    </a:cubicBezTo>
                    <a:lnTo>
                      <a:pt x="1" y="56538"/>
                    </a:lnTo>
                    <a:lnTo>
                      <a:pt x="26547" y="56538"/>
                    </a:lnTo>
                    <a:lnTo>
                      <a:pt x="1142" y="0"/>
                    </a:lnTo>
                    <a:close/>
                  </a:path>
                </a:pathLst>
              </a:custGeom>
              <a:solidFill>
                <a:schemeClr val="dk2">
                  <a:alpha val="28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0"/>
              <p:cNvSpPr/>
              <p:nvPr/>
            </p:nvSpPr>
            <p:spPr>
              <a:xfrm>
                <a:off x="1022150" y="4102325"/>
                <a:ext cx="704200" cy="17700"/>
              </a:xfrm>
              <a:custGeom>
                <a:avLst/>
                <a:gdLst/>
                <a:ahLst/>
                <a:cxnLst/>
                <a:rect l="l" t="t" r="r" b="b"/>
                <a:pathLst>
                  <a:path w="28168" h="708" extrusionOk="0">
                    <a:moveTo>
                      <a:pt x="343" y="0"/>
                    </a:moveTo>
                    <a:cubicBezTo>
                      <a:pt x="161" y="0"/>
                      <a:pt x="1" y="160"/>
                      <a:pt x="1" y="366"/>
                    </a:cubicBezTo>
                    <a:cubicBezTo>
                      <a:pt x="1" y="548"/>
                      <a:pt x="161" y="708"/>
                      <a:pt x="343" y="708"/>
                    </a:cubicBezTo>
                    <a:lnTo>
                      <a:pt x="27825" y="708"/>
                    </a:lnTo>
                    <a:cubicBezTo>
                      <a:pt x="28008" y="708"/>
                      <a:pt x="28167" y="548"/>
                      <a:pt x="28167" y="366"/>
                    </a:cubicBezTo>
                    <a:cubicBezTo>
                      <a:pt x="28167" y="160"/>
                      <a:pt x="28008" y="0"/>
                      <a:pt x="278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0"/>
              <p:cNvSpPr/>
              <p:nvPr/>
            </p:nvSpPr>
            <p:spPr>
              <a:xfrm>
                <a:off x="1022725" y="2702000"/>
                <a:ext cx="700200" cy="17125"/>
              </a:xfrm>
              <a:custGeom>
                <a:avLst/>
                <a:gdLst/>
                <a:ahLst/>
                <a:cxnLst/>
                <a:rect l="l" t="t" r="r" b="b"/>
                <a:pathLst>
                  <a:path w="28008" h="685" extrusionOk="0">
                    <a:moveTo>
                      <a:pt x="343" y="0"/>
                    </a:moveTo>
                    <a:cubicBezTo>
                      <a:pt x="161" y="0"/>
                      <a:pt x="1" y="160"/>
                      <a:pt x="1" y="342"/>
                    </a:cubicBezTo>
                    <a:cubicBezTo>
                      <a:pt x="1" y="525"/>
                      <a:pt x="161" y="685"/>
                      <a:pt x="343" y="685"/>
                    </a:cubicBezTo>
                    <a:lnTo>
                      <a:pt x="27665" y="685"/>
                    </a:lnTo>
                    <a:cubicBezTo>
                      <a:pt x="27848" y="685"/>
                      <a:pt x="28007" y="525"/>
                      <a:pt x="28007" y="342"/>
                    </a:cubicBezTo>
                    <a:cubicBezTo>
                      <a:pt x="28007" y="160"/>
                      <a:pt x="27848" y="0"/>
                      <a:pt x="27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0"/>
              <p:cNvSpPr/>
              <p:nvPr/>
            </p:nvSpPr>
            <p:spPr>
              <a:xfrm>
                <a:off x="978225" y="4117725"/>
                <a:ext cx="792050" cy="105025"/>
              </a:xfrm>
              <a:custGeom>
                <a:avLst/>
                <a:gdLst/>
                <a:ahLst/>
                <a:cxnLst/>
                <a:rect l="l" t="t" r="r" b="b"/>
                <a:pathLst>
                  <a:path w="31682" h="4201" extrusionOk="0">
                    <a:moveTo>
                      <a:pt x="2100" y="1"/>
                    </a:moveTo>
                    <a:cubicBezTo>
                      <a:pt x="936" y="1"/>
                      <a:pt x="0" y="936"/>
                      <a:pt x="0" y="2101"/>
                    </a:cubicBezTo>
                    <a:cubicBezTo>
                      <a:pt x="0" y="3265"/>
                      <a:pt x="936" y="4200"/>
                      <a:pt x="2100" y="4200"/>
                    </a:cubicBezTo>
                    <a:lnTo>
                      <a:pt x="29582" y="4200"/>
                    </a:lnTo>
                    <a:cubicBezTo>
                      <a:pt x="30746" y="4200"/>
                      <a:pt x="31682" y="3265"/>
                      <a:pt x="31682" y="2101"/>
                    </a:cubicBezTo>
                    <a:cubicBezTo>
                      <a:pt x="31682" y="936"/>
                      <a:pt x="30746" y="1"/>
                      <a:pt x="295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60"/>
              <p:cNvSpPr/>
              <p:nvPr/>
            </p:nvSpPr>
            <p:spPr>
              <a:xfrm>
                <a:off x="978225" y="4170225"/>
                <a:ext cx="792050" cy="52525"/>
              </a:xfrm>
              <a:custGeom>
                <a:avLst/>
                <a:gdLst/>
                <a:ahLst/>
                <a:cxnLst/>
                <a:rect l="l" t="t" r="r" b="b"/>
                <a:pathLst>
                  <a:path w="31682" h="2101" extrusionOk="0">
                    <a:moveTo>
                      <a:pt x="0" y="1"/>
                    </a:moveTo>
                    <a:cubicBezTo>
                      <a:pt x="0" y="1165"/>
                      <a:pt x="936" y="2100"/>
                      <a:pt x="2100" y="2100"/>
                    </a:cubicBezTo>
                    <a:lnTo>
                      <a:pt x="29582" y="2100"/>
                    </a:lnTo>
                    <a:cubicBezTo>
                      <a:pt x="30746" y="2100"/>
                      <a:pt x="31682" y="1165"/>
                      <a:pt x="316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60"/>
              <p:cNvSpPr/>
              <p:nvPr/>
            </p:nvSpPr>
            <p:spPr>
              <a:xfrm>
                <a:off x="978225" y="2599275"/>
                <a:ext cx="792050" cy="105025"/>
              </a:xfrm>
              <a:custGeom>
                <a:avLst/>
                <a:gdLst/>
                <a:ahLst/>
                <a:cxnLst/>
                <a:rect l="l" t="t" r="r" b="b"/>
                <a:pathLst>
                  <a:path w="31682" h="4201" extrusionOk="0">
                    <a:moveTo>
                      <a:pt x="2100" y="1"/>
                    </a:moveTo>
                    <a:cubicBezTo>
                      <a:pt x="936" y="1"/>
                      <a:pt x="0" y="936"/>
                      <a:pt x="0" y="2100"/>
                    </a:cubicBezTo>
                    <a:cubicBezTo>
                      <a:pt x="0" y="3265"/>
                      <a:pt x="936" y="4200"/>
                      <a:pt x="2100" y="4200"/>
                    </a:cubicBezTo>
                    <a:lnTo>
                      <a:pt x="29582" y="4200"/>
                    </a:lnTo>
                    <a:cubicBezTo>
                      <a:pt x="30746" y="4200"/>
                      <a:pt x="31682" y="3265"/>
                      <a:pt x="31682" y="2100"/>
                    </a:cubicBezTo>
                    <a:cubicBezTo>
                      <a:pt x="31682" y="936"/>
                      <a:pt x="30746" y="1"/>
                      <a:pt x="295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60"/>
              <p:cNvSpPr/>
              <p:nvPr/>
            </p:nvSpPr>
            <p:spPr>
              <a:xfrm>
                <a:off x="978225" y="2599275"/>
                <a:ext cx="792050" cy="52525"/>
              </a:xfrm>
              <a:custGeom>
                <a:avLst/>
                <a:gdLst/>
                <a:ahLst/>
                <a:cxnLst/>
                <a:rect l="l" t="t" r="r" b="b"/>
                <a:pathLst>
                  <a:path w="31682" h="2101" extrusionOk="0">
                    <a:moveTo>
                      <a:pt x="2100" y="1"/>
                    </a:moveTo>
                    <a:cubicBezTo>
                      <a:pt x="936" y="1"/>
                      <a:pt x="0" y="936"/>
                      <a:pt x="0" y="2100"/>
                    </a:cubicBezTo>
                    <a:lnTo>
                      <a:pt x="31682" y="2100"/>
                    </a:lnTo>
                    <a:cubicBezTo>
                      <a:pt x="31682" y="936"/>
                      <a:pt x="30746" y="1"/>
                      <a:pt x="295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69"/>
        <p:cNvGrpSpPr/>
        <p:nvPr/>
      </p:nvGrpSpPr>
      <p:grpSpPr>
        <a:xfrm>
          <a:off x="0" y="0"/>
          <a:ext cx="0" cy="0"/>
          <a:chOff x="0" y="0"/>
          <a:chExt cx="0" cy="0"/>
        </a:xfrm>
      </p:grpSpPr>
      <p:sp>
        <p:nvSpPr>
          <p:cNvPr id="2870" name="Google Shape;2870;p7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r>
              <a:rPr lang="en-US" sz="3600" b="1" u="sng" dirty="0"/>
              <a:t>Anti-avoidance measures 1/3</a:t>
            </a:r>
            <a:br>
              <a:rPr lang="en-US" sz="3600" b="1" u="sng" dirty="0"/>
            </a:br>
            <a:r>
              <a:rPr lang="en-US" sz="3600" b="1" u="sng" dirty="0"/>
              <a:t> Article 209 B</a:t>
            </a:r>
            <a:br>
              <a:rPr lang="fr-FR" sz="3600" b="1" u="sng" dirty="0"/>
            </a:br>
            <a:endParaRPr dirty="0"/>
          </a:p>
        </p:txBody>
      </p:sp>
      <p:sp>
        <p:nvSpPr>
          <p:cNvPr id="2872" name="Google Shape;2872;p70"/>
          <p:cNvSpPr txBox="1">
            <a:spLocks noGrp="1"/>
          </p:cNvSpPr>
          <p:nvPr>
            <p:ph type="subTitle" idx="2"/>
          </p:nvPr>
        </p:nvSpPr>
        <p:spPr>
          <a:xfrm>
            <a:off x="1599786" y="2605018"/>
            <a:ext cx="6701100" cy="539400"/>
          </a:xfrm>
          <a:prstGeom prst="rect">
            <a:avLst/>
          </a:prstGeom>
        </p:spPr>
        <p:txBody>
          <a:bodyPr spcFirstLastPara="1" wrap="square" lIns="91425" tIns="91425" rIns="91425" bIns="91425" anchor="t" anchorCtr="0">
            <a:noAutofit/>
          </a:bodyPr>
          <a:lstStyle/>
          <a:p>
            <a:pPr algn="just"/>
            <a:r>
              <a:rPr lang="en-US" dirty="0">
                <a:latin typeface="Playfair Display" pitchFamily="2" charset="77"/>
              </a:rPr>
              <a:t>This system is equivalent to the CFC (Controlled Foreign Corporation) rules in the United States, which allow for taxing the undistributed earnings of foreign subsidiaries at the parent company level. </a:t>
            </a:r>
          </a:p>
        </p:txBody>
      </p:sp>
      <p:sp>
        <p:nvSpPr>
          <p:cNvPr id="2876" name="Google Shape;2876;p70"/>
          <p:cNvSpPr txBox="1">
            <a:spLocks noGrp="1"/>
          </p:cNvSpPr>
          <p:nvPr>
            <p:ph type="subTitle" idx="6"/>
          </p:nvPr>
        </p:nvSpPr>
        <p:spPr>
          <a:xfrm>
            <a:off x="1727900" y="1723200"/>
            <a:ext cx="6701100" cy="53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latin typeface="Playfair Display" pitchFamily="2" charset="77"/>
                <a:sym typeface="Wingdings" pitchFamily="2" charset="2"/>
              </a:rPr>
              <a:t> </a:t>
            </a:r>
            <a:r>
              <a:rPr lang="en-US" dirty="0">
                <a:latin typeface="Playfair Display" pitchFamily="2" charset="77"/>
              </a:rPr>
              <a:t>taxation of profits made by intermediary companies owned by French companies </a:t>
            </a:r>
            <a:r>
              <a:rPr lang="en-US" b="1" dirty="0">
                <a:latin typeface="Playfair Display" pitchFamily="2" charset="77"/>
              </a:rPr>
              <a:t>established in countries with privileged tax regimes (see </a:t>
            </a:r>
            <a:r>
              <a:rPr lang="en-US" dirty="0">
                <a:latin typeface="Playfair Display" pitchFamily="2" charset="77"/>
              </a:rPr>
              <a:t>Article 238 A of the CGI. )</a:t>
            </a:r>
            <a:endParaRPr dirty="0">
              <a:latin typeface="Playfair Display" pitchFamily="2" charset="77"/>
            </a:endParaRPr>
          </a:p>
        </p:txBody>
      </p:sp>
      <p:sp>
        <p:nvSpPr>
          <p:cNvPr id="2877" name="Google Shape;2877;p70"/>
          <p:cNvSpPr/>
          <p:nvPr/>
        </p:nvSpPr>
        <p:spPr>
          <a:xfrm>
            <a:off x="715100" y="1183800"/>
            <a:ext cx="1012800" cy="1012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70"/>
          <p:cNvSpPr/>
          <p:nvPr/>
        </p:nvSpPr>
        <p:spPr>
          <a:xfrm>
            <a:off x="715100" y="2361250"/>
            <a:ext cx="1012800" cy="1012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70"/>
          <p:cNvSpPr/>
          <p:nvPr/>
        </p:nvSpPr>
        <p:spPr>
          <a:xfrm>
            <a:off x="715100" y="3538700"/>
            <a:ext cx="1012800" cy="1012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0" name="Google Shape;2880;p70"/>
          <p:cNvGrpSpPr/>
          <p:nvPr/>
        </p:nvGrpSpPr>
        <p:grpSpPr>
          <a:xfrm rot="-154488">
            <a:off x="861659" y="1247899"/>
            <a:ext cx="719246" cy="883418"/>
            <a:chOff x="1643575" y="1709850"/>
            <a:chExt cx="2019450" cy="2480400"/>
          </a:xfrm>
        </p:grpSpPr>
        <p:sp>
          <p:nvSpPr>
            <p:cNvPr id="2881" name="Google Shape;2881;p70"/>
            <p:cNvSpPr/>
            <p:nvPr/>
          </p:nvSpPr>
          <p:spPr>
            <a:xfrm>
              <a:off x="1688700" y="1720750"/>
              <a:ext cx="1962425" cy="2452500"/>
            </a:xfrm>
            <a:custGeom>
              <a:avLst/>
              <a:gdLst/>
              <a:ahLst/>
              <a:cxnLst/>
              <a:rect l="l" t="t" r="r" b="b"/>
              <a:pathLst>
                <a:path w="78497" h="98100" extrusionOk="0">
                  <a:moveTo>
                    <a:pt x="56820" y="0"/>
                  </a:moveTo>
                  <a:cubicBezTo>
                    <a:pt x="56505" y="0"/>
                    <a:pt x="56185" y="34"/>
                    <a:pt x="55865" y="104"/>
                  </a:cubicBezTo>
                  <a:lnTo>
                    <a:pt x="0" y="12284"/>
                  </a:lnTo>
                  <a:lnTo>
                    <a:pt x="18697" y="98099"/>
                  </a:lnTo>
                  <a:lnTo>
                    <a:pt x="74562" y="85919"/>
                  </a:lnTo>
                  <a:cubicBezTo>
                    <a:pt x="76968" y="85393"/>
                    <a:pt x="78497" y="83012"/>
                    <a:pt x="77970" y="80606"/>
                  </a:cubicBezTo>
                  <a:lnTo>
                    <a:pt x="61178" y="3513"/>
                  </a:lnTo>
                  <a:cubicBezTo>
                    <a:pt x="60722" y="1427"/>
                    <a:pt x="58872" y="0"/>
                    <a:pt x="56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70"/>
            <p:cNvSpPr/>
            <p:nvPr/>
          </p:nvSpPr>
          <p:spPr>
            <a:xfrm>
              <a:off x="1688700" y="2027850"/>
              <a:ext cx="1864050" cy="2145400"/>
            </a:xfrm>
            <a:custGeom>
              <a:avLst/>
              <a:gdLst/>
              <a:ahLst/>
              <a:cxnLst/>
              <a:rect l="l" t="t" r="r" b="b"/>
              <a:pathLst>
                <a:path w="74562" h="85816" extrusionOk="0">
                  <a:moveTo>
                    <a:pt x="0" y="0"/>
                  </a:moveTo>
                  <a:lnTo>
                    <a:pt x="18697" y="85815"/>
                  </a:lnTo>
                  <a:lnTo>
                    <a:pt x="74562" y="73635"/>
                  </a:lnTo>
                  <a:lnTo>
                    <a:pt x="0" y="0"/>
                  </a:lnTo>
                  <a:close/>
                </a:path>
              </a:pathLst>
            </a:custGeom>
            <a:solidFill>
              <a:schemeClr val="dk1">
                <a:alpha val="5651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70"/>
            <p:cNvSpPr/>
            <p:nvPr/>
          </p:nvSpPr>
          <p:spPr>
            <a:xfrm>
              <a:off x="2845325" y="1709850"/>
              <a:ext cx="431125" cy="322300"/>
            </a:xfrm>
            <a:custGeom>
              <a:avLst/>
              <a:gdLst/>
              <a:ahLst/>
              <a:cxnLst/>
              <a:rect l="l" t="t" r="r" b="b"/>
              <a:pathLst>
                <a:path w="17245" h="12892" extrusionOk="0">
                  <a:moveTo>
                    <a:pt x="10551" y="1"/>
                  </a:moveTo>
                  <a:cubicBezTo>
                    <a:pt x="10204" y="1"/>
                    <a:pt x="9852" y="37"/>
                    <a:pt x="9500" y="114"/>
                  </a:cubicBezTo>
                  <a:lnTo>
                    <a:pt x="402" y="2094"/>
                  </a:lnTo>
                  <a:cubicBezTo>
                    <a:pt x="176" y="2144"/>
                    <a:pt x="1" y="2370"/>
                    <a:pt x="76" y="2620"/>
                  </a:cubicBezTo>
                  <a:cubicBezTo>
                    <a:pt x="249" y="3441"/>
                    <a:pt x="980" y="4020"/>
                    <a:pt x="1788" y="4020"/>
                  </a:cubicBezTo>
                  <a:cubicBezTo>
                    <a:pt x="1918" y="4020"/>
                    <a:pt x="2050" y="4005"/>
                    <a:pt x="2181" y="3974"/>
                  </a:cubicBezTo>
                  <a:lnTo>
                    <a:pt x="9976" y="2294"/>
                  </a:lnTo>
                  <a:cubicBezTo>
                    <a:pt x="10169" y="2250"/>
                    <a:pt x="10363" y="2229"/>
                    <a:pt x="10554" y="2229"/>
                  </a:cubicBezTo>
                  <a:cubicBezTo>
                    <a:pt x="11777" y="2229"/>
                    <a:pt x="12899" y="3093"/>
                    <a:pt x="13159" y="4350"/>
                  </a:cubicBezTo>
                  <a:lnTo>
                    <a:pt x="14713" y="11492"/>
                  </a:lnTo>
                  <a:cubicBezTo>
                    <a:pt x="14907" y="12313"/>
                    <a:pt x="15641" y="12892"/>
                    <a:pt x="16450" y="12892"/>
                  </a:cubicBezTo>
                  <a:cubicBezTo>
                    <a:pt x="16580" y="12892"/>
                    <a:pt x="16711" y="12877"/>
                    <a:pt x="16843" y="12846"/>
                  </a:cubicBezTo>
                  <a:cubicBezTo>
                    <a:pt x="17094" y="12796"/>
                    <a:pt x="17244" y="12570"/>
                    <a:pt x="17194" y="12319"/>
                  </a:cubicBezTo>
                  <a:lnTo>
                    <a:pt x="15339" y="3873"/>
                  </a:lnTo>
                  <a:cubicBezTo>
                    <a:pt x="14839" y="1569"/>
                    <a:pt x="12813" y="1"/>
                    <a:pt x="105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70"/>
            <p:cNvSpPr/>
            <p:nvPr/>
          </p:nvSpPr>
          <p:spPr>
            <a:xfrm>
              <a:off x="2857875" y="1720750"/>
              <a:ext cx="406025" cy="300325"/>
            </a:xfrm>
            <a:custGeom>
              <a:avLst/>
              <a:gdLst/>
              <a:ahLst/>
              <a:cxnLst/>
              <a:rect l="l" t="t" r="r" b="b"/>
              <a:pathLst>
                <a:path w="16241" h="12013" extrusionOk="0">
                  <a:moveTo>
                    <a:pt x="10053" y="0"/>
                  </a:moveTo>
                  <a:cubicBezTo>
                    <a:pt x="9738" y="0"/>
                    <a:pt x="9418" y="34"/>
                    <a:pt x="9098" y="104"/>
                  </a:cubicBezTo>
                  <a:lnTo>
                    <a:pt x="0" y="2084"/>
                  </a:lnTo>
                  <a:cubicBezTo>
                    <a:pt x="131" y="2717"/>
                    <a:pt x="699" y="3140"/>
                    <a:pt x="1323" y="3140"/>
                  </a:cubicBezTo>
                  <a:cubicBezTo>
                    <a:pt x="1416" y="3140"/>
                    <a:pt x="1510" y="3131"/>
                    <a:pt x="1604" y="3112"/>
                  </a:cubicBezTo>
                  <a:lnTo>
                    <a:pt x="9374" y="1407"/>
                  </a:lnTo>
                  <a:cubicBezTo>
                    <a:pt x="9588" y="1362"/>
                    <a:pt x="9802" y="1341"/>
                    <a:pt x="10013" y="1341"/>
                  </a:cubicBezTo>
                  <a:cubicBezTo>
                    <a:pt x="11460" y="1341"/>
                    <a:pt x="12780" y="2348"/>
                    <a:pt x="13108" y="3813"/>
                  </a:cubicBezTo>
                  <a:lnTo>
                    <a:pt x="14662" y="10956"/>
                  </a:lnTo>
                  <a:cubicBezTo>
                    <a:pt x="14793" y="11589"/>
                    <a:pt x="15361" y="12013"/>
                    <a:pt x="15968" y="12013"/>
                  </a:cubicBezTo>
                  <a:cubicBezTo>
                    <a:pt x="16059" y="12013"/>
                    <a:pt x="16150" y="12003"/>
                    <a:pt x="16241" y="11984"/>
                  </a:cubicBezTo>
                  <a:lnTo>
                    <a:pt x="14411" y="3513"/>
                  </a:lnTo>
                  <a:cubicBezTo>
                    <a:pt x="13955" y="1427"/>
                    <a:pt x="12105" y="0"/>
                    <a:pt x="10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70"/>
            <p:cNvSpPr/>
            <p:nvPr/>
          </p:nvSpPr>
          <p:spPr>
            <a:xfrm>
              <a:off x="3309000" y="3513200"/>
              <a:ext cx="354025" cy="416550"/>
            </a:xfrm>
            <a:custGeom>
              <a:avLst/>
              <a:gdLst/>
              <a:ahLst/>
              <a:cxnLst/>
              <a:rect l="l" t="t" r="r" b="b"/>
              <a:pathLst>
                <a:path w="14161" h="16662" extrusionOk="0">
                  <a:moveTo>
                    <a:pt x="11317" y="1"/>
                  </a:moveTo>
                  <a:cubicBezTo>
                    <a:pt x="11287" y="1"/>
                    <a:pt x="11258" y="4"/>
                    <a:pt x="11229" y="10"/>
                  </a:cubicBezTo>
                  <a:cubicBezTo>
                    <a:pt x="10251" y="236"/>
                    <a:pt x="9650" y="1188"/>
                    <a:pt x="9850" y="2141"/>
                  </a:cubicBezTo>
                  <a:lnTo>
                    <a:pt x="11404" y="9284"/>
                  </a:lnTo>
                  <a:cubicBezTo>
                    <a:pt x="11730" y="10737"/>
                    <a:pt x="10802" y="12166"/>
                    <a:pt x="9349" y="12492"/>
                  </a:cubicBezTo>
                  <a:lnTo>
                    <a:pt x="1579" y="14171"/>
                  </a:lnTo>
                  <a:cubicBezTo>
                    <a:pt x="627" y="14396"/>
                    <a:pt x="0" y="15349"/>
                    <a:pt x="226" y="16301"/>
                  </a:cubicBezTo>
                  <a:cubicBezTo>
                    <a:pt x="270" y="16519"/>
                    <a:pt x="446" y="16662"/>
                    <a:pt x="657" y="16662"/>
                  </a:cubicBezTo>
                  <a:cubicBezTo>
                    <a:pt x="688" y="16662"/>
                    <a:pt x="720" y="16659"/>
                    <a:pt x="752" y="16652"/>
                  </a:cubicBezTo>
                  <a:lnTo>
                    <a:pt x="9825" y="14672"/>
                  </a:lnTo>
                  <a:cubicBezTo>
                    <a:pt x="12482" y="14096"/>
                    <a:pt x="14161" y="11464"/>
                    <a:pt x="13584" y="8807"/>
                  </a:cubicBezTo>
                  <a:lnTo>
                    <a:pt x="11755" y="361"/>
                  </a:lnTo>
                  <a:cubicBezTo>
                    <a:pt x="11711" y="143"/>
                    <a:pt x="11516" y="1"/>
                    <a:pt x="113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70"/>
            <p:cNvSpPr/>
            <p:nvPr/>
          </p:nvSpPr>
          <p:spPr>
            <a:xfrm>
              <a:off x="3321525" y="3524725"/>
              <a:ext cx="329600" cy="393500"/>
            </a:xfrm>
            <a:custGeom>
              <a:avLst/>
              <a:gdLst/>
              <a:ahLst/>
              <a:cxnLst/>
              <a:rect l="l" t="t" r="r" b="b"/>
              <a:pathLst>
                <a:path w="13184" h="15740" extrusionOk="0">
                  <a:moveTo>
                    <a:pt x="10803" y="0"/>
                  </a:moveTo>
                  <a:cubicBezTo>
                    <a:pt x="10101" y="151"/>
                    <a:pt x="9625" y="853"/>
                    <a:pt x="9800" y="1579"/>
                  </a:cubicBezTo>
                  <a:lnTo>
                    <a:pt x="11354" y="8747"/>
                  </a:lnTo>
                  <a:cubicBezTo>
                    <a:pt x="11705" y="10427"/>
                    <a:pt x="10652" y="12081"/>
                    <a:pt x="8948" y="12457"/>
                  </a:cubicBezTo>
                  <a:lnTo>
                    <a:pt x="1179" y="14161"/>
                  </a:lnTo>
                  <a:cubicBezTo>
                    <a:pt x="452" y="14311"/>
                    <a:pt x="1" y="15038"/>
                    <a:pt x="151" y="15740"/>
                  </a:cubicBezTo>
                  <a:lnTo>
                    <a:pt x="9249" y="13760"/>
                  </a:lnTo>
                  <a:cubicBezTo>
                    <a:pt x="11655" y="13234"/>
                    <a:pt x="13184" y="10853"/>
                    <a:pt x="12657" y="8447"/>
                  </a:cubicBezTo>
                  <a:lnTo>
                    <a:pt x="108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70"/>
            <p:cNvSpPr/>
            <p:nvPr/>
          </p:nvSpPr>
          <p:spPr>
            <a:xfrm>
              <a:off x="2085300" y="2366700"/>
              <a:ext cx="1094650" cy="750275"/>
            </a:xfrm>
            <a:custGeom>
              <a:avLst/>
              <a:gdLst/>
              <a:ahLst/>
              <a:cxnLst/>
              <a:rect l="l" t="t" r="r" b="b"/>
              <a:pathLst>
                <a:path w="43786" h="30011" extrusionOk="0">
                  <a:moveTo>
                    <a:pt x="38773" y="507"/>
                  </a:moveTo>
                  <a:lnTo>
                    <a:pt x="39049" y="1785"/>
                  </a:lnTo>
                  <a:lnTo>
                    <a:pt x="37645" y="2086"/>
                  </a:lnTo>
                  <a:lnTo>
                    <a:pt x="37369" y="807"/>
                  </a:lnTo>
                  <a:lnTo>
                    <a:pt x="38773" y="507"/>
                  </a:lnTo>
                  <a:close/>
                  <a:moveTo>
                    <a:pt x="36943" y="908"/>
                  </a:moveTo>
                  <a:lnTo>
                    <a:pt x="37219" y="2186"/>
                  </a:lnTo>
                  <a:lnTo>
                    <a:pt x="2632" y="9705"/>
                  </a:lnTo>
                  <a:lnTo>
                    <a:pt x="2357" y="8427"/>
                  </a:lnTo>
                  <a:lnTo>
                    <a:pt x="36943" y="908"/>
                  </a:lnTo>
                  <a:close/>
                  <a:moveTo>
                    <a:pt x="1931" y="8527"/>
                  </a:moveTo>
                  <a:lnTo>
                    <a:pt x="2206" y="9805"/>
                  </a:lnTo>
                  <a:lnTo>
                    <a:pt x="803" y="10106"/>
                  </a:lnTo>
                  <a:lnTo>
                    <a:pt x="527" y="8828"/>
                  </a:lnTo>
                  <a:lnTo>
                    <a:pt x="1931" y="8527"/>
                  </a:lnTo>
                  <a:close/>
                  <a:moveTo>
                    <a:pt x="39149" y="2211"/>
                  </a:moveTo>
                  <a:lnTo>
                    <a:pt x="42908" y="19454"/>
                  </a:lnTo>
                  <a:lnTo>
                    <a:pt x="41505" y="19780"/>
                  </a:lnTo>
                  <a:lnTo>
                    <a:pt x="37745" y="2512"/>
                  </a:lnTo>
                  <a:lnTo>
                    <a:pt x="39149" y="2211"/>
                  </a:lnTo>
                  <a:close/>
                  <a:moveTo>
                    <a:pt x="43009" y="19905"/>
                  </a:moveTo>
                  <a:lnTo>
                    <a:pt x="43284" y="21184"/>
                  </a:lnTo>
                  <a:lnTo>
                    <a:pt x="41881" y="21484"/>
                  </a:lnTo>
                  <a:lnTo>
                    <a:pt x="41605" y="20206"/>
                  </a:lnTo>
                  <a:lnTo>
                    <a:pt x="43009" y="19905"/>
                  </a:lnTo>
                  <a:close/>
                  <a:moveTo>
                    <a:pt x="37319" y="2612"/>
                  </a:moveTo>
                  <a:lnTo>
                    <a:pt x="41079" y="19855"/>
                  </a:lnTo>
                  <a:lnTo>
                    <a:pt x="6492" y="27399"/>
                  </a:lnTo>
                  <a:lnTo>
                    <a:pt x="2733" y="10156"/>
                  </a:lnTo>
                  <a:lnTo>
                    <a:pt x="37319" y="2612"/>
                  </a:lnTo>
                  <a:close/>
                  <a:moveTo>
                    <a:pt x="2282" y="10256"/>
                  </a:moveTo>
                  <a:lnTo>
                    <a:pt x="6041" y="27499"/>
                  </a:lnTo>
                  <a:lnTo>
                    <a:pt x="4637" y="27800"/>
                  </a:lnTo>
                  <a:lnTo>
                    <a:pt x="903" y="10557"/>
                  </a:lnTo>
                  <a:lnTo>
                    <a:pt x="2282" y="10256"/>
                  </a:lnTo>
                  <a:close/>
                  <a:moveTo>
                    <a:pt x="41154" y="20306"/>
                  </a:moveTo>
                  <a:lnTo>
                    <a:pt x="41455" y="21585"/>
                  </a:lnTo>
                  <a:lnTo>
                    <a:pt x="6868" y="29128"/>
                  </a:lnTo>
                  <a:lnTo>
                    <a:pt x="6592" y="27825"/>
                  </a:lnTo>
                  <a:lnTo>
                    <a:pt x="41154" y="20306"/>
                  </a:lnTo>
                  <a:close/>
                  <a:moveTo>
                    <a:pt x="6141" y="27925"/>
                  </a:moveTo>
                  <a:lnTo>
                    <a:pt x="6417" y="29229"/>
                  </a:lnTo>
                  <a:lnTo>
                    <a:pt x="5013" y="29529"/>
                  </a:lnTo>
                  <a:lnTo>
                    <a:pt x="4738" y="28226"/>
                  </a:lnTo>
                  <a:lnTo>
                    <a:pt x="6141" y="27925"/>
                  </a:lnTo>
                  <a:close/>
                  <a:moveTo>
                    <a:pt x="38946" y="1"/>
                  </a:moveTo>
                  <a:cubicBezTo>
                    <a:pt x="38930" y="1"/>
                    <a:pt x="38914" y="2"/>
                    <a:pt x="38898" y="5"/>
                  </a:cubicBezTo>
                  <a:lnTo>
                    <a:pt x="37069" y="406"/>
                  </a:lnTo>
                  <a:lnTo>
                    <a:pt x="2031" y="8051"/>
                  </a:lnTo>
                  <a:lnTo>
                    <a:pt x="201" y="8452"/>
                  </a:lnTo>
                  <a:cubicBezTo>
                    <a:pt x="76" y="8477"/>
                    <a:pt x="1" y="8577"/>
                    <a:pt x="26" y="8702"/>
                  </a:cubicBezTo>
                  <a:lnTo>
                    <a:pt x="402" y="10432"/>
                  </a:lnTo>
                  <a:lnTo>
                    <a:pt x="4261" y="28126"/>
                  </a:lnTo>
                  <a:lnTo>
                    <a:pt x="4637" y="29830"/>
                  </a:lnTo>
                  <a:cubicBezTo>
                    <a:pt x="4659" y="29939"/>
                    <a:pt x="4757" y="30010"/>
                    <a:pt x="4865" y="30010"/>
                  </a:cubicBezTo>
                  <a:cubicBezTo>
                    <a:pt x="4881" y="30010"/>
                    <a:pt x="4897" y="30009"/>
                    <a:pt x="4913" y="30006"/>
                  </a:cubicBezTo>
                  <a:lnTo>
                    <a:pt x="6743" y="29605"/>
                  </a:lnTo>
                  <a:lnTo>
                    <a:pt x="41755" y="21986"/>
                  </a:lnTo>
                  <a:lnTo>
                    <a:pt x="43585" y="21585"/>
                  </a:lnTo>
                  <a:cubicBezTo>
                    <a:pt x="43710" y="21559"/>
                    <a:pt x="43785" y="21434"/>
                    <a:pt x="43760" y="21309"/>
                  </a:cubicBezTo>
                  <a:lnTo>
                    <a:pt x="43384" y="19579"/>
                  </a:lnTo>
                  <a:lnTo>
                    <a:pt x="39550" y="1910"/>
                  </a:lnTo>
                  <a:lnTo>
                    <a:pt x="39174" y="181"/>
                  </a:lnTo>
                  <a:cubicBezTo>
                    <a:pt x="39130" y="72"/>
                    <a:pt x="39049" y="1"/>
                    <a:pt x="389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70"/>
            <p:cNvSpPr/>
            <p:nvPr/>
          </p:nvSpPr>
          <p:spPr>
            <a:xfrm>
              <a:off x="2178675" y="2933250"/>
              <a:ext cx="99650" cy="183725"/>
            </a:xfrm>
            <a:custGeom>
              <a:avLst/>
              <a:gdLst/>
              <a:ahLst/>
              <a:cxnLst/>
              <a:rect l="l" t="t" r="r" b="b"/>
              <a:pathLst>
                <a:path w="3986" h="7349" extrusionOk="0">
                  <a:moveTo>
                    <a:pt x="2406" y="5263"/>
                  </a:moveTo>
                  <a:lnTo>
                    <a:pt x="2682" y="6567"/>
                  </a:lnTo>
                  <a:lnTo>
                    <a:pt x="1278" y="6867"/>
                  </a:lnTo>
                  <a:lnTo>
                    <a:pt x="1003" y="5564"/>
                  </a:lnTo>
                  <a:lnTo>
                    <a:pt x="2406" y="5263"/>
                  </a:lnTo>
                  <a:close/>
                  <a:moveTo>
                    <a:pt x="1729" y="0"/>
                  </a:moveTo>
                  <a:lnTo>
                    <a:pt x="1379" y="577"/>
                  </a:lnTo>
                  <a:lnTo>
                    <a:pt x="2306" y="4837"/>
                  </a:lnTo>
                  <a:lnTo>
                    <a:pt x="902" y="5138"/>
                  </a:lnTo>
                  <a:lnTo>
                    <a:pt x="326" y="2456"/>
                  </a:lnTo>
                  <a:lnTo>
                    <a:pt x="0" y="3033"/>
                  </a:lnTo>
                  <a:lnTo>
                    <a:pt x="526" y="5464"/>
                  </a:lnTo>
                  <a:lnTo>
                    <a:pt x="902" y="7168"/>
                  </a:lnTo>
                  <a:cubicBezTo>
                    <a:pt x="924" y="7277"/>
                    <a:pt x="1022" y="7348"/>
                    <a:pt x="1130" y="7348"/>
                  </a:cubicBezTo>
                  <a:cubicBezTo>
                    <a:pt x="1146" y="7348"/>
                    <a:pt x="1162" y="7347"/>
                    <a:pt x="1178" y="7344"/>
                  </a:cubicBezTo>
                  <a:lnTo>
                    <a:pt x="2506" y="7043"/>
                  </a:lnTo>
                  <a:lnTo>
                    <a:pt x="3058" y="6116"/>
                  </a:lnTo>
                  <a:lnTo>
                    <a:pt x="2857" y="5163"/>
                  </a:lnTo>
                  <a:lnTo>
                    <a:pt x="3684" y="4988"/>
                  </a:lnTo>
                  <a:lnTo>
                    <a:pt x="3985" y="4461"/>
                  </a:lnTo>
                  <a:lnTo>
                    <a:pt x="2757" y="4737"/>
                  </a:lnTo>
                  <a:lnTo>
                    <a:pt x="17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70"/>
            <p:cNvSpPr/>
            <p:nvPr/>
          </p:nvSpPr>
          <p:spPr>
            <a:xfrm>
              <a:off x="2652975" y="2944525"/>
              <a:ext cx="87125" cy="30100"/>
            </a:xfrm>
            <a:custGeom>
              <a:avLst/>
              <a:gdLst/>
              <a:ahLst/>
              <a:cxnLst/>
              <a:rect l="l" t="t" r="r" b="b"/>
              <a:pathLst>
                <a:path w="3485" h="1204" extrusionOk="0">
                  <a:moveTo>
                    <a:pt x="3484" y="0"/>
                  </a:moveTo>
                  <a:lnTo>
                    <a:pt x="301" y="677"/>
                  </a:lnTo>
                  <a:lnTo>
                    <a:pt x="1" y="1203"/>
                  </a:lnTo>
                  <a:lnTo>
                    <a:pt x="3184" y="527"/>
                  </a:lnTo>
                  <a:lnTo>
                    <a:pt x="348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70"/>
            <p:cNvSpPr/>
            <p:nvPr/>
          </p:nvSpPr>
          <p:spPr>
            <a:xfrm>
              <a:off x="2434925" y="2515950"/>
              <a:ext cx="145400" cy="43250"/>
            </a:xfrm>
            <a:custGeom>
              <a:avLst/>
              <a:gdLst/>
              <a:ahLst/>
              <a:cxnLst/>
              <a:rect l="l" t="t" r="r" b="b"/>
              <a:pathLst>
                <a:path w="5816" h="1730" extrusionOk="0">
                  <a:moveTo>
                    <a:pt x="5815" y="0"/>
                  </a:moveTo>
                  <a:lnTo>
                    <a:pt x="302" y="1203"/>
                  </a:lnTo>
                  <a:lnTo>
                    <a:pt x="1" y="1730"/>
                  </a:lnTo>
                  <a:lnTo>
                    <a:pt x="5515" y="527"/>
                  </a:lnTo>
                  <a:lnTo>
                    <a:pt x="58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70"/>
            <p:cNvSpPr/>
            <p:nvPr/>
          </p:nvSpPr>
          <p:spPr>
            <a:xfrm>
              <a:off x="2394825" y="3051050"/>
              <a:ext cx="61425" cy="25075"/>
            </a:xfrm>
            <a:custGeom>
              <a:avLst/>
              <a:gdLst/>
              <a:ahLst/>
              <a:cxnLst/>
              <a:rect l="l" t="t" r="r" b="b"/>
              <a:pathLst>
                <a:path w="2457" h="1003" extrusionOk="0">
                  <a:moveTo>
                    <a:pt x="2457" y="0"/>
                  </a:moveTo>
                  <a:lnTo>
                    <a:pt x="302" y="476"/>
                  </a:lnTo>
                  <a:lnTo>
                    <a:pt x="1" y="1003"/>
                  </a:lnTo>
                  <a:lnTo>
                    <a:pt x="1" y="1003"/>
                  </a:lnTo>
                  <a:lnTo>
                    <a:pt x="2156" y="526"/>
                  </a:lnTo>
                  <a:lnTo>
                    <a:pt x="24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70"/>
            <p:cNvSpPr/>
            <p:nvPr/>
          </p:nvSpPr>
          <p:spPr>
            <a:xfrm>
              <a:off x="2623525" y="2995900"/>
              <a:ext cx="87125" cy="30100"/>
            </a:xfrm>
            <a:custGeom>
              <a:avLst/>
              <a:gdLst/>
              <a:ahLst/>
              <a:cxnLst/>
              <a:rect l="l" t="t" r="r" b="b"/>
              <a:pathLst>
                <a:path w="3485" h="1204" extrusionOk="0">
                  <a:moveTo>
                    <a:pt x="3484" y="1"/>
                  </a:moveTo>
                  <a:lnTo>
                    <a:pt x="301" y="702"/>
                  </a:lnTo>
                  <a:lnTo>
                    <a:pt x="1" y="1204"/>
                  </a:lnTo>
                  <a:lnTo>
                    <a:pt x="3184" y="527"/>
                  </a:lnTo>
                  <a:lnTo>
                    <a:pt x="34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70"/>
            <p:cNvSpPr/>
            <p:nvPr/>
          </p:nvSpPr>
          <p:spPr>
            <a:xfrm>
              <a:off x="2726300" y="2470825"/>
              <a:ext cx="60800" cy="25100"/>
            </a:xfrm>
            <a:custGeom>
              <a:avLst/>
              <a:gdLst/>
              <a:ahLst/>
              <a:cxnLst/>
              <a:rect l="l" t="t" r="r" b="b"/>
              <a:pathLst>
                <a:path w="2432" h="1004" extrusionOk="0">
                  <a:moveTo>
                    <a:pt x="2431" y="1"/>
                  </a:moveTo>
                  <a:lnTo>
                    <a:pt x="301" y="477"/>
                  </a:lnTo>
                  <a:lnTo>
                    <a:pt x="0" y="1003"/>
                  </a:lnTo>
                  <a:lnTo>
                    <a:pt x="2130" y="527"/>
                  </a:lnTo>
                  <a:lnTo>
                    <a:pt x="2431" y="1"/>
                  </a:lnTo>
                  <a:close/>
                </a:path>
              </a:pathLst>
            </a:custGeom>
            <a:solidFill>
              <a:srgbClr val="FFD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70"/>
            <p:cNvSpPr/>
            <p:nvPr/>
          </p:nvSpPr>
          <p:spPr>
            <a:xfrm>
              <a:off x="2121650" y="2733375"/>
              <a:ext cx="21325" cy="74575"/>
            </a:xfrm>
            <a:custGeom>
              <a:avLst/>
              <a:gdLst/>
              <a:ahLst/>
              <a:cxnLst/>
              <a:rect l="l" t="t" r="r" b="b"/>
              <a:pathLst>
                <a:path w="853" h="2983" extrusionOk="0">
                  <a:moveTo>
                    <a:pt x="326" y="0"/>
                  </a:moveTo>
                  <a:lnTo>
                    <a:pt x="0" y="577"/>
                  </a:lnTo>
                  <a:lnTo>
                    <a:pt x="527" y="2983"/>
                  </a:lnTo>
                  <a:lnTo>
                    <a:pt x="853" y="2406"/>
                  </a:lnTo>
                  <a:lnTo>
                    <a:pt x="3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70"/>
            <p:cNvSpPr/>
            <p:nvPr/>
          </p:nvSpPr>
          <p:spPr>
            <a:xfrm>
              <a:off x="2200600" y="2585500"/>
              <a:ext cx="60800" cy="25075"/>
            </a:xfrm>
            <a:custGeom>
              <a:avLst/>
              <a:gdLst/>
              <a:ahLst/>
              <a:cxnLst/>
              <a:rect l="l" t="t" r="r" b="b"/>
              <a:pathLst>
                <a:path w="2432" h="1003" extrusionOk="0">
                  <a:moveTo>
                    <a:pt x="2431" y="0"/>
                  </a:moveTo>
                  <a:lnTo>
                    <a:pt x="276" y="477"/>
                  </a:lnTo>
                  <a:lnTo>
                    <a:pt x="0" y="1003"/>
                  </a:lnTo>
                  <a:lnTo>
                    <a:pt x="0" y="1003"/>
                  </a:lnTo>
                  <a:lnTo>
                    <a:pt x="2131" y="527"/>
                  </a:lnTo>
                  <a:lnTo>
                    <a:pt x="24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70"/>
            <p:cNvSpPr/>
            <p:nvPr/>
          </p:nvSpPr>
          <p:spPr>
            <a:xfrm>
              <a:off x="2464375" y="2464575"/>
              <a:ext cx="144775" cy="43250"/>
            </a:xfrm>
            <a:custGeom>
              <a:avLst/>
              <a:gdLst/>
              <a:ahLst/>
              <a:cxnLst/>
              <a:rect l="l" t="t" r="r" b="b"/>
              <a:pathLst>
                <a:path w="5791" h="1730" extrusionOk="0">
                  <a:moveTo>
                    <a:pt x="5790" y="0"/>
                  </a:moveTo>
                  <a:lnTo>
                    <a:pt x="302" y="1203"/>
                  </a:lnTo>
                  <a:lnTo>
                    <a:pt x="1" y="1730"/>
                  </a:lnTo>
                  <a:lnTo>
                    <a:pt x="5515" y="527"/>
                  </a:lnTo>
                  <a:lnTo>
                    <a:pt x="5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70"/>
            <p:cNvSpPr/>
            <p:nvPr/>
          </p:nvSpPr>
          <p:spPr>
            <a:xfrm>
              <a:off x="2954975" y="2366700"/>
              <a:ext cx="110300" cy="83475"/>
            </a:xfrm>
            <a:custGeom>
              <a:avLst/>
              <a:gdLst/>
              <a:ahLst/>
              <a:cxnLst/>
              <a:rect l="l" t="t" r="r" b="b"/>
              <a:pathLst>
                <a:path w="4412" h="3339" extrusionOk="0">
                  <a:moveTo>
                    <a:pt x="4159" y="1"/>
                  </a:moveTo>
                  <a:cubicBezTo>
                    <a:pt x="4143" y="1"/>
                    <a:pt x="4127" y="2"/>
                    <a:pt x="4111" y="5"/>
                  </a:cubicBezTo>
                  <a:lnTo>
                    <a:pt x="2282" y="406"/>
                  </a:lnTo>
                  <a:lnTo>
                    <a:pt x="1455" y="582"/>
                  </a:lnTo>
                  <a:lnTo>
                    <a:pt x="1179" y="1108"/>
                  </a:lnTo>
                  <a:lnTo>
                    <a:pt x="2156" y="908"/>
                  </a:lnTo>
                  <a:lnTo>
                    <a:pt x="2432" y="2186"/>
                  </a:lnTo>
                  <a:lnTo>
                    <a:pt x="277" y="2637"/>
                  </a:lnTo>
                  <a:lnTo>
                    <a:pt x="1" y="3163"/>
                  </a:lnTo>
                  <a:lnTo>
                    <a:pt x="2532" y="2612"/>
                  </a:lnTo>
                  <a:lnTo>
                    <a:pt x="2683" y="3339"/>
                  </a:lnTo>
                  <a:lnTo>
                    <a:pt x="3008" y="2762"/>
                  </a:lnTo>
                  <a:lnTo>
                    <a:pt x="2958" y="2512"/>
                  </a:lnTo>
                  <a:lnTo>
                    <a:pt x="3159" y="2487"/>
                  </a:lnTo>
                  <a:lnTo>
                    <a:pt x="3460" y="1960"/>
                  </a:lnTo>
                  <a:lnTo>
                    <a:pt x="2858" y="2086"/>
                  </a:lnTo>
                  <a:lnTo>
                    <a:pt x="2582" y="807"/>
                  </a:lnTo>
                  <a:lnTo>
                    <a:pt x="3986" y="507"/>
                  </a:lnTo>
                  <a:lnTo>
                    <a:pt x="4061" y="883"/>
                  </a:lnTo>
                  <a:lnTo>
                    <a:pt x="4412" y="306"/>
                  </a:lnTo>
                  <a:lnTo>
                    <a:pt x="4387" y="181"/>
                  </a:lnTo>
                  <a:cubicBezTo>
                    <a:pt x="4343" y="72"/>
                    <a:pt x="4262" y="1"/>
                    <a:pt x="41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70"/>
            <p:cNvSpPr/>
            <p:nvPr/>
          </p:nvSpPr>
          <p:spPr>
            <a:xfrm>
              <a:off x="2156725" y="2672600"/>
              <a:ext cx="21350" cy="73950"/>
            </a:xfrm>
            <a:custGeom>
              <a:avLst/>
              <a:gdLst/>
              <a:ahLst/>
              <a:cxnLst/>
              <a:rect l="l" t="t" r="r" b="b"/>
              <a:pathLst>
                <a:path w="854" h="2958" extrusionOk="0">
                  <a:moveTo>
                    <a:pt x="327" y="0"/>
                  </a:moveTo>
                  <a:lnTo>
                    <a:pt x="1" y="577"/>
                  </a:lnTo>
                  <a:lnTo>
                    <a:pt x="527" y="2958"/>
                  </a:lnTo>
                  <a:lnTo>
                    <a:pt x="853" y="2381"/>
                  </a:lnTo>
                  <a:lnTo>
                    <a:pt x="3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70"/>
            <p:cNvSpPr/>
            <p:nvPr/>
          </p:nvSpPr>
          <p:spPr>
            <a:xfrm>
              <a:off x="2755725" y="2419450"/>
              <a:ext cx="60825" cy="25100"/>
            </a:xfrm>
            <a:custGeom>
              <a:avLst/>
              <a:gdLst/>
              <a:ahLst/>
              <a:cxnLst/>
              <a:rect l="l" t="t" r="r" b="b"/>
              <a:pathLst>
                <a:path w="2433" h="1004" extrusionOk="0">
                  <a:moveTo>
                    <a:pt x="2432" y="1"/>
                  </a:moveTo>
                  <a:lnTo>
                    <a:pt x="277" y="477"/>
                  </a:lnTo>
                  <a:lnTo>
                    <a:pt x="1" y="1003"/>
                  </a:lnTo>
                  <a:lnTo>
                    <a:pt x="2131" y="527"/>
                  </a:lnTo>
                  <a:lnTo>
                    <a:pt x="24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70"/>
            <p:cNvSpPr/>
            <p:nvPr/>
          </p:nvSpPr>
          <p:spPr>
            <a:xfrm>
              <a:off x="2424275" y="2999650"/>
              <a:ext cx="61425" cy="25100"/>
            </a:xfrm>
            <a:custGeom>
              <a:avLst/>
              <a:gdLst/>
              <a:ahLst/>
              <a:cxnLst/>
              <a:rect l="l" t="t" r="r" b="b"/>
              <a:pathLst>
                <a:path w="2457" h="1004" extrusionOk="0">
                  <a:moveTo>
                    <a:pt x="2457" y="1"/>
                  </a:moveTo>
                  <a:lnTo>
                    <a:pt x="302" y="477"/>
                  </a:lnTo>
                  <a:lnTo>
                    <a:pt x="1" y="1003"/>
                  </a:lnTo>
                  <a:lnTo>
                    <a:pt x="2156" y="527"/>
                  </a:lnTo>
                  <a:lnTo>
                    <a:pt x="24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70"/>
            <p:cNvSpPr/>
            <p:nvPr/>
          </p:nvSpPr>
          <p:spPr>
            <a:xfrm>
              <a:off x="2229425" y="2534125"/>
              <a:ext cx="61425" cy="24450"/>
            </a:xfrm>
            <a:custGeom>
              <a:avLst/>
              <a:gdLst/>
              <a:ahLst/>
              <a:cxnLst/>
              <a:rect l="l" t="t" r="r" b="b"/>
              <a:pathLst>
                <a:path w="2457" h="978" extrusionOk="0">
                  <a:moveTo>
                    <a:pt x="2456" y="0"/>
                  </a:moveTo>
                  <a:lnTo>
                    <a:pt x="301" y="476"/>
                  </a:lnTo>
                  <a:lnTo>
                    <a:pt x="0" y="978"/>
                  </a:lnTo>
                  <a:lnTo>
                    <a:pt x="0" y="978"/>
                  </a:lnTo>
                  <a:lnTo>
                    <a:pt x="2156" y="527"/>
                  </a:lnTo>
                  <a:lnTo>
                    <a:pt x="24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70"/>
            <p:cNvSpPr/>
            <p:nvPr/>
          </p:nvSpPr>
          <p:spPr>
            <a:xfrm>
              <a:off x="2328425" y="2639375"/>
              <a:ext cx="172950" cy="205550"/>
            </a:xfrm>
            <a:custGeom>
              <a:avLst/>
              <a:gdLst/>
              <a:ahLst/>
              <a:cxnLst/>
              <a:rect l="l" t="t" r="r" b="b"/>
              <a:pathLst>
                <a:path w="6918" h="8222" extrusionOk="0">
                  <a:moveTo>
                    <a:pt x="3058" y="1"/>
                  </a:moveTo>
                  <a:lnTo>
                    <a:pt x="0" y="677"/>
                  </a:lnTo>
                  <a:lnTo>
                    <a:pt x="75" y="978"/>
                  </a:lnTo>
                  <a:lnTo>
                    <a:pt x="702" y="928"/>
                  </a:lnTo>
                  <a:cubicBezTo>
                    <a:pt x="748" y="924"/>
                    <a:pt x="785" y="920"/>
                    <a:pt x="817" y="920"/>
                  </a:cubicBezTo>
                  <a:cubicBezTo>
                    <a:pt x="957" y="920"/>
                    <a:pt x="975" y="995"/>
                    <a:pt x="1078" y="1404"/>
                  </a:cubicBezTo>
                  <a:lnTo>
                    <a:pt x="2306" y="7094"/>
                  </a:lnTo>
                  <a:cubicBezTo>
                    <a:pt x="2406" y="7595"/>
                    <a:pt x="2406" y="7595"/>
                    <a:pt x="2181" y="7695"/>
                  </a:cubicBezTo>
                  <a:lnTo>
                    <a:pt x="1579" y="7896"/>
                  </a:lnTo>
                  <a:lnTo>
                    <a:pt x="1654" y="8221"/>
                  </a:lnTo>
                  <a:lnTo>
                    <a:pt x="6917" y="7068"/>
                  </a:lnTo>
                  <a:lnTo>
                    <a:pt x="6491" y="5164"/>
                  </a:lnTo>
                  <a:lnTo>
                    <a:pt x="6191" y="5214"/>
                  </a:lnTo>
                  <a:lnTo>
                    <a:pt x="6115" y="6542"/>
                  </a:lnTo>
                  <a:cubicBezTo>
                    <a:pt x="6090" y="6818"/>
                    <a:pt x="6090" y="6843"/>
                    <a:pt x="5564" y="6943"/>
                  </a:cubicBezTo>
                  <a:lnTo>
                    <a:pt x="3760" y="7344"/>
                  </a:lnTo>
                  <a:lnTo>
                    <a:pt x="2406" y="1129"/>
                  </a:lnTo>
                  <a:cubicBezTo>
                    <a:pt x="2281" y="627"/>
                    <a:pt x="2306" y="602"/>
                    <a:pt x="2532" y="527"/>
                  </a:cubicBezTo>
                  <a:lnTo>
                    <a:pt x="3108" y="327"/>
                  </a:lnTo>
                  <a:lnTo>
                    <a:pt x="30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70"/>
            <p:cNvSpPr/>
            <p:nvPr/>
          </p:nvSpPr>
          <p:spPr>
            <a:xfrm>
              <a:off x="2501975" y="2604925"/>
              <a:ext cx="182350" cy="210550"/>
            </a:xfrm>
            <a:custGeom>
              <a:avLst/>
              <a:gdLst/>
              <a:ahLst/>
              <a:cxnLst/>
              <a:rect l="l" t="t" r="r" b="b"/>
              <a:pathLst>
                <a:path w="7294" h="8422" extrusionOk="0">
                  <a:moveTo>
                    <a:pt x="1855" y="1354"/>
                  </a:moveTo>
                  <a:lnTo>
                    <a:pt x="3785" y="4787"/>
                  </a:lnTo>
                  <a:lnTo>
                    <a:pt x="1479" y="5289"/>
                  </a:lnTo>
                  <a:lnTo>
                    <a:pt x="1855" y="1354"/>
                  </a:lnTo>
                  <a:close/>
                  <a:moveTo>
                    <a:pt x="2507" y="0"/>
                  </a:moveTo>
                  <a:lnTo>
                    <a:pt x="1554" y="201"/>
                  </a:lnTo>
                  <a:lnTo>
                    <a:pt x="878" y="7269"/>
                  </a:lnTo>
                  <a:cubicBezTo>
                    <a:pt x="828" y="7795"/>
                    <a:pt x="828" y="7820"/>
                    <a:pt x="602" y="7895"/>
                  </a:cubicBezTo>
                  <a:lnTo>
                    <a:pt x="1" y="8121"/>
                  </a:lnTo>
                  <a:lnTo>
                    <a:pt x="76" y="8421"/>
                  </a:lnTo>
                  <a:lnTo>
                    <a:pt x="2206" y="7945"/>
                  </a:lnTo>
                  <a:lnTo>
                    <a:pt x="2131" y="7644"/>
                  </a:lnTo>
                  <a:lnTo>
                    <a:pt x="1504" y="7695"/>
                  </a:lnTo>
                  <a:cubicBezTo>
                    <a:pt x="1465" y="7699"/>
                    <a:pt x="1431" y="7703"/>
                    <a:pt x="1403" y="7703"/>
                  </a:cubicBezTo>
                  <a:cubicBezTo>
                    <a:pt x="1272" y="7703"/>
                    <a:pt x="1263" y="7623"/>
                    <a:pt x="1304" y="7168"/>
                  </a:cubicBezTo>
                  <a:lnTo>
                    <a:pt x="1429" y="5715"/>
                  </a:lnTo>
                  <a:lnTo>
                    <a:pt x="4011" y="5138"/>
                  </a:lnTo>
                  <a:lnTo>
                    <a:pt x="4712" y="6441"/>
                  </a:lnTo>
                  <a:cubicBezTo>
                    <a:pt x="4988" y="6893"/>
                    <a:pt x="4963" y="6918"/>
                    <a:pt x="4737" y="6993"/>
                  </a:cubicBezTo>
                  <a:lnTo>
                    <a:pt x="4161" y="7193"/>
                  </a:lnTo>
                  <a:lnTo>
                    <a:pt x="4236" y="7519"/>
                  </a:lnTo>
                  <a:lnTo>
                    <a:pt x="7294" y="6842"/>
                  </a:lnTo>
                  <a:lnTo>
                    <a:pt x="7219" y="6542"/>
                  </a:lnTo>
                  <a:lnTo>
                    <a:pt x="6592" y="6592"/>
                  </a:lnTo>
                  <a:cubicBezTo>
                    <a:pt x="6557" y="6596"/>
                    <a:pt x="6526" y="6598"/>
                    <a:pt x="6499" y="6598"/>
                  </a:cubicBezTo>
                  <a:cubicBezTo>
                    <a:pt x="6352" y="6598"/>
                    <a:pt x="6298" y="6521"/>
                    <a:pt x="6066" y="6141"/>
                  </a:cubicBezTo>
                  <a:lnTo>
                    <a:pt x="25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70"/>
            <p:cNvSpPr/>
            <p:nvPr/>
          </p:nvSpPr>
          <p:spPr>
            <a:xfrm>
              <a:off x="2623525" y="2534750"/>
              <a:ext cx="264450" cy="231850"/>
            </a:xfrm>
            <a:custGeom>
              <a:avLst/>
              <a:gdLst/>
              <a:ahLst/>
              <a:cxnLst/>
              <a:rect l="l" t="t" r="r" b="b"/>
              <a:pathLst>
                <a:path w="10578" h="9274" extrusionOk="0">
                  <a:moveTo>
                    <a:pt x="10502" y="0"/>
                  </a:moveTo>
                  <a:lnTo>
                    <a:pt x="8347" y="451"/>
                  </a:lnTo>
                  <a:lnTo>
                    <a:pt x="8422" y="777"/>
                  </a:lnTo>
                  <a:lnTo>
                    <a:pt x="9048" y="727"/>
                  </a:lnTo>
                  <a:cubicBezTo>
                    <a:pt x="9089" y="723"/>
                    <a:pt x="9123" y="719"/>
                    <a:pt x="9151" y="719"/>
                  </a:cubicBezTo>
                  <a:cubicBezTo>
                    <a:pt x="9282" y="719"/>
                    <a:pt x="9299" y="796"/>
                    <a:pt x="9299" y="1228"/>
                  </a:cubicBezTo>
                  <a:lnTo>
                    <a:pt x="9224" y="6542"/>
                  </a:lnTo>
                  <a:lnTo>
                    <a:pt x="6091" y="953"/>
                  </a:lnTo>
                  <a:lnTo>
                    <a:pt x="5189" y="1153"/>
                  </a:lnTo>
                  <a:lnTo>
                    <a:pt x="4813" y="7619"/>
                  </a:lnTo>
                  <a:lnTo>
                    <a:pt x="2532" y="2707"/>
                  </a:lnTo>
                  <a:cubicBezTo>
                    <a:pt x="2307" y="2231"/>
                    <a:pt x="2307" y="2231"/>
                    <a:pt x="2532" y="2131"/>
                  </a:cubicBezTo>
                  <a:lnTo>
                    <a:pt x="3134" y="1930"/>
                  </a:lnTo>
                  <a:lnTo>
                    <a:pt x="3058" y="1604"/>
                  </a:lnTo>
                  <a:lnTo>
                    <a:pt x="1" y="2281"/>
                  </a:lnTo>
                  <a:lnTo>
                    <a:pt x="51" y="2607"/>
                  </a:lnTo>
                  <a:lnTo>
                    <a:pt x="677" y="2532"/>
                  </a:lnTo>
                  <a:cubicBezTo>
                    <a:pt x="928" y="2532"/>
                    <a:pt x="953" y="2532"/>
                    <a:pt x="1179" y="3008"/>
                  </a:cubicBezTo>
                  <a:lnTo>
                    <a:pt x="4161" y="9274"/>
                  </a:lnTo>
                  <a:lnTo>
                    <a:pt x="5114" y="9073"/>
                  </a:lnTo>
                  <a:lnTo>
                    <a:pt x="5515" y="2632"/>
                  </a:lnTo>
                  <a:lnTo>
                    <a:pt x="8647" y="8296"/>
                  </a:lnTo>
                  <a:lnTo>
                    <a:pt x="9625" y="8096"/>
                  </a:lnTo>
                  <a:lnTo>
                    <a:pt x="9725" y="1128"/>
                  </a:lnTo>
                  <a:cubicBezTo>
                    <a:pt x="9725" y="627"/>
                    <a:pt x="9750" y="602"/>
                    <a:pt x="9976" y="527"/>
                  </a:cubicBezTo>
                  <a:lnTo>
                    <a:pt x="10577" y="301"/>
                  </a:lnTo>
                  <a:lnTo>
                    <a:pt x="105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70"/>
            <p:cNvSpPr/>
            <p:nvPr/>
          </p:nvSpPr>
          <p:spPr>
            <a:xfrm>
              <a:off x="2367900" y="2740250"/>
              <a:ext cx="130350" cy="104675"/>
            </a:xfrm>
            <a:custGeom>
              <a:avLst/>
              <a:gdLst/>
              <a:ahLst/>
              <a:cxnLst/>
              <a:rect l="l" t="t" r="r" b="b"/>
              <a:pathLst>
                <a:path w="5214" h="4187" extrusionOk="0">
                  <a:moveTo>
                    <a:pt x="1454" y="1"/>
                  </a:moveTo>
                  <a:lnTo>
                    <a:pt x="501" y="2056"/>
                  </a:lnTo>
                  <a:lnTo>
                    <a:pt x="727" y="3059"/>
                  </a:lnTo>
                  <a:cubicBezTo>
                    <a:pt x="827" y="3560"/>
                    <a:pt x="827" y="3560"/>
                    <a:pt x="602" y="3660"/>
                  </a:cubicBezTo>
                  <a:lnTo>
                    <a:pt x="0" y="3861"/>
                  </a:lnTo>
                  <a:lnTo>
                    <a:pt x="75" y="4186"/>
                  </a:lnTo>
                  <a:lnTo>
                    <a:pt x="4912" y="3109"/>
                  </a:lnTo>
                  <a:lnTo>
                    <a:pt x="5213" y="2457"/>
                  </a:lnTo>
                  <a:lnTo>
                    <a:pt x="4912" y="1129"/>
                  </a:lnTo>
                  <a:lnTo>
                    <a:pt x="4612" y="1179"/>
                  </a:lnTo>
                  <a:lnTo>
                    <a:pt x="4536" y="2507"/>
                  </a:lnTo>
                  <a:cubicBezTo>
                    <a:pt x="4511" y="2783"/>
                    <a:pt x="4511" y="2808"/>
                    <a:pt x="3985" y="2908"/>
                  </a:cubicBezTo>
                  <a:lnTo>
                    <a:pt x="2181" y="3309"/>
                  </a:lnTo>
                  <a:lnTo>
                    <a:pt x="14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70"/>
            <p:cNvSpPr/>
            <p:nvPr/>
          </p:nvSpPr>
          <p:spPr>
            <a:xfrm>
              <a:off x="2501975" y="2628725"/>
              <a:ext cx="149775" cy="186750"/>
            </a:xfrm>
            <a:custGeom>
              <a:avLst/>
              <a:gdLst/>
              <a:ahLst/>
              <a:cxnLst/>
              <a:rect l="l" t="t" r="r" b="b"/>
              <a:pathLst>
                <a:path w="5991" h="7470" extrusionOk="0">
                  <a:moveTo>
                    <a:pt x="3058" y="1"/>
                  </a:moveTo>
                  <a:lnTo>
                    <a:pt x="2407" y="1404"/>
                  </a:lnTo>
                  <a:lnTo>
                    <a:pt x="3785" y="3835"/>
                  </a:lnTo>
                  <a:lnTo>
                    <a:pt x="1479" y="4337"/>
                  </a:lnTo>
                  <a:lnTo>
                    <a:pt x="1479" y="4337"/>
                  </a:lnTo>
                  <a:lnTo>
                    <a:pt x="1605" y="3184"/>
                  </a:lnTo>
                  <a:lnTo>
                    <a:pt x="1053" y="4312"/>
                  </a:lnTo>
                  <a:lnTo>
                    <a:pt x="878" y="6317"/>
                  </a:lnTo>
                  <a:cubicBezTo>
                    <a:pt x="828" y="6843"/>
                    <a:pt x="828" y="6868"/>
                    <a:pt x="602" y="6943"/>
                  </a:cubicBezTo>
                  <a:lnTo>
                    <a:pt x="1" y="7169"/>
                  </a:lnTo>
                  <a:lnTo>
                    <a:pt x="76" y="7469"/>
                  </a:lnTo>
                  <a:lnTo>
                    <a:pt x="2206" y="6993"/>
                  </a:lnTo>
                  <a:lnTo>
                    <a:pt x="2131" y="6692"/>
                  </a:lnTo>
                  <a:lnTo>
                    <a:pt x="1504" y="6743"/>
                  </a:lnTo>
                  <a:cubicBezTo>
                    <a:pt x="1465" y="6747"/>
                    <a:pt x="1431" y="6751"/>
                    <a:pt x="1403" y="6751"/>
                  </a:cubicBezTo>
                  <a:cubicBezTo>
                    <a:pt x="1272" y="6751"/>
                    <a:pt x="1263" y="6671"/>
                    <a:pt x="1304" y="6216"/>
                  </a:cubicBezTo>
                  <a:lnTo>
                    <a:pt x="1429" y="4763"/>
                  </a:lnTo>
                  <a:lnTo>
                    <a:pt x="4011" y="4186"/>
                  </a:lnTo>
                  <a:lnTo>
                    <a:pt x="4712" y="5489"/>
                  </a:lnTo>
                  <a:cubicBezTo>
                    <a:pt x="4988" y="5941"/>
                    <a:pt x="4963" y="5966"/>
                    <a:pt x="4737" y="6041"/>
                  </a:cubicBezTo>
                  <a:lnTo>
                    <a:pt x="4161" y="6241"/>
                  </a:lnTo>
                  <a:lnTo>
                    <a:pt x="4236" y="6567"/>
                  </a:lnTo>
                  <a:lnTo>
                    <a:pt x="5389" y="6317"/>
                  </a:lnTo>
                  <a:lnTo>
                    <a:pt x="5991" y="5038"/>
                  </a:lnTo>
                  <a:lnTo>
                    <a:pt x="30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70"/>
            <p:cNvSpPr/>
            <p:nvPr/>
          </p:nvSpPr>
          <p:spPr>
            <a:xfrm>
              <a:off x="2746975" y="2558550"/>
              <a:ext cx="42625" cy="117200"/>
            </a:xfrm>
            <a:custGeom>
              <a:avLst/>
              <a:gdLst/>
              <a:ahLst/>
              <a:cxnLst/>
              <a:rect l="l" t="t" r="r" b="b"/>
              <a:pathLst>
                <a:path w="1705" h="4688" extrusionOk="0">
                  <a:moveTo>
                    <a:pt x="1153" y="1"/>
                  </a:moveTo>
                  <a:lnTo>
                    <a:pt x="251" y="201"/>
                  </a:lnTo>
                  <a:lnTo>
                    <a:pt x="0" y="4687"/>
                  </a:lnTo>
                  <a:lnTo>
                    <a:pt x="451" y="3660"/>
                  </a:lnTo>
                  <a:lnTo>
                    <a:pt x="577" y="1680"/>
                  </a:lnTo>
                  <a:lnTo>
                    <a:pt x="1003" y="2457"/>
                  </a:lnTo>
                  <a:lnTo>
                    <a:pt x="1704" y="978"/>
                  </a:lnTo>
                  <a:lnTo>
                    <a:pt x="1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70"/>
            <p:cNvSpPr/>
            <p:nvPr/>
          </p:nvSpPr>
          <p:spPr>
            <a:xfrm>
              <a:off x="2686200" y="2640000"/>
              <a:ext cx="47625" cy="102175"/>
            </a:xfrm>
            <a:custGeom>
              <a:avLst/>
              <a:gdLst/>
              <a:ahLst/>
              <a:cxnLst/>
              <a:rect l="l" t="t" r="r" b="b"/>
              <a:pathLst>
                <a:path w="1905" h="4087" extrusionOk="0">
                  <a:moveTo>
                    <a:pt x="727" y="1"/>
                  </a:moveTo>
                  <a:lnTo>
                    <a:pt x="0" y="1605"/>
                  </a:lnTo>
                  <a:lnTo>
                    <a:pt x="1178" y="4086"/>
                  </a:lnTo>
                  <a:lnTo>
                    <a:pt x="1905" y="2532"/>
                  </a:lnTo>
                  <a:lnTo>
                    <a:pt x="7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70"/>
            <p:cNvSpPr/>
            <p:nvPr/>
          </p:nvSpPr>
          <p:spPr>
            <a:xfrm>
              <a:off x="1643575" y="1991850"/>
              <a:ext cx="644150" cy="2198400"/>
            </a:xfrm>
            <a:custGeom>
              <a:avLst/>
              <a:gdLst/>
              <a:ahLst/>
              <a:cxnLst/>
              <a:rect l="l" t="t" r="r" b="b"/>
              <a:pathLst>
                <a:path w="25766" h="87936" extrusionOk="0">
                  <a:moveTo>
                    <a:pt x="5946" y="0"/>
                  </a:moveTo>
                  <a:cubicBezTo>
                    <a:pt x="5845" y="0"/>
                    <a:pt x="5742" y="12"/>
                    <a:pt x="5640" y="37"/>
                  </a:cubicBezTo>
                  <a:lnTo>
                    <a:pt x="1178" y="989"/>
                  </a:lnTo>
                  <a:cubicBezTo>
                    <a:pt x="477" y="1165"/>
                    <a:pt x="1" y="1867"/>
                    <a:pt x="151" y="2593"/>
                  </a:cubicBezTo>
                  <a:lnTo>
                    <a:pt x="18522" y="86880"/>
                  </a:lnTo>
                  <a:cubicBezTo>
                    <a:pt x="18653" y="87512"/>
                    <a:pt x="19220" y="87936"/>
                    <a:pt x="19845" y="87936"/>
                  </a:cubicBezTo>
                  <a:cubicBezTo>
                    <a:pt x="19938" y="87936"/>
                    <a:pt x="20032" y="87927"/>
                    <a:pt x="20126" y="87907"/>
                  </a:cubicBezTo>
                  <a:lnTo>
                    <a:pt x="24587" y="86930"/>
                  </a:lnTo>
                  <a:cubicBezTo>
                    <a:pt x="25314" y="86779"/>
                    <a:pt x="25765" y="86052"/>
                    <a:pt x="25615" y="85351"/>
                  </a:cubicBezTo>
                  <a:lnTo>
                    <a:pt x="7244" y="1039"/>
                  </a:lnTo>
                  <a:cubicBezTo>
                    <a:pt x="7115" y="437"/>
                    <a:pt x="6560" y="0"/>
                    <a:pt x="59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70"/>
            <p:cNvSpPr/>
            <p:nvPr/>
          </p:nvSpPr>
          <p:spPr>
            <a:xfrm>
              <a:off x="1775150" y="1991800"/>
              <a:ext cx="509425" cy="2175800"/>
            </a:xfrm>
            <a:custGeom>
              <a:avLst/>
              <a:gdLst/>
              <a:ahLst/>
              <a:cxnLst/>
              <a:rect l="l" t="t" r="r" b="b"/>
              <a:pathLst>
                <a:path w="20377" h="87032" extrusionOk="0">
                  <a:moveTo>
                    <a:pt x="699" y="0"/>
                  </a:moveTo>
                  <a:cubicBezTo>
                    <a:pt x="593" y="0"/>
                    <a:pt x="485" y="13"/>
                    <a:pt x="377" y="39"/>
                  </a:cubicBezTo>
                  <a:lnTo>
                    <a:pt x="1" y="114"/>
                  </a:lnTo>
                  <a:lnTo>
                    <a:pt x="18923" y="87032"/>
                  </a:lnTo>
                  <a:lnTo>
                    <a:pt x="19324" y="86932"/>
                  </a:lnTo>
                  <a:cubicBezTo>
                    <a:pt x="19926" y="86806"/>
                    <a:pt x="20352" y="86280"/>
                    <a:pt x="20377" y="85679"/>
                  </a:cubicBezTo>
                  <a:lnTo>
                    <a:pt x="1855" y="741"/>
                  </a:lnTo>
                  <a:cubicBezTo>
                    <a:pt x="1648" y="285"/>
                    <a:pt x="1201" y="0"/>
                    <a:pt x="699" y="0"/>
                  </a:cubicBezTo>
                  <a:close/>
                </a:path>
              </a:pathLst>
            </a:custGeom>
            <a:solidFill>
              <a:schemeClr val="dk1">
                <a:alpha val="5651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70"/>
            <p:cNvSpPr/>
            <p:nvPr/>
          </p:nvSpPr>
          <p:spPr>
            <a:xfrm>
              <a:off x="1689950" y="2222725"/>
              <a:ext cx="140375" cy="53275"/>
            </a:xfrm>
            <a:custGeom>
              <a:avLst/>
              <a:gdLst/>
              <a:ahLst/>
              <a:cxnLst/>
              <a:rect l="l" t="t" r="r" b="b"/>
              <a:pathLst>
                <a:path w="5615" h="2131" extrusionOk="0">
                  <a:moveTo>
                    <a:pt x="5389" y="0"/>
                  </a:moveTo>
                  <a:lnTo>
                    <a:pt x="0" y="1153"/>
                  </a:lnTo>
                  <a:lnTo>
                    <a:pt x="226" y="2130"/>
                  </a:lnTo>
                  <a:lnTo>
                    <a:pt x="5614" y="952"/>
                  </a:lnTo>
                  <a:lnTo>
                    <a:pt x="5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70"/>
            <p:cNvSpPr/>
            <p:nvPr/>
          </p:nvSpPr>
          <p:spPr>
            <a:xfrm>
              <a:off x="1678675" y="2168200"/>
              <a:ext cx="139750" cy="53900"/>
            </a:xfrm>
            <a:custGeom>
              <a:avLst/>
              <a:gdLst/>
              <a:ahLst/>
              <a:cxnLst/>
              <a:rect l="l" t="t" r="r" b="b"/>
              <a:pathLst>
                <a:path w="5590" h="2156" extrusionOk="0">
                  <a:moveTo>
                    <a:pt x="5363" y="1"/>
                  </a:moveTo>
                  <a:lnTo>
                    <a:pt x="0" y="1179"/>
                  </a:lnTo>
                  <a:lnTo>
                    <a:pt x="201" y="2156"/>
                  </a:lnTo>
                  <a:lnTo>
                    <a:pt x="5589" y="978"/>
                  </a:lnTo>
                  <a:lnTo>
                    <a:pt x="53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70"/>
            <p:cNvSpPr/>
            <p:nvPr/>
          </p:nvSpPr>
          <p:spPr>
            <a:xfrm>
              <a:off x="1701850" y="2276600"/>
              <a:ext cx="139750" cy="53275"/>
            </a:xfrm>
            <a:custGeom>
              <a:avLst/>
              <a:gdLst/>
              <a:ahLst/>
              <a:cxnLst/>
              <a:rect l="l" t="t" r="r" b="b"/>
              <a:pathLst>
                <a:path w="5590" h="2131" extrusionOk="0">
                  <a:moveTo>
                    <a:pt x="5389" y="0"/>
                  </a:moveTo>
                  <a:lnTo>
                    <a:pt x="0" y="1178"/>
                  </a:lnTo>
                  <a:lnTo>
                    <a:pt x="226" y="2131"/>
                  </a:lnTo>
                  <a:lnTo>
                    <a:pt x="5589" y="978"/>
                  </a:lnTo>
                  <a:lnTo>
                    <a:pt x="5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70"/>
            <p:cNvSpPr/>
            <p:nvPr/>
          </p:nvSpPr>
          <p:spPr>
            <a:xfrm>
              <a:off x="1824650" y="2213325"/>
              <a:ext cx="47025" cy="33225"/>
            </a:xfrm>
            <a:custGeom>
              <a:avLst/>
              <a:gdLst/>
              <a:ahLst/>
              <a:cxnLst/>
              <a:rect l="l" t="t" r="r" b="b"/>
              <a:pathLst>
                <a:path w="1881" h="1329" extrusionOk="0">
                  <a:moveTo>
                    <a:pt x="1655" y="0"/>
                  </a:moveTo>
                  <a:lnTo>
                    <a:pt x="1" y="376"/>
                  </a:lnTo>
                  <a:lnTo>
                    <a:pt x="226" y="1328"/>
                  </a:lnTo>
                  <a:lnTo>
                    <a:pt x="1880" y="978"/>
                  </a:lnTo>
                  <a:lnTo>
                    <a:pt x="16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70"/>
            <p:cNvSpPr/>
            <p:nvPr/>
          </p:nvSpPr>
          <p:spPr>
            <a:xfrm>
              <a:off x="1812750" y="2159425"/>
              <a:ext cx="47025" cy="33225"/>
            </a:xfrm>
            <a:custGeom>
              <a:avLst/>
              <a:gdLst/>
              <a:ahLst/>
              <a:cxnLst/>
              <a:rect l="l" t="t" r="r" b="b"/>
              <a:pathLst>
                <a:path w="1881" h="1329" extrusionOk="0">
                  <a:moveTo>
                    <a:pt x="1680" y="1"/>
                  </a:moveTo>
                  <a:lnTo>
                    <a:pt x="0" y="352"/>
                  </a:lnTo>
                  <a:lnTo>
                    <a:pt x="226" y="1329"/>
                  </a:lnTo>
                  <a:lnTo>
                    <a:pt x="1880" y="978"/>
                  </a:lnTo>
                  <a:lnTo>
                    <a:pt x="16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70"/>
            <p:cNvSpPr/>
            <p:nvPr/>
          </p:nvSpPr>
          <p:spPr>
            <a:xfrm>
              <a:off x="1836550" y="2267200"/>
              <a:ext cx="47025" cy="33850"/>
            </a:xfrm>
            <a:custGeom>
              <a:avLst/>
              <a:gdLst/>
              <a:ahLst/>
              <a:cxnLst/>
              <a:rect l="l" t="t" r="r" b="b"/>
              <a:pathLst>
                <a:path w="1881" h="1354" extrusionOk="0">
                  <a:moveTo>
                    <a:pt x="1655" y="0"/>
                  </a:moveTo>
                  <a:lnTo>
                    <a:pt x="1" y="376"/>
                  </a:lnTo>
                  <a:lnTo>
                    <a:pt x="201" y="1354"/>
                  </a:lnTo>
                  <a:lnTo>
                    <a:pt x="1881" y="978"/>
                  </a:lnTo>
                  <a:lnTo>
                    <a:pt x="16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7" name="Google Shape;2917;p70"/>
          <p:cNvGrpSpPr/>
          <p:nvPr/>
        </p:nvGrpSpPr>
        <p:grpSpPr>
          <a:xfrm flipH="1">
            <a:off x="863737" y="3686194"/>
            <a:ext cx="715084" cy="717808"/>
            <a:chOff x="6150975" y="1800900"/>
            <a:chExt cx="525025" cy="527025"/>
          </a:xfrm>
        </p:grpSpPr>
        <p:sp>
          <p:nvSpPr>
            <p:cNvPr id="2918" name="Google Shape;2918;p70"/>
            <p:cNvSpPr/>
            <p:nvPr/>
          </p:nvSpPr>
          <p:spPr>
            <a:xfrm>
              <a:off x="6214775" y="2147475"/>
              <a:ext cx="461225" cy="180450"/>
            </a:xfrm>
            <a:custGeom>
              <a:avLst/>
              <a:gdLst/>
              <a:ahLst/>
              <a:cxnLst/>
              <a:rect l="l" t="t" r="r" b="b"/>
              <a:pathLst>
                <a:path w="18449" h="7218" extrusionOk="0">
                  <a:moveTo>
                    <a:pt x="7993" y="1"/>
                  </a:moveTo>
                  <a:lnTo>
                    <a:pt x="0" y="7218"/>
                  </a:lnTo>
                  <a:lnTo>
                    <a:pt x="0" y="7218"/>
                  </a:lnTo>
                  <a:lnTo>
                    <a:pt x="18449" y="2704"/>
                  </a:lnTo>
                  <a:lnTo>
                    <a:pt x="79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70"/>
            <p:cNvSpPr/>
            <p:nvPr/>
          </p:nvSpPr>
          <p:spPr>
            <a:xfrm>
              <a:off x="6150975" y="1810475"/>
              <a:ext cx="461475" cy="337025"/>
            </a:xfrm>
            <a:custGeom>
              <a:avLst/>
              <a:gdLst/>
              <a:ahLst/>
              <a:cxnLst/>
              <a:rect l="l" t="t" r="r" b="b"/>
              <a:pathLst>
                <a:path w="18459" h="13481" extrusionOk="0">
                  <a:moveTo>
                    <a:pt x="7245" y="1"/>
                  </a:moveTo>
                  <a:lnTo>
                    <a:pt x="1" y="10269"/>
                  </a:lnTo>
                  <a:lnTo>
                    <a:pt x="10545" y="13481"/>
                  </a:lnTo>
                  <a:lnTo>
                    <a:pt x="18458" y="5755"/>
                  </a:lnTo>
                  <a:lnTo>
                    <a:pt x="72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70"/>
            <p:cNvSpPr/>
            <p:nvPr/>
          </p:nvSpPr>
          <p:spPr>
            <a:xfrm>
              <a:off x="6163025" y="1800900"/>
              <a:ext cx="406150" cy="346150"/>
            </a:xfrm>
            <a:custGeom>
              <a:avLst/>
              <a:gdLst/>
              <a:ahLst/>
              <a:cxnLst/>
              <a:rect l="l" t="t" r="r" b="b"/>
              <a:pathLst>
                <a:path w="16246" h="13846" extrusionOk="0">
                  <a:moveTo>
                    <a:pt x="14328" y="0"/>
                  </a:moveTo>
                  <a:lnTo>
                    <a:pt x="0" y="3506"/>
                  </a:lnTo>
                  <a:lnTo>
                    <a:pt x="1927" y="11375"/>
                  </a:lnTo>
                  <a:lnTo>
                    <a:pt x="10081" y="13846"/>
                  </a:lnTo>
                  <a:lnTo>
                    <a:pt x="16246" y="7824"/>
                  </a:lnTo>
                  <a:lnTo>
                    <a:pt x="1432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70"/>
            <p:cNvSpPr/>
            <p:nvPr/>
          </p:nvSpPr>
          <p:spPr>
            <a:xfrm>
              <a:off x="6194025" y="1868800"/>
              <a:ext cx="328550" cy="83900"/>
            </a:xfrm>
            <a:custGeom>
              <a:avLst/>
              <a:gdLst/>
              <a:ahLst/>
              <a:cxnLst/>
              <a:rect l="l" t="t" r="r" b="b"/>
              <a:pathLst>
                <a:path w="13142" h="3356" extrusionOk="0">
                  <a:moveTo>
                    <a:pt x="13036" y="1"/>
                  </a:moveTo>
                  <a:cubicBezTo>
                    <a:pt x="13026" y="1"/>
                    <a:pt x="13017" y="2"/>
                    <a:pt x="13007" y="5"/>
                  </a:cubicBezTo>
                  <a:lnTo>
                    <a:pt x="90" y="3154"/>
                  </a:lnTo>
                  <a:cubicBezTo>
                    <a:pt x="36" y="3172"/>
                    <a:pt x="1" y="3226"/>
                    <a:pt x="18" y="3279"/>
                  </a:cubicBezTo>
                  <a:cubicBezTo>
                    <a:pt x="26" y="3323"/>
                    <a:pt x="63" y="3355"/>
                    <a:pt x="106" y="3355"/>
                  </a:cubicBezTo>
                  <a:cubicBezTo>
                    <a:pt x="115" y="3355"/>
                    <a:pt x="125" y="3354"/>
                    <a:pt x="134" y="3351"/>
                  </a:cubicBezTo>
                  <a:lnTo>
                    <a:pt x="13052" y="201"/>
                  </a:lnTo>
                  <a:cubicBezTo>
                    <a:pt x="13106" y="184"/>
                    <a:pt x="13141" y="130"/>
                    <a:pt x="13123" y="77"/>
                  </a:cubicBezTo>
                  <a:cubicBezTo>
                    <a:pt x="13116" y="33"/>
                    <a:pt x="13078" y="1"/>
                    <a:pt x="13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70"/>
            <p:cNvSpPr/>
            <p:nvPr/>
          </p:nvSpPr>
          <p:spPr>
            <a:xfrm>
              <a:off x="6188225" y="1845150"/>
              <a:ext cx="328550" cy="83825"/>
            </a:xfrm>
            <a:custGeom>
              <a:avLst/>
              <a:gdLst/>
              <a:ahLst/>
              <a:cxnLst/>
              <a:rect l="l" t="t" r="r" b="b"/>
              <a:pathLst>
                <a:path w="13142" h="3353" extrusionOk="0">
                  <a:moveTo>
                    <a:pt x="13036" y="1"/>
                  </a:moveTo>
                  <a:cubicBezTo>
                    <a:pt x="13026" y="1"/>
                    <a:pt x="13017" y="2"/>
                    <a:pt x="13007" y="6"/>
                  </a:cubicBezTo>
                  <a:lnTo>
                    <a:pt x="90" y="3155"/>
                  </a:lnTo>
                  <a:cubicBezTo>
                    <a:pt x="36" y="3173"/>
                    <a:pt x="1" y="3226"/>
                    <a:pt x="18" y="3280"/>
                  </a:cubicBezTo>
                  <a:cubicBezTo>
                    <a:pt x="26" y="3326"/>
                    <a:pt x="68" y="3353"/>
                    <a:pt x="114" y="3353"/>
                  </a:cubicBezTo>
                  <a:cubicBezTo>
                    <a:pt x="121" y="3353"/>
                    <a:pt x="128" y="3352"/>
                    <a:pt x="134" y="3351"/>
                  </a:cubicBezTo>
                  <a:lnTo>
                    <a:pt x="13052" y="193"/>
                  </a:lnTo>
                  <a:cubicBezTo>
                    <a:pt x="13106" y="184"/>
                    <a:pt x="13141" y="130"/>
                    <a:pt x="13123" y="77"/>
                  </a:cubicBezTo>
                  <a:cubicBezTo>
                    <a:pt x="13116" y="33"/>
                    <a:pt x="13079" y="1"/>
                    <a:pt x="13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70"/>
            <p:cNvSpPr/>
            <p:nvPr/>
          </p:nvSpPr>
          <p:spPr>
            <a:xfrm>
              <a:off x="6205625" y="1916175"/>
              <a:ext cx="328550" cy="83950"/>
            </a:xfrm>
            <a:custGeom>
              <a:avLst/>
              <a:gdLst/>
              <a:ahLst/>
              <a:cxnLst/>
              <a:rect l="l" t="t" r="r" b="b"/>
              <a:pathLst>
                <a:path w="13142" h="3358" extrusionOk="0">
                  <a:moveTo>
                    <a:pt x="13024" y="0"/>
                  </a:moveTo>
                  <a:cubicBezTo>
                    <a:pt x="13018" y="0"/>
                    <a:pt x="13013" y="1"/>
                    <a:pt x="13007" y="1"/>
                  </a:cubicBezTo>
                  <a:lnTo>
                    <a:pt x="90" y="3159"/>
                  </a:lnTo>
                  <a:cubicBezTo>
                    <a:pt x="36" y="3168"/>
                    <a:pt x="0" y="3222"/>
                    <a:pt x="18" y="3275"/>
                  </a:cubicBezTo>
                  <a:cubicBezTo>
                    <a:pt x="26" y="3323"/>
                    <a:pt x="70" y="3357"/>
                    <a:pt x="118" y="3357"/>
                  </a:cubicBezTo>
                  <a:cubicBezTo>
                    <a:pt x="123" y="3357"/>
                    <a:pt x="129" y="3357"/>
                    <a:pt x="134" y="3356"/>
                  </a:cubicBezTo>
                  <a:lnTo>
                    <a:pt x="13052" y="198"/>
                  </a:lnTo>
                  <a:cubicBezTo>
                    <a:pt x="13105" y="189"/>
                    <a:pt x="13141" y="135"/>
                    <a:pt x="13123" y="82"/>
                  </a:cubicBezTo>
                  <a:cubicBezTo>
                    <a:pt x="13115" y="34"/>
                    <a:pt x="13071" y="0"/>
                    <a:pt x="130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70"/>
            <p:cNvSpPr/>
            <p:nvPr/>
          </p:nvSpPr>
          <p:spPr>
            <a:xfrm>
              <a:off x="6199825" y="1892525"/>
              <a:ext cx="328550" cy="83800"/>
            </a:xfrm>
            <a:custGeom>
              <a:avLst/>
              <a:gdLst/>
              <a:ahLst/>
              <a:cxnLst/>
              <a:rect l="l" t="t" r="r" b="b"/>
              <a:pathLst>
                <a:path w="13142" h="3352" extrusionOk="0">
                  <a:moveTo>
                    <a:pt x="13028" y="0"/>
                  </a:moveTo>
                  <a:cubicBezTo>
                    <a:pt x="13021" y="0"/>
                    <a:pt x="13014" y="1"/>
                    <a:pt x="13007" y="2"/>
                  </a:cubicBezTo>
                  <a:lnTo>
                    <a:pt x="90" y="3160"/>
                  </a:lnTo>
                  <a:cubicBezTo>
                    <a:pt x="36" y="3169"/>
                    <a:pt x="0" y="3222"/>
                    <a:pt x="18" y="3276"/>
                  </a:cubicBezTo>
                  <a:cubicBezTo>
                    <a:pt x="26" y="3320"/>
                    <a:pt x="63" y="3352"/>
                    <a:pt x="106" y="3352"/>
                  </a:cubicBezTo>
                  <a:cubicBezTo>
                    <a:pt x="115" y="3352"/>
                    <a:pt x="125" y="3350"/>
                    <a:pt x="134" y="3347"/>
                  </a:cubicBezTo>
                  <a:lnTo>
                    <a:pt x="13052" y="198"/>
                  </a:lnTo>
                  <a:cubicBezTo>
                    <a:pt x="13105" y="180"/>
                    <a:pt x="13141" y="127"/>
                    <a:pt x="13123" y="73"/>
                  </a:cubicBezTo>
                  <a:cubicBezTo>
                    <a:pt x="13116" y="26"/>
                    <a:pt x="13074" y="0"/>
                    <a:pt x="130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70"/>
            <p:cNvSpPr/>
            <p:nvPr/>
          </p:nvSpPr>
          <p:spPr>
            <a:xfrm>
              <a:off x="6217225" y="1963575"/>
              <a:ext cx="328525" cy="83900"/>
            </a:xfrm>
            <a:custGeom>
              <a:avLst/>
              <a:gdLst/>
              <a:ahLst/>
              <a:cxnLst/>
              <a:rect l="l" t="t" r="r" b="b"/>
              <a:pathLst>
                <a:path w="13141" h="3356" extrusionOk="0">
                  <a:moveTo>
                    <a:pt x="13035" y="1"/>
                  </a:moveTo>
                  <a:cubicBezTo>
                    <a:pt x="13026" y="1"/>
                    <a:pt x="13017" y="2"/>
                    <a:pt x="13007" y="6"/>
                  </a:cubicBezTo>
                  <a:lnTo>
                    <a:pt x="90" y="3155"/>
                  </a:lnTo>
                  <a:cubicBezTo>
                    <a:pt x="36" y="3173"/>
                    <a:pt x="0" y="3226"/>
                    <a:pt x="18" y="3280"/>
                  </a:cubicBezTo>
                  <a:cubicBezTo>
                    <a:pt x="25" y="3324"/>
                    <a:pt x="63" y="3356"/>
                    <a:pt x="106" y="3356"/>
                  </a:cubicBezTo>
                  <a:cubicBezTo>
                    <a:pt x="115" y="3356"/>
                    <a:pt x="125" y="3354"/>
                    <a:pt x="134" y="3351"/>
                  </a:cubicBezTo>
                  <a:lnTo>
                    <a:pt x="13052" y="202"/>
                  </a:lnTo>
                  <a:cubicBezTo>
                    <a:pt x="13105" y="184"/>
                    <a:pt x="13141" y="131"/>
                    <a:pt x="13123" y="77"/>
                  </a:cubicBezTo>
                  <a:cubicBezTo>
                    <a:pt x="13116" y="33"/>
                    <a:pt x="13078" y="1"/>
                    <a:pt x="130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70"/>
            <p:cNvSpPr/>
            <p:nvPr/>
          </p:nvSpPr>
          <p:spPr>
            <a:xfrm>
              <a:off x="6211425" y="1939950"/>
              <a:ext cx="328550" cy="83825"/>
            </a:xfrm>
            <a:custGeom>
              <a:avLst/>
              <a:gdLst/>
              <a:ahLst/>
              <a:cxnLst/>
              <a:rect l="l" t="t" r="r" b="b"/>
              <a:pathLst>
                <a:path w="13142" h="3353" extrusionOk="0">
                  <a:moveTo>
                    <a:pt x="13035" y="0"/>
                  </a:moveTo>
                  <a:cubicBezTo>
                    <a:pt x="13026" y="0"/>
                    <a:pt x="13017" y="2"/>
                    <a:pt x="13007" y="5"/>
                  </a:cubicBezTo>
                  <a:lnTo>
                    <a:pt x="90" y="3154"/>
                  </a:lnTo>
                  <a:cubicBezTo>
                    <a:pt x="36" y="3172"/>
                    <a:pt x="0" y="3225"/>
                    <a:pt x="18" y="3279"/>
                  </a:cubicBezTo>
                  <a:cubicBezTo>
                    <a:pt x="26" y="3326"/>
                    <a:pt x="68" y="3352"/>
                    <a:pt x="114" y="3352"/>
                  </a:cubicBezTo>
                  <a:cubicBezTo>
                    <a:pt x="121" y="3352"/>
                    <a:pt x="127" y="3351"/>
                    <a:pt x="134" y="3350"/>
                  </a:cubicBezTo>
                  <a:lnTo>
                    <a:pt x="13052" y="192"/>
                  </a:lnTo>
                  <a:cubicBezTo>
                    <a:pt x="13105" y="183"/>
                    <a:pt x="13141" y="130"/>
                    <a:pt x="13123" y="76"/>
                  </a:cubicBezTo>
                  <a:cubicBezTo>
                    <a:pt x="13116" y="32"/>
                    <a:pt x="13078" y="0"/>
                    <a:pt x="13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70"/>
            <p:cNvSpPr/>
            <p:nvPr/>
          </p:nvSpPr>
          <p:spPr>
            <a:xfrm>
              <a:off x="6228825" y="2010950"/>
              <a:ext cx="328525" cy="83950"/>
            </a:xfrm>
            <a:custGeom>
              <a:avLst/>
              <a:gdLst/>
              <a:ahLst/>
              <a:cxnLst/>
              <a:rect l="l" t="t" r="r" b="b"/>
              <a:pathLst>
                <a:path w="13141" h="3358" extrusionOk="0">
                  <a:moveTo>
                    <a:pt x="13027" y="0"/>
                  </a:moveTo>
                  <a:cubicBezTo>
                    <a:pt x="13021" y="0"/>
                    <a:pt x="13014" y="1"/>
                    <a:pt x="13007" y="2"/>
                  </a:cubicBezTo>
                  <a:lnTo>
                    <a:pt x="89" y="3160"/>
                  </a:lnTo>
                  <a:cubicBezTo>
                    <a:pt x="36" y="3169"/>
                    <a:pt x="0" y="3222"/>
                    <a:pt x="18" y="3276"/>
                  </a:cubicBezTo>
                  <a:cubicBezTo>
                    <a:pt x="26" y="3324"/>
                    <a:pt x="70" y="3358"/>
                    <a:pt x="117" y="3358"/>
                  </a:cubicBezTo>
                  <a:cubicBezTo>
                    <a:pt x="123" y="3358"/>
                    <a:pt x="128" y="3357"/>
                    <a:pt x="134" y="3356"/>
                  </a:cubicBezTo>
                  <a:lnTo>
                    <a:pt x="13052" y="198"/>
                  </a:lnTo>
                  <a:cubicBezTo>
                    <a:pt x="13105" y="189"/>
                    <a:pt x="13141" y="127"/>
                    <a:pt x="13123" y="73"/>
                  </a:cubicBezTo>
                  <a:cubicBezTo>
                    <a:pt x="13115" y="27"/>
                    <a:pt x="13073" y="0"/>
                    <a:pt x="130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70"/>
            <p:cNvSpPr/>
            <p:nvPr/>
          </p:nvSpPr>
          <p:spPr>
            <a:xfrm>
              <a:off x="6223025" y="1987300"/>
              <a:ext cx="328525" cy="83825"/>
            </a:xfrm>
            <a:custGeom>
              <a:avLst/>
              <a:gdLst/>
              <a:ahLst/>
              <a:cxnLst/>
              <a:rect l="l" t="t" r="r" b="b"/>
              <a:pathLst>
                <a:path w="13141" h="3353" extrusionOk="0">
                  <a:moveTo>
                    <a:pt x="13027" y="1"/>
                  </a:moveTo>
                  <a:cubicBezTo>
                    <a:pt x="13021" y="1"/>
                    <a:pt x="13014" y="1"/>
                    <a:pt x="13007" y="2"/>
                  </a:cubicBezTo>
                  <a:lnTo>
                    <a:pt x="89" y="3160"/>
                  </a:lnTo>
                  <a:cubicBezTo>
                    <a:pt x="36" y="3169"/>
                    <a:pt x="0" y="3223"/>
                    <a:pt x="18" y="3276"/>
                  </a:cubicBezTo>
                  <a:cubicBezTo>
                    <a:pt x="25" y="3320"/>
                    <a:pt x="63" y="3352"/>
                    <a:pt x="106" y="3352"/>
                  </a:cubicBezTo>
                  <a:cubicBezTo>
                    <a:pt x="115" y="3352"/>
                    <a:pt x="125" y="3351"/>
                    <a:pt x="134" y="3348"/>
                  </a:cubicBezTo>
                  <a:lnTo>
                    <a:pt x="13052" y="199"/>
                  </a:lnTo>
                  <a:cubicBezTo>
                    <a:pt x="13105" y="181"/>
                    <a:pt x="13141" y="127"/>
                    <a:pt x="13123" y="74"/>
                  </a:cubicBezTo>
                  <a:cubicBezTo>
                    <a:pt x="13115" y="27"/>
                    <a:pt x="13074" y="1"/>
                    <a:pt x="13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70"/>
            <p:cNvSpPr/>
            <p:nvPr/>
          </p:nvSpPr>
          <p:spPr>
            <a:xfrm>
              <a:off x="6240425" y="2058375"/>
              <a:ext cx="328525" cy="83825"/>
            </a:xfrm>
            <a:custGeom>
              <a:avLst/>
              <a:gdLst/>
              <a:ahLst/>
              <a:cxnLst/>
              <a:rect l="l" t="t" r="r" b="b"/>
              <a:pathLst>
                <a:path w="13141" h="3353" extrusionOk="0">
                  <a:moveTo>
                    <a:pt x="13035" y="0"/>
                  </a:moveTo>
                  <a:cubicBezTo>
                    <a:pt x="13026" y="0"/>
                    <a:pt x="13016" y="2"/>
                    <a:pt x="13007" y="5"/>
                  </a:cubicBezTo>
                  <a:lnTo>
                    <a:pt x="89" y="3154"/>
                  </a:lnTo>
                  <a:cubicBezTo>
                    <a:pt x="36" y="3172"/>
                    <a:pt x="0" y="3226"/>
                    <a:pt x="9" y="3279"/>
                  </a:cubicBezTo>
                  <a:cubicBezTo>
                    <a:pt x="25" y="3326"/>
                    <a:pt x="67" y="3352"/>
                    <a:pt x="114" y="3352"/>
                  </a:cubicBezTo>
                  <a:cubicBezTo>
                    <a:pt x="120" y="3352"/>
                    <a:pt x="127" y="3352"/>
                    <a:pt x="134" y="3350"/>
                  </a:cubicBezTo>
                  <a:lnTo>
                    <a:pt x="13052" y="192"/>
                  </a:lnTo>
                  <a:cubicBezTo>
                    <a:pt x="13105" y="183"/>
                    <a:pt x="13141" y="130"/>
                    <a:pt x="13123" y="76"/>
                  </a:cubicBezTo>
                  <a:cubicBezTo>
                    <a:pt x="13116" y="32"/>
                    <a:pt x="13078" y="0"/>
                    <a:pt x="13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70"/>
            <p:cNvSpPr/>
            <p:nvPr/>
          </p:nvSpPr>
          <p:spPr>
            <a:xfrm>
              <a:off x="6246225" y="2082025"/>
              <a:ext cx="328525" cy="83875"/>
            </a:xfrm>
            <a:custGeom>
              <a:avLst/>
              <a:gdLst/>
              <a:ahLst/>
              <a:cxnLst/>
              <a:rect l="l" t="t" r="r" b="b"/>
              <a:pathLst>
                <a:path w="13141" h="3355" extrusionOk="0">
                  <a:moveTo>
                    <a:pt x="13035" y="0"/>
                  </a:moveTo>
                  <a:cubicBezTo>
                    <a:pt x="13026" y="0"/>
                    <a:pt x="13016" y="2"/>
                    <a:pt x="13007" y="5"/>
                  </a:cubicBezTo>
                  <a:lnTo>
                    <a:pt x="89" y="3154"/>
                  </a:lnTo>
                  <a:cubicBezTo>
                    <a:pt x="36" y="3172"/>
                    <a:pt x="0" y="3225"/>
                    <a:pt x="9" y="3279"/>
                  </a:cubicBezTo>
                  <a:cubicBezTo>
                    <a:pt x="24" y="3323"/>
                    <a:pt x="62" y="3355"/>
                    <a:pt x="106" y="3355"/>
                  </a:cubicBezTo>
                  <a:cubicBezTo>
                    <a:pt x="115" y="3355"/>
                    <a:pt x="124" y="3353"/>
                    <a:pt x="134" y="3350"/>
                  </a:cubicBezTo>
                  <a:lnTo>
                    <a:pt x="13052" y="201"/>
                  </a:lnTo>
                  <a:cubicBezTo>
                    <a:pt x="13105" y="183"/>
                    <a:pt x="13141" y="130"/>
                    <a:pt x="13123" y="76"/>
                  </a:cubicBezTo>
                  <a:cubicBezTo>
                    <a:pt x="13116" y="32"/>
                    <a:pt x="13078" y="0"/>
                    <a:pt x="13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70"/>
            <p:cNvSpPr/>
            <p:nvPr/>
          </p:nvSpPr>
          <p:spPr>
            <a:xfrm>
              <a:off x="6234625" y="2034600"/>
              <a:ext cx="328525" cy="83950"/>
            </a:xfrm>
            <a:custGeom>
              <a:avLst/>
              <a:gdLst/>
              <a:ahLst/>
              <a:cxnLst/>
              <a:rect l="l" t="t" r="r" b="b"/>
              <a:pathLst>
                <a:path w="13141" h="3358" extrusionOk="0">
                  <a:moveTo>
                    <a:pt x="13024" y="0"/>
                  </a:moveTo>
                  <a:cubicBezTo>
                    <a:pt x="13018" y="0"/>
                    <a:pt x="13013" y="1"/>
                    <a:pt x="13007" y="1"/>
                  </a:cubicBezTo>
                  <a:lnTo>
                    <a:pt x="89" y="3160"/>
                  </a:lnTo>
                  <a:cubicBezTo>
                    <a:pt x="36" y="3168"/>
                    <a:pt x="0" y="3231"/>
                    <a:pt x="18" y="3284"/>
                  </a:cubicBezTo>
                  <a:cubicBezTo>
                    <a:pt x="26" y="3331"/>
                    <a:pt x="68" y="3357"/>
                    <a:pt x="114" y="3357"/>
                  </a:cubicBezTo>
                  <a:cubicBezTo>
                    <a:pt x="120" y="3357"/>
                    <a:pt x="127" y="3357"/>
                    <a:pt x="134" y="3356"/>
                  </a:cubicBezTo>
                  <a:lnTo>
                    <a:pt x="13052" y="198"/>
                  </a:lnTo>
                  <a:cubicBezTo>
                    <a:pt x="13105" y="189"/>
                    <a:pt x="13141" y="135"/>
                    <a:pt x="13123" y="82"/>
                  </a:cubicBezTo>
                  <a:cubicBezTo>
                    <a:pt x="13115" y="34"/>
                    <a:pt x="13071" y="0"/>
                    <a:pt x="130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70"/>
            <p:cNvSpPr/>
            <p:nvPr/>
          </p:nvSpPr>
          <p:spPr>
            <a:xfrm>
              <a:off x="6150975" y="2067175"/>
              <a:ext cx="264775" cy="260750"/>
            </a:xfrm>
            <a:custGeom>
              <a:avLst/>
              <a:gdLst/>
              <a:ahLst/>
              <a:cxnLst/>
              <a:rect l="l" t="t" r="r" b="b"/>
              <a:pathLst>
                <a:path w="10591" h="10430" extrusionOk="0">
                  <a:moveTo>
                    <a:pt x="1" y="1"/>
                  </a:moveTo>
                  <a:lnTo>
                    <a:pt x="2552" y="10430"/>
                  </a:lnTo>
                  <a:lnTo>
                    <a:pt x="10590" y="3204"/>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70"/>
            <p:cNvSpPr/>
            <p:nvPr/>
          </p:nvSpPr>
          <p:spPr>
            <a:xfrm>
              <a:off x="6414600" y="1954325"/>
              <a:ext cx="261400" cy="260750"/>
            </a:xfrm>
            <a:custGeom>
              <a:avLst/>
              <a:gdLst/>
              <a:ahLst/>
              <a:cxnLst/>
              <a:rect l="l" t="t" r="r" b="b"/>
              <a:pathLst>
                <a:path w="10456" h="10430" extrusionOk="0">
                  <a:moveTo>
                    <a:pt x="7913" y="1"/>
                  </a:moveTo>
                  <a:lnTo>
                    <a:pt x="0" y="7727"/>
                  </a:lnTo>
                  <a:lnTo>
                    <a:pt x="10456" y="10430"/>
                  </a:lnTo>
                  <a:lnTo>
                    <a:pt x="79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70"/>
            <p:cNvSpPr/>
            <p:nvPr/>
          </p:nvSpPr>
          <p:spPr>
            <a:xfrm>
              <a:off x="6415050" y="2147025"/>
              <a:ext cx="260950" cy="68050"/>
            </a:xfrm>
            <a:custGeom>
              <a:avLst/>
              <a:gdLst/>
              <a:ahLst/>
              <a:cxnLst/>
              <a:rect l="l" t="t" r="r" b="b"/>
              <a:pathLst>
                <a:path w="10438" h="2722" extrusionOk="0">
                  <a:moveTo>
                    <a:pt x="0" y="1"/>
                  </a:moveTo>
                  <a:lnTo>
                    <a:pt x="10438" y="2722"/>
                  </a:lnTo>
                  <a:lnTo>
                    <a:pt x="10438" y="2722"/>
                  </a:lnTo>
                  <a:lnTo>
                    <a:pt x="10331" y="2267"/>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70"/>
            <p:cNvSpPr/>
            <p:nvPr/>
          </p:nvSpPr>
          <p:spPr>
            <a:xfrm>
              <a:off x="6212100" y="2147025"/>
              <a:ext cx="202975" cy="180900"/>
            </a:xfrm>
            <a:custGeom>
              <a:avLst/>
              <a:gdLst/>
              <a:ahLst/>
              <a:cxnLst/>
              <a:rect l="l" t="t" r="r" b="b"/>
              <a:pathLst>
                <a:path w="8119" h="7236" extrusionOk="0">
                  <a:moveTo>
                    <a:pt x="8118" y="1"/>
                  </a:moveTo>
                  <a:lnTo>
                    <a:pt x="0" y="6781"/>
                  </a:lnTo>
                  <a:lnTo>
                    <a:pt x="107" y="7236"/>
                  </a:lnTo>
                  <a:lnTo>
                    <a:pt x="8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6" name="Google Shape;2936;p70"/>
          <p:cNvGrpSpPr/>
          <p:nvPr/>
        </p:nvGrpSpPr>
        <p:grpSpPr>
          <a:xfrm flipH="1">
            <a:off x="916867" y="2530962"/>
            <a:ext cx="609265" cy="673381"/>
            <a:chOff x="6475250" y="2897775"/>
            <a:chExt cx="511000" cy="564775"/>
          </a:xfrm>
        </p:grpSpPr>
        <p:sp>
          <p:nvSpPr>
            <p:cNvPr id="2937" name="Google Shape;2937;p70"/>
            <p:cNvSpPr/>
            <p:nvPr/>
          </p:nvSpPr>
          <p:spPr>
            <a:xfrm>
              <a:off x="6581650" y="2897775"/>
              <a:ext cx="404600" cy="358550"/>
            </a:xfrm>
            <a:custGeom>
              <a:avLst/>
              <a:gdLst/>
              <a:ahLst/>
              <a:cxnLst/>
              <a:rect l="l" t="t" r="r" b="b"/>
              <a:pathLst>
                <a:path w="16184" h="14342" extrusionOk="0">
                  <a:moveTo>
                    <a:pt x="8097" y="1306"/>
                  </a:moveTo>
                  <a:cubicBezTo>
                    <a:pt x="9356" y="1306"/>
                    <a:pt x="10624" y="1709"/>
                    <a:pt x="11696" y="2541"/>
                  </a:cubicBezTo>
                  <a:cubicBezTo>
                    <a:pt x="14247" y="4531"/>
                    <a:pt x="14711" y="8224"/>
                    <a:pt x="12713" y="10775"/>
                  </a:cubicBezTo>
                  <a:cubicBezTo>
                    <a:pt x="11557" y="12263"/>
                    <a:pt x="9830" y="13039"/>
                    <a:pt x="8084" y="13039"/>
                  </a:cubicBezTo>
                  <a:cubicBezTo>
                    <a:pt x="6825" y="13039"/>
                    <a:pt x="5557" y="12635"/>
                    <a:pt x="4488" y="11801"/>
                  </a:cubicBezTo>
                  <a:cubicBezTo>
                    <a:pt x="1927" y="9812"/>
                    <a:pt x="1472" y="6127"/>
                    <a:pt x="3462" y="3567"/>
                  </a:cubicBezTo>
                  <a:cubicBezTo>
                    <a:pt x="4618" y="2084"/>
                    <a:pt x="6348" y="1306"/>
                    <a:pt x="8097" y="1306"/>
                  </a:cubicBezTo>
                  <a:close/>
                  <a:moveTo>
                    <a:pt x="8092" y="1"/>
                  </a:moveTo>
                  <a:cubicBezTo>
                    <a:pt x="5955" y="1"/>
                    <a:pt x="3842" y="950"/>
                    <a:pt x="2427" y="2764"/>
                  </a:cubicBezTo>
                  <a:cubicBezTo>
                    <a:pt x="0" y="5887"/>
                    <a:pt x="562" y="10401"/>
                    <a:pt x="3685" y="12827"/>
                  </a:cubicBezTo>
                  <a:cubicBezTo>
                    <a:pt x="4993" y="13848"/>
                    <a:pt x="6544" y="14342"/>
                    <a:pt x="8084" y="14342"/>
                  </a:cubicBezTo>
                  <a:cubicBezTo>
                    <a:pt x="10219" y="14342"/>
                    <a:pt x="12333" y="13392"/>
                    <a:pt x="13748" y="11578"/>
                  </a:cubicBezTo>
                  <a:cubicBezTo>
                    <a:pt x="16183" y="8456"/>
                    <a:pt x="15621" y="3951"/>
                    <a:pt x="12499" y="1515"/>
                  </a:cubicBezTo>
                  <a:cubicBezTo>
                    <a:pt x="11187" y="495"/>
                    <a:pt x="9633" y="1"/>
                    <a:pt x="80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70"/>
            <p:cNvSpPr/>
            <p:nvPr/>
          </p:nvSpPr>
          <p:spPr>
            <a:xfrm>
              <a:off x="6618450" y="2930400"/>
              <a:ext cx="331000" cy="293375"/>
            </a:xfrm>
            <a:custGeom>
              <a:avLst/>
              <a:gdLst/>
              <a:ahLst/>
              <a:cxnLst/>
              <a:rect l="l" t="t" r="r" b="b"/>
              <a:pathLst>
                <a:path w="13240" h="11735" extrusionOk="0">
                  <a:moveTo>
                    <a:pt x="6625" y="1"/>
                  </a:moveTo>
                  <a:cubicBezTo>
                    <a:pt x="4876" y="1"/>
                    <a:pt x="3146" y="779"/>
                    <a:pt x="1990" y="2262"/>
                  </a:cubicBezTo>
                  <a:cubicBezTo>
                    <a:pt x="0" y="4822"/>
                    <a:pt x="455" y="8507"/>
                    <a:pt x="3016" y="10496"/>
                  </a:cubicBezTo>
                  <a:cubicBezTo>
                    <a:pt x="4085" y="11330"/>
                    <a:pt x="5353" y="11734"/>
                    <a:pt x="6612" y="11734"/>
                  </a:cubicBezTo>
                  <a:cubicBezTo>
                    <a:pt x="8358" y="11734"/>
                    <a:pt x="10085" y="10958"/>
                    <a:pt x="11241" y="9470"/>
                  </a:cubicBezTo>
                  <a:cubicBezTo>
                    <a:pt x="13239" y="6919"/>
                    <a:pt x="12775" y="3226"/>
                    <a:pt x="10224" y="1236"/>
                  </a:cubicBezTo>
                  <a:cubicBezTo>
                    <a:pt x="9152" y="404"/>
                    <a:pt x="7884" y="1"/>
                    <a:pt x="66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70"/>
            <p:cNvSpPr/>
            <p:nvPr/>
          </p:nvSpPr>
          <p:spPr>
            <a:xfrm>
              <a:off x="6665725" y="2930400"/>
              <a:ext cx="283725" cy="239900"/>
            </a:xfrm>
            <a:custGeom>
              <a:avLst/>
              <a:gdLst/>
              <a:ahLst/>
              <a:cxnLst/>
              <a:rect l="l" t="t" r="r" b="b"/>
              <a:pathLst>
                <a:path w="11349" h="9596" extrusionOk="0">
                  <a:moveTo>
                    <a:pt x="4734" y="1"/>
                  </a:moveTo>
                  <a:cubicBezTo>
                    <a:pt x="2985" y="1"/>
                    <a:pt x="1255" y="779"/>
                    <a:pt x="99" y="2262"/>
                  </a:cubicBezTo>
                  <a:cubicBezTo>
                    <a:pt x="63" y="2307"/>
                    <a:pt x="36" y="2342"/>
                    <a:pt x="1" y="2387"/>
                  </a:cubicBezTo>
                  <a:cubicBezTo>
                    <a:pt x="1158" y="984"/>
                    <a:pt x="2839" y="251"/>
                    <a:pt x="4537" y="251"/>
                  </a:cubicBezTo>
                  <a:cubicBezTo>
                    <a:pt x="5796" y="251"/>
                    <a:pt x="7065" y="654"/>
                    <a:pt x="8137" y="1486"/>
                  </a:cubicBezTo>
                  <a:cubicBezTo>
                    <a:pt x="10652" y="3449"/>
                    <a:pt x="11134" y="7044"/>
                    <a:pt x="9252" y="9595"/>
                  </a:cubicBezTo>
                  <a:cubicBezTo>
                    <a:pt x="9287" y="9551"/>
                    <a:pt x="9323" y="9515"/>
                    <a:pt x="9350" y="9470"/>
                  </a:cubicBezTo>
                  <a:cubicBezTo>
                    <a:pt x="11348" y="6919"/>
                    <a:pt x="10884" y="3226"/>
                    <a:pt x="8333" y="1236"/>
                  </a:cubicBezTo>
                  <a:cubicBezTo>
                    <a:pt x="7261" y="404"/>
                    <a:pt x="5993" y="1"/>
                    <a:pt x="4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70"/>
            <p:cNvSpPr/>
            <p:nvPr/>
          </p:nvSpPr>
          <p:spPr>
            <a:xfrm>
              <a:off x="6618450" y="3202175"/>
              <a:ext cx="72275" cy="80100"/>
            </a:xfrm>
            <a:custGeom>
              <a:avLst/>
              <a:gdLst/>
              <a:ahLst/>
              <a:cxnLst/>
              <a:rect l="l" t="t" r="r" b="b"/>
              <a:pathLst>
                <a:path w="2891" h="3204" extrusionOk="0">
                  <a:moveTo>
                    <a:pt x="1900" y="0"/>
                  </a:moveTo>
                  <a:lnTo>
                    <a:pt x="0" y="2436"/>
                  </a:lnTo>
                  <a:lnTo>
                    <a:pt x="990" y="3203"/>
                  </a:lnTo>
                  <a:lnTo>
                    <a:pt x="2890" y="768"/>
                  </a:lnTo>
                  <a:lnTo>
                    <a:pt x="19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70"/>
            <p:cNvSpPr/>
            <p:nvPr/>
          </p:nvSpPr>
          <p:spPr>
            <a:xfrm>
              <a:off x="6475250" y="3241200"/>
              <a:ext cx="188275" cy="221350"/>
            </a:xfrm>
            <a:custGeom>
              <a:avLst/>
              <a:gdLst/>
              <a:ahLst/>
              <a:cxnLst/>
              <a:rect l="l" t="t" r="r" b="b"/>
              <a:pathLst>
                <a:path w="7531" h="8854" extrusionOk="0">
                  <a:moveTo>
                    <a:pt x="6014" y="0"/>
                  </a:moveTo>
                  <a:lnTo>
                    <a:pt x="331" y="7306"/>
                  </a:lnTo>
                  <a:cubicBezTo>
                    <a:pt x="1" y="7717"/>
                    <a:pt x="81" y="8323"/>
                    <a:pt x="492" y="8653"/>
                  </a:cubicBezTo>
                  <a:cubicBezTo>
                    <a:pt x="667" y="8788"/>
                    <a:pt x="876" y="8854"/>
                    <a:pt x="1083" y="8854"/>
                  </a:cubicBezTo>
                  <a:cubicBezTo>
                    <a:pt x="1369" y="8854"/>
                    <a:pt x="1652" y="8728"/>
                    <a:pt x="1839" y="8484"/>
                  </a:cubicBezTo>
                  <a:lnTo>
                    <a:pt x="7530" y="1178"/>
                  </a:lnTo>
                  <a:lnTo>
                    <a:pt x="60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70"/>
            <p:cNvSpPr/>
            <p:nvPr/>
          </p:nvSpPr>
          <p:spPr>
            <a:xfrm>
              <a:off x="6643875" y="3197025"/>
              <a:ext cx="53325" cy="51325"/>
            </a:xfrm>
            <a:custGeom>
              <a:avLst/>
              <a:gdLst/>
              <a:ahLst/>
              <a:cxnLst/>
              <a:rect l="l" t="t" r="r" b="b"/>
              <a:pathLst>
                <a:path w="2133" h="2053" extrusionOk="0">
                  <a:moveTo>
                    <a:pt x="767" y="1"/>
                  </a:moveTo>
                  <a:lnTo>
                    <a:pt x="0" y="991"/>
                  </a:lnTo>
                  <a:lnTo>
                    <a:pt x="1356" y="2053"/>
                  </a:lnTo>
                  <a:lnTo>
                    <a:pt x="2132" y="1062"/>
                  </a:lnTo>
                  <a:lnTo>
                    <a:pt x="7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70"/>
            <p:cNvSpPr/>
            <p:nvPr/>
          </p:nvSpPr>
          <p:spPr>
            <a:xfrm>
              <a:off x="6632275" y="3244975"/>
              <a:ext cx="25675" cy="20550"/>
            </a:xfrm>
            <a:custGeom>
              <a:avLst/>
              <a:gdLst/>
              <a:ahLst/>
              <a:cxnLst/>
              <a:rect l="l" t="t" r="r" b="b"/>
              <a:pathLst>
                <a:path w="1027" h="822" extrusionOk="0">
                  <a:moveTo>
                    <a:pt x="36" y="1"/>
                  </a:moveTo>
                  <a:lnTo>
                    <a:pt x="0" y="54"/>
                  </a:lnTo>
                  <a:lnTo>
                    <a:pt x="991" y="821"/>
                  </a:lnTo>
                  <a:lnTo>
                    <a:pt x="1026" y="777"/>
                  </a:lnTo>
                  <a:lnTo>
                    <a:pt x="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70"/>
            <p:cNvSpPr/>
            <p:nvPr/>
          </p:nvSpPr>
          <p:spPr>
            <a:xfrm>
              <a:off x="6647450" y="3225350"/>
              <a:ext cx="25650" cy="20550"/>
            </a:xfrm>
            <a:custGeom>
              <a:avLst/>
              <a:gdLst/>
              <a:ahLst/>
              <a:cxnLst/>
              <a:rect l="l" t="t" r="r" b="b"/>
              <a:pathLst>
                <a:path w="1026" h="822" extrusionOk="0">
                  <a:moveTo>
                    <a:pt x="45" y="1"/>
                  </a:moveTo>
                  <a:lnTo>
                    <a:pt x="0" y="54"/>
                  </a:lnTo>
                  <a:lnTo>
                    <a:pt x="990" y="821"/>
                  </a:lnTo>
                  <a:lnTo>
                    <a:pt x="1026" y="777"/>
                  </a:lnTo>
                  <a:lnTo>
                    <a:pt x="4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Sous-titre 2">
            <a:extLst>
              <a:ext uri="{FF2B5EF4-FFF2-40B4-BE49-F238E27FC236}">
                <a16:creationId xmlns:a16="http://schemas.microsoft.com/office/drawing/2014/main" id="{31B5E4C2-7587-7681-CC66-8835F96D8837}"/>
              </a:ext>
            </a:extLst>
          </p:cNvPr>
          <p:cNvSpPr>
            <a:spLocks noGrp="1"/>
          </p:cNvSpPr>
          <p:nvPr>
            <p:ph type="subTitle" idx="4"/>
          </p:nvPr>
        </p:nvSpPr>
        <p:spPr>
          <a:xfrm>
            <a:off x="1573346" y="2156391"/>
            <a:ext cx="6702425" cy="539750"/>
          </a:xfrm>
        </p:spPr>
        <p:txBody>
          <a:bodyPr/>
          <a:lstStyle/>
          <a:p>
            <a:r>
              <a:rPr lang="en-US" dirty="0">
                <a:latin typeface="Playfair Display" pitchFamily="2" charset="77"/>
                <a:sym typeface="Wingdings" pitchFamily="2" charset="2"/>
              </a:rPr>
              <a:t> </a:t>
            </a:r>
            <a:r>
              <a:rPr lang="en-US" dirty="0">
                <a:latin typeface="Playfair Display" pitchFamily="2" charset="77"/>
              </a:rPr>
              <a:t>"privileged tax regime," </a:t>
            </a:r>
            <a:r>
              <a:rPr lang="en-US" b="1" dirty="0">
                <a:latin typeface="Playfair Display" pitchFamily="2" charset="77"/>
              </a:rPr>
              <a:t>the required difference is at least 40%.</a:t>
            </a:r>
            <a:endParaRPr lang="fr-GB" dirty="0">
              <a:latin typeface="Playfair Display" pitchFamily="2" charset="77"/>
            </a:endParaRPr>
          </a:p>
        </p:txBody>
      </p:sp>
      <p:sp>
        <p:nvSpPr>
          <p:cNvPr id="5" name="ZoneTexte 4">
            <a:extLst>
              <a:ext uri="{FF2B5EF4-FFF2-40B4-BE49-F238E27FC236}">
                <a16:creationId xmlns:a16="http://schemas.microsoft.com/office/drawing/2014/main" id="{42F1C835-A9CD-785B-7979-7EAFD1B5B0CC}"/>
              </a:ext>
            </a:extLst>
          </p:cNvPr>
          <p:cNvSpPr txBox="1"/>
          <p:nvPr/>
        </p:nvSpPr>
        <p:spPr>
          <a:xfrm>
            <a:off x="1559956" y="3570740"/>
            <a:ext cx="5435241" cy="1046440"/>
          </a:xfrm>
          <a:prstGeom prst="rect">
            <a:avLst/>
          </a:prstGeom>
          <a:noFill/>
        </p:spPr>
        <p:txBody>
          <a:bodyPr wrap="square" rtlCol="0">
            <a:spAutoFit/>
          </a:bodyPr>
          <a:lstStyle/>
          <a:p>
            <a:pPr marL="457200" marR="0" lvl="0" indent="-304800" algn="l" defTabSz="914400" rtl="0" eaLnBrk="1" fontAlgn="auto" latinLnBrk="0" hangingPunct="1">
              <a:lnSpc>
                <a:spcPct val="100000"/>
              </a:lnSpc>
              <a:spcBef>
                <a:spcPts val="0"/>
              </a:spcBef>
              <a:spcAft>
                <a:spcPts val="0"/>
              </a:spcAft>
              <a:buClr>
                <a:srgbClr val="FFFFFF"/>
              </a:buClr>
              <a:buSzPts val="1200"/>
              <a:buFont typeface="Lato"/>
              <a:buNone/>
              <a:tabLst/>
              <a:defRPr/>
            </a:pPr>
            <a:r>
              <a:rPr kumimoji="0" lang="en-US" sz="1200" b="0" i="0" u="none" strike="noStrike" kern="0" cap="none" spc="0" normalizeH="0" baseline="0" noProof="0" dirty="0">
                <a:ln>
                  <a:noFill/>
                </a:ln>
                <a:solidFill>
                  <a:srgbClr val="FFFFFF"/>
                </a:solidFill>
                <a:effectLst/>
                <a:uLnTx/>
                <a:uFillTx/>
                <a:latin typeface="Playfair Display" pitchFamily="2" charset="77"/>
                <a:ea typeface="Lato"/>
                <a:cs typeface="Lato"/>
                <a:sym typeface="Lato"/>
              </a:rPr>
              <a:t>Article 209 B of the CGI will not apply if the company proves that the operations of the foreign company do not primarily aim to enable the location of profits in a country where they are subject to a privileged tax regime ! </a:t>
            </a:r>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93"/>
        <p:cNvGrpSpPr/>
        <p:nvPr/>
      </p:nvGrpSpPr>
      <p:grpSpPr>
        <a:xfrm>
          <a:off x="0" y="0"/>
          <a:ext cx="0" cy="0"/>
          <a:chOff x="0" y="0"/>
          <a:chExt cx="0" cy="0"/>
        </a:xfrm>
      </p:grpSpPr>
      <p:sp>
        <p:nvSpPr>
          <p:cNvPr id="3194" name="Google Shape;3194;p73"/>
          <p:cNvSpPr txBox="1">
            <a:spLocks noGrp="1"/>
          </p:cNvSpPr>
          <p:nvPr>
            <p:ph type="body" idx="1"/>
          </p:nvPr>
        </p:nvSpPr>
        <p:spPr>
          <a:xfrm>
            <a:off x="1000950" y="1641362"/>
            <a:ext cx="7142100" cy="34164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endParaRPr lang="en" dirty="0">
              <a:uFill>
                <a:noFill/>
              </a:uFill>
              <a:latin typeface="Playfair Display" pitchFamily="2" charset="77"/>
              <a:hlinkClick r:id="rId3"/>
            </a:endParaRPr>
          </a:p>
          <a:p>
            <a:pPr marL="457200" lvl="0" indent="-317500" algn="l" rtl="0">
              <a:lnSpc>
                <a:spcPct val="100000"/>
              </a:lnSpc>
              <a:spcBef>
                <a:spcPts val="0"/>
              </a:spcBef>
              <a:spcAft>
                <a:spcPts val="0"/>
              </a:spcAft>
              <a:buSzPts val="1400"/>
              <a:buChar char="■"/>
            </a:pPr>
            <a:endParaRPr lang="en" dirty="0">
              <a:uFill>
                <a:noFill/>
              </a:uFill>
              <a:latin typeface="Playfair Display" pitchFamily="2" charset="77"/>
              <a:hlinkClick r:id="rId3"/>
            </a:endParaRPr>
          </a:p>
          <a:p>
            <a:pPr marL="457200" lvl="0" indent="-317500" algn="l" rtl="0">
              <a:spcBef>
                <a:spcPts val="0"/>
              </a:spcBef>
              <a:spcAft>
                <a:spcPts val="0"/>
              </a:spcAft>
              <a:buSzPts val="1400"/>
              <a:buChar char="■"/>
            </a:pPr>
            <a:endParaRPr lang="en" dirty="0">
              <a:uFill>
                <a:noFill/>
              </a:uFill>
              <a:latin typeface="Playfair Display" pitchFamily="2" charset="77"/>
              <a:hlinkClick r:id="rId4"/>
            </a:endParaRPr>
          </a:p>
          <a:p>
            <a:pPr>
              <a:spcBef>
                <a:spcPts val="0"/>
              </a:spcBef>
            </a:pPr>
            <a:r>
              <a:rPr lang="fr-FR" dirty="0" err="1">
                <a:uFill>
                  <a:noFill/>
                </a:uFill>
                <a:latin typeface="Playfair Display" pitchFamily="2" charset="77"/>
              </a:rPr>
              <a:t>T</a:t>
            </a:r>
            <a:r>
              <a:rPr lang="en" dirty="0">
                <a:uFill>
                  <a:noFill/>
                </a:uFill>
                <a:latin typeface="Playfair Display" pitchFamily="2" charset="77"/>
              </a:rPr>
              <a:t>his article : </a:t>
            </a:r>
            <a:r>
              <a:rPr lang="en-US" dirty="0">
                <a:latin typeface="Playfair Display" pitchFamily="2" charset="77"/>
              </a:rPr>
              <a:t>allows the tax authorities to reintegrate into the tax owed by the taxpayer any charges that have been unduly deducted (abnormal or excessive) </a:t>
            </a:r>
            <a:r>
              <a:rPr lang="en-US" b="1" dirty="0">
                <a:latin typeface="Playfair Display" pitchFamily="2" charset="77"/>
              </a:rPr>
              <a:t>when the taxpayer is unable to establish the very existence of the transaction</a:t>
            </a:r>
          </a:p>
          <a:p>
            <a:pPr>
              <a:spcBef>
                <a:spcPts val="0"/>
              </a:spcBef>
            </a:pPr>
            <a:endParaRPr lang="en-US" dirty="0">
              <a:latin typeface="Playfair Display" pitchFamily="2" charset="77"/>
            </a:endParaRPr>
          </a:p>
          <a:p>
            <a:pPr>
              <a:spcBef>
                <a:spcPts val="0"/>
              </a:spcBef>
            </a:pPr>
            <a:r>
              <a:rPr lang="en-US" dirty="0">
                <a:latin typeface="Playfair Display" pitchFamily="2" charset="77"/>
              </a:rPr>
              <a:t>What situation is concerned here : a "privileged tax regime”</a:t>
            </a:r>
          </a:p>
          <a:p>
            <a:pPr>
              <a:spcBef>
                <a:spcPts val="0"/>
              </a:spcBef>
            </a:pPr>
            <a:endParaRPr lang="en-US" dirty="0">
              <a:latin typeface="Playfair Display" pitchFamily="2" charset="77"/>
            </a:endParaRPr>
          </a:p>
          <a:p>
            <a:pPr>
              <a:spcBef>
                <a:spcPts val="0"/>
              </a:spcBef>
            </a:pPr>
            <a:r>
              <a:rPr lang="en-US" dirty="0">
                <a:latin typeface="Playfair Display" pitchFamily="2" charset="77"/>
                <a:sym typeface="Wingdings" pitchFamily="2" charset="2"/>
              </a:rPr>
              <a:t> </a:t>
            </a:r>
            <a:r>
              <a:rPr lang="en-US" dirty="0">
                <a:latin typeface="Playfair Display" pitchFamily="2" charset="77"/>
              </a:rPr>
              <a:t>the tax administration is relieved from providing evidence of any advantage</a:t>
            </a:r>
          </a:p>
          <a:p>
            <a:pPr>
              <a:spcBef>
                <a:spcPts val="0"/>
              </a:spcBef>
            </a:pPr>
            <a:endParaRPr lang="en-US" dirty="0">
              <a:latin typeface="Playfair Display" pitchFamily="2" charset="77"/>
            </a:endParaRPr>
          </a:p>
          <a:p>
            <a:pPr>
              <a:spcBef>
                <a:spcPts val="0"/>
              </a:spcBef>
            </a:pPr>
            <a:r>
              <a:rPr lang="en-US" dirty="0">
                <a:latin typeface="Playfair Display" pitchFamily="2" charset="77"/>
              </a:rPr>
              <a:t>Article 238-0 A of the French General Tax Code (CGI),</a:t>
            </a:r>
          </a:p>
          <a:p>
            <a:pPr>
              <a:spcBef>
                <a:spcPts val="0"/>
              </a:spcBef>
            </a:pPr>
            <a:endParaRPr lang="en-US" dirty="0">
              <a:latin typeface="Playfair Display" pitchFamily="2" charset="77"/>
            </a:endParaRPr>
          </a:p>
          <a:p>
            <a:pPr marL="457200" lvl="0" indent="-317500" algn="l" rtl="0">
              <a:spcBef>
                <a:spcPts val="0"/>
              </a:spcBef>
              <a:spcAft>
                <a:spcPts val="0"/>
              </a:spcAft>
              <a:buSzPts val="1400"/>
              <a:buChar char="■"/>
            </a:pPr>
            <a:endParaRPr dirty="0">
              <a:latin typeface="Playfair Display" pitchFamily="2" charset="77"/>
            </a:endParaRPr>
          </a:p>
        </p:txBody>
      </p:sp>
      <p:sp>
        <p:nvSpPr>
          <p:cNvPr id="3195" name="Google Shape;3195;p7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r>
              <a:rPr lang="en-US" sz="3600" b="1" u="sng" dirty="0"/>
              <a:t>Anti-avoidance measures 2/3</a:t>
            </a:r>
            <a:br>
              <a:rPr lang="en-US" sz="3600" b="1" u="sng" dirty="0"/>
            </a:br>
            <a:r>
              <a:rPr lang="en-US" sz="3600" b="1" u="sng" dirty="0"/>
              <a:t> Article 238 A</a:t>
            </a:r>
            <a:br>
              <a:rPr lang="fr-FR" sz="3600" b="1" u="sng" dirty="0"/>
            </a:br>
            <a:endParaRPr dirty="0"/>
          </a:p>
        </p:txBody>
      </p:sp>
    </p:spTree>
  </p:cSld>
  <p:clrMapOvr>
    <a:masterClrMapping/>
  </p:clrMapOvr>
</p:sld>
</file>

<file path=ppt/theme/theme1.xml><?xml version="1.0" encoding="utf-8"?>
<a:theme xmlns:a="http://schemas.openxmlformats.org/drawingml/2006/main" name="Labor Law: Workers' Duties by Slidesgo">
  <a:themeElements>
    <a:clrScheme name="Simple Light">
      <a:dk1>
        <a:srgbClr val="212838"/>
      </a:dk1>
      <a:lt1>
        <a:srgbClr val="FFFFFF"/>
      </a:lt1>
      <a:dk2>
        <a:srgbClr val="3A4769"/>
      </a:dk2>
      <a:lt2>
        <a:srgbClr val="DFB05F"/>
      </a:lt2>
      <a:accent1>
        <a:srgbClr val="F8C36A"/>
      </a:accent1>
      <a:accent2>
        <a:srgbClr val="EAD9D6"/>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E2A47"/>
      </a:dk1>
      <a:lt1>
        <a:srgbClr val="FFFFFF"/>
      </a:lt1>
      <a:dk2>
        <a:srgbClr val="869FB2"/>
      </a:dk2>
      <a:lt2>
        <a:srgbClr val="FFFFFF"/>
      </a:lt2>
      <a:accent1>
        <a:srgbClr val="FFFFFF"/>
      </a:accent1>
      <a:accent2>
        <a:srgbClr val="FFFFFF"/>
      </a:accent2>
      <a:accent3>
        <a:srgbClr val="FFFFFF"/>
      </a:accent3>
      <a:accent4>
        <a:srgbClr val="FFFFFF"/>
      </a:accent4>
      <a:accent5>
        <a:srgbClr val="FFFFFF"/>
      </a:accent5>
      <a:accent6>
        <a:srgbClr val="FFFFFF"/>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4121</Words>
  <Application>Microsoft Office PowerPoint</Application>
  <PresentationFormat>Affichage à l'écran (16:9)</PresentationFormat>
  <Paragraphs>255</Paragraphs>
  <Slides>34</Slides>
  <Notes>31</Notes>
  <HiddenSlides>0</HiddenSlides>
  <MMClips>0</MMClips>
  <ScaleCrop>false</ScaleCrop>
  <HeadingPairs>
    <vt:vector size="6" baseType="variant">
      <vt:variant>
        <vt:lpstr>Polices utilisées</vt:lpstr>
      </vt:variant>
      <vt:variant>
        <vt:i4>12</vt:i4>
      </vt:variant>
      <vt:variant>
        <vt:lpstr>Thème</vt:lpstr>
      </vt:variant>
      <vt:variant>
        <vt:i4>3</vt:i4>
      </vt:variant>
      <vt:variant>
        <vt:lpstr>Titres des diapositives</vt:lpstr>
      </vt:variant>
      <vt:variant>
        <vt:i4>34</vt:i4>
      </vt:variant>
    </vt:vector>
  </HeadingPairs>
  <TitlesOfParts>
    <vt:vector size="49" baseType="lpstr">
      <vt:lpstr>Proxima Nova Semibold</vt:lpstr>
      <vt:lpstr>Playfair Display</vt:lpstr>
      <vt:lpstr>SimSun</vt:lpstr>
      <vt:lpstr>Arial</vt:lpstr>
      <vt:lpstr>Bebas Neue</vt:lpstr>
      <vt:lpstr>Wingdings</vt:lpstr>
      <vt:lpstr>Lucida Sans Unicode</vt:lpstr>
      <vt:lpstr>Calibri</vt:lpstr>
      <vt:lpstr>Lato</vt:lpstr>
      <vt:lpstr>Times New Roman</vt:lpstr>
      <vt:lpstr>Atlas Grotesk Regular</vt:lpstr>
      <vt:lpstr>Proxima Nova</vt:lpstr>
      <vt:lpstr>Labor Law: Workers' Duties by Slidesgo</vt:lpstr>
      <vt:lpstr>Slidesgo Final Pages</vt:lpstr>
      <vt:lpstr>Tema di Office</vt:lpstr>
      <vt:lpstr>Substance over form in Group Taxation</vt:lpstr>
      <vt:lpstr>Presentation of the principle «  substance over form »  </vt:lpstr>
      <vt:lpstr>Substance over form and the notion of true and fair view </vt:lpstr>
      <vt:lpstr>The ATAD directive</vt:lpstr>
      <vt:lpstr>Limitation on the deductibility of interest expenses</vt:lpstr>
      <vt:lpstr>Mechanism for limiting the deductibility of interest expenses  in tax consolidated group </vt:lpstr>
      <vt:lpstr>Controlled Foreign Company (CFC) rules</vt:lpstr>
      <vt:lpstr>Anti-avoidance measures 1/3  Article 209 B </vt:lpstr>
      <vt:lpstr>Anti-avoidance measures 2/3  Article 238 A </vt:lpstr>
      <vt:lpstr>Clarification by the Conseil d’Etat</vt:lpstr>
      <vt:lpstr>Anti-avoidance measures 3/3  Article 155 A </vt:lpstr>
      <vt:lpstr>Beneficial owner in the context of dividends (CE, 2024, Sté Foncière Vélizy Rose)</vt:lpstr>
      <vt:lpstr>General anti-abuse rule (GAAR)</vt:lpstr>
      <vt:lpstr>Abuse of rights to prevent any artificial arrangement </vt:lpstr>
      <vt:lpstr>General anti-abuse clause </vt:lpstr>
      <vt:lpstr>Soft law to combat artificial arrangements : « l’acte anormal de gestion » </vt:lpstr>
      <vt:lpstr>THANK YOU !</vt:lpstr>
      <vt:lpstr>Présentation PowerPoint</vt:lpstr>
      <vt:lpstr>Substance over form in Group Taxation</vt:lpstr>
      <vt:lpstr>1) The evolving importance of economic substance requirements</vt:lpstr>
      <vt:lpstr>Italian GAAR</vt:lpstr>
      <vt:lpstr>Interest limitation rule in Italy – general rule</vt:lpstr>
      <vt:lpstr>Group Taxation and limitations: interest deduction in tax consolidation regimes</vt:lpstr>
      <vt:lpstr>Group Taxation and limitations: tax losses and tax assets in tax consolidation regimes</vt:lpstr>
      <vt:lpstr>Dormant companies rule (Società di comodo) – (1/2)</vt:lpstr>
      <vt:lpstr>Dormant companies rule (Società di comodo) – (2/2)</vt:lpstr>
      <vt:lpstr>EU Directives: beneficial ownership and substance requirements</vt:lpstr>
      <vt:lpstr>EU Parent Subsidiary Directive </vt:lpstr>
      <vt:lpstr>EU Interest Royalties Directive</vt:lpstr>
      <vt:lpstr>2) Practical implication for tax structuring and compliance</vt:lpstr>
      <vt:lpstr>Substance requirements: practical implications (1/2)</vt:lpstr>
      <vt:lpstr>Substance requirements: practical implications (2/2)</vt:lpstr>
      <vt:lpstr>Look-through approach: Italian Supreme Court decision no. 4427 of 20 February 2025</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Rédouane Flore</cp:lastModifiedBy>
  <cp:revision>1</cp:revision>
  <dcterms:modified xsi:type="dcterms:W3CDTF">2025-03-19T20:57:35Z</dcterms:modified>
</cp:coreProperties>
</file>