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272" r:id="rId2"/>
    <p:sldId id="273" r:id="rId3"/>
    <p:sldId id="274" r:id="rId4"/>
    <p:sldId id="275" r:id="rId5"/>
    <p:sldId id="279" r:id="rId6"/>
    <p:sldId id="276" r:id="rId7"/>
    <p:sldId id="277" r:id="rId8"/>
    <p:sldId id="281" r:id="rId9"/>
    <p:sldId id="282" r:id="rId10"/>
    <p:sldId id="278" r:id="rId11"/>
    <p:sldId id="280" r:id="rId12"/>
    <p:sldId id="283" r:id="rId13"/>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851"/>
    <a:srgbClr val="0128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14"/>
    <p:restoredTop sz="94733"/>
  </p:normalViewPr>
  <p:slideViewPr>
    <p:cSldViewPr snapToGrid="0" snapToObjects="1">
      <p:cViewPr varScale="1">
        <p:scale>
          <a:sx n="104" d="100"/>
          <a:sy n="104" d="100"/>
        </p:scale>
        <p:origin x="1336" y="19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104" d="100"/>
          <a:sy n="104" d="100"/>
        </p:scale>
        <p:origin x="556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a:extLst>
              <a:ext uri="{FF2B5EF4-FFF2-40B4-BE49-F238E27FC236}">
                <a16:creationId xmlns:a16="http://schemas.microsoft.com/office/drawing/2014/main" id="{12C39806-BB1D-8F56-1BD4-E8FD84A8860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a:extLst>
              <a:ext uri="{FF2B5EF4-FFF2-40B4-BE49-F238E27FC236}">
                <a16:creationId xmlns:a16="http://schemas.microsoft.com/office/drawing/2014/main" id="{8C5BF43A-04E9-CC17-BD51-B26CC338B3D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8771E59-BB6D-9C41-A61C-2D524682E115}" type="datetimeFigureOut">
              <a:rPr lang="hu-HU" smtClean="0"/>
              <a:t>2025. 04. 28.</a:t>
            </a:fld>
            <a:endParaRPr lang="hu-HU"/>
          </a:p>
        </p:txBody>
      </p:sp>
      <p:sp>
        <p:nvSpPr>
          <p:cNvPr id="4" name="Élőláb helye 3">
            <a:extLst>
              <a:ext uri="{FF2B5EF4-FFF2-40B4-BE49-F238E27FC236}">
                <a16:creationId xmlns:a16="http://schemas.microsoft.com/office/drawing/2014/main" id="{898E5719-5CA3-B83A-6AB2-CC9AF2C948A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5" name="Dia számának helye 4">
            <a:extLst>
              <a:ext uri="{FF2B5EF4-FFF2-40B4-BE49-F238E27FC236}">
                <a16:creationId xmlns:a16="http://schemas.microsoft.com/office/drawing/2014/main" id="{8441738D-8521-5BCA-A098-BEAAADEBC96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A9E7E85-FAC5-AA44-BBE8-3A2E745EC50F}" type="slidenum">
              <a:rPr lang="hu-HU" smtClean="0"/>
              <a:t>‹N›</a:t>
            </a:fld>
            <a:endParaRPr lang="hu-HU"/>
          </a:p>
        </p:txBody>
      </p:sp>
    </p:spTree>
    <p:extLst>
      <p:ext uri="{BB962C8B-B14F-4D97-AF65-F5344CB8AC3E}">
        <p14:creationId xmlns:p14="http://schemas.microsoft.com/office/powerpoint/2010/main" val="22238433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DA393B-998D-3C45-ACA4-5C51E3A83922}" type="datetimeFigureOut">
              <a:rPr lang="hu-HU" smtClean="0"/>
              <a:t>2025. 04. 28.</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hu-HU"/>
              <a:t>Mintaszöveg szerkesztése
Második szint
Harmadik szint
Negyedik szint
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B25AA-5A0B-7648-B33A-37E9A013F97A}" type="slidenum">
              <a:rPr lang="hu-HU" smtClean="0"/>
              <a:t>‹N›</a:t>
            </a:fld>
            <a:endParaRPr lang="hu-HU"/>
          </a:p>
        </p:txBody>
      </p:sp>
    </p:spTree>
    <p:extLst>
      <p:ext uri="{BB962C8B-B14F-4D97-AF65-F5344CB8AC3E}">
        <p14:creationId xmlns:p14="http://schemas.microsoft.com/office/powerpoint/2010/main" val="1828872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ímdia">
    <p:spTree>
      <p:nvGrpSpPr>
        <p:cNvPr id="1" name=""/>
        <p:cNvGrpSpPr/>
        <p:nvPr/>
      </p:nvGrpSpPr>
      <p:grpSpPr>
        <a:xfrm>
          <a:off x="0" y="0"/>
          <a:ext cx="0" cy="0"/>
          <a:chOff x="0" y="0"/>
          <a:chExt cx="0" cy="0"/>
        </a:xfrm>
      </p:grpSpPr>
      <p:pic>
        <p:nvPicPr>
          <p:cNvPr id="2" name="Kép 1">
            <a:extLst>
              <a:ext uri="{FF2B5EF4-FFF2-40B4-BE49-F238E27FC236}">
                <a16:creationId xmlns:a16="http://schemas.microsoft.com/office/drawing/2014/main" id="{7576A917-C803-4400-FBEE-6B791AEA9A0D}"/>
              </a:ext>
            </a:extLst>
          </p:cNvPr>
          <p:cNvPicPr>
            <a:picLocks noChangeAspect="1"/>
          </p:cNvPicPr>
          <p:nvPr userDrawn="1"/>
        </p:nvPicPr>
        <p:blipFill>
          <a:blip r:embed="rId2"/>
          <a:stretch>
            <a:fillRect/>
          </a:stretch>
        </p:blipFill>
        <p:spPr>
          <a:xfrm>
            <a:off x="2467" y="0"/>
            <a:ext cx="12187066" cy="6858000"/>
          </a:xfrm>
          <a:prstGeom prst="rect">
            <a:avLst/>
          </a:prstGeom>
        </p:spPr>
      </p:pic>
      <p:sp>
        <p:nvSpPr>
          <p:cNvPr id="4" name="Szöveg helye 10">
            <a:extLst>
              <a:ext uri="{FF2B5EF4-FFF2-40B4-BE49-F238E27FC236}">
                <a16:creationId xmlns:a16="http://schemas.microsoft.com/office/drawing/2014/main" id="{831FA102-844C-755E-D247-CB3718711D43}"/>
              </a:ext>
            </a:extLst>
          </p:cNvPr>
          <p:cNvSpPr>
            <a:spLocks noGrp="1"/>
          </p:cNvSpPr>
          <p:nvPr>
            <p:ph type="body" idx="13" hasCustomPrompt="1"/>
          </p:nvPr>
        </p:nvSpPr>
        <p:spPr>
          <a:xfrm>
            <a:off x="723900" y="2029968"/>
            <a:ext cx="10744200" cy="891112"/>
          </a:xfrm>
          <a:prstGeom prst="rect">
            <a:avLst/>
          </a:prstGeom>
        </p:spPr>
        <p:txBody>
          <a:bodyPr/>
          <a:lstStyle>
            <a:lvl1pPr marL="0" indent="0">
              <a:buNone/>
              <a:defRPr sz="5500" baseline="0">
                <a:solidFill>
                  <a:schemeClr val="bg1"/>
                </a:solidFill>
                <a:latin typeface="Open Sans" panose="020B0606030504020204" pitchFamily="34" charset="0"/>
              </a:defRPr>
            </a:lvl1pPr>
          </a:lstStyle>
          <a:p>
            <a:pPr lvl="0"/>
            <a:r>
              <a:rPr lang="hu-HU" dirty="0"/>
              <a:t>PREZENTÁCIÓ CÍME</a:t>
            </a:r>
          </a:p>
        </p:txBody>
      </p:sp>
      <p:sp>
        <p:nvSpPr>
          <p:cNvPr id="6" name="Szöveg helye 10">
            <a:extLst>
              <a:ext uri="{FF2B5EF4-FFF2-40B4-BE49-F238E27FC236}">
                <a16:creationId xmlns:a16="http://schemas.microsoft.com/office/drawing/2014/main" id="{DF9D8FEB-E57B-5F73-ADA2-8D7B7485DFAF}"/>
              </a:ext>
            </a:extLst>
          </p:cNvPr>
          <p:cNvSpPr>
            <a:spLocks noGrp="1"/>
          </p:cNvSpPr>
          <p:nvPr>
            <p:ph type="body" idx="14" hasCustomPrompt="1"/>
          </p:nvPr>
        </p:nvSpPr>
        <p:spPr>
          <a:xfrm>
            <a:off x="723900" y="2980944"/>
            <a:ext cx="10744200" cy="891112"/>
          </a:xfrm>
          <a:prstGeom prst="rect">
            <a:avLst/>
          </a:prstGeom>
        </p:spPr>
        <p:txBody>
          <a:bodyPr/>
          <a:lstStyle>
            <a:lvl1pPr marL="0" indent="0">
              <a:buNone/>
              <a:defRPr sz="4000" baseline="0">
                <a:solidFill>
                  <a:schemeClr val="bg1"/>
                </a:solidFill>
                <a:latin typeface="Open Sans" panose="020B0606030504020204" pitchFamily="34" charset="0"/>
              </a:defRPr>
            </a:lvl1pPr>
          </a:lstStyle>
          <a:p>
            <a:pPr lvl="0"/>
            <a:r>
              <a:rPr lang="hu-HU" dirty="0"/>
              <a:t>Prezentáció alcíme</a:t>
            </a:r>
          </a:p>
        </p:txBody>
      </p:sp>
      <p:sp>
        <p:nvSpPr>
          <p:cNvPr id="7" name="Szöveg helye 10">
            <a:extLst>
              <a:ext uri="{FF2B5EF4-FFF2-40B4-BE49-F238E27FC236}">
                <a16:creationId xmlns:a16="http://schemas.microsoft.com/office/drawing/2014/main" id="{605BC215-EB6B-138C-D66F-E7064E16F28F}"/>
              </a:ext>
            </a:extLst>
          </p:cNvPr>
          <p:cNvSpPr>
            <a:spLocks noGrp="1"/>
          </p:cNvSpPr>
          <p:nvPr>
            <p:ph type="body" idx="15" hasCustomPrompt="1"/>
          </p:nvPr>
        </p:nvSpPr>
        <p:spPr>
          <a:xfrm>
            <a:off x="723900" y="4301824"/>
            <a:ext cx="10744200" cy="649224"/>
          </a:xfrm>
          <a:prstGeom prst="rect">
            <a:avLst/>
          </a:prstGeom>
        </p:spPr>
        <p:txBody>
          <a:bodyPr/>
          <a:lstStyle>
            <a:lvl1pPr marL="0" indent="0">
              <a:buNone/>
              <a:defRPr sz="4000" baseline="0">
                <a:solidFill>
                  <a:schemeClr val="bg1"/>
                </a:solidFill>
                <a:latin typeface="Open Sans" panose="020B0606030504020204" pitchFamily="34" charset="0"/>
              </a:defRPr>
            </a:lvl1pPr>
          </a:lstStyle>
          <a:p>
            <a:pPr lvl="0"/>
            <a:r>
              <a:rPr lang="hu-HU" dirty="0"/>
              <a:t>Előadó neve</a:t>
            </a:r>
          </a:p>
        </p:txBody>
      </p:sp>
      <p:sp>
        <p:nvSpPr>
          <p:cNvPr id="8" name="Szöveg helye 10">
            <a:extLst>
              <a:ext uri="{FF2B5EF4-FFF2-40B4-BE49-F238E27FC236}">
                <a16:creationId xmlns:a16="http://schemas.microsoft.com/office/drawing/2014/main" id="{2A598985-FDB3-7140-588C-68FBF5A82B23}"/>
              </a:ext>
            </a:extLst>
          </p:cNvPr>
          <p:cNvSpPr>
            <a:spLocks noGrp="1"/>
          </p:cNvSpPr>
          <p:nvPr>
            <p:ph type="body" idx="16" hasCustomPrompt="1"/>
          </p:nvPr>
        </p:nvSpPr>
        <p:spPr>
          <a:xfrm>
            <a:off x="723900" y="5005912"/>
            <a:ext cx="10744200" cy="649224"/>
          </a:xfrm>
          <a:prstGeom prst="rect">
            <a:avLst/>
          </a:prstGeom>
        </p:spPr>
        <p:txBody>
          <a:bodyPr/>
          <a:lstStyle>
            <a:lvl1pPr marL="0" indent="0">
              <a:buNone/>
              <a:defRPr sz="2000" baseline="0">
                <a:solidFill>
                  <a:schemeClr val="bg1"/>
                </a:solidFill>
                <a:latin typeface="Open Sans" panose="020B0606030504020204" pitchFamily="34" charset="0"/>
              </a:defRPr>
            </a:lvl1pPr>
          </a:lstStyle>
          <a:p>
            <a:pPr lvl="0"/>
            <a:r>
              <a:rPr lang="hu-HU" dirty="0"/>
              <a:t>Előadó titulusa</a:t>
            </a:r>
          </a:p>
        </p:txBody>
      </p:sp>
      <p:sp>
        <p:nvSpPr>
          <p:cNvPr id="9" name="Szöveg helye 10">
            <a:extLst>
              <a:ext uri="{FF2B5EF4-FFF2-40B4-BE49-F238E27FC236}">
                <a16:creationId xmlns:a16="http://schemas.microsoft.com/office/drawing/2014/main" id="{91323EAC-BA77-33AC-53B7-F24EA909AB24}"/>
              </a:ext>
            </a:extLst>
          </p:cNvPr>
          <p:cNvSpPr>
            <a:spLocks noGrp="1"/>
          </p:cNvSpPr>
          <p:nvPr>
            <p:ph type="body" idx="17" hasCustomPrompt="1"/>
          </p:nvPr>
        </p:nvSpPr>
        <p:spPr>
          <a:xfrm>
            <a:off x="723900" y="5705856"/>
            <a:ext cx="10744200" cy="649224"/>
          </a:xfrm>
          <a:prstGeom prst="rect">
            <a:avLst/>
          </a:prstGeom>
        </p:spPr>
        <p:txBody>
          <a:bodyPr/>
          <a:lstStyle>
            <a:lvl1pPr marL="0" indent="0">
              <a:buNone/>
              <a:defRPr sz="200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1320683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ejléc nélküli dia">
    <p:spTree>
      <p:nvGrpSpPr>
        <p:cNvPr id="1" name=""/>
        <p:cNvGrpSpPr/>
        <p:nvPr/>
      </p:nvGrpSpPr>
      <p:grpSpPr>
        <a:xfrm>
          <a:off x="0" y="0"/>
          <a:ext cx="0" cy="0"/>
          <a:chOff x="0" y="0"/>
          <a:chExt cx="0" cy="0"/>
        </a:xfrm>
      </p:grpSpPr>
      <p:sp>
        <p:nvSpPr>
          <p:cNvPr id="4" name="Szöveg helye 10">
            <a:extLst>
              <a:ext uri="{FF2B5EF4-FFF2-40B4-BE49-F238E27FC236}">
                <a16:creationId xmlns:a16="http://schemas.microsoft.com/office/drawing/2014/main" id="{ACFC1F6F-F293-C843-538C-5B5685FD46B2}"/>
              </a:ext>
            </a:extLst>
          </p:cNvPr>
          <p:cNvSpPr>
            <a:spLocks noGrp="1"/>
          </p:cNvSpPr>
          <p:nvPr>
            <p:ph type="body" idx="19"/>
          </p:nvPr>
        </p:nvSpPr>
        <p:spPr>
          <a:xfrm>
            <a:off x="838201" y="824948"/>
            <a:ext cx="3212591" cy="4815197"/>
          </a:xfrm>
          <a:prstGeom prst="rect">
            <a:avLst/>
          </a:prstGeom>
        </p:spPr>
        <p:txBody>
          <a:bodyPr/>
          <a:lstStyle>
            <a:lvl1pPr marL="0" indent="0">
              <a:buNone/>
              <a:defRPr sz="20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Ötödik szint</a:t>
            </a:r>
          </a:p>
        </p:txBody>
      </p:sp>
      <p:pic>
        <p:nvPicPr>
          <p:cNvPr id="5" name="Kép 4">
            <a:extLst>
              <a:ext uri="{FF2B5EF4-FFF2-40B4-BE49-F238E27FC236}">
                <a16:creationId xmlns:a16="http://schemas.microsoft.com/office/drawing/2014/main" id="{441EA52C-1E9D-EA5E-B2CC-17EFCB175F28}"/>
              </a:ext>
            </a:extLst>
          </p:cNvPr>
          <p:cNvPicPr>
            <a:picLocks noChangeAspect="1"/>
          </p:cNvPicPr>
          <p:nvPr userDrawn="1"/>
        </p:nvPicPr>
        <p:blipFill>
          <a:blip r:embed="rId2"/>
          <a:stretch>
            <a:fillRect/>
          </a:stretch>
        </p:blipFill>
        <p:spPr>
          <a:xfrm>
            <a:off x="0" y="6001196"/>
            <a:ext cx="12192000" cy="856804"/>
          </a:xfrm>
          <a:prstGeom prst="rect">
            <a:avLst/>
          </a:prstGeom>
        </p:spPr>
      </p:pic>
      <p:sp>
        <p:nvSpPr>
          <p:cNvPr id="6" name="Szöveg helye 10">
            <a:extLst>
              <a:ext uri="{FF2B5EF4-FFF2-40B4-BE49-F238E27FC236}">
                <a16:creationId xmlns:a16="http://schemas.microsoft.com/office/drawing/2014/main" id="{D9D13E09-0F82-5456-63BF-CA3E8480C879}"/>
              </a:ext>
            </a:extLst>
          </p:cNvPr>
          <p:cNvSpPr>
            <a:spLocks noGrp="1"/>
          </p:cNvSpPr>
          <p:nvPr>
            <p:ph type="body" idx="20"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
        <p:nvSpPr>
          <p:cNvPr id="3" name="Kép helye 2">
            <a:extLst>
              <a:ext uri="{FF2B5EF4-FFF2-40B4-BE49-F238E27FC236}">
                <a16:creationId xmlns:a16="http://schemas.microsoft.com/office/drawing/2014/main" id="{8B18A01D-AB8A-1A1D-4805-AABE921EF477}"/>
              </a:ext>
            </a:extLst>
          </p:cNvPr>
          <p:cNvSpPr>
            <a:spLocks noGrp="1"/>
          </p:cNvSpPr>
          <p:nvPr>
            <p:ph type="pic" idx="1"/>
          </p:nvPr>
        </p:nvSpPr>
        <p:spPr>
          <a:xfrm>
            <a:off x="4522305" y="824949"/>
            <a:ext cx="6831496" cy="475859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Tree>
    <p:extLst>
      <p:ext uri="{BB962C8B-B14F-4D97-AF65-F5344CB8AC3E}">
        <p14:creationId xmlns:p14="http://schemas.microsoft.com/office/powerpoint/2010/main" val="2984417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áblázat">
    <p:spTree>
      <p:nvGrpSpPr>
        <p:cNvPr id="1" name=""/>
        <p:cNvGrpSpPr/>
        <p:nvPr/>
      </p:nvGrpSpPr>
      <p:grpSpPr>
        <a:xfrm>
          <a:off x="0" y="0"/>
          <a:ext cx="0" cy="0"/>
          <a:chOff x="0" y="0"/>
          <a:chExt cx="0" cy="0"/>
        </a:xfrm>
      </p:grpSpPr>
      <p:sp>
        <p:nvSpPr>
          <p:cNvPr id="6" name="Táblázat helye 5">
            <a:extLst>
              <a:ext uri="{FF2B5EF4-FFF2-40B4-BE49-F238E27FC236}">
                <a16:creationId xmlns:a16="http://schemas.microsoft.com/office/drawing/2014/main" id="{A3ADE164-0269-1AA2-004B-8C8A82051E1B}"/>
              </a:ext>
            </a:extLst>
          </p:cNvPr>
          <p:cNvSpPr>
            <a:spLocks noGrp="1"/>
          </p:cNvSpPr>
          <p:nvPr>
            <p:ph type="tbl" sz="quarter" idx="10"/>
          </p:nvPr>
        </p:nvSpPr>
        <p:spPr>
          <a:xfrm>
            <a:off x="838200" y="1579457"/>
            <a:ext cx="10515598" cy="3855829"/>
          </a:xfrm>
          <a:prstGeom prst="rect">
            <a:avLst/>
          </a:prstGeom>
        </p:spPr>
        <p:txBody>
          <a:bodyPr/>
          <a:lstStyle>
            <a:lvl1pPr marL="0" indent="0">
              <a:buNone/>
              <a:defRPr baseline="0">
                <a:latin typeface="Open Sans" panose="020B0606030504020204" pitchFamily="34" charset="0"/>
              </a:defRPr>
            </a:lvl1pPr>
          </a:lstStyle>
          <a:p>
            <a:endParaRPr lang="hu-HU" dirty="0"/>
          </a:p>
        </p:txBody>
      </p:sp>
      <p:cxnSp>
        <p:nvCxnSpPr>
          <p:cNvPr id="8" name="Egyenes összekötő 7">
            <a:extLst>
              <a:ext uri="{FF2B5EF4-FFF2-40B4-BE49-F238E27FC236}">
                <a16:creationId xmlns:a16="http://schemas.microsoft.com/office/drawing/2014/main" id="{BF8F6AA8-C013-1657-CB5A-D3067FF15D45}"/>
              </a:ext>
            </a:extLst>
          </p:cNvPr>
          <p:cNvCxnSpPr>
            <a:cxnSpLocks/>
          </p:cNvCxnSpPr>
          <p:nvPr userDrawn="1"/>
        </p:nvCxnSpPr>
        <p:spPr>
          <a:xfrm>
            <a:off x="838200" y="1274462"/>
            <a:ext cx="10515600" cy="0"/>
          </a:xfrm>
          <a:prstGeom prst="line">
            <a:avLst/>
          </a:prstGeom>
          <a:ln>
            <a:solidFill>
              <a:srgbClr val="012851"/>
            </a:solidFill>
          </a:ln>
        </p:spPr>
        <p:style>
          <a:lnRef idx="1">
            <a:schemeClr val="accent1"/>
          </a:lnRef>
          <a:fillRef idx="0">
            <a:schemeClr val="accent1"/>
          </a:fillRef>
          <a:effectRef idx="0">
            <a:schemeClr val="accent1"/>
          </a:effectRef>
          <a:fontRef idx="minor">
            <a:schemeClr val="tx1"/>
          </a:fontRef>
        </p:style>
      </p:cxnSp>
      <p:sp>
        <p:nvSpPr>
          <p:cNvPr id="9" name="Szöveg helye 10">
            <a:extLst>
              <a:ext uri="{FF2B5EF4-FFF2-40B4-BE49-F238E27FC236}">
                <a16:creationId xmlns:a16="http://schemas.microsoft.com/office/drawing/2014/main" id="{D8E6700D-6881-9CCD-3252-E02F5676557B}"/>
              </a:ext>
            </a:extLst>
          </p:cNvPr>
          <p:cNvSpPr>
            <a:spLocks noGrp="1"/>
          </p:cNvSpPr>
          <p:nvPr>
            <p:ph type="body" idx="16" hasCustomPrompt="1"/>
          </p:nvPr>
        </p:nvSpPr>
        <p:spPr>
          <a:xfrm>
            <a:off x="838200" y="723315"/>
            <a:ext cx="10515598" cy="529404"/>
          </a:xfrm>
          <a:prstGeom prst="rect">
            <a:avLst/>
          </a:prstGeom>
        </p:spPr>
        <p:txBody>
          <a:bodyPr/>
          <a:lstStyle>
            <a:lvl1pPr marL="0" indent="0">
              <a:buNone/>
              <a:defRPr sz="3000" baseline="0">
                <a:solidFill>
                  <a:srgbClr val="012850"/>
                </a:solidFill>
                <a:latin typeface="Open Sans" panose="020B0606030504020204" pitchFamily="34" charset="0"/>
              </a:defRPr>
            </a:lvl1pPr>
          </a:lstStyle>
          <a:p>
            <a:pPr lvl="0"/>
            <a:r>
              <a:rPr lang="hu-HU" dirty="0"/>
              <a:t>DIA CÍME</a:t>
            </a:r>
          </a:p>
        </p:txBody>
      </p:sp>
      <p:pic>
        <p:nvPicPr>
          <p:cNvPr id="2" name="Kép 1">
            <a:extLst>
              <a:ext uri="{FF2B5EF4-FFF2-40B4-BE49-F238E27FC236}">
                <a16:creationId xmlns:a16="http://schemas.microsoft.com/office/drawing/2014/main" id="{2DEAFE30-1B1B-962C-732B-E5BEF7917E66}"/>
              </a:ext>
            </a:extLst>
          </p:cNvPr>
          <p:cNvPicPr>
            <a:picLocks noChangeAspect="1"/>
          </p:cNvPicPr>
          <p:nvPr userDrawn="1"/>
        </p:nvPicPr>
        <p:blipFill>
          <a:blip r:embed="rId2"/>
          <a:stretch>
            <a:fillRect/>
          </a:stretch>
        </p:blipFill>
        <p:spPr>
          <a:xfrm>
            <a:off x="0" y="6001196"/>
            <a:ext cx="12192000" cy="856804"/>
          </a:xfrm>
          <a:prstGeom prst="rect">
            <a:avLst/>
          </a:prstGeom>
        </p:spPr>
      </p:pic>
      <p:sp>
        <p:nvSpPr>
          <p:cNvPr id="3" name="Szöveg helye 10">
            <a:extLst>
              <a:ext uri="{FF2B5EF4-FFF2-40B4-BE49-F238E27FC236}">
                <a16:creationId xmlns:a16="http://schemas.microsoft.com/office/drawing/2014/main" id="{11CE3FB9-7112-50B3-73CE-4614F7CA6107}"/>
              </a:ext>
            </a:extLst>
          </p:cNvPr>
          <p:cNvSpPr>
            <a:spLocks noGrp="1"/>
          </p:cNvSpPr>
          <p:nvPr>
            <p:ph type="body" idx="20"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25092713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Záródia">
    <p:spTree>
      <p:nvGrpSpPr>
        <p:cNvPr id="1" name=""/>
        <p:cNvGrpSpPr/>
        <p:nvPr/>
      </p:nvGrpSpPr>
      <p:grpSpPr>
        <a:xfrm>
          <a:off x="0" y="0"/>
          <a:ext cx="0" cy="0"/>
          <a:chOff x="0" y="0"/>
          <a:chExt cx="0" cy="0"/>
        </a:xfrm>
      </p:grpSpPr>
      <p:pic>
        <p:nvPicPr>
          <p:cNvPr id="2" name="Kép 1">
            <a:extLst>
              <a:ext uri="{FF2B5EF4-FFF2-40B4-BE49-F238E27FC236}">
                <a16:creationId xmlns:a16="http://schemas.microsoft.com/office/drawing/2014/main" id="{71AF9BE7-CB87-3DFD-D2D3-1899D1D30D5B}"/>
              </a:ext>
            </a:extLst>
          </p:cNvPr>
          <p:cNvPicPr>
            <a:picLocks noChangeAspect="1"/>
          </p:cNvPicPr>
          <p:nvPr userDrawn="1"/>
        </p:nvPicPr>
        <p:blipFill>
          <a:blip r:embed="rId2"/>
          <a:stretch>
            <a:fillRect/>
          </a:stretch>
        </p:blipFill>
        <p:spPr>
          <a:xfrm>
            <a:off x="2467" y="0"/>
            <a:ext cx="12187066" cy="6858000"/>
          </a:xfrm>
          <a:prstGeom prst="rect">
            <a:avLst/>
          </a:prstGeom>
        </p:spPr>
      </p:pic>
      <p:sp>
        <p:nvSpPr>
          <p:cNvPr id="11" name="Szöveg helye 10">
            <a:extLst>
              <a:ext uri="{FF2B5EF4-FFF2-40B4-BE49-F238E27FC236}">
                <a16:creationId xmlns:a16="http://schemas.microsoft.com/office/drawing/2014/main" id="{27654B00-1ACA-72E8-4C79-A237BB0FAEA5}"/>
              </a:ext>
            </a:extLst>
          </p:cNvPr>
          <p:cNvSpPr>
            <a:spLocks noGrp="1"/>
          </p:cNvSpPr>
          <p:nvPr>
            <p:ph type="body" idx="10" hasCustomPrompt="1"/>
          </p:nvPr>
        </p:nvSpPr>
        <p:spPr>
          <a:xfrm>
            <a:off x="723900" y="2191523"/>
            <a:ext cx="10744200" cy="1710626"/>
          </a:xfrm>
          <a:prstGeom prst="rect">
            <a:avLst/>
          </a:prstGeom>
        </p:spPr>
        <p:txBody>
          <a:bodyPr/>
          <a:lstStyle>
            <a:lvl1pPr marL="0" indent="0">
              <a:buNone/>
              <a:defRPr sz="5500" baseline="0">
                <a:solidFill>
                  <a:schemeClr val="bg1"/>
                </a:solidFill>
              </a:defRPr>
            </a:lvl1pPr>
          </a:lstStyle>
          <a:p>
            <a:pPr lvl="0"/>
            <a:r>
              <a:rPr lang="hu-HU" dirty="0"/>
              <a:t>Köszönjük a figyelmet!</a:t>
            </a:r>
          </a:p>
        </p:txBody>
      </p:sp>
      <p:sp>
        <p:nvSpPr>
          <p:cNvPr id="12" name="Szöveg helye 10">
            <a:extLst>
              <a:ext uri="{FF2B5EF4-FFF2-40B4-BE49-F238E27FC236}">
                <a16:creationId xmlns:a16="http://schemas.microsoft.com/office/drawing/2014/main" id="{1B1DEF9F-AC4A-3457-057F-560795FA384B}"/>
              </a:ext>
            </a:extLst>
          </p:cNvPr>
          <p:cNvSpPr>
            <a:spLocks noGrp="1"/>
          </p:cNvSpPr>
          <p:nvPr>
            <p:ph type="body" idx="15" hasCustomPrompt="1"/>
          </p:nvPr>
        </p:nvSpPr>
        <p:spPr>
          <a:xfrm>
            <a:off x="723900" y="4301824"/>
            <a:ext cx="10744200" cy="649224"/>
          </a:xfrm>
          <a:prstGeom prst="rect">
            <a:avLst/>
          </a:prstGeom>
        </p:spPr>
        <p:txBody>
          <a:bodyPr/>
          <a:lstStyle>
            <a:lvl1pPr marL="0" indent="0">
              <a:buNone/>
              <a:defRPr sz="4000" baseline="0">
                <a:solidFill>
                  <a:schemeClr val="bg1"/>
                </a:solidFill>
                <a:latin typeface="Open Sans" panose="020B0606030504020204" pitchFamily="34" charset="0"/>
              </a:defRPr>
            </a:lvl1pPr>
          </a:lstStyle>
          <a:p>
            <a:pPr lvl="0"/>
            <a:r>
              <a:rPr lang="hu-HU" dirty="0"/>
              <a:t>Előadó neve</a:t>
            </a:r>
          </a:p>
        </p:txBody>
      </p:sp>
      <p:sp>
        <p:nvSpPr>
          <p:cNvPr id="13" name="Szöveg helye 10">
            <a:extLst>
              <a:ext uri="{FF2B5EF4-FFF2-40B4-BE49-F238E27FC236}">
                <a16:creationId xmlns:a16="http://schemas.microsoft.com/office/drawing/2014/main" id="{D2769BC2-6B1C-E731-CB6F-BC48B5D77D55}"/>
              </a:ext>
            </a:extLst>
          </p:cNvPr>
          <p:cNvSpPr>
            <a:spLocks noGrp="1"/>
          </p:cNvSpPr>
          <p:nvPr>
            <p:ph type="body" idx="16" hasCustomPrompt="1"/>
          </p:nvPr>
        </p:nvSpPr>
        <p:spPr>
          <a:xfrm>
            <a:off x="723900" y="5005912"/>
            <a:ext cx="10744200" cy="649224"/>
          </a:xfrm>
          <a:prstGeom prst="rect">
            <a:avLst/>
          </a:prstGeom>
        </p:spPr>
        <p:txBody>
          <a:bodyPr/>
          <a:lstStyle>
            <a:lvl1pPr marL="0" indent="0">
              <a:buNone/>
              <a:defRPr sz="2000" baseline="0">
                <a:solidFill>
                  <a:schemeClr val="bg1"/>
                </a:solidFill>
                <a:latin typeface="Open Sans" panose="020B0606030504020204" pitchFamily="34" charset="0"/>
              </a:defRPr>
            </a:lvl1pPr>
          </a:lstStyle>
          <a:p>
            <a:pPr lvl="0"/>
            <a:r>
              <a:rPr lang="hu-HU" dirty="0"/>
              <a:t>Előadó titulusa</a:t>
            </a:r>
          </a:p>
        </p:txBody>
      </p:sp>
      <p:sp>
        <p:nvSpPr>
          <p:cNvPr id="14" name="Szöveg helye 10">
            <a:extLst>
              <a:ext uri="{FF2B5EF4-FFF2-40B4-BE49-F238E27FC236}">
                <a16:creationId xmlns:a16="http://schemas.microsoft.com/office/drawing/2014/main" id="{A35D0690-9E41-0FD7-2C21-CAE7926EAC53}"/>
              </a:ext>
            </a:extLst>
          </p:cNvPr>
          <p:cNvSpPr>
            <a:spLocks noGrp="1"/>
          </p:cNvSpPr>
          <p:nvPr>
            <p:ph type="body" idx="17" hasCustomPrompt="1"/>
          </p:nvPr>
        </p:nvSpPr>
        <p:spPr>
          <a:xfrm>
            <a:off x="723900" y="5705856"/>
            <a:ext cx="10744200" cy="649224"/>
          </a:xfrm>
          <a:prstGeom prst="rect">
            <a:avLst/>
          </a:prstGeom>
        </p:spPr>
        <p:txBody>
          <a:bodyPr/>
          <a:lstStyle>
            <a:lvl1pPr marL="0" indent="0">
              <a:buNone/>
              <a:defRPr sz="200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1529480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zöveges tartalom">
    <p:spTree>
      <p:nvGrpSpPr>
        <p:cNvPr id="1" name=""/>
        <p:cNvGrpSpPr/>
        <p:nvPr/>
      </p:nvGrpSpPr>
      <p:grpSpPr>
        <a:xfrm>
          <a:off x="0" y="0"/>
          <a:ext cx="0" cy="0"/>
          <a:chOff x="0" y="0"/>
          <a:chExt cx="0" cy="0"/>
        </a:xfrm>
      </p:grpSpPr>
      <p:pic>
        <p:nvPicPr>
          <p:cNvPr id="4" name="Kép 3">
            <a:extLst>
              <a:ext uri="{FF2B5EF4-FFF2-40B4-BE49-F238E27FC236}">
                <a16:creationId xmlns:a16="http://schemas.microsoft.com/office/drawing/2014/main" id="{765AB793-C3EE-75F8-4E4A-2E20E9E0935F}"/>
              </a:ext>
            </a:extLst>
          </p:cNvPr>
          <p:cNvPicPr>
            <a:picLocks noChangeAspect="1"/>
          </p:cNvPicPr>
          <p:nvPr userDrawn="1"/>
        </p:nvPicPr>
        <p:blipFill>
          <a:blip r:embed="rId2"/>
          <a:stretch>
            <a:fillRect/>
          </a:stretch>
        </p:blipFill>
        <p:spPr>
          <a:xfrm>
            <a:off x="0" y="6001196"/>
            <a:ext cx="12192000" cy="856804"/>
          </a:xfrm>
          <a:prstGeom prst="rect">
            <a:avLst/>
          </a:prstGeom>
        </p:spPr>
      </p:pic>
      <p:cxnSp>
        <p:nvCxnSpPr>
          <p:cNvPr id="16" name="Egyenes összekötő 15">
            <a:extLst>
              <a:ext uri="{FF2B5EF4-FFF2-40B4-BE49-F238E27FC236}">
                <a16:creationId xmlns:a16="http://schemas.microsoft.com/office/drawing/2014/main" id="{A933D47C-7F86-9A48-A1AD-EEBD81F9A6A8}"/>
              </a:ext>
            </a:extLst>
          </p:cNvPr>
          <p:cNvCxnSpPr>
            <a:cxnSpLocks/>
          </p:cNvCxnSpPr>
          <p:nvPr userDrawn="1"/>
        </p:nvCxnSpPr>
        <p:spPr>
          <a:xfrm>
            <a:off x="838200" y="1274462"/>
            <a:ext cx="10515600" cy="0"/>
          </a:xfrm>
          <a:prstGeom prst="line">
            <a:avLst/>
          </a:prstGeom>
          <a:ln>
            <a:solidFill>
              <a:srgbClr val="012851"/>
            </a:solidFill>
          </a:ln>
        </p:spPr>
        <p:style>
          <a:lnRef idx="1">
            <a:schemeClr val="accent1"/>
          </a:lnRef>
          <a:fillRef idx="0">
            <a:schemeClr val="accent1"/>
          </a:fillRef>
          <a:effectRef idx="0">
            <a:schemeClr val="accent1"/>
          </a:effectRef>
          <a:fontRef idx="minor">
            <a:schemeClr val="tx1"/>
          </a:fontRef>
        </p:style>
      </p:cxnSp>
      <p:sp>
        <p:nvSpPr>
          <p:cNvPr id="2" name="Szöveg helye 10">
            <a:extLst>
              <a:ext uri="{FF2B5EF4-FFF2-40B4-BE49-F238E27FC236}">
                <a16:creationId xmlns:a16="http://schemas.microsoft.com/office/drawing/2014/main" id="{3940BA6A-A9B7-7219-4D85-FAE0F7D5ABF8}"/>
              </a:ext>
            </a:extLst>
          </p:cNvPr>
          <p:cNvSpPr>
            <a:spLocks noGrp="1"/>
          </p:cNvSpPr>
          <p:nvPr>
            <p:ph type="body" idx="16" hasCustomPrompt="1"/>
          </p:nvPr>
        </p:nvSpPr>
        <p:spPr>
          <a:xfrm>
            <a:off x="838200" y="723315"/>
            <a:ext cx="10515600" cy="529404"/>
          </a:xfrm>
          <a:prstGeom prst="rect">
            <a:avLst/>
          </a:prstGeom>
        </p:spPr>
        <p:txBody>
          <a:bodyPr/>
          <a:lstStyle>
            <a:lvl1pPr marL="0" indent="0">
              <a:buNone/>
              <a:defRPr sz="3000" baseline="0">
                <a:solidFill>
                  <a:srgbClr val="012850"/>
                </a:solidFill>
                <a:latin typeface="Open Sans" panose="020B0606030504020204" pitchFamily="34" charset="0"/>
              </a:defRPr>
            </a:lvl1pPr>
          </a:lstStyle>
          <a:p>
            <a:pPr lvl="0"/>
            <a:r>
              <a:rPr lang="hu-HU" dirty="0"/>
              <a:t>DIA CÍME</a:t>
            </a:r>
          </a:p>
        </p:txBody>
      </p:sp>
      <p:sp>
        <p:nvSpPr>
          <p:cNvPr id="3" name="Szöveg helye 10">
            <a:extLst>
              <a:ext uri="{FF2B5EF4-FFF2-40B4-BE49-F238E27FC236}">
                <a16:creationId xmlns:a16="http://schemas.microsoft.com/office/drawing/2014/main" id="{55729B78-CCC8-F712-B7DB-176E91D2D65F}"/>
              </a:ext>
            </a:extLst>
          </p:cNvPr>
          <p:cNvSpPr>
            <a:spLocks noGrp="1"/>
          </p:cNvSpPr>
          <p:nvPr>
            <p:ph type="body" idx="17"/>
          </p:nvPr>
        </p:nvSpPr>
        <p:spPr>
          <a:xfrm>
            <a:off x="838200" y="1607437"/>
            <a:ext cx="10515600" cy="1846013"/>
          </a:xfrm>
          <a:prstGeom prst="rect">
            <a:avLst/>
          </a:prstGeom>
        </p:spPr>
        <p:txBody>
          <a:bodyPr/>
          <a:lstStyle>
            <a:lvl1pPr marL="0" indent="0">
              <a:buNone/>
              <a:defRPr sz="2000" baseline="0">
                <a:solidFill>
                  <a:schemeClr val="tx1"/>
                </a:solidFill>
                <a:latin typeface="Open Sans" panose="020B0606030504020204" pitchFamily="34" charset="0"/>
              </a:defRPr>
            </a:lvl1pPr>
          </a:lstStyle>
          <a:p>
            <a:pPr lvl="0"/>
            <a:r>
              <a:rPr lang="hu-HU" dirty="0"/>
              <a:t>Mintaszöveg szerkesztése</a:t>
            </a:r>
          </a:p>
        </p:txBody>
      </p:sp>
      <p:sp>
        <p:nvSpPr>
          <p:cNvPr id="5" name="Szöveg helye 10">
            <a:extLst>
              <a:ext uri="{FF2B5EF4-FFF2-40B4-BE49-F238E27FC236}">
                <a16:creationId xmlns:a16="http://schemas.microsoft.com/office/drawing/2014/main" id="{ED6C24E1-FC98-931B-668F-1A2663E54988}"/>
              </a:ext>
            </a:extLst>
          </p:cNvPr>
          <p:cNvSpPr>
            <a:spLocks noGrp="1"/>
          </p:cNvSpPr>
          <p:nvPr>
            <p:ph type="body" idx="18"/>
          </p:nvPr>
        </p:nvSpPr>
        <p:spPr>
          <a:xfrm>
            <a:off x="6282280" y="3786425"/>
            <a:ext cx="5125629" cy="1846014"/>
          </a:xfrm>
          <a:prstGeom prst="rect">
            <a:avLst/>
          </a:prstGeom>
        </p:spPr>
        <p:txBody>
          <a:bodyPr/>
          <a:lstStyle>
            <a:lvl1pPr marL="0" indent="0">
              <a:buNone/>
              <a:defRPr sz="20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p:txBody>
      </p:sp>
      <p:sp>
        <p:nvSpPr>
          <p:cNvPr id="6" name="Szöveg helye 10">
            <a:extLst>
              <a:ext uri="{FF2B5EF4-FFF2-40B4-BE49-F238E27FC236}">
                <a16:creationId xmlns:a16="http://schemas.microsoft.com/office/drawing/2014/main" id="{BA10B23C-BC2C-AA33-C513-FD8B9D46C292}"/>
              </a:ext>
            </a:extLst>
          </p:cNvPr>
          <p:cNvSpPr>
            <a:spLocks noGrp="1"/>
          </p:cNvSpPr>
          <p:nvPr>
            <p:ph type="body" idx="19"/>
          </p:nvPr>
        </p:nvSpPr>
        <p:spPr>
          <a:xfrm>
            <a:off x="838201" y="3786425"/>
            <a:ext cx="5125629" cy="1846014"/>
          </a:xfrm>
          <a:prstGeom prst="rect">
            <a:avLst/>
          </a:prstGeom>
        </p:spPr>
        <p:txBody>
          <a:bodyPr/>
          <a:lstStyle>
            <a:lvl1pPr marL="0" indent="0">
              <a:buNone/>
              <a:defRPr sz="20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p:txBody>
      </p:sp>
      <p:sp>
        <p:nvSpPr>
          <p:cNvPr id="9" name="Szöveg helye 10">
            <a:extLst>
              <a:ext uri="{FF2B5EF4-FFF2-40B4-BE49-F238E27FC236}">
                <a16:creationId xmlns:a16="http://schemas.microsoft.com/office/drawing/2014/main" id="{5098D7CE-AAE8-B095-44BC-D69C66D1F5BE}"/>
              </a:ext>
            </a:extLst>
          </p:cNvPr>
          <p:cNvSpPr>
            <a:spLocks noGrp="1"/>
          </p:cNvSpPr>
          <p:nvPr>
            <p:ph type="body" idx="20"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2131341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szövegblokk - 1 kép">
    <p:spTree>
      <p:nvGrpSpPr>
        <p:cNvPr id="1" name=""/>
        <p:cNvGrpSpPr/>
        <p:nvPr/>
      </p:nvGrpSpPr>
      <p:grpSpPr>
        <a:xfrm>
          <a:off x="0" y="0"/>
          <a:ext cx="0" cy="0"/>
          <a:chOff x="0" y="0"/>
          <a:chExt cx="0" cy="0"/>
        </a:xfrm>
      </p:grpSpPr>
      <p:cxnSp>
        <p:nvCxnSpPr>
          <p:cNvPr id="10" name="Egyenes összekötő 9">
            <a:extLst>
              <a:ext uri="{FF2B5EF4-FFF2-40B4-BE49-F238E27FC236}">
                <a16:creationId xmlns:a16="http://schemas.microsoft.com/office/drawing/2014/main" id="{934CE5A9-19D5-B7FF-F605-96F82FA4FB0B}"/>
              </a:ext>
            </a:extLst>
          </p:cNvPr>
          <p:cNvCxnSpPr>
            <a:cxnSpLocks/>
          </p:cNvCxnSpPr>
          <p:nvPr userDrawn="1"/>
        </p:nvCxnSpPr>
        <p:spPr>
          <a:xfrm>
            <a:off x="838200" y="1274462"/>
            <a:ext cx="10515600" cy="0"/>
          </a:xfrm>
          <a:prstGeom prst="line">
            <a:avLst/>
          </a:prstGeom>
          <a:ln>
            <a:solidFill>
              <a:srgbClr val="012851"/>
            </a:solidFill>
          </a:ln>
        </p:spPr>
        <p:style>
          <a:lnRef idx="1">
            <a:schemeClr val="accent1"/>
          </a:lnRef>
          <a:fillRef idx="0">
            <a:schemeClr val="accent1"/>
          </a:fillRef>
          <a:effectRef idx="0">
            <a:schemeClr val="accent1"/>
          </a:effectRef>
          <a:fontRef idx="minor">
            <a:schemeClr val="tx1"/>
          </a:fontRef>
        </p:style>
      </p:cxnSp>
      <p:sp>
        <p:nvSpPr>
          <p:cNvPr id="15" name="Kép helye 2">
            <a:extLst>
              <a:ext uri="{FF2B5EF4-FFF2-40B4-BE49-F238E27FC236}">
                <a16:creationId xmlns:a16="http://schemas.microsoft.com/office/drawing/2014/main" id="{23D20630-BBCE-AC6F-5896-1CEEB0015497}"/>
              </a:ext>
            </a:extLst>
          </p:cNvPr>
          <p:cNvSpPr>
            <a:spLocks noGrp="1"/>
          </p:cNvSpPr>
          <p:nvPr>
            <p:ph type="pic" idx="1"/>
          </p:nvPr>
        </p:nvSpPr>
        <p:spPr>
          <a:xfrm>
            <a:off x="6027089" y="1579457"/>
            <a:ext cx="5326711" cy="400408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2" name="Szöveg helye 10">
            <a:extLst>
              <a:ext uri="{FF2B5EF4-FFF2-40B4-BE49-F238E27FC236}">
                <a16:creationId xmlns:a16="http://schemas.microsoft.com/office/drawing/2014/main" id="{BC05F114-74F4-CAB6-3497-7C63660FE88E}"/>
              </a:ext>
            </a:extLst>
          </p:cNvPr>
          <p:cNvSpPr>
            <a:spLocks noGrp="1"/>
          </p:cNvSpPr>
          <p:nvPr>
            <p:ph type="body" idx="16" hasCustomPrompt="1"/>
          </p:nvPr>
        </p:nvSpPr>
        <p:spPr>
          <a:xfrm>
            <a:off x="838200" y="723315"/>
            <a:ext cx="10515600" cy="529404"/>
          </a:xfrm>
          <a:prstGeom prst="rect">
            <a:avLst/>
          </a:prstGeom>
        </p:spPr>
        <p:txBody>
          <a:bodyPr/>
          <a:lstStyle>
            <a:lvl1pPr marL="0" indent="0">
              <a:buNone/>
              <a:defRPr sz="3000" baseline="0">
                <a:solidFill>
                  <a:srgbClr val="012850"/>
                </a:solidFill>
                <a:latin typeface="Open Sans" panose="020B0606030504020204" pitchFamily="34" charset="0"/>
              </a:defRPr>
            </a:lvl1pPr>
          </a:lstStyle>
          <a:p>
            <a:pPr lvl="0"/>
            <a:r>
              <a:rPr lang="hu-HU" dirty="0"/>
              <a:t>DIA CÍME</a:t>
            </a:r>
          </a:p>
        </p:txBody>
      </p:sp>
      <p:sp>
        <p:nvSpPr>
          <p:cNvPr id="3" name="Szöveg helye 10">
            <a:extLst>
              <a:ext uri="{FF2B5EF4-FFF2-40B4-BE49-F238E27FC236}">
                <a16:creationId xmlns:a16="http://schemas.microsoft.com/office/drawing/2014/main" id="{C43265EB-5A74-13B8-25EF-C234D04EBA7E}"/>
              </a:ext>
            </a:extLst>
          </p:cNvPr>
          <p:cNvSpPr>
            <a:spLocks noGrp="1"/>
          </p:cNvSpPr>
          <p:nvPr>
            <p:ph type="body" idx="19"/>
          </p:nvPr>
        </p:nvSpPr>
        <p:spPr>
          <a:xfrm>
            <a:off x="838201" y="1582985"/>
            <a:ext cx="4287982" cy="3757937"/>
          </a:xfrm>
          <a:prstGeom prst="rect">
            <a:avLst/>
          </a:prstGeom>
        </p:spPr>
        <p:txBody>
          <a:bodyPr/>
          <a:lstStyle>
            <a:lvl1pPr marL="0" indent="0">
              <a:buNone/>
              <a:defRPr sz="20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Ötödik szint</a:t>
            </a:r>
          </a:p>
        </p:txBody>
      </p:sp>
      <p:pic>
        <p:nvPicPr>
          <p:cNvPr id="5" name="Kép 4">
            <a:extLst>
              <a:ext uri="{FF2B5EF4-FFF2-40B4-BE49-F238E27FC236}">
                <a16:creationId xmlns:a16="http://schemas.microsoft.com/office/drawing/2014/main" id="{F69FC214-A8DF-2334-7247-2170A8AA1740}"/>
              </a:ext>
            </a:extLst>
          </p:cNvPr>
          <p:cNvPicPr>
            <a:picLocks noChangeAspect="1"/>
          </p:cNvPicPr>
          <p:nvPr userDrawn="1"/>
        </p:nvPicPr>
        <p:blipFill>
          <a:blip r:embed="rId2"/>
          <a:stretch>
            <a:fillRect/>
          </a:stretch>
        </p:blipFill>
        <p:spPr>
          <a:xfrm>
            <a:off x="0" y="6001196"/>
            <a:ext cx="12192000" cy="856804"/>
          </a:xfrm>
          <a:prstGeom prst="rect">
            <a:avLst/>
          </a:prstGeom>
        </p:spPr>
      </p:pic>
      <p:sp>
        <p:nvSpPr>
          <p:cNvPr id="6" name="Szöveg helye 10">
            <a:extLst>
              <a:ext uri="{FF2B5EF4-FFF2-40B4-BE49-F238E27FC236}">
                <a16:creationId xmlns:a16="http://schemas.microsoft.com/office/drawing/2014/main" id="{E4F210FC-1016-425F-02B2-E3EE645E1BB4}"/>
              </a:ext>
            </a:extLst>
          </p:cNvPr>
          <p:cNvSpPr>
            <a:spLocks noGrp="1"/>
          </p:cNvSpPr>
          <p:nvPr>
            <p:ph type="body" idx="20"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2073395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szövegblokk">
    <p:spTree>
      <p:nvGrpSpPr>
        <p:cNvPr id="1" name=""/>
        <p:cNvGrpSpPr/>
        <p:nvPr/>
      </p:nvGrpSpPr>
      <p:grpSpPr>
        <a:xfrm>
          <a:off x="0" y="0"/>
          <a:ext cx="0" cy="0"/>
          <a:chOff x="0" y="0"/>
          <a:chExt cx="0" cy="0"/>
        </a:xfrm>
      </p:grpSpPr>
      <p:cxnSp>
        <p:nvCxnSpPr>
          <p:cNvPr id="17" name="Egyenes összekötő 16">
            <a:extLst>
              <a:ext uri="{FF2B5EF4-FFF2-40B4-BE49-F238E27FC236}">
                <a16:creationId xmlns:a16="http://schemas.microsoft.com/office/drawing/2014/main" id="{CE5C7C62-306F-C568-AC87-137E9C578BFC}"/>
              </a:ext>
            </a:extLst>
          </p:cNvPr>
          <p:cNvCxnSpPr>
            <a:cxnSpLocks/>
          </p:cNvCxnSpPr>
          <p:nvPr userDrawn="1"/>
        </p:nvCxnSpPr>
        <p:spPr>
          <a:xfrm>
            <a:off x="838200" y="1274462"/>
            <a:ext cx="10515600" cy="0"/>
          </a:xfrm>
          <a:prstGeom prst="line">
            <a:avLst/>
          </a:prstGeom>
          <a:ln>
            <a:solidFill>
              <a:srgbClr val="012851"/>
            </a:solidFill>
          </a:ln>
        </p:spPr>
        <p:style>
          <a:lnRef idx="1">
            <a:schemeClr val="accent1"/>
          </a:lnRef>
          <a:fillRef idx="0">
            <a:schemeClr val="accent1"/>
          </a:fillRef>
          <a:effectRef idx="0">
            <a:schemeClr val="accent1"/>
          </a:effectRef>
          <a:fontRef idx="minor">
            <a:schemeClr val="tx1"/>
          </a:fontRef>
        </p:style>
      </p:cxnSp>
      <p:sp>
        <p:nvSpPr>
          <p:cNvPr id="2" name="Szöveg helye 10">
            <a:extLst>
              <a:ext uri="{FF2B5EF4-FFF2-40B4-BE49-F238E27FC236}">
                <a16:creationId xmlns:a16="http://schemas.microsoft.com/office/drawing/2014/main" id="{32B9E13B-D4C6-DDBF-DA2A-ED8F1AEADB59}"/>
              </a:ext>
            </a:extLst>
          </p:cNvPr>
          <p:cNvSpPr>
            <a:spLocks noGrp="1"/>
          </p:cNvSpPr>
          <p:nvPr>
            <p:ph type="body" idx="16" hasCustomPrompt="1"/>
          </p:nvPr>
        </p:nvSpPr>
        <p:spPr>
          <a:xfrm>
            <a:off x="838200" y="723315"/>
            <a:ext cx="10515600" cy="529404"/>
          </a:xfrm>
          <a:prstGeom prst="rect">
            <a:avLst/>
          </a:prstGeom>
        </p:spPr>
        <p:txBody>
          <a:bodyPr/>
          <a:lstStyle>
            <a:lvl1pPr marL="0" indent="0">
              <a:buNone/>
              <a:defRPr sz="3000" baseline="0">
                <a:solidFill>
                  <a:srgbClr val="012850"/>
                </a:solidFill>
                <a:latin typeface="Open Sans" panose="020B0606030504020204" pitchFamily="34" charset="0"/>
              </a:defRPr>
            </a:lvl1pPr>
          </a:lstStyle>
          <a:p>
            <a:pPr lvl="0"/>
            <a:r>
              <a:rPr lang="hu-HU" dirty="0"/>
              <a:t>DIA CÍME</a:t>
            </a:r>
          </a:p>
        </p:txBody>
      </p:sp>
      <p:sp>
        <p:nvSpPr>
          <p:cNvPr id="4" name="Szöveg helye 10">
            <a:extLst>
              <a:ext uri="{FF2B5EF4-FFF2-40B4-BE49-F238E27FC236}">
                <a16:creationId xmlns:a16="http://schemas.microsoft.com/office/drawing/2014/main" id="{CA91C60B-6859-7AF4-1D6C-CF5A6DEAC648}"/>
              </a:ext>
            </a:extLst>
          </p:cNvPr>
          <p:cNvSpPr>
            <a:spLocks noGrp="1"/>
          </p:cNvSpPr>
          <p:nvPr>
            <p:ph type="body" idx="19"/>
          </p:nvPr>
        </p:nvSpPr>
        <p:spPr>
          <a:xfrm>
            <a:off x="838201" y="1579456"/>
            <a:ext cx="4977383" cy="4068773"/>
          </a:xfrm>
          <a:prstGeom prst="rect">
            <a:avLst/>
          </a:prstGeom>
        </p:spPr>
        <p:txBody>
          <a:bodyPr/>
          <a:lstStyle>
            <a:lvl1pPr marL="0" indent="0">
              <a:buNone/>
              <a:defRPr sz="22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Ötödik szint</a:t>
            </a:r>
          </a:p>
        </p:txBody>
      </p:sp>
      <p:sp>
        <p:nvSpPr>
          <p:cNvPr id="9" name="Szöveg helye 10">
            <a:extLst>
              <a:ext uri="{FF2B5EF4-FFF2-40B4-BE49-F238E27FC236}">
                <a16:creationId xmlns:a16="http://schemas.microsoft.com/office/drawing/2014/main" id="{C6EA1AAF-19A4-379B-A811-68076AB37167}"/>
              </a:ext>
            </a:extLst>
          </p:cNvPr>
          <p:cNvSpPr>
            <a:spLocks noGrp="1"/>
          </p:cNvSpPr>
          <p:nvPr>
            <p:ph type="body" idx="22"/>
          </p:nvPr>
        </p:nvSpPr>
        <p:spPr>
          <a:xfrm>
            <a:off x="6397429" y="1579456"/>
            <a:ext cx="4977383" cy="4068773"/>
          </a:xfrm>
          <a:prstGeom prst="rect">
            <a:avLst/>
          </a:prstGeom>
        </p:spPr>
        <p:txBody>
          <a:bodyPr/>
          <a:lstStyle>
            <a:lvl1pPr marL="0" indent="0">
              <a:buNone/>
              <a:defRPr sz="22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Ötödik szint</a:t>
            </a:r>
          </a:p>
        </p:txBody>
      </p:sp>
      <p:pic>
        <p:nvPicPr>
          <p:cNvPr id="3" name="Kép 2">
            <a:extLst>
              <a:ext uri="{FF2B5EF4-FFF2-40B4-BE49-F238E27FC236}">
                <a16:creationId xmlns:a16="http://schemas.microsoft.com/office/drawing/2014/main" id="{FA96FDED-1213-82EC-1A9D-4FC90A80FA77}"/>
              </a:ext>
            </a:extLst>
          </p:cNvPr>
          <p:cNvPicPr>
            <a:picLocks noChangeAspect="1"/>
          </p:cNvPicPr>
          <p:nvPr userDrawn="1"/>
        </p:nvPicPr>
        <p:blipFill>
          <a:blip r:embed="rId2"/>
          <a:stretch>
            <a:fillRect/>
          </a:stretch>
        </p:blipFill>
        <p:spPr>
          <a:xfrm>
            <a:off x="0" y="6001196"/>
            <a:ext cx="12192000" cy="856804"/>
          </a:xfrm>
          <a:prstGeom prst="rect">
            <a:avLst/>
          </a:prstGeom>
        </p:spPr>
      </p:pic>
      <p:sp>
        <p:nvSpPr>
          <p:cNvPr id="5" name="Szöveg helye 10">
            <a:extLst>
              <a:ext uri="{FF2B5EF4-FFF2-40B4-BE49-F238E27FC236}">
                <a16:creationId xmlns:a16="http://schemas.microsoft.com/office/drawing/2014/main" id="{0AF073EC-750D-2DFB-C11E-4C39CA8DC2E4}"/>
              </a:ext>
            </a:extLst>
          </p:cNvPr>
          <p:cNvSpPr>
            <a:spLocks noGrp="1"/>
          </p:cNvSpPr>
          <p:nvPr>
            <p:ph type="body" idx="20"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3236759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szövegblokk">
    <p:spTree>
      <p:nvGrpSpPr>
        <p:cNvPr id="1" name=""/>
        <p:cNvGrpSpPr/>
        <p:nvPr/>
      </p:nvGrpSpPr>
      <p:grpSpPr>
        <a:xfrm>
          <a:off x="0" y="0"/>
          <a:ext cx="0" cy="0"/>
          <a:chOff x="0" y="0"/>
          <a:chExt cx="0" cy="0"/>
        </a:xfrm>
      </p:grpSpPr>
      <p:cxnSp>
        <p:nvCxnSpPr>
          <p:cNvPr id="16" name="Egyenes összekötő 15">
            <a:extLst>
              <a:ext uri="{FF2B5EF4-FFF2-40B4-BE49-F238E27FC236}">
                <a16:creationId xmlns:a16="http://schemas.microsoft.com/office/drawing/2014/main" id="{E4CEC806-06F8-0A8E-802F-451103EBAC0E}"/>
              </a:ext>
            </a:extLst>
          </p:cNvPr>
          <p:cNvCxnSpPr>
            <a:cxnSpLocks/>
          </p:cNvCxnSpPr>
          <p:nvPr userDrawn="1"/>
        </p:nvCxnSpPr>
        <p:spPr>
          <a:xfrm>
            <a:off x="838200" y="1274462"/>
            <a:ext cx="10515600" cy="0"/>
          </a:xfrm>
          <a:prstGeom prst="line">
            <a:avLst/>
          </a:prstGeom>
          <a:ln>
            <a:solidFill>
              <a:srgbClr val="012851"/>
            </a:solidFill>
          </a:ln>
        </p:spPr>
        <p:style>
          <a:lnRef idx="1">
            <a:schemeClr val="accent1"/>
          </a:lnRef>
          <a:fillRef idx="0">
            <a:schemeClr val="accent1"/>
          </a:fillRef>
          <a:effectRef idx="0">
            <a:schemeClr val="accent1"/>
          </a:effectRef>
          <a:fontRef idx="minor">
            <a:schemeClr val="tx1"/>
          </a:fontRef>
        </p:style>
      </p:cxnSp>
      <p:sp>
        <p:nvSpPr>
          <p:cNvPr id="2" name="Szöveg helye 10">
            <a:extLst>
              <a:ext uri="{FF2B5EF4-FFF2-40B4-BE49-F238E27FC236}">
                <a16:creationId xmlns:a16="http://schemas.microsoft.com/office/drawing/2014/main" id="{737F6A48-F38F-FC31-62D0-11C22537C648}"/>
              </a:ext>
            </a:extLst>
          </p:cNvPr>
          <p:cNvSpPr>
            <a:spLocks noGrp="1"/>
          </p:cNvSpPr>
          <p:nvPr>
            <p:ph type="body" idx="16" hasCustomPrompt="1"/>
          </p:nvPr>
        </p:nvSpPr>
        <p:spPr>
          <a:xfrm>
            <a:off x="838200" y="723315"/>
            <a:ext cx="10515600" cy="529404"/>
          </a:xfrm>
          <a:prstGeom prst="rect">
            <a:avLst/>
          </a:prstGeom>
        </p:spPr>
        <p:txBody>
          <a:bodyPr/>
          <a:lstStyle>
            <a:lvl1pPr marL="0" indent="0">
              <a:buNone/>
              <a:defRPr sz="3000" baseline="0">
                <a:solidFill>
                  <a:srgbClr val="012850"/>
                </a:solidFill>
                <a:latin typeface="Open Sans" panose="020B0606030504020204" pitchFamily="34" charset="0"/>
              </a:defRPr>
            </a:lvl1pPr>
          </a:lstStyle>
          <a:p>
            <a:pPr lvl="0"/>
            <a:r>
              <a:rPr lang="hu-HU" dirty="0"/>
              <a:t>DIA CÍME</a:t>
            </a:r>
          </a:p>
        </p:txBody>
      </p:sp>
      <p:sp>
        <p:nvSpPr>
          <p:cNvPr id="3" name="Szöveg helye 10">
            <a:extLst>
              <a:ext uri="{FF2B5EF4-FFF2-40B4-BE49-F238E27FC236}">
                <a16:creationId xmlns:a16="http://schemas.microsoft.com/office/drawing/2014/main" id="{1E6D20BC-2EF9-211F-E045-74EB3321F442}"/>
              </a:ext>
            </a:extLst>
          </p:cNvPr>
          <p:cNvSpPr>
            <a:spLocks noGrp="1"/>
          </p:cNvSpPr>
          <p:nvPr>
            <p:ph type="body" idx="19"/>
          </p:nvPr>
        </p:nvSpPr>
        <p:spPr>
          <a:xfrm>
            <a:off x="838201" y="1579456"/>
            <a:ext cx="3212591" cy="4068779"/>
          </a:xfrm>
          <a:prstGeom prst="rect">
            <a:avLst/>
          </a:prstGeom>
        </p:spPr>
        <p:txBody>
          <a:bodyPr/>
          <a:lstStyle>
            <a:lvl1pPr marL="0" indent="0">
              <a:buNone/>
              <a:defRPr sz="20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Ötödik szint</a:t>
            </a:r>
          </a:p>
        </p:txBody>
      </p:sp>
      <p:sp>
        <p:nvSpPr>
          <p:cNvPr id="10" name="Szöveg helye 10">
            <a:extLst>
              <a:ext uri="{FF2B5EF4-FFF2-40B4-BE49-F238E27FC236}">
                <a16:creationId xmlns:a16="http://schemas.microsoft.com/office/drawing/2014/main" id="{0AB37620-467A-3358-9635-1AE991B29903}"/>
              </a:ext>
            </a:extLst>
          </p:cNvPr>
          <p:cNvSpPr>
            <a:spLocks noGrp="1"/>
          </p:cNvSpPr>
          <p:nvPr>
            <p:ph type="body" idx="20"/>
          </p:nvPr>
        </p:nvSpPr>
        <p:spPr>
          <a:xfrm>
            <a:off x="4489704" y="1579456"/>
            <a:ext cx="3212591" cy="4068779"/>
          </a:xfrm>
          <a:prstGeom prst="rect">
            <a:avLst/>
          </a:prstGeom>
        </p:spPr>
        <p:txBody>
          <a:bodyPr/>
          <a:lstStyle>
            <a:lvl1pPr marL="0" indent="0">
              <a:buNone/>
              <a:defRPr sz="20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Ötödik szint</a:t>
            </a:r>
          </a:p>
        </p:txBody>
      </p:sp>
      <p:sp>
        <p:nvSpPr>
          <p:cNvPr id="11" name="Szöveg helye 10">
            <a:extLst>
              <a:ext uri="{FF2B5EF4-FFF2-40B4-BE49-F238E27FC236}">
                <a16:creationId xmlns:a16="http://schemas.microsoft.com/office/drawing/2014/main" id="{44317DED-74F7-596D-46E5-4EFCB5B1B45F}"/>
              </a:ext>
            </a:extLst>
          </p:cNvPr>
          <p:cNvSpPr>
            <a:spLocks noGrp="1"/>
          </p:cNvSpPr>
          <p:nvPr>
            <p:ph type="body" idx="21"/>
          </p:nvPr>
        </p:nvSpPr>
        <p:spPr>
          <a:xfrm>
            <a:off x="8141207" y="1579456"/>
            <a:ext cx="3212591" cy="4068779"/>
          </a:xfrm>
          <a:prstGeom prst="rect">
            <a:avLst/>
          </a:prstGeom>
        </p:spPr>
        <p:txBody>
          <a:bodyPr/>
          <a:lstStyle>
            <a:lvl1pPr marL="0" indent="0">
              <a:buNone/>
              <a:defRPr sz="20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Ötödik szint</a:t>
            </a:r>
          </a:p>
        </p:txBody>
      </p:sp>
      <p:pic>
        <p:nvPicPr>
          <p:cNvPr id="4" name="Kép 3">
            <a:extLst>
              <a:ext uri="{FF2B5EF4-FFF2-40B4-BE49-F238E27FC236}">
                <a16:creationId xmlns:a16="http://schemas.microsoft.com/office/drawing/2014/main" id="{936141E3-2650-7309-36C7-ECD2E619BF86}"/>
              </a:ext>
            </a:extLst>
          </p:cNvPr>
          <p:cNvPicPr>
            <a:picLocks noChangeAspect="1"/>
          </p:cNvPicPr>
          <p:nvPr userDrawn="1"/>
        </p:nvPicPr>
        <p:blipFill>
          <a:blip r:embed="rId2"/>
          <a:stretch>
            <a:fillRect/>
          </a:stretch>
        </p:blipFill>
        <p:spPr>
          <a:xfrm>
            <a:off x="0" y="6001196"/>
            <a:ext cx="12192000" cy="856804"/>
          </a:xfrm>
          <a:prstGeom prst="rect">
            <a:avLst/>
          </a:prstGeom>
        </p:spPr>
      </p:pic>
      <p:sp>
        <p:nvSpPr>
          <p:cNvPr id="5" name="Szöveg helye 10">
            <a:extLst>
              <a:ext uri="{FF2B5EF4-FFF2-40B4-BE49-F238E27FC236}">
                <a16:creationId xmlns:a16="http://schemas.microsoft.com/office/drawing/2014/main" id="{0614727D-5F43-1091-F059-56358E383047}"/>
              </a:ext>
            </a:extLst>
          </p:cNvPr>
          <p:cNvSpPr>
            <a:spLocks noGrp="1"/>
          </p:cNvSpPr>
          <p:nvPr>
            <p:ph type="body" idx="22"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1253035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képes tartalom">
    <p:spTree>
      <p:nvGrpSpPr>
        <p:cNvPr id="1" name=""/>
        <p:cNvGrpSpPr/>
        <p:nvPr/>
      </p:nvGrpSpPr>
      <p:grpSpPr>
        <a:xfrm>
          <a:off x="0" y="0"/>
          <a:ext cx="0" cy="0"/>
          <a:chOff x="0" y="0"/>
          <a:chExt cx="0" cy="0"/>
        </a:xfrm>
      </p:grpSpPr>
      <p:cxnSp>
        <p:nvCxnSpPr>
          <p:cNvPr id="12" name="Egyenes összekötő 11">
            <a:extLst>
              <a:ext uri="{FF2B5EF4-FFF2-40B4-BE49-F238E27FC236}">
                <a16:creationId xmlns:a16="http://schemas.microsoft.com/office/drawing/2014/main" id="{FDFD7BA7-C2A9-595B-15D6-EDE5F7DAE2D1}"/>
              </a:ext>
            </a:extLst>
          </p:cNvPr>
          <p:cNvCxnSpPr>
            <a:cxnSpLocks/>
          </p:cNvCxnSpPr>
          <p:nvPr userDrawn="1"/>
        </p:nvCxnSpPr>
        <p:spPr>
          <a:xfrm>
            <a:off x="838200" y="1274462"/>
            <a:ext cx="10515600" cy="0"/>
          </a:xfrm>
          <a:prstGeom prst="line">
            <a:avLst/>
          </a:prstGeom>
          <a:ln>
            <a:solidFill>
              <a:srgbClr val="012851"/>
            </a:solidFill>
          </a:ln>
        </p:spPr>
        <p:style>
          <a:lnRef idx="1">
            <a:schemeClr val="accent1"/>
          </a:lnRef>
          <a:fillRef idx="0">
            <a:schemeClr val="accent1"/>
          </a:fillRef>
          <a:effectRef idx="0">
            <a:schemeClr val="accent1"/>
          </a:effectRef>
          <a:fontRef idx="minor">
            <a:schemeClr val="tx1"/>
          </a:fontRef>
        </p:style>
      </p:cxnSp>
      <p:sp>
        <p:nvSpPr>
          <p:cNvPr id="19" name="Kép helye 2">
            <a:extLst>
              <a:ext uri="{FF2B5EF4-FFF2-40B4-BE49-F238E27FC236}">
                <a16:creationId xmlns:a16="http://schemas.microsoft.com/office/drawing/2014/main" id="{9E45454F-C86C-2D65-C04B-55E626DA88AE}"/>
              </a:ext>
            </a:extLst>
          </p:cNvPr>
          <p:cNvSpPr>
            <a:spLocks noGrp="1"/>
          </p:cNvSpPr>
          <p:nvPr>
            <p:ph type="pic" idx="11"/>
          </p:nvPr>
        </p:nvSpPr>
        <p:spPr>
          <a:xfrm>
            <a:off x="6265629" y="1579456"/>
            <a:ext cx="5067632" cy="406877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20" name="Kép helye 2">
            <a:extLst>
              <a:ext uri="{FF2B5EF4-FFF2-40B4-BE49-F238E27FC236}">
                <a16:creationId xmlns:a16="http://schemas.microsoft.com/office/drawing/2014/main" id="{176350A7-3ED8-9325-46CB-CA499869403F}"/>
              </a:ext>
            </a:extLst>
          </p:cNvPr>
          <p:cNvSpPr>
            <a:spLocks noGrp="1"/>
          </p:cNvSpPr>
          <p:nvPr>
            <p:ph type="pic" idx="12"/>
          </p:nvPr>
        </p:nvSpPr>
        <p:spPr>
          <a:xfrm>
            <a:off x="838200" y="1579456"/>
            <a:ext cx="5011973" cy="4068777"/>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2" name="Szöveg helye 10">
            <a:extLst>
              <a:ext uri="{FF2B5EF4-FFF2-40B4-BE49-F238E27FC236}">
                <a16:creationId xmlns:a16="http://schemas.microsoft.com/office/drawing/2014/main" id="{1BFA0AC3-D5FA-244D-2DF5-5874C6467C5D}"/>
              </a:ext>
            </a:extLst>
          </p:cNvPr>
          <p:cNvSpPr>
            <a:spLocks noGrp="1"/>
          </p:cNvSpPr>
          <p:nvPr>
            <p:ph type="body" idx="16" hasCustomPrompt="1"/>
          </p:nvPr>
        </p:nvSpPr>
        <p:spPr>
          <a:xfrm>
            <a:off x="838200" y="723315"/>
            <a:ext cx="10515600" cy="529404"/>
          </a:xfrm>
          <a:prstGeom prst="rect">
            <a:avLst/>
          </a:prstGeom>
        </p:spPr>
        <p:txBody>
          <a:bodyPr/>
          <a:lstStyle>
            <a:lvl1pPr marL="0" indent="0">
              <a:buNone/>
              <a:defRPr sz="3000" baseline="0">
                <a:solidFill>
                  <a:srgbClr val="012850"/>
                </a:solidFill>
                <a:latin typeface="Open Sans" panose="020B0606030504020204" pitchFamily="34" charset="0"/>
              </a:defRPr>
            </a:lvl1pPr>
          </a:lstStyle>
          <a:p>
            <a:pPr lvl="0"/>
            <a:r>
              <a:rPr lang="hu-HU" dirty="0"/>
              <a:t>DIA CÍME</a:t>
            </a:r>
          </a:p>
        </p:txBody>
      </p:sp>
      <p:pic>
        <p:nvPicPr>
          <p:cNvPr id="4" name="Kép 3">
            <a:extLst>
              <a:ext uri="{FF2B5EF4-FFF2-40B4-BE49-F238E27FC236}">
                <a16:creationId xmlns:a16="http://schemas.microsoft.com/office/drawing/2014/main" id="{245C0CEC-C383-42CB-7D7B-C253C37D1EFF}"/>
              </a:ext>
            </a:extLst>
          </p:cNvPr>
          <p:cNvPicPr>
            <a:picLocks noChangeAspect="1"/>
          </p:cNvPicPr>
          <p:nvPr userDrawn="1"/>
        </p:nvPicPr>
        <p:blipFill>
          <a:blip r:embed="rId2"/>
          <a:stretch>
            <a:fillRect/>
          </a:stretch>
        </p:blipFill>
        <p:spPr>
          <a:xfrm>
            <a:off x="0" y="6001196"/>
            <a:ext cx="12192000" cy="856804"/>
          </a:xfrm>
          <a:prstGeom prst="rect">
            <a:avLst/>
          </a:prstGeom>
        </p:spPr>
      </p:pic>
      <p:sp>
        <p:nvSpPr>
          <p:cNvPr id="5" name="Szöveg helye 10">
            <a:extLst>
              <a:ext uri="{FF2B5EF4-FFF2-40B4-BE49-F238E27FC236}">
                <a16:creationId xmlns:a16="http://schemas.microsoft.com/office/drawing/2014/main" id="{6D82DBE0-A887-D830-B4E0-50498F0CA4CC}"/>
              </a:ext>
            </a:extLst>
          </p:cNvPr>
          <p:cNvSpPr>
            <a:spLocks noGrp="1"/>
          </p:cNvSpPr>
          <p:nvPr>
            <p:ph type="body" idx="20"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4151485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képes tartalom">
    <p:spTree>
      <p:nvGrpSpPr>
        <p:cNvPr id="1" name=""/>
        <p:cNvGrpSpPr/>
        <p:nvPr/>
      </p:nvGrpSpPr>
      <p:grpSpPr>
        <a:xfrm>
          <a:off x="0" y="0"/>
          <a:ext cx="0" cy="0"/>
          <a:chOff x="0" y="0"/>
          <a:chExt cx="0" cy="0"/>
        </a:xfrm>
      </p:grpSpPr>
      <p:cxnSp>
        <p:nvCxnSpPr>
          <p:cNvPr id="6" name="Egyenes összekötő 5">
            <a:extLst>
              <a:ext uri="{FF2B5EF4-FFF2-40B4-BE49-F238E27FC236}">
                <a16:creationId xmlns:a16="http://schemas.microsoft.com/office/drawing/2014/main" id="{A371C297-1CA5-94ED-2895-3B1AF69D27B3}"/>
              </a:ext>
            </a:extLst>
          </p:cNvPr>
          <p:cNvCxnSpPr>
            <a:cxnSpLocks/>
          </p:cNvCxnSpPr>
          <p:nvPr userDrawn="1"/>
        </p:nvCxnSpPr>
        <p:spPr>
          <a:xfrm>
            <a:off x="838200" y="1274462"/>
            <a:ext cx="10515600" cy="0"/>
          </a:xfrm>
          <a:prstGeom prst="line">
            <a:avLst/>
          </a:prstGeom>
          <a:ln>
            <a:solidFill>
              <a:srgbClr val="012851"/>
            </a:solidFill>
          </a:ln>
        </p:spPr>
        <p:style>
          <a:lnRef idx="1">
            <a:schemeClr val="accent1"/>
          </a:lnRef>
          <a:fillRef idx="0">
            <a:schemeClr val="accent1"/>
          </a:fillRef>
          <a:effectRef idx="0">
            <a:schemeClr val="accent1"/>
          </a:effectRef>
          <a:fontRef idx="minor">
            <a:schemeClr val="tx1"/>
          </a:fontRef>
        </p:style>
      </p:cxnSp>
      <p:sp>
        <p:nvSpPr>
          <p:cNvPr id="9" name="Kép helye 2">
            <a:extLst>
              <a:ext uri="{FF2B5EF4-FFF2-40B4-BE49-F238E27FC236}">
                <a16:creationId xmlns:a16="http://schemas.microsoft.com/office/drawing/2014/main" id="{B4B0655C-B169-D423-90AB-F5CB238B3C4B}"/>
              </a:ext>
            </a:extLst>
          </p:cNvPr>
          <p:cNvSpPr>
            <a:spLocks noGrp="1"/>
          </p:cNvSpPr>
          <p:nvPr>
            <p:ph type="pic" idx="10"/>
          </p:nvPr>
        </p:nvSpPr>
        <p:spPr>
          <a:xfrm>
            <a:off x="838199" y="1579456"/>
            <a:ext cx="2564928" cy="412541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0" name="Kép helye 2">
            <a:extLst>
              <a:ext uri="{FF2B5EF4-FFF2-40B4-BE49-F238E27FC236}">
                <a16:creationId xmlns:a16="http://schemas.microsoft.com/office/drawing/2014/main" id="{88B1D7E9-B3E8-D3A3-7C3B-46B669E00D44}"/>
              </a:ext>
            </a:extLst>
          </p:cNvPr>
          <p:cNvSpPr>
            <a:spLocks noGrp="1"/>
          </p:cNvSpPr>
          <p:nvPr>
            <p:ph type="pic" idx="11"/>
          </p:nvPr>
        </p:nvSpPr>
        <p:spPr>
          <a:xfrm>
            <a:off x="6639338" y="1579457"/>
            <a:ext cx="4693921" cy="412542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13" name="Kép helye 2">
            <a:extLst>
              <a:ext uri="{FF2B5EF4-FFF2-40B4-BE49-F238E27FC236}">
                <a16:creationId xmlns:a16="http://schemas.microsoft.com/office/drawing/2014/main" id="{DE50A8AD-DAA0-C470-251A-FB13BCEC03F1}"/>
              </a:ext>
            </a:extLst>
          </p:cNvPr>
          <p:cNvSpPr>
            <a:spLocks noGrp="1"/>
          </p:cNvSpPr>
          <p:nvPr>
            <p:ph type="pic" idx="12"/>
          </p:nvPr>
        </p:nvSpPr>
        <p:spPr>
          <a:xfrm>
            <a:off x="3738768" y="1579456"/>
            <a:ext cx="2564928" cy="4125419"/>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2" name="Szöveg helye 10">
            <a:extLst>
              <a:ext uri="{FF2B5EF4-FFF2-40B4-BE49-F238E27FC236}">
                <a16:creationId xmlns:a16="http://schemas.microsoft.com/office/drawing/2014/main" id="{8A66C65D-5136-21C7-C4AA-39F449F6F4AF}"/>
              </a:ext>
            </a:extLst>
          </p:cNvPr>
          <p:cNvSpPr>
            <a:spLocks noGrp="1"/>
          </p:cNvSpPr>
          <p:nvPr>
            <p:ph type="body" idx="16" hasCustomPrompt="1"/>
          </p:nvPr>
        </p:nvSpPr>
        <p:spPr>
          <a:xfrm>
            <a:off x="838200" y="723315"/>
            <a:ext cx="10515600" cy="529404"/>
          </a:xfrm>
          <a:prstGeom prst="rect">
            <a:avLst/>
          </a:prstGeom>
        </p:spPr>
        <p:txBody>
          <a:bodyPr/>
          <a:lstStyle>
            <a:lvl1pPr marL="0" indent="0">
              <a:buNone/>
              <a:defRPr sz="3000" baseline="0">
                <a:solidFill>
                  <a:srgbClr val="012850"/>
                </a:solidFill>
                <a:latin typeface="Open Sans" panose="020B0606030504020204" pitchFamily="34" charset="0"/>
              </a:defRPr>
            </a:lvl1pPr>
          </a:lstStyle>
          <a:p>
            <a:pPr lvl="0"/>
            <a:r>
              <a:rPr lang="hu-HU" dirty="0"/>
              <a:t>DIA CÍME</a:t>
            </a:r>
          </a:p>
        </p:txBody>
      </p:sp>
      <p:pic>
        <p:nvPicPr>
          <p:cNvPr id="3" name="Kép 2">
            <a:extLst>
              <a:ext uri="{FF2B5EF4-FFF2-40B4-BE49-F238E27FC236}">
                <a16:creationId xmlns:a16="http://schemas.microsoft.com/office/drawing/2014/main" id="{8DC4FBAE-8E6D-4D61-C7ED-3B8AA103C94A}"/>
              </a:ext>
            </a:extLst>
          </p:cNvPr>
          <p:cNvPicPr>
            <a:picLocks noChangeAspect="1"/>
          </p:cNvPicPr>
          <p:nvPr userDrawn="1"/>
        </p:nvPicPr>
        <p:blipFill>
          <a:blip r:embed="rId2"/>
          <a:stretch>
            <a:fillRect/>
          </a:stretch>
        </p:blipFill>
        <p:spPr>
          <a:xfrm>
            <a:off x="0" y="6001196"/>
            <a:ext cx="12192000" cy="856804"/>
          </a:xfrm>
          <a:prstGeom prst="rect">
            <a:avLst/>
          </a:prstGeom>
        </p:spPr>
      </p:pic>
      <p:sp>
        <p:nvSpPr>
          <p:cNvPr id="5" name="Szöveg helye 10">
            <a:extLst>
              <a:ext uri="{FF2B5EF4-FFF2-40B4-BE49-F238E27FC236}">
                <a16:creationId xmlns:a16="http://schemas.microsoft.com/office/drawing/2014/main" id="{765D96AD-EB0E-433E-7DD3-3FEB95FE9F4C}"/>
              </a:ext>
            </a:extLst>
          </p:cNvPr>
          <p:cNvSpPr>
            <a:spLocks noGrp="1"/>
          </p:cNvSpPr>
          <p:nvPr>
            <p:ph type="body" idx="20"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411759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kép címmel">
    <p:spTree>
      <p:nvGrpSpPr>
        <p:cNvPr id="1" name=""/>
        <p:cNvGrpSpPr/>
        <p:nvPr/>
      </p:nvGrpSpPr>
      <p:grpSpPr>
        <a:xfrm>
          <a:off x="0" y="0"/>
          <a:ext cx="0" cy="0"/>
          <a:chOff x="0" y="0"/>
          <a:chExt cx="0" cy="0"/>
        </a:xfrm>
      </p:grpSpPr>
      <p:cxnSp>
        <p:nvCxnSpPr>
          <p:cNvPr id="14" name="Egyenes összekötő 13">
            <a:extLst>
              <a:ext uri="{FF2B5EF4-FFF2-40B4-BE49-F238E27FC236}">
                <a16:creationId xmlns:a16="http://schemas.microsoft.com/office/drawing/2014/main" id="{D3B63919-F8C0-E45C-09D0-60059DD85486}"/>
              </a:ext>
            </a:extLst>
          </p:cNvPr>
          <p:cNvCxnSpPr>
            <a:cxnSpLocks/>
          </p:cNvCxnSpPr>
          <p:nvPr userDrawn="1"/>
        </p:nvCxnSpPr>
        <p:spPr>
          <a:xfrm>
            <a:off x="838200" y="1274462"/>
            <a:ext cx="10515600" cy="0"/>
          </a:xfrm>
          <a:prstGeom prst="line">
            <a:avLst/>
          </a:prstGeom>
          <a:ln>
            <a:solidFill>
              <a:srgbClr val="012851"/>
            </a:solidFill>
          </a:ln>
        </p:spPr>
        <p:style>
          <a:lnRef idx="1">
            <a:schemeClr val="accent1"/>
          </a:lnRef>
          <a:fillRef idx="0">
            <a:schemeClr val="accent1"/>
          </a:fillRef>
          <a:effectRef idx="0">
            <a:schemeClr val="accent1"/>
          </a:effectRef>
          <a:fontRef idx="minor">
            <a:schemeClr val="tx1"/>
          </a:fontRef>
        </p:style>
      </p:cxnSp>
      <p:sp>
        <p:nvSpPr>
          <p:cNvPr id="18" name="Kép helye 2">
            <a:extLst>
              <a:ext uri="{FF2B5EF4-FFF2-40B4-BE49-F238E27FC236}">
                <a16:creationId xmlns:a16="http://schemas.microsoft.com/office/drawing/2014/main" id="{885801D2-AD3D-65D3-7B5C-D11229926A42}"/>
              </a:ext>
            </a:extLst>
          </p:cNvPr>
          <p:cNvSpPr>
            <a:spLocks noGrp="1"/>
          </p:cNvSpPr>
          <p:nvPr>
            <p:ph type="pic" idx="13"/>
          </p:nvPr>
        </p:nvSpPr>
        <p:spPr>
          <a:xfrm>
            <a:off x="838200" y="1557713"/>
            <a:ext cx="5021911" cy="328561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31" name="Kép helye 2">
            <a:extLst>
              <a:ext uri="{FF2B5EF4-FFF2-40B4-BE49-F238E27FC236}">
                <a16:creationId xmlns:a16="http://schemas.microsoft.com/office/drawing/2014/main" id="{BA351229-7C81-1BF9-C349-D053BA83B114}"/>
              </a:ext>
            </a:extLst>
          </p:cNvPr>
          <p:cNvSpPr>
            <a:spLocks noGrp="1"/>
          </p:cNvSpPr>
          <p:nvPr>
            <p:ph type="pic" idx="14"/>
          </p:nvPr>
        </p:nvSpPr>
        <p:spPr>
          <a:xfrm>
            <a:off x="6331888" y="1557713"/>
            <a:ext cx="5021911" cy="328561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dirty="0"/>
          </a:p>
        </p:txBody>
      </p:sp>
      <p:sp>
        <p:nvSpPr>
          <p:cNvPr id="2" name="Szöveg helye 10">
            <a:extLst>
              <a:ext uri="{FF2B5EF4-FFF2-40B4-BE49-F238E27FC236}">
                <a16:creationId xmlns:a16="http://schemas.microsoft.com/office/drawing/2014/main" id="{567F4794-7128-84D5-187A-87B98CBB4B75}"/>
              </a:ext>
            </a:extLst>
          </p:cNvPr>
          <p:cNvSpPr>
            <a:spLocks noGrp="1"/>
          </p:cNvSpPr>
          <p:nvPr>
            <p:ph type="body" idx="16" hasCustomPrompt="1"/>
          </p:nvPr>
        </p:nvSpPr>
        <p:spPr>
          <a:xfrm>
            <a:off x="838200" y="723315"/>
            <a:ext cx="10515600" cy="529404"/>
          </a:xfrm>
          <a:prstGeom prst="rect">
            <a:avLst/>
          </a:prstGeom>
        </p:spPr>
        <p:txBody>
          <a:bodyPr/>
          <a:lstStyle>
            <a:lvl1pPr marL="0" indent="0">
              <a:buNone/>
              <a:defRPr sz="3000" baseline="0">
                <a:solidFill>
                  <a:srgbClr val="012850"/>
                </a:solidFill>
                <a:latin typeface="Open Sans" panose="020B0606030504020204" pitchFamily="34" charset="0"/>
              </a:defRPr>
            </a:lvl1pPr>
          </a:lstStyle>
          <a:p>
            <a:pPr lvl="0"/>
            <a:r>
              <a:rPr lang="hu-HU" dirty="0"/>
              <a:t>DIA CÍME</a:t>
            </a:r>
          </a:p>
        </p:txBody>
      </p:sp>
      <p:sp>
        <p:nvSpPr>
          <p:cNvPr id="10" name="Szöveg helye 10">
            <a:extLst>
              <a:ext uri="{FF2B5EF4-FFF2-40B4-BE49-F238E27FC236}">
                <a16:creationId xmlns:a16="http://schemas.microsoft.com/office/drawing/2014/main" id="{12964550-01B5-19AF-9500-49E3DD0D5A13}"/>
              </a:ext>
            </a:extLst>
          </p:cNvPr>
          <p:cNvSpPr>
            <a:spLocks noGrp="1"/>
          </p:cNvSpPr>
          <p:nvPr>
            <p:ph type="body" idx="21" hasCustomPrompt="1"/>
          </p:nvPr>
        </p:nvSpPr>
        <p:spPr>
          <a:xfrm>
            <a:off x="838200" y="5118900"/>
            <a:ext cx="5021911" cy="529404"/>
          </a:xfrm>
          <a:prstGeom prst="rect">
            <a:avLst/>
          </a:prstGeom>
        </p:spPr>
        <p:txBody>
          <a:bodyPr/>
          <a:lstStyle>
            <a:lvl1pPr marL="0" indent="0">
              <a:buNone/>
              <a:defRPr sz="2400" baseline="0">
                <a:solidFill>
                  <a:schemeClr val="tx1"/>
                </a:solidFill>
                <a:latin typeface="Open Sans" panose="020B0606030504020204" pitchFamily="34" charset="0"/>
              </a:defRPr>
            </a:lvl1pPr>
          </a:lstStyle>
          <a:p>
            <a:pPr lvl="0"/>
            <a:r>
              <a:rPr lang="hu-HU" dirty="0"/>
              <a:t>Kép címe</a:t>
            </a:r>
          </a:p>
        </p:txBody>
      </p:sp>
      <p:sp>
        <p:nvSpPr>
          <p:cNvPr id="12" name="Szöveg helye 10">
            <a:extLst>
              <a:ext uri="{FF2B5EF4-FFF2-40B4-BE49-F238E27FC236}">
                <a16:creationId xmlns:a16="http://schemas.microsoft.com/office/drawing/2014/main" id="{9BE9CAC6-C1B1-88DE-E91F-5DF606EBF5F2}"/>
              </a:ext>
            </a:extLst>
          </p:cNvPr>
          <p:cNvSpPr>
            <a:spLocks noGrp="1"/>
          </p:cNvSpPr>
          <p:nvPr>
            <p:ph type="body" idx="22" hasCustomPrompt="1"/>
          </p:nvPr>
        </p:nvSpPr>
        <p:spPr>
          <a:xfrm>
            <a:off x="6332692" y="5118900"/>
            <a:ext cx="5021911" cy="529404"/>
          </a:xfrm>
          <a:prstGeom prst="rect">
            <a:avLst/>
          </a:prstGeom>
        </p:spPr>
        <p:txBody>
          <a:bodyPr/>
          <a:lstStyle>
            <a:lvl1pPr marL="0" indent="0">
              <a:buNone/>
              <a:defRPr sz="2400" baseline="0">
                <a:solidFill>
                  <a:schemeClr val="tx1"/>
                </a:solidFill>
                <a:latin typeface="Open Sans" panose="020B0606030504020204" pitchFamily="34" charset="0"/>
              </a:defRPr>
            </a:lvl1pPr>
          </a:lstStyle>
          <a:p>
            <a:pPr lvl="0"/>
            <a:r>
              <a:rPr lang="hu-HU" dirty="0"/>
              <a:t>Kép címe</a:t>
            </a:r>
          </a:p>
        </p:txBody>
      </p:sp>
      <p:pic>
        <p:nvPicPr>
          <p:cNvPr id="4" name="Kép 3">
            <a:extLst>
              <a:ext uri="{FF2B5EF4-FFF2-40B4-BE49-F238E27FC236}">
                <a16:creationId xmlns:a16="http://schemas.microsoft.com/office/drawing/2014/main" id="{36C96EAD-3920-32E6-9EF2-4122439611EB}"/>
              </a:ext>
            </a:extLst>
          </p:cNvPr>
          <p:cNvPicPr>
            <a:picLocks noChangeAspect="1"/>
          </p:cNvPicPr>
          <p:nvPr userDrawn="1"/>
        </p:nvPicPr>
        <p:blipFill>
          <a:blip r:embed="rId2"/>
          <a:stretch>
            <a:fillRect/>
          </a:stretch>
        </p:blipFill>
        <p:spPr>
          <a:xfrm>
            <a:off x="0" y="6001196"/>
            <a:ext cx="12192000" cy="856804"/>
          </a:xfrm>
          <a:prstGeom prst="rect">
            <a:avLst/>
          </a:prstGeom>
        </p:spPr>
      </p:pic>
      <p:sp>
        <p:nvSpPr>
          <p:cNvPr id="5" name="Szöveg helye 10">
            <a:extLst>
              <a:ext uri="{FF2B5EF4-FFF2-40B4-BE49-F238E27FC236}">
                <a16:creationId xmlns:a16="http://schemas.microsoft.com/office/drawing/2014/main" id="{728694AA-87CB-BD28-118C-72EAD9263FD0}"/>
              </a:ext>
            </a:extLst>
          </p:cNvPr>
          <p:cNvSpPr>
            <a:spLocks noGrp="1"/>
          </p:cNvSpPr>
          <p:nvPr>
            <p:ph type="body" idx="20"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1640834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zöveg és diagram">
    <p:spTree>
      <p:nvGrpSpPr>
        <p:cNvPr id="1" name=""/>
        <p:cNvGrpSpPr/>
        <p:nvPr/>
      </p:nvGrpSpPr>
      <p:grpSpPr>
        <a:xfrm>
          <a:off x="0" y="0"/>
          <a:ext cx="0" cy="0"/>
          <a:chOff x="0" y="0"/>
          <a:chExt cx="0" cy="0"/>
        </a:xfrm>
      </p:grpSpPr>
      <p:cxnSp>
        <p:nvCxnSpPr>
          <p:cNvPr id="12" name="Egyenes összekötő 11">
            <a:extLst>
              <a:ext uri="{FF2B5EF4-FFF2-40B4-BE49-F238E27FC236}">
                <a16:creationId xmlns:a16="http://schemas.microsoft.com/office/drawing/2014/main" id="{0CA8BCE7-0004-CA11-4864-2FBA560C6C6E}"/>
              </a:ext>
            </a:extLst>
          </p:cNvPr>
          <p:cNvCxnSpPr>
            <a:cxnSpLocks/>
          </p:cNvCxnSpPr>
          <p:nvPr userDrawn="1"/>
        </p:nvCxnSpPr>
        <p:spPr>
          <a:xfrm>
            <a:off x="838200" y="1274462"/>
            <a:ext cx="10515600" cy="0"/>
          </a:xfrm>
          <a:prstGeom prst="line">
            <a:avLst/>
          </a:prstGeom>
          <a:ln>
            <a:solidFill>
              <a:srgbClr val="012851"/>
            </a:solidFill>
          </a:ln>
        </p:spPr>
        <p:style>
          <a:lnRef idx="1">
            <a:schemeClr val="accent1"/>
          </a:lnRef>
          <a:fillRef idx="0">
            <a:schemeClr val="accent1"/>
          </a:fillRef>
          <a:effectRef idx="0">
            <a:schemeClr val="accent1"/>
          </a:effectRef>
          <a:fontRef idx="minor">
            <a:schemeClr val="tx1"/>
          </a:fontRef>
        </p:style>
      </p:cxnSp>
      <p:sp>
        <p:nvSpPr>
          <p:cNvPr id="2" name="Szöveg helye 10">
            <a:extLst>
              <a:ext uri="{FF2B5EF4-FFF2-40B4-BE49-F238E27FC236}">
                <a16:creationId xmlns:a16="http://schemas.microsoft.com/office/drawing/2014/main" id="{30FAA482-BFF6-CAB1-8393-9DB2C3435DC2}"/>
              </a:ext>
            </a:extLst>
          </p:cNvPr>
          <p:cNvSpPr>
            <a:spLocks noGrp="1"/>
          </p:cNvSpPr>
          <p:nvPr>
            <p:ph type="body" idx="16" hasCustomPrompt="1"/>
          </p:nvPr>
        </p:nvSpPr>
        <p:spPr>
          <a:xfrm>
            <a:off x="838200" y="723315"/>
            <a:ext cx="10515600" cy="529404"/>
          </a:xfrm>
          <a:prstGeom prst="rect">
            <a:avLst/>
          </a:prstGeom>
        </p:spPr>
        <p:txBody>
          <a:bodyPr/>
          <a:lstStyle>
            <a:lvl1pPr marL="0" indent="0">
              <a:buNone/>
              <a:defRPr sz="3000" baseline="0">
                <a:solidFill>
                  <a:srgbClr val="012850"/>
                </a:solidFill>
                <a:latin typeface="Open Sans" panose="020B0606030504020204" pitchFamily="34" charset="0"/>
              </a:defRPr>
            </a:lvl1pPr>
          </a:lstStyle>
          <a:p>
            <a:pPr lvl="0"/>
            <a:r>
              <a:rPr lang="hu-HU" dirty="0"/>
              <a:t>DIA CÍME</a:t>
            </a:r>
          </a:p>
        </p:txBody>
      </p:sp>
      <p:sp>
        <p:nvSpPr>
          <p:cNvPr id="4" name="Szöveg helye 10">
            <a:extLst>
              <a:ext uri="{FF2B5EF4-FFF2-40B4-BE49-F238E27FC236}">
                <a16:creationId xmlns:a16="http://schemas.microsoft.com/office/drawing/2014/main" id="{ACFC1F6F-F293-C843-538C-5B5685FD46B2}"/>
              </a:ext>
            </a:extLst>
          </p:cNvPr>
          <p:cNvSpPr>
            <a:spLocks noGrp="1"/>
          </p:cNvSpPr>
          <p:nvPr>
            <p:ph type="body" idx="19"/>
          </p:nvPr>
        </p:nvSpPr>
        <p:spPr>
          <a:xfrm>
            <a:off x="838201" y="1579456"/>
            <a:ext cx="3212591" cy="4060689"/>
          </a:xfrm>
          <a:prstGeom prst="rect">
            <a:avLst/>
          </a:prstGeom>
        </p:spPr>
        <p:txBody>
          <a:bodyPr/>
          <a:lstStyle>
            <a:lvl1pPr marL="0" indent="0">
              <a:buNone/>
              <a:defRPr sz="2000" baseline="0">
                <a:solidFill>
                  <a:schemeClr val="tx1"/>
                </a:solidFill>
                <a:latin typeface="Open Sans" panose="020B0606030504020204" pitchFamily="34" charset="0"/>
              </a:defRPr>
            </a:lvl1pPr>
          </a:lstStyle>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Mintaszöveg szerkesztése</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Első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Második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Harmadik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Negyedik szint</a:t>
            </a:r>
          </a:p>
          <a:p>
            <a:pPr marL="285750" marR="0" lvl="0" indent="-285750" algn="l" defTabSz="914400" rtl="0" eaLnBrk="1" fontAlgn="auto" latinLnBrk="0" hangingPunct="1">
              <a:lnSpc>
                <a:spcPct val="114000"/>
              </a:lnSpc>
              <a:spcBef>
                <a:spcPts val="0"/>
              </a:spcBef>
              <a:spcAft>
                <a:spcPts val="0"/>
              </a:spcAft>
              <a:buClrTx/>
              <a:buSzTx/>
              <a:buFont typeface="Arial" panose="020B0604020202020204" pitchFamily="34" charset="0"/>
              <a:buChar char="•"/>
              <a:tabLst/>
              <a:defRPr/>
            </a:pPr>
            <a:r>
              <a:rPr kumimoji="0" lang="hu-HU" sz="2000" b="0" i="0" u="none" strike="noStrike" kern="1200" cap="none" spc="0" normalizeH="0" baseline="0" noProof="0" dirty="0">
                <a:ln>
                  <a:noFill/>
                </a:ln>
                <a:solidFill>
                  <a:srgbClr val="012851"/>
                </a:solidFill>
                <a:effectLst/>
                <a:uLnTx/>
                <a:uFillTx/>
                <a:latin typeface="Open Sans" panose="020B0606030504020204" pitchFamily="34" charset="0"/>
                <a:ea typeface="Open Sans" panose="020B0606030504020204" pitchFamily="34" charset="0"/>
                <a:cs typeface="Open Sans" panose="020B0606030504020204" pitchFamily="34" charset="0"/>
              </a:rPr>
              <a:t>Ötödik szint</a:t>
            </a:r>
          </a:p>
        </p:txBody>
      </p:sp>
      <p:sp>
        <p:nvSpPr>
          <p:cNvPr id="11" name="Diagram helye 10">
            <a:extLst>
              <a:ext uri="{FF2B5EF4-FFF2-40B4-BE49-F238E27FC236}">
                <a16:creationId xmlns:a16="http://schemas.microsoft.com/office/drawing/2014/main" id="{B11D781D-DBC5-AFF1-5464-03EB686EDB38}"/>
              </a:ext>
            </a:extLst>
          </p:cNvPr>
          <p:cNvSpPr>
            <a:spLocks noGrp="1"/>
          </p:cNvSpPr>
          <p:nvPr>
            <p:ph type="chart" sz="quarter" idx="21"/>
          </p:nvPr>
        </p:nvSpPr>
        <p:spPr>
          <a:xfrm>
            <a:off x="4426343" y="1579563"/>
            <a:ext cx="6927457" cy="4060579"/>
          </a:xfrm>
          <a:prstGeom prst="rect">
            <a:avLst/>
          </a:prstGeom>
        </p:spPr>
        <p:txBody>
          <a:bodyPr/>
          <a:lstStyle>
            <a:lvl1pPr>
              <a:defRPr baseline="0">
                <a:latin typeface="Open Sans" panose="020B0606030504020204" pitchFamily="34" charset="0"/>
              </a:defRPr>
            </a:lvl1pPr>
          </a:lstStyle>
          <a:p>
            <a:endParaRPr lang="hu-HU" dirty="0"/>
          </a:p>
        </p:txBody>
      </p:sp>
      <p:pic>
        <p:nvPicPr>
          <p:cNvPr id="5" name="Kép 4">
            <a:extLst>
              <a:ext uri="{FF2B5EF4-FFF2-40B4-BE49-F238E27FC236}">
                <a16:creationId xmlns:a16="http://schemas.microsoft.com/office/drawing/2014/main" id="{441EA52C-1E9D-EA5E-B2CC-17EFCB175F28}"/>
              </a:ext>
            </a:extLst>
          </p:cNvPr>
          <p:cNvPicPr>
            <a:picLocks noChangeAspect="1"/>
          </p:cNvPicPr>
          <p:nvPr userDrawn="1"/>
        </p:nvPicPr>
        <p:blipFill>
          <a:blip r:embed="rId2"/>
          <a:stretch>
            <a:fillRect/>
          </a:stretch>
        </p:blipFill>
        <p:spPr>
          <a:xfrm>
            <a:off x="0" y="6001196"/>
            <a:ext cx="12192000" cy="856804"/>
          </a:xfrm>
          <a:prstGeom prst="rect">
            <a:avLst/>
          </a:prstGeom>
        </p:spPr>
      </p:pic>
      <p:sp>
        <p:nvSpPr>
          <p:cNvPr id="6" name="Szöveg helye 10">
            <a:extLst>
              <a:ext uri="{FF2B5EF4-FFF2-40B4-BE49-F238E27FC236}">
                <a16:creationId xmlns:a16="http://schemas.microsoft.com/office/drawing/2014/main" id="{D9D13E09-0F82-5456-63BF-CA3E8480C879}"/>
              </a:ext>
            </a:extLst>
          </p:cNvPr>
          <p:cNvSpPr>
            <a:spLocks noGrp="1"/>
          </p:cNvSpPr>
          <p:nvPr>
            <p:ph type="body" idx="20" hasCustomPrompt="1"/>
          </p:nvPr>
        </p:nvSpPr>
        <p:spPr>
          <a:xfrm>
            <a:off x="2925371" y="6300874"/>
            <a:ext cx="7985760" cy="337670"/>
          </a:xfrm>
          <a:prstGeom prst="rect">
            <a:avLst/>
          </a:prstGeom>
        </p:spPr>
        <p:txBody>
          <a:bodyPr/>
          <a:lstStyle>
            <a:lvl1pPr marL="0" indent="0">
              <a:buNone/>
              <a:defRPr sz="1200" cap="all" spc="0" baseline="0">
                <a:solidFill>
                  <a:schemeClr val="bg1"/>
                </a:solidFill>
                <a:latin typeface="Open Sans" panose="020B0606030504020204" pitchFamily="34" charset="0"/>
              </a:defRPr>
            </a:lvl1pPr>
          </a:lstStyle>
          <a:p>
            <a:pPr lvl="0"/>
            <a:r>
              <a:rPr lang="hu-HU" dirty="0"/>
              <a:t>Rendezvény, dátum</a:t>
            </a:r>
          </a:p>
        </p:txBody>
      </p:sp>
    </p:spTree>
    <p:extLst>
      <p:ext uri="{BB962C8B-B14F-4D97-AF65-F5344CB8AC3E}">
        <p14:creationId xmlns:p14="http://schemas.microsoft.com/office/powerpoint/2010/main" val="569136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2292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3" r:id="rId6"/>
    <p:sldLayoutId id="2147483655" r:id="rId7"/>
    <p:sldLayoutId id="2147483656" r:id="rId8"/>
    <p:sldLayoutId id="2147483657" r:id="rId9"/>
    <p:sldLayoutId id="2147483660" r:id="rId10"/>
    <p:sldLayoutId id="2147483659" r:id="rId11"/>
    <p:sldLayoutId id="2147483658"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2A7E8302-AC9C-A66D-07A6-1A5B9DE4A499}"/>
              </a:ext>
            </a:extLst>
          </p:cNvPr>
          <p:cNvSpPr>
            <a:spLocks noGrp="1"/>
          </p:cNvSpPr>
          <p:nvPr>
            <p:ph type="body" idx="13"/>
          </p:nvPr>
        </p:nvSpPr>
        <p:spPr/>
        <p:txBody>
          <a:bodyPr/>
          <a:lstStyle/>
          <a:p>
            <a:r>
              <a:rPr lang="hu-HU" sz="4800" dirty="0">
                <a:latin typeface="Times New Roman" panose="02020603050405020304" pitchFamily="18" charset="0"/>
                <a:cs typeface="Times New Roman" panose="02020603050405020304" pitchFamily="18" charset="0"/>
              </a:rPr>
              <a:t>A </a:t>
            </a:r>
            <a:r>
              <a:rPr lang="hu-HU" sz="4800" dirty="0" err="1">
                <a:latin typeface="Times New Roman" panose="02020603050405020304" pitchFamily="18" charset="0"/>
                <a:cs typeface="Times New Roman" panose="02020603050405020304" pitchFamily="18" charset="0"/>
              </a:rPr>
              <a:t>delicate</a:t>
            </a:r>
            <a:r>
              <a:rPr lang="hu-HU" sz="4800" dirty="0">
                <a:latin typeface="Times New Roman" panose="02020603050405020304" pitchFamily="18" charset="0"/>
                <a:cs typeface="Times New Roman" panose="02020603050405020304" pitchFamily="18" charset="0"/>
              </a:rPr>
              <a:t> </a:t>
            </a:r>
            <a:r>
              <a:rPr lang="hu-HU" sz="4800" dirty="0" err="1">
                <a:latin typeface="Times New Roman" panose="02020603050405020304" pitchFamily="18" charset="0"/>
                <a:cs typeface="Times New Roman" panose="02020603050405020304" pitchFamily="18" charset="0"/>
              </a:rPr>
              <a:t>balance</a:t>
            </a:r>
            <a:r>
              <a:rPr lang="hu-HU" sz="4800" dirty="0">
                <a:latin typeface="Times New Roman" panose="02020603050405020304" pitchFamily="18" charset="0"/>
                <a:cs typeface="Times New Roman" panose="02020603050405020304" pitchFamily="18" charset="0"/>
              </a:rPr>
              <a:t>: Non-</a:t>
            </a:r>
            <a:r>
              <a:rPr lang="hu-HU" sz="4800" dirty="0" err="1">
                <a:latin typeface="Times New Roman" panose="02020603050405020304" pitchFamily="18" charset="0"/>
                <a:cs typeface="Times New Roman" panose="02020603050405020304" pitchFamily="18" charset="0"/>
              </a:rPr>
              <a:t>fiscal</a:t>
            </a:r>
            <a:r>
              <a:rPr lang="hu-HU" sz="4800" dirty="0">
                <a:latin typeface="Times New Roman" panose="02020603050405020304" pitchFamily="18" charset="0"/>
                <a:cs typeface="Times New Roman" panose="02020603050405020304" pitchFamily="18" charset="0"/>
              </a:rPr>
              <a:t> </a:t>
            </a:r>
            <a:r>
              <a:rPr lang="hu-HU" sz="4800" dirty="0" err="1">
                <a:latin typeface="Times New Roman" panose="02020603050405020304" pitchFamily="18" charset="0"/>
                <a:cs typeface="Times New Roman" panose="02020603050405020304" pitchFamily="18" charset="0"/>
              </a:rPr>
              <a:t>aims</a:t>
            </a:r>
            <a:r>
              <a:rPr lang="hu-HU" sz="4800" dirty="0">
                <a:latin typeface="Times New Roman" panose="02020603050405020304" pitchFamily="18" charset="0"/>
                <a:cs typeface="Times New Roman" panose="02020603050405020304" pitchFamily="18" charset="0"/>
              </a:rPr>
              <a:t> of </a:t>
            </a:r>
            <a:r>
              <a:rPr lang="hu-HU" sz="4800" dirty="0" err="1">
                <a:latin typeface="Times New Roman" panose="02020603050405020304" pitchFamily="18" charset="0"/>
                <a:cs typeface="Times New Roman" panose="02020603050405020304" pitchFamily="18" charset="0"/>
              </a:rPr>
              <a:t>taxation</a:t>
            </a:r>
            <a:r>
              <a:rPr lang="hu-HU" sz="4800" dirty="0">
                <a:latin typeface="Times New Roman" panose="02020603050405020304" pitchFamily="18" charset="0"/>
                <a:cs typeface="Times New Roman" panose="02020603050405020304" pitchFamily="18" charset="0"/>
              </a:rPr>
              <a:t> and </a:t>
            </a:r>
            <a:r>
              <a:rPr lang="hu-HU" sz="4800" dirty="0" err="1">
                <a:latin typeface="Times New Roman" panose="02020603050405020304" pitchFamily="18" charset="0"/>
                <a:cs typeface="Times New Roman" panose="02020603050405020304" pitchFamily="18" charset="0"/>
              </a:rPr>
              <a:t>ability</a:t>
            </a:r>
            <a:r>
              <a:rPr lang="hu-HU" sz="4800" dirty="0">
                <a:latin typeface="Times New Roman" panose="02020603050405020304" pitchFamily="18" charset="0"/>
                <a:cs typeface="Times New Roman" panose="02020603050405020304" pitchFamily="18" charset="0"/>
              </a:rPr>
              <a:t> </a:t>
            </a:r>
            <a:r>
              <a:rPr lang="hu-HU" sz="4800" dirty="0" err="1">
                <a:latin typeface="Times New Roman" panose="02020603050405020304" pitchFamily="18" charset="0"/>
                <a:cs typeface="Times New Roman" panose="02020603050405020304" pitchFamily="18" charset="0"/>
              </a:rPr>
              <a:t>to</a:t>
            </a:r>
            <a:r>
              <a:rPr lang="hu-HU" sz="4800" dirty="0">
                <a:latin typeface="Times New Roman" panose="02020603050405020304" pitchFamily="18" charset="0"/>
                <a:cs typeface="Times New Roman" panose="02020603050405020304" pitchFamily="18" charset="0"/>
              </a:rPr>
              <a:t> </a:t>
            </a:r>
            <a:r>
              <a:rPr lang="hu-HU" sz="4800" dirty="0" err="1">
                <a:latin typeface="Times New Roman" panose="02020603050405020304" pitchFamily="18" charset="0"/>
                <a:cs typeface="Times New Roman" panose="02020603050405020304" pitchFamily="18" charset="0"/>
              </a:rPr>
              <a:t>pay</a:t>
            </a:r>
            <a:r>
              <a:rPr lang="hu-HU" sz="4800" dirty="0">
                <a:latin typeface="Times New Roman" panose="02020603050405020304" pitchFamily="18" charset="0"/>
                <a:cs typeface="Times New Roman" panose="02020603050405020304" pitchFamily="18" charset="0"/>
              </a:rPr>
              <a:t> </a:t>
            </a:r>
            <a:r>
              <a:rPr lang="hu-HU" sz="4800" dirty="0" err="1">
                <a:latin typeface="Times New Roman" panose="02020603050405020304" pitchFamily="18" charset="0"/>
                <a:cs typeface="Times New Roman" panose="02020603050405020304" pitchFamily="18" charset="0"/>
              </a:rPr>
              <a:t>principle</a:t>
            </a:r>
            <a:endParaRPr lang="hu-HU" sz="4800" dirty="0">
              <a:latin typeface="Times New Roman" panose="02020603050405020304" pitchFamily="18" charset="0"/>
              <a:cs typeface="Times New Roman" panose="02020603050405020304" pitchFamily="18" charset="0"/>
            </a:endParaRPr>
          </a:p>
        </p:txBody>
      </p:sp>
      <p:sp>
        <p:nvSpPr>
          <p:cNvPr id="3" name="Szöveg helye 2">
            <a:extLst>
              <a:ext uri="{FF2B5EF4-FFF2-40B4-BE49-F238E27FC236}">
                <a16:creationId xmlns:a16="http://schemas.microsoft.com/office/drawing/2014/main" id="{AC3FF51C-1377-99D6-D639-C9342D916796}"/>
              </a:ext>
            </a:extLst>
          </p:cNvPr>
          <p:cNvSpPr>
            <a:spLocks noGrp="1"/>
          </p:cNvSpPr>
          <p:nvPr>
            <p:ph type="body" idx="14"/>
          </p:nvPr>
        </p:nvSpPr>
        <p:spPr>
          <a:xfrm>
            <a:off x="723900" y="3687757"/>
            <a:ext cx="10744200" cy="891112"/>
          </a:xfrm>
        </p:spPr>
        <p:txBody>
          <a:bodyPr/>
          <a:lstStyle/>
          <a:p>
            <a:r>
              <a:rPr lang="hu-HU" sz="3200" dirty="0" err="1">
                <a:latin typeface="Times New Roman" panose="02020603050405020304" pitchFamily="18" charset="0"/>
                <a:cs typeface="Times New Roman" panose="02020603050405020304" pitchFamily="18" charset="0"/>
              </a:rPr>
              <a:t>Topic</a:t>
            </a:r>
            <a:r>
              <a:rPr lang="hu-HU" sz="3200" dirty="0">
                <a:latin typeface="Times New Roman" panose="02020603050405020304" pitchFamily="18" charset="0"/>
                <a:cs typeface="Times New Roman" panose="02020603050405020304" pitchFamily="18" charset="0"/>
              </a:rPr>
              <a:t> 2.1.</a:t>
            </a:r>
          </a:p>
        </p:txBody>
      </p:sp>
      <p:sp>
        <p:nvSpPr>
          <p:cNvPr id="6" name="Szöveg helye 5">
            <a:extLst>
              <a:ext uri="{FF2B5EF4-FFF2-40B4-BE49-F238E27FC236}">
                <a16:creationId xmlns:a16="http://schemas.microsoft.com/office/drawing/2014/main" id="{AD8B80AF-C083-C9ED-7D4F-EC1393814896}"/>
              </a:ext>
            </a:extLst>
          </p:cNvPr>
          <p:cNvSpPr>
            <a:spLocks noGrp="1"/>
          </p:cNvSpPr>
          <p:nvPr>
            <p:ph type="body" idx="17"/>
          </p:nvPr>
        </p:nvSpPr>
        <p:spPr/>
        <p:txBody>
          <a:bodyPr/>
          <a:lstStyle/>
          <a:p>
            <a:r>
              <a:rPr lang="hu-HU" dirty="0">
                <a:latin typeface="Times New Roman" panose="02020603050405020304" pitchFamily="18" charset="0"/>
                <a:cs typeface="Times New Roman" panose="02020603050405020304" pitchFamily="18" charset="0"/>
              </a:rPr>
              <a:t>FERRARA 2025</a:t>
            </a:r>
          </a:p>
        </p:txBody>
      </p:sp>
    </p:spTree>
    <p:extLst>
      <p:ext uri="{BB962C8B-B14F-4D97-AF65-F5344CB8AC3E}">
        <p14:creationId xmlns:p14="http://schemas.microsoft.com/office/powerpoint/2010/main" val="20202869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3FCECC43-05A3-23B7-3C93-A26FC20F38D5}"/>
              </a:ext>
            </a:extLst>
          </p:cNvPr>
          <p:cNvSpPr>
            <a:spLocks noGrp="1"/>
          </p:cNvSpPr>
          <p:nvPr>
            <p:ph type="body" idx="16"/>
          </p:nvPr>
        </p:nvSpPr>
        <p:spPr/>
        <p:txBody>
          <a:bodyPr/>
          <a:lstStyle/>
          <a:p>
            <a:r>
              <a:rPr lang="hu-HU" dirty="0">
                <a:latin typeface="Times New Roman" panose="02020603050405020304" pitchFamily="18" charset="0"/>
                <a:cs typeface="Times New Roman" panose="02020603050405020304" pitchFamily="18" charset="0"/>
              </a:rPr>
              <a:t>Public </a:t>
            </a:r>
            <a:r>
              <a:rPr lang="hu-HU" dirty="0" err="1">
                <a:latin typeface="Times New Roman" panose="02020603050405020304" pitchFamily="18" charset="0"/>
                <a:cs typeface="Times New Roman" panose="02020603050405020304" pitchFamily="18" charset="0"/>
              </a:rPr>
              <a:t>health</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product</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tax</a:t>
            </a:r>
            <a:endParaRPr lang="hu-HU" dirty="0">
              <a:latin typeface="Times New Roman" panose="02020603050405020304" pitchFamily="18" charset="0"/>
              <a:cs typeface="Times New Roman" panose="02020603050405020304" pitchFamily="18" charset="0"/>
            </a:endParaRPr>
          </a:p>
        </p:txBody>
      </p:sp>
      <p:sp>
        <p:nvSpPr>
          <p:cNvPr id="3" name="Szöveg helye 2">
            <a:extLst>
              <a:ext uri="{FF2B5EF4-FFF2-40B4-BE49-F238E27FC236}">
                <a16:creationId xmlns:a16="http://schemas.microsoft.com/office/drawing/2014/main" id="{E5BFE41D-658A-56CC-F7E4-4FBFC9573B73}"/>
              </a:ext>
            </a:extLst>
          </p:cNvPr>
          <p:cNvSpPr>
            <a:spLocks noGrp="1"/>
          </p:cNvSpPr>
          <p:nvPr>
            <p:ph type="body" idx="17"/>
          </p:nvPr>
        </p:nvSpPr>
        <p:spPr/>
        <p:txBody>
          <a:bodyPr/>
          <a:lstStyle/>
          <a:p>
            <a:pPr algn="just"/>
            <a:r>
              <a:rPr lang="en-US" sz="2800" dirty="0">
                <a:latin typeface="Times New Roman" panose="02020603050405020304" pitchFamily="18" charset="0"/>
                <a:cs typeface="Times New Roman" panose="02020603050405020304" pitchFamily="18" charset="0"/>
              </a:rPr>
              <a:t>The National Assembly, </a:t>
            </a:r>
            <a:r>
              <a:rPr lang="hu-HU" sz="2800" dirty="0" err="1">
                <a:latin typeface="Times New Roman" panose="02020603050405020304" pitchFamily="18" charset="0"/>
                <a:cs typeface="Times New Roman" panose="02020603050405020304" pitchFamily="18" charset="0"/>
              </a:rPr>
              <a:t>passed</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the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law</a:t>
            </a:r>
            <a:r>
              <a:rPr lang="hu-HU"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to reduce the consumption of foods that are not beneficial to public health and to promote healthy eating, and to improve the financing of health services, in particular public health </a:t>
            </a:r>
            <a:r>
              <a:rPr lang="en-US" sz="2800" dirty="0" err="1">
                <a:latin typeface="Times New Roman" panose="02020603050405020304" pitchFamily="18" charset="0"/>
                <a:cs typeface="Times New Roman" panose="02020603050405020304" pitchFamily="18" charset="0"/>
              </a:rPr>
              <a:t>programmes</a:t>
            </a:r>
            <a:r>
              <a:rPr lang="hu-HU" sz="2800" dirty="0">
                <a:latin typeface="Times New Roman" panose="02020603050405020304" pitchFamily="18" charset="0"/>
                <a:cs typeface="Times New Roman" panose="02020603050405020304" pitchFamily="18" charset="0"/>
              </a:rPr>
              <a:t>.</a:t>
            </a:r>
          </a:p>
        </p:txBody>
      </p:sp>
      <p:sp>
        <p:nvSpPr>
          <p:cNvPr id="6" name="Szöveg helye 5">
            <a:extLst>
              <a:ext uri="{FF2B5EF4-FFF2-40B4-BE49-F238E27FC236}">
                <a16:creationId xmlns:a16="http://schemas.microsoft.com/office/drawing/2014/main" id="{FC9A8019-E927-E446-3D9A-7713CC81696C}"/>
              </a:ext>
            </a:extLst>
          </p:cNvPr>
          <p:cNvSpPr>
            <a:spLocks noGrp="1"/>
          </p:cNvSpPr>
          <p:nvPr>
            <p:ph type="body" idx="20"/>
          </p:nvPr>
        </p:nvSpPr>
        <p:spPr/>
        <p:txBody>
          <a:bodyPr/>
          <a:lstStyle/>
          <a:p>
            <a:r>
              <a:rPr lang="hu-HU" dirty="0">
                <a:latin typeface="Times New Roman" panose="02020603050405020304" pitchFamily="18" charset="0"/>
                <a:cs typeface="Times New Roman" panose="02020603050405020304" pitchFamily="18" charset="0"/>
              </a:rPr>
              <a:t>Ferrara 2025</a:t>
            </a: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1762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66BBD95D-88F3-82D5-1E3E-98F931F764CC}"/>
              </a:ext>
            </a:extLst>
          </p:cNvPr>
          <p:cNvSpPr>
            <a:spLocks noGrp="1"/>
          </p:cNvSpPr>
          <p:nvPr>
            <p:ph type="body" idx="16"/>
          </p:nvPr>
        </p:nvSpPr>
        <p:spPr/>
        <p:txBody>
          <a:bodyPr/>
          <a:lstStyle/>
          <a:p>
            <a:r>
              <a:rPr lang="hu-HU" dirty="0" err="1">
                <a:latin typeface="Times New Roman" panose="02020603050405020304" pitchFamily="18" charset="0"/>
                <a:cs typeface="Times New Roman" panose="02020603050405020304" pitchFamily="18" charset="0"/>
              </a:rPr>
              <a:t>Future</a:t>
            </a:r>
            <a:r>
              <a:rPr lang="hu-HU" dirty="0">
                <a:latin typeface="Times New Roman" panose="02020603050405020304" pitchFamily="18" charset="0"/>
                <a:cs typeface="Times New Roman" panose="02020603050405020304" pitchFamily="18" charset="0"/>
              </a:rPr>
              <a:t> – </a:t>
            </a:r>
            <a:r>
              <a:rPr lang="hu-HU" dirty="0" err="1">
                <a:latin typeface="Times New Roman" panose="02020603050405020304" pitchFamily="18" charset="0"/>
                <a:cs typeface="Times New Roman" panose="02020603050405020304" pitchFamily="18" charset="0"/>
              </a:rPr>
              <a:t>Environmental</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Tax</a:t>
            </a:r>
            <a:r>
              <a:rPr lang="hu-HU" dirty="0">
                <a:latin typeface="Times New Roman" panose="02020603050405020304" pitchFamily="18" charset="0"/>
                <a:cs typeface="Times New Roman" panose="02020603050405020304" pitchFamily="18" charset="0"/>
              </a:rPr>
              <a:t> Reform</a:t>
            </a:r>
          </a:p>
        </p:txBody>
      </p:sp>
      <p:sp>
        <p:nvSpPr>
          <p:cNvPr id="3" name="Szöveg helye 2">
            <a:extLst>
              <a:ext uri="{FF2B5EF4-FFF2-40B4-BE49-F238E27FC236}">
                <a16:creationId xmlns:a16="http://schemas.microsoft.com/office/drawing/2014/main" id="{BEC8698F-EF4F-3271-E165-D6DD2C610FF0}"/>
              </a:ext>
            </a:extLst>
          </p:cNvPr>
          <p:cNvSpPr>
            <a:spLocks noGrp="1"/>
          </p:cNvSpPr>
          <p:nvPr>
            <p:ph type="body" idx="17"/>
          </p:nvPr>
        </p:nvSpPr>
        <p:spPr>
          <a:xfrm>
            <a:off x="838200" y="1607437"/>
            <a:ext cx="10515600" cy="3247592"/>
          </a:xfrm>
        </p:spPr>
        <p:txBody>
          <a:bodyPr/>
          <a:lstStyle/>
          <a:p>
            <a:pPr marL="457200" indent="-457200">
              <a:buFontTx/>
              <a:buChar char="-"/>
            </a:pPr>
            <a:r>
              <a:rPr lang="hu-HU" sz="2800" dirty="0" err="1">
                <a:latin typeface="Times New Roman" panose="02020603050405020304" pitchFamily="18" charset="0"/>
                <a:cs typeface="Times New Roman" panose="02020603050405020304" pitchFamily="18" charset="0"/>
              </a:rPr>
              <a:t>Delicate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balance</a:t>
            </a:r>
            <a:endParaRPr lang="hu-HU" sz="2800" dirty="0">
              <a:latin typeface="Times New Roman" panose="02020603050405020304" pitchFamily="18" charset="0"/>
              <a:cs typeface="Times New Roman" panose="02020603050405020304" pitchFamily="18" charset="0"/>
            </a:endParaRPr>
          </a:p>
          <a:p>
            <a:pPr marL="457200" indent="-457200">
              <a:buFontTx/>
              <a:buChar char="-"/>
            </a:pPr>
            <a:r>
              <a:rPr lang="hu-HU" sz="2800" dirty="0" err="1">
                <a:latin typeface="Times New Roman" panose="02020603050405020304" pitchFamily="18" charset="0"/>
                <a:cs typeface="Times New Roman" panose="02020603050405020304" pitchFamily="18" charset="0"/>
              </a:rPr>
              <a:t>Benefits</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employers</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employees</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the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state</a:t>
            </a:r>
            <a:endParaRPr lang="hu-HU" sz="2800" dirty="0">
              <a:latin typeface="Times New Roman" panose="02020603050405020304" pitchFamily="18" charset="0"/>
              <a:cs typeface="Times New Roman" panose="02020603050405020304" pitchFamily="18" charset="0"/>
            </a:endParaRPr>
          </a:p>
          <a:p>
            <a:pPr marL="457200" indent="-457200">
              <a:buFontTx/>
              <a:buChar char="-"/>
            </a:pPr>
            <a:r>
              <a:rPr lang="hu-HU" sz="2800" dirty="0" err="1">
                <a:latin typeface="Times New Roman" panose="02020603050405020304" pitchFamily="18" charset="0"/>
                <a:cs typeface="Times New Roman" panose="02020603050405020304" pitchFamily="18" charset="0"/>
              </a:rPr>
              <a:t>Potential</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new</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wave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with</a:t>
            </a:r>
            <a:r>
              <a:rPr lang="hu-HU" sz="2800" dirty="0">
                <a:latin typeface="Times New Roman" panose="02020603050405020304" pitchFamily="18" charset="0"/>
                <a:cs typeface="Times New Roman" panose="02020603050405020304" pitchFamily="18" charset="0"/>
              </a:rPr>
              <a:t> ESG</a:t>
            </a:r>
          </a:p>
          <a:p>
            <a:endParaRPr lang="hu-HU" sz="2800" dirty="0"/>
          </a:p>
        </p:txBody>
      </p:sp>
      <p:sp>
        <p:nvSpPr>
          <p:cNvPr id="6" name="Szöveg helye 5">
            <a:extLst>
              <a:ext uri="{FF2B5EF4-FFF2-40B4-BE49-F238E27FC236}">
                <a16:creationId xmlns:a16="http://schemas.microsoft.com/office/drawing/2014/main" id="{3A129DD0-EA44-78F0-227B-5A8981F13B03}"/>
              </a:ext>
            </a:extLst>
          </p:cNvPr>
          <p:cNvSpPr>
            <a:spLocks noGrp="1"/>
          </p:cNvSpPr>
          <p:nvPr>
            <p:ph type="body" idx="20"/>
          </p:nvPr>
        </p:nvSpPr>
        <p:spPr/>
        <p:txBody>
          <a:bodyPr/>
          <a:lstStyle/>
          <a:p>
            <a:r>
              <a:rPr lang="hu-HU" dirty="0">
                <a:latin typeface="Times New Roman" panose="02020603050405020304" pitchFamily="18" charset="0"/>
                <a:cs typeface="Times New Roman" panose="02020603050405020304" pitchFamily="18" charset="0"/>
              </a:rPr>
              <a:t>Ferrara 2025</a:t>
            </a: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9458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11D65551-503D-C936-873A-88FB2101F3DB}"/>
              </a:ext>
            </a:extLst>
          </p:cNvPr>
          <p:cNvSpPr>
            <a:spLocks noGrp="1"/>
          </p:cNvSpPr>
          <p:nvPr>
            <p:ph type="body" idx="10"/>
          </p:nvPr>
        </p:nvSpPr>
        <p:spPr/>
        <p:txBody>
          <a:bodyPr/>
          <a:lstStyle/>
          <a:p>
            <a:r>
              <a:rPr lang="hu-HU" dirty="0" err="1">
                <a:latin typeface="Times New Roman" panose="02020603050405020304" pitchFamily="18" charset="0"/>
                <a:cs typeface="Times New Roman" panose="02020603050405020304" pitchFamily="18" charset="0"/>
              </a:rPr>
              <a:t>Thank</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you</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for</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your</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attention</a:t>
            </a:r>
            <a:endParaRPr lang="hu-HU" dirty="0">
              <a:latin typeface="Times New Roman" panose="02020603050405020304" pitchFamily="18" charset="0"/>
              <a:cs typeface="Times New Roman" panose="02020603050405020304" pitchFamily="18" charset="0"/>
            </a:endParaRPr>
          </a:p>
        </p:txBody>
      </p:sp>
      <p:sp>
        <p:nvSpPr>
          <p:cNvPr id="5" name="Szöveg helye 4">
            <a:extLst>
              <a:ext uri="{FF2B5EF4-FFF2-40B4-BE49-F238E27FC236}">
                <a16:creationId xmlns:a16="http://schemas.microsoft.com/office/drawing/2014/main" id="{D14724AE-AA95-2BD0-0498-A0FB0084788F}"/>
              </a:ext>
            </a:extLst>
          </p:cNvPr>
          <p:cNvSpPr>
            <a:spLocks noGrp="1"/>
          </p:cNvSpPr>
          <p:nvPr>
            <p:ph type="body" idx="17"/>
          </p:nvPr>
        </p:nvSpPr>
        <p:spPr/>
        <p:txBody>
          <a:bodyPr/>
          <a:lstStyle/>
          <a:p>
            <a:r>
              <a:rPr lang="hu-HU" dirty="0">
                <a:latin typeface="Times New Roman" panose="02020603050405020304" pitchFamily="18" charset="0"/>
                <a:cs typeface="Times New Roman" panose="02020603050405020304" pitchFamily="18" charset="0"/>
              </a:rPr>
              <a:t>Ferrara 2025</a:t>
            </a: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7313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04448224-A680-30D2-5384-D65EAEC910ED}"/>
              </a:ext>
            </a:extLst>
          </p:cNvPr>
          <p:cNvSpPr>
            <a:spLocks noGrp="1"/>
          </p:cNvSpPr>
          <p:nvPr>
            <p:ph type="body" idx="16"/>
          </p:nvPr>
        </p:nvSpPr>
        <p:spPr/>
        <p:txBody>
          <a:bodyPr/>
          <a:lstStyle/>
          <a:p>
            <a:r>
              <a:rPr lang="hu-HU" dirty="0" err="1">
                <a:latin typeface="Times New Roman" panose="02020603050405020304" pitchFamily="18" charset="0"/>
                <a:cs typeface="Times New Roman" panose="02020603050405020304" pitchFamily="18" charset="0"/>
              </a:rPr>
              <a:t>Ability</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to</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pay</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principle</a:t>
            </a:r>
            <a:endParaRPr lang="hu-HU" dirty="0">
              <a:latin typeface="Times New Roman" panose="02020603050405020304" pitchFamily="18" charset="0"/>
              <a:cs typeface="Times New Roman" panose="02020603050405020304" pitchFamily="18" charset="0"/>
            </a:endParaRPr>
          </a:p>
        </p:txBody>
      </p:sp>
      <p:sp>
        <p:nvSpPr>
          <p:cNvPr id="3" name="Szöveg helye 2">
            <a:extLst>
              <a:ext uri="{FF2B5EF4-FFF2-40B4-BE49-F238E27FC236}">
                <a16:creationId xmlns:a16="http://schemas.microsoft.com/office/drawing/2014/main" id="{0F5D4976-EEF7-88A7-8767-490D4CA768A3}"/>
              </a:ext>
            </a:extLst>
          </p:cNvPr>
          <p:cNvSpPr>
            <a:spLocks noGrp="1"/>
          </p:cNvSpPr>
          <p:nvPr>
            <p:ph type="body" idx="17"/>
          </p:nvPr>
        </p:nvSpPr>
        <p:spPr>
          <a:xfrm>
            <a:off x="838200" y="1607437"/>
            <a:ext cx="10515600" cy="1995734"/>
          </a:xfrm>
        </p:spPr>
        <p:txBody>
          <a:bodyPr/>
          <a:lstStyle/>
          <a:p>
            <a:pPr algn="just"/>
            <a:r>
              <a:rPr lang="hu-HU" sz="2800" dirty="0" err="1">
                <a:latin typeface="Times New Roman" panose="02020603050405020304" pitchFamily="18" charset="0"/>
                <a:cs typeface="Times New Roman" panose="02020603050405020304" pitchFamily="18" charset="0"/>
              </a:rPr>
              <a:t>Article</a:t>
            </a:r>
            <a:r>
              <a:rPr lang="hu-HU" sz="2800" dirty="0">
                <a:latin typeface="Times New Roman" panose="02020603050405020304" pitchFamily="18" charset="0"/>
                <a:cs typeface="Times New Roman" panose="02020603050405020304" pitchFamily="18" charset="0"/>
              </a:rPr>
              <a:t> XXX. of </a:t>
            </a:r>
            <a:r>
              <a:rPr lang="hu-HU" sz="2800" dirty="0" err="1">
                <a:latin typeface="Times New Roman" panose="02020603050405020304" pitchFamily="18" charset="0"/>
                <a:cs typeface="Times New Roman" panose="02020603050405020304" pitchFamily="18" charset="0"/>
              </a:rPr>
              <a:t>the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Constitution</a:t>
            </a:r>
            <a:r>
              <a:rPr lang="hu-HU" sz="2800" dirty="0">
                <a:latin typeface="Times New Roman" panose="02020603050405020304" pitchFamily="18" charset="0"/>
                <a:cs typeface="Times New Roman" panose="02020603050405020304" pitchFamily="18" charset="0"/>
              </a:rPr>
              <a:t>:</a:t>
            </a:r>
          </a:p>
          <a:p>
            <a:pPr algn="just"/>
            <a:r>
              <a:rPr lang="hu-HU" sz="2800" dirty="0">
                <a:latin typeface="Times New Roman" panose="02020603050405020304" pitchFamily="18" charset="0"/>
                <a:cs typeface="Times New Roman" panose="02020603050405020304" pitchFamily="18" charset="0"/>
              </a:rPr>
              <a:t>(1) </a:t>
            </a:r>
            <a:r>
              <a:rPr lang="hu-HU" sz="2800" b="1" dirty="0">
                <a:latin typeface="Times New Roman" panose="02020603050405020304" pitchFamily="18" charset="0"/>
                <a:cs typeface="Times New Roman" panose="02020603050405020304" pitchFamily="18" charset="0"/>
              </a:rPr>
              <a:t>E</a:t>
            </a:r>
            <a:r>
              <a:rPr lang="en-US" sz="2800" b="1" dirty="0" err="1">
                <a:latin typeface="Times New Roman" panose="02020603050405020304" pitchFamily="18" charset="0"/>
                <a:cs typeface="Times New Roman" panose="02020603050405020304" pitchFamily="18" charset="0"/>
              </a:rPr>
              <a:t>veryone</a:t>
            </a:r>
            <a:r>
              <a:rPr lang="en-US" sz="2800" dirty="0">
                <a:latin typeface="Times New Roman" panose="02020603050405020304" pitchFamily="18" charset="0"/>
                <a:cs typeface="Times New Roman" panose="02020603050405020304" pitchFamily="18" charset="0"/>
              </a:rPr>
              <a:t> shall contribute to covering common needs according to his or her </a:t>
            </a:r>
            <a:r>
              <a:rPr lang="en-US" sz="2800" b="1" dirty="0">
                <a:latin typeface="Times New Roman" panose="02020603050405020304" pitchFamily="18" charset="0"/>
                <a:cs typeface="Times New Roman" panose="02020603050405020304" pitchFamily="18" charset="0"/>
              </a:rPr>
              <a:t>capabilities</a:t>
            </a:r>
            <a:r>
              <a:rPr lang="en-US" sz="2800" dirty="0">
                <a:latin typeface="Times New Roman" panose="02020603050405020304" pitchFamily="18" charset="0"/>
                <a:cs typeface="Times New Roman" panose="02020603050405020304" pitchFamily="18" charset="0"/>
              </a:rPr>
              <a:t> and to his or her </a:t>
            </a:r>
            <a:r>
              <a:rPr lang="en-US" sz="2800" b="1" dirty="0">
                <a:latin typeface="Times New Roman" panose="02020603050405020304" pitchFamily="18" charset="0"/>
                <a:cs typeface="Times New Roman" panose="02020603050405020304" pitchFamily="18" charset="0"/>
              </a:rPr>
              <a:t>participation in the economy</a:t>
            </a:r>
            <a:r>
              <a:rPr lang="en-US" sz="2800" dirty="0">
                <a:latin typeface="Times New Roman" panose="02020603050405020304" pitchFamily="18" charset="0"/>
                <a:cs typeface="Times New Roman" panose="02020603050405020304" pitchFamily="18" charset="0"/>
              </a:rPr>
              <a:t>. </a:t>
            </a:r>
            <a:endParaRPr lang="hu-HU" sz="2800" dirty="0">
              <a:latin typeface="Times New Roman" panose="02020603050405020304" pitchFamily="18" charset="0"/>
              <a:cs typeface="Times New Roman" panose="02020603050405020304" pitchFamily="18" charset="0"/>
            </a:endParaRPr>
          </a:p>
          <a:p>
            <a:pPr algn="just"/>
            <a:r>
              <a:rPr lang="hu-HU" sz="2800" dirty="0">
                <a:latin typeface="Times New Roman" panose="02020603050405020304" pitchFamily="18" charset="0"/>
                <a:cs typeface="Times New Roman" panose="02020603050405020304" pitchFamily="18" charset="0"/>
              </a:rPr>
              <a:t>(2) </a:t>
            </a:r>
            <a:r>
              <a:rPr lang="en-US" sz="2800" dirty="0">
                <a:latin typeface="Times New Roman" panose="02020603050405020304" pitchFamily="18" charset="0"/>
                <a:cs typeface="Times New Roman" panose="02020603050405020304" pitchFamily="18" charset="0"/>
              </a:rPr>
              <a:t>For persons raising children, the extent of their contribution to covering common needs must be determined while </a:t>
            </a:r>
            <a:r>
              <a:rPr lang="en-US" sz="2800" b="1" dirty="0">
                <a:latin typeface="Times New Roman" panose="02020603050405020304" pitchFamily="18" charset="0"/>
                <a:cs typeface="Times New Roman" panose="02020603050405020304" pitchFamily="18" charset="0"/>
              </a:rPr>
              <a:t>taking the costs of raising children</a:t>
            </a:r>
            <a:r>
              <a:rPr lang="en-US" sz="2800" dirty="0">
                <a:latin typeface="Times New Roman" panose="02020603050405020304" pitchFamily="18" charset="0"/>
                <a:cs typeface="Times New Roman" panose="02020603050405020304" pitchFamily="18" charset="0"/>
              </a:rPr>
              <a:t> into consideration. </a:t>
            </a:r>
            <a:endParaRPr lang="hu-HU" sz="2800" dirty="0">
              <a:latin typeface="Times New Roman" panose="02020603050405020304" pitchFamily="18" charset="0"/>
              <a:cs typeface="Times New Roman" panose="02020603050405020304" pitchFamily="18" charset="0"/>
            </a:endParaRPr>
          </a:p>
        </p:txBody>
      </p:sp>
      <p:sp>
        <p:nvSpPr>
          <p:cNvPr id="6" name="Szöveg helye 5">
            <a:extLst>
              <a:ext uri="{FF2B5EF4-FFF2-40B4-BE49-F238E27FC236}">
                <a16:creationId xmlns:a16="http://schemas.microsoft.com/office/drawing/2014/main" id="{D8A0563F-3801-2398-1E46-B96C8416167F}"/>
              </a:ext>
            </a:extLst>
          </p:cNvPr>
          <p:cNvSpPr>
            <a:spLocks noGrp="1"/>
          </p:cNvSpPr>
          <p:nvPr>
            <p:ph type="body" idx="20"/>
          </p:nvPr>
        </p:nvSpPr>
        <p:spPr/>
        <p:txBody>
          <a:bodyPr/>
          <a:lstStyle/>
          <a:p>
            <a:r>
              <a:rPr lang="hu-HU" dirty="0">
                <a:latin typeface="Times New Roman" panose="02020603050405020304" pitchFamily="18" charset="0"/>
                <a:cs typeface="Times New Roman" panose="02020603050405020304" pitchFamily="18" charset="0"/>
              </a:rPr>
              <a:t>Ferrara 2025</a:t>
            </a: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9669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0C2794B0-2028-6753-E3F7-C6D11696E92F}"/>
              </a:ext>
            </a:extLst>
          </p:cNvPr>
          <p:cNvSpPr>
            <a:spLocks noGrp="1"/>
          </p:cNvSpPr>
          <p:nvPr>
            <p:ph type="body" idx="16"/>
          </p:nvPr>
        </p:nvSpPr>
        <p:spPr/>
        <p:txBody>
          <a:bodyPr/>
          <a:lstStyle/>
          <a:p>
            <a:r>
              <a:rPr lang="hu-HU" dirty="0" err="1">
                <a:latin typeface="Times New Roman" panose="02020603050405020304" pitchFamily="18" charset="0"/>
                <a:cs typeface="Times New Roman" panose="02020603050405020304" pitchFamily="18" charset="0"/>
              </a:rPr>
              <a:t>Explanatory</a:t>
            </a:r>
            <a:r>
              <a:rPr lang="hu-HU" dirty="0">
                <a:latin typeface="Times New Roman" panose="02020603050405020304" pitchFamily="18" charset="0"/>
                <a:cs typeface="Times New Roman" panose="02020603050405020304" pitchFamily="18" charset="0"/>
              </a:rPr>
              <a:t> memorandum of </a:t>
            </a:r>
            <a:r>
              <a:rPr lang="hu-HU" dirty="0" err="1">
                <a:latin typeface="Times New Roman" panose="02020603050405020304" pitchFamily="18" charset="0"/>
                <a:cs typeface="Times New Roman" panose="02020603050405020304" pitchFamily="18" charset="0"/>
              </a:rPr>
              <a:t>the</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Constitution</a:t>
            </a:r>
            <a:endParaRPr lang="hu-HU" dirty="0">
              <a:latin typeface="Times New Roman" panose="02020603050405020304" pitchFamily="18" charset="0"/>
              <a:cs typeface="Times New Roman" panose="02020603050405020304" pitchFamily="18" charset="0"/>
            </a:endParaRPr>
          </a:p>
        </p:txBody>
      </p:sp>
      <p:sp>
        <p:nvSpPr>
          <p:cNvPr id="3" name="Szöveg helye 2">
            <a:extLst>
              <a:ext uri="{FF2B5EF4-FFF2-40B4-BE49-F238E27FC236}">
                <a16:creationId xmlns:a16="http://schemas.microsoft.com/office/drawing/2014/main" id="{BA08D146-0E7F-0FCF-949D-1835ABFF1EB0}"/>
              </a:ext>
            </a:extLst>
          </p:cNvPr>
          <p:cNvSpPr>
            <a:spLocks noGrp="1"/>
          </p:cNvSpPr>
          <p:nvPr>
            <p:ph type="body" idx="17"/>
          </p:nvPr>
        </p:nvSpPr>
        <p:spPr>
          <a:xfrm>
            <a:off x="838200" y="1607437"/>
            <a:ext cx="10515600" cy="4151106"/>
          </a:xfrm>
        </p:spPr>
        <p:txBody>
          <a:bodyPr/>
          <a:lstStyle/>
          <a:p>
            <a:pPr algn="just"/>
            <a:r>
              <a:rPr lang="en-US" sz="2800" dirty="0">
                <a:latin typeface="Times New Roman" panose="02020603050405020304" pitchFamily="18" charset="0"/>
                <a:cs typeface="Times New Roman" panose="02020603050405020304" pitchFamily="18" charset="0"/>
              </a:rPr>
              <a:t>In accordance with the principle of social justice, the </a:t>
            </a:r>
            <a:r>
              <a:rPr lang="hu-HU" sz="2800" dirty="0" err="1">
                <a:latin typeface="Times New Roman" panose="02020603050405020304" pitchFamily="18" charset="0"/>
                <a:cs typeface="Times New Roman" panose="02020603050405020304" pitchFamily="18" charset="0"/>
              </a:rPr>
              <a:t>Constitution</a:t>
            </a:r>
            <a:r>
              <a:rPr lang="hu-HU"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establishes the obligation of public expenditure as a general obligation for all persons and </a:t>
            </a:r>
            <a:r>
              <a:rPr lang="en-US" sz="2800" dirty="0" err="1">
                <a:latin typeface="Times New Roman" panose="02020603050405020304" pitchFamily="18" charset="0"/>
                <a:cs typeface="Times New Roman" panose="02020603050405020304" pitchFamily="18" charset="0"/>
              </a:rPr>
              <a:t>organisations</a:t>
            </a:r>
            <a:r>
              <a:rPr lang="en-US" sz="2800" dirty="0">
                <a:latin typeface="Times New Roman" panose="02020603050405020304" pitchFamily="18" charset="0"/>
                <a:cs typeface="Times New Roman" panose="02020603050405020304" pitchFamily="18" charset="0"/>
              </a:rPr>
              <a:t>, the purpose of which is to ensure the financial resources necessary for the smooth functioning of society and the tasks to be performed by the community.</a:t>
            </a:r>
            <a:endParaRPr lang="hu-HU" sz="2800" dirty="0">
              <a:latin typeface="Times New Roman" panose="02020603050405020304" pitchFamily="18" charset="0"/>
              <a:cs typeface="Times New Roman" panose="02020603050405020304" pitchFamily="18" charset="0"/>
            </a:endParaRPr>
          </a:p>
          <a:p>
            <a:pPr algn="just"/>
            <a:endParaRPr lang="hu-HU" sz="2400" dirty="0"/>
          </a:p>
          <a:p>
            <a:pPr algn="just"/>
            <a:endParaRPr lang="hu-HU" sz="2400" dirty="0"/>
          </a:p>
        </p:txBody>
      </p:sp>
      <p:sp>
        <p:nvSpPr>
          <p:cNvPr id="6" name="Szöveg helye 5">
            <a:extLst>
              <a:ext uri="{FF2B5EF4-FFF2-40B4-BE49-F238E27FC236}">
                <a16:creationId xmlns:a16="http://schemas.microsoft.com/office/drawing/2014/main" id="{0DD5A043-936F-1732-C459-89133CF227FC}"/>
              </a:ext>
            </a:extLst>
          </p:cNvPr>
          <p:cNvSpPr>
            <a:spLocks noGrp="1"/>
          </p:cNvSpPr>
          <p:nvPr>
            <p:ph type="body" idx="20"/>
          </p:nvPr>
        </p:nvSpPr>
        <p:spPr/>
        <p:txBody>
          <a:bodyPr/>
          <a:lstStyle/>
          <a:p>
            <a:r>
              <a:rPr lang="hu-HU" dirty="0">
                <a:latin typeface="Times New Roman" panose="02020603050405020304" pitchFamily="18" charset="0"/>
                <a:cs typeface="Times New Roman" panose="02020603050405020304" pitchFamily="18" charset="0"/>
              </a:rPr>
              <a:t>Ferrara 2025</a:t>
            </a:r>
          </a:p>
        </p:txBody>
      </p:sp>
    </p:spTree>
    <p:extLst>
      <p:ext uri="{BB962C8B-B14F-4D97-AF65-F5344CB8AC3E}">
        <p14:creationId xmlns:p14="http://schemas.microsoft.com/office/powerpoint/2010/main" val="3610781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92589AE0-C74A-A08C-5CC7-BC3F78000FA2}"/>
              </a:ext>
            </a:extLst>
          </p:cNvPr>
          <p:cNvSpPr>
            <a:spLocks noGrp="1"/>
          </p:cNvSpPr>
          <p:nvPr>
            <p:ph type="body" idx="16"/>
          </p:nvPr>
        </p:nvSpPr>
        <p:spPr/>
        <p:txBody>
          <a:bodyPr/>
          <a:lstStyle/>
          <a:p>
            <a:r>
              <a:rPr lang="hu-HU" dirty="0">
                <a:latin typeface="Times New Roman" panose="02020603050405020304" pitchFamily="18" charset="0"/>
                <a:cs typeface="Times New Roman" panose="02020603050405020304" pitchFamily="18" charset="0"/>
              </a:rPr>
              <a:t>Fair </a:t>
            </a:r>
            <a:r>
              <a:rPr lang="hu-HU" dirty="0" err="1">
                <a:latin typeface="Times New Roman" panose="02020603050405020304" pitchFamily="18" charset="0"/>
                <a:cs typeface="Times New Roman" panose="02020603050405020304" pitchFamily="18" charset="0"/>
              </a:rPr>
              <a:t>taxation</a:t>
            </a:r>
            <a:endParaRPr lang="hu-HU" dirty="0">
              <a:latin typeface="Times New Roman" panose="02020603050405020304" pitchFamily="18" charset="0"/>
              <a:cs typeface="Times New Roman" panose="02020603050405020304" pitchFamily="18" charset="0"/>
            </a:endParaRPr>
          </a:p>
        </p:txBody>
      </p:sp>
      <p:sp>
        <p:nvSpPr>
          <p:cNvPr id="3" name="Szöveg helye 2">
            <a:extLst>
              <a:ext uri="{FF2B5EF4-FFF2-40B4-BE49-F238E27FC236}">
                <a16:creationId xmlns:a16="http://schemas.microsoft.com/office/drawing/2014/main" id="{D01FC4AE-C7C1-A4DA-CB88-607957EFD13E}"/>
              </a:ext>
            </a:extLst>
          </p:cNvPr>
          <p:cNvSpPr>
            <a:spLocks noGrp="1"/>
          </p:cNvSpPr>
          <p:nvPr>
            <p:ph type="body" idx="17"/>
          </p:nvPr>
        </p:nvSpPr>
        <p:spPr>
          <a:xfrm>
            <a:off x="838200" y="1607437"/>
            <a:ext cx="10515600" cy="3933392"/>
          </a:xfrm>
        </p:spPr>
        <p:txBody>
          <a:bodyPr/>
          <a:lstStyle/>
          <a:p>
            <a:r>
              <a:rPr lang="hu-HU" sz="2800" dirty="0" err="1">
                <a:latin typeface="Times New Roman" panose="02020603050405020304" pitchFamily="18" charset="0"/>
                <a:cs typeface="Times New Roman" panose="02020603050405020304" pitchFamily="18" charset="0"/>
              </a:rPr>
              <a:t>Relative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yardstick</a:t>
            </a:r>
            <a:r>
              <a:rPr lang="hu-HU" sz="2800" dirty="0">
                <a:latin typeface="Times New Roman" panose="02020603050405020304" pitchFamily="18" charset="0"/>
                <a:cs typeface="Times New Roman" panose="02020603050405020304" pitchFamily="18" charset="0"/>
              </a:rPr>
              <a:t>:</a:t>
            </a:r>
          </a:p>
          <a:p>
            <a:r>
              <a:rPr lang="hu-HU" sz="2800" dirty="0">
                <a:latin typeface="Times New Roman" panose="02020603050405020304" pitchFamily="18" charset="0"/>
                <a:cs typeface="Times New Roman" panose="02020603050405020304" pitchFamily="18" charset="0"/>
              </a:rPr>
              <a:t>	- </a:t>
            </a:r>
            <a:r>
              <a:rPr lang="hu-HU" sz="2800" dirty="0" err="1">
                <a:latin typeface="Times New Roman" panose="02020603050405020304" pitchFamily="18" charset="0"/>
                <a:cs typeface="Times New Roman" panose="02020603050405020304" pitchFamily="18" charset="0"/>
              </a:rPr>
              <a:t>Horizontal</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justice</a:t>
            </a:r>
            <a:endParaRPr lang="hu-HU" sz="2800" dirty="0">
              <a:latin typeface="Times New Roman" panose="02020603050405020304" pitchFamily="18" charset="0"/>
              <a:cs typeface="Times New Roman" panose="02020603050405020304" pitchFamily="18" charset="0"/>
            </a:endParaRPr>
          </a:p>
          <a:p>
            <a:r>
              <a:rPr lang="hu-HU" sz="2800" dirty="0">
                <a:latin typeface="Times New Roman" panose="02020603050405020304" pitchFamily="18" charset="0"/>
                <a:cs typeface="Times New Roman" panose="02020603050405020304" pitchFamily="18" charset="0"/>
              </a:rPr>
              <a:t>	- </a:t>
            </a:r>
            <a:r>
              <a:rPr lang="hu-HU" sz="2800" dirty="0" err="1">
                <a:latin typeface="Times New Roman" panose="02020603050405020304" pitchFamily="18" charset="0"/>
                <a:cs typeface="Times New Roman" panose="02020603050405020304" pitchFamily="18" charset="0"/>
              </a:rPr>
              <a:t>Vertical</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justice</a:t>
            </a:r>
            <a:endParaRPr lang="hu-HU" sz="2800" dirty="0">
              <a:latin typeface="Times New Roman" panose="02020603050405020304" pitchFamily="18" charset="0"/>
              <a:cs typeface="Times New Roman" panose="02020603050405020304" pitchFamily="18" charset="0"/>
            </a:endParaRPr>
          </a:p>
          <a:p>
            <a:r>
              <a:rPr lang="hu-HU" sz="2800" dirty="0" err="1">
                <a:latin typeface="Times New Roman" panose="02020603050405020304" pitchFamily="18" charset="0"/>
                <a:cs typeface="Times New Roman" panose="02020603050405020304" pitchFamily="18" charset="0"/>
              </a:rPr>
              <a:t>Absolute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yardstick</a:t>
            </a:r>
            <a:r>
              <a:rPr lang="hu-HU" sz="2800" dirty="0">
                <a:latin typeface="Times New Roman" panose="02020603050405020304" pitchFamily="18" charset="0"/>
                <a:cs typeface="Times New Roman" panose="02020603050405020304" pitchFamily="18" charset="0"/>
              </a:rPr>
              <a:t>:</a:t>
            </a:r>
          </a:p>
          <a:p>
            <a:r>
              <a:rPr lang="hu-HU" sz="2800" dirty="0">
                <a:latin typeface="Times New Roman" panose="02020603050405020304" pitchFamily="18" charset="0"/>
                <a:cs typeface="Times New Roman" panose="02020603050405020304" pitchFamily="18" charset="0"/>
              </a:rPr>
              <a:t>	- Minimum limit</a:t>
            </a:r>
          </a:p>
          <a:p>
            <a:r>
              <a:rPr lang="hu-HU" sz="2800" dirty="0">
                <a:latin typeface="Times New Roman" panose="02020603050405020304" pitchFamily="18" charset="0"/>
                <a:cs typeface="Times New Roman" panose="02020603050405020304" pitchFamily="18" charset="0"/>
              </a:rPr>
              <a:t>	- Maximum limit</a:t>
            </a:r>
          </a:p>
        </p:txBody>
      </p:sp>
      <p:sp>
        <p:nvSpPr>
          <p:cNvPr id="6" name="Szöveg helye 5">
            <a:extLst>
              <a:ext uri="{FF2B5EF4-FFF2-40B4-BE49-F238E27FC236}">
                <a16:creationId xmlns:a16="http://schemas.microsoft.com/office/drawing/2014/main" id="{4ED118F2-7091-AC33-92C6-D79F6E778592}"/>
              </a:ext>
            </a:extLst>
          </p:cNvPr>
          <p:cNvSpPr>
            <a:spLocks noGrp="1"/>
          </p:cNvSpPr>
          <p:nvPr>
            <p:ph type="body" idx="20"/>
          </p:nvPr>
        </p:nvSpPr>
        <p:spPr/>
        <p:txBody>
          <a:bodyPr/>
          <a:lstStyle/>
          <a:p>
            <a:r>
              <a:rPr lang="hu-HU" dirty="0">
                <a:latin typeface="Times New Roman" panose="02020603050405020304" pitchFamily="18" charset="0"/>
                <a:cs typeface="Times New Roman" panose="02020603050405020304" pitchFamily="18" charset="0"/>
              </a:rPr>
              <a:t>Ferrara 2025</a:t>
            </a:r>
          </a:p>
        </p:txBody>
      </p:sp>
    </p:spTree>
    <p:extLst>
      <p:ext uri="{BB962C8B-B14F-4D97-AF65-F5344CB8AC3E}">
        <p14:creationId xmlns:p14="http://schemas.microsoft.com/office/powerpoint/2010/main" val="176888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15BBDBB1-2D39-4922-E1DF-50701DE55F47}"/>
              </a:ext>
            </a:extLst>
          </p:cNvPr>
          <p:cNvSpPr>
            <a:spLocks noGrp="1"/>
          </p:cNvSpPr>
          <p:nvPr>
            <p:ph type="body" idx="16"/>
          </p:nvPr>
        </p:nvSpPr>
        <p:spPr/>
        <p:txBody>
          <a:bodyPr/>
          <a:lstStyle/>
          <a:p>
            <a:r>
              <a:rPr lang="hu-HU" dirty="0" err="1">
                <a:latin typeface="Times New Roman" panose="02020603050405020304" pitchFamily="18" charset="0"/>
                <a:cs typeface="Times New Roman" panose="02020603050405020304" pitchFamily="18" charset="0"/>
              </a:rPr>
              <a:t>Rules</a:t>
            </a:r>
            <a:r>
              <a:rPr lang="hu-HU" dirty="0">
                <a:latin typeface="Times New Roman" panose="02020603050405020304" pitchFamily="18" charset="0"/>
                <a:cs typeface="Times New Roman" panose="02020603050405020304" pitchFamily="18" charset="0"/>
              </a:rPr>
              <a:t> in </a:t>
            </a:r>
            <a:r>
              <a:rPr lang="hu-HU" dirty="0" err="1">
                <a:latin typeface="Times New Roman" panose="02020603050405020304" pitchFamily="18" charset="0"/>
                <a:cs typeface="Times New Roman" panose="02020603050405020304" pitchFamily="18" charset="0"/>
              </a:rPr>
              <a:t>the</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Stability</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Act</a:t>
            </a:r>
            <a:endParaRPr lang="hu-HU" dirty="0">
              <a:latin typeface="Times New Roman" panose="02020603050405020304" pitchFamily="18" charset="0"/>
              <a:cs typeface="Times New Roman" panose="02020603050405020304" pitchFamily="18" charset="0"/>
            </a:endParaRPr>
          </a:p>
        </p:txBody>
      </p:sp>
      <p:sp>
        <p:nvSpPr>
          <p:cNvPr id="3" name="Szöveg helye 2">
            <a:extLst>
              <a:ext uri="{FF2B5EF4-FFF2-40B4-BE49-F238E27FC236}">
                <a16:creationId xmlns:a16="http://schemas.microsoft.com/office/drawing/2014/main" id="{8601978E-A245-B3A3-A825-DFD0BD0E061C}"/>
              </a:ext>
            </a:extLst>
          </p:cNvPr>
          <p:cNvSpPr>
            <a:spLocks noGrp="1"/>
          </p:cNvSpPr>
          <p:nvPr>
            <p:ph type="body" idx="17"/>
          </p:nvPr>
        </p:nvSpPr>
        <p:spPr/>
        <p:txBody>
          <a:bodyPr/>
          <a:lstStyle/>
          <a:p>
            <a:pPr marL="342900" indent="-342900">
              <a:buFontTx/>
              <a:buChar char="-"/>
            </a:pPr>
            <a:r>
              <a:rPr lang="hu-HU" sz="2800" dirty="0">
                <a:latin typeface="Times New Roman" panose="02020603050405020304" pitchFamily="18" charset="0"/>
                <a:cs typeface="Times New Roman" panose="02020603050405020304" pitchFamily="18" charset="0"/>
              </a:rPr>
              <a:t>F</a:t>
            </a:r>
            <a:r>
              <a:rPr lang="en-US" sz="2800" dirty="0" err="1">
                <a:latin typeface="Times New Roman" panose="02020603050405020304" pitchFamily="18" charset="0"/>
                <a:cs typeface="Times New Roman" panose="02020603050405020304" pitchFamily="18" charset="0"/>
              </a:rPr>
              <a:t>iscal</a:t>
            </a:r>
            <a:r>
              <a:rPr lang="en-US" sz="2800" dirty="0">
                <a:latin typeface="Times New Roman" panose="02020603050405020304" pitchFamily="18" charset="0"/>
                <a:cs typeface="Times New Roman" panose="02020603050405020304" pitchFamily="18" charset="0"/>
              </a:rPr>
              <a:t> burden cannot increase above 50% of the employment cost</a:t>
            </a:r>
            <a:endParaRPr lang="hu-HU" sz="2800" dirty="0">
              <a:latin typeface="Times New Roman" panose="02020603050405020304" pitchFamily="18" charset="0"/>
              <a:cs typeface="Times New Roman" panose="02020603050405020304" pitchFamily="18" charset="0"/>
            </a:endParaRPr>
          </a:p>
          <a:p>
            <a:pPr marL="342900" indent="-342900">
              <a:buFontTx/>
              <a:buChar char="-"/>
            </a:pPr>
            <a:r>
              <a:rPr lang="hu-HU" sz="2800" dirty="0">
                <a:latin typeface="Times New Roman" panose="02020603050405020304" pitchFamily="18" charset="0"/>
                <a:cs typeface="Times New Roman" panose="02020603050405020304" pitchFamily="18" charset="0"/>
              </a:rPr>
              <a:t>F</a:t>
            </a:r>
            <a:r>
              <a:rPr lang="en-US" sz="2800" dirty="0" err="1">
                <a:latin typeface="Times New Roman" panose="02020603050405020304" pitchFamily="18" charset="0"/>
                <a:cs typeface="Times New Roman" panose="02020603050405020304" pitchFamily="18" charset="0"/>
              </a:rPr>
              <a:t>lat</a:t>
            </a:r>
            <a:r>
              <a:rPr lang="en-US" sz="2800" dirty="0">
                <a:latin typeface="Times New Roman" panose="02020603050405020304" pitchFamily="18" charset="0"/>
                <a:cs typeface="Times New Roman" panose="02020603050405020304" pitchFamily="18" charset="0"/>
              </a:rPr>
              <a:t> tax rule for individuals’ active income</a:t>
            </a:r>
            <a:endParaRPr lang="hu-HU" sz="2800" dirty="0">
              <a:latin typeface="Times New Roman" panose="02020603050405020304" pitchFamily="18" charset="0"/>
              <a:cs typeface="Times New Roman" panose="02020603050405020304" pitchFamily="18" charset="0"/>
            </a:endParaRPr>
          </a:p>
          <a:p>
            <a:pPr marL="342900" indent="-342900">
              <a:buFontTx/>
              <a:buChar char="-"/>
            </a:pPr>
            <a:r>
              <a:rPr lang="hu-HU" sz="2800" dirty="0" err="1">
                <a:latin typeface="Times New Roman" panose="02020603050405020304" pitchFamily="18" charset="0"/>
                <a:cs typeface="Times New Roman" panose="02020603050405020304" pitchFamily="18" charset="0"/>
              </a:rPr>
              <a:t>Family</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allowance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rules</a:t>
            </a:r>
            <a:endParaRPr lang="hu-HU" sz="2800" dirty="0">
              <a:latin typeface="Times New Roman" panose="02020603050405020304" pitchFamily="18" charset="0"/>
              <a:cs typeface="Times New Roman" panose="02020603050405020304" pitchFamily="18" charset="0"/>
            </a:endParaRPr>
          </a:p>
        </p:txBody>
      </p:sp>
      <p:sp>
        <p:nvSpPr>
          <p:cNvPr id="6" name="Szöveg helye 5">
            <a:extLst>
              <a:ext uri="{FF2B5EF4-FFF2-40B4-BE49-F238E27FC236}">
                <a16:creationId xmlns:a16="http://schemas.microsoft.com/office/drawing/2014/main" id="{45ED8854-588D-B1EA-034C-DD46558F1170}"/>
              </a:ext>
            </a:extLst>
          </p:cNvPr>
          <p:cNvSpPr>
            <a:spLocks noGrp="1"/>
          </p:cNvSpPr>
          <p:nvPr>
            <p:ph type="body" idx="20"/>
          </p:nvPr>
        </p:nvSpPr>
        <p:spPr/>
        <p:txBody>
          <a:bodyPr/>
          <a:lstStyle/>
          <a:p>
            <a:r>
              <a:rPr lang="hu-HU" dirty="0">
                <a:latin typeface="Times New Roman" panose="02020603050405020304" pitchFamily="18" charset="0"/>
                <a:cs typeface="Times New Roman" panose="02020603050405020304" pitchFamily="18" charset="0"/>
              </a:rPr>
              <a:t>Ferrara 2025</a:t>
            </a: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653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358E9710-955F-DA0D-D404-28C37EB09DCD}"/>
              </a:ext>
            </a:extLst>
          </p:cNvPr>
          <p:cNvSpPr>
            <a:spLocks noGrp="1"/>
          </p:cNvSpPr>
          <p:nvPr>
            <p:ph type="body" idx="16"/>
          </p:nvPr>
        </p:nvSpPr>
        <p:spPr/>
        <p:txBody>
          <a:bodyPr/>
          <a:lstStyle/>
          <a:p>
            <a:r>
              <a:rPr lang="hu-HU" dirty="0">
                <a:latin typeface="Times New Roman" panose="02020603050405020304" pitchFamily="18" charset="0"/>
                <a:cs typeface="Times New Roman" panose="02020603050405020304" pitchFamily="18" charset="0"/>
              </a:rPr>
              <a:t>Non-</a:t>
            </a:r>
            <a:r>
              <a:rPr lang="hu-HU" dirty="0" err="1">
                <a:latin typeface="Times New Roman" panose="02020603050405020304" pitchFamily="18" charset="0"/>
                <a:cs typeface="Times New Roman" panose="02020603050405020304" pitchFamily="18" charset="0"/>
              </a:rPr>
              <a:t>fiscal</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aims</a:t>
            </a:r>
            <a:r>
              <a:rPr lang="hu-HU" dirty="0">
                <a:latin typeface="Times New Roman" panose="02020603050405020304" pitchFamily="18" charset="0"/>
                <a:cs typeface="Times New Roman" panose="02020603050405020304" pitchFamily="18" charset="0"/>
              </a:rPr>
              <a:t> of </a:t>
            </a:r>
            <a:r>
              <a:rPr lang="hu-HU" dirty="0" err="1">
                <a:latin typeface="Times New Roman" panose="02020603050405020304" pitchFamily="18" charset="0"/>
                <a:cs typeface="Times New Roman" panose="02020603050405020304" pitchFamily="18" charset="0"/>
              </a:rPr>
              <a:t>taxation</a:t>
            </a:r>
            <a:endParaRPr lang="hu-HU" dirty="0">
              <a:latin typeface="Times New Roman" panose="02020603050405020304" pitchFamily="18" charset="0"/>
              <a:cs typeface="Times New Roman" panose="02020603050405020304" pitchFamily="18" charset="0"/>
            </a:endParaRPr>
          </a:p>
        </p:txBody>
      </p:sp>
      <p:sp>
        <p:nvSpPr>
          <p:cNvPr id="3" name="Szöveg helye 2">
            <a:extLst>
              <a:ext uri="{FF2B5EF4-FFF2-40B4-BE49-F238E27FC236}">
                <a16:creationId xmlns:a16="http://schemas.microsoft.com/office/drawing/2014/main" id="{10421C8E-BD22-B103-A7D7-3CCA615295EC}"/>
              </a:ext>
            </a:extLst>
          </p:cNvPr>
          <p:cNvSpPr>
            <a:spLocks noGrp="1"/>
          </p:cNvSpPr>
          <p:nvPr>
            <p:ph type="body" idx="17"/>
          </p:nvPr>
        </p:nvSpPr>
        <p:spPr>
          <a:xfrm>
            <a:off x="838200" y="1607437"/>
            <a:ext cx="10515600" cy="3595934"/>
          </a:xfrm>
        </p:spPr>
        <p:txBody>
          <a:bodyPr/>
          <a:lstStyle/>
          <a:p>
            <a:pPr algn="just"/>
            <a:r>
              <a:rPr lang="hu-HU" sz="2800" dirty="0" err="1">
                <a:latin typeface="Times New Roman" panose="02020603050405020304" pitchFamily="18" charset="0"/>
                <a:cs typeface="Times New Roman" panose="02020603050405020304" pitchFamily="18" charset="0"/>
              </a:rPr>
              <a:t>According</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to</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the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legislative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practice</a:t>
            </a:r>
            <a:r>
              <a:rPr lang="hu-HU" sz="2800" dirty="0">
                <a:latin typeface="Times New Roman" panose="02020603050405020304" pitchFamily="18" charset="0"/>
                <a:cs typeface="Times New Roman" panose="02020603050405020304" pitchFamily="18" charset="0"/>
              </a:rPr>
              <a:t> and </a:t>
            </a:r>
            <a:r>
              <a:rPr lang="hu-HU" sz="2800" dirty="0" err="1">
                <a:latin typeface="Times New Roman" panose="02020603050405020304" pitchFamily="18" charset="0"/>
                <a:cs typeface="Times New Roman" panose="02020603050405020304" pitchFamily="18" charset="0"/>
              </a:rPr>
              <a:t>the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jurisprudence</a:t>
            </a:r>
            <a:r>
              <a:rPr lang="hu-HU" sz="2800" dirty="0">
                <a:latin typeface="Times New Roman" panose="02020603050405020304" pitchFamily="18" charset="0"/>
                <a:cs typeface="Times New Roman" panose="02020603050405020304" pitchFamily="18" charset="0"/>
              </a:rPr>
              <a:t> of </a:t>
            </a:r>
            <a:r>
              <a:rPr lang="hu-HU" sz="2800" dirty="0" err="1">
                <a:latin typeface="Times New Roman" panose="02020603050405020304" pitchFamily="18" charset="0"/>
                <a:cs typeface="Times New Roman" panose="02020603050405020304" pitchFamily="18" charset="0"/>
              </a:rPr>
              <a:t>the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Constitutional</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Court</a:t>
            </a:r>
            <a:r>
              <a:rPr lang="hu-HU" sz="2800" dirty="0">
                <a:latin typeface="Times New Roman" panose="02020603050405020304" pitchFamily="18" charset="0"/>
                <a:cs typeface="Times New Roman" panose="02020603050405020304" pitchFamily="18" charset="0"/>
              </a:rPr>
              <a:t>, </a:t>
            </a:r>
            <a:r>
              <a:rPr lang="en-GB" sz="2800" dirty="0">
                <a:latin typeface="Times New Roman" panose="02020603050405020304" pitchFamily="18" charset="0"/>
                <a:cs typeface="Times New Roman" panose="02020603050405020304" pitchFamily="18" charset="0"/>
              </a:rPr>
              <a:t>the concept of tax in Hungarian law embraces all the three goals of taxation</a:t>
            </a:r>
            <a:r>
              <a:rPr lang="hu-HU" sz="2800" dirty="0">
                <a:latin typeface="Times New Roman" panose="02020603050405020304" pitchFamily="18" charset="0"/>
                <a:cs typeface="Times New Roman" panose="02020603050405020304" pitchFamily="18" charset="0"/>
              </a:rPr>
              <a:t>:</a:t>
            </a:r>
          </a:p>
          <a:p>
            <a:pPr algn="just"/>
            <a:r>
              <a:rPr lang="hu-HU" sz="2800" dirty="0">
                <a:latin typeface="Times New Roman" panose="02020603050405020304" pitchFamily="18" charset="0"/>
                <a:cs typeface="Times New Roman" panose="02020603050405020304" pitchFamily="18" charset="0"/>
              </a:rPr>
              <a:t>	- </a:t>
            </a:r>
            <a:r>
              <a:rPr lang="hu-HU" sz="2800" dirty="0" err="1">
                <a:latin typeface="Times New Roman" panose="02020603050405020304" pitchFamily="18" charset="0"/>
                <a:cs typeface="Times New Roman" panose="02020603050405020304" pitchFamily="18" charset="0"/>
              </a:rPr>
              <a:t>Financing</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the</a:t>
            </a:r>
            <a:r>
              <a:rPr lang="hu-HU" sz="2800" dirty="0">
                <a:latin typeface="Times New Roman" panose="02020603050405020304" pitchFamily="18" charset="0"/>
                <a:cs typeface="Times New Roman" panose="02020603050405020304" pitchFamily="18" charset="0"/>
              </a:rPr>
              <a:t> </a:t>
            </a:r>
            <a:r>
              <a:rPr lang="hu-HU" sz="2800" dirty="0" err="1">
                <a:latin typeface="Times New Roman" panose="02020603050405020304" pitchFamily="18" charset="0"/>
                <a:cs typeface="Times New Roman" panose="02020603050405020304" pitchFamily="18" charset="0"/>
              </a:rPr>
              <a:t>state</a:t>
            </a:r>
            <a:endParaRPr lang="hu-HU" sz="2800" dirty="0">
              <a:latin typeface="Times New Roman" panose="02020603050405020304" pitchFamily="18" charset="0"/>
              <a:cs typeface="Times New Roman" panose="02020603050405020304" pitchFamily="18" charset="0"/>
            </a:endParaRPr>
          </a:p>
          <a:p>
            <a:pPr algn="just"/>
            <a:r>
              <a:rPr lang="hu-HU" sz="2800" dirty="0">
                <a:latin typeface="Times New Roman" panose="02020603050405020304" pitchFamily="18" charset="0"/>
                <a:cs typeface="Times New Roman" panose="02020603050405020304" pitchFamily="18" charset="0"/>
              </a:rPr>
              <a:t>	- </a:t>
            </a:r>
            <a:r>
              <a:rPr lang="hu-HU" sz="2800" b="1" dirty="0" err="1">
                <a:latin typeface="Times New Roman" panose="02020603050405020304" pitchFamily="18" charset="0"/>
                <a:cs typeface="Times New Roman" panose="02020603050405020304" pitchFamily="18" charset="0"/>
              </a:rPr>
              <a:t>Redistribution</a:t>
            </a:r>
            <a:endParaRPr lang="hu-HU" sz="2800" b="1" dirty="0">
              <a:latin typeface="Times New Roman" panose="02020603050405020304" pitchFamily="18" charset="0"/>
              <a:cs typeface="Times New Roman" panose="02020603050405020304" pitchFamily="18" charset="0"/>
            </a:endParaRPr>
          </a:p>
          <a:p>
            <a:pPr algn="just"/>
            <a:r>
              <a:rPr lang="hu-HU" sz="2800" dirty="0">
                <a:latin typeface="Times New Roman" panose="02020603050405020304" pitchFamily="18" charset="0"/>
                <a:cs typeface="Times New Roman" panose="02020603050405020304" pitchFamily="18" charset="0"/>
              </a:rPr>
              <a:t>	- </a:t>
            </a:r>
            <a:r>
              <a:rPr lang="hu-HU" sz="2800" b="1" dirty="0" err="1">
                <a:latin typeface="Times New Roman" panose="02020603050405020304" pitchFamily="18" charset="0"/>
                <a:cs typeface="Times New Roman" panose="02020603050405020304" pitchFamily="18" charset="0"/>
              </a:rPr>
              <a:t>Regulation</a:t>
            </a:r>
            <a:endParaRPr lang="hu-HU" sz="2800" b="1" dirty="0">
              <a:latin typeface="Times New Roman" panose="02020603050405020304" pitchFamily="18" charset="0"/>
              <a:cs typeface="Times New Roman" panose="02020603050405020304" pitchFamily="18" charset="0"/>
            </a:endParaRPr>
          </a:p>
          <a:p>
            <a:endParaRPr lang="hu-HU" sz="2800" dirty="0"/>
          </a:p>
          <a:p>
            <a:endParaRPr lang="hu-HU" sz="2800" dirty="0"/>
          </a:p>
        </p:txBody>
      </p:sp>
      <p:sp>
        <p:nvSpPr>
          <p:cNvPr id="6" name="Szöveg helye 5">
            <a:extLst>
              <a:ext uri="{FF2B5EF4-FFF2-40B4-BE49-F238E27FC236}">
                <a16:creationId xmlns:a16="http://schemas.microsoft.com/office/drawing/2014/main" id="{07CCDDD4-6537-FD3D-0B76-6698593FF6CC}"/>
              </a:ext>
            </a:extLst>
          </p:cNvPr>
          <p:cNvSpPr>
            <a:spLocks noGrp="1"/>
          </p:cNvSpPr>
          <p:nvPr>
            <p:ph type="body" idx="20"/>
          </p:nvPr>
        </p:nvSpPr>
        <p:spPr/>
        <p:txBody>
          <a:bodyPr/>
          <a:lstStyle/>
          <a:p>
            <a:r>
              <a:rPr lang="hu-HU" dirty="0">
                <a:latin typeface="Times New Roman" panose="02020603050405020304" pitchFamily="18" charset="0"/>
                <a:cs typeface="Times New Roman" panose="02020603050405020304" pitchFamily="18" charset="0"/>
              </a:rPr>
              <a:t>Ferrara 2025</a:t>
            </a:r>
          </a:p>
        </p:txBody>
      </p:sp>
    </p:spTree>
    <p:extLst>
      <p:ext uri="{BB962C8B-B14F-4D97-AF65-F5344CB8AC3E}">
        <p14:creationId xmlns:p14="http://schemas.microsoft.com/office/powerpoint/2010/main" val="332929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6B5AA4AF-C632-20F7-B621-EE3BBF0BAD98}"/>
              </a:ext>
            </a:extLst>
          </p:cNvPr>
          <p:cNvSpPr>
            <a:spLocks noGrp="1"/>
          </p:cNvSpPr>
          <p:nvPr>
            <p:ph type="body" idx="16"/>
          </p:nvPr>
        </p:nvSpPr>
        <p:spPr/>
        <p:txBody>
          <a:bodyPr/>
          <a:lstStyle/>
          <a:p>
            <a:r>
              <a:rPr lang="hu-HU" dirty="0" err="1">
                <a:latin typeface="Times New Roman" panose="02020603050405020304" pitchFamily="18" charset="0"/>
                <a:cs typeface="Times New Roman" panose="02020603050405020304" pitchFamily="18" charset="0"/>
              </a:rPr>
              <a:t>Constitutional</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court</a:t>
            </a:r>
            <a:endParaRPr lang="hu-HU" dirty="0">
              <a:latin typeface="Times New Roman" panose="02020603050405020304" pitchFamily="18" charset="0"/>
              <a:cs typeface="Times New Roman" panose="02020603050405020304" pitchFamily="18" charset="0"/>
            </a:endParaRPr>
          </a:p>
        </p:txBody>
      </p:sp>
      <p:sp>
        <p:nvSpPr>
          <p:cNvPr id="3" name="Szöveg helye 2">
            <a:extLst>
              <a:ext uri="{FF2B5EF4-FFF2-40B4-BE49-F238E27FC236}">
                <a16:creationId xmlns:a16="http://schemas.microsoft.com/office/drawing/2014/main" id="{97E0BE22-E7DD-8BB0-45D8-27BF24D64B81}"/>
              </a:ext>
            </a:extLst>
          </p:cNvPr>
          <p:cNvSpPr>
            <a:spLocks noGrp="1"/>
          </p:cNvSpPr>
          <p:nvPr>
            <p:ph type="body" idx="17"/>
          </p:nvPr>
        </p:nvSpPr>
        <p:spPr/>
        <p:txBody>
          <a:bodyPr/>
          <a:lstStyle/>
          <a:p>
            <a:pPr algn="just"/>
            <a:r>
              <a:rPr lang="en-US" sz="2800" dirty="0">
                <a:effectLst/>
                <a:latin typeface="Times New Roman" panose="02020603050405020304" pitchFamily="18" charset="0"/>
                <a:ea typeface="Aptos" panose="020B0004020202020204" pitchFamily="34" charset="0"/>
              </a:rPr>
              <a:t>According to the Constitutional Court, the primary purpose of tax is to provide financial means to maintain public bodies and, through the redistribution of public resources, to perform various tasks of public interest</a:t>
            </a:r>
            <a:r>
              <a:rPr lang="hu-HU" sz="2800" dirty="0">
                <a:effectLst/>
                <a:latin typeface="Times New Roman" panose="02020603050405020304" pitchFamily="18" charset="0"/>
                <a:ea typeface="Aptos" panose="020B0004020202020204" pitchFamily="34" charset="0"/>
              </a:rPr>
              <a:t>. T</a:t>
            </a:r>
            <a:r>
              <a:rPr lang="en-GB" sz="2800" dirty="0" err="1">
                <a:effectLst/>
                <a:latin typeface="Times New Roman" panose="02020603050405020304" pitchFamily="18" charset="0"/>
                <a:ea typeface="Aptos" panose="020B0004020202020204" pitchFamily="34" charset="0"/>
              </a:rPr>
              <a:t>ax</a:t>
            </a:r>
            <a:r>
              <a:rPr lang="en-GB" sz="2800" dirty="0">
                <a:effectLst/>
                <a:latin typeface="Times New Roman" panose="02020603050405020304" pitchFamily="18" charset="0"/>
                <a:ea typeface="Aptos" panose="020B0004020202020204" pitchFamily="34" charset="0"/>
              </a:rPr>
              <a:t> is also - albeit secondarily, but by no means negligibly - an important instrument of public economic policy, through which the legislator can directly or indirectly orient economic agents by making certain things or types of activity taxable or not, or by granting or refusing tax relief</a:t>
            </a:r>
            <a:r>
              <a:rPr lang="hu-HU" sz="2800" dirty="0">
                <a:effectLst/>
                <a:latin typeface="Times New Roman" panose="02020603050405020304" pitchFamily="18" charset="0"/>
                <a:ea typeface="Aptos" panose="020B0004020202020204" pitchFamily="34" charset="0"/>
              </a:rPr>
              <a:t>.</a:t>
            </a:r>
            <a:endParaRPr lang="hu-HU" sz="2800" dirty="0"/>
          </a:p>
        </p:txBody>
      </p:sp>
      <p:sp>
        <p:nvSpPr>
          <p:cNvPr id="6" name="Szöveg helye 5">
            <a:extLst>
              <a:ext uri="{FF2B5EF4-FFF2-40B4-BE49-F238E27FC236}">
                <a16:creationId xmlns:a16="http://schemas.microsoft.com/office/drawing/2014/main" id="{21B234A0-29F5-621A-AB46-148ACFC5A521}"/>
              </a:ext>
            </a:extLst>
          </p:cNvPr>
          <p:cNvSpPr>
            <a:spLocks noGrp="1"/>
          </p:cNvSpPr>
          <p:nvPr>
            <p:ph type="body" idx="20"/>
          </p:nvPr>
        </p:nvSpPr>
        <p:spPr/>
        <p:txBody>
          <a:bodyPr/>
          <a:lstStyle/>
          <a:p>
            <a:r>
              <a:rPr lang="hu-HU" dirty="0">
                <a:latin typeface="Times New Roman" panose="02020603050405020304" pitchFamily="18" charset="0"/>
                <a:cs typeface="Times New Roman" panose="02020603050405020304" pitchFamily="18" charset="0"/>
              </a:rPr>
              <a:t>Ferrara 2025</a:t>
            </a: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9122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696F7B1D-29BE-113F-1EE3-10A6B354ADB8}"/>
              </a:ext>
            </a:extLst>
          </p:cNvPr>
          <p:cNvSpPr>
            <a:spLocks noGrp="1"/>
          </p:cNvSpPr>
          <p:nvPr>
            <p:ph type="body" idx="16"/>
          </p:nvPr>
        </p:nvSpPr>
        <p:spPr/>
        <p:txBody>
          <a:bodyPr/>
          <a:lstStyle/>
          <a:p>
            <a:r>
              <a:rPr lang="hu-HU" dirty="0" err="1">
                <a:latin typeface="Times New Roman" panose="02020603050405020304" pitchFamily="18" charset="0"/>
                <a:cs typeface="Times New Roman" panose="02020603050405020304" pitchFamily="18" charset="0"/>
              </a:rPr>
              <a:t>How</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can</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we</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deal</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with</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harmful</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practices</a:t>
            </a:r>
            <a:r>
              <a:rPr lang="hu-HU" dirty="0">
                <a:latin typeface="Times New Roman" panose="02020603050405020304" pitchFamily="18" charset="0"/>
                <a:cs typeface="Times New Roman" panose="02020603050405020304" pitchFamily="18" charset="0"/>
              </a:rPr>
              <a:t>?</a:t>
            </a:r>
          </a:p>
        </p:txBody>
      </p:sp>
      <p:sp>
        <p:nvSpPr>
          <p:cNvPr id="3" name="Szöveg helye 2">
            <a:extLst>
              <a:ext uri="{FF2B5EF4-FFF2-40B4-BE49-F238E27FC236}">
                <a16:creationId xmlns:a16="http://schemas.microsoft.com/office/drawing/2014/main" id="{9F6C0EF4-ECEA-32EB-23EF-F5301B94FC08}"/>
              </a:ext>
            </a:extLst>
          </p:cNvPr>
          <p:cNvSpPr>
            <a:spLocks noGrp="1"/>
          </p:cNvSpPr>
          <p:nvPr>
            <p:ph type="body" idx="19"/>
          </p:nvPr>
        </p:nvSpPr>
        <p:spPr/>
        <p:txBody>
          <a:bodyPr/>
          <a:lstStyle/>
          <a:p>
            <a:pPr algn="ctr"/>
            <a:r>
              <a:rPr lang="hu-HU" sz="2800" b="1" dirty="0" err="1">
                <a:latin typeface="Times New Roman" panose="02020603050405020304" pitchFamily="18" charset="0"/>
                <a:cs typeface="Times New Roman" panose="02020603050405020304" pitchFamily="18" charset="0"/>
              </a:rPr>
              <a:t>Legal</a:t>
            </a:r>
            <a:r>
              <a:rPr lang="hu-HU" sz="2800" b="1" dirty="0">
                <a:latin typeface="Times New Roman" panose="02020603050405020304" pitchFamily="18" charset="0"/>
                <a:cs typeface="Times New Roman" panose="02020603050405020304" pitchFamily="18" charset="0"/>
              </a:rPr>
              <a:t> </a:t>
            </a:r>
            <a:br>
              <a:rPr lang="hu-HU" sz="2800" b="1" dirty="0">
                <a:latin typeface="Times New Roman" panose="02020603050405020304" pitchFamily="18" charset="0"/>
                <a:cs typeface="Times New Roman" panose="02020603050405020304" pitchFamily="18" charset="0"/>
              </a:rPr>
            </a:br>
            <a:r>
              <a:rPr lang="hu-HU" sz="2800" b="1" dirty="0" err="1">
                <a:latin typeface="Times New Roman" panose="02020603050405020304" pitchFamily="18" charset="0"/>
                <a:cs typeface="Times New Roman" panose="02020603050405020304" pitchFamily="18" charset="0"/>
              </a:rPr>
              <a:t>instruments</a:t>
            </a:r>
            <a:endParaRPr lang="hu-HU" sz="2800" b="1" dirty="0">
              <a:latin typeface="Times New Roman" panose="02020603050405020304" pitchFamily="18" charset="0"/>
              <a:cs typeface="Times New Roman" panose="02020603050405020304" pitchFamily="18" charset="0"/>
            </a:endParaRPr>
          </a:p>
          <a:p>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Banning</a:t>
            </a:r>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activities</a:t>
            </a:r>
            <a:endParaRPr lang="hu-HU" sz="2400" dirty="0">
              <a:latin typeface="Times New Roman" panose="02020603050405020304" pitchFamily="18" charset="0"/>
              <a:cs typeface="Times New Roman" panose="02020603050405020304" pitchFamily="18" charset="0"/>
            </a:endParaRPr>
          </a:p>
          <a:p>
            <a:r>
              <a:rPr lang="hu-HU" sz="2400" dirty="0">
                <a:latin typeface="Times New Roman" panose="02020603050405020304" pitchFamily="18" charset="0"/>
                <a:cs typeface="Times New Roman" panose="02020603050405020304" pitchFamily="18" charset="0"/>
              </a:rPr>
              <a:t>- Limiting/</a:t>
            </a:r>
            <a:r>
              <a:rPr lang="hu-HU" sz="2400" dirty="0" err="1">
                <a:latin typeface="Times New Roman" panose="02020603050405020304" pitchFamily="18" charset="0"/>
                <a:cs typeface="Times New Roman" panose="02020603050405020304" pitchFamily="18" charset="0"/>
              </a:rPr>
              <a:t>prohibiting</a:t>
            </a:r>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the</a:t>
            </a:r>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use</a:t>
            </a:r>
            <a:r>
              <a:rPr lang="hu-HU" sz="2400" dirty="0">
                <a:latin typeface="Times New Roman" panose="02020603050405020304" pitchFamily="18" charset="0"/>
                <a:cs typeface="Times New Roman" panose="02020603050405020304" pitchFamily="18" charset="0"/>
              </a:rPr>
              <a:t> of </a:t>
            </a:r>
            <a:r>
              <a:rPr lang="hu-HU" sz="2400" dirty="0" err="1">
                <a:latin typeface="Times New Roman" panose="02020603050405020304" pitchFamily="18" charset="0"/>
                <a:cs typeface="Times New Roman" panose="02020603050405020304" pitchFamily="18" charset="0"/>
              </a:rPr>
              <a:t>some</a:t>
            </a:r>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resources</a:t>
            </a:r>
            <a:endParaRPr lang="hu-HU" sz="2400" dirty="0">
              <a:latin typeface="Times New Roman" panose="02020603050405020304" pitchFamily="18" charset="0"/>
              <a:cs typeface="Times New Roman" panose="02020603050405020304" pitchFamily="18" charset="0"/>
            </a:endParaRPr>
          </a:p>
          <a:p>
            <a:endParaRPr lang="hu-HU" sz="1800" dirty="0">
              <a:latin typeface="Times New Roman" panose="02020603050405020304" pitchFamily="18" charset="0"/>
              <a:cs typeface="Times New Roman" panose="02020603050405020304" pitchFamily="18" charset="0"/>
            </a:endParaRPr>
          </a:p>
        </p:txBody>
      </p:sp>
      <p:sp>
        <p:nvSpPr>
          <p:cNvPr id="4" name="Szöveg helye 3">
            <a:extLst>
              <a:ext uri="{FF2B5EF4-FFF2-40B4-BE49-F238E27FC236}">
                <a16:creationId xmlns:a16="http://schemas.microsoft.com/office/drawing/2014/main" id="{30B477A2-D595-5DFE-067A-0251024199BB}"/>
              </a:ext>
            </a:extLst>
          </p:cNvPr>
          <p:cNvSpPr>
            <a:spLocks noGrp="1"/>
          </p:cNvSpPr>
          <p:nvPr>
            <p:ph type="body" idx="20"/>
          </p:nvPr>
        </p:nvSpPr>
        <p:spPr/>
        <p:txBody>
          <a:bodyPr/>
          <a:lstStyle/>
          <a:p>
            <a:pPr algn="ctr"/>
            <a:r>
              <a:rPr lang="hu-HU" sz="2800" b="1" dirty="0" err="1">
                <a:latin typeface="Times New Roman" panose="02020603050405020304" pitchFamily="18" charset="0"/>
                <a:cs typeface="Times New Roman" panose="02020603050405020304" pitchFamily="18" charset="0"/>
              </a:rPr>
              <a:t>Monetary</a:t>
            </a:r>
            <a:r>
              <a:rPr lang="hu-HU" sz="2800" b="1" dirty="0">
                <a:latin typeface="Times New Roman" panose="02020603050405020304" pitchFamily="18" charset="0"/>
                <a:cs typeface="Times New Roman" panose="02020603050405020304" pitchFamily="18" charset="0"/>
              </a:rPr>
              <a:t> </a:t>
            </a:r>
            <a:r>
              <a:rPr lang="hu-HU" sz="2800" b="1" dirty="0" err="1">
                <a:latin typeface="Times New Roman" panose="02020603050405020304" pitchFamily="18" charset="0"/>
                <a:cs typeface="Times New Roman" panose="02020603050405020304" pitchFamily="18" charset="0"/>
              </a:rPr>
              <a:t>instruments</a:t>
            </a:r>
            <a:endParaRPr lang="hu-HU" sz="2800" b="1" dirty="0">
              <a:latin typeface="Times New Roman" panose="02020603050405020304" pitchFamily="18" charset="0"/>
              <a:cs typeface="Times New Roman" panose="02020603050405020304" pitchFamily="18" charset="0"/>
            </a:endParaRPr>
          </a:p>
          <a:p>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Green</a:t>
            </a:r>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bonds</a:t>
            </a:r>
            <a:endParaRPr lang="hu-HU" sz="2400" dirty="0">
              <a:latin typeface="Times New Roman" panose="02020603050405020304" pitchFamily="18" charset="0"/>
              <a:cs typeface="Times New Roman" panose="02020603050405020304" pitchFamily="18" charset="0"/>
            </a:endParaRPr>
          </a:p>
        </p:txBody>
      </p:sp>
      <p:sp>
        <p:nvSpPr>
          <p:cNvPr id="5" name="Szöveg helye 4">
            <a:extLst>
              <a:ext uri="{FF2B5EF4-FFF2-40B4-BE49-F238E27FC236}">
                <a16:creationId xmlns:a16="http://schemas.microsoft.com/office/drawing/2014/main" id="{C8B54452-938B-3DDD-9ABB-6F622F1FEF66}"/>
              </a:ext>
            </a:extLst>
          </p:cNvPr>
          <p:cNvSpPr>
            <a:spLocks noGrp="1"/>
          </p:cNvSpPr>
          <p:nvPr>
            <p:ph type="body" idx="21"/>
          </p:nvPr>
        </p:nvSpPr>
        <p:spPr/>
        <p:txBody>
          <a:bodyPr/>
          <a:lstStyle/>
          <a:p>
            <a:pPr algn="ctr"/>
            <a:r>
              <a:rPr lang="hu-HU" sz="2800" b="1" dirty="0" err="1">
                <a:latin typeface="Times New Roman" panose="02020603050405020304" pitchFamily="18" charset="0"/>
                <a:cs typeface="Times New Roman" panose="02020603050405020304" pitchFamily="18" charset="0"/>
              </a:rPr>
              <a:t>Fiscal</a:t>
            </a:r>
            <a:r>
              <a:rPr lang="hu-HU" sz="2800" b="1" dirty="0">
                <a:latin typeface="Times New Roman" panose="02020603050405020304" pitchFamily="18" charset="0"/>
                <a:cs typeface="Times New Roman" panose="02020603050405020304" pitchFamily="18" charset="0"/>
              </a:rPr>
              <a:t> </a:t>
            </a:r>
            <a:br>
              <a:rPr lang="hu-HU" sz="2800" b="1" dirty="0">
                <a:latin typeface="Times New Roman" panose="02020603050405020304" pitchFamily="18" charset="0"/>
                <a:cs typeface="Times New Roman" panose="02020603050405020304" pitchFamily="18" charset="0"/>
              </a:rPr>
            </a:br>
            <a:r>
              <a:rPr lang="hu-HU" sz="2800" b="1" dirty="0" err="1">
                <a:latin typeface="Times New Roman" panose="02020603050405020304" pitchFamily="18" charset="0"/>
                <a:cs typeface="Times New Roman" panose="02020603050405020304" pitchFamily="18" charset="0"/>
              </a:rPr>
              <a:t>instruments</a:t>
            </a:r>
            <a:endParaRPr lang="hu-HU" sz="2800" b="1" dirty="0">
              <a:latin typeface="Times New Roman" panose="02020603050405020304" pitchFamily="18" charset="0"/>
              <a:cs typeface="Times New Roman" panose="02020603050405020304" pitchFamily="18" charset="0"/>
            </a:endParaRPr>
          </a:p>
          <a:p>
            <a:pPr marL="342900" indent="-342900">
              <a:buFontTx/>
              <a:buChar char="-"/>
            </a:pPr>
            <a:r>
              <a:rPr lang="hu-HU" sz="2400" dirty="0" err="1">
                <a:latin typeface="Times New Roman" panose="02020603050405020304" pitchFamily="18" charset="0"/>
                <a:cs typeface="Times New Roman" panose="02020603050405020304" pitchFamily="18" charset="0"/>
              </a:rPr>
              <a:t>Tax</a:t>
            </a:r>
            <a:endParaRPr lang="hu-HU" sz="2400" dirty="0">
              <a:latin typeface="Times New Roman" panose="02020603050405020304" pitchFamily="18" charset="0"/>
              <a:cs typeface="Times New Roman" panose="02020603050405020304" pitchFamily="18" charset="0"/>
            </a:endParaRPr>
          </a:p>
          <a:p>
            <a:pPr marL="342900" indent="-342900">
              <a:buFontTx/>
              <a:buChar char="-"/>
            </a:pPr>
            <a:r>
              <a:rPr lang="hu-HU" sz="2400" dirty="0" err="1">
                <a:latin typeface="Times New Roman" panose="02020603050405020304" pitchFamily="18" charset="0"/>
                <a:cs typeface="Times New Roman" panose="02020603050405020304" pitchFamily="18" charset="0"/>
              </a:rPr>
              <a:t>Tax</a:t>
            </a:r>
            <a:r>
              <a:rPr lang="hu-HU" sz="2400" dirty="0">
                <a:latin typeface="Times New Roman" panose="02020603050405020304" pitchFamily="18" charset="0"/>
                <a:cs typeface="Times New Roman" panose="02020603050405020304" pitchFamily="18" charset="0"/>
              </a:rPr>
              <a:t> relief</a:t>
            </a:r>
          </a:p>
          <a:p>
            <a:pPr marL="342900" indent="-342900">
              <a:buFontTx/>
              <a:buChar char="-"/>
            </a:pPr>
            <a:r>
              <a:rPr lang="hu-HU" sz="2400" dirty="0" err="1">
                <a:latin typeface="Times New Roman" panose="02020603050405020304" pitchFamily="18" charset="0"/>
                <a:cs typeface="Times New Roman" panose="02020603050405020304" pitchFamily="18" charset="0"/>
              </a:rPr>
              <a:t>Tax</a:t>
            </a:r>
            <a:r>
              <a:rPr lang="hu-HU" sz="2400" dirty="0">
                <a:latin typeface="Times New Roman" panose="02020603050405020304" pitchFamily="18" charset="0"/>
                <a:cs typeface="Times New Roman" panose="02020603050405020304" pitchFamily="18" charset="0"/>
              </a:rPr>
              <a:t> </a:t>
            </a:r>
            <a:r>
              <a:rPr lang="hu-HU" sz="2400" dirty="0" err="1">
                <a:latin typeface="Times New Roman" panose="02020603050405020304" pitchFamily="18" charset="0"/>
                <a:cs typeface="Times New Roman" panose="02020603050405020304" pitchFamily="18" charset="0"/>
              </a:rPr>
              <a:t>reduction</a:t>
            </a:r>
            <a:endParaRPr lang="hu-HU" sz="2400" dirty="0">
              <a:latin typeface="Times New Roman" panose="02020603050405020304" pitchFamily="18" charset="0"/>
              <a:cs typeface="Times New Roman" panose="02020603050405020304" pitchFamily="18" charset="0"/>
            </a:endParaRPr>
          </a:p>
        </p:txBody>
      </p:sp>
      <p:sp>
        <p:nvSpPr>
          <p:cNvPr id="6" name="Szöveg helye 5">
            <a:extLst>
              <a:ext uri="{FF2B5EF4-FFF2-40B4-BE49-F238E27FC236}">
                <a16:creationId xmlns:a16="http://schemas.microsoft.com/office/drawing/2014/main" id="{069AE5A9-6C99-4745-5235-7B6823037D37}"/>
              </a:ext>
            </a:extLst>
          </p:cNvPr>
          <p:cNvSpPr>
            <a:spLocks noGrp="1"/>
          </p:cNvSpPr>
          <p:nvPr>
            <p:ph type="body" idx="22"/>
          </p:nvPr>
        </p:nvSpPr>
        <p:spPr/>
        <p:txBody>
          <a:bodyPr/>
          <a:lstStyle/>
          <a:p>
            <a:r>
              <a:rPr lang="hu-HU" dirty="0">
                <a:latin typeface="Times New Roman" panose="02020603050405020304" pitchFamily="18" charset="0"/>
                <a:cs typeface="Times New Roman" panose="02020603050405020304" pitchFamily="18" charset="0"/>
              </a:rPr>
              <a:t>Ferrara 2025</a:t>
            </a: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3886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zöveg helye 1">
            <a:extLst>
              <a:ext uri="{FF2B5EF4-FFF2-40B4-BE49-F238E27FC236}">
                <a16:creationId xmlns:a16="http://schemas.microsoft.com/office/drawing/2014/main" id="{520388FD-010D-1924-61F6-83BF95B7F43B}"/>
              </a:ext>
            </a:extLst>
          </p:cNvPr>
          <p:cNvSpPr>
            <a:spLocks noGrp="1"/>
          </p:cNvSpPr>
          <p:nvPr>
            <p:ph type="body" idx="16"/>
          </p:nvPr>
        </p:nvSpPr>
        <p:spPr/>
        <p:txBody>
          <a:bodyPr/>
          <a:lstStyle/>
          <a:p>
            <a:r>
              <a:rPr lang="hu-HU" dirty="0" err="1">
                <a:latin typeface="Times New Roman" panose="02020603050405020304" pitchFamily="18" charset="0"/>
                <a:cs typeface="Times New Roman" panose="02020603050405020304" pitchFamily="18" charset="0"/>
              </a:rPr>
              <a:t>Tax</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reduction</a:t>
            </a:r>
            <a:r>
              <a:rPr lang="hu-HU" dirty="0">
                <a:latin typeface="Times New Roman" panose="02020603050405020304" pitchFamily="18" charset="0"/>
                <a:cs typeface="Times New Roman" panose="02020603050405020304" pitchFamily="18" charset="0"/>
              </a:rPr>
              <a:t> in </a:t>
            </a:r>
            <a:r>
              <a:rPr lang="hu-HU" dirty="0" err="1">
                <a:latin typeface="Times New Roman" panose="02020603050405020304" pitchFamily="18" charset="0"/>
                <a:cs typeface="Times New Roman" panose="02020603050405020304" pitchFamily="18" charset="0"/>
              </a:rPr>
              <a:t>the</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Corporate</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Income</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Tax</a:t>
            </a:r>
            <a:r>
              <a:rPr lang="hu-HU" dirty="0">
                <a:latin typeface="Times New Roman" panose="02020603050405020304" pitchFamily="18" charset="0"/>
                <a:cs typeface="Times New Roman" panose="02020603050405020304" pitchFamily="18" charset="0"/>
              </a:rPr>
              <a:t> </a:t>
            </a:r>
            <a:r>
              <a:rPr lang="hu-HU" dirty="0" err="1">
                <a:latin typeface="Times New Roman" panose="02020603050405020304" pitchFamily="18" charset="0"/>
                <a:cs typeface="Times New Roman" panose="02020603050405020304" pitchFamily="18" charset="0"/>
              </a:rPr>
              <a:t>Act</a:t>
            </a:r>
            <a:endParaRPr lang="hu-HU" dirty="0">
              <a:latin typeface="Times New Roman" panose="02020603050405020304" pitchFamily="18" charset="0"/>
              <a:cs typeface="Times New Roman" panose="02020603050405020304" pitchFamily="18" charset="0"/>
            </a:endParaRPr>
          </a:p>
        </p:txBody>
      </p:sp>
      <p:sp>
        <p:nvSpPr>
          <p:cNvPr id="3" name="Szöveg helye 2">
            <a:extLst>
              <a:ext uri="{FF2B5EF4-FFF2-40B4-BE49-F238E27FC236}">
                <a16:creationId xmlns:a16="http://schemas.microsoft.com/office/drawing/2014/main" id="{9D3C173D-9D44-05FB-1D8F-EB1AB35A2E03}"/>
              </a:ext>
            </a:extLst>
          </p:cNvPr>
          <p:cNvSpPr>
            <a:spLocks noGrp="1"/>
          </p:cNvSpPr>
          <p:nvPr>
            <p:ph type="body" idx="17"/>
          </p:nvPr>
        </p:nvSpPr>
        <p:spPr/>
        <p:txBody>
          <a:bodyPr/>
          <a:lstStyle/>
          <a:p>
            <a:r>
              <a:rPr lang="en-US" sz="2800" dirty="0">
                <a:latin typeface="Times New Roman" panose="02020603050405020304" pitchFamily="18" charset="0"/>
                <a:cs typeface="Times New Roman" panose="02020603050405020304" pitchFamily="18" charset="0"/>
              </a:rPr>
              <a:t>The taxpayer can claim a tax reduction for the installation and operation of an investment or renovation for energy efficiency purposes in the tax year following the installation of the investment or renovation</a:t>
            </a:r>
            <a:r>
              <a:rPr lang="hu-HU" sz="2800" dirty="0">
                <a:latin typeface="Times New Roman" panose="02020603050405020304" pitchFamily="18" charset="0"/>
                <a:cs typeface="Times New Roman" panose="02020603050405020304" pitchFamily="18" charset="0"/>
              </a:rPr>
              <a:t>.</a:t>
            </a:r>
          </a:p>
        </p:txBody>
      </p:sp>
      <p:sp>
        <p:nvSpPr>
          <p:cNvPr id="6" name="Szöveg helye 5">
            <a:extLst>
              <a:ext uri="{FF2B5EF4-FFF2-40B4-BE49-F238E27FC236}">
                <a16:creationId xmlns:a16="http://schemas.microsoft.com/office/drawing/2014/main" id="{41B64E76-03B7-22C2-816A-E76BB82EBC51}"/>
              </a:ext>
            </a:extLst>
          </p:cNvPr>
          <p:cNvSpPr>
            <a:spLocks noGrp="1"/>
          </p:cNvSpPr>
          <p:nvPr>
            <p:ph type="body" idx="20"/>
          </p:nvPr>
        </p:nvSpPr>
        <p:spPr/>
        <p:txBody>
          <a:bodyPr/>
          <a:lstStyle/>
          <a:p>
            <a:r>
              <a:rPr lang="hu-HU" dirty="0">
                <a:latin typeface="Times New Roman" panose="02020603050405020304" pitchFamily="18" charset="0"/>
                <a:cs typeface="Times New Roman" panose="02020603050405020304" pitchFamily="18" charset="0"/>
              </a:rPr>
              <a:t>Ferrara 2025</a:t>
            </a: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9339792"/>
      </p:ext>
    </p:extLst>
  </p:cSld>
  <p:clrMapOvr>
    <a:masterClrMapping/>
  </p:clrMapOvr>
</p:sld>
</file>

<file path=ppt/theme/theme1.xml><?xml version="1.0" encoding="utf-8"?>
<a:theme xmlns:a="http://schemas.openxmlformats.org/drawingml/2006/main" name="címdi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2300</TotalTime>
  <Words>502</Words>
  <Application>Microsoft Macintosh PowerPoint</Application>
  <PresentationFormat>Widescreen</PresentationFormat>
  <Paragraphs>57</Paragraphs>
  <Slides>12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12</vt:i4>
      </vt:variant>
    </vt:vector>
  </HeadingPairs>
  <TitlesOfParts>
    <vt:vector size="17" baseType="lpstr">
      <vt:lpstr>Arial</vt:lpstr>
      <vt:lpstr>Calibri</vt:lpstr>
      <vt:lpstr>Open Sans</vt:lpstr>
      <vt:lpstr>Times New Roman</vt:lpstr>
      <vt:lpstr>címdia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PREZENTÁCIÓ CÍME prezentáció alcíme</dc:title>
  <dc:creator>Microsoft Office User</dc:creator>
  <cp:lastModifiedBy>Casanova Alessandro</cp:lastModifiedBy>
  <cp:revision>81</cp:revision>
  <dcterms:created xsi:type="dcterms:W3CDTF">2021-07-01T15:39:11Z</dcterms:created>
  <dcterms:modified xsi:type="dcterms:W3CDTF">2025-04-28T03:55:30Z</dcterms:modified>
</cp:coreProperties>
</file>