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2" r:id="rId2"/>
    <p:sldId id="288" r:id="rId3"/>
    <p:sldId id="282" r:id="rId4"/>
    <p:sldId id="274" r:id="rId5"/>
    <p:sldId id="277" r:id="rId6"/>
    <p:sldId id="278" r:id="rId7"/>
    <p:sldId id="279" r:id="rId8"/>
    <p:sldId id="280" r:id="rId9"/>
    <p:sldId id="281" r:id="rId10"/>
    <p:sldId id="283" r:id="rId11"/>
    <p:sldId id="284" r:id="rId12"/>
    <p:sldId id="287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851"/>
    <a:srgbClr val="012863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42"/>
    <p:restoredTop sz="94719"/>
  </p:normalViewPr>
  <p:slideViewPr>
    <p:cSldViewPr snapToGrid="0" snapToObjects="1">
      <p:cViewPr varScale="1">
        <p:scale>
          <a:sx n="95" d="100"/>
          <a:sy n="95" d="100"/>
        </p:scale>
        <p:origin x="192" y="7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55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79F898-D1DF-D944-8F53-AE386412C51B}" type="doc">
      <dgm:prSet loTypeId="urn:microsoft.com/office/officeart/2005/8/layout/chevron2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hu-HU"/>
        </a:p>
      </dgm:t>
    </dgm:pt>
    <dgm:pt modelId="{2949B30D-C017-DD45-B9F8-BF264134405A}">
      <dgm:prSet phldrT="[Szöveg]" phldr="1"/>
      <dgm:spPr/>
      <dgm:t>
        <a:bodyPr/>
        <a:lstStyle/>
        <a:p>
          <a:endParaRPr lang="hu-HU" dirty="0"/>
        </a:p>
      </dgm:t>
    </dgm:pt>
    <dgm:pt modelId="{5AE88D19-8235-9B4D-A45C-C07DA045C68D}" type="parTrans" cxnId="{7A30F34C-C1EE-DD49-B488-72E92D1CE8BE}">
      <dgm:prSet/>
      <dgm:spPr/>
      <dgm:t>
        <a:bodyPr/>
        <a:lstStyle/>
        <a:p>
          <a:endParaRPr lang="hu-HU"/>
        </a:p>
      </dgm:t>
    </dgm:pt>
    <dgm:pt modelId="{2990365A-DE89-444E-9DDA-6BC47867C339}" type="sibTrans" cxnId="{7A30F34C-C1EE-DD49-B488-72E92D1CE8BE}">
      <dgm:prSet/>
      <dgm:spPr/>
      <dgm:t>
        <a:bodyPr/>
        <a:lstStyle/>
        <a:p>
          <a:endParaRPr lang="hu-HU"/>
        </a:p>
      </dgm:t>
    </dgm:pt>
    <dgm:pt modelId="{6CF4A231-F4B5-C945-A0E7-BA817D0B059A}">
      <dgm:prSet phldrT="[Szöveg]" custT="1"/>
      <dgm:spPr/>
      <dgm:t>
        <a:bodyPr/>
        <a:lstStyle/>
        <a:p>
          <a:pPr marL="285750" lvl="1" indent="-285750" algn="l" defTabSz="914400" rtl="0" eaLnBrk="1" latinLnBrk="0" hangingPunct="1">
            <a:lnSpc>
              <a:spcPct val="90000"/>
            </a:lnSpc>
            <a:spcBef>
              <a:spcPts val="100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Act CLI of 2017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on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Tax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Administration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and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the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Regulation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of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Tax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Administration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(Air.)</a:t>
          </a:r>
        </a:p>
      </dgm:t>
    </dgm:pt>
    <dgm:pt modelId="{CEECDDAC-8CD1-4D44-9F99-9281342B8466}" type="parTrans" cxnId="{55804FA9-E41E-CA40-AB20-81104F4A7E10}">
      <dgm:prSet/>
      <dgm:spPr/>
      <dgm:t>
        <a:bodyPr/>
        <a:lstStyle/>
        <a:p>
          <a:endParaRPr lang="hu-HU"/>
        </a:p>
      </dgm:t>
    </dgm:pt>
    <dgm:pt modelId="{D041A13C-D0B4-4E42-9710-4B001AFFA32D}" type="sibTrans" cxnId="{55804FA9-E41E-CA40-AB20-81104F4A7E10}">
      <dgm:prSet/>
      <dgm:spPr/>
      <dgm:t>
        <a:bodyPr/>
        <a:lstStyle/>
        <a:p>
          <a:endParaRPr lang="hu-HU"/>
        </a:p>
      </dgm:t>
    </dgm:pt>
    <dgm:pt modelId="{1BA1AB14-8BCB-6A4C-ADE5-A1C1A7DB7AC8}">
      <dgm:prSet phldrT="[Szöveg]" phldr="1"/>
      <dgm:spPr/>
      <dgm:t>
        <a:bodyPr/>
        <a:lstStyle/>
        <a:p>
          <a:endParaRPr lang="hu-HU"/>
        </a:p>
      </dgm:t>
    </dgm:pt>
    <dgm:pt modelId="{29912049-11DC-2542-BD7E-A372E6F48573}" type="parTrans" cxnId="{F0883FAB-DFE6-FA42-ACEB-B41078A238FF}">
      <dgm:prSet/>
      <dgm:spPr/>
      <dgm:t>
        <a:bodyPr/>
        <a:lstStyle/>
        <a:p>
          <a:endParaRPr lang="hu-HU"/>
        </a:p>
      </dgm:t>
    </dgm:pt>
    <dgm:pt modelId="{56A0AD39-3DAC-2A47-BF6F-2E5352780381}" type="sibTrans" cxnId="{F0883FAB-DFE6-FA42-ACEB-B41078A238FF}">
      <dgm:prSet/>
      <dgm:spPr/>
      <dgm:t>
        <a:bodyPr/>
        <a:lstStyle/>
        <a:p>
          <a:endParaRPr lang="hu-HU"/>
        </a:p>
      </dgm:t>
    </dgm:pt>
    <dgm:pt modelId="{455D71EC-2408-FB4D-A865-56C97B85B07C}">
      <dgm:prSet phldrT="[Szöveg]" custT="1"/>
      <dgm:spPr/>
      <dgm:t>
        <a:bodyPr/>
        <a:lstStyle/>
        <a:p>
          <a:pPr marL="285750" lvl="1" indent="-285750" algn="l" defTabSz="914400" rtl="0" eaLnBrk="1" latinLnBrk="0" hangingPunct="1">
            <a:lnSpc>
              <a:spcPct val="90000"/>
            </a:lnSpc>
            <a:spcBef>
              <a:spcPts val="100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Act CL of 2017 </a:t>
          </a:r>
          <a:r>
            <a:rPr lang="hu-HU" sz="1800" b="1" kern="1200" baseline="0" dirty="0" err="1">
              <a:latin typeface="Open Sans" panose="020B0606030504020204" pitchFamily="34" charset="0"/>
              <a:ea typeface="+mn-ea"/>
              <a:cs typeface="+mn-cs"/>
            </a:rPr>
            <a:t>on</a:t>
          </a: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b="1" kern="1200" baseline="0" dirty="0" err="1">
              <a:latin typeface="Open Sans" panose="020B0606030504020204" pitchFamily="34" charset="0"/>
              <a:ea typeface="+mn-ea"/>
              <a:cs typeface="+mn-cs"/>
            </a:rPr>
            <a:t>the</a:t>
          </a: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b="1" kern="1200" baseline="0" dirty="0" err="1">
              <a:latin typeface="Open Sans" panose="020B0606030504020204" pitchFamily="34" charset="0"/>
              <a:ea typeface="+mn-ea"/>
              <a:cs typeface="+mn-cs"/>
            </a:rPr>
            <a:t>Rules</a:t>
          </a: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 of </a:t>
          </a:r>
          <a:r>
            <a:rPr lang="hu-HU" sz="1800" b="1" kern="1200" baseline="0" dirty="0" err="1">
              <a:latin typeface="Open Sans" panose="020B0606030504020204" pitchFamily="34" charset="0"/>
              <a:ea typeface="+mn-ea"/>
              <a:cs typeface="+mn-cs"/>
            </a:rPr>
            <a:t>Taxation</a:t>
          </a: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 (Art.) </a:t>
          </a:r>
        </a:p>
      </dgm:t>
    </dgm:pt>
    <dgm:pt modelId="{4F417919-6D9D-554B-A550-6BE468536964}" type="parTrans" cxnId="{BCB830D3-8EAB-3B47-BD0C-86D0139E140D}">
      <dgm:prSet/>
      <dgm:spPr/>
      <dgm:t>
        <a:bodyPr/>
        <a:lstStyle/>
        <a:p>
          <a:endParaRPr lang="hu-HU"/>
        </a:p>
      </dgm:t>
    </dgm:pt>
    <dgm:pt modelId="{D4A696B1-D3E6-AB40-8CC2-624A662AC9AB}" type="sibTrans" cxnId="{BCB830D3-8EAB-3B47-BD0C-86D0139E140D}">
      <dgm:prSet/>
      <dgm:spPr/>
      <dgm:t>
        <a:bodyPr/>
        <a:lstStyle/>
        <a:p>
          <a:endParaRPr lang="hu-HU"/>
        </a:p>
      </dgm:t>
    </dgm:pt>
    <dgm:pt modelId="{4E34B219-6C72-7E4E-BC87-3C70B6680CEA}">
      <dgm:prSet phldrT="[Szöveg]" phldr="1"/>
      <dgm:spPr/>
      <dgm:t>
        <a:bodyPr/>
        <a:lstStyle/>
        <a:p>
          <a:endParaRPr lang="hu-HU"/>
        </a:p>
      </dgm:t>
    </dgm:pt>
    <dgm:pt modelId="{F200E85F-2701-F542-9755-87C5506BCC11}" type="parTrans" cxnId="{AB012071-F64A-B140-B903-4E2012212574}">
      <dgm:prSet/>
      <dgm:spPr/>
      <dgm:t>
        <a:bodyPr/>
        <a:lstStyle/>
        <a:p>
          <a:endParaRPr lang="hu-HU"/>
        </a:p>
      </dgm:t>
    </dgm:pt>
    <dgm:pt modelId="{5EC6E970-BDE5-824F-8E31-2E3FC99A2E10}" type="sibTrans" cxnId="{AB012071-F64A-B140-B903-4E2012212574}">
      <dgm:prSet/>
      <dgm:spPr/>
      <dgm:t>
        <a:bodyPr/>
        <a:lstStyle/>
        <a:p>
          <a:endParaRPr lang="hu-HU"/>
        </a:p>
      </dgm:t>
    </dgm:pt>
    <dgm:pt modelId="{F16D0327-6DAC-BE4F-9ED8-5E5F175E69A4}">
      <dgm:prSet phldrT="[Szöveg]" custT="1"/>
      <dgm:spPr/>
      <dgm:t>
        <a:bodyPr/>
        <a:lstStyle/>
        <a:p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Act C of 2000 </a:t>
          </a:r>
          <a:r>
            <a:rPr lang="hu-HU" sz="1800" b="1" kern="1200" baseline="0" dirty="0" err="1">
              <a:latin typeface="Open Sans" panose="020B0606030504020204" pitchFamily="34" charset="0"/>
              <a:ea typeface="+mn-ea"/>
              <a:cs typeface="+mn-cs"/>
            </a:rPr>
            <a:t>on</a:t>
          </a: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 Accounting</a:t>
          </a:r>
        </a:p>
      </dgm:t>
    </dgm:pt>
    <dgm:pt modelId="{F010183B-DBE8-504A-A25F-3B9D132C7B38}" type="parTrans" cxnId="{D933A606-C06E-8E4B-91EE-6C28525A03F0}">
      <dgm:prSet/>
      <dgm:spPr/>
      <dgm:t>
        <a:bodyPr/>
        <a:lstStyle/>
        <a:p>
          <a:endParaRPr lang="hu-HU"/>
        </a:p>
      </dgm:t>
    </dgm:pt>
    <dgm:pt modelId="{F45CC548-1D81-F745-888D-063B964A4A39}" type="sibTrans" cxnId="{D933A606-C06E-8E4B-91EE-6C28525A03F0}">
      <dgm:prSet/>
      <dgm:spPr/>
      <dgm:t>
        <a:bodyPr/>
        <a:lstStyle/>
        <a:p>
          <a:endParaRPr lang="hu-HU"/>
        </a:p>
      </dgm:t>
    </dgm:pt>
    <dgm:pt modelId="{016502F9-A450-224D-B9D9-6384D2408993}">
      <dgm:prSet phldrT="[Szöveg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annual</a:t>
          </a:r>
          <a:r>
            <a:rPr lang="hu-HU" sz="2000" kern="1200" dirty="0"/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financial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statements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must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present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a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true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and fair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view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of a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company’s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financial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position</a:t>
          </a:r>
          <a:endParaRPr lang="hu-HU" sz="1800" kern="1200" baseline="0" dirty="0">
            <a:latin typeface="Open Sans" panose="020B0606030504020204" pitchFamily="34" charset="0"/>
            <a:ea typeface="+mn-ea"/>
            <a:cs typeface="+mn-cs"/>
          </a:endParaRPr>
        </a:p>
      </dgm:t>
    </dgm:pt>
    <dgm:pt modelId="{CB653C43-FCC7-0C44-A1E9-861D68154680}" type="parTrans" cxnId="{06754298-CD40-EA45-BC0E-CF66E8FBDE39}">
      <dgm:prSet/>
      <dgm:spPr/>
      <dgm:t>
        <a:bodyPr/>
        <a:lstStyle/>
        <a:p>
          <a:endParaRPr lang="hu-HU"/>
        </a:p>
      </dgm:t>
    </dgm:pt>
    <dgm:pt modelId="{B1611AF4-DD79-5042-AF0B-03AEAC233490}" type="sibTrans" cxnId="{06754298-CD40-EA45-BC0E-CF66E8FBDE39}">
      <dgm:prSet/>
      <dgm:spPr/>
      <dgm:t>
        <a:bodyPr/>
        <a:lstStyle/>
        <a:p>
          <a:endParaRPr lang="hu-HU"/>
        </a:p>
      </dgm:t>
    </dgm:pt>
    <dgm:pt modelId="{79456D8B-71BF-DB43-BD51-F47C98F9C1FD}">
      <dgm:prSet phldrT="[Szöveg]" custT="1"/>
      <dgm:spPr/>
      <dgm:t>
        <a:bodyPr/>
        <a:lstStyle/>
        <a:p>
          <a:pPr marL="285750" lvl="1" indent="-285750" algn="l" defTabSz="914400" rtl="0" eaLnBrk="1" latinLnBrk="0" hangingPunct="1">
            <a:lnSpc>
              <a:spcPct val="90000"/>
            </a:lnSpc>
            <a:spcBef>
              <a:spcPts val="100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kern="1200" baseline="0">
              <a:latin typeface="Open Sans" panose="020B0606030504020204" pitchFamily="34" charset="0"/>
              <a:ea typeface="+mn-ea"/>
              <a:cs typeface="+mn-cs"/>
            </a:rPr>
            <a:t>obligation to provide information, principles of good faith and cooperation </a:t>
          </a:r>
          <a:endParaRPr lang="hu-HU" sz="1800" kern="1200" baseline="0" dirty="0">
            <a:latin typeface="Open Sans" panose="020B0606030504020204" pitchFamily="34" charset="0"/>
            <a:ea typeface="+mn-ea"/>
            <a:cs typeface="+mn-cs"/>
          </a:endParaRPr>
        </a:p>
      </dgm:t>
    </dgm:pt>
    <dgm:pt modelId="{EDEC7241-6737-084F-BF60-E37A89E54653}" type="parTrans" cxnId="{9AE2F49D-D7D5-0847-BDC9-28D6B13BE35D}">
      <dgm:prSet/>
      <dgm:spPr/>
      <dgm:t>
        <a:bodyPr/>
        <a:lstStyle/>
        <a:p>
          <a:endParaRPr lang="hu-HU"/>
        </a:p>
      </dgm:t>
    </dgm:pt>
    <dgm:pt modelId="{42DD4DDC-C210-9343-B4FA-02C2D7FF67FC}" type="sibTrans" cxnId="{9AE2F49D-D7D5-0847-BDC9-28D6B13BE35D}">
      <dgm:prSet/>
      <dgm:spPr/>
      <dgm:t>
        <a:bodyPr/>
        <a:lstStyle/>
        <a:p>
          <a:endParaRPr lang="hu-HU"/>
        </a:p>
      </dgm:t>
    </dgm:pt>
    <dgm:pt modelId="{EC9EFCAC-C8FB-F94A-BE6F-D8B4D4C499FC}">
      <dgm:prSet phldrT="[Szöveg]" custT="1"/>
      <dgm:spPr/>
      <dgm:t>
        <a:bodyPr/>
        <a:lstStyle/>
        <a:p>
          <a:pPr marL="285750" lvl="1" indent="-285750" algn="l" defTabSz="914400" rtl="0" eaLnBrk="1" latinLnBrk="0" hangingPunct="1">
            <a:lnSpc>
              <a:spcPct val="90000"/>
            </a:lnSpc>
            <a:spcBef>
              <a:spcPts val="100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taxpayer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classification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system</a:t>
          </a:r>
          <a:endParaRPr lang="hu-HU" sz="1800" kern="1200" baseline="0" dirty="0">
            <a:latin typeface="Open Sans" panose="020B0606030504020204" pitchFamily="34" charset="0"/>
            <a:ea typeface="+mn-ea"/>
            <a:cs typeface="+mn-cs"/>
          </a:endParaRPr>
        </a:p>
      </dgm:t>
    </dgm:pt>
    <dgm:pt modelId="{86F9081D-EEC5-3C4A-8456-569EE4AC6B3E}" type="parTrans" cxnId="{8EC11C31-B2C9-6146-AAA9-BF127F569491}">
      <dgm:prSet/>
      <dgm:spPr/>
      <dgm:t>
        <a:bodyPr/>
        <a:lstStyle/>
        <a:p>
          <a:endParaRPr lang="hu-HU"/>
        </a:p>
      </dgm:t>
    </dgm:pt>
    <dgm:pt modelId="{22699CC1-F272-B54F-AA85-2233E491EB46}" type="sibTrans" cxnId="{8EC11C31-B2C9-6146-AAA9-BF127F569491}">
      <dgm:prSet/>
      <dgm:spPr/>
      <dgm:t>
        <a:bodyPr/>
        <a:lstStyle/>
        <a:p>
          <a:endParaRPr lang="hu-HU"/>
        </a:p>
      </dgm:t>
    </dgm:pt>
    <dgm:pt modelId="{0C28E303-6F63-524C-9515-26FDE81B3F28}" type="pres">
      <dgm:prSet presAssocID="{3479F898-D1DF-D944-8F53-AE386412C51B}" presName="linearFlow" presStyleCnt="0">
        <dgm:presLayoutVars>
          <dgm:dir/>
          <dgm:animLvl val="lvl"/>
          <dgm:resizeHandles val="exact"/>
        </dgm:presLayoutVars>
      </dgm:prSet>
      <dgm:spPr/>
    </dgm:pt>
    <dgm:pt modelId="{D12187B3-9A3E-A047-A45D-A76BD8323A70}" type="pres">
      <dgm:prSet presAssocID="{2949B30D-C017-DD45-B9F8-BF264134405A}" presName="composite" presStyleCnt="0"/>
      <dgm:spPr/>
    </dgm:pt>
    <dgm:pt modelId="{27D4ABF5-95C6-324A-9762-2C960B93AEE7}" type="pres">
      <dgm:prSet presAssocID="{2949B30D-C017-DD45-B9F8-BF264134405A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68DF390-8FB6-C349-B46D-E60A9D26370E}" type="pres">
      <dgm:prSet presAssocID="{2949B30D-C017-DD45-B9F8-BF264134405A}" presName="descendantText" presStyleLbl="alignAcc1" presStyleIdx="0" presStyleCnt="3" custLinFactNeighborX="0" custLinFactNeighborY="-1327">
        <dgm:presLayoutVars>
          <dgm:bulletEnabled val="1"/>
        </dgm:presLayoutVars>
      </dgm:prSet>
      <dgm:spPr/>
    </dgm:pt>
    <dgm:pt modelId="{D379B191-F5F8-E144-AC65-83363D5671A2}" type="pres">
      <dgm:prSet presAssocID="{2990365A-DE89-444E-9DDA-6BC47867C339}" presName="sp" presStyleCnt="0"/>
      <dgm:spPr/>
    </dgm:pt>
    <dgm:pt modelId="{90BFC523-574A-3041-8DC1-8403588DA1F6}" type="pres">
      <dgm:prSet presAssocID="{1BA1AB14-8BCB-6A4C-ADE5-A1C1A7DB7AC8}" presName="composite" presStyleCnt="0"/>
      <dgm:spPr/>
    </dgm:pt>
    <dgm:pt modelId="{799E2D17-937D-F342-81AC-C7467D449AC7}" type="pres">
      <dgm:prSet presAssocID="{1BA1AB14-8BCB-6A4C-ADE5-A1C1A7DB7AC8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C7B2B480-995F-794E-8582-4A91C3F2A309}" type="pres">
      <dgm:prSet presAssocID="{1BA1AB14-8BCB-6A4C-ADE5-A1C1A7DB7AC8}" presName="descendantText" presStyleLbl="alignAcc1" presStyleIdx="1" presStyleCnt="3">
        <dgm:presLayoutVars>
          <dgm:bulletEnabled val="1"/>
        </dgm:presLayoutVars>
      </dgm:prSet>
      <dgm:spPr/>
    </dgm:pt>
    <dgm:pt modelId="{060C42C5-0DA7-0446-81F3-D6CC8BD654D5}" type="pres">
      <dgm:prSet presAssocID="{56A0AD39-3DAC-2A47-BF6F-2E5352780381}" presName="sp" presStyleCnt="0"/>
      <dgm:spPr/>
    </dgm:pt>
    <dgm:pt modelId="{CAA9D650-4BA0-EE4E-AA6B-69BFA1EE3CF7}" type="pres">
      <dgm:prSet presAssocID="{4E34B219-6C72-7E4E-BC87-3C70B6680CEA}" presName="composite" presStyleCnt="0"/>
      <dgm:spPr/>
    </dgm:pt>
    <dgm:pt modelId="{BC2F1E16-62C8-3345-947D-B1405F0249BE}" type="pres">
      <dgm:prSet presAssocID="{4E34B219-6C72-7E4E-BC87-3C70B6680CEA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986B9A6-1ED4-0D4B-BD82-01FDB71FC33D}" type="pres">
      <dgm:prSet presAssocID="{4E34B219-6C72-7E4E-BC87-3C70B6680CEA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ADEAA306-9C25-CB4F-8F45-A61E37DC0B1E}" type="presOf" srcId="{6CF4A231-F4B5-C945-A0E7-BA817D0B059A}" destId="{568DF390-8FB6-C349-B46D-E60A9D26370E}" srcOrd="0" destOrd="0" presId="urn:microsoft.com/office/officeart/2005/8/layout/chevron2"/>
    <dgm:cxn modelId="{D933A606-C06E-8E4B-91EE-6C28525A03F0}" srcId="{4E34B219-6C72-7E4E-BC87-3C70B6680CEA}" destId="{F16D0327-6DAC-BE4F-9ED8-5E5F175E69A4}" srcOrd="0" destOrd="0" parTransId="{F010183B-DBE8-504A-A25F-3B9D132C7B38}" sibTransId="{F45CC548-1D81-F745-888D-063B964A4A39}"/>
    <dgm:cxn modelId="{9107D01B-2FFF-1349-9131-EFE86688AEB2}" type="presOf" srcId="{1BA1AB14-8BCB-6A4C-ADE5-A1C1A7DB7AC8}" destId="{799E2D17-937D-F342-81AC-C7467D449AC7}" srcOrd="0" destOrd="0" presId="urn:microsoft.com/office/officeart/2005/8/layout/chevron2"/>
    <dgm:cxn modelId="{8EC11C31-B2C9-6146-AAA9-BF127F569491}" srcId="{1BA1AB14-8BCB-6A4C-ADE5-A1C1A7DB7AC8}" destId="{EC9EFCAC-C8FB-F94A-BE6F-D8B4D4C499FC}" srcOrd="1" destOrd="0" parTransId="{86F9081D-EEC5-3C4A-8456-569EE4AC6B3E}" sibTransId="{22699CC1-F272-B54F-AA85-2233E491EB46}"/>
    <dgm:cxn modelId="{E176033F-82BD-824A-B103-8D576E782F9E}" type="presOf" srcId="{79456D8B-71BF-DB43-BD51-F47C98F9C1FD}" destId="{568DF390-8FB6-C349-B46D-E60A9D26370E}" srcOrd="0" destOrd="1" presId="urn:microsoft.com/office/officeart/2005/8/layout/chevron2"/>
    <dgm:cxn modelId="{7A30F34C-C1EE-DD49-B488-72E92D1CE8BE}" srcId="{3479F898-D1DF-D944-8F53-AE386412C51B}" destId="{2949B30D-C017-DD45-B9F8-BF264134405A}" srcOrd="0" destOrd="0" parTransId="{5AE88D19-8235-9B4D-A45C-C07DA045C68D}" sibTransId="{2990365A-DE89-444E-9DDA-6BC47867C339}"/>
    <dgm:cxn modelId="{C818AA4E-9DFF-4E4F-A26C-36C924273D9B}" type="presOf" srcId="{016502F9-A450-224D-B9D9-6384D2408993}" destId="{9986B9A6-1ED4-0D4B-BD82-01FDB71FC33D}" srcOrd="0" destOrd="1" presId="urn:microsoft.com/office/officeart/2005/8/layout/chevron2"/>
    <dgm:cxn modelId="{AB012071-F64A-B140-B903-4E2012212574}" srcId="{3479F898-D1DF-D944-8F53-AE386412C51B}" destId="{4E34B219-6C72-7E4E-BC87-3C70B6680CEA}" srcOrd="2" destOrd="0" parTransId="{F200E85F-2701-F542-9755-87C5506BCC11}" sibTransId="{5EC6E970-BDE5-824F-8E31-2E3FC99A2E10}"/>
    <dgm:cxn modelId="{BBAADD7E-6963-AA4D-91FC-6DE4323F1AA5}" type="presOf" srcId="{F16D0327-6DAC-BE4F-9ED8-5E5F175E69A4}" destId="{9986B9A6-1ED4-0D4B-BD82-01FDB71FC33D}" srcOrd="0" destOrd="0" presId="urn:microsoft.com/office/officeart/2005/8/layout/chevron2"/>
    <dgm:cxn modelId="{EED0E183-69C7-7C48-ACDA-0DE1474609E8}" type="presOf" srcId="{3479F898-D1DF-D944-8F53-AE386412C51B}" destId="{0C28E303-6F63-524C-9515-26FDE81B3F28}" srcOrd="0" destOrd="0" presId="urn:microsoft.com/office/officeart/2005/8/layout/chevron2"/>
    <dgm:cxn modelId="{E9467687-A070-9046-8AE4-2FF6134EA839}" type="presOf" srcId="{455D71EC-2408-FB4D-A865-56C97B85B07C}" destId="{C7B2B480-995F-794E-8582-4A91C3F2A309}" srcOrd="0" destOrd="0" presId="urn:microsoft.com/office/officeart/2005/8/layout/chevron2"/>
    <dgm:cxn modelId="{06754298-CD40-EA45-BC0E-CF66E8FBDE39}" srcId="{4E34B219-6C72-7E4E-BC87-3C70B6680CEA}" destId="{016502F9-A450-224D-B9D9-6384D2408993}" srcOrd="1" destOrd="0" parTransId="{CB653C43-FCC7-0C44-A1E9-861D68154680}" sibTransId="{B1611AF4-DD79-5042-AF0B-03AEAC233490}"/>
    <dgm:cxn modelId="{9AE2F49D-D7D5-0847-BDC9-28D6B13BE35D}" srcId="{2949B30D-C017-DD45-B9F8-BF264134405A}" destId="{79456D8B-71BF-DB43-BD51-F47C98F9C1FD}" srcOrd="1" destOrd="0" parTransId="{EDEC7241-6737-084F-BF60-E37A89E54653}" sibTransId="{42DD4DDC-C210-9343-B4FA-02C2D7FF67FC}"/>
    <dgm:cxn modelId="{30FCEBA3-5578-1647-8054-EE756AF821E5}" type="presOf" srcId="{4E34B219-6C72-7E4E-BC87-3C70B6680CEA}" destId="{BC2F1E16-62C8-3345-947D-B1405F0249BE}" srcOrd="0" destOrd="0" presId="urn:microsoft.com/office/officeart/2005/8/layout/chevron2"/>
    <dgm:cxn modelId="{55804FA9-E41E-CA40-AB20-81104F4A7E10}" srcId="{2949B30D-C017-DD45-B9F8-BF264134405A}" destId="{6CF4A231-F4B5-C945-A0E7-BA817D0B059A}" srcOrd="0" destOrd="0" parTransId="{CEECDDAC-8CD1-4D44-9F99-9281342B8466}" sibTransId="{D041A13C-D0B4-4E42-9710-4B001AFFA32D}"/>
    <dgm:cxn modelId="{F0883FAB-DFE6-FA42-ACEB-B41078A238FF}" srcId="{3479F898-D1DF-D944-8F53-AE386412C51B}" destId="{1BA1AB14-8BCB-6A4C-ADE5-A1C1A7DB7AC8}" srcOrd="1" destOrd="0" parTransId="{29912049-11DC-2542-BD7E-A372E6F48573}" sibTransId="{56A0AD39-3DAC-2A47-BF6F-2E5352780381}"/>
    <dgm:cxn modelId="{A0A813B0-BFD4-294B-976C-4A20FEE67DAF}" type="presOf" srcId="{EC9EFCAC-C8FB-F94A-BE6F-D8B4D4C499FC}" destId="{C7B2B480-995F-794E-8582-4A91C3F2A309}" srcOrd="0" destOrd="1" presId="urn:microsoft.com/office/officeart/2005/8/layout/chevron2"/>
    <dgm:cxn modelId="{BCB830D3-8EAB-3B47-BD0C-86D0139E140D}" srcId="{1BA1AB14-8BCB-6A4C-ADE5-A1C1A7DB7AC8}" destId="{455D71EC-2408-FB4D-A865-56C97B85B07C}" srcOrd="0" destOrd="0" parTransId="{4F417919-6D9D-554B-A550-6BE468536964}" sibTransId="{D4A696B1-D3E6-AB40-8CC2-624A662AC9AB}"/>
    <dgm:cxn modelId="{897E83F7-300E-6C48-9388-FA1ADCF39907}" type="presOf" srcId="{2949B30D-C017-DD45-B9F8-BF264134405A}" destId="{27D4ABF5-95C6-324A-9762-2C960B93AEE7}" srcOrd="0" destOrd="0" presId="urn:microsoft.com/office/officeart/2005/8/layout/chevron2"/>
    <dgm:cxn modelId="{01051C2E-9643-7247-BD94-ADC380A093F9}" type="presParOf" srcId="{0C28E303-6F63-524C-9515-26FDE81B3F28}" destId="{D12187B3-9A3E-A047-A45D-A76BD8323A70}" srcOrd="0" destOrd="0" presId="urn:microsoft.com/office/officeart/2005/8/layout/chevron2"/>
    <dgm:cxn modelId="{992EA34D-4FEF-DE48-B149-2A665A35255D}" type="presParOf" srcId="{D12187B3-9A3E-A047-A45D-A76BD8323A70}" destId="{27D4ABF5-95C6-324A-9762-2C960B93AEE7}" srcOrd="0" destOrd="0" presId="urn:microsoft.com/office/officeart/2005/8/layout/chevron2"/>
    <dgm:cxn modelId="{88BD8169-2359-9848-BEC8-24EC9A7CBF65}" type="presParOf" srcId="{D12187B3-9A3E-A047-A45D-A76BD8323A70}" destId="{568DF390-8FB6-C349-B46D-E60A9D26370E}" srcOrd="1" destOrd="0" presId="urn:microsoft.com/office/officeart/2005/8/layout/chevron2"/>
    <dgm:cxn modelId="{99F9920F-3862-3D4C-B581-C4DDF100D0B9}" type="presParOf" srcId="{0C28E303-6F63-524C-9515-26FDE81B3F28}" destId="{D379B191-F5F8-E144-AC65-83363D5671A2}" srcOrd="1" destOrd="0" presId="urn:microsoft.com/office/officeart/2005/8/layout/chevron2"/>
    <dgm:cxn modelId="{F33FE1A5-EF08-814C-AD7F-FB8E1ABB5BFB}" type="presParOf" srcId="{0C28E303-6F63-524C-9515-26FDE81B3F28}" destId="{90BFC523-574A-3041-8DC1-8403588DA1F6}" srcOrd="2" destOrd="0" presId="urn:microsoft.com/office/officeart/2005/8/layout/chevron2"/>
    <dgm:cxn modelId="{B51CE09C-1853-754B-8B2C-CAA3C4690FB4}" type="presParOf" srcId="{90BFC523-574A-3041-8DC1-8403588DA1F6}" destId="{799E2D17-937D-F342-81AC-C7467D449AC7}" srcOrd="0" destOrd="0" presId="urn:microsoft.com/office/officeart/2005/8/layout/chevron2"/>
    <dgm:cxn modelId="{AB510B42-6645-E34D-ACEC-D9AAB09F8B70}" type="presParOf" srcId="{90BFC523-574A-3041-8DC1-8403588DA1F6}" destId="{C7B2B480-995F-794E-8582-4A91C3F2A309}" srcOrd="1" destOrd="0" presId="urn:microsoft.com/office/officeart/2005/8/layout/chevron2"/>
    <dgm:cxn modelId="{D515C5B8-D5A5-F944-847A-11FBC661CAA6}" type="presParOf" srcId="{0C28E303-6F63-524C-9515-26FDE81B3F28}" destId="{060C42C5-0DA7-0446-81F3-D6CC8BD654D5}" srcOrd="3" destOrd="0" presId="urn:microsoft.com/office/officeart/2005/8/layout/chevron2"/>
    <dgm:cxn modelId="{A46AD95E-514F-C345-BFA8-4A66EC18C6EB}" type="presParOf" srcId="{0C28E303-6F63-524C-9515-26FDE81B3F28}" destId="{CAA9D650-4BA0-EE4E-AA6B-69BFA1EE3CF7}" srcOrd="4" destOrd="0" presId="urn:microsoft.com/office/officeart/2005/8/layout/chevron2"/>
    <dgm:cxn modelId="{1A1074B1-2767-E349-AF5F-AC5A0227CF08}" type="presParOf" srcId="{CAA9D650-4BA0-EE4E-AA6B-69BFA1EE3CF7}" destId="{BC2F1E16-62C8-3345-947D-B1405F0249BE}" srcOrd="0" destOrd="0" presId="urn:microsoft.com/office/officeart/2005/8/layout/chevron2"/>
    <dgm:cxn modelId="{19017898-40AC-294D-A1C6-0B3DF7884570}" type="presParOf" srcId="{CAA9D650-4BA0-EE4E-AA6B-69BFA1EE3CF7}" destId="{9986B9A6-1ED4-0D4B-BD82-01FDB71FC33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04794F-B621-9043-8E07-1B0F1A5F6D7F}" type="doc">
      <dgm:prSet loTypeId="urn:microsoft.com/office/officeart/2005/8/layout/vList4" loCatId="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hu-HU"/>
        </a:p>
      </dgm:t>
    </dgm:pt>
    <dgm:pt modelId="{24469304-AF35-0F46-BD9A-0D01AFDF7A92}">
      <dgm:prSet phldrT="[Szöveg]" custT="1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pPr>
            <a:buNone/>
          </a:pPr>
          <a:r>
            <a:rPr lang="hu-HU" sz="2000" b="1" dirty="0" err="1">
              <a:latin typeface=""/>
            </a:rPr>
            <a:t>Tax</a:t>
          </a:r>
          <a:r>
            <a:rPr lang="hu-HU" sz="2000" b="1" dirty="0">
              <a:latin typeface=""/>
            </a:rPr>
            <a:t> </a:t>
          </a:r>
          <a:r>
            <a:rPr lang="hu-HU" sz="2000" b="1" dirty="0" err="1">
              <a:latin typeface=""/>
            </a:rPr>
            <a:t>planning</a:t>
          </a:r>
          <a:endParaRPr lang="hu-HU" sz="2000" b="1" dirty="0">
            <a:latin typeface=""/>
          </a:endParaRPr>
        </a:p>
      </dgm:t>
    </dgm:pt>
    <dgm:pt modelId="{1B83CA30-AED3-0242-9053-192577BA2DCB}" type="parTrans" cxnId="{78F1F2B6-5701-094B-89EA-6361D444DFB7}">
      <dgm:prSet/>
      <dgm:spPr/>
      <dgm:t>
        <a:bodyPr/>
        <a:lstStyle/>
        <a:p>
          <a:endParaRPr lang="hu-HU"/>
        </a:p>
      </dgm:t>
    </dgm:pt>
    <dgm:pt modelId="{46A44506-6573-B04A-BD0D-143271BC9DED}" type="sibTrans" cxnId="{78F1F2B6-5701-094B-89EA-6361D444DFB7}">
      <dgm:prSet/>
      <dgm:spPr/>
      <dgm:t>
        <a:bodyPr/>
        <a:lstStyle/>
        <a:p>
          <a:endParaRPr lang="hu-HU"/>
        </a:p>
      </dgm:t>
    </dgm:pt>
    <dgm:pt modelId="{166E7984-2390-1044-A285-F51C50DB9C68}">
      <dgm:prSet phldrT="[Szöveg]" custT="1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hu-HU" sz="1800" b="0" i="0" u="none" dirty="0" err="1">
              <a:latin typeface=""/>
            </a:rPr>
            <a:t>legal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arrangement</a:t>
          </a:r>
          <a:r>
            <a:rPr lang="hu-HU" sz="1800" b="0" i="0" u="none" dirty="0">
              <a:latin typeface=""/>
            </a:rPr>
            <a:t> of </a:t>
          </a:r>
          <a:r>
            <a:rPr lang="hu-HU" sz="1800" b="0" i="0" u="none" dirty="0" err="1">
              <a:latin typeface=""/>
            </a:rPr>
            <a:t>financial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affairs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to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minimize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tax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liabilities</a:t>
          </a:r>
          <a:endParaRPr lang="hu-HU" sz="1800" dirty="0">
            <a:latin typeface=""/>
          </a:endParaRPr>
        </a:p>
      </dgm:t>
    </dgm:pt>
    <dgm:pt modelId="{03527E5F-281F-D746-B357-368793B7CA8B}" type="parTrans" cxnId="{1401FAE9-9F32-C642-B127-2377099FF273}">
      <dgm:prSet/>
      <dgm:spPr/>
      <dgm:t>
        <a:bodyPr/>
        <a:lstStyle/>
        <a:p>
          <a:endParaRPr lang="hu-HU"/>
        </a:p>
      </dgm:t>
    </dgm:pt>
    <dgm:pt modelId="{B92F1AD8-E2CC-0D40-AF1A-7C5400822940}" type="sibTrans" cxnId="{1401FAE9-9F32-C642-B127-2377099FF273}">
      <dgm:prSet/>
      <dgm:spPr/>
      <dgm:t>
        <a:bodyPr/>
        <a:lstStyle/>
        <a:p>
          <a:endParaRPr lang="hu-HU"/>
        </a:p>
      </dgm:t>
    </dgm:pt>
    <dgm:pt modelId="{E9276550-3CA4-6641-89C8-AD8D59B38B88}">
      <dgm:prSet phldrT="[Szöveg]" custT="1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hu-HU" sz="1800" b="0" i="0" u="none" dirty="0" err="1">
              <a:latin typeface=""/>
            </a:rPr>
            <a:t>e.g</a:t>
          </a:r>
          <a:r>
            <a:rPr lang="hu-HU" sz="1800" b="0" i="0" u="none" dirty="0">
              <a:latin typeface=""/>
            </a:rPr>
            <a:t>. </a:t>
          </a:r>
          <a:r>
            <a:rPr lang="hu-HU" sz="1800" b="0" i="0" u="none" dirty="0" err="1">
              <a:latin typeface=""/>
            </a:rPr>
            <a:t>use</a:t>
          </a:r>
          <a:r>
            <a:rPr lang="hu-HU" sz="1800" b="0" i="0" u="none" dirty="0">
              <a:latin typeface=""/>
            </a:rPr>
            <a:t> of </a:t>
          </a:r>
          <a:r>
            <a:rPr lang="hu-HU" sz="1800" b="0" i="0" u="none" dirty="0" err="1">
              <a:latin typeface=""/>
            </a:rPr>
            <a:t>deductions</a:t>
          </a:r>
          <a:r>
            <a:rPr lang="hu-HU" sz="1800" b="0" i="0" u="none" dirty="0">
              <a:latin typeface=""/>
            </a:rPr>
            <a:t> and </a:t>
          </a:r>
          <a:r>
            <a:rPr lang="hu-HU" sz="1800" b="0" i="0" u="none" dirty="0" err="1">
              <a:latin typeface=""/>
            </a:rPr>
            <a:t>exemptions</a:t>
          </a:r>
          <a:endParaRPr lang="hu-HU" sz="1800" dirty="0">
            <a:latin typeface=""/>
          </a:endParaRPr>
        </a:p>
      </dgm:t>
    </dgm:pt>
    <dgm:pt modelId="{6EC1C55C-196F-7C4B-84B7-A8A81D9906FF}" type="parTrans" cxnId="{C0F5BFB7-E030-6C44-8344-DB228EA88DA5}">
      <dgm:prSet/>
      <dgm:spPr/>
      <dgm:t>
        <a:bodyPr/>
        <a:lstStyle/>
        <a:p>
          <a:endParaRPr lang="hu-HU"/>
        </a:p>
      </dgm:t>
    </dgm:pt>
    <dgm:pt modelId="{6A4E9D26-A489-9B4C-89AE-1C2EA7AA3B88}" type="sibTrans" cxnId="{C0F5BFB7-E030-6C44-8344-DB228EA88DA5}">
      <dgm:prSet/>
      <dgm:spPr/>
      <dgm:t>
        <a:bodyPr/>
        <a:lstStyle/>
        <a:p>
          <a:endParaRPr lang="hu-HU"/>
        </a:p>
      </dgm:t>
    </dgm:pt>
    <dgm:pt modelId="{02E2D35E-A864-BE47-A20D-E28529335A8D}">
      <dgm:prSet phldrT="[Szöveg]" custT="1"/>
      <dgm:spPr/>
      <dgm:t>
        <a:bodyPr/>
        <a:lstStyle/>
        <a:p>
          <a:pPr>
            <a:buNone/>
          </a:pPr>
          <a:r>
            <a:rPr lang="hu-HU" sz="2000" b="1" dirty="0" err="1">
              <a:latin typeface=""/>
            </a:rPr>
            <a:t>Tax</a:t>
          </a:r>
          <a:r>
            <a:rPr lang="hu-HU" sz="2000" b="1" dirty="0">
              <a:latin typeface=""/>
            </a:rPr>
            <a:t> </a:t>
          </a:r>
          <a:r>
            <a:rPr lang="hu-HU" sz="2000" b="1" dirty="0" err="1">
              <a:latin typeface=""/>
            </a:rPr>
            <a:t>avoidance</a:t>
          </a:r>
          <a:endParaRPr lang="hu-HU" sz="2000" b="1" dirty="0">
            <a:latin typeface=""/>
          </a:endParaRPr>
        </a:p>
      </dgm:t>
    </dgm:pt>
    <dgm:pt modelId="{68C42AAA-1772-F344-B926-7C818BA5DC79}" type="parTrans" cxnId="{33785207-75CB-594A-BC40-FD7D2875E638}">
      <dgm:prSet/>
      <dgm:spPr/>
      <dgm:t>
        <a:bodyPr/>
        <a:lstStyle/>
        <a:p>
          <a:endParaRPr lang="hu-HU"/>
        </a:p>
      </dgm:t>
    </dgm:pt>
    <dgm:pt modelId="{7E97FD71-D72E-CD41-B851-41FC88DEC31D}" type="sibTrans" cxnId="{33785207-75CB-594A-BC40-FD7D2875E638}">
      <dgm:prSet/>
      <dgm:spPr/>
      <dgm:t>
        <a:bodyPr/>
        <a:lstStyle/>
        <a:p>
          <a:endParaRPr lang="hu-HU"/>
        </a:p>
      </dgm:t>
    </dgm:pt>
    <dgm:pt modelId="{72AF2647-12A0-6C46-8243-3AEA2C3705BD}">
      <dgm:prSet phldrT="[Szöveg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hu-HU" sz="1800" b="0" i="0" u="none" dirty="0" err="1">
              <a:latin typeface=""/>
            </a:rPr>
            <a:t>minimization</a:t>
          </a:r>
          <a:r>
            <a:rPr lang="hu-HU" sz="1800" b="0" i="0" u="none" dirty="0">
              <a:latin typeface=""/>
            </a:rPr>
            <a:t> of </a:t>
          </a:r>
          <a:r>
            <a:rPr lang="hu-HU" sz="1800" b="0" i="0" u="none" dirty="0" err="1">
              <a:latin typeface=""/>
            </a:rPr>
            <a:t>taxes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by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exploiting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ambiguities</a:t>
          </a:r>
          <a:r>
            <a:rPr lang="hu-HU" sz="1800" b="0" i="0" u="none" dirty="0">
              <a:latin typeface=""/>
            </a:rPr>
            <a:t> and </a:t>
          </a:r>
          <a:r>
            <a:rPr lang="hu-HU" sz="1800" b="0" i="0" u="none" dirty="0" err="1">
              <a:latin typeface=""/>
            </a:rPr>
            <a:t>loopholes</a:t>
          </a:r>
          <a:endParaRPr lang="hu-HU" sz="1800" dirty="0">
            <a:latin typeface=""/>
          </a:endParaRPr>
        </a:p>
      </dgm:t>
    </dgm:pt>
    <dgm:pt modelId="{2DECB2CF-C944-A74C-8FE9-D5F47DF18CA8}" type="parTrans" cxnId="{0BFB4C51-B7C5-2149-9411-16E57938AC5D}">
      <dgm:prSet/>
      <dgm:spPr/>
      <dgm:t>
        <a:bodyPr/>
        <a:lstStyle/>
        <a:p>
          <a:endParaRPr lang="hu-HU"/>
        </a:p>
      </dgm:t>
    </dgm:pt>
    <dgm:pt modelId="{E1719B89-FFA7-B040-978B-ACF7883EBAF7}" type="sibTrans" cxnId="{0BFB4C51-B7C5-2149-9411-16E57938AC5D}">
      <dgm:prSet/>
      <dgm:spPr/>
      <dgm:t>
        <a:bodyPr/>
        <a:lstStyle/>
        <a:p>
          <a:endParaRPr lang="hu-HU"/>
        </a:p>
      </dgm:t>
    </dgm:pt>
    <dgm:pt modelId="{0C94E515-5B45-804B-8F8A-0CF33D8D297D}">
      <dgm:prSet phldrT="[Szöveg]" custT="1"/>
      <dgm:spPr/>
      <dgm:t>
        <a:bodyPr/>
        <a:lstStyle/>
        <a:p>
          <a:pPr>
            <a:buNone/>
          </a:pPr>
          <a:r>
            <a:rPr lang="hu-HU" sz="2000" b="1" dirty="0" err="1">
              <a:latin typeface=""/>
            </a:rPr>
            <a:t>Tax</a:t>
          </a:r>
          <a:r>
            <a:rPr lang="hu-HU" sz="2000" b="1" dirty="0">
              <a:latin typeface=""/>
            </a:rPr>
            <a:t> </a:t>
          </a:r>
          <a:r>
            <a:rPr lang="hu-HU" sz="2000" b="1" dirty="0" err="1">
              <a:latin typeface=""/>
            </a:rPr>
            <a:t>evasion</a:t>
          </a:r>
          <a:endParaRPr lang="hu-HU" sz="2000" b="1" dirty="0">
            <a:latin typeface=""/>
          </a:endParaRPr>
        </a:p>
      </dgm:t>
    </dgm:pt>
    <dgm:pt modelId="{240219D6-F0F0-FD47-89AE-163B2091DAFC}" type="parTrans" cxnId="{373083FE-41CD-B544-8BBB-4AE30F088D0D}">
      <dgm:prSet/>
      <dgm:spPr/>
      <dgm:t>
        <a:bodyPr/>
        <a:lstStyle/>
        <a:p>
          <a:endParaRPr lang="hu-HU"/>
        </a:p>
      </dgm:t>
    </dgm:pt>
    <dgm:pt modelId="{FEA77C8F-14DD-E240-B474-C14BF53D2C7D}" type="sibTrans" cxnId="{373083FE-41CD-B544-8BBB-4AE30F088D0D}">
      <dgm:prSet/>
      <dgm:spPr/>
      <dgm:t>
        <a:bodyPr/>
        <a:lstStyle/>
        <a:p>
          <a:endParaRPr lang="hu-HU"/>
        </a:p>
      </dgm:t>
    </dgm:pt>
    <dgm:pt modelId="{022F4D1E-C09A-8F47-8BE9-EA89525CD9DF}">
      <dgm:prSet phldrT="[Szöveg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hu-HU" sz="1800" b="0" i="0" u="none" dirty="0" err="1">
              <a:latin typeface=""/>
            </a:rPr>
            <a:t>llegal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act</a:t>
          </a:r>
          <a:r>
            <a:rPr lang="hu-HU" sz="1800" b="0" i="0" u="none" dirty="0">
              <a:latin typeface=""/>
            </a:rPr>
            <a:t> of </a:t>
          </a:r>
          <a:r>
            <a:rPr lang="hu-HU" sz="1800" b="0" i="0" u="none" dirty="0" err="1">
              <a:latin typeface=""/>
            </a:rPr>
            <a:t>deliberately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misrepresenting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or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concealing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information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to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reduce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tax</a:t>
          </a:r>
          <a:r>
            <a:rPr lang="hu-HU" sz="1800" b="0" i="0" u="none" dirty="0">
              <a:latin typeface=""/>
            </a:rPr>
            <a:t> </a:t>
          </a:r>
          <a:r>
            <a:rPr lang="hu-HU" sz="1800" b="0" i="0" u="none" dirty="0" err="1">
              <a:latin typeface=""/>
            </a:rPr>
            <a:t>liabilities</a:t>
          </a:r>
          <a:endParaRPr lang="hu-HU" sz="1800" dirty="0">
            <a:latin typeface=""/>
          </a:endParaRPr>
        </a:p>
      </dgm:t>
    </dgm:pt>
    <dgm:pt modelId="{759A9189-9878-534E-BB44-682842EB203E}" type="parTrans" cxnId="{E2343146-423A-6347-A634-A47D99A81E01}">
      <dgm:prSet/>
      <dgm:spPr/>
      <dgm:t>
        <a:bodyPr/>
        <a:lstStyle/>
        <a:p>
          <a:endParaRPr lang="hu-HU"/>
        </a:p>
      </dgm:t>
    </dgm:pt>
    <dgm:pt modelId="{4D604578-87B3-2747-95D2-4C2A95742730}" type="sibTrans" cxnId="{E2343146-423A-6347-A634-A47D99A81E01}">
      <dgm:prSet/>
      <dgm:spPr/>
      <dgm:t>
        <a:bodyPr/>
        <a:lstStyle/>
        <a:p>
          <a:endParaRPr lang="hu-HU"/>
        </a:p>
      </dgm:t>
    </dgm:pt>
    <dgm:pt modelId="{D5154209-CE8D-E54F-A1F1-3C7397ABB058}">
      <dgm:prSet phldrT="[Szöveg]" custT="1"/>
      <dgm:spPr/>
      <dgm:t>
        <a:bodyPr/>
        <a:lstStyle/>
        <a:p>
          <a:r>
            <a:rPr lang="hu-HU" sz="1800" dirty="0" err="1">
              <a:latin typeface=""/>
            </a:rPr>
            <a:t>e.g</a:t>
          </a:r>
          <a:r>
            <a:rPr lang="hu-HU" sz="1800" dirty="0">
              <a:latin typeface=""/>
            </a:rPr>
            <a:t>. </a:t>
          </a:r>
          <a:r>
            <a:rPr lang="hu-HU" sz="1800" dirty="0" err="1">
              <a:latin typeface=""/>
            </a:rPr>
            <a:t>claiming</a:t>
          </a:r>
          <a:r>
            <a:rPr lang="hu-HU" sz="1800" dirty="0">
              <a:latin typeface=""/>
            </a:rPr>
            <a:t> a </a:t>
          </a:r>
          <a:r>
            <a:rPr lang="hu-HU" sz="1800" dirty="0" err="1">
              <a:latin typeface=""/>
            </a:rPr>
            <a:t>fraudulent</a:t>
          </a:r>
          <a:r>
            <a:rPr lang="hu-HU" sz="1800" dirty="0">
              <a:latin typeface=""/>
            </a:rPr>
            <a:t> </a:t>
          </a:r>
          <a:r>
            <a:rPr lang="hu-HU" sz="1800" dirty="0" err="1">
              <a:latin typeface=""/>
            </a:rPr>
            <a:t>refund</a:t>
          </a:r>
          <a:r>
            <a:rPr lang="hu-HU" sz="1800" dirty="0">
              <a:latin typeface=""/>
            </a:rPr>
            <a:t> </a:t>
          </a:r>
          <a:r>
            <a:rPr lang="hu-HU" sz="1800" dirty="0" err="1">
              <a:latin typeface=""/>
            </a:rPr>
            <a:t>or</a:t>
          </a:r>
          <a:r>
            <a:rPr lang="hu-HU" sz="1800" dirty="0">
              <a:latin typeface=""/>
            </a:rPr>
            <a:t> benefit</a:t>
          </a:r>
        </a:p>
      </dgm:t>
    </dgm:pt>
    <dgm:pt modelId="{55CD4BB7-D373-A14C-8F2F-29B338D7C62E}" type="parTrans" cxnId="{1ECB3513-A455-A743-ACA1-DE9AF0755FCC}">
      <dgm:prSet/>
      <dgm:spPr/>
      <dgm:t>
        <a:bodyPr/>
        <a:lstStyle/>
        <a:p>
          <a:endParaRPr lang="hu-HU"/>
        </a:p>
      </dgm:t>
    </dgm:pt>
    <dgm:pt modelId="{15B4DEEB-035C-634B-B668-4C4FF296D5D6}" type="sibTrans" cxnId="{1ECB3513-A455-A743-ACA1-DE9AF0755FCC}">
      <dgm:prSet/>
      <dgm:spPr/>
      <dgm:t>
        <a:bodyPr/>
        <a:lstStyle/>
        <a:p>
          <a:endParaRPr lang="hu-HU"/>
        </a:p>
      </dgm:t>
    </dgm:pt>
    <dgm:pt modelId="{ADF1A279-1B9F-2B42-A246-1D7E25A26DE0}">
      <dgm:prSet phldrT="[Szöveg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hu-HU" sz="1800" dirty="0" err="1">
              <a:latin typeface=""/>
            </a:rPr>
            <a:t>e.g</a:t>
          </a:r>
          <a:r>
            <a:rPr lang="hu-HU" sz="1800" dirty="0">
              <a:latin typeface=""/>
            </a:rPr>
            <a:t>. </a:t>
          </a:r>
          <a:r>
            <a:rPr lang="hu-HU" sz="1800" dirty="0" err="1">
              <a:latin typeface=""/>
            </a:rPr>
            <a:t>complex</a:t>
          </a:r>
          <a:r>
            <a:rPr lang="hu-HU" sz="1800" dirty="0">
              <a:latin typeface=""/>
            </a:rPr>
            <a:t> offshore </a:t>
          </a:r>
          <a:r>
            <a:rPr lang="hu-HU" sz="1800" dirty="0" err="1">
              <a:latin typeface=""/>
            </a:rPr>
            <a:t>arrangements</a:t>
          </a:r>
          <a:endParaRPr lang="hu-HU" sz="1800" dirty="0">
            <a:latin typeface=""/>
          </a:endParaRPr>
        </a:p>
      </dgm:t>
    </dgm:pt>
    <dgm:pt modelId="{564982D4-E8EB-434D-8A2A-341C567BD39F}" type="parTrans" cxnId="{A487D5C4-C8AD-0C4E-B040-17FDAA45DA1F}">
      <dgm:prSet/>
      <dgm:spPr/>
      <dgm:t>
        <a:bodyPr/>
        <a:lstStyle/>
        <a:p>
          <a:endParaRPr lang="hu-HU"/>
        </a:p>
      </dgm:t>
    </dgm:pt>
    <dgm:pt modelId="{DF9030EA-5375-6A42-BBDF-7FED9A31754C}" type="sibTrans" cxnId="{A487D5C4-C8AD-0C4E-B040-17FDAA45DA1F}">
      <dgm:prSet/>
      <dgm:spPr/>
      <dgm:t>
        <a:bodyPr/>
        <a:lstStyle/>
        <a:p>
          <a:endParaRPr lang="hu-HU"/>
        </a:p>
      </dgm:t>
    </dgm:pt>
    <dgm:pt modelId="{7C24F0C0-E0AE-594B-AA2F-16FB0DBEAB76}" type="pres">
      <dgm:prSet presAssocID="{3104794F-B621-9043-8E07-1B0F1A5F6D7F}" presName="linear" presStyleCnt="0">
        <dgm:presLayoutVars>
          <dgm:dir/>
          <dgm:resizeHandles val="exact"/>
        </dgm:presLayoutVars>
      </dgm:prSet>
      <dgm:spPr/>
    </dgm:pt>
    <dgm:pt modelId="{168AAAED-10F9-4040-9C74-DF8FB9DDE31D}" type="pres">
      <dgm:prSet presAssocID="{24469304-AF35-0F46-BD9A-0D01AFDF7A92}" presName="comp" presStyleCnt="0"/>
      <dgm:spPr/>
    </dgm:pt>
    <dgm:pt modelId="{E6772719-23EC-3640-99CD-EE2F253F2021}" type="pres">
      <dgm:prSet presAssocID="{24469304-AF35-0F46-BD9A-0D01AFDF7A92}" presName="box" presStyleLbl="node1" presStyleIdx="0" presStyleCnt="3"/>
      <dgm:spPr/>
    </dgm:pt>
    <dgm:pt modelId="{63FD2B1B-FE65-4346-96A0-0C782459DF14}" type="pres">
      <dgm:prSet presAssocID="{24469304-AF35-0F46-BD9A-0D01AFDF7A92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5000" b="-15000"/>
          </a:stretch>
        </a:blipFill>
      </dgm:spPr>
      <dgm:extLst>
        <a:ext uri="{E40237B7-FDA0-4F09-8148-C483321AD2D9}">
          <dgm14:cNvPr xmlns:dgm14="http://schemas.microsoft.com/office/drawing/2010/diagram" id="0" name="" descr="Célközönség egyszínű kitöltéssel"/>
        </a:ext>
      </dgm:extLst>
    </dgm:pt>
    <dgm:pt modelId="{38B06266-04BF-3B46-9051-5782B2E177FD}" type="pres">
      <dgm:prSet presAssocID="{24469304-AF35-0F46-BD9A-0D01AFDF7A92}" presName="text" presStyleLbl="node1" presStyleIdx="0" presStyleCnt="3">
        <dgm:presLayoutVars>
          <dgm:bulletEnabled val="1"/>
        </dgm:presLayoutVars>
      </dgm:prSet>
      <dgm:spPr/>
    </dgm:pt>
    <dgm:pt modelId="{CAA35BE4-BCEC-1141-96D4-63621CE4671F}" type="pres">
      <dgm:prSet presAssocID="{46A44506-6573-B04A-BD0D-143271BC9DED}" presName="spacer" presStyleCnt="0"/>
      <dgm:spPr/>
    </dgm:pt>
    <dgm:pt modelId="{D9830750-27EA-5445-8868-A66B1639A0C5}" type="pres">
      <dgm:prSet presAssocID="{02E2D35E-A864-BE47-A20D-E28529335A8D}" presName="comp" presStyleCnt="0"/>
      <dgm:spPr/>
    </dgm:pt>
    <dgm:pt modelId="{90FC9438-55CE-244D-A1F1-38B18A8B536C}" type="pres">
      <dgm:prSet presAssocID="{02E2D35E-A864-BE47-A20D-E28529335A8D}" presName="box" presStyleLbl="node1" presStyleIdx="1" presStyleCnt="3"/>
      <dgm:spPr/>
    </dgm:pt>
    <dgm:pt modelId="{825BDFF0-676E-5847-B819-AF6465A190C8}" type="pres">
      <dgm:prSet presAssocID="{02E2D35E-A864-BE47-A20D-E28529335A8D}" presName="img" presStyleLbl="fgImgPlac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5000" b="-15000"/>
          </a:stretch>
        </a:blipFill>
      </dgm:spPr>
      <dgm:extLst>
        <a:ext uri="{E40237B7-FDA0-4F09-8148-C483321AD2D9}">
          <dgm14:cNvPr xmlns:dgm14="http://schemas.microsoft.com/office/drawing/2010/diagram" id="0" name="" descr="Bemutató sávdiagrammal egyszínű kitöltéssel"/>
        </a:ext>
      </dgm:extLst>
    </dgm:pt>
    <dgm:pt modelId="{E4A32D72-010A-F24D-998A-F87A611ECEFA}" type="pres">
      <dgm:prSet presAssocID="{02E2D35E-A864-BE47-A20D-E28529335A8D}" presName="text" presStyleLbl="node1" presStyleIdx="1" presStyleCnt="3">
        <dgm:presLayoutVars>
          <dgm:bulletEnabled val="1"/>
        </dgm:presLayoutVars>
      </dgm:prSet>
      <dgm:spPr/>
    </dgm:pt>
    <dgm:pt modelId="{AB4B8634-CB64-7A44-AEE4-118FBC24CF85}" type="pres">
      <dgm:prSet presAssocID="{7E97FD71-D72E-CD41-B851-41FC88DEC31D}" presName="spacer" presStyleCnt="0"/>
      <dgm:spPr/>
    </dgm:pt>
    <dgm:pt modelId="{FD8E7958-6770-AD4E-9F1C-7A4A20DDD664}" type="pres">
      <dgm:prSet presAssocID="{0C94E515-5B45-804B-8F8A-0CF33D8D297D}" presName="comp" presStyleCnt="0"/>
      <dgm:spPr/>
    </dgm:pt>
    <dgm:pt modelId="{6F185D48-B4A3-A646-A071-0D9F10935AEC}" type="pres">
      <dgm:prSet presAssocID="{0C94E515-5B45-804B-8F8A-0CF33D8D297D}" presName="box" presStyleLbl="node1" presStyleIdx="2" presStyleCnt="3"/>
      <dgm:spPr/>
    </dgm:pt>
    <dgm:pt modelId="{28CA55B1-F74E-2A4B-8BFC-55727073CF7D}" type="pres">
      <dgm:prSet presAssocID="{0C94E515-5B45-804B-8F8A-0CF33D8D297D}" presName="img" presStyleLbl="fgImgPlace1" presStyleIdx="2" presStyleCnt="3"/>
      <dgm:spPr>
        <a:blipFill dpi="0"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5000" b="-15000"/>
          </a:stretch>
        </a:blipFill>
        <a:ln>
          <a:solidFill>
            <a:schemeClr val="bg1"/>
          </a:solidFill>
        </a:ln>
        <a:effectLst/>
      </dgm:spPr>
    </dgm:pt>
    <dgm:pt modelId="{424E7F0A-9322-F741-886E-870044D570A5}" type="pres">
      <dgm:prSet presAssocID="{0C94E515-5B45-804B-8F8A-0CF33D8D297D}" presName="text" presStyleLbl="node1" presStyleIdx="2" presStyleCnt="3">
        <dgm:presLayoutVars>
          <dgm:bulletEnabled val="1"/>
        </dgm:presLayoutVars>
      </dgm:prSet>
      <dgm:spPr/>
    </dgm:pt>
  </dgm:ptLst>
  <dgm:cxnLst>
    <dgm:cxn modelId="{624AD200-63AD-BF48-908E-65116464B82A}" type="presOf" srcId="{72AF2647-12A0-6C46-8243-3AEA2C3705BD}" destId="{E4A32D72-010A-F24D-998A-F87A611ECEFA}" srcOrd="1" destOrd="1" presId="urn:microsoft.com/office/officeart/2005/8/layout/vList4"/>
    <dgm:cxn modelId="{33785207-75CB-594A-BC40-FD7D2875E638}" srcId="{3104794F-B621-9043-8E07-1B0F1A5F6D7F}" destId="{02E2D35E-A864-BE47-A20D-E28529335A8D}" srcOrd="1" destOrd="0" parTransId="{68C42AAA-1772-F344-B926-7C818BA5DC79}" sibTransId="{7E97FD71-D72E-CD41-B851-41FC88DEC31D}"/>
    <dgm:cxn modelId="{1FEB6309-B96B-5F45-A5D4-5C592C9B4221}" type="presOf" srcId="{166E7984-2390-1044-A285-F51C50DB9C68}" destId="{E6772719-23EC-3640-99CD-EE2F253F2021}" srcOrd="0" destOrd="1" presId="urn:microsoft.com/office/officeart/2005/8/layout/vList4"/>
    <dgm:cxn modelId="{1ECB3513-A455-A743-ACA1-DE9AF0755FCC}" srcId="{0C94E515-5B45-804B-8F8A-0CF33D8D297D}" destId="{D5154209-CE8D-E54F-A1F1-3C7397ABB058}" srcOrd="1" destOrd="0" parTransId="{55CD4BB7-D373-A14C-8F2F-29B338D7C62E}" sibTransId="{15B4DEEB-035C-634B-B668-4C4FF296D5D6}"/>
    <dgm:cxn modelId="{5785052A-365A-7445-81A1-FD0DF6DC8833}" type="presOf" srcId="{D5154209-CE8D-E54F-A1F1-3C7397ABB058}" destId="{424E7F0A-9322-F741-886E-870044D570A5}" srcOrd="1" destOrd="2" presId="urn:microsoft.com/office/officeart/2005/8/layout/vList4"/>
    <dgm:cxn modelId="{0FC9A642-FF93-E44C-ABF9-C0987F06BEF6}" type="presOf" srcId="{ADF1A279-1B9F-2B42-A246-1D7E25A26DE0}" destId="{90FC9438-55CE-244D-A1F1-38B18A8B536C}" srcOrd="0" destOrd="2" presId="urn:microsoft.com/office/officeart/2005/8/layout/vList4"/>
    <dgm:cxn modelId="{AF545045-5A47-A443-A2BD-D0EF8FB1CF20}" type="presOf" srcId="{ADF1A279-1B9F-2B42-A246-1D7E25A26DE0}" destId="{E4A32D72-010A-F24D-998A-F87A611ECEFA}" srcOrd="1" destOrd="2" presId="urn:microsoft.com/office/officeart/2005/8/layout/vList4"/>
    <dgm:cxn modelId="{E2343146-423A-6347-A634-A47D99A81E01}" srcId="{0C94E515-5B45-804B-8F8A-0CF33D8D297D}" destId="{022F4D1E-C09A-8F47-8BE9-EA89525CD9DF}" srcOrd="0" destOrd="0" parTransId="{759A9189-9878-534E-BB44-682842EB203E}" sibTransId="{4D604578-87B3-2747-95D2-4C2A95742730}"/>
    <dgm:cxn modelId="{A7631A4A-3C62-A14E-8AD5-468E0E6EA24A}" type="presOf" srcId="{E9276550-3CA4-6641-89C8-AD8D59B38B88}" destId="{38B06266-04BF-3B46-9051-5782B2E177FD}" srcOrd="1" destOrd="2" presId="urn:microsoft.com/office/officeart/2005/8/layout/vList4"/>
    <dgm:cxn modelId="{0BFB4C51-B7C5-2149-9411-16E57938AC5D}" srcId="{02E2D35E-A864-BE47-A20D-E28529335A8D}" destId="{72AF2647-12A0-6C46-8243-3AEA2C3705BD}" srcOrd="0" destOrd="0" parTransId="{2DECB2CF-C944-A74C-8FE9-D5F47DF18CA8}" sibTransId="{E1719B89-FFA7-B040-978B-ACF7883EBAF7}"/>
    <dgm:cxn modelId="{82692E53-0291-CD40-ACEF-CCEDD8E90B26}" type="presOf" srcId="{166E7984-2390-1044-A285-F51C50DB9C68}" destId="{38B06266-04BF-3B46-9051-5782B2E177FD}" srcOrd="1" destOrd="1" presId="urn:microsoft.com/office/officeart/2005/8/layout/vList4"/>
    <dgm:cxn modelId="{CE44416C-8B17-4A4D-9683-28D0E18EBAFA}" type="presOf" srcId="{022F4D1E-C09A-8F47-8BE9-EA89525CD9DF}" destId="{6F185D48-B4A3-A646-A071-0D9F10935AEC}" srcOrd="0" destOrd="1" presId="urn:microsoft.com/office/officeart/2005/8/layout/vList4"/>
    <dgm:cxn modelId="{2F11F179-B71B-DB41-AB1D-6E9512C3AC2E}" type="presOf" srcId="{3104794F-B621-9043-8E07-1B0F1A5F6D7F}" destId="{7C24F0C0-E0AE-594B-AA2F-16FB0DBEAB76}" srcOrd="0" destOrd="0" presId="urn:microsoft.com/office/officeart/2005/8/layout/vList4"/>
    <dgm:cxn modelId="{A19B9C82-0579-CD48-8FE3-B7F0973904B5}" type="presOf" srcId="{0C94E515-5B45-804B-8F8A-0CF33D8D297D}" destId="{6F185D48-B4A3-A646-A071-0D9F10935AEC}" srcOrd="0" destOrd="0" presId="urn:microsoft.com/office/officeart/2005/8/layout/vList4"/>
    <dgm:cxn modelId="{E7AF1A84-DEC0-7044-B2E4-3950E5BD9590}" type="presOf" srcId="{24469304-AF35-0F46-BD9A-0D01AFDF7A92}" destId="{38B06266-04BF-3B46-9051-5782B2E177FD}" srcOrd="1" destOrd="0" presId="urn:microsoft.com/office/officeart/2005/8/layout/vList4"/>
    <dgm:cxn modelId="{8D81868A-AA4D-044B-BABF-B7D70D2CE875}" type="presOf" srcId="{E9276550-3CA4-6641-89C8-AD8D59B38B88}" destId="{E6772719-23EC-3640-99CD-EE2F253F2021}" srcOrd="0" destOrd="2" presId="urn:microsoft.com/office/officeart/2005/8/layout/vList4"/>
    <dgm:cxn modelId="{CFF5BF96-1998-354B-8FE3-0081510667A5}" type="presOf" srcId="{0C94E515-5B45-804B-8F8A-0CF33D8D297D}" destId="{424E7F0A-9322-F741-886E-870044D570A5}" srcOrd="1" destOrd="0" presId="urn:microsoft.com/office/officeart/2005/8/layout/vList4"/>
    <dgm:cxn modelId="{58735BA9-2C4D-8C41-BD27-8A73B38CA1F3}" type="presOf" srcId="{022F4D1E-C09A-8F47-8BE9-EA89525CD9DF}" destId="{424E7F0A-9322-F741-886E-870044D570A5}" srcOrd="1" destOrd="1" presId="urn:microsoft.com/office/officeart/2005/8/layout/vList4"/>
    <dgm:cxn modelId="{0C14DCA9-6D58-DB42-8788-25CB77CBE8FE}" type="presOf" srcId="{72AF2647-12A0-6C46-8243-3AEA2C3705BD}" destId="{90FC9438-55CE-244D-A1F1-38B18A8B536C}" srcOrd="0" destOrd="1" presId="urn:microsoft.com/office/officeart/2005/8/layout/vList4"/>
    <dgm:cxn modelId="{5FB600B2-2B62-E043-AFE9-0CDD62047521}" type="presOf" srcId="{D5154209-CE8D-E54F-A1F1-3C7397ABB058}" destId="{6F185D48-B4A3-A646-A071-0D9F10935AEC}" srcOrd="0" destOrd="2" presId="urn:microsoft.com/office/officeart/2005/8/layout/vList4"/>
    <dgm:cxn modelId="{403A41B5-D569-7F48-9331-F6A7E3467314}" type="presOf" srcId="{02E2D35E-A864-BE47-A20D-E28529335A8D}" destId="{E4A32D72-010A-F24D-998A-F87A611ECEFA}" srcOrd="1" destOrd="0" presId="urn:microsoft.com/office/officeart/2005/8/layout/vList4"/>
    <dgm:cxn modelId="{78F1F2B6-5701-094B-89EA-6361D444DFB7}" srcId="{3104794F-B621-9043-8E07-1B0F1A5F6D7F}" destId="{24469304-AF35-0F46-BD9A-0D01AFDF7A92}" srcOrd="0" destOrd="0" parTransId="{1B83CA30-AED3-0242-9053-192577BA2DCB}" sibTransId="{46A44506-6573-B04A-BD0D-143271BC9DED}"/>
    <dgm:cxn modelId="{C0F5BFB7-E030-6C44-8344-DB228EA88DA5}" srcId="{24469304-AF35-0F46-BD9A-0D01AFDF7A92}" destId="{E9276550-3CA4-6641-89C8-AD8D59B38B88}" srcOrd="1" destOrd="0" parTransId="{6EC1C55C-196F-7C4B-84B7-A8A81D9906FF}" sibTransId="{6A4E9D26-A489-9B4C-89AE-1C2EA7AA3B88}"/>
    <dgm:cxn modelId="{A487D5C4-C8AD-0C4E-B040-17FDAA45DA1F}" srcId="{02E2D35E-A864-BE47-A20D-E28529335A8D}" destId="{ADF1A279-1B9F-2B42-A246-1D7E25A26DE0}" srcOrd="1" destOrd="0" parTransId="{564982D4-E8EB-434D-8A2A-341C567BD39F}" sibTransId="{DF9030EA-5375-6A42-BBDF-7FED9A31754C}"/>
    <dgm:cxn modelId="{D4525ED7-5C1C-C34A-9C41-1608891F60D8}" type="presOf" srcId="{02E2D35E-A864-BE47-A20D-E28529335A8D}" destId="{90FC9438-55CE-244D-A1F1-38B18A8B536C}" srcOrd="0" destOrd="0" presId="urn:microsoft.com/office/officeart/2005/8/layout/vList4"/>
    <dgm:cxn modelId="{946579E8-3605-3240-B194-543C32174073}" type="presOf" srcId="{24469304-AF35-0F46-BD9A-0D01AFDF7A92}" destId="{E6772719-23EC-3640-99CD-EE2F253F2021}" srcOrd="0" destOrd="0" presId="urn:microsoft.com/office/officeart/2005/8/layout/vList4"/>
    <dgm:cxn modelId="{1401FAE9-9F32-C642-B127-2377099FF273}" srcId="{24469304-AF35-0F46-BD9A-0D01AFDF7A92}" destId="{166E7984-2390-1044-A285-F51C50DB9C68}" srcOrd="0" destOrd="0" parTransId="{03527E5F-281F-D746-B357-368793B7CA8B}" sibTransId="{B92F1AD8-E2CC-0D40-AF1A-7C5400822940}"/>
    <dgm:cxn modelId="{373083FE-41CD-B544-8BBB-4AE30F088D0D}" srcId="{3104794F-B621-9043-8E07-1B0F1A5F6D7F}" destId="{0C94E515-5B45-804B-8F8A-0CF33D8D297D}" srcOrd="2" destOrd="0" parTransId="{240219D6-F0F0-FD47-89AE-163B2091DAFC}" sibTransId="{FEA77C8F-14DD-E240-B474-C14BF53D2C7D}"/>
    <dgm:cxn modelId="{2B211825-34CF-B248-8B4C-4B8252B810B8}" type="presParOf" srcId="{7C24F0C0-E0AE-594B-AA2F-16FB0DBEAB76}" destId="{168AAAED-10F9-4040-9C74-DF8FB9DDE31D}" srcOrd="0" destOrd="0" presId="urn:microsoft.com/office/officeart/2005/8/layout/vList4"/>
    <dgm:cxn modelId="{2EF8B752-4282-744C-AB26-33AAA16EDC53}" type="presParOf" srcId="{168AAAED-10F9-4040-9C74-DF8FB9DDE31D}" destId="{E6772719-23EC-3640-99CD-EE2F253F2021}" srcOrd="0" destOrd="0" presId="urn:microsoft.com/office/officeart/2005/8/layout/vList4"/>
    <dgm:cxn modelId="{C58935E8-B786-AB45-B6D7-46496F87C540}" type="presParOf" srcId="{168AAAED-10F9-4040-9C74-DF8FB9DDE31D}" destId="{63FD2B1B-FE65-4346-96A0-0C782459DF14}" srcOrd="1" destOrd="0" presId="urn:microsoft.com/office/officeart/2005/8/layout/vList4"/>
    <dgm:cxn modelId="{3D7ABE39-F814-1847-AB9E-8932005C9989}" type="presParOf" srcId="{168AAAED-10F9-4040-9C74-DF8FB9DDE31D}" destId="{38B06266-04BF-3B46-9051-5782B2E177FD}" srcOrd="2" destOrd="0" presId="urn:microsoft.com/office/officeart/2005/8/layout/vList4"/>
    <dgm:cxn modelId="{AB3BC03C-A034-FB4B-831D-87B7C1DDFE4C}" type="presParOf" srcId="{7C24F0C0-E0AE-594B-AA2F-16FB0DBEAB76}" destId="{CAA35BE4-BCEC-1141-96D4-63621CE4671F}" srcOrd="1" destOrd="0" presId="urn:microsoft.com/office/officeart/2005/8/layout/vList4"/>
    <dgm:cxn modelId="{690DBC04-6C26-A549-9023-3AED863FE291}" type="presParOf" srcId="{7C24F0C0-E0AE-594B-AA2F-16FB0DBEAB76}" destId="{D9830750-27EA-5445-8868-A66B1639A0C5}" srcOrd="2" destOrd="0" presId="urn:microsoft.com/office/officeart/2005/8/layout/vList4"/>
    <dgm:cxn modelId="{6D92F7DD-E4B9-634C-9387-F87546253DD3}" type="presParOf" srcId="{D9830750-27EA-5445-8868-A66B1639A0C5}" destId="{90FC9438-55CE-244D-A1F1-38B18A8B536C}" srcOrd="0" destOrd="0" presId="urn:microsoft.com/office/officeart/2005/8/layout/vList4"/>
    <dgm:cxn modelId="{8173BEC7-659E-C140-A7EA-952874701EA6}" type="presParOf" srcId="{D9830750-27EA-5445-8868-A66B1639A0C5}" destId="{825BDFF0-676E-5847-B819-AF6465A190C8}" srcOrd="1" destOrd="0" presId="urn:microsoft.com/office/officeart/2005/8/layout/vList4"/>
    <dgm:cxn modelId="{0F9D514E-1675-7642-A3C3-68403A33665F}" type="presParOf" srcId="{D9830750-27EA-5445-8868-A66B1639A0C5}" destId="{E4A32D72-010A-F24D-998A-F87A611ECEFA}" srcOrd="2" destOrd="0" presId="urn:microsoft.com/office/officeart/2005/8/layout/vList4"/>
    <dgm:cxn modelId="{85B88B1C-0D2F-A049-ABD3-D0B52F2C168A}" type="presParOf" srcId="{7C24F0C0-E0AE-594B-AA2F-16FB0DBEAB76}" destId="{AB4B8634-CB64-7A44-AEE4-118FBC24CF85}" srcOrd="3" destOrd="0" presId="urn:microsoft.com/office/officeart/2005/8/layout/vList4"/>
    <dgm:cxn modelId="{6E1A95F9-06B9-044D-90D5-A52E409AEDB4}" type="presParOf" srcId="{7C24F0C0-E0AE-594B-AA2F-16FB0DBEAB76}" destId="{FD8E7958-6770-AD4E-9F1C-7A4A20DDD664}" srcOrd="4" destOrd="0" presId="urn:microsoft.com/office/officeart/2005/8/layout/vList4"/>
    <dgm:cxn modelId="{FF6A281A-E079-7140-B57B-C005E5D5BDC4}" type="presParOf" srcId="{FD8E7958-6770-AD4E-9F1C-7A4A20DDD664}" destId="{6F185D48-B4A3-A646-A071-0D9F10935AEC}" srcOrd="0" destOrd="0" presId="urn:microsoft.com/office/officeart/2005/8/layout/vList4"/>
    <dgm:cxn modelId="{B25D9ECF-C422-234E-AB85-5D3FEB7620AA}" type="presParOf" srcId="{FD8E7958-6770-AD4E-9F1C-7A4A20DDD664}" destId="{28CA55B1-F74E-2A4B-8BFC-55727073CF7D}" srcOrd="1" destOrd="0" presId="urn:microsoft.com/office/officeart/2005/8/layout/vList4"/>
    <dgm:cxn modelId="{C50A80B3-08B6-BB4D-94D8-D8CBA0C435FD}" type="presParOf" srcId="{FD8E7958-6770-AD4E-9F1C-7A4A20DDD664}" destId="{424E7F0A-9322-F741-886E-870044D570A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10155E-D576-0F48-A937-99F198E7240C}" type="doc">
      <dgm:prSet loTypeId="urn:microsoft.com/office/officeart/2005/8/layout/vList3" loCatId="" qsTypeId="urn:microsoft.com/office/officeart/2005/8/quickstyle/simple1" qsCatId="simple" csTypeId="urn:microsoft.com/office/officeart/2005/8/colors/accent1_3" csCatId="accent1" phldr="1"/>
      <dgm:spPr/>
    </dgm:pt>
    <dgm:pt modelId="{FEEEB45F-AA5D-9B48-987F-A3690156E948}">
      <dgm:prSet phldrT="[Szöveg]"/>
      <dgm:spPr/>
      <dgm:t>
        <a:bodyPr/>
        <a:lstStyle/>
        <a:p>
          <a:r>
            <a:rPr lang="hu-HU" dirty="0" err="1">
              <a:latin typeface=""/>
            </a:rPr>
            <a:t>Enviromental</a:t>
          </a:r>
          <a:r>
            <a:rPr lang="hu-HU" dirty="0">
              <a:latin typeface=""/>
            </a:rPr>
            <a:t> - </a:t>
          </a:r>
          <a:r>
            <a:rPr lang="hu-HU" b="0" i="0" u="none" dirty="0" err="1">
              <a:latin typeface=""/>
            </a:rPr>
            <a:t>limits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resources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for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sustainability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initiatives</a:t>
          </a:r>
          <a:endParaRPr lang="hu-HU" dirty="0">
            <a:latin typeface=""/>
          </a:endParaRPr>
        </a:p>
      </dgm:t>
    </dgm:pt>
    <dgm:pt modelId="{9833DA30-A32E-2244-AFD4-0FB6205E45DA}" type="parTrans" cxnId="{EFCC20F2-4909-5C41-862C-9CD5A9B5ADF9}">
      <dgm:prSet/>
      <dgm:spPr/>
      <dgm:t>
        <a:bodyPr/>
        <a:lstStyle/>
        <a:p>
          <a:endParaRPr lang="hu-HU"/>
        </a:p>
      </dgm:t>
    </dgm:pt>
    <dgm:pt modelId="{A8939632-92E1-5A4A-A501-D9A032626AAA}" type="sibTrans" cxnId="{EFCC20F2-4909-5C41-862C-9CD5A9B5ADF9}">
      <dgm:prSet/>
      <dgm:spPr/>
      <dgm:t>
        <a:bodyPr/>
        <a:lstStyle/>
        <a:p>
          <a:endParaRPr lang="hu-HU"/>
        </a:p>
      </dgm:t>
    </dgm:pt>
    <dgm:pt modelId="{52AED09D-8B47-E746-9C8D-F8B5E882C7C9}">
      <dgm:prSet phldrT="[Szöveg]"/>
      <dgm:spPr/>
      <dgm:t>
        <a:bodyPr/>
        <a:lstStyle/>
        <a:p>
          <a:r>
            <a:rPr lang="hu-HU" dirty="0" err="1">
              <a:latin typeface=""/>
            </a:rPr>
            <a:t>Social</a:t>
          </a:r>
          <a:r>
            <a:rPr lang="hu-HU" dirty="0">
              <a:latin typeface=""/>
            </a:rPr>
            <a:t> - </a:t>
          </a:r>
          <a:r>
            <a:rPr lang="hu-HU" b="0" i="0" u="none" dirty="0" err="1">
              <a:latin typeface=""/>
            </a:rPr>
            <a:t>reduces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funding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for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essential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public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services</a:t>
          </a:r>
          <a:r>
            <a:rPr lang="hu-HU" dirty="0">
              <a:latin typeface=""/>
            </a:rPr>
            <a:t> </a:t>
          </a:r>
        </a:p>
      </dgm:t>
    </dgm:pt>
    <dgm:pt modelId="{438A70BA-D733-3D47-A290-3CF7B56126BA}" type="parTrans" cxnId="{EFEF28DD-70AC-A64E-A50E-7024F44875E6}">
      <dgm:prSet/>
      <dgm:spPr/>
      <dgm:t>
        <a:bodyPr/>
        <a:lstStyle/>
        <a:p>
          <a:endParaRPr lang="hu-HU"/>
        </a:p>
      </dgm:t>
    </dgm:pt>
    <dgm:pt modelId="{022DE6C7-812E-6940-A3CD-CECFE8347806}" type="sibTrans" cxnId="{EFEF28DD-70AC-A64E-A50E-7024F44875E6}">
      <dgm:prSet/>
      <dgm:spPr/>
      <dgm:t>
        <a:bodyPr/>
        <a:lstStyle/>
        <a:p>
          <a:endParaRPr lang="hu-HU"/>
        </a:p>
      </dgm:t>
    </dgm:pt>
    <dgm:pt modelId="{831AB0BD-6E5A-9146-B17F-327DFA2287CF}">
      <dgm:prSet phldrT="[Szöveg]"/>
      <dgm:spPr/>
      <dgm:t>
        <a:bodyPr/>
        <a:lstStyle/>
        <a:p>
          <a:r>
            <a:rPr lang="hu-HU" dirty="0" err="1">
              <a:latin typeface=""/>
            </a:rPr>
            <a:t>Governance</a:t>
          </a:r>
          <a:r>
            <a:rPr lang="hu-HU" dirty="0">
              <a:latin typeface=""/>
            </a:rPr>
            <a:t> - </a:t>
          </a:r>
          <a:r>
            <a:rPr lang="hu-HU" b="0" i="0" u="none" dirty="0" err="1">
              <a:latin typeface=""/>
            </a:rPr>
            <a:t>reduces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transparency</a:t>
          </a:r>
          <a:r>
            <a:rPr lang="hu-HU" b="0" i="0" u="none" dirty="0">
              <a:latin typeface=""/>
            </a:rPr>
            <a:t>, </a:t>
          </a:r>
          <a:r>
            <a:rPr lang="hu-HU" b="0" i="0" u="none" dirty="0" err="1">
              <a:latin typeface=""/>
            </a:rPr>
            <a:t>weakens</a:t>
          </a:r>
          <a:r>
            <a:rPr lang="hu-HU" b="0" i="0" u="none" dirty="0">
              <a:latin typeface=""/>
            </a:rPr>
            <a:t> trust, and </a:t>
          </a:r>
          <a:r>
            <a:rPr lang="hu-HU" b="0" i="0" u="none" dirty="0" err="1">
              <a:latin typeface=""/>
            </a:rPr>
            <a:t>compromises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ethical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corporate</a:t>
          </a:r>
          <a:r>
            <a:rPr lang="hu-HU" b="0" i="0" u="none" dirty="0">
              <a:latin typeface=""/>
            </a:rPr>
            <a:t> </a:t>
          </a:r>
          <a:r>
            <a:rPr lang="hu-HU" b="0" i="0" u="none" dirty="0" err="1">
              <a:latin typeface=""/>
            </a:rPr>
            <a:t>conduct</a:t>
          </a:r>
          <a:r>
            <a:rPr lang="hu-HU" dirty="0">
              <a:latin typeface=""/>
            </a:rPr>
            <a:t> </a:t>
          </a:r>
        </a:p>
      </dgm:t>
    </dgm:pt>
    <dgm:pt modelId="{4AC56B8A-E3C4-4042-8EDF-FF967A706AE7}" type="parTrans" cxnId="{4E3C17EC-F00D-AB42-914D-89553CCD2BD5}">
      <dgm:prSet/>
      <dgm:spPr/>
      <dgm:t>
        <a:bodyPr/>
        <a:lstStyle/>
        <a:p>
          <a:endParaRPr lang="hu-HU"/>
        </a:p>
      </dgm:t>
    </dgm:pt>
    <dgm:pt modelId="{DC38B522-E0FA-D542-8861-2403EC9773EF}" type="sibTrans" cxnId="{4E3C17EC-F00D-AB42-914D-89553CCD2BD5}">
      <dgm:prSet/>
      <dgm:spPr/>
      <dgm:t>
        <a:bodyPr/>
        <a:lstStyle/>
        <a:p>
          <a:endParaRPr lang="hu-HU"/>
        </a:p>
      </dgm:t>
    </dgm:pt>
    <dgm:pt modelId="{1D25D1D8-1465-8D46-A8AC-00DA52924A0B}" type="pres">
      <dgm:prSet presAssocID="{6010155E-D576-0F48-A937-99F198E7240C}" presName="linearFlow" presStyleCnt="0">
        <dgm:presLayoutVars>
          <dgm:dir/>
          <dgm:resizeHandles val="exact"/>
        </dgm:presLayoutVars>
      </dgm:prSet>
      <dgm:spPr/>
    </dgm:pt>
    <dgm:pt modelId="{162C41BA-6028-9340-BB7B-3A4F8486B1E6}" type="pres">
      <dgm:prSet presAssocID="{FEEEB45F-AA5D-9B48-987F-A3690156E948}" presName="composite" presStyleCnt="0"/>
      <dgm:spPr/>
    </dgm:pt>
    <dgm:pt modelId="{6B9A274D-0BE8-8745-BF37-D6271F9971CF}" type="pres">
      <dgm:prSet presAssocID="{FEEEB45F-AA5D-9B48-987F-A3690156E948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solidFill>
            <a:srgbClr val="012863"/>
          </a:solidFill>
        </a:ln>
      </dgm:spPr>
      <dgm:extLst>
        <a:ext uri="{E40237B7-FDA0-4F09-8148-C483321AD2D9}">
          <dgm14:cNvPr xmlns:dgm14="http://schemas.microsoft.com/office/drawing/2010/diagram" id="0" name="" descr="Nyitott kéz növénnyel egyszínű kitöltéssel"/>
        </a:ext>
      </dgm:extLst>
    </dgm:pt>
    <dgm:pt modelId="{565E0502-77F0-D245-AFF0-D3B5C9B5BC06}" type="pres">
      <dgm:prSet presAssocID="{FEEEB45F-AA5D-9B48-987F-A3690156E948}" presName="txShp" presStyleLbl="node1" presStyleIdx="0" presStyleCnt="3">
        <dgm:presLayoutVars>
          <dgm:bulletEnabled val="1"/>
        </dgm:presLayoutVars>
      </dgm:prSet>
      <dgm:spPr/>
    </dgm:pt>
    <dgm:pt modelId="{ADDD3C73-92AE-7440-958A-6B2D679E065D}" type="pres">
      <dgm:prSet presAssocID="{A8939632-92E1-5A4A-A501-D9A032626AAA}" presName="spacing" presStyleCnt="0"/>
      <dgm:spPr/>
    </dgm:pt>
    <dgm:pt modelId="{EB393D95-B6B4-254E-853D-DE1E32A4FF2E}" type="pres">
      <dgm:prSet presAssocID="{52AED09D-8B47-E746-9C8D-F8B5E882C7C9}" presName="composite" presStyleCnt="0"/>
      <dgm:spPr/>
    </dgm:pt>
    <dgm:pt modelId="{452DE894-B364-FD4D-9ED8-BF62FCC4A696}" type="pres">
      <dgm:prSet presAssocID="{52AED09D-8B47-E746-9C8D-F8B5E882C7C9}" presName="imgShp" presStyleLbl="fgImgPlac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solidFill>
            <a:srgbClr val="012863"/>
          </a:solidFill>
        </a:ln>
      </dgm:spPr>
      <dgm:extLst>
        <a:ext uri="{E40237B7-FDA0-4F09-8148-C483321AD2D9}">
          <dgm14:cNvPr xmlns:dgm14="http://schemas.microsoft.com/office/drawing/2010/diagram" id="0" name="" descr="Csoport egyszínű kitöltéssel"/>
        </a:ext>
      </dgm:extLst>
    </dgm:pt>
    <dgm:pt modelId="{90EF82D9-9E75-8B4F-94C8-F2CF4678141A}" type="pres">
      <dgm:prSet presAssocID="{52AED09D-8B47-E746-9C8D-F8B5E882C7C9}" presName="txShp" presStyleLbl="node1" presStyleIdx="1" presStyleCnt="3">
        <dgm:presLayoutVars>
          <dgm:bulletEnabled val="1"/>
        </dgm:presLayoutVars>
      </dgm:prSet>
      <dgm:spPr/>
    </dgm:pt>
    <dgm:pt modelId="{75BBF60C-B820-094C-B289-25B5CE073250}" type="pres">
      <dgm:prSet presAssocID="{022DE6C7-812E-6940-A3CD-CECFE8347806}" presName="spacing" presStyleCnt="0"/>
      <dgm:spPr/>
    </dgm:pt>
    <dgm:pt modelId="{09BD909E-9D69-B24B-811E-5FFAA49C28ED}" type="pres">
      <dgm:prSet presAssocID="{831AB0BD-6E5A-9146-B17F-327DFA2287CF}" presName="composite" presStyleCnt="0"/>
      <dgm:spPr/>
    </dgm:pt>
    <dgm:pt modelId="{D28FDEE3-6C79-354E-98BB-8A83AEEECBBB}" type="pres">
      <dgm:prSet presAssocID="{831AB0BD-6E5A-9146-B17F-327DFA2287CF}" presName="imgShp" presStyleLbl="fgImgPlac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rgbClr val="012863"/>
          </a:solidFill>
        </a:ln>
      </dgm:spPr>
      <dgm:extLst>
        <a:ext uri="{E40237B7-FDA0-4F09-8148-C483321AD2D9}">
          <dgm14:cNvPr xmlns:dgm14="http://schemas.microsoft.com/office/drawing/2010/diagram" id="0" name="" descr="Bank egyszínű kitöltéssel"/>
        </a:ext>
      </dgm:extLst>
    </dgm:pt>
    <dgm:pt modelId="{8A462658-61F4-014E-9BF0-C8D8155BD2CA}" type="pres">
      <dgm:prSet presAssocID="{831AB0BD-6E5A-9146-B17F-327DFA2287CF}" presName="txShp" presStyleLbl="node1" presStyleIdx="2" presStyleCnt="3">
        <dgm:presLayoutVars>
          <dgm:bulletEnabled val="1"/>
        </dgm:presLayoutVars>
      </dgm:prSet>
      <dgm:spPr/>
    </dgm:pt>
  </dgm:ptLst>
  <dgm:cxnLst>
    <dgm:cxn modelId="{8E5CB864-D5B5-9149-814B-DBF5055F106A}" type="presOf" srcId="{831AB0BD-6E5A-9146-B17F-327DFA2287CF}" destId="{8A462658-61F4-014E-9BF0-C8D8155BD2CA}" srcOrd="0" destOrd="0" presId="urn:microsoft.com/office/officeart/2005/8/layout/vList3"/>
    <dgm:cxn modelId="{1ACC9BAE-148B-6040-B3F0-C6DC7DE0300C}" type="presOf" srcId="{FEEEB45F-AA5D-9B48-987F-A3690156E948}" destId="{565E0502-77F0-D245-AFF0-D3B5C9B5BC06}" srcOrd="0" destOrd="0" presId="urn:microsoft.com/office/officeart/2005/8/layout/vList3"/>
    <dgm:cxn modelId="{EFEF28DD-70AC-A64E-A50E-7024F44875E6}" srcId="{6010155E-D576-0F48-A937-99F198E7240C}" destId="{52AED09D-8B47-E746-9C8D-F8B5E882C7C9}" srcOrd="1" destOrd="0" parTransId="{438A70BA-D733-3D47-A290-3CF7B56126BA}" sibTransId="{022DE6C7-812E-6940-A3CD-CECFE8347806}"/>
    <dgm:cxn modelId="{4E3C17EC-F00D-AB42-914D-89553CCD2BD5}" srcId="{6010155E-D576-0F48-A937-99F198E7240C}" destId="{831AB0BD-6E5A-9146-B17F-327DFA2287CF}" srcOrd="2" destOrd="0" parTransId="{4AC56B8A-E3C4-4042-8EDF-FF967A706AE7}" sibTransId="{DC38B522-E0FA-D542-8861-2403EC9773EF}"/>
    <dgm:cxn modelId="{8B01B1F0-2C49-BB4E-BF5A-E8BDCF7AFB18}" type="presOf" srcId="{6010155E-D576-0F48-A937-99F198E7240C}" destId="{1D25D1D8-1465-8D46-A8AC-00DA52924A0B}" srcOrd="0" destOrd="0" presId="urn:microsoft.com/office/officeart/2005/8/layout/vList3"/>
    <dgm:cxn modelId="{EFCC20F2-4909-5C41-862C-9CD5A9B5ADF9}" srcId="{6010155E-D576-0F48-A937-99F198E7240C}" destId="{FEEEB45F-AA5D-9B48-987F-A3690156E948}" srcOrd="0" destOrd="0" parTransId="{9833DA30-A32E-2244-AFD4-0FB6205E45DA}" sibTransId="{A8939632-92E1-5A4A-A501-D9A032626AAA}"/>
    <dgm:cxn modelId="{E914FBF2-81EA-BE4A-AEE0-5F8B35450232}" type="presOf" srcId="{52AED09D-8B47-E746-9C8D-F8B5E882C7C9}" destId="{90EF82D9-9E75-8B4F-94C8-F2CF4678141A}" srcOrd="0" destOrd="0" presId="urn:microsoft.com/office/officeart/2005/8/layout/vList3"/>
    <dgm:cxn modelId="{2F8025BB-9AE8-6143-BFEB-AEC141F33A43}" type="presParOf" srcId="{1D25D1D8-1465-8D46-A8AC-00DA52924A0B}" destId="{162C41BA-6028-9340-BB7B-3A4F8486B1E6}" srcOrd="0" destOrd="0" presId="urn:microsoft.com/office/officeart/2005/8/layout/vList3"/>
    <dgm:cxn modelId="{5B10B1E2-3E29-EF4C-827B-EDF0E28D1254}" type="presParOf" srcId="{162C41BA-6028-9340-BB7B-3A4F8486B1E6}" destId="{6B9A274D-0BE8-8745-BF37-D6271F9971CF}" srcOrd="0" destOrd="0" presId="urn:microsoft.com/office/officeart/2005/8/layout/vList3"/>
    <dgm:cxn modelId="{2F7F830B-5587-0249-BB2E-DC707A7713ED}" type="presParOf" srcId="{162C41BA-6028-9340-BB7B-3A4F8486B1E6}" destId="{565E0502-77F0-D245-AFF0-D3B5C9B5BC06}" srcOrd="1" destOrd="0" presId="urn:microsoft.com/office/officeart/2005/8/layout/vList3"/>
    <dgm:cxn modelId="{80D55CCC-6304-F345-BC78-FC45D78FD445}" type="presParOf" srcId="{1D25D1D8-1465-8D46-A8AC-00DA52924A0B}" destId="{ADDD3C73-92AE-7440-958A-6B2D679E065D}" srcOrd="1" destOrd="0" presId="urn:microsoft.com/office/officeart/2005/8/layout/vList3"/>
    <dgm:cxn modelId="{ABFF5713-C964-0A49-ABDD-37265EF46CE3}" type="presParOf" srcId="{1D25D1D8-1465-8D46-A8AC-00DA52924A0B}" destId="{EB393D95-B6B4-254E-853D-DE1E32A4FF2E}" srcOrd="2" destOrd="0" presId="urn:microsoft.com/office/officeart/2005/8/layout/vList3"/>
    <dgm:cxn modelId="{77161B24-4850-4440-BB21-A63904D8AA35}" type="presParOf" srcId="{EB393D95-B6B4-254E-853D-DE1E32A4FF2E}" destId="{452DE894-B364-FD4D-9ED8-BF62FCC4A696}" srcOrd="0" destOrd="0" presId="urn:microsoft.com/office/officeart/2005/8/layout/vList3"/>
    <dgm:cxn modelId="{93515B02-54A4-CF44-9CC4-A8A60FEDBAA7}" type="presParOf" srcId="{EB393D95-B6B4-254E-853D-DE1E32A4FF2E}" destId="{90EF82D9-9E75-8B4F-94C8-F2CF4678141A}" srcOrd="1" destOrd="0" presId="urn:microsoft.com/office/officeart/2005/8/layout/vList3"/>
    <dgm:cxn modelId="{5B388DD6-7866-A641-A6B6-8948EDC6E792}" type="presParOf" srcId="{1D25D1D8-1465-8D46-A8AC-00DA52924A0B}" destId="{75BBF60C-B820-094C-B289-25B5CE073250}" srcOrd="3" destOrd="0" presId="urn:microsoft.com/office/officeart/2005/8/layout/vList3"/>
    <dgm:cxn modelId="{D9E33F0F-7130-474A-AEA7-3C3D4669432C}" type="presParOf" srcId="{1D25D1D8-1465-8D46-A8AC-00DA52924A0B}" destId="{09BD909E-9D69-B24B-811E-5FFAA49C28ED}" srcOrd="4" destOrd="0" presId="urn:microsoft.com/office/officeart/2005/8/layout/vList3"/>
    <dgm:cxn modelId="{286130A4-2B6E-C64C-993D-4DCB2508288B}" type="presParOf" srcId="{09BD909E-9D69-B24B-811E-5FFAA49C28ED}" destId="{D28FDEE3-6C79-354E-98BB-8A83AEEECBBB}" srcOrd="0" destOrd="0" presId="urn:microsoft.com/office/officeart/2005/8/layout/vList3"/>
    <dgm:cxn modelId="{F24547D3-EB40-9048-B04D-B39601B20BA5}" type="presParOf" srcId="{09BD909E-9D69-B24B-811E-5FFAA49C28ED}" destId="{8A462658-61F4-014E-9BF0-C8D8155BD2C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942F29-762E-8F40-A9C5-BABE02DAEF8F}" type="doc">
      <dgm:prSet loTypeId="urn:microsoft.com/office/officeart/2005/8/layout/chevron1" loCatId="" qsTypeId="urn:microsoft.com/office/officeart/2005/8/quickstyle/simple1" qsCatId="simple" csTypeId="urn:microsoft.com/office/officeart/2005/8/colors/accent1_2" csCatId="accent1" phldr="1"/>
      <dgm:spPr/>
    </dgm:pt>
    <dgm:pt modelId="{A78F9937-9F1D-6545-A9F7-E7DE2C2A2AE3}">
      <dgm:prSet phldrT="[Szöveg]"/>
      <dgm:spPr/>
      <dgm:t>
        <a:bodyPr/>
        <a:lstStyle/>
        <a:p>
          <a:r>
            <a:rPr lang="hu-HU" dirty="0"/>
            <a:t>2015. </a:t>
          </a:r>
          <a:r>
            <a:rPr lang="hu-HU" dirty="0" err="1"/>
            <a:t>october</a:t>
          </a:r>
          <a:endParaRPr lang="hu-HU" dirty="0"/>
        </a:p>
      </dgm:t>
    </dgm:pt>
    <dgm:pt modelId="{189D9369-168F-ED45-ADF8-03559AE1A57D}" type="parTrans" cxnId="{F7067DC8-897C-8949-8328-40B910F05491}">
      <dgm:prSet/>
      <dgm:spPr/>
      <dgm:t>
        <a:bodyPr/>
        <a:lstStyle/>
        <a:p>
          <a:endParaRPr lang="hu-HU"/>
        </a:p>
      </dgm:t>
    </dgm:pt>
    <dgm:pt modelId="{2CDF151D-2412-B543-9862-29B96AD1948A}" type="sibTrans" cxnId="{F7067DC8-897C-8949-8328-40B910F05491}">
      <dgm:prSet/>
      <dgm:spPr/>
      <dgm:t>
        <a:bodyPr/>
        <a:lstStyle/>
        <a:p>
          <a:endParaRPr lang="hu-HU"/>
        </a:p>
      </dgm:t>
    </dgm:pt>
    <dgm:pt modelId="{355BB8EB-AE9D-EC47-B2D1-66CDF58B80DC}">
      <dgm:prSet phldrT="[Szöveg]"/>
      <dgm:spPr/>
      <dgm:t>
        <a:bodyPr/>
        <a:lstStyle/>
        <a:p>
          <a:r>
            <a:rPr lang="hu-HU" dirty="0"/>
            <a:t>2016. </a:t>
          </a:r>
          <a:r>
            <a:rPr lang="hu-HU" dirty="0" err="1"/>
            <a:t>july</a:t>
          </a:r>
          <a:endParaRPr lang="hu-HU" dirty="0"/>
        </a:p>
      </dgm:t>
    </dgm:pt>
    <dgm:pt modelId="{64DAE106-E685-DF40-B8CB-D47F669603B4}" type="parTrans" cxnId="{4E9ADA7A-F393-A644-A4E6-8A39762EBD56}">
      <dgm:prSet/>
      <dgm:spPr/>
      <dgm:t>
        <a:bodyPr/>
        <a:lstStyle/>
        <a:p>
          <a:endParaRPr lang="hu-HU"/>
        </a:p>
      </dgm:t>
    </dgm:pt>
    <dgm:pt modelId="{EEFF036F-3BFA-064A-8D3B-5F9FD95CD8E3}" type="sibTrans" cxnId="{4E9ADA7A-F393-A644-A4E6-8A39762EBD56}">
      <dgm:prSet/>
      <dgm:spPr/>
      <dgm:t>
        <a:bodyPr/>
        <a:lstStyle/>
        <a:p>
          <a:endParaRPr lang="hu-HU"/>
        </a:p>
      </dgm:t>
    </dgm:pt>
    <dgm:pt modelId="{67B6A8FD-BB32-164E-87DF-B813AD797E2C}">
      <dgm:prSet phldrT="[Szöveg]"/>
      <dgm:spPr/>
      <dgm:t>
        <a:bodyPr/>
        <a:lstStyle/>
        <a:p>
          <a:r>
            <a:rPr lang="hu-HU" dirty="0"/>
            <a:t>2017. </a:t>
          </a:r>
          <a:r>
            <a:rPr lang="hu-HU" dirty="0" err="1"/>
            <a:t>may</a:t>
          </a:r>
          <a:endParaRPr lang="hu-HU" dirty="0"/>
        </a:p>
      </dgm:t>
    </dgm:pt>
    <dgm:pt modelId="{E20361BE-394B-024C-A80D-E7B183F74839}" type="parTrans" cxnId="{DD75EA99-6E9C-1F43-853E-753AC0A9FD3A}">
      <dgm:prSet/>
      <dgm:spPr/>
      <dgm:t>
        <a:bodyPr/>
        <a:lstStyle/>
        <a:p>
          <a:endParaRPr lang="hu-HU"/>
        </a:p>
      </dgm:t>
    </dgm:pt>
    <dgm:pt modelId="{13E7B5E7-28F2-2348-8012-FD11A05ACCBD}" type="sibTrans" cxnId="{DD75EA99-6E9C-1F43-853E-753AC0A9FD3A}">
      <dgm:prSet/>
      <dgm:spPr/>
      <dgm:t>
        <a:bodyPr/>
        <a:lstStyle/>
        <a:p>
          <a:endParaRPr lang="hu-HU"/>
        </a:p>
      </dgm:t>
    </dgm:pt>
    <dgm:pt modelId="{FB39617D-73E4-8446-9C50-C4161A8AC49C}">
      <dgm:prSet phldrT="[Szöveg]"/>
      <dgm:spPr/>
      <dgm:t>
        <a:bodyPr/>
        <a:lstStyle/>
        <a:p>
          <a:r>
            <a:rPr lang="hu-HU" dirty="0"/>
            <a:t>2019. </a:t>
          </a:r>
          <a:r>
            <a:rPr lang="hu-HU" dirty="0" err="1"/>
            <a:t>january</a:t>
          </a:r>
          <a:endParaRPr lang="hu-HU" dirty="0"/>
        </a:p>
      </dgm:t>
    </dgm:pt>
    <dgm:pt modelId="{C669058E-3DEB-2145-A43C-4F16570AD8ED}" type="parTrans" cxnId="{80B49402-4E60-8F47-AD7E-3BB36DD9140A}">
      <dgm:prSet/>
      <dgm:spPr/>
      <dgm:t>
        <a:bodyPr/>
        <a:lstStyle/>
        <a:p>
          <a:endParaRPr lang="hu-HU"/>
        </a:p>
      </dgm:t>
    </dgm:pt>
    <dgm:pt modelId="{4577116C-63FF-D748-98F3-597CEE48A155}" type="sibTrans" cxnId="{80B49402-4E60-8F47-AD7E-3BB36DD9140A}">
      <dgm:prSet/>
      <dgm:spPr/>
      <dgm:t>
        <a:bodyPr/>
        <a:lstStyle/>
        <a:p>
          <a:endParaRPr lang="hu-HU"/>
        </a:p>
      </dgm:t>
    </dgm:pt>
    <dgm:pt modelId="{7FC942E1-4B35-5D44-8138-F5F0633523A0}">
      <dgm:prSet phldrT="[Szöveg]"/>
      <dgm:spPr/>
      <dgm:t>
        <a:bodyPr/>
        <a:lstStyle/>
        <a:p>
          <a:r>
            <a:rPr lang="hu-HU" dirty="0"/>
            <a:t>2020. </a:t>
          </a:r>
          <a:r>
            <a:rPr lang="hu-HU" dirty="0" err="1"/>
            <a:t>january</a:t>
          </a:r>
          <a:endParaRPr lang="hu-HU" dirty="0"/>
        </a:p>
      </dgm:t>
    </dgm:pt>
    <dgm:pt modelId="{9C4BEEBB-0931-3641-973D-32915F52EB4D}" type="parTrans" cxnId="{5DFFCE9A-0D44-094D-BB44-1A4D9EC93137}">
      <dgm:prSet/>
      <dgm:spPr/>
      <dgm:t>
        <a:bodyPr/>
        <a:lstStyle/>
        <a:p>
          <a:endParaRPr lang="hu-HU"/>
        </a:p>
      </dgm:t>
    </dgm:pt>
    <dgm:pt modelId="{6D4C1E61-EBFD-A448-9D5E-BDD28441150A}" type="sibTrans" cxnId="{5DFFCE9A-0D44-094D-BB44-1A4D9EC93137}">
      <dgm:prSet/>
      <dgm:spPr/>
      <dgm:t>
        <a:bodyPr/>
        <a:lstStyle/>
        <a:p>
          <a:endParaRPr lang="hu-HU"/>
        </a:p>
      </dgm:t>
    </dgm:pt>
    <dgm:pt modelId="{388B4C77-D66C-1149-AE86-54411582BAF0}">
      <dgm:prSet phldrT="[Szöveg]"/>
      <dgm:spPr/>
      <dgm:t>
        <a:bodyPr/>
        <a:lstStyle/>
        <a:p>
          <a:r>
            <a:rPr lang="hu-HU" dirty="0"/>
            <a:t>2022. </a:t>
          </a:r>
          <a:r>
            <a:rPr lang="hu-HU" dirty="0" err="1"/>
            <a:t>january</a:t>
          </a:r>
          <a:endParaRPr lang="hu-HU" dirty="0"/>
        </a:p>
      </dgm:t>
    </dgm:pt>
    <dgm:pt modelId="{7E6AFD5D-B501-6E4A-B71A-3AE7661B120B}" type="parTrans" cxnId="{4506C949-A2C9-B94D-B84D-AAB57E85045B}">
      <dgm:prSet/>
      <dgm:spPr/>
      <dgm:t>
        <a:bodyPr/>
        <a:lstStyle/>
        <a:p>
          <a:endParaRPr lang="hu-HU"/>
        </a:p>
      </dgm:t>
    </dgm:pt>
    <dgm:pt modelId="{8EBF69A1-48A4-DE4A-B8FB-25CEFA86F9D6}" type="sibTrans" cxnId="{4506C949-A2C9-B94D-B84D-AAB57E85045B}">
      <dgm:prSet/>
      <dgm:spPr/>
      <dgm:t>
        <a:bodyPr/>
        <a:lstStyle/>
        <a:p>
          <a:endParaRPr lang="hu-HU"/>
        </a:p>
      </dgm:t>
    </dgm:pt>
    <dgm:pt modelId="{7DBBBF15-BB19-634A-B2EA-080E6C3EE15E}">
      <dgm:prSet phldrT="[Szöveg]"/>
      <dgm:spPr/>
      <dgm:t>
        <a:bodyPr/>
        <a:lstStyle/>
        <a:p>
          <a:r>
            <a:rPr lang="hu-HU" dirty="0"/>
            <a:t>2023. </a:t>
          </a:r>
          <a:r>
            <a:rPr lang="hu-HU" dirty="0" err="1"/>
            <a:t>january</a:t>
          </a:r>
          <a:endParaRPr lang="hu-HU" dirty="0"/>
        </a:p>
      </dgm:t>
    </dgm:pt>
    <dgm:pt modelId="{187E316B-1265-DA4F-9D03-9EF1EFACDDC3}" type="parTrans" cxnId="{A5AA59C9-D68E-CD42-9F62-318D854E6191}">
      <dgm:prSet/>
      <dgm:spPr/>
      <dgm:t>
        <a:bodyPr/>
        <a:lstStyle/>
        <a:p>
          <a:endParaRPr lang="hu-HU"/>
        </a:p>
      </dgm:t>
    </dgm:pt>
    <dgm:pt modelId="{BB43B898-DF2B-BF45-9FF2-48B63F6E081C}" type="sibTrans" cxnId="{A5AA59C9-D68E-CD42-9F62-318D854E6191}">
      <dgm:prSet/>
      <dgm:spPr/>
      <dgm:t>
        <a:bodyPr/>
        <a:lstStyle/>
        <a:p>
          <a:endParaRPr lang="hu-HU"/>
        </a:p>
      </dgm:t>
    </dgm:pt>
    <dgm:pt modelId="{8FD4F066-8404-1646-8B08-122C5DC9C72C}" type="pres">
      <dgm:prSet presAssocID="{BA942F29-762E-8F40-A9C5-BABE02DAEF8F}" presName="Name0" presStyleCnt="0">
        <dgm:presLayoutVars>
          <dgm:dir/>
          <dgm:animLvl val="lvl"/>
          <dgm:resizeHandles val="exact"/>
        </dgm:presLayoutVars>
      </dgm:prSet>
      <dgm:spPr/>
    </dgm:pt>
    <dgm:pt modelId="{430A83B5-7543-FE4C-AB03-463AD01AC342}" type="pres">
      <dgm:prSet presAssocID="{A78F9937-9F1D-6545-A9F7-E7DE2C2A2AE3}" presName="parTxOnly" presStyleLbl="node1" presStyleIdx="0" presStyleCnt="7" custLinFactNeighborY="-5594">
        <dgm:presLayoutVars>
          <dgm:chMax val="0"/>
          <dgm:chPref val="0"/>
          <dgm:bulletEnabled val="1"/>
        </dgm:presLayoutVars>
      </dgm:prSet>
      <dgm:spPr/>
    </dgm:pt>
    <dgm:pt modelId="{E0331AF1-581F-F54E-B0DC-06EB5534BFDB}" type="pres">
      <dgm:prSet presAssocID="{2CDF151D-2412-B543-9862-29B96AD1948A}" presName="parTxOnlySpace" presStyleCnt="0"/>
      <dgm:spPr/>
    </dgm:pt>
    <dgm:pt modelId="{9B695C0C-5BD0-3E45-A5DD-632D37D895AE}" type="pres">
      <dgm:prSet presAssocID="{355BB8EB-AE9D-EC47-B2D1-66CDF58B80DC}" presName="parTxOnly" presStyleLbl="node1" presStyleIdx="1" presStyleCnt="7" custLinFactNeighborY="-5594">
        <dgm:presLayoutVars>
          <dgm:chMax val="0"/>
          <dgm:chPref val="0"/>
          <dgm:bulletEnabled val="1"/>
        </dgm:presLayoutVars>
      </dgm:prSet>
      <dgm:spPr/>
    </dgm:pt>
    <dgm:pt modelId="{7AA3E1EA-38B5-D147-A1BC-DA4E520316ED}" type="pres">
      <dgm:prSet presAssocID="{EEFF036F-3BFA-064A-8D3B-5F9FD95CD8E3}" presName="parTxOnlySpace" presStyleCnt="0"/>
      <dgm:spPr/>
    </dgm:pt>
    <dgm:pt modelId="{F224A505-BA6B-3C40-8672-8E83D8DB474D}" type="pres">
      <dgm:prSet presAssocID="{67B6A8FD-BB32-164E-87DF-B813AD797E2C}" presName="parTxOnly" presStyleLbl="node1" presStyleIdx="2" presStyleCnt="7" custLinFactNeighborY="-5594">
        <dgm:presLayoutVars>
          <dgm:chMax val="0"/>
          <dgm:chPref val="0"/>
          <dgm:bulletEnabled val="1"/>
        </dgm:presLayoutVars>
      </dgm:prSet>
      <dgm:spPr/>
    </dgm:pt>
    <dgm:pt modelId="{F8D6660E-37E2-A54F-969E-171ECF258DE4}" type="pres">
      <dgm:prSet presAssocID="{13E7B5E7-28F2-2348-8012-FD11A05ACCBD}" presName="parTxOnlySpace" presStyleCnt="0"/>
      <dgm:spPr/>
    </dgm:pt>
    <dgm:pt modelId="{946591CE-EA5F-004E-9449-E0617E1E8E83}" type="pres">
      <dgm:prSet presAssocID="{FB39617D-73E4-8446-9C50-C4161A8AC49C}" presName="parTxOnly" presStyleLbl="node1" presStyleIdx="3" presStyleCnt="7" custLinFactNeighborY="-5594">
        <dgm:presLayoutVars>
          <dgm:chMax val="0"/>
          <dgm:chPref val="0"/>
          <dgm:bulletEnabled val="1"/>
        </dgm:presLayoutVars>
      </dgm:prSet>
      <dgm:spPr/>
    </dgm:pt>
    <dgm:pt modelId="{9D790AE7-6B81-E043-AA42-9022C95A9771}" type="pres">
      <dgm:prSet presAssocID="{4577116C-63FF-D748-98F3-597CEE48A155}" presName="parTxOnlySpace" presStyleCnt="0"/>
      <dgm:spPr/>
    </dgm:pt>
    <dgm:pt modelId="{69334787-F5DE-D54C-A5F6-EE92AC3AFCD1}" type="pres">
      <dgm:prSet presAssocID="{7FC942E1-4B35-5D44-8138-F5F0633523A0}" presName="parTxOnly" presStyleLbl="node1" presStyleIdx="4" presStyleCnt="7" custLinFactNeighborY="-5594">
        <dgm:presLayoutVars>
          <dgm:chMax val="0"/>
          <dgm:chPref val="0"/>
          <dgm:bulletEnabled val="1"/>
        </dgm:presLayoutVars>
      </dgm:prSet>
      <dgm:spPr/>
    </dgm:pt>
    <dgm:pt modelId="{BD173CA7-B20A-864F-9470-E2284689A6DB}" type="pres">
      <dgm:prSet presAssocID="{6D4C1E61-EBFD-A448-9D5E-BDD28441150A}" presName="parTxOnlySpace" presStyleCnt="0"/>
      <dgm:spPr/>
    </dgm:pt>
    <dgm:pt modelId="{BB29BF1A-C3EC-C746-A1A7-7B27521EF9FD}" type="pres">
      <dgm:prSet presAssocID="{388B4C77-D66C-1149-AE86-54411582BAF0}" presName="parTxOnly" presStyleLbl="node1" presStyleIdx="5" presStyleCnt="7" custLinFactNeighborY="-5594">
        <dgm:presLayoutVars>
          <dgm:chMax val="0"/>
          <dgm:chPref val="0"/>
          <dgm:bulletEnabled val="1"/>
        </dgm:presLayoutVars>
      </dgm:prSet>
      <dgm:spPr/>
    </dgm:pt>
    <dgm:pt modelId="{2C21882D-281B-374F-9FB5-30A715EBA9F7}" type="pres">
      <dgm:prSet presAssocID="{8EBF69A1-48A4-DE4A-B8FB-25CEFA86F9D6}" presName="parTxOnlySpace" presStyleCnt="0"/>
      <dgm:spPr/>
    </dgm:pt>
    <dgm:pt modelId="{6B1B1BC6-7E87-E14A-AB66-FED00D13DD99}" type="pres">
      <dgm:prSet presAssocID="{7DBBBF15-BB19-634A-B2EA-080E6C3EE15E}" presName="parTxOnly" presStyleLbl="node1" presStyleIdx="6" presStyleCnt="7" custLinFactNeighborY="-5594">
        <dgm:presLayoutVars>
          <dgm:chMax val="0"/>
          <dgm:chPref val="0"/>
          <dgm:bulletEnabled val="1"/>
        </dgm:presLayoutVars>
      </dgm:prSet>
      <dgm:spPr/>
    </dgm:pt>
  </dgm:ptLst>
  <dgm:cxnLst>
    <dgm:cxn modelId="{459C4501-92AF-9348-B276-DED4D6B96358}" type="presOf" srcId="{388B4C77-D66C-1149-AE86-54411582BAF0}" destId="{BB29BF1A-C3EC-C746-A1A7-7B27521EF9FD}" srcOrd="0" destOrd="0" presId="urn:microsoft.com/office/officeart/2005/8/layout/chevron1"/>
    <dgm:cxn modelId="{80B49402-4E60-8F47-AD7E-3BB36DD9140A}" srcId="{BA942F29-762E-8F40-A9C5-BABE02DAEF8F}" destId="{FB39617D-73E4-8446-9C50-C4161A8AC49C}" srcOrd="3" destOrd="0" parTransId="{C669058E-3DEB-2145-A43C-4F16570AD8ED}" sibTransId="{4577116C-63FF-D748-98F3-597CEE48A155}"/>
    <dgm:cxn modelId="{4506C949-A2C9-B94D-B84D-AAB57E85045B}" srcId="{BA942F29-762E-8F40-A9C5-BABE02DAEF8F}" destId="{388B4C77-D66C-1149-AE86-54411582BAF0}" srcOrd="5" destOrd="0" parTransId="{7E6AFD5D-B501-6E4A-B71A-3AE7661B120B}" sibTransId="{8EBF69A1-48A4-DE4A-B8FB-25CEFA86F9D6}"/>
    <dgm:cxn modelId="{4E9ADA7A-F393-A644-A4E6-8A39762EBD56}" srcId="{BA942F29-762E-8F40-A9C5-BABE02DAEF8F}" destId="{355BB8EB-AE9D-EC47-B2D1-66CDF58B80DC}" srcOrd="1" destOrd="0" parTransId="{64DAE106-E685-DF40-B8CB-D47F669603B4}" sibTransId="{EEFF036F-3BFA-064A-8D3B-5F9FD95CD8E3}"/>
    <dgm:cxn modelId="{3476F980-EF6E-8A4C-A85B-28E09A3B6DAB}" type="presOf" srcId="{7DBBBF15-BB19-634A-B2EA-080E6C3EE15E}" destId="{6B1B1BC6-7E87-E14A-AB66-FED00D13DD99}" srcOrd="0" destOrd="0" presId="urn:microsoft.com/office/officeart/2005/8/layout/chevron1"/>
    <dgm:cxn modelId="{41CA7996-3CAE-BC40-9040-816A4D1B1C4C}" type="presOf" srcId="{67B6A8FD-BB32-164E-87DF-B813AD797E2C}" destId="{F224A505-BA6B-3C40-8672-8E83D8DB474D}" srcOrd="0" destOrd="0" presId="urn:microsoft.com/office/officeart/2005/8/layout/chevron1"/>
    <dgm:cxn modelId="{DD75EA99-6E9C-1F43-853E-753AC0A9FD3A}" srcId="{BA942F29-762E-8F40-A9C5-BABE02DAEF8F}" destId="{67B6A8FD-BB32-164E-87DF-B813AD797E2C}" srcOrd="2" destOrd="0" parTransId="{E20361BE-394B-024C-A80D-E7B183F74839}" sibTransId="{13E7B5E7-28F2-2348-8012-FD11A05ACCBD}"/>
    <dgm:cxn modelId="{5DFFCE9A-0D44-094D-BB44-1A4D9EC93137}" srcId="{BA942F29-762E-8F40-A9C5-BABE02DAEF8F}" destId="{7FC942E1-4B35-5D44-8138-F5F0633523A0}" srcOrd="4" destOrd="0" parTransId="{9C4BEEBB-0931-3641-973D-32915F52EB4D}" sibTransId="{6D4C1E61-EBFD-A448-9D5E-BDD28441150A}"/>
    <dgm:cxn modelId="{92EDEA9B-8D12-C646-AFDF-2F208C1FB8FB}" type="presOf" srcId="{355BB8EB-AE9D-EC47-B2D1-66CDF58B80DC}" destId="{9B695C0C-5BD0-3E45-A5DD-632D37D895AE}" srcOrd="0" destOrd="0" presId="urn:microsoft.com/office/officeart/2005/8/layout/chevron1"/>
    <dgm:cxn modelId="{A7BD79BF-6C98-4949-91C1-79D544B3F2E2}" type="presOf" srcId="{BA942F29-762E-8F40-A9C5-BABE02DAEF8F}" destId="{8FD4F066-8404-1646-8B08-122C5DC9C72C}" srcOrd="0" destOrd="0" presId="urn:microsoft.com/office/officeart/2005/8/layout/chevron1"/>
    <dgm:cxn modelId="{F7067DC8-897C-8949-8328-40B910F05491}" srcId="{BA942F29-762E-8F40-A9C5-BABE02DAEF8F}" destId="{A78F9937-9F1D-6545-A9F7-E7DE2C2A2AE3}" srcOrd="0" destOrd="0" parTransId="{189D9369-168F-ED45-ADF8-03559AE1A57D}" sibTransId="{2CDF151D-2412-B543-9862-29B96AD1948A}"/>
    <dgm:cxn modelId="{A5AA59C9-D68E-CD42-9F62-318D854E6191}" srcId="{BA942F29-762E-8F40-A9C5-BABE02DAEF8F}" destId="{7DBBBF15-BB19-634A-B2EA-080E6C3EE15E}" srcOrd="6" destOrd="0" parTransId="{187E316B-1265-DA4F-9D03-9EF1EFACDDC3}" sibTransId="{BB43B898-DF2B-BF45-9FF2-48B63F6E081C}"/>
    <dgm:cxn modelId="{7E936ED4-BB8E-7C40-850E-02CEC416FA6C}" type="presOf" srcId="{7FC942E1-4B35-5D44-8138-F5F0633523A0}" destId="{69334787-F5DE-D54C-A5F6-EE92AC3AFCD1}" srcOrd="0" destOrd="0" presId="urn:microsoft.com/office/officeart/2005/8/layout/chevron1"/>
    <dgm:cxn modelId="{4AD6B9EC-A3B0-0745-A5BA-3CA7B79E98F4}" type="presOf" srcId="{FB39617D-73E4-8446-9C50-C4161A8AC49C}" destId="{946591CE-EA5F-004E-9449-E0617E1E8E83}" srcOrd="0" destOrd="0" presId="urn:microsoft.com/office/officeart/2005/8/layout/chevron1"/>
    <dgm:cxn modelId="{7000EEFC-DB87-4043-AEAB-20A1C099E78C}" type="presOf" srcId="{A78F9937-9F1D-6545-A9F7-E7DE2C2A2AE3}" destId="{430A83B5-7543-FE4C-AB03-463AD01AC342}" srcOrd="0" destOrd="0" presId="urn:microsoft.com/office/officeart/2005/8/layout/chevron1"/>
    <dgm:cxn modelId="{BFE4A99C-05A9-B349-9FAB-1342AE4B5945}" type="presParOf" srcId="{8FD4F066-8404-1646-8B08-122C5DC9C72C}" destId="{430A83B5-7543-FE4C-AB03-463AD01AC342}" srcOrd="0" destOrd="0" presId="urn:microsoft.com/office/officeart/2005/8/layout/chevron1"/>
    <dgm:cxn modelId="{03803AB9-B4E3-2F42-B304-AF4B972DFD40}" type="presParOf" srcId="{8FD4F066-8404-1646-8B08-122C5DC9C72C}" destId="{E0331AF1-581F-F54E-B0DC-06EB5534BFDB}" srcOrd="1" destOrd="0" presId="urn:microsoft.com/office/officeart/2005/8/layout/chevron1"/>
    <dgm:cxn modelId="{D9D8D730-6868-0C4D-910F-17FAC9B6EAE1}" type="presParOf" srcId="{8FD4F066-8404-1646-8B08-122C5DC9C72C}" destId="{9B695C0C-5BD0-3E45-A5DD-632D37D895AE}" srcOrd="2" destOrd="0" presId="urn:microsoft.com/office/officeart/2005/8/layout/chevron1"/>
    <dgm:cxn modelId="{F339C10A-61C4-DB4B-940E-1179EAB0C514}" type="presParOf" srcId="{8FD4F066-8404-1646-8B08-122C5DC9C72C}" destId="{7AA3E1EA-38B5-D147-A1BC-DA4E520316ED}" srcOrd="3" destOrd="0" presId="urn:microsoft.com/office/officeart/2005/8/layout/chevron1"/>
    <dgm:cxn modelId="{24784058-263D-BD4C-AF7D-C114971DAD27}" type="presParOf" srcId="{8FD4F066-8404-1646-8B08-122C5DC9C72C}" destId="{F224A505-BA6B-3C40-8672-8E83D8DB474D}" srcOrd="4" destOrd="0" presId="urn:microsoft.com/office/officeart/2005/8/layout/chevron1"/>
    <dgm:cxn modelId="{369C8F68-45D8-B749-A10B-E5DB6C9B2F77}" type="presParOf" srcId="{8FD4F066-8404-1646-8B08-122C5DC9C72C}" destId="{F8D6660E-37E2-A54F-969E-171ECF258DE4}" srcOrd="5" destOrd="0" presId="urn:microsoft.com/office/officeart/2005/8/layout/chevron1"/>
    <dgm:cxn modelId="{96D34E30-EA4D-194B-AB1A-4AD0268C6C61}" type="presParOf" srcId="{8FD4F066-8404-1646-8B08-122C5DC9C72C}" destId="{946591CE-EA5F-004E-9449-E0617E1E8E83}" srcOrd="6" destOrd="0" presId="urn:microsoft.com/office/officeart/2005/8/layout/chevron1"/>
    <dgm:cxn modelId="{D9A1A38D-C361-BF40-B994-72519AF3296C}" type="presParOf" srcId="{8FD4F066-8404-1646-8B08-122C5DC9C72C}" destId="{9D790AE7-6B81-E043-AA42-9022C95A9771}" srcOrd="7" destOrd="0" presId="urn:microsoft.com/office/officeart/2005/8/layout/chevron1"/>
    <dgm:cxn modelId="{D9DCDA38-10FE-BE42-837B-FE2A77D45E7D}" type="presParOf" srcId="{8FD4F066-8404-1646-8B08-122C5DC9C72C}" destId="{69334787-F5DE-D54C-A5F6-EE92AC3AFCD1}" srcOrd="8" destOrd="0" presId="urn:microsoft.com/office/officeart/2005/8/layout/chevron1"/>
    <dgm:cxn modelId="{50BBB323-D803-3148-A675-E0726BD55D55}" type="presParOf" srcId="{8FD4F066-8404-1646-8B08-122C5DC9C72C}" destId="{BD173CA7-B20A-864F-9470-E2284689A6DB}" srcOrd="9" destOrd="0" presId="urn:microsoft.com/office/officeart/2005/8/layout/chevron1"/>
    <dgm:cxn modelId="{D99D6EEF-6E22-B848-BA0E-3FB7BAC322B6}" type="presParOf" srcId="{8FD4F066-8404-1646-8B08-122C5DC9C72C}" destId="{BB29BF1A-C3EC-C746-A1A7-7B27521EF9FD}" srcOrd="10" destOrd="0" presId="urn:microsoft.com/office/officeart/2005/8/layout/chevron1"/>
    <dgm:cxn modelId="{6DB70468-D9E4-A543-BDF5-EE3091493FF3}" type="presParOf" srcId="{8FD4F066-8404-1646-8B08-122C5DC9C72C}" destId="{2C21882D-281B-374F-9FB5-30A715EBA9F7}" srcOrd="11" destOrd="0" presId="urn:microsoft.com/office/officeart/2005/8/layout/chevron1"/>
    <dgm:cxn modelId="{698E9BAE-15D8-F84C-886A-6F1A172F722A}" type="presParOf" srcId="{8FD4F066-8404-1646-8B08-122C5DC9C72C}" destId="{6B1B1BC6-7E87-E14A-AB66-FED00D13DD99}" srcOrd="1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F430AA-0629-6140-BC4A-53BBD00E24B1}" type="doc">
      <dgm:prSet loTypeId="urn:microsoft.com/office/officeart/2008/layout/VerticalCurvedList" loCatId="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hu-HU"/>
        </a:p>
      </dgm:t>
    </dgm:pt>
    <dgm:pt modelId="{2E4A06F1-E7D8-CA4D-8C91-A27FAB4D0BFA}">
      <dgm:prSet/>
      <dgm:spPr/>
      <dgm:t>
        <a:bodyPr/>
        <a:lstStyle/>
        <a:p>
          <a:r>
            <a:rPr lang="hu-HU" baseline="0" dirty="0" err="1"/>
            <a:t>mandatory</a:t>
          </a:r>
          <a:r>
            <a:rPr lang="hu-HU" baseline="0" dirty="0"/>
            <a:t> </a:t>
          </a:r>
          <a:r>
            <a:rPr lang="hu-HU" baseline="0" dirty="0" err="1"/>
            <a:t>disclosure</a:t>
          </a:r>
          <a:r>
            <a:rPr lang="hu-HU" baseline="0" dirty="0"/>
            <a:t> of </a:t>
          </a:r>
          <a:r>
            <a:rPr lang="hu-HU" baseline="0" dirty="0" err="1"/>
            <a:t>cross-border</a:t>
          </a:r>
          <a:r>
            <a:rPr lang="hu-HU" baseline="0" dirty="0"/>
            <a:t> </a:t>
          </a:r>
          <a:r>
            <a:rPr lang="hu-HU" baseline="0" dirty="0" err="1"/>
            <a:t>arrangements</a:t>
          </a:r>
          <a:r>
            <a:rPr lang="hu-HU" baseline="0" dirty="0"/>
            <a:t> </a:t>
          </a:r>
          <a:endParaRPr lang="hu-HU" dirty="0"/>
        </a:p>
      </dgm:t>
    </dgm:pt>
    <dgm:pt modelId="{8627D996-BEBC-494E-BF85-10942460397D}" type="parTrans" cxnId="{E2684190-6766-9941-B2AF-0996532E085A}">
      <dgm:prSet/>
      <dgm:spPr/>
      <dgm:t>
        <a:bodyPr/>
        <a:lstStyle/>
        <a:p>
          <a:endParaRPr lang="hu-HU"/>
        </a:p>
      </dgm:t>
    </dgm:pt>
    <dgm:pt modelId="{ED80844E-CF70-3042-8861-BF8F1502F535}" type="sibTrans" cxnId="{E2684190-6766-9941-B2AF-0996532E085A}">
      <dgm:prSet/>
      <dgm:spPr/>
      <dgm:t>
        <a:bodyPr/>
        <a:lstStyle/>
        <a:p>
          <a:endParaRPr lang="hu-HU"/>
        </a:p>
      </dgm:t>
    </dgm:pt>
    <dgm:pt modelId="{33648EBE-EA2B-514C-90E5-CA13520FA5C1}">
      <dgm:prSet/>
      <dgm:spPr/>
      <dgm:t>
        <a:bodyPr/>
        <a:lstStyle/>
        <a:p>
          <a:r>
            <a:rPr lang="hu-HU" baseline="0" dirty="0"/>
            <a:t>main benefit test, </a:t>
          </a:r>
          <a:r>
            <a:rPr lang="hu-HU" baseline="0" dirty="0" err="1"/>
            <a:t>hallmarks</a:t>
          </a:r>
          <a:r>
            <a:rPr lang="hu-HU" baseline="0" dirty="0"/>
            <a:t> </a:t>
          </a:r>
          <a:endParaRPr lang="hu-HU" dirty="0"/>
        </a:p>
      </dgm:t>
    </dgm:pt>
    <dgm:pt modelId="{5DA4F9ED-D487-AA47-A4CC-BF560C18EF6A}" type="parTrans" cxnId="{37BD3FA0-1127-8145-96B7-C0D59B78D324}">
      <dgm:prSet/>
      <dgm:spPr/>
      <dgm:t>
        <a:bodyPr/>
        <a:lstStyle/>
        <a:p>
          <a:endParaRPr lang="hu-HU"/>
        </a:p>
      </dgm:t>
    </dgm:pt>
    <dgm:pt modelId="{D3281965-AE3E-7444-8DD6-C4922CF62EFE}" type="sibTrans" cxnId="{37BD3FA0-1127-8145-96B7-C0D59B78D324}">
      <dgm:prSet/>
      <dgm:spPr/>
      <dgm:t>
        <a:bodyPr/>
        <a:lstStyle/>
        <a:p>
          <a:endParaRPr lang="hu-HU"/>
        </a:p>
      </dgm:t>
    </dgm:pt>
    <dgm:pt modelId="{22ED4AC9-6E48-D44B-AACA-D08A84522855}">
      <dgm:prSet/>
      <dgm:spPr/>
      <dgm:t>
        <a:bodyPr/>
        <a:lstStyle/>
        <a:p>
          <a:r>
            <a:rPr lang="hu-HU" dirty="0" err="1"/>
            <a:t>Hungarian</a:t>
          </a:r>
          <a:r>
            <a:rPr lang="hu-HU" dirty="0"/>
            <a:t> </a:t>
          </a:r>
          <a:r>
            <a:rPr lang="hu-HU" dirty="0" err="1"/>
            <a:t>implementation</a:t>
          </a:r>
          <a:endParaRPr lang="hu-HU" dirty="0"/>
        </a:p>
      </dgm:t>
    </dgm:pt>
    <dgm:pt modelId="{B2DD4307-9520-9B4B-B68E-2250FF67C150}" type="parTrans" cxnId="{6CE7C39C-551D-BC4C-AAC3-19159E27BA18}">
      <dgm:prSet/>
      <dgm:spPr/>
      <dgm:t>
        <a:bodyPr/>
        <a:lstStyle/>
        <a:p>
          <a:endParaRPr lang="hu-HU"/>
        </a:p>
      </dgm:t>
    </dgm:pt>
    <dgm:pt modelId="{9D526C6C-94A2-214E-A724-70C977B8E36C}" type="sibTrans" cxnId="{6CE7C39C-551D-BC4C-AAC3-19159E27BA18}">
      <dgm:prSet/>
      <dgm:spPr/>
      <dgm:t>
        <a:bodyPr/>
        <a:lstStyle/>
        <a:p>
          <a:endParaRPr lang="hu-HU"/>
        </a:p>
      </dgm:t>
    </dgm:pt>
    <dgm:pt modelId="{8A0A228E-0C7E-7E43-B2CF-277FF819A5B6}" type="pres">
      <dgm:prSet presAssocID="{6FF430AA-0629-6140-BC4A-53BBD00E24B1}" presName="Name0" presStyleCnt="0">
        <dgm:presLayoutVars>
          <dgm:chMax val="7"/>
          <dgm:chPref val="7"/>
          <dgm:dir/>
        </dgm:presLayoutVars>
      </dgm:prSet>
      <dgm:spPr/>
    </dgm:pt>
    <dgm:pt modelId="{2A9967BB-C5C8-BE44-94FD-C0395FE7A5E3}" type="pres">
      <dgm:prSet presAssocID="{6FF430AA-0629-6140-BC4A-53BBD00E24B1}" presName="Name1" presStyleCnt="0"/>
      <dgm:spPr/>
    </dgm:pt>
    <dgm:pt modelId="{A8C3FF6B-986D-C343-8763-C41F38D1507E}" type="pres">
      <dgm:prSet presAssocID="{6FF430AA-0629-6140-BC4A-53BBD00E24B1}" presName="cycle" presStyleCnt="0"/>
      <dgm:spPr/>
    </dgm:pt>
    <dgm:pt modelId="{BE66D2EA-90C8-1B43-B7D5-0ACEB108F038}" type="pres">
      <dgm:prSet presAssocID="{6FF430AA-0629-6140-BC4A-53BBD00E24B1}" presName="srcNode" presStyleLbl="node1" presStyleIdx="0" presStyleCnt="3"/>
      <dgm:spPr/>
    </dgm:pt>
    <dgm:pt modelId="{D9C3D3A0-5E79-1A49-8AED-224CC53996E5}" type="pres">
      <dgm:prSet presAssocID="{6FF430AA-0629-6140-BC4A-53BBD00E24B1}" presName="conn" presStyleLbl="parChTrans1D2" presStyleIdx="0" presStyleCnt="1"/>
      <dgm:spPr/>
    </dgm:pt>
    <dgm:pt modelId="{3EEDA093-0F5A-9848-83F0-48C3B7EAEC36}" type="pres">
      <dgm:prSet presAssocID="{6FF430AA-0629-6140-BC4A-53BBD00E24B1}" presName="extraNode" presStyleLbl="node1" presStyleIdx="0" presStyleCnt="3"/>
      <dgm:spPr/>
    </dgm:pt>
    <dgm:pt modelId="{1BFD4F95-1A1E-CF41-A8A6-A0A123A8F202}" type="pres">
      <dgm:prSet presAssocID="{6FF430AA-0629-6140-BC4A-53BBD00E24B1}" presName="dstNode" presStyleLbl="node1" presStyleIdx="0" presStyleCnt="3"/>
      <dgm:spPr/>
    </dgm:pt>
    <dgm:pt modelId="{2F78B2A6-AD57-A34F-B3C2-88FF90081533}" type="pres">
      <dgm:prSet presAssocID="{2E4A06F1-E7D8-CA4D-8C91-A27FAB4D0BFA}" presName="text_1" presStyleLbl="node1" presStyleIdx="0" presStyleCnt="3">
        <dgm:presLayoutVars>
          <dgm:bulletEnabled val="1"/>
        </dgm:presLayoutVars>
      </dgm:prSet>
      <dgm:spPr/>
    </dgm:pt>
    <dgm:pt modelId="{D6B6AB6D-F6A2-EE4E-B9AC-0C2EBFCFC521}" type="pres">
      <dgm:prSet presAssocID="{2E4A06F1-E7D8-CA4D-8C91-A27FAB4D0BFA}" presName="accent_1" presStyleCnt="0"/>
      <dgm:spPr/>
    </dgm:pt>
    <dgm:pt modelId="{AB9FBE81-2884-DE47-92C9-1B5A856F058C}" type="pres">
      <dgm:prSet presAssocID="{2E4A06F1-E7D8-CA4D-8C91-A27FAB4D0BFA}" presName="accentRepeatNode" presStyleLbl="solidFgAcc1" presStyleIdx="0" presStyleCnt="3"/>
      <dgm:spPr/>
    </dgm:pt>
    <dgm:pt modelId="{EC11571D-DCB2-A846-9C81-1535409C5EFB}" type="pres">
      <dgm:prSet presAssocID="{33648EBE-EA2B-514C-90E5-CA13520FA5C1}" presName="text_2" presStyleLbl="node1" presStyleIdx="1" presStyleCnt="3">
        <dgm:presLayoutVars>
          <dgm:bulletEnabled val="1"/>
        </dgm:presLayoutVars>
      </dgm:prSet>
      <dgm:spPr/>
    </dgm:pt>
    <dgm:pt modelId="{48308987-5528-E947-888E-E56BB7248FA6}" type="pres">
      <dgm:prSet presAssocID="{33648EBE-EA2B-514C-90E5-CA13520FA5C1}" presName="accent_2" presStyleCnt="0"/>
      <dgm:spPr/>
    </dgm:pt>
    <dgm:pt modelId="{0FAD34A8-9FF4-5748-AFBD-4FCE388A1DB1}" type="pres">
      <dgm:prSet presAssocID="{33648EBE-EA2B-514C-90E5-CA13520FA5C1}" presName="accentRepeatNode" presStyleLbl="solidFgAcc1" presStyleIdx="1" presStyleCnt="3"/>
      <dgm:spPr/>
    </dgm:pt>
    <dgm:pt modelId="{AA82C67C-8CE4-0446-A914-C30E6D184143}" type="pres">
      <dgm:prSet presAssocID="{22ED4AC9-6E48-D44B-AACA-D08A84522855}" presName="text_3" presStyleLbl="node1" presStyleIdx="2" presStyleCnt="3">
        <dgm:presLayoutVars>
          <dgm:bulletEnabled val="1"/>
        </dgm:presLayoutVars>
      </dgm:prSet>
      <dgm:spPr/>
    </dgm:pt>
    <dgm:pt modelId="{1A29A9C9-6185-7645-A60C-E63DE1DA5AD6}" type="pres">
      <dgm:prSet presAssocID="{22ED4AC9-6E48-D44B-AACA-D08A84522855}" presName="accent_3" presStyleCnt="0"/>
      <dgm:spPr/>
    </dgm:pt>
    <dgm:pt modelId="{5B0AC360-3B2C-904F-B1C2-C6BADB00D9E1}" type="pres">
      <dgm:prSet presAssocID="{22ED4AC9-6E48-D44B-AACA-D08A84522855}" presName="accentRepeatNode" presStyleLbl="solidFgAcc1" presStyleIdx="2" presStyleCnt="3"/>
      <dgm:spPr/>
    </dgm:pt>
  </dgm:ptLst>
  <dgm:cxnLst>
    <dgm:cxn modelId="{B8E76D21-EAF6-7640-8219-5E37011B21F0}" type="presOf" srcId="{2E4A06F1-E7D8-CA4D-8C91-A27FAB4D0BFA}" destId="{2F78B2A6-AD57-A34F-B3C2-88FF90081533}" srcOrd="0" destOrd="0" presId="urn:microsoft.com/office/officeart/2008/layout/VerticalCurvedList"/>
    <dgm:cxn modelId="{77071029-2613-3C44-9F02-65C6B2E434C2}" type="presOf" srcId="{33648EBE-EA2B-514C-90E5-CA13520FA5C1}" destId="{EC11571D-DCB2-A846-9C81-1535409C5EFB}" srcOrd="0" destOrd="0" presId="urn:microsoft.com/office/officeart/2008/layout/VerticalCurvedList"/>
    <dgm:cxn modelId="{D749266F-E7F2-664D-897D-8BFE86350557}" type="presOf" srcId="{ED80844E-CF70-3042-8861-BF8F1502F535}" destId="{D9C3D3A0-5E79-1A49-8AED-224CC53996E5}" srcOrd="0" destOrd="0" presId="urn:microsoft.com/office/officeart/2008/layout/VerticalCurvedList"/>
    <dgm:cxn modelId="{E2684190-6766-9941-B2AF-0996532E085A}" srcId="{6FF430AA-0629-6140-BC4A-53BBD00E24B1}" destId="{2E4A06F1-E7D8-CA4D-8C91-A27FAB4D0BFA}" srcOrd="0" destOrd="0" parTransId="{8627D996-BEBC-494E-BF85-10942460397D}" sibTransId="{ED80844E-CF70-3042-8861-BF8F1502F535}"/>
    <dgm:cxn modelId="{6CE7C39C-551D-BC4C-AAC3-19159E27BA18}" srcId="{6FF430AA-0629-6140-BC4A-53BBD00E24B1}" destId="{22ED4AC9-6E48-D44B-AACA-D08A84522855}" srcOrd="2" destOrd="0" parTransId="{B2DD4307-9520-9B4B-B68E-2250FF67C150}" sibTransId="{9D526C6C-94A2-214E-A724-70C977B8E36C}"/>
    <dgm:cxn modelId="{37BD3FA0-1127-8145-96B7-C0D59B78D324}" srcId="{6FF430AA-0629-6140-BC4A-53BBD00E24B1}" destId="{33648EBE-EA2B-514C-90E5-CA13520FA5C1}" srcOrd="1" destOrd="0" parTransId="{5DA4F9ED-D487-AA47-A4CC-BF560C18EF6A}" sibTransId="{D3281965-AE3E-7444-8DD6-C4922CF62EFE}"/>
    <dgm:cxn modelId="{FCC23FA5-C992-B441-9ACA-426F4160F9A6}" type="presOf" srcId="{22ED4AC9-6E48-D44B-AACA-D08A84522855}" destId="{AA82C67C-8CE4-0446-A914-C30E6D184143}" srcOrd="0" destOrd="0" presId="urn:microsoft.com/office/officeart/2008/layout/VerticalCurvedList"/>
    <dgm:cxn modelId="{470B81EA-ED09-F14D-9166-68E43D1B8246}" type="presOf" srcId="{6FF430AA-0629-6140-BC4A-53BBD00E24B1}" destId="{8A0A228E-0C7E-7E43-B2CF-277FF819A5B6}" srcOrd="0" destOrd="0" presId="urn:microsoft.com/office/officeart/2008/layout/VerticalCurvedList"/>
    <dgm:cxn modelId="{4FD524C3-29E0-6E46-8019-BC56730ACB35}" type="presParOf" srcId="{8A0A228E-0C7E-7E43-B2CF-277FF819A5B6}" destId="{2A9967BB-C5C8-BE44-94FD-C0395FE7A5E3}" srcOrd="0" destOrd="0" presId="urn:microsoft.com/office/officeart/2008/layout/VerticalCurvedList"/>
    <dgm:cxn modelId="{20100EAD-4476-EE43-868F-C35AA09D0F13}" type="presParOf" srcId="{2A9967BB-C5C8-BE44-94FD-C0395FE7A5E3}" destId="{A8C3FF6B-986D-C343-8763-C41F38D1507E}" srcOrd="0" destOrd="0" presId="urn:microsoft.com/office/officeart/2008/layout/VerticalCurvedList"/>
    <dgm:cxn modelId="{1B3CC8AE-EC9D-084E-A702-95A5A1A3A5FB}" type="presParOf" srcId="{A8C3FF6B-986D-C343-8763-C41F38D1507E}" destId="{BE66D2EA-90C8-1B43-B7D5-0ACEB108F038}" srcOrd="0" destOrd="0" presId="urn:microsoft.com/office/officeart/2008/layout/VerticalCurvedList"/>
    <dgm:cxn modelId="{D6A66E9C-A373-1B42-B6A7-BACADAFE4EA4}" type="presParOf" srcId="{A8C3FF6B-986D-C343-8763-C41F38D1507E}" destId="{D9C3D3A0-5E79-1A49-8AED-224CC53996E5}" srcOrd="1" destOrd="0" presId="urn:microsoft.com/office/officeart/2008/layout/VerticalCurvedList"/>
    <dgm:cxn modelId="{5CA50969-6D97-9748-B43C-4EE3BC256CBC}" type="presParOf" srcId="{A8C3FF6B-986D-C343-8763-C41F38D1507E}" destId="{3EEDA093-0F5A-9848-83F0-48C3B7EAEC36}" srcOrd="2" destOrd="0" presId="urn:microsoft.com/office/officeart/2008/layout/VerticalCurvedList"/>
    <dgm:cxn modelId="{B209DC86-A4A1-F742-9464-85824A407663}" type="presParOf" srcId="{A8C3FF6B-986D-C343-8763-C41F38D1507E}" destId="{1BFD4F95-1A1E-CF41-A8A6-A0A123A8F202}" srcOrd="3" destOrd="0" presId="urn:microsoft.com/office/officeart/2008/layout/VerticalCurvedList"/>
    <dgm:cxn modelId="{335D33A9-9B6B-9D4D-B71F-FD6AD35BBC88}" type="presParOf" srcId="{2A9967BB-C5C8-BE44-94FD-C0395FE7A5E3}" destId="{2F78B2A6-AD57-A34F-B3C2-88FF90081533}" srcOrd="1" destOrd="0" presId="urn:microsoft.com/office/officeart/2008/layout/VerticalCurvedList"/>
    <dgm:cxn modelId="{84D46BAB-3DC2-0941-89B6-E60B2D9EDACB}" type="presParOf" srcId="{2A9967BB-C5C8-BE44-94FD-C0395FE7A5E3}" destId="{D6B6AB6D-F6A2-EE4E-B9AC-0C2EBFCFC521}" srcOrd="2" destOrd="0" presId="urn:microsoft.com/office/officeart/2008/layout/VerticalCurvedList"/>
    <dgm:cxn modelId="{7404AAC8-0D0D-6D41-A9AB-E3CCC685E021}" type="presParOf" srcId="{D6B6AB6D-F6A2-EE4E-B9AC-0C2EBFCFC521}" destId="{AB9FBE81-2884-DE47-92C9-1B5A856F058C}" srcOrd="0" destOrd="0" presId="urn:microsoft.com/office/officeart/2008/layout/VerticalCurvedList"/>
    <dgm:cxn modelId="{91F97F1B-BC56-394F-91EA-0E806D5AE435}" type="presParOf" srcId="{2A9967BB-C5C8-BE44-94FD-C0395FE7A5E3}" destId="{EC11571D-DCB2-A846-9C81-1535409C5EFB}" srcOrd="3" destOrd="0" presId="urn:microsoft.com/office/officeart/2008/layout/VerticalCurvedList"/>
    <dgm:cxn modelId="{FD21E7D2-A8B4-B84A-BBD5-B069CC5354FA}" type="presParOf" srcId="{2A9967BB-C5C8-BE44-94FD-C0395FE7A5E3}" destId="{48308987-5528-E947-888E-E56BB7248FA6}" srcOrd="4" destOrd="0" presId="urn:microsoft.com/office/officeart/2008/layout/VerticalCurvedList"/>
    <dgm:cxn modelId="{22B86236-A172-5A4C-BFBA-CDC08E632D49}" type="presParOf" srcId="{48308987-5528-E947-888E-E56BB7248FA6}" destId="{0FAD34A8-9FF4-5748-AFBD-4FCE388A1DB1}" srcOrd="0" destOrd="0" presId="urn:microsoft.com/office/officeart/2008/layout/VerticalCurvedList"/>
    <dgm:cxn modelId="{883D2531-35E7-234F-8B80-85B6CBAC4015}" type="presParOf" srcId="{2A9967BB-C5C8-BE44-94FD-C0395FE7A5E3}" destId="{AA82C67C-8CE4-0446-A914-C30E6D184143}" srcOrd="5" destOrd="0" presId="urn:microsoft.com/office/officeart/2008/layout/VerticalCurvedList"/>
    <dgm:cxn modelId="{33C8AAF7-A6F8-9849-8F2E-2FE4BF9998C8}" type="presParOf" srcId="{2A9967BB-C5C8-BE44-94FD-C0395FE7A5E3}" destId="{1A29A9C9-6185-7645-A60C-E63DE1DA5AD6}" srcOrd="6" destOrd="0" presId="urn:microsoft.com/office/officeart/2008/layout/VerticalCurvedList"/>
    <dgm:cxn modelId="{D2AC598E-D1EA-8840-B65F-3EDC6B1B5C3F}" type="presParOf" srcId="{1A29A9C9-6185-7645-A60C-E63DE1DA5AD6}" destId="{5B0AC360-3B2C-904F-B1C2-C6BADB00D9E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BC35494-53A6-AE4D-AE54-EC36CA4EDF29}" type="doc">
      <dgm:prSet loTypeId="urn:microsoft.com/office/officeart/2005/8/layout/chevron2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hu-HU"/>
        </a:p>
      </dgm:t>
    </dgm:pt>
    <dgm:pt modelId="{2C35E8B1-931A-B345-8D94-FB0D40425C05}">
      <dgm:prSet phldrT="[Szöveg]" phldr="1"/>
      <dgm:spPr/>
      <dgm:t>
        <a:bodyPr/>
        <a:lstStyle/>
        <a:p>
          <a:endParaRPr lang="hu-HU"/>
        </a:p>
      </dgm:t>
    </dgm:pt>
    <dgm:pt modelId="{CAABF404-8D11-2D4B-84B9-DB0408D5D49A}" type="parTrans" cxnId="{77242D2E-BE7E-FC4A-B170-63211CCF4126}">
      <dgm:prSet/>
      <dgm:spPr/>
      <dgm:t>
        <a:bodyPr/>
        <a:lstStyle/>
        <a:p>
          <a:endParaRPr lang="hu-HU"/>
        </a:p>
      </dgm:t>
    </dgm:pt>
    <dgm:pt modelId="{F668B90B-EB1E-FB45-A32D-570BF4E22FA4}" type="sibTrans" cxnId="{77242D2E-BE7E-FC4A-B170-63211CCF4126}">
      <dgm:prSet/>
      <dgm:spPr/>
      <dgm:t>
        <a:bodyPr/>
        <a:lstStyle/>
        <a:p>
          <a:endParaRPr lang="hu-HU"/>
        </a:p>
      </dgm:t>
    </dgm:pt>
    <dgm:pt modelId="{C4A9A71B-8447-7548-80B6-1CCFFBB7BAD5}">
      <dgm:prSet phldrT="[Szöveg]"/>
      <dgm:spPr/>
      <dgm:t>
        <a:bodyPr/>
        <a:lstStyle/>
        <a:p>
          <a:r>
            <a:rPr lang="hu-HU" sz="2200" b="1" kern="1200" dirty="0">
              <a:latin typeface=""/>
            </a:rPr>
            <a:t>GAAR - </a:t>
          </a:r>
          <a:r>
            <a:rPr lang="hu-HU" sz="2200" b="1" kern="1200" baseline="0" dirty="0">
              <a:latin typeface=""/>
              <a:ea typeface="+mn-ea"/>
              <a:cs typeface="+mn-cs"/>
            </a:rPr>
            <a:t>Act CL of 2017 </a:t>
          </a:r>
          <a:r>
            <a:rPr lang="hu-HU" sz="2200" b="1" kern="1200" baseline="0" dirty="0" err="1">
              <a:latin typeface=""/>
              <a:ea typeface="+mn-ea"/>
              <a:cs typeface="+mn-cs"/>
            </a:rPr>
            <a:t>on</a:t>
          </a:r>
          <a:r>
            <a:rPr lang="hu-HU" sz="2200" b="1" kern="1200" baseline="0" dirty="0">
              <a:latin typeface=""/>
              <a:ea typeface="+mn-ea"/>
              <a:cs typeface="+mn-cs"/>
            </a:rPr>
            <a:t> </a:t>
          </a:r>
          <a:r>
            <a:rPr lang="hu-HU" sz="2200" b="1" kern="1200" baseline="0" dirty="0" err="1">
              <a:latin typeface=""/>
              <a:ea typeface="+mn-ea"/>
              <a:cs typeface="+mn-cs"/>
            </a:rPr>
            <a:t>the</a:t>
          </a:r>
          <a:r>
            <a:rPr lang="hu-HU" sz="2200" b="1" kern="1200" baseline="0" dirty="0">
              <a:latin typeface=""/>
              <a:ea typeface="+mn-ea"/>
              <a:cs typeface="+mn-cs"/>
            </a:rPr>
            <a:t> </a:t>
          </a:r>
          <a:r>
            <a:rPr lang="hu-HU" sz="2200" b="1" kern="1200" baseline="0" dirty="0" err="1">
              <a:latin typeface=""/>
              <a:ea typeface="+mn-ea"/>
              <a:cs typeface="+mn-cs"/>
            </a:rPr>
            <a:t>Rules</a:t>
          </a:r>
          <a:r>
            <a:rPr lang="hu-HU" sz="2200" b="1" kern="1200" baseline="0" dirty="0">
              <a:latin typeface=""/>
              <a:ea typeface="+mn-ea"/>
              <a:cs typeface="+mn-cs"/>
            </a:rPr>
            <a:t> of </a:t>
          </a:r>
          <a:r>
            <a:rPr lang="hu-HU" sz="2200" b="1" kern="1200" baseline="0" dirty="0" err="1">
              <a:latin typeface=""/>
              <a:ea typeface="+mn-ea"/>
              <a:cs typeface="+mn-cs"/>
            </a:rPr>
            <a:t>Taxation</a:t>
          </a:r>
          <a:r>
            <a:rPr lang="hu-HU" sz="2200" b="1" kern="1200" baseline="0" dirty="0">
              <a:latin typeface=""/>
              <a:ea typeface="+mn-ea"/>
              <a:cs typeface="+mn-cs"/>
            </a:rPr>
            <a:t> (Art.) </a:t>
          </a:r>
          <a:endParaRPr lang="hu-HU" sz="2200" b="1" kern="1200" dirty="0">
            <a:latin typeface=""/>
          </a:endParaRPr>
        </a:p>
      </dgm:t>
    </dgm:pt>
    <dgm:pt modelId="{4D33D301-3D15-8248-8CC2-291063ABC96A}" type="parTrans" cxnId="{338FCBC0-5387-1348-ABCC-6CDA38A60973}">
      <dgm:prSet/>
      <dgm:spPr/>
      <dgm:t>
        <a:bodyPr/>
        <a:lstStyle/>
        <a:p>
          <a:endParaRPr lang="hu-HU"/>
        </a:p>
      </dgm:t>
    </dgm:pt>
    <dgm:pt modelId="{96E35A3E-ECBA-5E44-B1FE-F366800185A9}" type="sibTrans" cxnId="{338FCBC0-5387-1348-ABCC-6CDA38A60973}">
      <dgm:prSet/>
      <dgm:spPr/>
      <dgm:t>
        <a:bodyPr/>
        <a:lstStyle/>
        <a:p>
          <a:endParaRPr lang="hu-HU"/>
        </a:p>
      </dgm:t>
    </dgm:pt>
    <dgm:pt modelId="{D89C5A8B-480A-A144-977E-C03E23FB7ABC}">
      <dgm:prSet phldrT="[Szöveg]" custT="1"/>
      <dgm:spPr/>
      <dgm:t>
        <a:bodyPr/>
        <a:lstStyle/>
        <a:p>
          <a:r>
            <a:rPr lang="hu-HU" sz="2000" kern="1200" dirty="0" err="1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genuineness</a:t>
          </a:r>
          <a:r>
            <a:rPr lang="hu-HU" sz="2000" kern="1200" dirty="0">
              <a:latin typeface=""/>
            </a:rPr>
            <a:t> </a:t>
          </a:r>
          <a:r>
            <a:rPr lang="hu-HU" sz="2000" kern="1200" dirty="0" err="1">
              <a:solidFill>
                <a:schemeClr val="tx1"/>
              </a:solidFill>
              <a:latin typeface="Open Sans" panose="020B0606030504020204" pitchFamily="34" charset="0"/>
              <a:ea typeface="+mn-ea"/>
              <a:cs typeface="+mn-cs"/>
            </a:rPr>
            <a:t>clause</a:t>
          </a:r>
          <a:r>
            <a:rPr lang="hu-HU" sz="2000" kern="1200" dirty="0">
              <a:latin typeface=""/>
            </a:rPr>
            <a:t> </a:t>
          </a:r>
        </a:p>
      </dgm:t>
    </dgm:pt>
    <dgm:pt modelId="{7880C7F7-E761-2F4D-9374-DAC161F42E50}" type="parTrans" cxnId="{3A769A3C-C223-4341-8727-942C442E8F69}">
      <dgm:prSet/>
      <dgm:spPr/>
      <dgm:t>
        <a:bodyPr/>
        <a:lstStyle/>
        <a:p>
          <a:endParaRPr lang="hu-HU"/>
        </a:p>
      </dgm:t>
    </dgm:pt>
    <dgm:pt modelId="{7CC0F30B-32F1-374C-BC6C-31086014E05E}" type="sibTrans" cxnId="{3A769A3C-C223-4341-8727-942C442E8F69}">
      <dgm:prSet/>
      <dgm:spPr/>
      <dgm:t>
        <a:bodyPr/>
        <a:lstStyle/>
        <a:p>
          <a:endParaRPr lang="hu-HU"/>
        </a:p>
      </dgm:t>
    </dgm:pt>
    <dgm:pt modelId="{9514B8BD-D92C-8F4C-A4F7-58E224D19BE3}">
      <dgm:prSet phldrT="[Szöveg]" phldr="1"/>
      <dgm:spPr/>
      <dgm:t>
        <a:bodyPr/>
        <a:lstStyle/>
        <a:p>
          <a:endParaRPr lang="hu-HU"/>
        </a:p>
      </dgm:t>
    </dgm:pt>
    <dgm:pt modelId="{583701FF-3106-6B43-B162-91568FA141ED}" type="parTrans" cxnId="{B8AA0869-F3C0-D44F-8B67-9FD169EBDE8D}">
      <dgm:prSet/>
      <dgm:spPr/>
      <dgm:t>
        <a:bodyPr/>
        <a:lstStyle/>
        <a:p>
          <a:endParaRPr lang="hu-HU"/>
        </a:p>
      </dgm:t>
    </dgm:pt>
    <dgm:pt modelId="{9026F612-CA7B-164D-92E5-75E750F4F5DF}" type="sibTrans" cxnId="{B8AA0869-F3C0-D44F-8B67-9FD169EBDE8D}">
      <dgm:prSet/>
      <dgm:spPr/>
      <dgm:t>
        <a:bodyPr/>
        <a:lstStyle/>
        <a:p>
          <a:endParaRPr lang="hu-HU"/>
        </a:p>
      </dgm:t>
    </dgm:pt>
    <dgm:pt modelId="{244B9467-5BD1-D744-98F2-994C2D521E97}">
      <dgm:prSet phldrT="[Szöveg]" custT="1"/>
      <dgm:spPr/>
      <dgm:t>
        <a:bodyPr/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SAAR - Act LXXXI of 1996 </a:t>
          </a:r>
          <a:r>
            <a:rPr lang="hu-HU" sz="22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on</a:t>
          </a: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 </a:t>
          </a:r>
          <a:r>
            <a:rPr lang="hu-HU" sz="22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Corporate</a:t>
          </a: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 </a:t>
          </a:r>
          <a:r>
            <a:rPr lang="hu-HU" sz="22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tax</a:t>
          </a: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 and </a:t>
          </a:r>
          <a:r>
            <a:rPr lang="hu-HU" sz="22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Dividend</a:t>
          </a: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 </a:t>
          </a:r>
          <a:r>
            <a:rPr lang="hu-HU" sz="22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tax</a:t>
          </a: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 (Tao.)</a:t>
          </a:r>
        </a:p>
      </dgm:t>
    </dgm:pt>
    <dgm:pt modelId="{231D6590-C110-604D-B27B-1E5261E391FD}" type="parTrans" cxnId="{E8A1E9D3-64E7-D64E-8BD8-8E98861F9C10}">
      <dgm:prSet/>
      <dgm:spPr/>
      <dgm:t>
        <a:bodyPr/>
        <a:lstStyle/>
        <a:p>
          <a:endParaRPr lang="hu-HU"/>
        </a:p>
      </dgm:t>
    </dgm:pt>
    <dgm:pt modelId="{53DAD618-876E-1249-B92F-32F7557BD62E}" type="sibTrans" cxnId="{E8A1E9D3-64E7-D64E-8BD8-8E98861F9C10}">
      <dgm:prSet/>
      <dgm:spPr/>
      <dgm:t>
        <a:bodyPr/>
        <a:lstStyle/>
        <a:p>
          <a:endParaRPr lang="hu-HU"/>
        </a:p>
      </dgm:t>
    </dgm:pt>
    <dgm:pt modelId="{FB729C9A-AA6B-E742-AC00-B0533F925CFC}">
      <dgm:prSet phldrT="[Szöveg]" custT="1"/>
      <dgm:spPr/>
      <dgm:t>
        <a:bodyPr/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2000" kern="1200" dirty="0" err="1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transfer</a:t>
          </a:r>
          <a:r>
            <a:rPr lang="hu-HU" sz="2000" kern="1200" dirty="0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2000" kern="1200" dirty="0" err="1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pricing</a:t>
          </a:r>
          <a:r>
            <a:rPr lang="hu-HU" sz="2000" kern="1200" dirty="0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2000" kern="1200" dirty="0" err="1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rule</a:t>
          </a:r>
          <a:endParaRPr lang="hu-HU" sz="2000" kern="1200" dirty="0">
            <a:solidFill>
              <a:prstClr val="black"/>
            </a:solidFill>
            <a:latin typeface="Open Sans" panose="020B0606030504020204" pitchFamily="34" charset="0"/>
            <a:ea typeface="+mn-ea"/>
            <a:cs typeface="+mn-cs"/>
          </a:endParaRPr>
        </a:p>
      </dgm:t>
    </dgm:pt>
    <dgm:pt modelId="{D507DBE6-8BFB-6748-889F-F1FBCE230165}" type="parTrans" cxnId="{F9487B69-1D9E-7444-B3A2-82201626DB1D}">
      <dgm:prSet/>
      <dgm:spPr/>
      <dgm:t>
        <a:bodyPr/>
        <a:lstStyle/>
        <a:p>
          <a:endParaRPr lang="hu-HU"/>
        </a:p>
      </dgm:t>
    </dgm:pt>
    <dgm:pt modelId="{F936B20F-929A-2B40-8A1A-191A8BBD67C0}" type="sibTrans" cxnId="{F9487B69-1D9E-7444-B3A2-82201626DB1D}">
      <dgm:prSet/>
      <dgm:spPr/>
      <dgm:t>
        <a:bodyPr/>
        <a:lstStyle/>
        <a:p>
          <a:endParaRPr lang="hu-HU"/>
        </a:p>
      </dgm:t>
    </dgm:pt>
    <dgm:pt modelId="{878C7B1D-7280-BE41-8AAD-533AF7B460CA}" type="pres">
      <dgm:prSet presAssocID="{DBC35494-53A6-AE4D-AE54-EC36CA4EDF29}" presName="linearFlow" presStyleCnt="0">
        <dgm:presLayoutVars>
          <dgm:dir/>
          <dgm:animLvl val="lvl"/>
          <dgm:resizeHandles val="exact"/>
        </dgm:presLayoutVars>
      </dgm:prSet>
      <dgm:spPr/>
    </dgm:pt>
    <dgm:pt modelId="{50DEE584-21B5-8D43-8D9A-EF0F84729A66}" type="pres">
      <dgm:prSet presAssocID="{2C35E8B1-931A-B345-8D94-FB0D40425C05}" presName="composite" presStyleCnt="0"/>
      <dgm:spPr/>
    </dgm:pt>
    <dgm:pt modelId="{BB2C5AE6-BA76-F647-846E-4EF744432BA9}" type="pres">
      <dgm:prSet presAssocID="{2C35E8B1-931A-B345-8D94-FB0D40425C05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CBC69CA2-AD62-F949-8A2C-90F91DA3E03A}" type="pres">
      <dgm:prSet presAssocID="{2C35E8B1-931A-B345-8D94-FB0D40425C05}" presName="descendantText" presStyleLbl="alignAcc1" presStyleIdx="0" presStyleCnt="2">
        <dgm:presLayoutVars>
          <dgm:bulletEnabled val="1"/>
        </dgm:presLayoutVars>
      </dgm:prSet>
      <dgm:spPr/>
    </dgm:pt>
    <dgm:pt modelId="{CC4BEF8C-9C92-2540-8C96-1D4923385384}" type="pres">
      <dgm:prSet presAssocID="{F668B90B-EB1E-FB45-A32D-570BF4E22FA4}" presName="sp" presStyleCnt="0"/>
      <dgm:spPr/>
    </dgm:pt>
    <dgm:pt modelId="{2F70D62C-DB6C-FA45-AE29-7904BC20FDDF}" type="pres">
      <dgm:prSet presAssocID="{9514B8BD-D92C-8F4C-A4F7-58E224D19BE3}" presName="composite" presStyleCnt="0"/>
      <dgm:spPr/>
    </dgm:pt>
    <dgm:pt modelId="{6F69BB11-04B5-A241-872B-7DCD4C9608F6}" type="pres">
      <dgm:prSet presAssocID="{9514B8BD-D92C-8F4C-A4F7-58E224D19BE3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06B0B32A-2420-9542-83C4-05E83ADCEAA5}" type="pres">
      <dgm:prSet presAssocID="{9514B8BD-D92C-8F4C-A4F7-58E224D19BE3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77242D2E-BE7E-FC4A-B170-63211CCF4126}" srcId="{DBC35494-53A6-AE4D-AE54-EC36CA4EDF29}" destId="{2C35E8B1-931A-B345-8D94-FB0D40425C05}" srcOrd="0" destOrd="0" parTransId="{CAABF404-8D11-2D4B-84B9-DB0408D5D49A}" sibTransId="{F668B90B-EB1E-FB45-A32D-570BF4E22FA4}"/>
    <dgm:cxn modelId="{3A769A3C-C223-4341-8727-942C442E8F69}" srcId="{2C35E8B1-931A-B345-8D94-FB0D40425C05}" destId="{D89C5A8B-480A-A144-977E-C03E23FB7ABC}" srcOrd="1" destOrd="0" parTransId="{7880C7F7-E761-2F4D-9374-DAC161F42E50}" sibTransId="{7CC0F30B-32F1-374C-BC6C-31086014E05E}"/>
    <dgm:cxn modelId="{74065B43-B752-6F45-B1EB-2FA7E6EFDE8E}" type="presOf" srcId="{2C35E8B1-931A-B345-8D94-FB0D40425C05}" destId="{BB2C5AE6-BA76-F647-846E-4EF744432BA9}" srcOrd="0" destOrd="0" presId="urn:microsoft.com/office/officeart/2005/8/layout/chevron2"/>
    <dgm:cxn modelId="{B8AA0869-F3C0-D44F-8B67-9FD169EBDE8D}" srcId="{DBC35494-53A6-AE4D-AE54-EC36CA4EDF29}" destId="{9514B8BD-D92C-8F4C-A4F7-58E224D19BE3}" srcOrd="1" destOrd="0" parTransId="{583701FF-3106-6B43-B162-91568FA141ED}" sibTransId="{9026F612-CA7B-164D-92E5-75E750F4F5DF}"/>
    <dgm:cxn modelId="{F9487B69-1D9E-7444-B3A2-82201626DB1D}" srcId="{9514B8BD-D92C-8F4C-A4F7-58E224D19BE3}" destId="{FB729C9A-AA6B-E742-AC00-B0533F925CFC}" srcOrd="1" destOrd="0" parTransId="{D507DBE6-8BFB-6748-889F-F1FBCE230165}" sibTransId="{F936B20F-929A-2B40-8A1A-191A8BBD67C0}"/>
    <dgm:cxn modelId="{72A02787-B0EC-5048-95B0-3416C317E563}" type="presOf" srcId="{244B9467-5BD1-D744-98F2-994C2D521E97}" destId="{06B0B32A-2420-9542-83C4-05E83ADCEAA5}" srcOrd="0" destOrd="0" presId="urn:microsoft.com/office/officeart/2005/8/layout/chevron2"/>
    <dgm:cxn modelId="{961BD2B8-2938-974C-9C5F-8B75160A4984}" type="presOf" srcId="{DBC35494-53A6-AE4D-AE54-EC36CA4EDF29}" destId="{878C7B1D-7280-BE41-8AAD-533AF7B460CA}" srcOrd="0" destOrd="0" presId="urn:microsoft.com/office/officeart/2005/8/layout/chevron2"/>
    <dgm:cxn modelId="{338FCBC0-5387-1348-ABCC-6CDA38A60973}" srcId="{2C35E8B1-931A-B345-8D94-FB0D40425C05}" destId="{C4A9A71B-8447-7548-80B6-1CCFFBB7BAD5}" srcOrd="0" destOrd="0" parTransId="{4D33D301-3D15-8248-8CC2-291063ABC96A}" sibTransId="{96E35A3E-ECBA-5E44-B1FE-F366800185A9}"/>
    <dgm:cxn modelId="{E8A1E9D3-64E7-D64E-8BD8-8E98861F9C10}" srcId="{9514B8BD-D92C-8F4C-A4F7-58E224D19BE3}" destId="{244B9467-5BD1-D744-98F2-994C2D521E97}" srcOrd="0" destOrd="0" parTransId="{231D6590-C110-604D-B27B-1E5261E391FD}" sibTransId="{53DAD618-876E-1249-B92F-32F7557BD62E}"/>
    <dgm:cxn modelId="{D4CB30E2-0380-1743-B01F-361C5B51B391}" type="presOf" srcId="{9514B8BD-D92C-8F4C-A4F7-58E224D19BE3}" destId="{6F69BB11-04B5-A241-872B-7DCD4C9608F6}" srcOrd="0" destOrd="0" presId="urn:microsoft.com/office/officeart/2005/8/layout/chevron2"/>
    <dgm:cxn modelId="{7467FFE3-2B70-8147-87B4-02E353B91116}" type="presOf" srcId="{D89C5A8B-480A-A144-977E-C03E23FB7ABC}" destId="{CBC69CA2-AD62-F949-8A2C-90F91DA3E03A}" srcOrd="0" destOrd="1" presId="urn:microsoft.com/office/officeart/2005/8/layout/chevron2"/>
    <dgm:cxn modelId="{A546B2E8-2909-CF4D-B3EA-11E58091B627}" type="presOf" srcId="{FB729C9A-AA6B-E742-AC00-B0533F925CFC}" destId="{06B0B32A-2420-9542-83C4-05E83ADCEAA5}" srcOrd="0" destOrd="1" presId="urn:microsoft.com/office/officeart/2005/8/layout/chevron2"/>
    <dgm:cxn modelId="{DEBE6BF6-F3F9-AC41-BC97-319BD3DC0D4D}" type="presOf" srcId="{C4A9A71B-8447-7548-80B6-1CCFFBB7BAD5}" destId="{CBC69CA2-AD62-F949-8A2C-90F91DA3E03A}" srcOrd="0" destOrd="0" presId="urn:microsoft.com/office/officeart/2005/8/layout/chevron2"/>
    <dgm:cxn modelId="{BE6521AB-2CFC-F145-834F-101F74764AD1}" type="presParOf" srcId="{878C7B1D-7280-BE41-8AAD-533AF7B460CA}" destId="{50DEE584-21B5-8D43-8D9A-EF0F84729A66}" srcOrd="0" destOrd="0" presId="urn:microsoft.com/office/officeart/2005/8/layout/chevron2"/>
    <dgm:cxn modelId="{3A4D8ABD-C953-6C44-8B0F-719F284C76FA}" type="presParOf" srcId="{50DEE584-21B5-8D43-8D9A-EF0F84729A66}" destId="{BB2C5AE6-BA76-F647-846E-4EF744432BA9}" srcOrd="0" destOrd="0" presId="urn:microsoft.com/office/officeart/2005/8/layout/chevron2"/>
    <dgm:cxn modelId="{1F39E136-5426-D14D-AB57-61A5A1CD5B3B}" type="presParOf" srcId="{50DEE584-21B5-8D43-8D9A-EF0F84729A66}" destId="{CBC69CA2-AD62-F949-8A2C-90F91DA3E03A}" srcOrd="1" destOrd="0" presId="urn:microsoft.com/office/officeart/2005/8/layout/chevron2"/>
    <dgm:cxn modelId="{5B76EBDF-57A3-6747-9BFF-4270B1868866}" type="presParOf" srcId="{878C7B1D-7280-BE41-8AAD-533AF7B460CA}" destId="{CC4BEF8C-9C92-2540-8C96-1D4923385384}" srcOrd="1" destOrd="0" presId="urn:microsoft.com/office/officeart/2005/8/layout/chevron2"/>
    <dgm:cxn modelId="{CD142B11-3ACC-0542-B4AF-694A33D34922}" type="presParOf" srcId="{878C7B1D-7280-BE41-8AAD-533AF7B460CA}" destId="{2F70D62C-DB6C-FA45-AE29-7904BC20FDDF}" srcOrd="2" destOrd="0" presId="urn:microsoft.com/office/officeart/2005/8/layout/chevron2"/>
    <dgm:cxn modelId="{2EBD6040-170D-DD44-AB38-6C4C397A0EFC}" type="presParOf" srcId="{2F70D62C-DB6C-FA45-AE29-7904BC20FDDF}" destId="{6F69BB11-04B5-A241-872B-7DCD4C9608F6}" srcOrd="0" destOrd="0" presId="urn:microsoft.com/office/officeart/2005/8/layout/chevron2"/>
    <dgm:cxn modelId="{FB6E3F6D-14D4-FC49-ABBE-0CC3F189A39C}" type="presParOf" srcId="{2F70D62C-DB6C-FA45-AE29-7904BC20FDDF}" destId="{06B0B32A-2420-9542-83C4-05E83ADCEAA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4ABF5-95C6-324A-9762-2C960B93AEE7}">
      <dsp:nvSpPr>
        <dsp:cNvPr id="0" name=""/>
        <dsp:cNvSpPr/>
      </dsp:nvSpPr>
      <dsp:spPr>
        <a:xfrm rot="5400000">
          <a:off x="-220938" y="222957"/>
          <a:ext cx="1472920" cy="1031044"/>
        </a:xfrm>
        <a:prstGeom prst="chevr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300" kern="1200" dirty="0"/>
        </a:p>
      </dsp:txBody>
      <dsp:txXfrm rot="-5400000">
        <a:off x="0" y="517541"/>
        <a:ext cx="1031044" cy="441876"/>
      </dsp:txXfrm>
    </dsp:sp>
    <dsp:sp modelId="{568DF390-8FB6-C349-B46D-E60A9D26370E}">
      <dsp:nvSpPr>
        <dsp:cNvPr id="0" name=""/>
        <dsp:cNvSpPr/>
      </dsp:nvSpPr>
      <dsp:spPr>
        <a:xfrm rot="5400000">
          <a:off x="5294623" y="-4263578"/>
          <a:ext cx="957398" cy="9484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285750" lvl="1" indent="-285750" algn="l" defTabSz="914400" rtl="0" eaLnBrk="1" latinLnBrk="0" hangingPunct="1">
            <a:lnSpc>
              <a:spcPct val="90000"/>
            </a:lnSpc>
            <a:spcBef>
              <a:spcPts val="100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Act CLI of 2017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on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Tax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Administration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and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the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Regulation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of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Tax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600" b="1" kern="1200" baseline="0" dirty="0" err="1">
              <a:latin typeface="Open Sans" panose="020B0606030504020204" pitchFamily="34" charset="0"/>
              <a:ea typeface="+mn-ea"/>
              <a:cs typeface="+mn-cs"/>
            </a:rPr>
            <a:t>Administration</a:t>
          </a:r>
          <a:r>
            <a:rPr lang="hu-HU" sz="1600" b="1" kern="1200" baseline="0" dirty="0">
              <a:latin typeface="Open Sans" panose="020B0606030504020204" pitchFamily="34" charset="0"/>
              <a:ea typeface="+mn-ea"/>
              <a:cs typeface="+mn-cs"/>
            </a:rPr>
            <a:t> (Air.)</a:t>
          </a:r>
        </a:p>
        <a:p>
          <a:pPr marL="285750" lvl="1" indent="-285750" algn="l" defTabSz="914400" rtl="0" eaLnBrk="1" latinLnBrk="0" hangingPunct="1">
            <a:lnSpc>
              <a:spcPct val="90000"/>
            </a:lnSpc>
            <a:spcBef>
              <a:spcPts val="100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kern="1200" baseline="0">
              <a:latin typeface="Open Sans" panose="020B0606030504020204" pitchFamily="34" charset="0"/>
              <a:ea typeface="+mn-ea"/>
              <a:cs typeface="+mn-cs"/>
            </a:rPr>
            <a:t>obligation to provide information, principles of good faith and cooperation </a:t>
          </a:r>
          <a:endParaRPr lang="hu-HU" sz="1800" kern="1200" baseline="0" dirty="0">
            <a:latin typeface="Open Sans" panose="020B0606030504020204" pitchFamily="34" charset="0"/>
            <a:ea typeface="+mn-ea"/>
            <a:cs typeface="+mn-cs"/>
          </a:endParaRPr>
        </a:p>
      </dsp:txBody>
      <dsp:txXfrm rot="-5400000">
        <a:off x="1031045" y="46736"/>
        <a:ext cx="9437819" cy="863926"/>
      </dsp:txXfrm>
    </dsp:sp>
    <dsp:sp modelId="{799E2D17-937D-F342-81AC-C7467D449AC7}">
      <dsp:nvSpPr>
        <dsp:cNvPr id="0" name=""/>
        <dsp:cNvSpPr/>
      </dsp:nvSpPr>
      <dsp:spPr>
        <a:xfrm rot="5400000">
          <a:off x="-220938" y="1500159"/>
          <a:ext cx="1472920" cy="1031044"/>
        </a:xfrm>
        <a:prstGeom prst="chevron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12700" cap="flat" cmpd="sng" algn="ctr">
          <a:solidFill>
            <a:schemeClr val="accent1">
              <a:shade val="80000"/>
              <a:hueOff val="174641"/>
              <a:satOff val="-3128"/>
              <a:lumOff val="132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300" kern="1200"/>
        </a:p>
      </dsp:txBody>
      <dsp:txXfrm rot="-5400000">
        <a:off x="0" y="1794743"/>
        <a:ext cx="1031044" cy="441876"/>
      </dsp:txXfrm>
    </dsp:sp>
    <dsp:sp modelId="{C7B2B480-995F-794E-8582-4A91C3F2A309}">
      <dsp:nvSpPr>
        <dsp:cNvPr id="0" name=""/>
        <dsp:cNvSpPr/>
      </dsp:nvSpPr>
      <dsp:spPr>
        <a:xfrm rot="5400000">
          <a:off x="5294623" y="-2984357"/>
          <a:ext cx="957398" cy="9484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174641"/>
              <a:satOff val="-3128"/>
              <a:lumOff val="132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285750" lvl="1" indent="-285750" algn="l" defTabSz="914400" rtl="0" eaLnBrk="1" latinLnBrk="0" hangingPunct="1">
            <a:lnSpc>
              <a:spcPct val="90000"/>
            </a:lnSpc>
            <a:spcBef>
              <a:spcPts val="100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Act CL of 2017 </a:t>
          </a:r>
          <a:r>
            <a:rPr lang="hu-HU" sz="1800" b="1" kern="1200" baseline="0" dirty="0" err="1">
              <a:latin typeface="Open Sans" panose="020B0606030504020204" pitchFamily="34" charset="0"/>
              <a:ea typeface="+mn-ea"/>
              <a:cs typeface="+mn-cs"/>
            </a:rPr>
            <a:t>on</a:t>
          </a: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b="1" kern="1200" baseline="0" dirty="0" err="1">
              <a:latin typeface="Open Sans" panose="020B0606030504020204" pitchFamily="34" charset="0"/>
              <a:ea typeface="+mn-ea"/>
              <a:cs typeface="+mn-cs"/>
            </a:rPr>
            <a:t>the</a:t>
          </a: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b="1" kern="1200" baseline="0" dirty="0" err="1">
              <a:latin typeface="Open Sans" panose="020B0606030504020204" pitchFamily="34" charset="0"/>
              <a:ea typeface="+mn-ea"/>
              <a:cs typeface="+mn-cs"/>
            </a:rPr>
            <a:t>Rules</a:t>
          </a: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 of </a:t>
          </a:r>
          <a:r>
            <a:rPr lang="hu-HU" sz="1800" b="1" kern="1200" baseline="0" dirty="0" err="1">
              <a:latin typeface="Open Sans" panose="020B0606030504020204" pitchFamily="34" charset="0"/>
              <a:ea typeface="+mn-ea"/>
              <a:cs typeface="+mn-cs"/>
            </a:rPr>
            <a:t>Taxation</a:t>
          </a: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 (Art.) </a:t>
          </a:r>
        </a:p>
        <a:p>
          <a:pPr marL="285750" lvl="1" indent="-285750" algn="l" defTabSz="914400" rtl="0" eaLnBrk="1" latinLnBrk="0" hangingPunct="1">
            <a:lnSpc>
              <a:spcPct val="90000"/>
            </a:lnSpc>
            <a:spcBef>
              <a:spcPts val="100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taxpayer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classification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system</a:t>
          </a:r>
          <a:endParaRPr lang="hu-HU" sz="1800" kern="1200" baseline="0" dirty="0">
            <a:latin typeface="Open Sans" panose="020B0606030504020204" pitchFamily="34" charset="0"/>
            <a:ea typeface="+mn-ea"/>
            <a:cs typeface="+mn-cs"/>
          </a:endParaRPr>
        </a:p>
      </dsp:txBody>
      <dsp:txXfrm rot="-5400000">
        <a:off x="1031045" y="1325957"/>
        <a:ext cx="9437819" cy="863926"/>
      </dsp:txXfrm>
    </dsp:sp>
    <dsp:sp modelId="{BC2F1E16-62C8-3345-947D-B1405F0249BE}">
      <dsp:nvSpPr>
        <dsp:cNvPr id="0" name=""/>
        <dsp:cNvSpPr/>
      </dsp:nvSpPr>
      <dsp:spPr>
        <a:xfrm rot="5400000">
          <a:off x="-220938" y="2777361"/>
          <a:ext cx="1472920" cy="1031044"/>
        </a:xfrm>
        <a:prstGeom prst="chevron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accent1">
              <a:shade val="80000"/>
              <a:hueOff val="349283"/>
              <a:satOff val="-6256"/>
              <a:lumOff val="265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300" kern="1200"/>
        </a:p>
      </dsp:txBody>
      <dsp:txXfrm rot="-5400000">
        <a:off x="0" y="3071945"/>
        <a:ext cx="1031044" cy="441876"/>
      </dsp:txXfrm>
    </dsp:sp>
    <dsp:sp modelId="{9986B9A6-1ED4-0D4B-BD82-01FDB71FC33D}">
      <dsp:nvSpPr>
        <dsp:cNvPr id="0" name=""/>
        <dsp:cNvSpPr/>
      </dsp:nvSpPr>
      <dsp:spPr>
        <a:xfrm rot="5400000">
          <a:off x="5294623" y="-1707155"/>
          <a:ext cx="957398" cy="9484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349283"/>
              <a:satOff val="-6256"/>
              <a:lumOff val="265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Act C of 2000 </a:t>
          </a:r>
          <a:r>
            <a:rPr lang="hu-HU" sz="1800" b="1" kern="1200" baseline="0" dirty="0" err="1">
              <a:latin typeface="Open Sans" panose="020B0606030504020204" pitchFamily="34" charset="0"/>
              <a:ea typeface="+mn-ea"/>
              <a:cs typeface="+mn-cs"/>
            </a:rPr>
            <a:t>on</a:t>
          </a:r>
          <a:r>
            <a:rPr lang="hu-HU" sz="1800" b="1" kern="1200" baseline="0" dirty="0">
              <a:latin typeface="Open Sans" panose="020B0606030504020204" pitchFamily="34" charset="0"/>
              <a:ea typeface="+mn-ea"/>
              <a:cs typeface="+mn-cs"/>
            </a:rPr>
            <a:t> Accounting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annual</a:t>
          </a:r>
          <a:r>
            <a:rPr lang="hu-HU" sz="2000" kern="1200" dirty="0"/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financial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statements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must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present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a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true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and fair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view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of a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company’s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financial</a:t>
          </a:r>
          <a:r>
            <a:rPr lang="hu-HU" sz="1800" kern="1200" baseline="0" dirty="0"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1800" kern="1200" baseline="0" dirty="0" err="1">
              <a:latin typeface="Open Sans" panose="020B0606030504020204" pitchFamily="34" charset="0"/>
              <a:ea typeface="+mn-ea"/>
              <a:cs typeface="+mn-cs"/>
            </a:rPr>
            <a:t>position</a:t>
          </a:r>
          <a:endParaRPr lang="hu-HU" sz="1800" kern="1200" baseline="0" dirty="0">
            <a:latin typeface="Open Sans" panose="020B0606030504020204" pitchFamily="34" charset="0"/>
            <a:ea typeface="+mn-ea"/>
            <a:cs typeface="+mn-cs"/>
          </a:endParaRPr>
        </a:p>
      </dsp:txBody>
      <dsp:txXfrm rot="-5400000">
        <a:off x="1031045" y="2603159"/>
        <a:ext cx="9437819" cy="8639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772719-23EC-3640-99CD-EE2F253F2021}">
      <dsp:nvSpPr>
        <dsp:cNvPr id="0" name=""/>
        <dsp:cNvSpPr/>
      </dsp:nvSpPr>
      <dsp:spPr>
        <a:xfrm>
          <a:off x="0" y="0"/>
          <a:ext cx="7226300" cy="13586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 err="1">
              <a:latin typeface=""/>
            </a:rPr>
            <a:t>Tax</a:t>
          </a:r>
          <a:r>
            <a:rPr lang="hu-HU" sz="2000" b="1" kern="1200" dirty="0">
              <a:latin typeface=""/>
            </a:rPr>
            <a:t> </a:t>
          </a:r>
          <a:r>
            <a:rPr lang="hu-HU" sz="2000" b="1" kern="1200" dirty="0" err="1">
              <a:latin typeface=""/>
            </a:rPr>
            <a:t>planning</a:t>
          </a:r>
          <a:endParaRPr lang="hu-HU" sz="2000" b="1" kern="1200" dirty="0">
            <a:latin typeface="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b="0" i="0" u="none" kern="1200" dirty="0" err="1">
              <a:latin typeface=""/>
            </a:rPr>
            <a:t>legal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arrangement</a:t>
          </a:r>
          <a:r>
            <a:rPr lang="hu-HU" sz="1800" b="0" i="0" u="none" kern="1200" dirty="0">
              <a:latin typeface=""/>
            </a:rPr>
            <a:t> of </a:t>
          </a:r>
          <a:r>
            <a:rPr lang="hu-HU" sz="1800" b="0" i="0" u="none" kern="1200" dirty="0" err="1">
              <a:latin typeface=""/>
            </a:rPr>
            <a:t>financial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affairs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to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minimize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tax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liabilities</a:t>
          </a:r>
          <a:endParaRPr lang="hu-HU" sz="1800" kern="1200" dirty="0">
            <a:latin typeface="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b="0" i="0" u="none" kern="1200" dirty="0" err="1">
              <a:latin typeface=""/>
            </a:rPr>
            <a:t>e.g</a:t>
          </a:r>
          <a:r>
            <a:rPr lang="hu-HU" sz="1800" b="0" i="0" u="none" kern="1200" dirty="0">
              <a:latin typeface=""/>
            </a:rPr>
            <a:t>. </a:t>
          </a:r>
          <a:r>
            <a:rPr lang="hu-HU" sz="1800" b="0" i="0" u="none" kern="1200" dirty="0" err="1">
              <a:latin typeface=""/>
            </a:rPr>
            <a:t>use</a:t>
          </a:r>
          <a:r>
            <a:rPr lang="hu-HU" sz="1800" b="0" i="0" u="none" kern="1200" dirty="0">
              <a:latin typeface=""/>
            </a:rPr>
            <a:t> of </a:t>
          </a:r>
          <a:r>
            <a:rPr lang="hu-HU" sz="1800" b="0" i="0" u="none" kern="1200" dirty="0" err="1">
              <a:latin typeface=""/>
            </a:rPr>
            <a:t>deductions</a:t>
          </a:r>
          <a:r>
            <a:rPr lang="hu-HU" sz="1800" b="0" i="0" u="none" kern="1200" dirty="0">
              <a:latin typeface=""/>
            </a:rPr>
            <a:t> and </a:t>
          </a:r>
          <a:r>
            <a:rPr lang="hu-HU" sz="1800" b="0" i="0" u="none" kern="1200" dirty="0" err="1">
              <a:latin typeface=""/>
            </a:rPr>
            <a:t>exemptions</a:t>
          </a:r>
          <a:endParaRPr lang="hu-HU" sz="1800" kern="1200" dirty="0">
            <a:latin typeface=""/>
          </a:endParaRPr>
        </a:p>
      </dsp:txBody>
      <dsp:txXfrm>
        <a:off x="1581123" y="0"/>
        <a:ext cx="5645176" cy="1358635"/>
      </dsp:txXfrm>
    </dsp:sp>
    <dsp:sp modelId="{63FD2B1B-FE65-4346-96A0-0C782459DF14}">
      <dsp:nvSpPr>
        <dsp:cNvPr id="0" name=""/>
        <dsp:cNvSpPr/>
      </dsp:nvSpPr>
      <dsp:spPr>
        <a:xfrm>
          <a:off x="135863" y="135863"/>
          <a:ext cx="1445260" cy="108690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5000" b="-1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FC9438-55CE-244D-A1F1-38B18A8B536C}">
      <dsp:nvSpPr>
        <dsp:cNvPr id="0" name=""/>
        <dsp:cNvSpPr/>
      </dsp:nvSpPr>
      <dsp:spPr>
        <a:xfrm>
          <a:off x="0" y="1494498"/>
          <a:ext cx="7226300" cy="135863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 err="1">
              <a:latin typeface=""/>
            </a:rPr>
            <a:t>Tax</a:t>
          </a:r>
          <a:r>
            <a:rPr lang="hu-HU" sz="2000" b="1" kern="1200" dirty="0">
              <a:latin typeface=""/>
            </a:rPr>
            <a:t> </a:t>
          </a:r>
          <a:r>
            <a:rPr lang="hu-HU" sz="2000" b="1" kern="1200" dirty="0" err="1">
              <a:latin typeface=""/>
            </a:rPr>
            <a:t>avoidance</a:t>
          </a:r>
          <a:endParaRPr lang="hu-HU" sz="2000" b="1" kern="1200" dirty="0">
            <a:latin typeface="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b="0" i="0" u="none" kern="1200" dirty="0" err="1">
              <a:latin typeface=""/>
            </a:rPr>
            <a:t>minimization</a:t>
          </a:r>
          <a:r>
            <a:rPr lang="hu-HU" sz="1800" b="0" i="0" u="none" kern="1200" dirty="0">
              <a:latin typeface=""/>
            </a:rPr>
            <a:t> of </a:t>
          </a:r>
          <a:r>
            <a:rPr lang="hu-HU" sz="1800" b="0" i="0" u="none" kern="1200" dirty="0" err="1">
              <a:latin typeface=""/>
            </a:rPr>
            <a:t>taxes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by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exploiting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ambiguities</a:t>
          </a:r>
          <a:r>
            <a:rPr lang="hu-HU" sz="1800" b="0" i="0" u="none" kern="1200" dirty="0">
              <a:latin typeface=""/>
            </a:rPr>
            <a:t> and </a:t>
          </a:r>
          <a:r>
            <a:rPr lang="hu-HU" sz="1800" b="0" i="0" u="none" kern="1200" dirty="0" err="1">
              <a:latin typeface=""/>
            </a:rPr>
            <a:t>loopholes</a:t>
          </a:r>
          <a:endParaRPr lang="hu-HU" sz="1800" kern="1200" dirty="0">
            <a:latin typeface="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kern="1200" dirty="0" err="1">
              <a:latin typeface=""/>
            </a:rPr>
            <a:t>e.g</a:t>
          </a:r>
          <a:r>
            <a:rPr lang="hu-HU" sz="1800" kern="1200" dirty="0">
              <a:latin typeface=""/>
            </a:rPr>
            <a:t>. </a:t>
          </a:r>
          <a:r>
            <a:rPr lang="hu-HU" sz="1800" kern="1200" dirty="0" err="1">
              <a:latin typeface=""/>
            </a:rPr>
            <a:t>complex</a:t>
          </a:r>
          <a:r>
            <a:rPr lang="hu-HU" sz="1800" kern="1200" dirty="0">
              <a:latin typeface=""/>
            </a:rPr>
            <a:t> offshore </a:t>
          </a:r>
          <a:r>
            <a:rPr lang="hu-HU" sz="1800" kern="1200" dirty="0" err="1">
              <a:latin typeface=""/>
            </a:rPr>
            <a:t>arrangements</a:t>
          </a:r>
          <a:endParaRPr lang="hu-HU" sz="1800" kern="1200" dirty="0">
            <a:latin typeface=""/>
          </a:endParaRPr>
        </a:p>
      </dsp:txBody>
      <dsp:txXfrm>
        <a:off x="1581123" y="1494498"/>
        <a:ext cx="5645176" cy="1358635"/>
      </dsp:txXfrm>
    </dsp:sp>
    <dsp:sp modelId="{825BDFF0-676E-5847-B819-AF6465A190C8}">
      <dsp:nvSpPr>
        <dsp:cNvPr id="0" name=""/>
        <dsp:cNvSpPr/>
      </dsp:nvSpPr>
      <dsp:spPr>
        <a:xfrm>
          <a:off x="135863" y="1630362"/>
          <a:ext cx="1445260" cy="108690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5000" b="-1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185D48-B4A3-A646-A071-0D9F10935AEC}">
      <dsp:nvSpPr>
        <dsp:cNvPr id="0" name=""/>
        <dsp:cNvSpPr/>
      </dsp:nvSpPr>
      <dsp:spPr>
        <a:xfrm>
          <a:off x="0" y="2988997"/>
          <a:ext cx="7226300" cy="135863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 err="1">
              <a:latin typeface=""/>
            </a:rPr>
            <a:t>Tax</a:t>
          </a:r>
          <a:r>
            <a:rPr lang="hu-HU" sz="2000" b="1" kern="1200" dirty="0">
              <a:latin typeface=""/>
            </a:rPr>
            <a:t> </a:t>
          </a:r>
          <a:r>
            <a:rPr lang="hu-HU" sz="2000" b="1" kern="1200" dirty="0" err="1">
              <a:latin typeface=""/>
            </a:rPr>
            <a:t>evasion</a:t>
          </a:r>
          <a:endParaRPr lang="hu-HU" sz="2000" b="1" kern="1200" dirty="0">
            <a:latin typeface="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u-HU" sz="1800" b="0" i="0" u="none" kern="1200" dirty="0" err="1">
              <a:latin typeface=""/>
            </a:rPr>
            <a:t>llegal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act</a:t>
          </a:r>
          <a:r>
            <a:rPr lang="hu-HU" sz="1800" b="0" i="0" u="none" kern="1200" dirty="0">
              <a:latin typeface=""/>
            </a:rPr>
            <a:t> of </a:t>
          </a:r>
          <a:r>
            <a:rPr lang="hu-HU" sz="1800" b="0" i="0" u="none" kern="1200" dirty="0" err="1">
              <a:latin typeface=""/>
            </a:rPr>
            <a:t>deliberately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misrepresenting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or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concealing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information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to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reduce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tax</a:t>
          </a:r>
          <a:r>
            <a:rPr lang="hu-HU" sz="1800" b="0" i="0" u="none" kern="1200" dirty="0">
              <a:latin typeface=""/>
            </a:rPr>
            <a:t> </a:t>
          </a:r>
          <a:r>
            <a:rPr lang="hu-HU" sz="1800" b="0" i="0" u="none" kern="1200" dirty="0" err="1">
              <a:latin typeface=""/>
            </a:rPr>
            <a:t>liabilities</a:t>
          </a:r>
          <a:endParaRPr lang="hu-HU" sz="1800" kern="1200" dirty="0">
            <a:latin typeface="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kern="1200" dirty="0" err="1">
              <a:latin typeface=""/>
            </a:rPr>
            <a:t>e.g</a:t>
          </a:r>
          <a:r>
            <a:rPr lang="hu-HU" sz="1800" kern="1200" dirty="0">
              <a:latin typeface=""/>
            </a:rPr>
            <a:t>. </a:t>
          </a:r>
          <a:r>
            <a:rPr lang="hu-HU" sz="1800" kern="1200" dirty="0" err="1">
              <a:latin typeface=""/>
            </a:rPr>
            <a:t>claiming</a:t>
          </a:r>
          <a:r>
            <a:rPr lang="hu-HU" sz="1800" kern="1200" dirty="0">
              <a:latin typeface=""/>
            </a:rPr>
            <a:t> a </a:t>
          </a:r>
          <a:r>
            <a:rPr lang="hu-HU" sz="1800" kern="1200" dirty="0" err="1">
              <a:latin typeface=""/>
            </a:rPr>
            <a:t>fraudulent</a:t>
          </a:r>
          <a:r>
            <a:rPr lang="hu-HU" sz="1800" kern="1200" dirty="0">
              <a:latin typeface=""/>
            </a:rPr>
            <a:t> </a:t>
          </a:r>
          <a:r>
            <a:rPr lang="hu-HU" sz="1800" kern="1200" dirty="0" err="1">
              <a:latin typeface=""/>
            </a:rPr>
            <a:t>refund</a:t>
          </a:r>
          <a:r>
            <a:rPr lang="hu-HU" sz="1800" kern="1200" dirty="0">
              <a:latin typeface=""/>
            </a:rPr>
            <a:t> </a:t>
          </a:r>
          <a:r>
            <a:rPr lang="hu-HU" sz="1800" kern="1200" dirty="0" err="1">
              <a:latin typeface=""/>
            </a:rPr>
            <a:t>or</a:t>
          </a:r>
          <a:r>
            <a:rPr lang="hu-HU" sz="1800" kern="1200" dirty="0">
              <a:latin typeface=""/>
            </a:rPr>
            <a:t> benefit</a:t>
          </a:r>
        </a:p>
      </dsp:txBody>
      <dsp:txXfrm>
        <a:off x="1581123" y="2988997"/>
        <a:ext cx="5645176" cy="1358635"/>
      </dsp:txXfrm>
    </dsp:sp>
    <dsp:sp modelId="{28CA55B1-F74E-2A4B-8BFC-55727073CF7D}">
      <dsp:nvSpPr>
        <dsp:cNvPr id="0" name=""/>
        <dsp:cNvSpPr/>
      </dsp:nvSpPr>
      <dsp:spPr>
        <a:xfrm>
          <a:off x="135863" y="3124861"/>
          <a:ext cx="1445260" cy="1086908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5000" b="-15000"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E0502-77F0-D245-AFF0-D3B5C9B5BC06}">
      <dsp:nvSpPr>
        <dsp:cNvPr id="0" name=""/>
        <dsp:cNvSpPr/>
      </dsp:nvSpPr>
      <dsp:spPr>
        <a:xfrm rot="10800000">
          <a:off x="1766189" y="923"/>
          <a:ext cx="6030087" cy="989333"/>
        </a:xfrm>
        <a:prstGeom prst="homePlat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6268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100" kern="1200" dirty="0" err="1">
              <a:latin typeface=""/>
            </a:rPr>
            <a:t>Enviromental</a:t>
          </a:r>
          <a:r>
            <a:rPr lang="hu-HU" sz="2100" kern="1200" dirty="0">
              <a:latin typeface=""/>
            </a:rPr>
            <a:t> - </a:t>
          </a:r>
          <a:r>
            <a:rPr lang="hu-HU" sz="2100" b="0" i="0" u="none" kern="1200" dirty="0" err="1">
              <a:latin typeface=""/>
            </a:rPr>
            <a:t>limits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resources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for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sustainability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initiatives</a:t>
          </a:r>
          <a:endParaRPr lang="hu-HU" sz="2100" kern="1200" dirty="0">
            <a:latin typeface=""/>
          </a:endParaRPr>
        </a:p>
      </dsp:txBody>
      <dsp:txXfrm rot="10800000">
        <a:off x="2013522" y="923"/>
        <a:ext cx="5782754" cy="989333"/>
      </dsp:txXfrm>
    </dsp:sp>
    <dsp:sp modelId="{6B9A274D-0BE8-8745-BF37-D6271F9971CF}">
      <dsp:nvSpPr>
        <dsp:cNvPr id="0" name=""/>
        <dsp:cNvSpPr/>
      </dsp:nvSpPr>
      <dsp:spPr>
        <a:xfrm>
          <a:off x="1271523" y="923"/>
          <a:ext cx="989333" cy="98933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01286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EF82D9-9E75-8B4F-94C8-F2CF4678141A}">
      <dsp:nvSpPr>
        <dsp:cNvPr id="0" name=""/>
        <dsp:cNvSpPr/>
      </dsp:nvSpPr>
      <dsp:spPr>
        <a:xfrm rot="10800000">
          <a:off x="1766189" y="1279099"/>
          <a:ext cx="6030087" cy="989333"/>
        </a:xfrm>
        <a:prstGeom prst="homePlate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6268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100" kern="1200" dirty="0" err="1">
              <a:latin typeface=""/>
            </a:rPr>
            <a:t>Social</a:t>
          </a:r>
          <a:r>
            <a:rPr lang="hu-HU" sz="2100" kern="1200" dirty="0">
              <a:latin typeface=""/>
            </a:rPr>
            <a:t> - </a:t>
          </a:r>
          <a:r>
            <a:rPr lang="hu-HU" sz="2100" b="0" i="0" u="none" kern="1200" dirty="0" err="1">
              <a:latin typeface=""/>
            </a:rPr>
            <a:t>reduces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funding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for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essential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public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services</a:t>
          </a:r>
          <a:r>
            <a:rPr lang="hu-HU" sz="2100" kern="1200" dirty="0">
              <a:latin typeface=""/>
            </a:rPr>
            <a:t> </a:t>
          </a:r>
        </a:p>
      </dsp:txBody>
      <dsp:txXfrm rot="10800000">
        <a:off x="2013522" y="1279099"/>
        <a:ext cx="5782754" cy="989333"/>
      </dsp:txXfrm>
    </dsp:sp>
    <dsp:sp modelId="{452DE894-B364-FD4D-9ED8-BF62FCC4A696}">
      <dsp:nvSpPr>
        <dsp:cNvPr id="0" name=""/>
        <dsp:cNvSpPr/>
      </dsp:nvSpPr>
      <dsp:spPr>
        <a:xfrm>
          <a:off x="1271523" y="1279099"/>
          <a:ext cx="989333" cy="989333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01286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462658-61F4-014E-9BF0-C8D8155BD2CA}">
      <dsp:nvSpPr>
        <dsp:cNvPr id="0" name=""/>
        <dsp:cNvSpPr/>
      </dsp:nvSpPr>
      <dsp:spPr>
        <a:xfrm rot="10800000">
          <a:off x="1766189" y="2557276"/>
          <a:ext cx="6030087" cy="989333"/>
        </a:xfrm>
        <a:prstGeom prst="homePlate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6268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100" kern="1200" dirty="0" err="1">
              <a:latin typeface=""/>
            </a:rPr>
            <a:t>Governance</a:t>
          </a:r>
          <a:r>
            <a:rPr lang="hu-HU" sz="2100" kern="1200" dirty="0">
              <a:latin typeface=""/>
            </a:rPr>
            <a:t> - </a:t>
          </a:r>
          <a:r>
            <a:rPr lang="hu-HU" sz="2100" b="0" i="0" u="none" kern="1200" dirty="0" err="1">
              <a:latin typeface=""/>
            </a:rPr>
            <a:t>reduces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transparency</a:t>
          </a:r>
          <a:r>
            <a:rPr lang="hu-HU" sz="2100" b="0" i="0" u="none" kern="1200" dirty="0">
              <a:latin typeface=""/>
            </a:rPr>
            <a:t>, </a:t>
          </a:r>
          <a:r>
            <a:rPr lang="hu-HU" sz="2100" b="0" i="0" u="none" kern="1200" dirty="0" err="1">
              <a:latin typeface=""/>
            </a:rPr>
            <a:t>weakens</a:t>
          </a:r>
          <a:r>
            <a:rPr lang="hu-HU" sz="2100" b="0" i="0" u="none" kern="1200" dirty="0">
              <a:latin typeface=""/>
            </a:rPr>
            <a:t> trust, and </a:t>
          </a:r>
          <a:r>
            <a:rPr lang="hu-HU" sz="2100" b="0" i="0" u="none" kern="1200" dirty="0" err="1">
              <a:latin typeface=""/>
            </a:rPr>
            <a:t>compromises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ethical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corporate</a:t>
          </a:r>
          <a:r>
            <a:rPr lang="hu-HU" sz="2100" b="0" i="0" u="none" kern="1200" dirty="0">
              <a:latin typeface=""/>
            </a:rPr>
            <a:t> </a:t>
          </a:r>
          <a:r>
            <a:rPr lang="hu-HU" sz="2100" b="0" i="0" u="none" kern="1200" dirty="0" err="1">
              <a:latin typeface=""/>
            </a:rPr>
            <a:t>conduct</a:t>
          </a:r>
          <a:r>
            <a:rPr lang="hu-HU" sz="2100" kern="1200" dirty="0">
              <a:latin typeface=""/>
            </a:rPr>
            <a:t> </a:t>
          </a:r>
        </a:p>
      </dsp:txBody>
      <dsp:txXfrm rot="10800000">
        <a:off x="2013522" y="2557276"/>
        <a:ext cx="5782754" cy="989333"/>
      </dsp:txXfrm>
    </dsp:sp>
    <dsp:sp modelId="{D28FDEE3-6C79-354E-98BB-8A83AEEECBBB}">
      <dsp:nvSpPr>
        <dsp:cNvPr id="0" name=""/>
        <dsp:cNvSpPr/>
      </dsp:nvSpPr>
      <dsp:spPr>
        <a:xfrm>
          <a:off x="1271523" y="2557276"/>
          <a:ext cx="989333" cy="989333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01286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0A83B5-7543-FE4C-AB03-463AD01AC342}">
      <dsp:nvSpPr>
        <dsp:cNvPr id="0" name=""/>
        <dsp:cNvSpPr/>
      </dsp:nvSpPr>
      <dsp:spPr>
        <a:xfrm>
          <a:off x="0" y="2330717"/>
          <a:ext cx="1702593" cy="6810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2015. </a:t>
          </a:r>
          <a:r>
            <a:rPr lang="hu-HU" sz="2200" kern="1200" dirty="0" err="1"/>
            <a:t>october</a:t>
          </a:r>
          <a:endParaRPr lang="hu-HU" sz="2200" kern="1200" dirty="0"/>
        </a:p>
      </dsp:txBody>
      <dsp:txXfrm>
        <a:off x="340519" y="2330717"/>
        <a:ext cx="1021556" cy="681037"/>
      </dsp:txXfrm>
    </dsp:sp>
    <dsp:sp modelId="{9B695C0C-5BD0-3E45-A5DD-632D37D895AE}">
      <dsp:nvSpPr>
        <dsp:cNvPr id="0" name=""/>
        <dsp:cNvSpPr/>
      </dsp:nvSpPr>
      <dsp:spPr>
        <a:xfrm>
          <a:off x="1532334" y="2330717"/>
          <a:ext cx="1702593" cy="6810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2016. </a:t>
          </a:r>
          <a:r>
            <a:rPr lang="hu-HU" sz="2200" kern="1200" dirty="0" err="1"/>
            <a:t>july</a:t>
          </a:r>
          <a:endParaRPr lang="hu-HU" sz="2200" kern="1200" dirty="0"/>
        </a:p>
      </dsp:txBody>
      <dsp:txXfrm>
        <a:off x="1872853" y="2330717"/>
        <a:ext cx="1021556" cy="681037"/>
      </dsp:txXfrm>
    </dsp:sp>
    <dsp:sp modelId="{F224A505-BA6B-3C40-8672-8E83D8DB474D}">
      <dsp:nvSpPr>
        <dsp:cNvPr id="0" name=""/>
        <dsp:cNvSpPr/>
      </dsp:nvSpPr>
      <dsp:spPr>
        <a:xfrm>
          <a:off x="3064668" y="2330717"/>
          <a:ext cx="1702593" cy="6810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2017. </a:t>
          </a:r>
          <a:r>
            <a:rPr lang="hu-HU" sz="2200" kern="1200" dirty="0" err="1"/>
            <a:t>may</a:t>
          </a:r>
          <a:endParaRPr lang="hu-HU" sz="2200" kern="1200" dirty="0"/>
        </a:p>
      </dsp:txBody>
      <dsp:txXfrm>
        <a:off x="3405187" y="2330717"/>
        <a:ext cx="1021556" cy="681037"/>
      </dsp:txXfrm>
    </dsp:sp>
    <dsp:sp modelId="{946591CE-EA5F-004E-9449-E0617E1E8E83}">
      <dsp:nvSpPr>
        <dsp:cNvPr id="0" name=""/>
        <dsp:cNvSpPr/>
      </dsp:nvSpPr>
      <dsp:spPr>
        <a:xfrm>
          <a:off x="4597003" y="2330717"/>
          <a:ext cx="1702593" cy="6810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2019. </a:t>
          </a:r>
          <a:r>
            <a:rPr lang="hu-HU" sz="2200" kern="1200" dirty="0" err="1"/>
            <a:t>january</a:t>
          </a:r>
          <a:endParaRPr lang="hu-HU" sz="2200" kern="1200" dirty="0"/>
        </a:p>
      </dsp:txBody>
      <dsp:txXfrm>
        <a:off x="4937522" y="2330717"/>
        <a:ext cx="1021556" cy="681037"/>
      </dsp:txXfrm>
    </dsp:sp>
    <dsp:sp modelId="{69334787-F5DE-D54C-A5F6-EE92AC3AFCD1}">
      <dsp:nvSpPr>
        <dsp:cNvPr id="0" name=""/>
        <dsp:cNvSpPr/>
      </dsp:nvSpPr>
      <dsp:spPr>
        <a:xfrm>
          <a:off x="6129337" y="2330717"/>
          <a:ext cx="1702593" cy="6810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2020. </a:t>
          </a:r>
          <a:r>
            <a:rPr lang="hu-HU" sz="2200" kern="1200" dirty="0" err="1"/>
            <a:t>january</a:t>
          </a:r>
          <a:endParaRPr lang="hu-HU" sz="2200" kern="1200" dirty="0"/>
        </a:p>
      </dsp:txBody>
      <dsp:txXfrm>
        <a:off x="6469856" y="2330717"/>
        <a:ext cx="1021556" cy="681037"/>
      </dsp:txXfrm>
    </dsp:sp>
    <dsp:sp modelId="{BB29BF1A-C3EC-C746-A1A7-7B27521EF9FD}">
      <dsp:nvSpPr>
        <dsp:cNvPr id="0" name=""/>
        <dsp:cNvSpPr/>
      </dsp:nvSpPr>
      <dsp:spPr>
        <a:xfrm>
          <a:off x="7661671" y="2330717"/>
          <a:ext cx="1702593" cy="6810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2022. </a:t>
          </a:r>
          <a:r>
            <a:rPr lang="hu-HU" sz="2200" kern="1200" dirty="0" err="1"/>
            <a:t>january</a:t>
          </a:r>
          <a:endParaRPr lang="hu-HU" sz="2200" kern="1200" dirty="0"/>
        </a:p>
      </dsp:txBody>
      <dsp:txXfrm>
        <a:off x="8002190" y="2330717"/>
        <a:ext cx="1021556" cy="681037"/>
      </dsp:txXfrm>
    </dsp:sp>
    <dsp:sp modelId="{6B1B1BC6-7E87-E14A-AB66-FED00D13DD99}">
      <dsp:nvSpPr>
        <dsp:cNvPr id="0" name=""/>
        <dsp:cNvSpPr/>
      </dsp:nvSpPr>
      <dsp:spPr>
        <a:xfrm>
          <a:off x="9194006" y="2330717"/>
          <a:ext cx="1702593" cy="6810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 dirty="0"/>
            <a:t>2023. </a:t>
          </a:r>
          <a:r>
            <a:rPr lang="hu-HU" sz="2200" kern="1200" dirty="0" err="1"/>
            <a:t>january</a:t>
          </a:r>
          <a:endParaRPr lang="hu-HU" sz="2200" kern="1200" dirty="0"/>
        </a:p>
      </dsp:txBody>
      <dsp:txXfrm>
        <a:off x="9534525" y="2330717"/>
        <a:ext cx="1021556" cy="6810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C3D3A0-5E79-1A49-8AED-224CC53996E5}">
      <dsp:nvSpPr>
        <dsp:cNvPr id="0" name=""/>
        <dsp:cNvSpPr/>
      </dsp:nvSpPr>
      <dsp:spPr>
        <a:xfrm>
          <a:off x="-4528673" y="-694425"/>
          <a:ext cx="5394814" cy="5394814"/>
        </a:xfrm>
        <a:prstGeom prst="blockArc">
          <a:avLst>
            <a:gd name="adj1" fmla="val 18900000"/>
            <a:gd name="adj2" fmla="val 2700000"/>
            <a:gd name="adj3" fmla="val 400"/>
          </a:avLst>
        </a:pr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78B2A6-AD57-A34F-B3C2-88FF90081533}">
      <dsp:nvSpPr>
        <dsp:cNvPr id="0" name=""/>
        <dsp:cNvSpPr/>
      </dsp:nvSpPr>
      <dsp:spPr>
        <a:xfrm>
          <a:off x="557040" y="400596"/>
          <a:ext cx="10018590" cy="80119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947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400" kern="1200" baseline="0" dirty="0" err="1"/>
            <a:t>mandatory</a:t>
          </a:r>
          <a:r>
            <a:rPr lang="hu-HU" sz="3400" kern="1200" baseline="0" dirty="0"/>
            <a:t> </a:t>
          </a:r>
          <a:r>
            <a:rPr lang="hu-HU" sz="3400" kern="1200" baseline="0" dirty="0" err="1"/>
            <a:t>disclosure</a:t>
          </a:r>
          <a:r>
            <a:rPr lang="hu-HU" sz="3400" kern="1200" baseline="0" dirty="0"/>
            <a:t> of </a:t>
          </a:r>
          <a:r>
            <a:rPr lang="hu-HU" sz="3400" kern="1200" baseline="0" dirty="0" err="1"/>
            <a:t>cross-border</a:t>
          </a:r>
          <a:r>
            <a:rPr lang="hu-HU" sz="3400" kern="1200" baseline="0" dirty="0"/>
            <a:t> </a:t>
          </a:r>
          <a:r>
            <a:rPr lang="hu-HU" sz="3400" kern="1200" baseline="0" dirty="0" err="1"/>
            <a:t>arrangements</a:t>
          </a:r>
          <a:r>
            <a:rPr lang="hu-HU" sz="3400" kern="1200" baseline="0" dirty="0"/>
            <a:t> </a:t>
          </a:r>
          <a:endParaRPr lang="hu-HU" sz="3400" kern="1200" dirty="0"/>
        </a:p>
      </dsp:txBody>
      <dsp:txXfrm>
        <a:off x="557040" y="400596"/>
        <a:ext cx="10018590" cy="801192"/>
      </dsp:txXfrm>
    </dsp:sp>
    <dsp:sp modelId="{AB9FBE81-2884-DE47-92C9-1B5A856F058C}">
      <dsp:nvSpPr>
        <dsp:cNvPr id="0" name=""/>
        <dsp:cNvSpPr/>
      </dsp:nvSpPr>
      <dsp:spPr>
        <a:xfrm>
          <a:off x="56294" y="300447"/>
          <a:ext cx="1001490" cy="100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11571D-DCB2-A846-9C81-1535409C5EFB}">
      <dsp:nvSpPr>
        <dsp:cNvPr id="0" name=""/>
        <dsp:cNvSpPr/>
      </dsp:nvSpPr>
      <dsp:spPr>
        <a:xfrm>
          <a:off x="848273" y="1602385"/>
          <a:ext cx="9727356" cy="801192"/>
        </a:xfrm>
        <a:prstGeom prst="rect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947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400" kern="1200" baseline="0" dirty="0"/>
            <a:t>main benefit test, </a:t>
          </a:r>
          <a:r>
            <a:rPr lang="hu-HU" sz="3400" kern="1200" baseline="0" dirty="0" err="1"/>
            <a:t>hallmarks</a:t>
          </a:r>
          <a:r>
            <a:rPr lang="hu-HU" sz="3400" kern="1200" baseline="0" dirty="0"/>
            <a:t> </a:t>
          </a:r>
          <a:endParaRPr lang="hu-HU" sz="3400" kern="1200" dirty="0"/>
        </a:p>
      </dsp:txBody>
      <dsp:txXfrm>
        <a:off x="848273" y="1602385"/>
        <a:ext cx="9727356" cy="801192"/>
      </dsp:txXfrm>
    </dsp:sp>
    <dsp:sp modelId="{0FAD34A8-9FF4-5748-AFBD-4FCE388A1DB1}">
      <dsp:nvSpPr>
        <dsp:cNvPr id="0" name=""/>
        <dsp:cNvSpPr/>
      </dsp:nvSpPr>
      <dsp:spPr>
        <a:xfrm>
          <a:off x="347528" y="1502236"/>
          <a:ext cx="1001490" cy="100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174641"/>
              <a:satOff val="-3128"/>
              <a:lumOff val="132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82C67C-8CE4-0446-A914-C30E6D184143}">
      <dsp:nvSpPr>
        <dsp:cNvPr id="0" name=""/>
        <dsp:cNvSpPr/>
      </dsp:nvSpPr>
      <dsp:spPr>
        <a:xfrm>
          <a:off x="557040" y="2804174"/>
          <a:ext cx="10018590" cy="801192"/>
        </a:xfrm>
        <a:prstGeom prst="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947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400" kern="1200" dirty="0" err="1"/>
            <a:t>Hungarian</a:t>
          </a:r>
          <a:r>
            <a:rPr lang="hu-HU" sz="3400" kern="1200" dirty="0"/>
            <a:t> </a:t>
          </a:r>
          <a:r>
            <a:rPr lang="hu-HU" sz="3400" kern="1200" dirty="0" err="1"/>
            <a:t>implementation</a:t>
          </a:r>
          <a:endParaRPr lang="hu-HU" sz="3400" kern="1200" dirty="0"/>
        </a:p>
      </dsp:txBody>
      <dsp:txXfrm>
        <a:off x="557040" y="2804174"/>
        <a:ext cx="10018590" cy="801192"/>
      </dsp:txXfrm>
    </dsp:sp>
    <dsp:sp modelId="{5B0AC360-3B2C-904F-B1C2-C6BADB00D9E1}">
      <dsp:nvSpPr>
        <dsp:cNvPr id="0" name=""/>
        <dsp:cNvSpPr/>
      </dsp:nvSpPr>
      <dsp:spPr>
        <a:xfrm>
          <a:off x="56294" y="2704025"/>
          <a:ext cx="1001490" cy="100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349283"/>
              <a:satOff val="-6256"/>
              <a:lumOff val="265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C5AE6-BA76-F647-846E-4EF744432BA9}">
      <dsp:nvSpPr>
        <dsp:cNvPr id="0" name=""/>
        <dsp:cNvSpPr/>
      </dsp:nvSpPr>
      <dsp:spPr>
        <a:xfrm rot="5400000">
          <a:off x="-336650" y="339706"/>
          <a:ext cx="2244338" cy="1571037"/>
        </a:xfrm>
        <a:prstGeom prst="chevr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3500" kern="1200"/>
        </a:p>
      </dsp:txBody>
      <dsp:txXfrm rot="-5400000">
        <a:off x="1" y="788575"/>
        <a:ext cx="1571037" cy="673301"/>
      </dsp:txXfrm>
    </dsp:sp>
    <dsp:sp modelId="{CBC69CA2-AD62-F949-8A2C-90F91DA3E03A}">
      <dsp:nvSpPr>
        <dsp:cNvPr id="0" name=""/>
        <dsp:cNvSpPr/>
      </dsp:nvSpPr>
      <dsp:spPr>
        <a:xfrm rot="5400000">
          <a:off x="5383758" y="-3809665"/>
          <a:ext cx="1458820" cy="90842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2200" b="1" kern="1200" dirty="0">
              <a:latin typeface=""/>
            </a:rPr>
            <a:t>GAAR - </a:t>
          </a:r>
          <a:r>
            <a:rPr lang="hu-HU" sz="2200" b="1" kern="1200" baseline="0" dirty="0">
              <a:latin typeface=""/>
              <a:ea typeface="+mn-ea"/>
              <a:cs typeface="+mn-cs"/>
            </a:rPr>
            <a:t>Act CL of 2017 </a:t>
          </a:r>
          <a:r>
            <a:rPr lang="hu-HU" sz="2200" b="1" kern="1200" baseline="0" dirty="0" err="1">
              <a:latin typeface=""/>
              <a:ea typeface="+mn-ea"/>
              <a:cs typeface="+mn-cs"/>
            </a:rPr>
            <a:t>on</a:t>
          </a:r>
          <a:r>
            <a:rPr lang="hu-HU" sz="2200" b="1" kern="1200" baseline="0" dirty="0">
              <a:latin typeface=""/>
              <a:ea typeface="+mn-ea"/>
              <a:cs typeface="+mn-cs"/>
            </a:rPr>
            <a:t> </a:t>
          </a:r>
          <a:r>
            <a:rPr lang="hu-HU" sz="2200" b="1" kern="1200" baseline="0" dirty="0" err="1">
              <a:latin typeface=""/>
              <a:ea typeface="+mn-ea"/>
              <a:cs typeface="+mn-cs"/>
            </a:rPr>
            <a:t>the</a:t>
          </a:r>
          <a:r>
            <a:rPr lang="hu-HU" sz="2200" b="1" kern="1200" baseline="0" dirty="0">
              <a:latin typeface=""/>
              <a:ea typeface="+mn-ea"/>
              <a:cs typeface="+mn-cs"/>
            </a:rPr>
            <a:t> </a:t>
          </a:r>
          <a:r>
            <a:rPr lang="hu-HU" sz="2200" b="1" kern="1200" baseline="0" dirty="0" err="1">
              <a:latin typeface=""/>
              <a:ea typeface="+mn-ea"/>
              <a:cs typeface="+mn-cs"/>
            </a:rPr>
            <a:t>Rules</a:t>
          </a:r>
          <a:r>
            <a:rPr lang="hu-HU" sz="2200" b="1" kern="1200" baseline="0" dirty="0">
              <a:latin typeface=""/>
              <a:ea typeface="+mn-ea"/>
              <a:cs typeface="+mn-cs"/>
            </a:rPr>
            <a:t> of </a:t>
          </a:r>
          <a:r>
            <a:rPr lang="hu-HU" sz="2200" b="1" kern="1200" baseline="0" dirty="0" err="1">
              <a:latin typeface=""/>
              <a:ea typeface="+mn-ea"/>
              <a:cs typeface="+mn-cs"/>
            </a:rPr>
            <a:t>Taxation</a:t>
          </a:r>
          <a:r>
            <a:rPr lang="hu-HU" sz="2200" b="1" kern="1200" baseline="0" dirty="0">
              <a:latin typeface=""/>
              <a:ea typeface="+mn-ea"/>
              <a:cs typeface="+mn-cs"/>
            </a:rPr>
            <a:t> (Art.) </a:t>
          </a:r>
          <a:endParaRPr lang="hu-HU" sz="2200" b="1" kern="1200" dirty="0">
            <a:latin typeface="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2000" kern="1200" dirty="0" err="1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genuineness</a:t>
          </a:r>
          <a:r>
            <a:rPr lang="hu-HU" sz="2000" kern="1200" dirty="0">
              <a:latin typeface=""/>
            </a:rPr>
            <a:t> </a:t>
          </a:r>
          <a:r>
            <a:rPr lang="hu-HU" sz="2000" kern="1200" dirty="0" err="1">
              <a:solidFill>
                <a:schemeClr val="tx1"/>
              </a:solidFill>
              <a:latin typeface="Open Sans" panose="020B0606030504020204" pitchFamily="34" charset="0"/>
              <a:ea typeface="+mn-ea"/>
              <a:cs typeface="+mn-cs"/>
            </a:rPr>
            <a:t>clause</a:t>
          </a:r>
          <a:r>
            <a:rPr lang="hu-HU" sz="2000" kern="1200" dirty="0">
              <a:latin typeface=""/>
            </a:rPr>
            <a:t> </a:t>
          </a:r>
        </a:p>
      </dsp:txBody>
      <dsp:txXfrm rot="-5400000">
        <a:off x="1571037" y="74270"/>
        <a:ext cx="9013048" cy="1316392"/>
      </dsp:txXfrm>
    </dsp:sp>
    <dsp:sp modelId="{6F69BB11-04B5-A241-872B-7DCD4C9608F6}">
      <dsp:nvSpPr>
        <dsp:cNvPr id="0" name=""/>
        <dsp:cNvSpPr/>
      </dsp:nvSpPr>
      <dsp:spPr>
        <a:xfrm rot="5400000">
          <a:off x="-336650" y="2298419"/>
          <a:ext cx="2244338" cy="1571037"/>
        </a:xfrm>
        <a:prstGeom prst="chevron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accent1">
              <a:shade val="80000"/>
              <a:hueOff val="349283"/>
              <a:satOff val="-6256"/>
              <a:lumOff val="265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3500" kern="1200"/>
        </a:p>
      </dsp:txBody>
      <dsp:txXfrm rot="-5400000">
        <a:off x="1" y="2747288"/>
        <a:ext cx="1571037" cy="673301"/>
      </dsp:txXfrm>
    </dsp:sp>
    <dsp:sp modelId="{06B0B32A-2420-9542-83C4-05E83ADCEAA5}">
      <dsp:nvSpPr>
        <dsp:cNvPr id="0" name=""/>
        <dsp:cNvSpPr/>
      </dsp:nvSpPr>
      <dsp:spPr>
        <a:xfrm rot="5400000">
          <a:off x="5383758" y="-1850952"/>
          <a:ext cx="1458820" cy="90842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349283"/>
              <a:satOff val="-6256"/>
              <a:lumOff val="265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SAAR - Act LXXXI of 1996 </a:t>
          </a:r>
          <a:r>
            <a:rPr lang="hu-HU" sz="22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on</a:t>
          </a: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 </a:t>
          </a:r>
          <a:r>
            <a:rPr lang="hu-HU" sz="22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Corporate</a:t>
          </a: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 </a:t>
          </a:r>
          <a:r>
            <a:rPr lang="hu-HU" sz="22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tax</a:t>
          </a: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 and </a:t>
          </a:r>
          <a:r>
            <a:rPr lang="hu-HU" sz="22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Dividend</a:t>
          </a: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 </a:t>
          </a:r>
          <a:r>
            <a:rPr lang="hu-HU" sz="22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tax</a:t>
          </a:r>
          <a:r>
            <a:rPr lang="hu-HU" sz="2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"/>
              <a:ea typeface="+mn-ea"/>
              <a:cs typeface="+mn-cs"/>
            </a:rPr>
            <a:t> (Tao.)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2000" kern="1200" dirty="0" err="1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transfer</a:t>
          </a:r>
          <a:r>
            <a:rPr lang="hu-HU" sz="2000" kern="1200" dirty="0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2000" kern="1200" dirty="0" err="1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pricing</a:t>
          </a:r>
          <a:r>
            <a:rPr lang="hu-HU" sz="2000" kern="1200" dirty="0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 </a:t>
          </a:r>
          <a:r>
            <a:rPr lang="hu-HU" sz="2000" kern="1200" dirty="0" err="1">
              <a:solidFill>
                <a:prstClr val="black"/>
              </a:solidFill>
              <a:latin typeface="Open Sans" panose="020B0606030504020204" pitchFamily="34" charset="0"/>
              <a:ea typeface="+mn-ea"/>
              <a:cs typeface="+mn-cs"/>
            </a:rPr>
            <a:t>rule</a:t>
          </a:r>
          <a:endParaRPr lang="hu-HU" sz="2000" kern="1200" dirty="0">
            <a:solidFill>
              <a:prstClr val="black"/>
            </a:solidFill>
            <a:latin typeface="Open Sans" panose="020B0606030504020204" pitchFamily="34" charset="0"/>
            <a:ea typeface="+mn-ea"/>
            <a:cs typeface="+mn-cs"/>
          </a:endParaRPr>
        </a:p>
      </dsp:txBody>
      <dsp:txXfrm rot="-5400000">
        <a:off x="1571037" y="2032983"/>
        <a:ext cx="9013048" cy="13163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12C39806-BB1D-8F56-1BD4-E8FD84A886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C5BF43A-04E9-CC17-BD51-B26CC338B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71E59-BB6D-9C41-A61C-2D524682E115}" type="datetimeFigureOut">
              <a:rPr lang="hu-HU" smtClean="0"/>
              <a:t>2025. 04. 28.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98E5719-5CA3-B83A-6AB2-CC9AF2C948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441738D-8521-5BCA-A098-BEAAADEBC9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E7E85-FAC5-AA44-BBE8-3A2E745EC5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38433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A393B-998D-3C45-ACA4-5C51E3A83922}" type="datetimeFigureOut">
              <a:rPr lang="hu-HU" smtClean="0"/>
              <a:t>2025. 04. 28.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hu-HU"/>
              <a:t>Mintaszöveg szerkesztése
Második szint
Harmadik szint
Negyedik szint
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B25AA-5A0B-7648-B33A-37E9A013F97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872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valami valami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8B25AA-5A0B-7648-B33A-37E9A013F97A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0066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>
            <a:extLst>
              <a:ext uri="{FF2B5EF4-FFF2-40B4-BE49-F238E27FC236}">
                <a16:creationId xmlns:a16="http://schemas.microsoft.com/office/drawing/2014/main" id="{7576A917-C803-4400-FBEE-6B791AEA9A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sp>
        <p:nvSpPr>
          <p:cNvPr id="4" name="Szöveg helye 10">
            <a:extLst>
              <a:ext uri="{FF2B5EF4-FFF2-40B4-BE49-F238E27FC236}">
                <a16:creationId xmlns:a16="http://schemas.microsoft.com/office/drawing/2014/main" id="{831FA102-844C-755E-D247-CB3718711D4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23900" y="2029968"/>
            <a:ext cx="10744200" cy="891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5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PREZENTÁCIÓ CÍME</a:t>
            </a:r>
          </a:p>
        </p:txBody>
      </p:sp>
      <p:sp>
        <p:nvSpPr>
          <p:cNvPr id="6" name="Szöveg helye 10">
            <a:extLst>
              <a:ext uri="{FF2B5EF4-FFF2-40B4-BE49-F238E27FC236}">
                <a16:creationId xmlns:a16="http://schemas.microsoft.com/office/drawing/2014/main" id="{DF9D8FEB-E57B-5F73-ADA2-8D7B7485DFAF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723900" y="2980944"/>
            <a:ext cx="10744200" cy="891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Prezentáció alcíme</a:t>
            </a:r>
          </a:p>
        </p:txBody>
      </p:sp>
      <p:sp>
        <p:nvSpPr>
          <p:cNvPr id="7" name="Szöveg helye 10">
            <a:extLst>
              <a:ext uri="{FF2B5EF4-FFF2-40B4-BE49-F238E27FC236}">
                <a16:creationId xmlns:a16="http://schemas.microsoft.com/office/drawing/2014/main" id="{605BC215-EB6B-138C-D66F-E7064E16F28F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23900" y="4301824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neve</a:t>
            </a:r>
          </a:p>
        </p:txBody>
      </p:sp>
      <p:sp>
        <p:nvSpPr>
          <p:cNvPr id="8" name="Szöveg helye 10">
            <a:extLst>
              <a:ext uri="{FF2B5EF4-FFF2-40B4-BE49-F238E27FC236}">
                <a16:creationId xmlns:a16="http://schemas.microsoft.com/office/drawing/2014/main" id="{2A598985-FDB3-7140-588C-68FBF5A82B23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23900" y="5005912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titulusa</a:t>
            </a:r>
          </a:p>
        </p:txBody>
      </p: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91323EAC-BA77-33AC-53B7-F24EA909AB2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723900" y="5705856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32068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jléc nélküli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10">
            <a:extLst>
              <a:ext uri="{FF2B5EF4-FFF2-40B4-BE49-F238E27FC236}">
                <a16:creationId xmlns:a16="http://schemas.microsoft.com/office/drawing/2014/main" id="{ACFC1F6F-F293-C843-538C-5B5685FD46B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824948"/>
            <a:ext cx="3212591" cy="48151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41EA52C-1E9D-EA5E-B2CC-17EFCB175F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6" name="Szöveg helye 10">
            <a:extLst>
              <a:ext uri="{FF2B5EF4-FFF2-40B4-BE49-F238E27FC236}">
                <a16:creationId xmlns:a16="http://schemas.microsoft.com/office/drawing/2014/main" id="{D9D13E09-0F82-5456-63BF-CA3E8480C879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8B18A01D-AB8A-1A1D-4805-AABE921EF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22305" y="824949"/>
            <a:ext cx="6831496" cy="4758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8441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áblázat helye 5">
            <a:extLst>
              <a:ext uri="{FF2B5EF4-FFF2-40B4-BE49-F238E27FC236}">
                <a16:creationId xmlns:a16="http://schemas.microsoft.com/office/drawing/2014/main" id="{A3ADE164-0269-1AA2-004B-8C8A82051E1B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38200" y="1579457"/>
            <a:ext cx="10515598" cy="38558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>
                <a:latin typeface="Open Sans" panose="020B0606030504020204" pitchFamily="34" charset="0"/>
              </a:defRPr>
            </a:lvl1pPr>
          </a:lstStyle>
          <a:p>
            <a:endParaRPr lang="hu-HU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BF8F6AA8-C013-1657-CB5A-D3067FF15D45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D8E6700D-6881-9CCD-3252-E02F5676557B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598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2DEAFE30-1B1B-962C-732B-E5BEF7917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3" name="Szöveg helye 10">
            <a:extLst>
              <a:ext uri="{FF2B5EF4-FFF2-40B4-BE49-F238E27FC236}">
                <a16:creationId xmlns:a16="http://schemas.microsoft.com/office/drawing/2014/main" id="{11CE3FB9-7112-50B3-73CE-4614F7CA6107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250927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>
            <a:extLst>
              <a:ext uri="{FF2B5EF4-FFF2-40B4-BE49-F238E27FC236}">
                <a16:creationId xmlns:a16="http://schemas.microsoft.com/office/drawing/2014/main" id="{71AF9BE7-CB87-3DFD-D2D3-1899D1D30D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sp>
        <p:nvSpPr>
          <p:cNvPr id="11" name="Szöveg helye 10">
            <a:extLst>
              <a:ext uri="{FF2B5EF4-FFF2-40B4-BE49-F238E27FC236}">
                <a16:creationId xmlns:a16="http://schemas.microsoft.com/office/drawing/2014/main" id="{27654B00-1ACA-72E8-4C79-A237BB0FAEA5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723900" y="2191523"/>
            <a:ext cx="10744200" cy="17106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Köszönjük a figyelmet!</a:t>
            </a:r>
          </a:p>
        </p:txBody>
      </p:sp>
      <p:sp>
        <p:nvSpPr>
          <p:cNvPr id="12" name="Szöveg helye 10">
            <a:extLst>
              <a:ext uri="{FF2B5EF4-FFF2-40B4-BE49-F238E27FC236}">
                <a16:creationId xmlns:a16="http://schemas.microsoft.com/office/drawing/2014/main" id="{1B1DEF9F-AC4A-3457-057F-560795FA384B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23900" y="4301824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neve</a:t>
            </a:r>
          </a:p>
        </p:txBody>
      </p:sp>
      <p:sp>
        <p:nvSpPr>
          <p:cNvPr id="13" name="Szöveg helye 10">
            <a:extLst>
              <a:ext uri="{FF2B5EF4-FFF2-40B4-BE49-F238E27FC236}">
                <a16:creationId xmlns:a16="http://schemas.microsoft.com/office/drawing/2014/main" id="{D2769BC2-6B1C-E731-CB6F-BC48B5D77D5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23900" y="5005912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Előadó titulusa</a:t>
            </a:r>
          </a:p>
        </p:txBody>
      </p:sp>
      <p:sp>
        <p:nvSpPr>
          <p:cNvPr id="14" name="Szöveg helye 10">
            <a:extLst>
              <a:ext uri="{FF2B5EF4-FFF2-40B4-BE49-F238E27FC236}">
                <a16:creationId xmlns:a16="http://schemas.microsoft.com/office/drawing/2014/main" id="{A35D0690-9E41-0FD7-2C21-CAE7926EAC53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723900" y="5705856"/>
            <a:ext cx="10744200" cy="6492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529480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övege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765AB793-C3EE-75F8-4E4A-2E20E9E093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A933D47C-7F86-9A48-A1AD-EEBD81F9A6A8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3940BA6A-A9B7-7219-4D85-FAE0F7D5ABF8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3" name="Szöveg helye 10">
            <a:extLst>
              <a:ext uri="{FF2B5EF4-FFF2-40B4-BE49-F238E27FC236}">
                <a16:creationId xmlns:a16="http://schemas.microsoft.com/office/drawing/2014/main" id="{55729B78-CCC8-F712-B7DB-176E91D2D65F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18460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5" name="Szöveg helye 10">
            <a:extLst>
              <a:ext uri="{FF2B5EF4-FFF2-40B4-BE49-F238E27FC236}">
                <a16:creationId xmlns:a16="http://schemas.microsoft.com/office/drawing/2014/main" id="{ED6C24E1-FC98-931B-668F-1A2663E54988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282280" y="3786425"/>
            <a:ext cx="5125629" cy="1846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</p:txBody>
      </p:sp>
      <p:sp>
        <p:nvSpPr>
          <p:cNvPr id="6" name="Szöveg helye 10">
            <a:extLst>
              <a:ext uri="{FF2B5EF4-FFF2-40B4-BE49-F238E27FC236}">
                <a16:creationId xmlns:a16="http://schemas.microsoft.com/office/drawing/2014/main" id="{BA10B23C-BC2C-AA33-C513-FD8B9D46C29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3786425"/>
            <a:ext cx="5125629" cy="1846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</p:txBody>
      </p: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5098D7CE-AAE8-B095-44BC-D69C66D1F5BE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213134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zövegblokk - 1 ké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934CE5A9-19D5-B7FF-F605-96F82FA4FB0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Kép helye 2">
            <a:extLst>
              <a:ext uri="{FF2B5EF4-FFF2-40B4-BE49-F238E27FC236}">
                <a16:creationId xmlns:a16="http://schemas.microsoft.com/office/drawing/2014/main" id="{23D20630-BBCE-AC6F-5896-1CEEB00154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27089" y="1579457"/>
            <a:ext cx="5326711" cy="40040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BC05F114-74F4-CAB6-3497-7C63660FE88E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3" name="Szöveg helye 10">
            <a:extLst>
              <a:ext uri="{FF2B5EF4-FFF2-40B4-BE49-F238E27FC236}">
                <a16:creationId xmlns:a16="http://schemas.microsoft.com/office/drawing/2014/main" id="{C43265EB-5A74-13B8-25EF-C234D04EBA7E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82985"/>
            <a:ext cx="4287982" cy="3757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F69FC214-A8DF-2334-7247-2170A8AA17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6" name="Szöveg helye 10">
            <a:extLst>
              <a:ext uri="{FF2B5EF4-FFF2-40B4-BE49-F238E27FC236}">
                <a16:creationId xmlns:a16="http://schemas.microsoft.com/office/drawing/2014/main" id="{E4F210FC-1016-425F-02B2-E3EE645E1BB4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207339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zövegblo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CE5C7C62-306F-C568-AC87-137E9C578BFC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32B9E13B-D4C6-DDBF-DA2A-ED8F1AEADB59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4" name="Szöveg helye 10">
            <a:extLst>
              <a:ext uri="{FF2B5EF4-FFF2-40B4-BE49-F238E27FC236}">
                <a16:creationId xmlns:a16="http://schemas.microsoft.com/office/drawing/2014/main" id="{CA91C60B-6859-7AF4-1D6C-CF5A6DEAC64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79456"/>
            <a:ext cx="4977383" cy="40687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9" name="Szöveg helye 10">
            <a:extLst>
              <a:ext uri="{FF2B5EF4-FFF2-40B4-BE49-F238E27FC236}">
                <a16:creationId xmlns:a16="http://schemas.microsoft.com/office/drawing/2014/main" id="{C6EA1AAF-19A4-379B-A811-68076AB37167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6397429" y="1579456"/>
            <a:ext cx="4977383" cy="40687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FA96FDED-1213-82EC-1A9D-4FC90A80FA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0AF073EC-750D-2DFB-C11E-4C39CA8DC2E4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323675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zövegblo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E4CEC806-06F8-0A8E-802F-451103EBAC0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737F6A48-F38F-FC31-62D0-11C22537C648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3" name="Szöveg helye 10">
            <a:extLst>
              <a:ext uri="{FF2B5EF4-FFF2-40B4-BE49-F238E27FC236}">
                <a16:creationId xmlns:a16="http://schemas.microsoft.com/office/drawing/2014/main" id="{1E6D20BC-2EF9-211F-E045-74EB3321F44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79456"/>
            <a:ext cx="3212591" cy="40687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10" name="Szöveg helye 10">
            <a:extLst>
              <a:ext uri="{FF2B5EF4-FFF2-40B4-BE49-F238E27FC236}">
                <a16:creationId xmlns:a16="http://schemas.microsoft.com/office/drawing/2014/main" id="{0AB37620-467A-3358-9635-1AE991B29903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4489704" y="1579456"/>
            <a:ext cx="3212591" cy="40687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11" name="Szöveg helye 10">
            <a:extLst>
              <a:ext uri="{FF2B5EF4-FFF2-40B4-BE49-F238E27FC236}">
                <a16:creationId xmlns:a16="http://schemas.microsoft.com/office/drawing/2014/main" id="{44317DED-74F7-596D-46E5-4EFCB5B1B45F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8141207" y="1579456"/>
            <a:ext cx="3212591" cy="40687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936141E3-2650-7309-36C7-ECD2E619BF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0614727D-5F43-1091-F059-56358E383047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25303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épe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DFD7BA7-C2A9-595B-15D6-EDE5F7DAE2D1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Kép helye 2">
            <a:extLst>
              <a:ext uri="{FF2B5EF4-FFF2-40B4-BE49-F238E27FC236}">
                <a16:creationId xmlns:a16="http://schemas.microsoft.com/office/drawing/2014/main" id="{9E45454F-C86C-2D65-C04B-55E626DA88AE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265629" y="1579456"/>
            <a:ext cx="5067632" cy="40687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0" name="Kép helye 2">
            <a:extLst>
              <a:ext uri="{FF2B5EF4-FFF2-40B4-BE49-F238E27FC236}">
                <a16:creationId xmlns:a16="http://schemas.microsoft.com/office/drawing/2014/main" id="{176350A7-3ED8-9325-46CB-CA499869403F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8200" y="1579456"/>
            <a:ext cx="5011973" cy="40687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1BFA0AC3-D5FA-244D-2DF5-5874C6467C5D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245C0CEC-C383-42CB-7D7B-C253C37D1E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6D82DBE0-A887-D830-B4E0-50498F0CA4C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415148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épe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A371C297-1CA5-94ED-2895-3B1AF69D27B3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Kép helye 2">
            <a:extLst>
              <a:ext uri="{FF2B5EF4-FFF2-40B4-BE49-F238E27FC236}">
                <a16:creationId xmlns:a16="http://schemas.microsoft.com/office/drawing/2014/main" id="{B4B0655C-B169-D423-90AB-F5CB238B3C4B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199" y="1579456"/>
            <a:ext cx="2564928" cy="41254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10" name="Kép helye 2">
            <a:extLst>
              <a:ext uri="{FF2B5EF4-FFF2-40B4-BE49-F238E27FC236}">
                <a16:creationId xmlns:a16="http://schemas.microsoft.com/office/drawing/2014/main" id="{88B1D7E9-B3E8-D3A3-7C3B-46B669E00D44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639338" y="1579457"/>
            <a:ext cx="4693921" cy="41254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13" name="Kép helye 2">
            <a:extLst>
              <a:ext uri="{FF2B5EF4-FFF2-40B4-BE49-F238E27FC236}">
                <a16:creationId xmlns:a16="http://schemas.microsoft.com/office/drawing/2014/main" id="{DE50A8AD-DAA0-C470-251A-FB13BCEC03F1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3738768" y="1579456"/>
            <a:ext cx="2564928" cy="41254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8A66C65D-5136-21C7-C4AA-39F449F6F4AF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8DC4FBAE-8E6D-4D61-C7ED-3B8AA103C9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765D96AD-EB0E-433E-7DD3-3FEB95FE9F4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41175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ép címm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D3B63919-F8C0-E45C-09D0-60059DD85486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ép helye 2">
            <a:extLst>
              <a:ext uri="{FF2B5EF4-FFF2-40B4-BE49-F238E27FC236}">
                <a16:creationId xmlns:a16="http://schemas.microsoft.com/office/drawing/2014/main" id="{885801D2-AD3D-65D3-7B5C-D11229926A4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38200" y="1557713"/>
            <a:ext cx="5021911" cy="32856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31" name="Kép helye 2">
            <a:extLst>
              <a:ext uri="{FF2B5EF4-FFF2-40B4-BE49-F238E27FC236}">
                <a16:creationId xmlns:a16="http://schemas.microsoft.com/office/drawing/2014/main" id="{BA351229-7C81-1BF9-C349-D053BA83B114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331888" y="1557713"/>
            <a:ext cx="5021911" cy="32856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567F4794-7128-84D5-187A-87B98CBB4B75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10" name="Szöveg helye 10">
            <a:extLst>
              <a:ext uri="{FF2B5EF4-FFF2-40B4-BE49-F238E27FC236}">
                <a16:creationId xmlns:a16="http://schemas.microsoft.com/office/drawing/2014/main" id="{12964550-01B5-19AF-9500-49E3DD0D5A13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38200" y="5118900"/>
            <a:ext cx="5021911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Kép címe</a:t>
            </a:r>
          </a:p>
        </p:txBody>
      </p:sp>
      <p:sp>
        <p:nvSpPr>
          <p:cNvPr id="12" name="Szöveg helye 10">
            <a:extLst>
              <a:ext uri="{FF2B5EF4-FFF2-40B4-BE49-F238E27FC236}">
                <a16:creationId xmlns:a16="http://schemas.microsoft.com/office/drawing/2014/main" id="{9BE9CAC6-C1B1-88DE-E91F-5DF606EBF5F2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6332692" y="5118900"/>
            <a:ext cx="5021911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Kép címe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36C96EAD-3920-32E6-9EF2-4122439611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5" name="Szöveg helye 10">
            <a:extLst>
              <a:ext uri="{FF2B5EF4-FFF2-40B4-BE49-F238E27FC236}">
                <a16:creationId xmlns:a16="http://schemas.microsoft.com/office/drawing/2014/main" id="{728694AA-87CB-BD28-118C-72EAD9263FD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164083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öveg é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0CA8BCE7-0004-CA11-4864-2FBA560C6C6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274462"/>
            <a:ext cx="10515600" cy="0"/>
          </a:xfrm>
          <a:prstGeom prst="line">
            <a:avLst/>
          </a:prstGeom>
          <a:ln>
            <a:solidFill>
              <a:srgbClr val="0128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zöveg helye 10">
            <a:extLst>
              <a:ext uri="{FF2B5EF4-FFF2-40B4-BE49-F238E27FC236}">
                <a16:creationId xmlns:a16="http://schemas.microsoft.com/office/drawing/2014/main" id="{30FAA482-BFF6-CAB1-8393-9DB2C3435DC2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8200" y="723315"/>
            <a:ext cx="10515600" cy="529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aseline="0">
                <a:solidFill>
                  <a:srgbClr val="012850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DIA CÍME</a:t>
            </a:r>
          </a:p>
        </p:txBody>
      </p:sp>
      <p:sp>
        <p:nvSpPr>
          <p:cNvPr id="4" name="Szöveg helye 10">
            <a:extLst>
              <a:ext uri="{FF2B5EF4-FFF2-40B4-BE49-F238E27FC236}">
                <a16:creationId xmlns:a16="http://schemas.microsoft.com/office/drawing/2014/main" id="{ACFC1F6F-F293-C843-538C-5B5685FD46B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838201" y="1579456"/>
            <a:ext cx="3212591" cy="40606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Open Sans" panose="020B0606030504020204" pitchFamily="34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Mintaszöveg szerkesztése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Első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Második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Harmadik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Negyedik szint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srgbClr val="0128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Ötödik szint</a:t>
            </a:r>
          </a:p>
        </p:txBody>
      </p:sp>
      <p:sp>
        <p:nvSpPr>
          <p:cNvPr id="11" name="Diagram helye 10">
            <a:extLst>
              <a:ext uri="{FF2B5EF4-FFF2-40B4-BE49-F238E27FC236}">
                <a16:creationId xmlns:a16="http://schemas.microsoft.com/office/drawing/2014/main" id="{B11D781D-DBC5-AFF1-5464-03EB686EDB38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4426343" y="1579563"/>
            <a:ext cx="6927457" cy="4060579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Open Sans" panose="020B0606030504020204" pitchFamily="34" charset="0"/>
              </a:defRPr>
            </a:lvl1pPr>
          </a:lstStyle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41EA52C-1E9D-EA5E-B2CC-17EFCB175F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01196"/>
            <a:ext cx="12192000" cy="856804"/>
          </a:xfrm>
          <a:prstGeom prst="rect">
            <a:avLst/>
          </a:prstGeom>
        </p:spPr>
      </p:pic>
      <p:sp>
        <p:nvSpPr>
          <p:cNvPr id="6" name="Szöveg helye 10">
            <a:extLst>
              <a:ext uri="{FF2B5EF4-FFF2-40B4-BE49-F238E27FC236}">
                <a16:creationId xmlns:a16="http://schemas.microsoft.com/office/drawing/2014/main" id="{D9D13E09-0F82-5456-63BF-CA3E8480C879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925371" y="6300874"/>
            <a:ext cx="7985760" cy="337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spc="0" baseline="0">
                <a:solidFill>
                  <a:schemeClr val="bg1"/>
                </a:solidFill>
                <a:latin typeface="Open Sans" panose="020B0606030504020204" pitchFamily="34" charset="0"/>
              </a:defRPr>
            </a:lvl1pPr>
          </a:lstStyle>
          <a:p>
            <a:pPr lvl="0"/>
            <a:r>
              <a:rPr lang="hu-HU" dirty="0"/>
              <a:t>Rendezvény, dátum</a:t>
            </a:r>
          </a:p>
        </p:txBody>
      </p:sp>
    </p:spTree>
    <p:extLst>
      <p:ext uri="{BB962C8B-B14F-4D97-AF65-F5344CB8AC3E}">
        <p14:creationId xmlns:p14="http://schemas.microsoft.com/office/powerpoint/2010/main" val="56913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2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3" r:id="rId6"/>
    <p:sldLayoutId id="2147483655" r:id="rId7"/>
    <p:sldLayoutId id="2147483656" r:id="rId8"/>
    <p:sldLayoutId id="2147483657" r:id="rId9"/>
    <p:sldLayoutId id="2147483660" r:id="rId10"/>
    <p:sldLayoutId id="2147483659" r:id="rId11"/>
    <p:sldLayoutId id="2147483658" r:id="rId12"/>
  </p:sldLayoutIdLst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2A7E8302-AC9C-A66D-07A6-1A5B9DE4A49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23900" y="2223521"/>
            <a:ext cx="10744200" cy="891112"/>
          </a:xfrm>
        </p:spPr>
        <p:txBody>
          <a:bodyPr/>
          <a:lstStyle/>
          <a:p>
            <a:r>
              <a:rPr lang="hu-HU" sz="4400" b="1" dirty="0" err="1"/>
              <a:t>Tax</a:t>
            </a:r>
            <a:r>
              <a:rPr lang="hu-HU" sz="4400" b="1" dirty="0"/>
              <a:t> and </a:t>
            </a:r>
            <a:r>
              <a:rPr lang="hu-HU" sz="4400" b="1" dirty="0" err="1"/>
              <a:t>Transparency</a:t>
            </a:r>
            <a:endParaRPr lang="hu-HU" sz="4400" b="1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C3FF51C-1377-99D6-D639-C9342D916796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hu-HU" sz="2800" i="1" dirty="0"/>
              <a:t>The </a:t>
            </a:r>
            <a:r>
              <a:rPr lang="hu-HU" sz="2800" i="1" dirty="0" err="1"/>
              <a:t>duty</a:t>
            </a:r>
            <a:r>
              <a:rPr lang="hu-HU" sz="2800" i="1" dirty="0"/>
              <a:t> </a:t>
            </a:r>
            <a:r>
              <a:rPr lang="hu-HU" sz="2800" i="1" dirty="0" err="1"/>
              <a:t>not</a:t>
            </a:r>
            <a:r>
              <a:rPr lang="hu-HU" sz="2800" i="1" dirty="0"/>
              <a:t> </a:t>
            </a:r>
            <a:r>
              <a:rPr lang="hu-HU" sz="2800" i="1" dirty="0" err="1"/>
              <a:t>to</a:t>
            </a:r>
            <a:r>
              <a:rPr lang="hu-HU" sz="2800" i="1" dirty="0"/>
              <a:t> </a:t>
            </a:r>
            <a:r>
              <a:rPr lang="hu-HU" sz="2800" i="1" dirty="0" err="1"/>
              <a:t>embark</a:t>
            </a:r>
            <a:r>
              <a:rPr lang="hu-HU" sz="2800" i="1" dirty="0"/>
              <a:t> </a:t>
            </a:r>
            <a:r>
              <a:rPr lang="hu-HU" sz="2800" i="1" dirty="0" err="1"/>
              <a:t>into</a:t>
            </a:r>
            <a:r>
              <a:rPr lang="hu-HU" sz="2800" i="1" dirty="0"/>
              <a:t> </a:t>
            </a:r>
            <a:r>
              <a:rPr lang="hu-HU" sz="2800" i="1" dirty="0" err="1"/>
              <a:t>agressive</a:t>
            </a:r>
            <a:r>
              <a:rPr lang="hu-HU" sz="2800" i="1" dirty="0"/>
              <a:t> </a:t>
            </a:r>
            <a:r>
              <a:rPr lang="hu-HU" sz="2800" i="1" dirty="0" err="1"/>
              <a:t>tax</a:t>
            </a:r>
            <a:r>
              <a:rPr lang="hu-HU" sz="2800" i="1" dirty="0"/>
              <a:t> </a:t>
            </a:r>
            <a:r>
              <a:rPr lang="hu-HU" sz="2800" i="1" dirty="0" err="1"/>
              <a:t>planning</a:t>
            </a:r>
            <a:r>
              <a:rPr lang="hu-HU" sz="2800" i="1" dirty="0"/>
              <a:t> </a:t>
            </a:r>
            <a:r>
              <a:rPr lang="hu-HU" sz="2800" i="1" dirty="0" err="1"/>
              <a:t>operation</a:t>
            </a:r>
            <a:endParaRPr lang="hu-HU" sz="2800" i="1" dirty="0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A0576B3-4A8D-B0CB-EE63-AE28551463E8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23900" y="4066813"/>
            <a:ext cx="10744200" cy="1837276"/>
          </a:xfrm>
        </p:spPr>
        <p:txBody>
          <a:bodyPr/>
          <a:lstStyle/>
          <a:p>
            <a:r>
              <a:rPr lang="hu-HU" sz="2800" dirty="0"/>
              <a:t>Evelin Erdei</a:t>
            </a:r>
          </a:p>
          <a:p>
            <a:r>
              <a:rPr lang="hu-HU" sz="2000" dirty="0"/>
              <a:t>ELTE Law </a:t>
            </a:r>
            <a:r>
              <a:rPr lang="hu-HU" sz="2000" dirty="0" err="1"/>
              <a:t>School</a:t>
            </a:r>
            <a:endParaRPr lang="hu-HU" sz="2000" dirty="0"/>
          </a:p>
          <a:p>
            <a:r>
              <a:rPr lang="hu-HU" sz="2000" dirty="0"/>
              <a:t>Budapest</a:t>
            </a:r>
          </a:p>
          <a:p>
            <a:endParaRPr lang="hu-HU" sz="2800" dirty="0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E4CDA437-A144-D438-C0B4-20CD5DA56691}"/>
              </a:ext>
            </a:extLst>
          </p:cNvPr>
          <p:cNvSpPr txBox="1"/>
          <p:nvPr/>
        </p:nvSpPr>
        <p:spPr>
          <a:xfrm>
            <a:off x="723900" y="5904089"/>
            <a:ext cx="11422944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u-HU" sz="1600" i="1" dirty="0">
                <a:solidFill>
                  <a:schemeClr val="bg1"/>
                </a:solidFill>
                <a:latin typeface="Open Sans" panose="020B0606030504020204" pitchFamily="34" charset="0"/>
              </a:rPr>
              <a:t>The </a:t>
            </a:r>
            <a:r>
              <a:rPr lang="hu-HU" sz="16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conference</a:t>
            </a:r>
            <a:r>
              <a:rPr lang="hu-HU" sz="16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6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participation</a:t>
            </a:r>
            <a:r>
              <a:rPr lang="hu-HU" sz="16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6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was</a:t>
            </a:r>
            <a:r>
              <a:rPr lang="hu-HU" sz="16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6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subsidised</a:t>
            </a:r>
            <a:r>
              <a:rPr lang="hu-HU" sz="16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6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by</a:t>
            </a:r>
            <a:r>
              <a:rPr lang="hu-HU" sz="16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6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the</a:t>
            </a:r>
            <a:r>
              <a:rPr lang="hu-HU" sz="16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6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Talent</a:t>
            </a:r>
            <a:r>
              <a:rPr lang="hu-HU" sz="16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6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Support</a:t>
            </a:r>
            <a:r>
              <a:rPr lang="hu-HU" sz="1600" i="1" dirty="0">
                <a:solidFill>
                  <a:schemeClr val="bg1"/>
                </a:solidFill>
                <a:latin typeface="Open Sans" panose="020B0606030504020204" pitchFamily="34" charset="0"/>
              </a:rPr>
              <a:t> Council of ELTE Eötvös Loránd University, Budapest.</a:t>
            </a:r>
          </a:p>
          <a:p>
            <a:endParaRPr lang="hu-HU" sz="1800" i="1" dirty="0"/>
          </a:p>
        </p:txBody>
      </p:sp>
    </p:spTree>
    <p:extLst>
      <p:ext uri="{BB962C8B-B14F-4D97-AF65-F5344CB8AC3E}">
        <p14:creationId xmlns:p14="http://schemas.microsoft.com/office/powerpoint/2010/main" val="2020286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FFB65A21-D5F2-E5D1-ACFA-62E36811535A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hu-HU" b="1" dirty="0" err="1"/>
              <a:t>Effective</a:t>
            </a:r>
            <a:r>
              <a:rPr lang="hu-HU" b="1" dirty="0"/>
              <a:t> </a:t>
            </a:r>
            <a:r>
              <a:rPr lang="hu-HU" b="1" dirty="0" err="1"/>
              <a:t>tax</a:t>
            </a:r>
            <a:r>
              <a:rPr lang="hu-HU" b="1" dirty="0"/>
              <a:t> </a:t>
            </a:r>
            <a:r>
              <a:rPr lang="hu-HU" b="1" dirty="0" err="1"/>
              <a:t>rate</a:t>
            </a:r>
            <a:r>
              <a:rPr lang="hu-HU" b="1" dirty="0"/>
              <a:t> - ETR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89D7BD6-8B22-3673-DAF4-7D38A0EB05E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40440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 err="1"/>
              <a:t>metric</a:t>
            </a:r>
            <a:r>
              <a:rPr lang="hu-HU" dirty="0"/>
              <a:t> </a:t>
            </a:r>
            <a:r>
              <a:rPr lang="hu-HU" b="1" dirty="0" err="1"/>
              <a:t>for</a:t>
            </a:r>
            <a:r>
              <a:rPr lang="hu-HU" b="1" dirty="0"/>
              <a:t> </a:t>
            </a:r>
            <a:r>
              <a:rPr lang="hu-HU" b="1" dirty="0" err="1"/>
              <a:t>assessing</a:t>
            </a:r>
            <a:r>
              <a:rPr lang="hu-HU" b="1" dirty="0"/>
              <a:t> a </a:t>
            </a:r>
            <a:r>
              <a:rPr lang="hu-HU" b="1" dirty="0" err="1"/>
              <a:t>company’s</a:t>
            </a:r>
            <a:r>
              <a:rPr lang="hu-HU" b="1" dirty="0"/>
              <a:t> </a:t>
            </a:r>
            <a:r>
              <a:rPr lang="hu-HU" b="1" dirty="0" err="1"/>
              <a:t>real</a:t>
            </a:r>
            <a:r>
              <a:rPr lang="hu-HU" b="1" dirty="0"/>
              <a:t> </a:t>
            </a:r>
            <a:r>
              <a:rPr lang="hu-HU" b="1" dirty="0" err="1"/>
              <a:t>contribution</a:t>
            </a:r>
            <a:r>
              <a:rPr lang="hu-HU" b="1" dirty="0"/>
              <a:t> </a:t>
            </a:r>
            <a:r>
              <a:rPr lang="hu-HU" b="1" dirty="0" err="1"/>
              <a:t>to</a:t>
            </a:r>
            <a:r>
              <a:rPr lang="hu-HU" b="1" dirty="0"/>
              <a:t> </a:t>
            </a:r>
            <a:r>
              <a:rPr lang="hu-HU" b="1" dirty="0" err="1"/>
              <a:t>public</a:t>
            </a:r>
            <a:r>
              <a:rPr lang="hu-HU" b="1" dirty="0"/>
              <a:t> </a:t>
            </a:r>
            <a:r>
              <a:rPr lang="hu-HU" b="1" dirty="0" err="1"/>
              <a:t>finances</a:t>
            </a:r>
            <a:r>
              <a:rPr lang="hu-HU" b="1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actual</a:t>
            </a:r>
            <a:r>
              <a:rPr lang="hu-HU" dirty="0"/>
              <a:t> </a:t>
            </a:r>
            <a:r>
              <a:rPr lang="hu-HU" dirty="0" err="1"/>
              <a:t>rate</a:t>
            </a:r>
            <a:r>
              <a:rPr lang="hu-HU" dirty="0"/>
              <a:t> of </a:t>
            </a:r>
            <a:r>
              <a:rPr lang="hu-HU" dirty="0" err="1"/>
              <a:t>tax</a:t>
            </a:r>
            <a:r>
              <a:rPr lang="hu-HU" dirty="0"/>
              <a:t> </a:t>
            </a:r>
            <a:r>
              <a:rPr lang="hu-HU" dirty="0" err="1"/>
              <a:t>paid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an </a:t>
            </a:r>
            <a:r>
              <a:rPr lang="hu-HU" dirty="0" err="1"/>
              <a:t>individual</a:t>
            </a:r>
            <a:r>
              <a:rPr lang="hu-HU" dirty="0"/>
              <a:t> </a:t>
            </a:r>
            <a:r>
              <a:rPr lang="hu-HU" dirty="0" err="1"/>
              <a:t>or</a:t>
            </a:r>
            <a:r>
              <a:rPr lang="hu-HU" dirty="0"/>
              <a:t> </a:t>
            </a:r>
            <a:r>
              <a:rPr lang="hu-HU" dirty="0" err="1"/>
              <a:t>company</a:t>
            </a:r>
            <a:r>
              <a:rPr lang="hu-HU" dirty="0"/>
              <a:t>, </a:t>
            </a:r>
            <a:r>
              <a:rPr lang="hu-HU" dirty="0" err="1"/>
              <a:t>expressed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a </a:t>
            </a:r>
            <a:r>
              <a:rPr lang="hu-HU" dirty="0" err="1"/>
              <a:t>percentage</a:t>
            </a:r>
            <a:r>
              <a:rPr lang="hu-HU" dirty="0"/>
              <a:t> of </a:t>
            </a:r>
            <a:r>
              <a:rPr lang="hu-HU" dirty="0" err="1"/>
              <a:t>their</a:t>
            </a:r>
            <a:r>
              <a:rPr lang="hu-HU" dirty="0"/>
              <a:t> </a:t>
            </a:r>
            <a:r>
              <a:rPr lang="hu-HU" dirty="0" err="1"/>
              <a:t>income</a:t>
            </a:r>
            <a:r>
              <a:rPr lang="hu-HU" dirty="0"/>
              <a:t> </a:t>
            </a:r>
            <a:r>
              <a:rPr lang="hu-HU" dirty="0" err="1"/>
              <a:t>or</a:t>
            </a:r>
            <a:r>
              <a:rPr lang="hu-HU" dirty="0"/>
              <a:t> profit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err="1"/>
              <a:t>limitations</a:t>
            </a:r>
            <a:endParaRPr lang="hu-HU" dirty="0"/>
          </a:p>
          <a:p>
            <a:pPr marL="800100" lvl="2" indent="-342900">
              <a:spcBef>
                <a:spcPts val="1000"/>
              </a:spcBef>
            </a:pPr>
            <a:r>
              <a:rPr lang="hu-HU" i="1" dirty="0" err="1">
                <a:latin typeface="Open Sans" panose="020B0606030504020204" pitchFamily="34" charset="0"/>
              </a:rPr>
              <a:t>variability</a:t>
            </a:r>
            <a:r>
              <a:rPr lang="hu-HU" i="1" dirty="0">
                <a:latin typeface="Open Sans" panose="020B0606030504020204" pitchFamily="34" charset="0"/>
              </a:rPr>
              <a:t> </a:t>
            </a:r>
            <a:r>
              <a:rPr lang="hu-HU" i="1" dirty="0" err="1">
                <a:latin typeface="Open Sans" panose="020B0606030504020204" pitchFamily="34" charset="0"/>
              </a:rPr>
              <a:t>across</a:t>
            </a:r>
            <a:r>
              <a:rPr lang="hu-HU" i="1" dirty="0">
                <a:latin typeface="Open Sans" panose="020B0606030504020204" pitchFamily="34" charset="0"/>
              </a:rPr>
              <a:t> </a:t>
            </a:r>
            <a:r>
              <a:rPr lang="hu-HU" i="1" dirty="0" err="1">
                <a:latin typeface="Open Sans" panose="020B0606030504020204" pitchFamily="34" charset="0"/>
              </a:rPr>
              <a:t>industries</a:t>
            </a:r>
            <a:endParaRPr lang="hu-HU" i="1" dirty="0">
              <a:latin typeface="Open Sans" panose="020B0606030504020204" pitchFamily="34" charset="0"/>
            </a:endParaRPr>
          </a:p>
          <a:p>
            <a:pPr marL="800100" lvl="2" indent="-342900">
              <a:spcBef>
                <a:spcPts val="1000"/>
              </a:spcBef>
            </a:pPr>
            <a:r>
              <a:rPr lang="hu-HU" i="1" dirty="0" err="1">
                <a:latin typeface="Open Sans" panose="020B0606030504020204" pitchFamily="34" charset="0"/>
              </a:rPr>
              <a:t>influence</a:t>
            </a:r>
            <a:r>
              <a:rPr lang="hu-HU" i="1" dirty="0">
                <a:latin typeface="Open Sans" panose="020B0606030504020204" pitchFamily="34" charset="0"/>
              </a:rPr>
              <a:t> of </a:t>
            </a:r>
            <a:r>
              <a:rPr lang="hu-HU" i="1" dirty="0" err="1">
                <a:latin typeface="Open Sans" panose="020B0606030504020204" pitchFamily="34" charset="0"/>
              </a:rPr>
              <a:t>genuine</a:t>
            </a:r>
            <a:r>
              <a:rPr lang="hu-HU" i="1" dirty="0">
                <a:latin typeface="Open Sans" panose="020B0606030504020204" pitchFamily="34" charset="0"/>
              </a:rPr>
              <a:t> </a:t>
            </a:r>
            <a:r>
              <a:rPr lang="hu-HU" i="1" dirty="0" err="1">
                <a:latin typeface="Open Sans" panose="020B0606030504020204" pitchFamily="34" charset="0"/>
              </a:rPr>
              <a:t>incentives</a:t>
            </a:r>
            <a:r>
              <a:rPr lang="hu-HU" i="1" dirty="0">
                <a:latin typeface="Open Sans" panose="020B0606030504020204" pitchFamily="34" charset="0"/>
              </a:rPr>
              <a:t> </a:t>
            </a:r>
          </a:p>
          <a:p>
            <a:pPr marL="800100" lvl="2" indent="-342900">
              <a:spcBef>
                <a:spcPts val="1000"/>
              </a:spcBef>
            </a:pPr>
            <a:r>
              <a:rPr lang="hu-HU" i="1" dirty="0" err="1">
                <a:latin typeface="Open Sans" panose="020B0606030504020204" pitchFamily="34" charset="0"/>
              </a:rPr>
              <a:t>complex</a:t>
            </a:r>
            <a:r>
              <a:rPr lang="hu-HU" i="1" dirty="0">
                <a:latin typeface="Open Sans" panose="020B0606030504020204" pitchFamily="34" charset="0"/>
              </a:rPr>
              <a:t> </a:t>
            </a:r>
            <a:r>
              <a:rPr lang="hu-HU" i="1" dirty="0" err="1">
                <a:latin typeface="Open Sans" panose="020B0606030504020204" pitchFamily="34" charset="0"/>
              </a:rPr>
              <a:t>global</a:t>
            </a:r>
            <a:r>
              <a:rPr lang="hu-HU" i="1" dirty="0">
                <a:latin typeface="Open Sans" panose="020B0606030504020204" pitchFamily="34" charset="0"/>
              </a:rPr>
              <a:t> </a:t>
            </a:r>
            <a:r>
              <a:rPr lang="hu-HU" i="1" dirty="0" err="1">
                <a:latin typeface="Open Sans" panose="020B0606030504020204" pitchFamily="34" charset="0"/>
              </a:rPr>
              <a:t>structures</a:t>
            </a:r>
            <a:r>
              <a:rPr lang="hu-HU" i="1" dirty="0">
                <a:latin typeface="Open Sans" panose="020B0606030504020204" pitchFamily="34" charset="0"/>
              </a:rPr>
              <a:t> 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892565A6-2CDE-5E53-DF49-EF2AA19BBD22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5881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A775B010-9A0C-8DCA-4BA3-057BC6246543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hu-HU" b="1" dirty="0" err="1"/>
              <a:t>Tax</a:t>
            </a:r>
            <a:r>
              <a:rPr lang="hu-HU" b="1" dirty="0"/>
              <a:t> </a:t>
            </a:r>
            <a:r>
              <a:rPr lang="hu-HU" b="1" dirty="0" err="1"/>
              <a:t>avoidance</a:t>
            </a:r>
            <a:r>
              <a:rPr lang="hu-HU" b="1" dirty="0"/>
              <a:t> </a:t>
            </a:r>
            <a:r>
              <a:rPr lang="hu-HU" b="1" dirty="0" err="1"/>
              <a:t>legislation</a:t>
            </a:r>
            <a:r>
              <a:rPr lang="hu-HU" b="1" dirty="0"/>
              <a:t> </a:t>
            </a:r>
            <a:r>
              <a:rPr lang="hu-HU" b="1" dirty="0" err="1"/>
              <a:t>framework</a:t>
            </a:r>
            <a:r>
              <a:rPr lang="hu-HU" b="1" dirty="0"/>
              <a:t> in Hungary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168C05E2-6BCF-24C7-A119-3B95E2B1D1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231275"/>
              </p:ext>
            </p:extLst>
          </p:nvPr>
        </p:nvGraphicFramePr>
        <p:xfrm>
          <a:off x="838200" y="1607437"/>
          <a:ext cx="10655300" cy="420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zöveg helye 5">
            <a:extLst>
              <a:ext uri="{FF2B5EF4-FFF2-40B4-BE49-F238E27FC236}">
                <a16:creationId xmlns:a16="http://schemas.microsoft.com/office/drawing/2014/main" id="{0A988786-44EB-B31A-BBC7-4FFF60A59EDF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18522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ACF1F4D9-2905-3BDB-B270-D11603F6D6C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52500" y="2788423"/>
            <a:ext cx="10744200" cy="1710626"/>
          </a:xfrm>
        </p:spPr>
        <p:txBody>
          <a:bodyPr/>
          <a:lstStyle/>
          <a:p>
            <a:r>
              <a:rPr lang="hu-HU" dirty="0" err="1"/>
              <a:t>Thank</a:t>
            </a:r>
            <a:r>
              <a:rPr lang="hu-HU" dirty="0"/>
              <a:t> </a:t>
            </a:r>
            <a:r>
              <a:rPr lang="hu-HU" dirty="0" err="1"/>
              <a:t>you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your</a:t>
            </a:r>
            <a:r>
              <a:rPr lang="hu-HU" dirty="0"/>
              <a:t> </a:t>
            </a:r>
            <a:r>
              <a:rPr lang="hu-HU" dirty="0" err="1"/>
              <a:t>attention</a:t>
            </a:r>
            <a:r>
              <a:rPr lang="hu-HU" dirty="0"/>
              <a:t>!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951D647C-B1BA-0332-A886-EC9159BE83EE}"/>
              </a:ext>
            </a:extLst>
          </p:cNvPr>
          <p:cNvSpPr txBox="1"/>
          <p:nvPr/>
        </p:nvSpPr>
        <p:spPr>
          <a:xfrm>
            <a:off x="952500" y="3643736"/>
            <a:ext cx="9474200" cy="89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u-HU" sz="1800" i="1" dirty="0">
                <a:solidFill>
                  <a:schemeClr val="bg1"/>
                </a:solidFill>
                <a:latin typeface="Open Sans" panose="020B0606030504020204" pitchFamily="34" charset="0"/>
              </a:rPr>
              <a:t>The </a:t>
            </a:r>
            <a:r>
              <a:rPr lang="hu-HU" sz="18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conference</a:t>
            </a:r>
            <a:r>
              <a:rPr lang="hu-HU" sz="18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8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participation</a:t>
            </a:r>
            <a:r>
              <a:rPr lang="hu-HU" sz="18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8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was</a:t>
            </a:r>
            <a:r>
              <a:rPr lang="hu-HU" sz="18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8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subsidised</a:t>
            </a:r>
            <a:r>
              <a:rPr lang="hu-HU" sz="18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8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by</a:t>
            </a:r>
            <a:r>
              <a:rPr lang="hu-HU" sz="18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8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the</a:t>
            </a:r>
            <a:r>
              <a:rPr lang="hu-HU" sz="18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8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Talent</a:t>
            </a:r>
            <a:r>
              <a:rPr lang="hu-HU" sz="1800" i="1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hu-HU" sz="1800" i="1" dirty="0" err="1">
                <a:solidFill>
                  <a:schemeClr val="bg1"/>
                </a:solidFill>
                <a:latin typeface="Open Sans" panose="020B0606030504020204" pitchFamily="34" charset="0"/>
              </a:rPr>
              <a:t>Support</a:t>
            </a:r>
            <a:r>
              <a:rPr lang="hu-HU" sz="1800" i="1" dirty="0">
                <a:solidFill>
                  <a:schemeClr val="bg1"/>
                </a:solidFill>
                <a:latin typeface="Open Sans" panose="020B0606030504020204" pitchFamily="34" charset="0"/>
              </a:rPr>
              <a:t> Council of ELTE Eötvös Loránd University, Budapest.</a:t>
            </a:r>
          </a:p>
          <a:p>
            <a:endParaRPr lang="hu-HU" sz="2000" i="1" dirty="0"/>
          </a:p>
        </p:txBody>
      </p:sp>
    </p:spTree>
    <p:extLst>
      <p:ext uri="{BB962C8B-B14F-4D97-AF65-F5344CB8AC3E}">
        <p14:creationId xmlns:p14="http://schemas.microsoft.com/office/powerpoint/2010/main" val="200230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C4762D2F-A870-6C3F-F67E-30679EDC389D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hu-HU" b="1" dirty="0" err="1"/>
              <a:t>Transparency</a:t>
            </a:r>
            <a:endParaRPr lang="hu-HU" b="1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CBF90F7-B156-4338-C49C-6E4358AD60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1824802"/>
              </p:ext>
            </p:extLst>
          </p:nvPr>
        </p:nvGraphicFramePr>
        <p:xfrm>
          <a:off x="838200" y="1607437"/>
          <a:ext cx="10515600" cy="403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zöveg helye 5">
            <a:extLst>
              <a:ext uri="{FF2B5EF4-FFF2-40B4-BE49-F238E27FC236}">
                <a16:creationId xmlns:a16="http://schemas.microsoft.com/office/drawing/2014/main" id="{DB89F6C1-24A6-7CC6-227D-6F7D966076F2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190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5">
            <a:extLst>
              <a:ext uri="{FF2B5EF4-FFF2-40B4-BE49-F238E27FC236}">
                <a16:creationId xmlns:a16="http://schemas.microsoft.com/office/drawing/2014/main" id="{FDD0BB6F-C939-F076-2CEF-BA316ECD93D0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B9B81AF-E52F-B3DF-9563-5245D16C31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6082662"/>
              </p:ext>
            </p:extLst>
          </p:nvPr>
        </p:nvGraphicFramePr>
        <p:xfrm>
          <a:off x="2032000" y="1435100"/>
          <a:ext cx="7226300" cy="4347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Szöveg helye 1">
            <a:extLst>
              <a:ext uri="{FF2B5EF4-FFF2-40B4-BE49-F238E27FC236}">
                <a16:creationId xmlns:a16="http://schemas.microsoft.com/office/drawing/2014/main" id="{AF5E042F-5666-4749-10BC-89F5B6737D93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838200" y="723315"/>
            <a:ext cx="10515600" cy="529404"/>
          </a:xfrm>
        </p:spPr>
        <p:txBody>
          <a:bodyPr/>
          <a:lstStyle/>
          <a:p>
            <a:r>
              <a:rPr lang="hu-HU" b="1" dirty="0" err="1"/>
              <a:t>Definitions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54175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C9BE8D60-F2E6-259B-8EC5-72B17A38E13D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838200" y="675030"/>
            <a:ext cx="10515600" cy="529404"/>
          </a:xfrm>
        </p:spPr>
        <p:txBody>
          <a:bodyPr/>
          <a:lstStyle/>
          <a:p>
            <a:r>
              <a:rPr lang="hu-HU" b="1" dirty="0" err="1"/>
              <a:t>Tax</a:t>
            </a:r>
            <a:r>
              <a:rPr lang="hu-HU" b="1" dirty="0"/>
              <a:t> </a:t>
            </a:r>
            <a:r>
              <a:rPr lang="hu-HU" b="1" dirty="0" err="1"/>
              <a:t>avoidance</a:t>
            </a:r>
            <a:r>
              <a:rPr lang="hu-HU" b="1" dirty="0"/>
              <a:t> and ESG </a:t>
            </a:r>
            <a:r>
              <a:rPr lang="hu-HU" b="1" dirty="0" err="1"/>
              <a:t>pillars</a:t>
            </a:r>
            <a:endParaRPr lang="hu-HU" b="1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3F2EAA-67DD-500C-CAD5-1977C027A439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468687"/>
            <a:ext cx="10515600" cy="4233613"/>
          </a:xfrm>
        </p:spPr>
        <p:txBody>
          <a:bodyPr/>
          <a:lstStyle/>
          <a:p>
            <a:r>
              <a:rPr lang="hu-HU" b="1" i="1" dirty="0"/>
              <a:t>I like </a:t>
            </a:r>
            <a:r>
              <a:rPr lang="hu-HU" b="1" i="1" dirty="0" err="1"/>
              <a:t>to</a:t>
            </a:r>
            <a:r>
              <a:rPr lang="hu-HU" b="1" i="1" dirty="0"/>
              <a:t> pay </a:t>
            </a:r>
            <a:r>
              <a:rPr lang="hu-HU" b="1" i="1" dirty="0" err="1"/>
              <a:t>taxes</a:t>
            </a:r>
            <a:r>
              <a:rPr lang="hu-HU" b="1" i="1" dirty="0"/>
              <a:t>. </a:t>
            </a:r>
            <a:r>
              <a:rPr lang="hu-HU" b="1" i="1" dirty="0" err="1"/>
              <a:t>With</a:t>
            </a:r>
            <a:r>
              <a:rPr lang="hu-HU" b="1" i="1" dirty="0"/>
              <a:t> </a:t>
            </a:r>
            <a:r>
              <a:rPr lang="hu-HU" b="1" i="1" dirty="0" err="1"/>
              <a:t>them</a:t>
            </a:r>
            <a:r>
              <a:rPr lang="hu-HU" b="1" i="1" dirty="0"/>
              <a:t> I </a:t>
            </a:r>
            <a:r>
              <a:rPr lang="hu-HU" b="1" i="1" dirty="0" err="1"/>
              <a:t>buy</a:t>
            </a:r>
            <a:r>
              <a:rPr lang="hu-HU" b="1" i="1" dirty="0"/>
              <a:t> </a:t>
            </a:r>
            <a:r>
              <a:rPr lang="hu-HU" b="1" i="1" dirty="0" err="1"/>
              <a:t>civilization</a:t>
            </a:r>
            <a:r>
              <a:rPr lang="hu-HU" b="1" i="1" dirty="0"/>
              <a:t>. —</a:t>
            </a:r>
            <a:r>
              <a:rPr lang="hu-HU" b="1" i="1" dirty="0" err="1"/>
              <a:t>Justice</a:t>
            </a:r>
            <a:r>
              <a:rPr lang="hu-HU" b="1" i="1" dirty="0"/>
              <a:t> Oliver </a:t>
            </a:r>
            <a:r>
              <a:rPr lang="hu-HU" b="1" i="1" dirty="0" err="1"/>
              <a:t>Wendell</a:t>
            </a:r>
            <a:r>
              <a:rPr lang="hu-HU" b="1" i="1" dirty="0"/>
              <a:t> Holmes, 1938.</a:t>
            </a:r>
            <a:endParaRPr lang="hu-HU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ESG - </a:t>
            </a:r>
            <a:r>
              <a:rPr lang="hu-HU" dirty="0" err="1"/>
              <a:t>framework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evaluating</a:t>
            </a:r>
            <a:r>
              <a:rPr lang="hu-HU" dirty="0"/>
              <a:t> a </a:t>
            </a:r>
            <a:r>
              <a:rPr lang="hu-HU" dirty="0" err="1"/>
              <a:t>company’s</a:t>
            </a:r>
            <a:r>
              <a:rPr lang="hu-HU" dirty="0"/>
              <a:t> overall </a:t>
            </a:r>
            <a:r>
              <a:rPr lang="hu-HU" dirty="0" err="1"/>
              <a:t>sustainability</a:t>
            </a:r>
            <a:r>
              <a:rPr lang="hu-HU" dirty="0"/>
              <a:t> and </a:t>
            </a:r>
            <a:r>
              <a:rPr lang="hu-HU" dirty="0" err="1"/>
              <a:t>ethical</a:t>
            </a:r>
            <a:r>
              <a:rPr lang="hu-HU" dirty="0"/>
              <a:t> </a:t>
            </a:r>
            <a:r>
              <a:rPr lang="hu-HU" dirty="0" err="1"/>
              <a:t>practices</a:t>
            </a:r>
            <a:r>
              <a:rPr lang="hu-HU" dirty="0"/>
              <a:t> </a:t>
            </a:r>
          </a:p>
          <a:p>
            <a:endParaRPr lang="hu-HU" dirty="0"/>
          </a:p>
          <a:p>
            <a:endParaRPr lang="hu-HU" i="1" dirty="0"/>
          </a:p>
          <a:p>
            <a:endParaRPr lang="hu-HU" sz="2400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262E218A-4D4B-CAF8-9481-B2F85294694B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hu-HU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FE4C36DF-D09E-A5DB-CCC9-D05C9433A4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3226442"/>
              </p:ext>
            </p:extLst>
          </p:nvPr>
        </p:nvGraphicFramePr>
        <p:xfrm>
          <a:off x="1562100" y="2370735"/>
          <a:ext cx="9067800" cy="3547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484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49D6B907-ED03-63F0-98AF-B9AFABA707DE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838200" y="663398"/>
            <a:ext cx="10515600" cy="529404"/>
          </a:xfrm>
        </p:spPr>
        <p:txBody>
          <a:bodyPr/>
          <a:lstStyle/>
          <a:p>
            <a:r>
              <a:rPr lang="hu-HU" b="1" i="0" u="none" strike="noStrike" dirty="0">
                <a:solidFill>
                  <a:srgbClr val="012851"/>
                </a:solidFill>
                <a:effectLst/>
                <a:latin typeface=""/>
              </a:rPr>
              <a:t>The </a:t>
            </a:r>
            <a:r>
              <a:rPr lang="hu-HU" b="1" dirty="0" err="1">
                <a:solidFill>
                  <a:srgbClr val="012851"/>
                </a:solidFill>
                <a:latin typeface=""/>
              </a:rPr>
              <a:t>i</a:t>
            </a:r>
            <a:r>
              <a:rPr lang="hu-HU" b="1" i="0" u="none" strike="noStrike" dirty="0" err="1">
                <a:solidFill>
                  <a:srgbClr val="012851"/>
                </a:solidFill>
                <a:effectLst/>
                <a:latin typeface=""/>
              </a:rPr>
              <a:t>mportance</a:t>
            </a:r>
            <a:r>
              <a:rPr lang="hu-HU" b="1" i="0" u="none" strike="noStrike" dirty="0">
                <a:solidFill>
                  <a:srgbClr val="012851"/>
                </a:solidFill>
                <a:effectLst/>
                <a:latin typeface=""/>
              </a:rPr>
              <a:t> of </a:t>
            </a:r>
            <a:r>
              <a:rPr lang="hu-HU" b="1" i="0" u="none" strike="noStrike" dirty="0" err="1">
                <a:solidFill>
                  <a:srgbClr val="012851"/>
                </a:solidFill>
                <a:effectLst/>
                <a:latin typeface=""/>
              </a:rPr>
              <a:t>combating</a:t>
            </a:r>
            <a:r>
              <a:rPr lang="hu-HU" b="1" i="0" u="none" strike="noStrike" dirty="0">
                <a:solidFill>
                  <a:srgbClr val="012851"/>
                </a:solidFill>
                <a:effectLst/>
                <a:latin typeface=""/>
              </a:rPr>
              <a:t> </a:t>
            </a:r>
            <a:r>
              <a:rPr lang="hu-HU" b="1" dirty="0" err="1">
                <a:solidFill>
                  <a:srgbClr val="012851"/>
                </a:solidFill>
                <a:latin typeface=""/>
              </a:rPr>
              <a:t>t</a:t>
            </a:r>
            <a:r>
              <a:rPr lang="hu-HU" b="1" i="0" u="none" strike="noStrike" dirty="0" err="1">
                <a:solidFill>
                  <a:srgbClr val="012851"/>
                </a:solidFill>
                <a:effectLst/>
                <a:latin typeface=""/>
              </a:rPr>
              <a:t>ax</a:t>
            </a:r>
            <a:r>
              <a:rPr lang="hu-HU" b="1" i="0" u="none" strike="noStrike" dirty="0">
                <a:solidFill>
                  <a:srgbClr val="012851"/>
                </a:solidFill>
                <a:effectLst/>
                <a:latin typeface=""/>
              </a:rPr>
              <a:t> </a:t>
            </a:r>
            <a:r>
              <a:rPr lang="hu-HU" b="1" dirty="0" err="1">
                <a:solidFill>
                  <a:srgbClr val="012851"/>
                </a:solidFill>
                <a:latin typeface=""/>
              </a:rPr>
              <a:t>a</a:t>
            </a:r>
            <a:r>
              <a:rPr lang="hu-HU" b="1" i="0" u="none" strike="noStrike" dirty="0" err="1">
                <a:solidFill>
                  <a:srgbClr val="012851"/>
                </a:solidFill>
                <a:effectLst/>
                <a:latin typeface=""/>
              </a:rPr>
              <a:t>voidance</a:t>
            </a:r>
            <a:endParaRPr lang="hu-HU" b="1" dirty="0">
              <a:solidFill>
                <a:srgbClr val="012851"/>
              </a:solidFill>
              <a:latin typeface=""/>
            </a:endParaRP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908287A-90E6-CCA9-F84A-00F6424A1D7D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582987"/>
            <a:ext cx="10515600" cy="340811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 err="1"/>
              <a:t>crucial</a:t>
            </a:r>
            <a:r>
              <a:rPr lang="hu-HU" b="1" dirty="0"/>
              <a:t> </a:t>
            </a:r>
            <a:r>
              <a:rPr lang="hu-HU" b="1" dirty="0" err="1"/>
              <a:t>for</a:t>
            </a:r>
            <a:r>
              <a:rPr lang="hu-HU" b="1" dirty="0"/>
              <a:t> </a:t>
            </a:r>
            <a:r>
              <a:rPr lang="hu-HU" b="1" dirty="0" err="1"/>
              <a:t>maintaining</a:t>
            </a:r>
            <a:r>
              <a:rPr lang="hu-HU" b="1" dirty="0"/>
              <a:t> </a:t>
            </a:r>
            <a:r>
              <a:rPr lang="hu-HU" b="1" dirty="0" err="1"/>
              <a:t>the</a:t>
            </a:r>
            <a:r>
              <a:rPr lang="hu-HU" b="1" dirty="0"/>
              <a:t> </a:t>
            </a:r>
            <a:r>
              <a:rPr lang="hu-HU" b="1" dirty="0" err="1"/>
              <a:t>integrity</a:t>
            </a:r>
            <a:r>
              <a:rPr lang="hu-HU" b="1" dirty="0"/>
              <a:t> of </a:t>
            </a:r>
            <a:r>
              <a:rPr lang="hu-HU" b="1" dirty="0" err="1"/>
              <a:t>public</a:t>
            </a:r>
            <a:r>
              <a:rPr lang="hu-HU" b="1" dirty="0"/>
              <a:t> </a:t>
            </a:r>
            <a:r>
              <a:rPr lang="hu-HU" b="1" dirty="0" err="1"/>
              <a:t>finances</a:t>
            </a:r>
            <a:r>
              <a:rPr lang="hu-HU" b="1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err="1"/>
              <a:t>transparency</a:t>
            </a:r>
            <a:r>
              <a:rPr lang="hu-HU" dirty="0"/>
              <a:t> </a:t>
            </a:r>
            <a:r>
              <a:rPr lang="hu-HU" dirty="0" err="1"/>
              <a:t>strengthens</a:t>
            </a:r>
            <a:r>
              <a:rPr lang="hu-HU" dirty="0"/>
              <a:t> a </a:t>
            </a:r>
            <a:r>
              <a:rPr lang="hu-HU" dirty="0" err="1"/>
              <a:t>company's</a:t>
            </a:r>
            <a:r>
              <a:rPr lang="hu-HU" dirty="0"/>
              <a:t> </a:t>
            </a:r>
            <a:r>
              <a:rPr lang="hu-HU" dirty="0" err="1"/>
              <a:t>credibility</a:t>
            </a:r>
            <a:r>
              <a:rPr lang="hu-HU" dirty="0"/>
              <a:t> </a:t>
            </a:r>
            <a:r>
              <a:rPr lang="hu-HU" dirty="0" err="1"/>
              <a:t>with</a:t>
            </a:r>
            <a:r>
              <a:rPr lang="hu-HU" dirty="0"/>
              <a:t> </a:t>
            </a:r>
            <a:r>
              <a:rPr lang="hu-HU" dirty="0" err="1"/>
              <a:t>investors</a:t>
            </a:r>
            <a:r>
              <a:rPr lang="hu-HU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i="1" dirty="0" err="1"/>
              <a:t>essential</a:t>
            </a:r>
            <a:r>
              <a:rPr lang="hu-HU" i="1" dirty="0"/>
              <a:t> </a:t>
            </a:r>
            <a:r>
              <a:rPr lang="hu-HU" i="1" dirty="0" err="1"/>
              <a:t>for</a:t>
            </a:r>
            <a:r>
              <a:rPr lang="hu-HU" i="1" dirty="0"/>
              <a:t> </a:t>
            </a:r>
            <a:r>
              <a:rPr lang="hu-HU" i="1" dirty="0" err="1"/>
              <a:t>preserving</a:t>
            </a:r>
            <a:r>
              <a:rPr lang="hu-HU" i="1" dirty="0"/>
              <a:t> market </a:t>
            </a:r>
            <a:r>
              <a:rPr lang="hu-HU" i="1" dirty="0" err="1"/>
              <a:t>competition</a:t>
            </a:r>
            <a:endParaRPr lang="hu-HU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err="1"/>
              <a:t>taxes</a:t>
            </a:r>
            <a:r>
              <a:rPr lang="hu-HU" dirty="0"/>
              <a:t> </a:t>
            </a:r>
            <a:r>
              <a:rPr lang="hu-HU" dirty="0" err="1"/>
              <a:t>fund</a:t>
            </a:r>
            <a:r>
              <a:rPr lang="hu-HU" dirty="0"/>
              <a:t> </a:t>
            </a:r>
            <a:r>
              <a:rPr lang="hu-HU" dirty="0" err="1"/>
              <a:t>efforts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address</a:t>
            </a:r>
            <a:r>
              <a:rPr lang="hu-HU" dirty="0"/>
              <a:t> </a:t>
            </a:r>
            <a:r>
              <a:rPr lang="hu-HU" dirty="0" err="1"/>
              <a:t>pressing</a:t>
            </a:r>
            <a:r>
              <a:rPr lang="hu-HU" dirty="0"/>
              <a:t> </a:t>
            </a:r>
            <a:r>
              <a:rPr lang="hu-HU" dirty="0" err="1"/>
              <a:t>global</a:t>
            </a:r>
            <a:r>
              <a:rPr lang="hu-HU" dirty="0"/>
              <a:t> </a:t>
            </a:r>
            <a:r>
              <a:rPr lang="hu-HU" dirty="0" err="1"/>
              <a:t>challenges</a:t>
            </a:r>
            <a:r>
              <a:rPr lang="hu-HU" dirty="0"/>
              <a:t>  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94ACA421-0861-1A08-2470-D4F0646E90E8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0648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17C67269-547E-68D7-1C57-43A31460A1BA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hu-HU" b="1" dirty="0"/>
              <a:t>Anti-</a:t>
            </a:r>
            <a:r>
              <a:rPr lang="hu-HU" b="1" dirty="0" err="1"/>
              <a:t>Tax</a:t>
            </a:r>
            <a:r>
              <a:rPr lang="hu-HU" b="1" dirty="0"/>
              <a:t> </a:t>
            </a:r>
            <a:r>
              <a:rPr lang="hu-HU" b="1" dirty="0" err="1"/>
              <a:t>Avoidance</a:t>
            </a:r>
            <a:r>
              <a:rPr lang="hu-HU" b="1" dirty="0"/>
              <a:t> </a:t>
            </a:r>
            <a:r>
              <a:rPr lang="hu-HU" b="1" dirty="0" err="1"/>
              <a:t>Directive</a:t>
            </a:r>
            <a:r>
              <a:rPr lang="hu-HU" b="1" dirty="0"/>
              <a:t> (ATAD)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5ADA0BC3-9782-2DC9-80D9-546763E43C08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hu-HU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655DB9E-3539-3DBE-63F4-C4367E52BD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752927"/>
              </p:ext>
            </p:extLst>
          </p:nvPr>
        </p:nvGraphicFramePr>
        <p:xfrm>
          <a:off x="838200" y="-239772"/>
          <a:ext cx="108966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zövegdoboz 7">
            <a:extLst>
              <a:ext uri="{FF2B5EF4-FFF2-40B4-BE49-F238E27FC236}">
                <a16:creationId xmlns:a16="http://schemas.microsoft.com/office/drawing/2014/main" id="{8A3DFC87-088F-7674-B86D-A7927DCC949B}"/>
              </a:ext>
            </a:extLst>
          </p:cNvPr>
          <p:cNvSpPr txBox="1"/>
          <p:nvPr/>
        </p:nvSpPr>
        <p:spPr>
          <a:xfrm>
            <a:off x="1000125" y="2895600"/>
            <a:ext cx="13589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OECD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launches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 Action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Plan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on</a:t>
            </a:r>
            <a:endParaRPr lang="hu-HU" sz="1600" dirty="0">
              <a:solidFill>
                <a:srgbClr val="012851"/>
              </a:solidFill>
              <a:effectLst/>
              <a:latin typeface=""/>
            </a:endParaRPr>
          </a:p>
          <a:p>
            <a:pPr algn="ctr"/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BEPS</a:t>
            </a:r>
          </a:p>
          <a:p>
            <a:pPr algn="ctr"/>
            <a:endParaRPr lang="hu-HU" dirty="0">
              <a:solidFill>
                <a:srgbClr val="012851"/>
              </a:solidFill>
              <a:latin typeface="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49E656A3-CF4F-F872-B3F6-861830E17235}"/>
              </a:ext>
            </a:extLst>
          </p:cNvPr>
          <p:cNvSpPr txBox="1"/>
          <p:nvPr/>
        </p:nvSpPr>
        <p:spPr>
          <a:xfrm>
            <a:off x="2520950" y="2895600"/>
            <a:ext cx="13589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Council of European Union</a:t>
            </a:r>
          </a:p>
          <a:p>
            <a:pPr algn="ctr"/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adopts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 ATAD I.</a:t>
            </a:r>
          </a:p>
          <a:p>
            <a:pPr algn="ctr"/>
            <a:endParaRPr lang="hu-HU" dirty="0">
              <a:solidFill>
                <a:srgbClr val="012851"/>
              </a:solidFill>
              <a:latin typeface=""/>
            </a:endParaRP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BFF6324-8EBD-DAEA-E19B-C9E233C07D47}"/>
              </a:ext>
            </a:extLst>
          </p:cNvPr>
          <p:cNvSpPr txBox="1"/>
          <p:nvPr/>
        </p:nvSpPr>
        <p:spPr>
          <a:xfrm>
            <a:off x="4032250" y="2882900"/>
            <a:ext cx="13589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Council of European Union</a:t>
            </a:r>
          </a:p>
          <a:p>
            <a:pPr algn="ctr"/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adopts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 ATAD II.</a:t>
            </a:r>
          </a:p>
          <a:p>
            <a:pPr algn="ctr"/>
            <a:endParaRPr lang="hu-HU" dirty="0">
              <a:solidFill>
                <a:srgbClr val="012851"/>
              </a:solidFill>
              <a:latin typeface=""/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33F971F9-E296-0899-4C6C-7BB30B9D970B}"/>
              </a:ext>
            </a:extLst>
          </p:cNvPr>
          <p:cNvSpPr txBox="1"/>
          <p:nvPr/>
        </p:nvSpPr>
        <p:spPr>
          <a:xfrm>
            <a:off x="5543550" y="2882900"/>
            <a:ext cx="13589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Interest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Limitation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, GAAR and</a:t>
            </a:r>
          </a:p>
          <a:p>
            <a:pPr algn="ctr"/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CFC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Rules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effective</a:t>
            </a:r>
            <a:endParaRPr lang="hu-HU" sz="1600" dirty="0">
              <a:solidFill>
                <a:srgbClr val="012851"/>
              </a:solidFill>
              <a:effectLst/>
              <a:latin typeface=""/>
            </a:endParaRPr>
          </a:p>
          <a:p>
            <a:pPr algn="ctr"/>
            <a:endParaRPr lang="hu-HU" dirty="0">
              <a:solidFill>
                <a:srgbClr val="012851"/>
              </a:solidFill>
              <a:latin typeface=""/>
            </a:endParaRP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9A22DEC3-284B-D62B-9FBA-35065C7A9CEF}"/>
              </a:ext>
            </a:extLst>
          </p:cNvPr>
          <p:cNvSpPr txBox="1"/>
          <p:nvPr/>
        </p:nvSpPr>
        <p:spPr>
          <a:xfrm>
            <a:off x="7127875" y="2895600"/>
            <a:ext cx="13589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Exit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Taxation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 and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Hybrid</a:t>
            </a:r>
            <a:endParaRPr lang="hu-HU" sz="1600" dirty="0">
              <a:solidFill>
                <a:srgbClr val="012851"/>
              </a:solidFill>
              <a:effectLst/>
              <a:latin typeface=""/>
            </a:endParaRPr>
          </a:p>
          <a:p>
            <a:pPr algn="ctr"/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Mismatch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provisions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effective</a:t>
            </a:r>
            <a:endParaRPr lang="hu-HU" sz="1600" dirty="0">
              <a:solidFill>
                <a:srgbClr val="012851"/>
              </a:solidFill>
              <a:effectLst/>
              <a:latin typeface=""/>
            </a:endParaRPr>
          </a:p>
          <a:p>
            <a:pPr algn="ctr"/>
            <a:endParaRPr lang="hu-HU" dirty="0">
              <a:solidFill>
                <a:srgbClr val="012851"/>
              </a:solidFill>
              <a:latin typeface="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6D2E49E1-281F-B69D-1C3F-C1F9AB4FD735}"/>
              </a:ext>
            </a:extLst>
          </p:cNvPr>
          <p:cNvSpPr txBox="1"/>
          <p:nvPr/>
        </p:nvSpPr>
        <p:spPr>
          <a:xfrm>
            <a:off x="8639175" y="2895600"/>
            <a:ext cx="13589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Reverse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Hybrid</a:t>
            </a:r>
            <a:r>
              <a:rPr lang="hu-HU" sz="1600" dirty="0">
                <a:solidFill>
                  <a:srgbClr val="012851"/>
                </a:solidFill>
                <a:effectLst/>
                <a:latin typeface=""/>
              </a:rPr>
              <a:t> </a:t>
            </a:r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Mismatches</a:t>
            </a:r>
            <a:endParaRPr lang="hu-HU" sz="1600" dirty="0">
              <a:solidFill>
                <a:srgbClr val="012851"/>
              </a:solidFill>
              <a:effectLst/>
              <a:latin typeface=""/>
            </a:endParaRPr>
          </a:p>
          <a:p>
            <a:pPr algn="ctr"/>
            <a:r>
              <a:rPr lang="hu-HU" sz="1600" dirty="0" err="1">
                <a:solidFill>
                  <a:srgbClr val="012851"/>
                </a:solidFill>
                <a:effectLst/>
                <a:latin typeface=""/>
              </a:rPr>
              <a:t>effective</a:t>
            </a:r>
            <a:endParaRPr lang="hu-HU" sz="1600" dirty="0">
              <a:solidFill>
                <a:srgbClr val="012851"/>
              </a:solidFill>
              <a:effectLst/>
              <a:latin typeface=""/>
            </a:endParaRPr>
          </a:p>
          <a:p>
            <a:pPr algn="ctr"/>
            <a:endParaRPr lang="hu-HU" dirty="0">
              <a:solidFill>
                <a:srgbClr val="012851"/>
              </a:solidFill>
              <a:latin typeface=""/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1BD05644-13E8-C159-CB9A-3A49B9354113}"/>
              </a:ext>
            </a:extLst>
          </p:cNvPr>
          <p:cNvSpPr txBox="1"/>
          <p:nvPr/>
        </p:nvSpPr>
        <p:spPr>
          <a:xfrm>
            <a:off x="10150475" y="2895600"/>
            <a:ext cx="13589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hu-HU" sz="1600" dirty="0" err="1">
                <a:solidFill>
                  <a:srgbClr val="012851"/>
                </a:solidFill>
                <a:effectLst/>
                <a:latin typeface="Helvetica" pitchFamily="2" charset="0"/>
              </a:rPr>
              <a:t>Hybrid</a:t>
            </a:r>
            <a:r>
              <a:rPr lang="hu-HU" sz="1600" dirty="0">
                <a:solidFill>
                  <a:srgbClr val="012851"/>
                </a:solidFill>
                <a:effectLst/>
                <a:latin typeface="Helvetica" pitchFamily="2" charset="0"/>
              </a:rPr>
              <a:t> </a:t>
            </a:r>
            <a:r>
              <a:rPr lang="hu-HU" sz="1600" dirty="0" err="1">
                <a:solidFill>
                  <a:srgbClr val="012851"/>
                </a:solidFill>
                <a:effectLst/>
                <a:latin typeface="Helvetica" pitchFamily="2" charset="0"/>
              </a:rPr>
              <a:t>regulatory</a:t>
            </a:r>
            <a:r>
              <a:rPr lang="hu-HU" sz="1600" dirty="0">
                <a:solidFill>
                  <a:srgbClr val="012851"/>
                </a:solidFill>
                <a:effectLst/>
                <a:latin typeface="Helvetica" pitchFamily="2" charset="0"/>
              </a:rPr>
              <a:t> </a:t>
            </a:r>
            <a:r>
              <a:rPr lang="hu-HU" sz="1600" dirty="0" err="1">
                <a:solidFill>
                  <a:srgbClr val="012851"/>
                </a:solidFill>
                <a:effectLst/>
                <a:latin typeface="Helvetica" pitchFamily="2" charset="0"/>
              </a:rPr>
              <a:t>capital</a:t>
            </a:r>
            <a:r>
              <a:rPr lang="hu-HU" sz="1600" dirty="0">
                <a:solidFill>
                  <a:srgbClr val="012851"/>
                </a:solidFill>
                <a:effectLst/>
                <a:latin typeface="Helvetica" pitchFamily="2" charset="0"/>
              </a:rPr>
              <a:t> in </a:t>
            </a:r>
            <a:r>
              <a:rPr lang="hu-HU" sz="1600" dirty="0" err="1">
                <a:solidFill>
                  <a:srgbClr val="012851"/>
                </a:solidFill>
                <a:effectLst/>
                <a:latin typeface="Helvetica" pitchFamily="2" charset="0"/>
              </a:rPr>
              <a:t>the</a:t>
            </a:r>
            <a:endParaRPr lang="hu-HU" sz="1600" dirty="0">
              <a:solidFill>
                <a:srgbClr val="012851"/>
              </a:solidFill>
              <a:effectLst/>
              <a:latin typeface="Helvetica" pitchFamily="2" charset="0"/>
            </a:endParaRPr>
          </a:p>
          <a:p>
            <a:pPr algn="ctr"/>
            <a:r>
              <a:rPr lang="hu-HU" sz="1600" dirty="0">
                <a:solidFill>
                  <a:srgbClr val="012851"/>
                </a:solidFill>
                <a:effectLst/>
                <a:latin typeface="Helvetica" pitchFamily="2" charset="0"/>
              </a:rPr>
              <a:t>banking sector </a:t>
            </a:r>
            <a:r>
              <a:rPr lang="hu-HU" sz="1600" dirty="0" err="1">
                <a:solidFill>
                  <a:srgbClr val="012851"/>
                </a:solidFill>
                <a:effectLst/>
                <a:latin typeface="Helvetica" pitchFamily="2" charset="0"/>
              </a:rPr>
              <a:t>effective</a:t>
            </a:r>
            <a:endParaRPr lang="hu-HU" sz="1600" dirty="0">
              <a:solidFill>
                <a:srgbClr val="012851"/>
              </a:solidFill>
              <a:effectLst/>
              <a:latin typeface="Helvetica" pitchFamily="2" charset="0"/>
            </a:endParaRPr>
          </a:p>
          <a:p>
            <a:pPr algn="ctr"/>
            <a:endParaRPr lang="hu-HU" dirty="0">
              <a:solidFill>
                <a:srgbClr val="012851"/>
              </a:solidFill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86119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D2F67421-16FC-7F92-DF11-83A14FEABFA6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hu-HU" b="1" dirty="0"/>
              <a:t>ATAD </a:t>
            </a:r>
            <a:r>
              <a:rPr lang="hu-HU" b="1" dirty="0" err="1"/>
              <a:t>measures</a:t>
            </a:r>
            <a:r>
              <a:rPr lang="hu-HU" b="1" dirty="0"/>
              <a:t> I.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0AFE387-F9C8-B2BC-47AC-4211E723CFA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518537"/>
            <a:ext cx="10515600" cy="41837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/>
              <a:t>Interest</a:t>
            </a:r>
            <a:r>
              <a:rPr lang="hu-HU" b="1" dirty="0">
                <a:latin typeface=""/>
              </a:rPr>
              <a:t> </a:t>
            </a:r>
            <a:r>
              <a:rPr lang="hu-HU" b="1" dirty="0" err="1"/>
              <a:t>Limitation</a:t>
            </a:r>
            <a:r>
              <a:rPr lang="hu-HU" b="1" dirty="0">
                <a:latin typeface=""/>
              </a:rPr>
              <a:t> </a:t>
            </a:r>
            <a:r>
              <a:rPr lang="hu-HU" b="1" dirty="0"/>
              <a:t>Rule</a:t>
            </a:r>
            <a:endParaRPr lang="hu-HU" b="1" dirty="0">
              <a:latin typeface=""/>
            </a:endParaRPr>
          </a:p>
          <a:p>
            <a:pPr marL="1028700" lvl="1" indent="-342900"/>
            <a:r>
              <a:rPr lang="hu-HU" sz="2000" dirty="0" err="1">
                <a:latin typeface="Open Sans" panose="020B0606030504020204" pitchFamily="34" charset="0"/>
              </a:rPr>
              <a:t>restricts</a:t>
            </a:r>
            <a:r>
              <a:rPr lang="hu-HU" sz="2000" dirty="0">
                <a:effectLst/>
                <a:latin typeface=""/>
              </a:rPr>
              <a:t> </a:t>
            </a:r>
            <a:r>
              <a:rPr lang="hu-HU" sz="2000" dirty="0">
                <a:latin typeface="Open Sans" panose="020B0606030504020204" pitchFamily="34" charset="0"/>
              </a:rPr>
              <a:t>interest</a:t>
            </a:r>
            <a:r>
              <a:rPr lang="hu-HU" sz="2000" dirty="0">
                <a:effectLst/>
                <a:latin typeface="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deduction</a:t>
            </a:r>
            <a:r>
              <a:rPr lang="hu-HU" sz="2000" dirty="0">
                <a:effectLst/>
                <a:latin typeface="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to</a:t>
            </a:r>
            <a:r>
              <a:rPr lang="hu-HU" sz="2000" dirty="0">
                <a:effectLst/>
                <a:latin typeface=""/>
              </a:rPr>
              <a:t> </a:t>
            </a:r>
            <a:r>
              <a:rPr lang="hu-HU" sz="2000" dirty="0">
                <a:latin typeface="Open Sans" panose="020B0606030504020204" pitchFamily="34" charset="0"/>
              </a:rPr>
              <a:t>30</a:t>
            </a:r>
            <a:r>
              <a:rPr lang="hu-HU" sz="2000" dirty="0">
                <a:effectLst/>
                <a:latin typeface=""/>
              </a:rPr>
              <a:t> </a:t>
            </a:r>
            <a:r>
              <a:rPr lang="hu-HU" sz="2000" dirty="0">
                <a:latin typeface="Open Sans" panose="020B0606030504020204" pitchFamily="34" charset="0"/>
              </a:rPr>
              <a:t>percent</a:t>
            </a:r>
            <a:r>
              <a:rPr lang="hu-HU" sz="2000" dirty="0">
                <a:effectLst/>
                <a:latin typeface=""/>
              </a:rPr>
              <a:t> </a:t>
            </a:r>
            <a:r>
              <a:rPr lang="hu-HU" sz="2000" dirty="0">
                <a:latin typeface="Open Sans" panose="020B0606030504020204" pitchFamily="34" charset="0"/>
              </a:rPr>
              <a:t>of</a:t>
            </a:r>
            <a:r>
              <a:rPr lang="hu-HU" sz="2000" dirty="0">
                <a:effectLst/>
                <a:latin typeface="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taxable</a:t>
            </a:r>
            <a:r>
              <a:rPr lang="hu-HU" sz="2000" dirty="0">
                <a:latin typeface=""/>
              </a:rPr>
              <a:t> </a:t>
            </a:r>
            <a:r>
              <a:rPr lang="hu-HU" sz="2000" dirty="0">
                <a:latin typeface="Open Sans" panose="020B0606030504020204" pitchFamily="34" charset="0"/>
              </a:rPr>
              <a:t>EBITDA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 err="1"/>
              <a:t>Exit</a:t>
            </a:r>
            <a:r>
              <a:rPr lang="hu-HU" b="1" dirty="0">
                <a:latin typeface=""/>
              </a:rPr>
              <a:t> </a:t>
            </a:r>
            <a:r>
              <a:rPr lang="hu-HU" b="1" dirty="0" err="1"/>
              <a:t>Taxation</a:t>
            </a:r>
            <a:endParaRPr lang="hu-HU" b="1" dirty="0">
              <a:latin typeface=""/>
            </a:endParaRPr>
          </a:p>
          <a:p>
            <a:pPr marL="1028700" lvl="1" indent="-342900"/>
            <a:r>
              <a:rPr lang="hu-HU" sz="2000" dirty="0" err="1">
                <a:latin typeface="Open Sans" panose="020B0606030504020204" pitchFamily="34" charset="0"/>
              </a:rPr>
              <a:t>asset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transfers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to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another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Member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State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or</a:t>
            </a:r>
            <a:r>
              <a:rPr lang="hu-HU" sz="2000" dirty="0">
                <a:latin typeface="Open Sans" panose="020B0606030504020204" pitchFamily="34" charset="0"/>
              </a:rPr>
              <a:t> in a </a:t>
            </a:r>
            <a:r>
              <a:rPr lang="hu-HU" sz="2000" dirty="0" err="1">
                <a:latin typeface="Open Sans" panose="020B0606030504020204" pitchFamily="34" charset="0"/>
              </a:rPr>
              <a:t>third</a:t>
            </a:r>
            <a:r>
              <a:rPr lang="hu-HU" sz="2000" dirty="0">
                <a:latin typeface="Open Sans" panose="020B0606030504020204" pitchFamily="34" charset="0"/>
              </a:rPr>
              <a:t> country </a:t>
            </a:r>
            <a:r>
              <a:rPr lang="hu-HU" sz="2000" dirty="0" err="1">
                <a:latin typeface="Open Sans" panose="020B0606030504020204" pitchFamily="34" charset="0"/>
              </a:rPr>
              <a:t>where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the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Member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State</a:t>
            </a:r>
            <a:r>
              <a:rPr lang="hu-HU" sz="2000" dirty="0">
                <a:latin typeface="Open Sans" panose="020B0606030504020204" pitchFamily="34" charset="0"/>
              </a:rPr>
              <a:t> no </a:t>
            </a:r>
            <a:r>
              <a:rPr lang="hu-HU" sz="2000" dirty="0" err="1">
                <a:latin typeface="Open Sans" panose="020B0606030504020204" pitchFamily="34" charset="0"/>
              </a:rPr>
              <a:t>longer</a:t>
            </a:r>
            <a:r>
              <a:rPr lang="hu-HU" sz="2000" dirty="0">
                <a:latin typeface="Open Sans" panose="020B0606030504020204" pitchFamily="34" charset="0"/>
              </a:rPr>
              <a:t> has </a:t>
            </a:r>
            <a:r>
              <a:rPr lang="hu-HU" sz="2000" dirty="0" err="1">
                <a:latin typeface="Open Sans" panose="020B0606030504020204" pitchFamily="34" charset="0"/>
              </a:rPr>
              <a:t>the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right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to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tax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the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transferred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asset</a:t>
            </a:r>
            <a:endParaRPr lang="hu-HU" dirty="0">
              <a:latin typeface="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/>
              <a:t>General Anti-</a:t>
            </a:r>
            <a:r>
              <a:rPr lang="hu-HU" b="1" dirty="0" err="1"/>
              <a:t>Avoidance</a:t>
            </a:r>
            <a:r>
              <a:rPr lang="hu-HU" b="1" dirty="0"/>
              <a:t> Rule</a:t>
            </a:r>
          </a:p>
          <a:p>
            <a:pPr marL="1028700" lvl="1" indent="-342900"/>
            <a:r>
              <a:rPr lang="hu-HU" sz="2000" dirty="0">
                <a:latin typeface="Open Sans" panose="020B0606030504020204" pitchFamily="34" charset="0"/>
              </a:rPr>
              <a:t>non-</a:t>
            </a:r>
            <a:r>
              <a:rPr lang="hu-HU" sz="2000" dirty="0" err="1">
                <a:latin typeface="Open Sans" panose="020B0606030504020204" pitchFamily="34" charset="0"/>
              </a:rPr>
              <a:t>genuine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arrangements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that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have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been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put</a:t>
            </a:r>
            <a:r>
              <a:rPr lang="hu-HU" sz="2000" dirty="0">
                <a:latin typeface="Open Sans" panose="020B0606030504020204" pitchFamily="34" charset="0"/>
              </a:rPr>
              <a:t> in </a:t>
            </a:r>
            <a:r>
              <a:rPr lang="hu-HU" sz="2000" dirty="0" err="1">
                <a:latin typeface="Open Sans" panose="020B0606030504020204" pitchFamily="34" charset="0"/>
              </a:rPr>
              <a:t>place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with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the</a:t>
            </a:r>
            <a:r>
              <a:rPr lang="hu-HU" sz="2000" dirty="0">
                <a:latin typeface="Open Sans" panose="020B0606030504020204" pitchFamily="34" charset="0"/>
              </a:rPr>
              <a:t> main </a:t>
            </a:r>
            <a:r>
              <a:rPr lang="hu-HU" sz="2000" dirty="0" err="1">
                <a:latin typeface="Open Sans" panose="020B0606030504020204" pitchFamily="34" charset="0"/>
              </a:rPr>
              <a:t>purpose</a:t>
            </a:r>
            <a:r>
              <a:rPr lang="hu-HU" sz="2000" dirty="0">
                <a:latin typeface="Open Sans" panose="020B0606030504020204" pitchFamily="34" charset="0"/>
              </a:rPr>
              <a:t> of </a:t>
            </a:r>
            <a:r>
              <a:rPr lang="hu-HU" sz="2000" dirty="0" err="1">
                <a:latin typeface="Open Sans" panose="020B0606030504020204" pitchFamily="34" charset="0"/>
              </a:rPr>
              <a:t>obtaining</a:t>
            </a:r>
            <a:r>
              <a:rPr lang="hu-HU" sz="2000" dirty="0">
                <a:latin typeface="Open Sans" panose="020B0606030504020204" pitchFamily="34" charset="0"/>
              </a:rPr>
              <a:t> a </a:t>
            </a:r>
            <a:r>
              <a:rPr lang="hu-HU" sz="2000" dirty="0" err="1">
                <a:latin typeface="Open Sans" panose="020B0606030504020204" pitchFamily="34" charset="0"/>
              </a:rPr>
              <a:t>tax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advantage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shall</a:t>
            </a:r>
            <a:r>
              <a:rPr lang="hu-HU" sz="2000" dirty="0">
                <a:latin typeface="Open Sans" panose="020B0606030504020204" pitchFamily="34" charset="0"/>
              </a:rPr>
              <a:t> be </a:t>
            </a:r>
            <a:r>
              <a:rPr lang="hu-HU" sz="2000" dirty="0" err="1">
                <a:latin typeface="Open Sans" panose="020B0606030504020204" pitchFamily="34" charset="0"/>
              </a:rPr>
              <a:t>ignored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for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tax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purposes</a:t>
            </a:r>
            <a:endParaRPr lang="hu-HU" sz="2000" dirty="0">
              <a:latin typeface="Open Sans" panose="020B0606030504020204" pitchFamily="34" charset="0"/>
            </a:endParaRP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4B630A50-6193-37BA-D8C7-F731683AAA2E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6425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4AA43643-75AA-493E-357B-8B6AC690DC42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hu-HU" b="1" dirty="0"/>
              <a:t>ATAD </a:t>
            </a:r>
            <a:r>
              <a:rPr lang="hu-HU" b="1" dirty="0" err="1"/>
              <a:t>measures</a:t>
            </a:r>
            <a:r>
              <a:rPr lang="hu-HU" b="1" dirty="0"/>
              <a:t> II.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3C89005-4F54-11AF-A0AE-811AEFCFFE51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1607437"/>
            <a:ext cx="10515600" cy="34090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 err="1"/>
              <a:t>Controlled</a:t>
            </a:r>
            <a:r>
              <a:rPr lang="hu-HU" b="1" dirty="0"/>
              <a:t> </a:t>
            </a:r>
            <a:r>
              <a:rPr lang="hu-HU" b="1" dirty="0" err="1"/>
              <a:t>Foreign</a:t>
            </a:r>
            <a:r>
              <a:rPr lang="hu-HU" b="1" dirty="0"/>
              <a:t> </a:t>
            </a:r>
            <a:r>
              <a:rPr lang="hu-HU" b="1" dirty="0" err="1"/>
              <a:t>Company</a:t>
            </a:r>
            <a:r>
              <a:rPr lang="hu-HU" b="1" dirty="0"/>
              <a:t> Rule (CFC)</a:t>
            </a:r>
          </a:p>
          <a:p>
            <a:pPr marL="1028700" lvl="1" indent="-342900"/>
            <a:r>
              <a:rPr lang="hu-HU" sz="2000" dirty="0" err="1">
                <a:latin typeface="Open Sans" panose="020B0606030504020204" pitchFamily="34" charset="0"/>
              </a:rPr>
              <a:t>Member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States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tax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the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income</a:t>
            </a:r>
            <a:r>
              <a:rPr lang="hu-HU" sz="2000" dirty="0">
                <a:latin typeface="Open Sans" panose="020B0606030504020204" pitchFamily="34" charset="0"/>
              </a:rPr>
              <a:t> of </a:t>
            </a:r>
            <a:r>
              <a:rPr lang="hu-HU" sz="2000" dirty="0" err="1">
                <a:latin typeface="Open Sans" panose="020B0606030504020204" pitchFamily="34" charset="0"/>
              </a:rPr>
              <a:t>controlled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entities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located</a:t>
            </a:r>
            <a:r>
              <a:rPr lang="hu-HU" sz="2000" dirty="0">
                <a:latin typeface="Open Sans" panose="020B0606030504020204" pitchFamily="34" charset="0"/>
              </a:rPr>
              <a:t> in </a:t>
            </a:r>
            <a:r>
              <a:rPr lang="hu-HU" sz="2000" dirty="0" err="1">
                <a:latin typeface="Open Sans" panose="020B0606030504020204" pitchFamily="34" charset="0"/>
              </a:rPr>
              <a:t>low-tax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jurisdictions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 err="1"/>
              <a:t>Hybrid</a:t>
            </a:r>
            <a:r>
              <a:rPr lang="hu-HU" b="1" dirty="0"/>
              <a:t> </a:t>
            </a:r>
            <a:r>
              <a:rPr lang="hu-HU" b="1" dirty="0" err="1"/>
              <a:t>mismatches</a:t>
            </a:r>
            <a:endParaRPr lang="hu-HU" b="1" dirty="0"/>
          </a:p>
          <a:p>
            <a:pPr marL="1028700" lvl="1" indent="-342900"/>
            <a:r>
              <a:rPr lang="hu-HU" sz="2000" dirty="0" err="1">
                <a:latin typeface="Open Sans" panose="020B0606030504020204" pitchFamily="34" charset="0"/>
              </a:rPr>
              <a:t>seek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to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counteract</a:t>
            </a:r>
            <a:r>
              <a:rPr lang="hu-HU" sz="2000" dirty="0">
                <a:latin typeface="Open Sans" panose="020B0606030504020204" pitchFamily="34" charset="0"/>
              </a:rPr>
              <a:t> non-</a:t>
            </a:r>
            <a:r>
              <a:rPr lang="hu-HU" sz="2000" dirty="0" err="1">
                <a:latin typeface="Open Sans" panose="020B0606030504020204" pitchFamily="34" charset="0"/>
              </a:rPr>
              <a:t>taxation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outcomes</a:t>
            </a:r>
            <a:r>
              <a:rPr lang="hu-HU" sz="2000" dirty="0">
                <a:latin typeface="Open Sans" panose="020B0606030504020204" pitchFamily="34" charset="0"/>
              </a:rPr>
              <a:t> </a:t>
            </a:r>
            <a:r>
              <a:rPr lang="hu-HU" sz="2000" dirty="0" err="1">
                <a:latin typeface="Open Sans" panose="020B0606030504020204" pitchFamily="34" charset="0"/>
              </a:rPr>
              <a:t>under</a:t>
            </a:r>
            <a:endParaRPr lang="hu-HU" sz="2000" dirty="0">
              <a:latin typeface="Open Sans" panose="020B0606030504020204" pitchFamily="34" charset="0"/>
            </a:endParaRPr>
          </a:p>
          <a:p>
            <a:pPr marL="1485900" lvl="2" indent="-342900"/>
            <a:r>
              <a:rPr lang="hu-HU" dirty="0" err="1">
                <a:latin typeface="Open Sans" panose="020B0606030504020204" pitchFamily="34" charset="0"/>
              </a:rPr>
              <a:t>cross-border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hybrid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mismatch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situations</a:t>
            </a:r>
            <a:r>
              <a:rPr lang="hu-HU" dirty="0">
                <a:latin typeface="Open Sans" panose="020B0606030504020204" pitchFamily="34" charset="0"/>
              </a:rPr>
              <a:t>,</a:t>
            </a:r>
          </a:p>
          <a:p>
            <a:pPr marL="1485900" lvl="2" indent="-342900"/>
            <a:r>
              <a:rPr lang="hu-HU" dirty="0" err="1">
                <a:latin typeface="Open Sans" panose="020B0606030504020204" pitchFamily="34" charset="0"/>
              </a:rPr>
              <a:t>between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associated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enterprises</a:t>
            </a:r>
            <a:r>
              <a:rPr lang="hu-HU" dirty="0">
                <a:latin typeface="Open Sans" panose="020B0606030504020204" pitchFamily="34" charset="0"/>
              </a:rPr>
              <a:t>,</a:t>
            </a:r>
          </a:p>
          <a:p>
            <a:pPr marL="1485900" lvl="2" indent="-342900"/>
            <a:r>
              <a:rPr lang="hu-HU" dirty="0" err="1">
                <a:latin typeface="Open Sans" panose="020B0606030504020204" pitchFamily="34" charset="0"/>
              </a:rPr>
              <a:t>which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result</a:t>
            </a:r>
            <a:r>
              <a:rPr lang="hu-HU" dirty="0">
                <a:latin typeface="Open Sans" panose="020B0606030504020204" pitchFamily="34" charset="0"/>
              </a:rPr>
              <a:t> in </a:t>
            </a:r>
            <a:r>
              <a:rPr lang="hu-HU" dirty="0" err="1">
                <a:latin typeface="Open Sans" panose="020B0606030504020204" pitchFamily="34" charset="0"/>
              </a:rPr>
              <a:t>deduction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without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inclusion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or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double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deduction</a:t>
            </a:r>
            <a:r>
              <a:rPr lang="hu-HU" dirty="0">
                <a:latin typeface="Open Sans" panose="020B0606030504020204" pitchFamily="34" charset="0"/>
              </a:rPr>
              <a:t> </a:t>
            </a:r>
            <a:r>
              <a:rPr lang="hu-HU" dirty="0" err="1">
                <a:latin typeface="Open Sans" panose="020B0606030504020204" pitchFamily="34" charset="0"/>
              </a:rPr>
              <a:t>outcomes</a:t>
            </a:r>
            <a:r>
              <a:rPr lang="hu-HU" dirty="0">
                <a:latin typeface="Open Sans" panose="020B0606030504020204" pitchFamily="34" charset="0"/>
              </a:rPr>
              <a:t>.</a:t>
            </a:r>
          </a:p>
          <a:p>
            <a:pPr marL="1028700" lvl="1" indent="-342900"/>
            <a:endParaRPr lang="hu-HU" sz="2000" dirty="0">
              <a:latin typeface="Open Sans" panose="020B0606030504020204" pitchFamily="34" charset="0"/>
            </a:endParaRPr>
          </a:p>
          <a:p>
            <a:pPr marL="1028700" lvl="1" indent="-342900"/>
            <a:endParaRPr lang="hu-HU" dirty="0"/>
          </a:p>
          <a:p>
            <a:endParaRPr lang="hu-HU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C2BBE606-B48B-23AE-17D5-FD7E851F5ACE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8640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095F2DAA-3966-EA8A-614D-296D273C6179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hu-HU" b="1" dirty="0" err="1"/>
              <a:t>Directive</a:t>
            </a:r>
            <a:r>
              <a:rPr lang="hu-HU" b="1" dirty="0"/>
              <a:t> (EU) 2018/822 - DAC6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BC7CB8F-CF07-FF0B-ABE9-BD2B71C76E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4025918"/>
              </p:ext>
            </p:extLst>
          </p:nvPr>
        </p:nvGraphicFramePr>
        <p:xfrm>
          <a:off x="838200" y="1607437"/>
          <a:ext cx="10629900" cy="400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zöveg helye 5">
            <a:extLst>
              <a:ext uri="{FF2B5EF4-FFF2-40B4-BE49-F238E27FC236}">
                <a16:creationId xmlns:a16="http://schemas.microsoft.com/office/drawing/2014/main" id="{2DD07AD9-C4F2-AA44-F950-20CC1D74B87E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r>
              <a:rPr lang="en-US" dirty="0"/>
              <a:t>Ferrara exchange seminar on tax law, 04.28.2024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8527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push dir="r"/>
      </p:transition>
    </mc:Fallback>
  </mc:AlternateContent>
</p:sld>
</file>

<file path=ppt/theme/theme1.xml><?xml version="1.0" encoding="utf-8"?>
<a:theme xmlns:a="http://schemas.openxmlformats.org/drawingml/2006/main" name="címd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2998</TotalTime>
  <Words>663</Words>
  <Application>Microsoft Macintosh PowerPoint</Application>
  <PresentationFormat>Szélesvásznú</PresentationFormat>
  <Paragraphs>110</Paragraphs>
  <Slides>12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7" baseType="lpstr">
      <vt:lpstr>Arial</vt:lpstr>
      <vt:lpstr>Calibri</vt:lpstr>
      <vt:lpstr>Helvetica</vt:lpstr>
      <vt:lpstr>Open Sans</vt:lpstr>
      <vt:lpstr>címdia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PREZENTÁCIÓ CÍME prezentáció alcíme</dc:title>
  <dc:creator>Microsoft Office User</dc:creator>
  <cp:lastModifiedBy>erdeievi4@gmail.com</cp:lastModifiedBy>
  <cp:revision>88</cp:revision>
  <dcterms:created xsi:type="dcterms:W3CDTF">2021-07-01T15:39:11Z</dcterms:created>
  <dcterms:modified xsi:type="dcterms:W3CDTF">2025-04-28T05:23:44Z</dcterms:modified>
</cp:coreProperties>
</file>