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3" r:id="rId9"/>
    <p:sldId id="266" r:id="rId10"/>
  </p:sldIdLst>
  <p:sldSz cx="14630400" cy="8229600"/>
  <p:notesSz cx="8229600" cy="14630400"/>
  <p:embeddedFontLst>
    <p:embeddedFont>
      <p:font typeface="DM Sans Semi Bold" panose="020B0604020202020204" charset="0"/>
      <p:regular r:id="rId12"/>
    </p:embeddedFont>
    <p:embeddedFont>
      <p:font typeface="Inter Medium" panose="020B0604020202020204" charset="0"/>
      <p:regular r:id="rId13"/>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E1840-2635-48FB-B1B0-A328DFA802B8}" v="41" dt="2025-05-27T16:08:24.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7" d="100"/>
          <a:sy n="67" d="100"/>
        </p:scale>
        <p:origin x="1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Passadore" userId="ead1ab0ffdadb522" providerId="LiveId" clId="{8C9E1840-2635-48FB-B1B0-A328DFA802B8}"/>
    <pc:docChg chg="undo redo custSel addSld delSld modSld sldOrd">
      <pc:chgData name="Valentina Passadore" userId="ead1ab0ffdadb522" providerId="LiveId" clId="{8C9E1840-2635-48FB-B1B0-A328DFA802B8}" dt="2025-05-27T16:25:11.217" v="665" actId="47"/>
      <pc:docMkLst>
        <pc:docMk/>
      </pc:docMkLst>
      <pc:sldChg chg="addSp modSp mod">
        <pc:chgData name="Valentina Passadore" userId="ead1ab0ffdadb522" providerId="LiveId" clId="{8C9E1840-2635-48FB-B1B0-A328DFA802B8}" dt="2025-05-27T15:54:36.497" v="528" actId="113"/>
        <pc:sldMkLst>
          <pc:docMk/>
          <pc:sldMk cId="0" sldId="256"/>
        </pc:sldMkLst>
        <pc:spChg chg="mod">
          <ac:chgData name="Valentina Passadore" userId="ead1ab0ffdadb522" providerId="LiveId" clId="{8C9E1840-2635-48FB-B1B0-A328DFA802B8}" dt="2025-05-27T15:53:39.207" v="526" actId="20577"/>
          <ac:spMkLst>
            <pc:docMk/>
            <pc:sldMk cId="0" sldId="256"/>
            <ac:spMk id="3" creationId="{00000000-0000-0000-0000-000000000000}"/>
          </ac:spMkLst>
        </pc:spChg>
        <pc:spChg chg="mod">
          <ac:chgData name="Valentina Passadore" userId="ead1ab0ffdadb522" providerId="LiveId" clId="{8C9E1840-2635-48FB-B1B0-A328DFA802B8}" dt="2025-05-27T15:54:36.497" v="528" actId="113"/>
          <ac:spMkLst>
            <pc:docMk/>
            <pc:sldMk cId="0" sldId="256"/>
            <ac:spMk id="6" creationId="{00000000-0000-0000-0000-000000000000}"/>
          </ac:spMkLst>
        </pc:spChg>
        <pc:spChg chg="add mod">
          <ac:chgData name="Valentina Passadore" userId="ead1ab0ffdadb522" providerId="LiveId" clId="{8C9E1840-2635-48FB-B1B0-A328DFA802B8}" dt="2025-05-27T15:31:34.522" v="423" actId="14100"/>
          <ac:spMkLst>
            <pc:docMk/>
            <pc:sldMk cId="0" sldId="256"/>
            <ac:spMk id="8" creationId="{FFC64D35-B324-6FFA-A8D9-C0CA664DBB75}"/>
          </ac:spMkLst>
        </pc:spChg>
        <pc:picChg chg="add mod">
          <ac:chgData name="Valentina Passadore" userId="ead1ab0ffdadb522" providerId="LiveId" clId="{8C9E1840-2635-48FB-B1B0-A328DFA802B8}" dt="2025-05-27T15:31:59.310" v="425" actId="1076"/>
          <ac:picMkLst>
            <pc:docMk/>
            <pc:sldMk cId="0" sldId="256"/>
            <ac:picMk id="9" creationId="{6C952398-E215-DA97-41E5-41D73308DA30}"/>
          </ac:picMkLst>
        </pc:picChg>
      </pc:sldChg>
      <pc:sldChg chg="addSp modSp mod">
        <pc:chgData name="Valentina Passadore" userId="ead1ab0ffdadb522" providerId="LiveId" clId="{8C9E1840-2635-48FB-B1B0-A328DFA802B8}" dt="2025-05-27T16:01:30.364" v="624" actId="20577"/>
        <pc:sldMkLst>
          <pc:docMk/>
          <pc:sldMk cId="0" sldId="257"/>
        </pc:sldMkLst>
        <pc:spChg chg="mod">
          <ac:chgData name="Valentina Passadore" userId="ead1ab0ffdadb522" providerId="LiveId" clId="{8C9E1840-2635-48FB-B1B0-A328DFA802B8}" dt="2025-05-27T15:55:10.139" v="534" actId="20577"/>
          <ac:spMkLst>
            <pc:docMk/>
            <pc:sldMk cId="0" sldId="257"/>
            <ac:spMk id="10" creationId="{00000000-0000-0000-0000-000000000000}"/>
          </ac:spMkLst>
        </pc:spChg>
        <pc:spChg chg="mod">
          <ac:chgData name="Valentina Passadore" userId="ead1ab0ffdadb522" providerId="LiveId" clId="{8C9E1840-2635-48FB-B1B0-A328DFA802B8}" dt="2025-05-27T15:55:25.246" v="543" actId="313"/>
          <ac:spMkLst>
            <pc:docMk/>
            <pc:sldMk cId="0" sldId="257"/>
            <ac:spMk id="14" creationId="{00000000-0000-0000-0000-000000000000}"/>
          </ac:spMkLst>
        </pc:spChg>
        <pc:spChg chg="mod">
          <ac:chgData name="Valentina Passadore" userId="ead1ab0ffdadb522" providerId="LiveId" clId="{8C9E1840-2635-48FB-B1B0-A328DFA802B8}" dt="2025-05-27T16:01:30.364" v="624" actId="20577"/>
          <ac:spMkLst>
            <pc:docMk/>
            <pc:sldMk cId="0" sldId="257"/>
            <ac:spMk id="15" creationId="{00000000-0000-0000-0000-000000000000}"/>
          </ac:spMkLst>
        </pc:spChg>
        <pc:spChg chg="add mod">
          <ac:chgData name="Valentina Passadore" userId="ead1ab0ffdadb522" providerId="LiveId" clId="{8C9E1840-2635-48FB-B1B0-A328DFA802B8}" dt="2025-05-27T15:32:59.539" v="427" actId="14100"/>
          <ac:spMkLst>
            <pc:docMk/>
            <pc:sldMk cId="0" sldId="257"/>
            <ac:spMk id="16" creationId="{271A2F47-0637-E72D-C2D2-64EE882D10D8}"/>
          </ac:spMkLst>
        </pc:spChg>
        <pc:picChg chg="add mod">
          <ac:chgData name="Valentina Passadore" userId="ead1ab0ffdadb522" providerId="LiveId" clId="{8C9E1840-2635-48FB-B1B0-A328DFA802B8}" dt="2025-05-27T15:33:20.859" v="429" actId="1076"/>
          <ac:picMkLst>
            <pc:docMk/>
            <pc:sldMk cId="0" sldId="257"/>
            <ac:picMk id="17" creationId="{CD75EC57-A1FF-E410-9620-4C5868C26C66}"/>
          </ac:picMkLst>
        </pc:picChg>
      </pc:sldChg>
      <pc:sldChg chg="addSp modSp mod">
        <pc:chgData name="Valentina Passadore" userId="ead1ab0ffdadb522" providerId="LiveId" clId="{8C9E1840-2635-48FB-B1B0-A328DFA802B8}" dt="2025-05-27T16:06:49.962" v="653" actId="113"/>
        <pc:sldMkLst>
          <pc:docMk/>
          <pc:sldMk cId="0" sldId="258"/>
        </pc:sldMkLst>
        <pc:spChg chg="mod">
          <ac:chgData name="Valentina Passadore" userId="ead1ab0ffdadb522" providerId="LiveId" clId="{8C9E1840-2635-48FB-B1B0-A328DFA802B8}" dt="2025-05-27T16:01:53.881" v="625" actId="113"/>
          <ac:spMkLst>
            <pc:docMk/>
            <pc:sldMk cId="0" sldId="258"/>
            <ac:spMk id="3" creationId="{00000000-0000-0000-0000-000000000000}"/>
          </ac:spMkLst>
        </pc:spChg>
        <pc:spChg chg="mod">
          <ac:chgData name="Valentina Passadore" userId="ead1ab0ffdadb522" providerId="LiveId" clId="{8C9E1840-2635-48FB-B1B0-A328DFA802B8}" dt="2025-05-27T16:05:26.756" v="649" actId="20577"/>
          <ac:spMkLst>
            <pc:docMk/>
            <pc:sldMk cId="0" sldId="258"/>
            <ac:spMk id="5" creationId="{00000000-0000-0000-0000-000000000000}"/>
          </ac:spMkLst>
        </pc:spChg>
        <pc:spChg chg="mod">
          <ac:chgData name="Valentina Passadore" userId="ead1ab0ffdadb522" providerId="LiveId" clId="{8C9E1840-2635-48FB-B1B0-A328DFA802B8}" dt="2025-05-27T16:06:30.398" v="651" actId="20577"/>
          <ac:spMkLst>
            <pc:docMk/>
            <pc:sldMk cId="0" sldId="258"/>
            <ac:spMk id="6" creationId="{00000000-0000-0000-0000-000000000000}"/>
          </ac:spMkLst>
        </pc:spChg>
        <pc:spChg chg="mod">
          <ac:chgData name="Valentina Passadore" userId="ead1ab0ffdadb522" providerId="LiveId" clId="{8C9E1840-2635-48FB-B1B0-A328DFA802B8}" dt="2025-05-27T16:06:43.839" v="652" actId="113"/>
          <ac:spMkLst>
            <pc:docMk/>
            <pc:sldMk cId="0" sldId="258"/>
            <ac:spMk id="7" creationId="{00000000-0000-0000-0000-000000000000}"/>
          </ac:spMkLst>
        </pc:spChg>
        <pc:spChg chg="mod">
          <ac:chgData name="Valentina Passadore" userId="ead1ab0ffdadb522" providerId="LiveId" clId="{8C9E1840-2635-48FB-B1B0-A328DFA802B8}" dt="2025-05-27T16:06:49.962" v="653" actId="113"/>
          <ac:spMkLst>
            <pc:docMk/>
            <pc:sldMk cId="0" sldId="258"/>
            <ac:spMk id="8" creationId="{00000000-0000-0000-0000-000000000000}"/>
          </ac:spMkLst>
        </pc:spChg>
        <pc:spChg chg="add mod">
          <ac:chgData name="Valentina Passadore" userId="ead1ab0ffdadb522" providerId="LiveId" clId="{8C9E1840-2635-48FB-B1B0-A328DFA802B8}" dt="2025-05-27T15:34:16.288" v="432"/>
          <ac:spMkLst>
            <pc:docMk/>
            <pc:sldMk cId="0" sldId="258"/>
            <ac:spMk id="10" creationId="{4E196896-41D4-117F-0F31-877CD0F5865B}"/>
          </ac:spMkLst>
        </pc:spChg>
        <pc:picChg chg="add mod">
          <ac:chgData name="Valentina Passadore" userId="ead1ab0ffdadb522" providerId="LiveId" clId="{8C9E1840-2635-48FB-B1B0-A328DFA802B8}" dt="2025-05-27T15:34:32.105" v="433"/>
          <ac:picMkLst>
            <pc:docMk/>
            <pc:sldMk cId="0" sldId="258"/>
            <ac:picMk id="11" creationId="{B382BD57-7404-DFB0-A376-C72962A07873}"/>
          </ac:picMkLst>
        </pc:picChg>
      </pc:sldChg>
      <pc:sldChg chg="addSp delSp modSp mod ord">
        <pc:chgData name="Valentina Passadore" userId="ead1ab0ffdadb522" providerId="LiveId" clId="{8C9E1840-2635-48FB-B1B0-A328DFA802B8}" dt="2025-05-27T16:24:13.181" v="664"/>
        <pc:sldMkLst>
          <pc:docMk/>
          <pc:sldMk cId="0" sldId="259"/>
        </pc:sldMkLst>
        <pc:spChg chg="add mod">
          <ac:chgData name="Valentina Passadore" userId="ead1ab0ffdadb522" providerId="LiveId" clId="{8C9E1840-2635-48FB-B1B0-A328DFA802B8}" dt="2025-05-27T15:35:20.932" v="436"/>
          <ac:spMkLst>
            <pc:docMk/>
            <pc:sldMk cId="0" sldId="259"/>
            <ac:spMk id="20" creationId="{E9E62711-0B90-9CD5-DCD0-38E0EB7BEBCE}"/>
          </ac:spMkLst>
        </pc:spChg>
        <pc:spChg chg="add del mod">
          <ac:chgData name="Valentina Passadore" userId="ead1ab0ffdadb522" providerId="LiveId" clId="{8C9E1840-2635-48FB-B1B0-A328DFA802B8}" dt="2025-05-27T15:35:29.261" v="438" actId="478"/>
          <ac:spMkLst>
            <pc:docMk/>
            <pc:sldMk cId="0" sldId="259"/>
            <ac:spMk id="21" creationId="{3B02F4B7-1CA6-F00D-4A17-AE37C0B79D9A}"/>
          </ac:spMkLst>
        </pc:spChg>
        <pc:picChg chg="add mod">
          <ac:chgData name="Valentina Passadore" userId="ead1ab0ffdadb522" providerId="LiveId" clId="{8C9E1840-2635-48FB-B1B0-A328DFA802B8}" dt="2025-05-27T15:35:08.842" v="435" actId="1076"/>
          <ac:picMkLst>
            <pc:docMk/>
            <pc:sldMk cId="0" sldId="259"/>
            <ac:picMk id="19" creationId="{68BEF94B-2704-584C-A5FC-FC72F82638B0}"/>
          </ac:picMkLst>
        </pc:picChg>
        <pc:picChg chg="add mod">
          <ac:chgData name="Valentina Passadore" userId="ead1ab0ffdadb522" providerId="LiveId" clId="{8C9E1840-2635-48FB-B1B0-A328DFA802B8}" dt="2025-05-27T15:35:49.671" v="439"/>
          <ac:picMkLst>
            <pc:docMk/>
            <pc:sldMk cId="0" sldId="259"/>
            <ac:picMk id="22" creationId="{9177AD43-39B1-9051-A42F-9383681ED110}"/>
          </ac:picMkLst>
        </pc:picChg>
      </pc:sldChg>
      <pc:sldChg chg="addSp delSp modSp mod">
        <pc:chgData name="Valentina Passadore" userId="ead1ab0ffdadb522" providerId="LiveId" clId="{8C9E1840-2635-48FB-B1B0-A328DFA802B8}" dt="2025-05-27T15:39:24.804" v="461" actId="20577"/>
        <pc:sldMkLst>
          <pc:docMk/>
          <pc:sldMk cId="0" sldId="260"/>
        </pc:sldMkLst>
        <pc:spChg chg="mod">
          <ac:chgData name="Valentina Passadore" userId="ead1ab0ffdadb522" providerId="LiveId" clId="{8C9E1840-2635-48FB-B1B0-A328DFA802B8}" dt="2025-05-27T15:39:24.804" v="461" actId="20577"/>
          <ac:spMkLst>
            <pc:docMk/>
            <pc:sldMk cId="0" sldId="260"/>
            <ac:spMk id="2" creationId="{00000000-0000-0000-0000-000000000000}"/>
          </ac:spMkLst>
        </pc:spChg>
        <pc:spChg chg="add mod">
          <ac:chgData name="Valentina Passadore" userId="ead1ab0ffdadb522" providerId="LiveId" clId="{8C9E1840-2635-48FB-B1B0-A328DFA802B8}" dt="2025-05-27T15:36:35.414" v="441" actId="1076"/>
          <ac:spMkLst>
            <pc:docMk/>
            <pc:sldMk cId="0" sldId="260"/>
            <ac:spMk id="20" creationId="{F308BCA4-369A-2E10-CE97-996E6B7466EC}"/>
          </ac:spMkLst>
        </pc:spChg>
        <pc:picChg chg="add mod">
          <ac:chgData name="Valentina Passadore" userId="ead1ab0ffdadb522" providerId="LiveId" clId="{8C9E1840-2635-48FB-B1B0-A328DFA802B8}" dt="2025-05-27T15:36:40.133" v="442"/>
          <ac:picMkLst>
            <pc:docMk/>
            <pc:sldMk cId="0" sldId="260"/>
            <ac:picMk id="21" creationId="{62CE42C6-975D-D10F-A7E1-274B2A51B555}"/>
          </ac:picMkLst>
        </pc:picChg>
        <pc:picChg chg="add del mod">
          <ac:chgData name="Valentina Passadore" userId="ead1ab0ffdadb522" providerId="LiveId" clId="{8C9E1840-2635-48FB-B1B0-A328DFA802B8}" dt="2025-05-27T15:37:47.395" v="447" actId="478"/>
          <ac:picMkLst>
            <pc:docMk/>
            <pc:sldMk cId="0" sldId="260"/>
            <ac:picMk id="22" creationId="{A7058B3D-7000-A2EB-7FB9-8F88C9628104}"/>
          </ac:picMkLst>
        </pc:picChg>
      </pc:sldChg>
      <pc:sldChg chg="addSp delSp modSp mod">
        <pc:chgData name="Valentina Passadore" userId="ead1ab0ffdadb522" providerId="LiveId" clId="{8C9E1840-2635-48FB-B1B0-A328DFA802B8}" dt="2025-05-27T15:51:58.952" v="513"/>
        <pc:sldMkLst>
          <pc:docMk/>
          <pc:sldMk cId="0" sldId="261"/>
        </pc:sldMkLst>
        <pc:spChg chg="mod">
          <ac:chgData name="Valentina Passadore" userId="ead1ab0ffdadb522" providerId="LiveId" clId="{8C9E1840-2635-48FB-B1B0-A328DFA802B8}" dt="2025-05-27T15:40:08.046" v="462" actId="1076"/>
          <ac:spMkLst>
            <pc:docMk/>
            <pc:sldMk cId="0" sldId="261"/>
            <ac:spMk id="5" creationId="{00000000-0000-0000-0000-000000000000}"/>
          </ac:spMkLst>
        </pc:spChg>
        <pc:spChg chg="mod">
          <ac:chgData name="Valentina Passadore" userId="ead1ab0ffdadb522" providerId="LiveId" clId="{8C9E1840-2635-48FB-B1B0-A328DFA802B8}" dt="2025-05-27T15:47:20.479" v="483" actId="20577"/>
          <ac:spMkLst>
            <pc:docMk/>
            <pc:sldMk cId="0" sldId="261"/>
            <ac:spMk id="11" creationId="{00000000-0000-0000-0000-000000000000}"/>
          </ac:spMkLst>
        </pc:spChg>
        <pc:spChg chg="mod">
          <ac:chgData name="Valentina Passadore" userId="ead1ab0ffdadb522" providerId="LiveId" clId="{8C9E1840-2635-48FB-B1B0-A328DFA802B8}" dt="2025-05-27T15:48:21.665" v="504" actId="20577"/>
          <ac:spMkLst>
            <pc:docMk/>
            <pc:sldMk cId="0" sldId="261"/>
            <ac:spMk id="12" creationId="{00000000-0000-0000-0000-000000000000}"/>
          </ac:spMkLst>
        </pc:spChg>
        <pc:spChg chg="add mod">
          <ac:chgData name="Valentina Passadore" userId="ead1ab0ffdadb522" providerId="LiveId" clId="{8C9E1840-2635-48FB-B1B0-A328DFA802B8}" dt="2025-05-27T15:37:41.214" v="446"/>
          <ac:spMkLst>
            <pc:docMk/>
            <pc:sldMk cId="0" sldId="261"/>
            <ac:spMk id="14" creationId="{510480BA-BE52-4CF0-BAC5-FE727716A5A1}"/>
          </ac:spMkLst>
        </pc:spChg>
        <pc:spChg chg="add mod">
          <ac:chgData name="Valentina Passadore" userId="ead1ab0ffdadb522" providerId="LiveId" clId="{8C9E1840-2635-48FB-B1B0-A328DFA802B8}" dt="2025-05-27T15:51:58.952" v="513"/>
          <ac:spMkLst>
            <pc:docMk/>
            <pc:sldMk cId="0" sldId="261"/>
            <ac:spMk id="16" creationId="{508E4331-2C2B-1DDE-1354-7AD136CF2FAC}"/>
          </ac:spMkLst>
        </pc:spChg>
        <pc:picChg chg="add del mod">
          <ac:chgData name="Valentina Passadore" userId="ead1ab0ffdadb522" providerId="LiveId" clId="{8C9E1840-2635-48FB-B1B0-A328DFA802B8}" dt="2025-05-27T15:37:28.055" v="445" actId="478"/>
          <ac:picMkLst>
            <pc:docMk/>
            <pc:sldMk cId="0" sldId="261"/>
            <ac:picMk id="13" creationId="{FB2D03F1-C31C-ADED-E3D2-CFCC804A40B4}"/>
          </ac:picMkLst>
        </pc:picChg>
        <pc:picChg chg="add mod">
          <ac:chgData name="Valentina Passadore" userId="ead1ab0ffdadb522" providerId="LiveId" clId="{8C9E1840-2635-48FB-B1B0-A328DFA802B8}" dt="2025-05-27T15:37:58.563" v="448"/>
          <ac:picMkLst>
            <pc:docMk/>
            <pc:sldMk cId="0" sldId="261"/>
            <ac:picMk id="15" creationId="{40A6E916-C2E0-7CC7-768B-CC86F0B7F9FB}"/>
          </ac:picMkLst>
        </pc:picChg>
      </pc:sldChg>
      <pc:sldChg chg="addSp delSp modSp mod">
        <pc:chgData name="Valentina Passadore" userId="ead1ab0ffdadb522" providerId="LiveId" clId="{8C9E1840-2635-48FB-B1B0-A328DFA802B8}" dt="2025-05-27T15:52:28.213" v="518"/>
        <pc:sldMkLst>
          <pc:docMk/>
          <pc:sldMk cId="0" sldId="262"/>
        </pc:sldMkLst>
        <pc:spChg chg="add mod">
          <ac:chgData name="Valentina Passadore" userId="ead1ab0ffdadb522" providerId="LiveId" clId="{8C9E1840-2635-48FB-B1B0-A328DFA802B8}" dt="2025-05-27T15:51:34.673" v="509"/>
          <ac:spMkLst>
            <pc:docMk/>
            <pc:sldMk cId="0" sldId="262"/>
            <ac:spMk id="16" creationId="{97049A72-5EAF-9400-F198-D5517C2F30D2}"/>
          </ac:spMkLst>
        </pc:spChg>
        <pc:spChg chg="add del mod">
          <ac:chgData name="Valentina Passadore" userId="ead1ab0ffdadb522" providerId="LiveId" clId="{8C9E1840-2635-48FB-B1B0-A328DFA802B8}" dt="2025-05-27T15:51:51.034" v="512" actId="478"/>
          <ac:spMkLst>
            <pc:docMk/>
            <pc:sldMk cId="0" sldId="262"/>
            <ac:spMk id="17" creationId="{CAC901B2-4EA8-0BCD-F017-17B2D340940E}"/>
          </ac:spMkLst>
        </pc:spChg>
        <pc:spChg chg="add del mod">
          <ac:chgData name="Valentina Passadore" userId="ead1ab0ffdadb522" providerId="LiveId" clId="{8C9E1840-2635-48FB-B1B0-A328DFA802B8}" dt="2025-05-27T15:52:11.231" v="515" actId="478"/>
          <ac:spMkLst>
            <pc:docMk/>
            <pc:sldMk cId="0" sldId="262"/>
            <ac:spMk id="18" creationId="{F4E5E844-33C7-D4FC-DBB1-21F5AA7BB105}"/>
          </ac:spMkLst>
        </pc:spChg>
        <pc:picChg chg="add mod">
          <ac:chgData name="Valentina Passadore" userId="ead1ab0ffdadb522" providerId="LiveId" clId="{8C9E1840-2635-48FB-B1B0-A328DFA802B8}" dt="2025-05-27T15:50:47.799" v="505"/>
          <ac:picMkLst>
            <pc:docMk/>
            <pc:sldMk cId="0" sldId="262"/>
            <ac:picMk id="2" creationId="{F009DDB6-D988-8A44-E20D-4D919D3AAB9A}"/>
          </ac:picMkLst>
        </pc:picChg>
        <pc:picChg chg="add mod">
          <ac:chgData name="Valentina Passadore" userId="ead1ab0ffdadb522" providerId="LiveId" clId="{8C9E1840-2635-48FB-B1B0-A328DFA802B8}" dt="2025-05-27T15:52:28.213" v="518"/>
          <ac:picMkLst>
            <pc:docMk/>
            <pc:sldMk cId="0" sldId="262"/>
            <ac:picMk id="19" creationId="{60D1AE8E-B71B-0807-0E72-D66722138CA2}"/>
          </ac:picMkLst>
        </pc:picChg>
      </pc:sldChg>
      <pc:sldChg chg="addSp modSp">
        <pc:chgData name="Valentina Passadore" userId="ead1ab0ffdadb522" providerId="LiveId" clId="{8C9E1840-2635-48FB-B1B0-A328DFA802B8}" dt="2025-05-27T15:53:12.313" v="522"/>
        <pc:sldMkLst>
          <pc:docMk/>
          <pc:sldMk cId="0" sldId="263"/>
        </pc:sldMkLst>
        <pc:spChg chg="add mod">
          <ac:chgData name="Valentina Passadore" userId="ead1ab0ffdadb522" providerId="LiveId" clId="{8C9E1840-2635-48FB-B1B0-A328DFA802B8}" dt="2025-05-27T15:52:59.502" v="521"/>
          <ac:spMkLst>
            <pc:docMk/>
            <pc:sldMk cId="0" sldId="263"/>
            <ac:spMk id="19" creationId="{13EB5693-913E-BCDD-3731-48DE851198F5}"/>
          </ac:spMkLst>
        </pc:spChg>
        <pc:picChg chg="add mod">
          <ac:chgData name="Valentina Passadore" userId="ead1ab0ffdadb522" providerId="LiveId" clId="{8C9E1840-2635-48FB-B1B0-A328DFA802B8}" dt="2025-05-27T15:53:12.313" v="522"/>
          <ac:picMkLst>
            <pc:docMk/>
            <pc:sldMk cId="0" sldId="263"/>
            <ac:picMk id="20" creationId="{1A107FA2-9F14-DBE8-0B14-E0576E1E5509}"/>
          </ac:picMkLst>
        </pc:picChg>
      </pc:sldChg>
      <pc:sldChg chg="addSp delSp modSp mod">
        <pc:chgData name="Valentina Passadore" userId="ead1ab0ffdadb522" providerId="LiveId" clId="{8C9E1840-2635-48FB-B1B0-A328DFA802B8}" dt="2025-05-27T13:16:24.093" v="403" actId="20577"/>
        <pc:sldMkLst>
          <pc:docMk/>
          <pc:sldMk cId="456679038" sldId="264"/>
        </pc:sldMkLst>
        <pc:spChg chg="mod">
          <ac:chgData name="Valentina Passadore" userId="ead1ab0ffdadb522" providerId="LiveId" clId="{8C9E1840-2635-48FB-B1B0-A328DFA802B8}" dt="2025-05-27T13:16:24.093" v="403" actId="20577"/>
          <ac:spMkLst>
            <pc:docMk/>
            <pc:sldMk cId="456679038" sldId="264"/>
            <ac:spMk id="2" creationId="{EDC8FF51-186C-A7A1-868D-C5964995BDE6}"/>
          </ac:spMkLst>
        </pc:spChg>
        <pc:spChg chg="add del mod">
          <ac:chgData name="Valentina Passadore" userId="ead1ab0ffdadb522" providerId="LiveId" clId="{8C9E1840-2635-48FB-B1B0-A328DFA802B8}" dt="2025-05-27T13:11:15.712" v="22"/>
          <ac:spMkLst>
            <pc:docMk/>
            <pc:sldMk cId="456679038" sldId="264"/>
            <ac:spMk id="4" creationId="{AA2769F8-F181-6330-6037-66289B438BC4}"/>
          </ac:spMkLst>
        </pc:spChg>
        <pc:picChg chg="mod">
          <ac:chgData name="Valentina Passadore" userId="ead1ab0ffdadb522" providerId="LiveId" clId="{8C9E1840-2635-48FB-B1B0-A328DFA802B8}" dt="2025-05-27T13:13:53.509" v="312" actId="1076"/>
          <ac:picMkLst>
            <pc:docMk/>
            <pc:sldMk cId="456679038" sldId="264"/>
            <ac:picMk id="3" creationId="{657150EB-232E-B066-F606-E9C8D5079418}"/>
          </ac:picMkLst>
        </pc:picChg>
      </pc:sldChg>
      <pc:sldChg chg="modSp del mod">
        <pc:chgData name="Valentina Passadore" userId="ead1ab0ffdadb522" providerId="LiveId" clId="{8C9E1840-2635-48FB-B1B0-A328DFA802B8}" dt="2025-05-27T13:16:33.612" v="404" actId="47"/>
        <pc:sldMkLst>
          <pc:docMk/>
          <pc:sldMk cId="2862197709" sldId="265"/>
        </pc:sldMkLst>
        <pc:spChg chg="mod">
          <ac:chgData name="Valentina Passadore" userId="ead1ab0ffdadb522" providerId="LiveId" clId="{8C9E1840-2635-48FB-B1B0-A328DFA802B8}" dt="2025-05-27T13:11:56.831" v="27" actId="20577"/>
          <ac:spMkLst>
            <pc:docMk/>
            <pc:sldMk cId="2862197709" sldId="265"/>
            <ac:spMk id="3" creationId="{1FFF8D06-FB48-231D-FD43-4D49D3FB0389}"/>
          </ac:spMkLst>
        </pc:spChg>
      </pc:sldChg>
      <pc:sldChg chg="addSp modSp new mod">
        <pc:chgData name="Valentina Passadore" userId="ead1ab0ffdadb522" providerId="LiveId" clId="{8C9E1840-2635-48FB-B1B0-A328DFA802B8}" dt="2025-05-27T13:17:09.295" v="418" actId="1076"/>
        <pc:sldMkLst>
          <pc:docMk/>
          <pc:sldMk cId="3242065242" sldId="266"/>
        </pc:sldMkLst>
        <pc:spChg chg="add mod">
          <ac:chgData name="Valentina Passadore" userId="ead1ab0ffdadb522" providerId="LiveId" clId="{8C9E1840-2635-48FB-B1B0-A328DFA802B8}" dt="2025-05-27T13:06:55.440" v="10"/>
          <ac:spMkLst>
            <pc:docMk/>
            <pc:sldMk cId="3242065242" sldId="266"/>
            <ac:spMk id="2" creationId="{B80B8398-F738-5316-512C-E43BDD77BC53}"/>
          </ac:spMkLst>
        </pc:spChg>
        <pc:spChg chg="add mod">
          <ac:chgData name="Valentina Passadore" userId="ead1ab0ffdadb522" providerId="LiveId" clId="{8C9E1840-2635-48FB-B1B0-A328DFA802B8}" dt="2025-05-27T13:16:59.171" v="417" actId="20577"/>
          <ac:spMkLst>
            <pc:docMk/>
            <pc:sldMk cId="3242065242" sldId="266"/>
            <ac:spMk id="4" creationId="{CEF8C70B-03E2-3B92-842A-FCDF64325435}"/>
          </ac:spMkLst>
        </pc:spChg>
        <pc:picChg chg="add mod">
          <ac:chgData name="Valentina Passadore" userId="ead1ab0ffdadb522" providerId="LiveId" clId="{8C9E1840-2635-48FB-B1B0-A328DFA802B8}" dt="2025-05-27T13:17:09.295" v="418" actId="1076"/>
          <ac:picMkLst>
            <pc:docMk/>
            <pc:sldMk cId="3242065242" sldId="266"/>
            <ac:picMk id="3" creationId="{3CDE74A3-215C-8E12-FC42-7D25BE175560}"/>
          </ac:picMkLst>
        </pc:picChg>
      </pc:sldChg>
      <pc:sldChg chg="new del">
        <pc:chgData name="Valentina Passadore" userId="ead1ab0ffdadb522" providerId="LiveId" clId="{8C9E1840-2635-48FB-B1B0-A328DFA802B8}" dt="2025-05-27T13:05:29.352" v="7" actId="680"/>
        <pc:sldMkLst>
          <pc:docMk/>
          <pc:sldMk cId="3591922457" sldId="266"/>
        </pc:sldMkLst>
      </pc:sldChg>
      <pc:sldChg chg="add del">
        <pc:chgData name="Valentina Passadore" userId="ead1ab0ffdadb522" providerId="LiveId" clId="{8C9E1840-2635-48FB-B1B0-A328DFA802B8}" dt="2025-05-27T15:52:34.958" v="520" actId="47"/>
        <pc:sldMkLst>
          <pc:docMk/>
          <pc:sldMk cId="725969353" sldId="267"/>
        </pc:sldMkLst>
      </pc:sldChg>
      <pc:sldChg chg="addSp delSp modSp new del mod ord">
        <pc:chgData name="Valentina Passadore" userId="ead1ab0ffdadb522" providerId="LiveId" clId="{8C9E1840-2635-48FB-B1B0-A328DFA802B8}" dt="2025-05-27T16:25:11.217" v="665" actId="47"/>
        <pc:sldMkLst>
          <pc:docMk/>
          <pc:sldMk cId="3306189654" sldId="267"/>
        </pc:sldMkLst>
        <pc:spChg chg="add mod">
          <ac:chgData name="Valentina Passadore" userId="ead1ab0ffdadb522" providerId="LiveId" clId="{8C9E1840-2635-48FB-B1B0-A328DFA802B8}" dt="2025-05-27T16:07:50.553" v="657"/>
          <ac:spMkLst>
            <pc:docMk/>
            <pc:sldMk cId="3306189654" sldId="267"/>
            <ac:spMk id="2" creationId="{3BDA966C-EC7B-DDB3-7A9F-E64D6BC1B9E9}"/>
          </ac:spMkLst>
        </pc:spChg>
        <pc:spChg chg="add del mod">
          <ac:chgData name="Valentina Passadore" userId="ead1ab0ffdadb522" providerId="LiveId" clId="{8C9E1840-2635-48FB-B1B0-A328DFA802B8}" dt="2025-05-27T16:08:10.307" v="659" actId="478"/>
          <ac:spMkLst>
            <pc:docMk/>
            <pc:sldMk cId="3306189654" sldId="267"/>
            <ac:spMk id="3" creationId="{1B25B57D-F8FD-3D6A-D8C7-07D30637C408}"/>
          </ac:spMkLst>
        </pc:spChg>
        <pc:picChg chg="add mod">
          <ac:chgData name="Valentina Passadore" userId="ead1ab0ffdadb522" providerId="LiveId" clId="{8C9E1840-2635-48FB-B1B0-A328DFA802B8}" dt="2025-05-27T16:08:24.222" v="660"/>
          <ac:picMkLst>
            <pc:docMk/>
            <pc:sldMk cId="3306189654" sldId="267"/>
            <ac:picMk id="4" creationId="{E414215D-8C92-2896-6F52-931198D3DFF9}"/>
          </ac:picMkLst>
        </pc:picChg>
      </pc:sldChg>
      <pc:sldChg chg="delSp add del mod">
        <pc:chgData name="Valentina Passadore" userId="ead1ab0ffdadb522" providerId="LiveId" clId="{8C9E1840-2635-48FB-B1B0-A328DFA802B8}" dt="2025-05-27T15:52:32.200" v="519" actId="47"/>
        <pc:sldMkLst>
          <pc:docMk/>
          <pc:sldMk cId="2894952697" sldId="268"/>
        </pc:sldMkLst>
        <pc:picChg chg="del">
          <ac:chgData name="Valentina Passadore" userId="ead1ab0ffdadb522" providerId="LiveId" clId="{8C9E1840-2635-48FB-B1B0-A328DFA802B8}" dt="2025-05-27T15:52:23.022" v="517" actId="21"/>
          <ac:picMkLst>
            <pc:docMk/>
            <pc:sldMk cId="2894952697" sldId="268"/>
            <ac:picMk id="15" creationId="{60D1AE8E-B71B-0807-0E72-D66722138CA2}"/>
          </ac:picMkLst>
        </pc:picChg>
      </pc:sldChg>
      <pc:sldChg chg="addSp modSp add del">
        <pc:chgData name="Valentina Passadore" userId="ead1ab0ffdadb522" providerId="LiveId" clId="{8C9E1840-2635-48FB-B1B0-A328DFA802B8}" dt="2025-05-27T15:52:15.373" v="516" actId="47"/>
        <pc:sldMkLst>
          <pc:docMk/>
          <pc:sldMk cId="1246177140" sldId="269"/>
        </pc:sldMkLst>
        <pc:spChg chg="add mod">
          <ac:chgData name="Valentina Passadore" userId="ead1ab0ffdadb522" providerId="LiveId" clId="{8C9E1840-2635-48FB-B1B0-A328DFA802B8}" dt="2025-05-27T15:51:42.399" v="510"/>
          <ac:spMkLst>
            <pc:docMk/>
            <pc:sldMk cId="1246177140" sldId="269"/>
            <ac:spMk id="13" creationId="{FC207F03-5767-172C-D235-1525A901BE48}"/>
          </ac:spMkLst>
        </pc:spChg>
      </pc:sldChg>
      <pc:sldChg chg="add del setBg">
        <pc:chgData name="Valentina Passadore" userId="ead1ab0ffdadb522" providerId="LiveId" clId="{8C9E1840-2635-48FB-B1B0-A328DFA802B8}" dt="2025-05-27T13:05:27.886" v="6"/>
        <pc:sldMkLst>
          <pc:docMk/>
          <pc:sldMk cId="0" sldId="275"/>
        </pc:sldMkLst>
      </pc:sldChg>
      <pc:sldChg chg="add del setBg">
        <pc:chgData name="Valentina Passadore" userId="ead1ab0ffdadb522" providerId="LiveId" clId="{8C9E1840-2635-48FB-B1B0-A328DFA802B8}" dt="2025-05-27T13:04:50.118" v="3"/>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92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p13">
            <a:extLst>
              <a:ext uri="{FF2B5EF4-FFF2-40B4-BE49-F238E27FC236}">
                <a16:creationId xmlns:a16="http://schemas.microsoft.com/office/drawing/2014/main" id="{EDC8FF51-186C-A7A1-868D-C5964995BDE6}"/>
              </a:ext>
            </a:extLst>
          </p:cNvPr>
          <p:cNvSpPr/>
          <p:nvPr/>
        </p:nvSpPr>
        <p:spPr>
          <a:xfrm>
            <a:off x="-104775" y="-104775"/>
            <a:ext cx="14630400" cy="8334375"/>
          </a:xfrm>
          <a:prstGeom prst="rect">
            <a:avLst/>
          </a:prstGeom>
          <a:solidFill>
            <a:srgbClr val="305799"/>
          </a:solidFill>
          <a:ln>
            <a:noFill/>
          </a:ln>
        </p:spPr>
        <p:txBody>
          <a:bodyPr spcFirstLastPara="1" wrap="square" lIns="91425" tIns="45700" rIns="91425" bIns="45700" anchor="ctr" anchorCtr="0">
            <a:noAutofit/>
          </a:bodyPr>
          <a:lstStyle/>
          <a:p>
            <a:pPr marL="0" indent="0" algn="l">
              <a:lnSpc>
                <a:spcPts val="4900"/>
              </a:lnSpc>
              <a:buNone/>
            </a:pPr>
            <a:r>
              <a:rPr lang="en-US" sz="2400" b="1" dirty="0">
                <a:solidFill>
                  <a:srgbClr val="030303"/>
                </a:solidFill>
                <a:latin typeface="DM Sans Semi Bold" pitchFamily="34" charset="0"/>
                <a:ea typeface="DM Sans Semi Bold" pitchFamily="34" charset="-122"/>
                <a:cs typeface="DM Sans Semi Bold" pitchFamily="34" charset="-120"/>
              </a:rPr>
              <a:t>                                               </a:t>
            </a:r>
          </a:p>
          <a:p>
            <a:pPr marL="0" indent="0" algn="l">
              <a:lnSpc>
                <a:spcPts val="4900"/>
              </a:lnSpc>
              <a:buNone/>
            </a:pPr>
            <a:endParaRPr lang="en-US" sz="2400" b="1" dirty="0">
              <a:solidFill>
                <a:srgbClr val="030303"/>
              </a:solidFill>
              <a:latin typeface="DM Sans Semi Bold" pitchFamily="34" charset="0"/>
              <a:ea typeface="DM Sans Semi Bold" pitchFamily="34" charset="-122"/>
              <a:cs typeface="DM Sans Semi Bold" pitchFamily="34" charset="-120"/>
            </a:endParaRPr>
          </a:p>
          <a:p>
            <a:pPr marL="0" indent="0" algn="l">
              <a:lnSpc>
                <a:spcPts val="4900"/>
              </a:lnSpc>
              <a:buNone/>
            </a:pPr>
            <a:endParaRPr lang="en-US" sz="2400" b="1" dirty="0">
              <a:solidFill>
                <a:srgbClr val="030303"/>
              </a:solidFill>
              <a:latin typeface="DM Sans Semi Bold" pitchFamily="34" charset="0"/>
              <a:ea typeface="DM Sans Semi Bold" pitchFamily="34" charset="-122"/>
              <a:cs typeface="DM Sans Semi Bold" pitchFamily="34" charset="-120"/>
            </a:endParaRPr>
          </a:p>
          <a:p>
            <a:pPr marL="0" indent="0" algn="l">
              <a:lnSpc>
                <a:spcPts val="4900"/>
              </a:lnSpc>
              <a:buNone/>
            </a:pPr>
            <a:r>
              <a:rPr lang="en-US" sz="2400" b="1" dirty="0">
                <a:solidFill>
                  <a:srgbClr val="030303"/>
                </a:solidFill>
                <a:latin typeface="DM Sans Semi Bold" pitchFamily="34" charset="0"/>
                <a:ea typeface="DM Sans Semi Bold" pitchFamily="34" charset="-122"/>
                <a:cs typeface="DM Sans Semi Bold" pitchFamily="34" charset="-120"/>
              </a:rPr>
              <a:t>                                     </a:t>
            </a:r>
          </a:p>
          <a:p>
            <a:pPr marL="0" indent="0" algn="l">
              <a:lnSpc>
                <a:spcPts val="4900"/>
              </a:lnSpc>
              <a:buNone/>
            </a:pPr>
            <a:r>
              <a:rPr lang="en-US" sz="2400" b="1" dirty="0">
                <a:solidFill>
                  <a:srgbClr val="030303"/>
                </a:solidFill>
                <a:latin typeface="DM Sans Semi Bold" pitchFamily="34" charset="0"/>
                <a:ea typeface="DM Sans Semi Bold" pitchFamily="34" charset="-122"/>
                <a:cs typeface="DM Sans Semi Bold" pitchFamily="34" charset="-120"/>
              </a:rPr>
              <a:t>                                  </a:t>
            </a:r>
            <a:r>
              <a:rPr lang="en-US" sz="2800" b="1" dirty="0">
                <a:solidFill>
                  <a:schemeClr val="bg1"/>
                </a:solidFill>
                <a:latin typeface="DM Sans Semi Bold" pitchFamily="34" charset="0"/>
                <a:ea typeface="DM Sans Semi Bold" pitchFamily="34" charset="-122"/>
                <a:cs typeface="DM Sans Semi Bold" pitchFamily="34" charset="-120"/>
              </a:rPr>
              <a:t>Nudge e </a:t>
            </a:r>
            <a:r>
              <a:rPr lang="en-US" sz="2800" b="1" dirty="0" err="1">
                <a:solidFill>
                  <a:schemeClr val="bg1"/>
                </a:solidFill>
                <a:latin typeface="DM Sans Semi Bold" pitchFamily="34" charset="0"/>
                <a:ea typeface="DM Sans Semi Bold" pitchFamily="34" charset="-122"/>
                <a:cs typeface="DM Sans Semi Bold" pitchFamily="34" charset="-120"/>
              </a:rPr>
              <a:t>Sanzioni</a:t>
            </a:r>
            <a:r>
              <a:rPr lang="en-US" sz="2800" b="1" dirty="0">
                <a:solidFill>
                  <a:schemeClr val="bg1"/>
                </a:solidFill>
                <a:latin typeface="DM Sans Semi Bold" pitchFamily="34" charset="0"/>
                <a:ea typeface="DM Sans Semi Bold" pitchFamily="34" charset="-122"/>
                <a:cs typeface="DM Sans Semi Bold" pitchFamily="34" charset="-120"/>
              </a:rPr>
              <a:t>: La </a:t>
            </a:r>
            <a:r>
              <a:rPr lang="en-US" sz="2800" b="1" dirty="0" err="1">
                <a:solidFill>
                  <a:schemeClr val="bg1"/>
                </a:solidFill>
                <a:latin typeface="DM Sans Semi Bold" pitchFamily="34" charset="0"/>
                <a:ea typeface="DM Sans Semi Bold" pitchFamily="34" charset="-122"/>
                <a:cs typeface="DM Sans Semi Bold" pitchFamily="34" charset="-120"/>
              </a:rPr>
              <a:t>sottile</a:t>
            </a:r>
            <a:r>
              <a:rPr lang="en-US" sz="2800" b="1" dirty="0">
                <a:solidFill>
                  <a:schemeClr val="bg1"/>
                </a:solidFill>
                <a:latin typeface="DM Sans Semi Bold" pitchFamily="34" charset="0"/>
                <a:ea typeface="DM Sans Semi Bold" pitchFamily="34" charset="-122"/>
                <a:cs typeface="DM Sans Semi Bold" pitchFamily="34" charset="-120"/>
              </a:rPr>
              <a:t> </a:t>
            </a:r>
            <a:r>
              <a:rPr lang="en-US" sz="2800" b="1" dirty="0" err="1">
                <a:solidFill>
                  <a:schemeClr val="bg1"/>
                </a:solidFill>
                <a:latin typeface="DM Sans Semi Bold" pitchFamily="34" charset="0"/>
                <a:ea typeface="DM Sans Semi Bold" pitchFamily="34" charset="-122"/>
                <a:cs typeface="DM Sans Semi Bold" pitchFamily="34" charset="-120"/>
              </a:rPr>
              <a:t>arte</a:t>
            </a:r>
            <a:r>
              <a:rPr lang="en-US" sz="2800" b="1" dirty="0">
                <a:solidFill>
                  <a:schemeClr val="bg1"/>
                </a:solidFill>
                <a:latin typeface="DM Sans Semi Bold" pitchFamily="34" charset="0"/>
                <a:ea typeface="DM Sans Semi Bold" pitchFamily="34" charset="-122"/>
                <a:cs typeface="DM Sans Semi Bold" pitchFamily="34" charset="-120"/>
              </a:rPr>
              <a:t> di </a:t>
            </a:r>
            <a:r>
              <a:rPr lang="en-US" sz="2800" b="1" dirty="0" err="1">
                <a:solidFill>
                  <a:schemeClr val="bg1"/>
                </a:solidFill>
                <a:latin typeface="DM Sans Semi Bold" pitchFamily="34" charset="0"/>
                <a:ea typeface="DM Sans Semi Bold" pitchFamily="34" charset="-122"/>
                <a:cs typeface="DM Sans Semi Bold" pitchFamily="34" charset="-120"/>
              </a:rPr>
              <a:t>persuasione</a:t>
            </a:r>
            <a:r>
              <a:rPr lang="en-US" sz="2800" b="1" dirty="0">
                <a:solidFill>
                  <a:schemeClr val="bg1"/>
                </a:solidFill>
                <a:latin typeface="DM Sans Semi Bold" pitchFamily="34" charset="0"/>
                <a:ea typeface="DM Sans Semi Bold" pitchFamily="34" charset="-122"/>
                <a:cs typeface="DM Sans Semi Bold" pitchFamily="34" charset="-120"/>
              </a:rPr>
              <a:t> del </a:t>
            </a:r>
            <a:r>
              <a:rPr lang="en-US" sz="2800" b="1" dirty="0" err="1">
                <a:solidFill>
                  <a:schemeClr val="bg1"/>
                </a:solidFill>
                <a:latin typeface="DM Sans Semi Bold" pitchFamily="34" charset="0"/>
                <a:ea typeface="DM Sans Semi Bold" pitchFamily="34" charset="-122"/>
                <a:cs typeface="DM Sans Semi Bold" pitchFamily="34" charset="-120"/>
              </a:rPr>
              <a:t>fisco</a:t>
            </a:r>
            <a:endParaRPr lang="en-US" sz="2800" b="1" dirty="0">
              <a:solidFill>
                <a:schemeClr val="bg1"/>
              </a:solidFill>
              <a:latin typeface="DM Sans Semi Bold" pitchFamily="34" charset="0"/>
              <a:ea typeface="DM Sans Semi Bold" pitchFamily="34" charset="-122"/>
              <a:cs typeface="DM Sans Semi Bold" pitchFamily="34" charset="-120"/>
            </a:endParaRPr>
          </a:p>
          <a:p>
            <a:pPr marL="0" indent="0" algn="l">
              <a:lnSpc>
                <a:spcPts val="4900"/>
              </a:lnSpc>
              <a:buNone/>
            </a:pPr>
            <a:r>
              <a:rPr lang="en-US" sz="2800" b="1" dirty="0">
                <a:solidFill>
                  <a:schemeClr val="bg1"/>
                </a:solidFill>
                <a:latin typeface="DM Sans Semi Bold" pitchFamily="34" charset="0"/>
              </a:rPr>
              <a:t>                                                           di Valentina Passadore</a:t>
            </a:r>
          </a:p>
          <a:p>
            <a:pPr marL="0" indent="0" algn="l">
              <a:lnSpc>
                <a:spcPts val="4900"/>
              </a:lnSpc>
              <a:buNone/>
            </a:pPr>
            <a:endParaRPr lang="en-US" sz="2800" b="1" dirty="0">
              <a:solidFill>
                <a:schemeClr val="bg1"/>
              </a:solidFill>
              <a:latin typeface="DM Sans Semi Bold" pitchFamily="34" charset="0"/>
            </a:endParaRPr>
          </a:p>
          <a:p>
            <a:pPr marL="0" indent="0" algn="l">
              <a:lnSpc>
                <a:spcPts val="4900"/>
              </a:lnSpc>
              <a:buNone/>
            </a:pPr>
            <a:endParaRPr lang="en-US" sz="2800" b="1" dirty="0">
              <a:solidFill>
                <a:schemeClr val="bg1"/>
              </a:solidFill>
              <a:latin typeface="DM Sans Semi Bold" pitchFamily="34" charset="0"/>
            </a:endParaRPr>
          </a:p>
          <a:p>
            <a:pPr marL="0" indent="0" algn="l">
              <a:lnSpc>
                <a:spcPts val="4900"/>
              </a:lnSpc>
              <a:buNone/>
            </a:pPr>
            <a:r>
              <a:rPr lang="en-US" sz="2800" b="1" dirty="0">
                <a:solidFill>
                  <a:schemeClr val="bg1"/>
                </a:solidFill>
                <a:latin typeface="DM Sans Semi Bold" pitchFamily="34" charset="0"/>
              </a:rPr>
              <a:t>                                                           Rovigo 28 </a:t>
            </a:r>
            <a:r>
              <a:rPr lang="en-US" sz="2800" b="1" dirty="0" err="1">
                <a:solidFill>
                  <a:schemeClr val="bg1"/>
                </a:solidFill>
                <a:latin typeface="DM Sans Semi Bold" pitchFamily="34" charset="0"/>
              </a:rPr>
              <a:t>maggio</a:t>
            </a:r>
            <a:r>
              <a:rPr lang="en-US" sz="2800" b="1" dirty="0">
                <a:solidFill>
                  <a:schemeClr val="bg1"/>
                </a:solidFill>
                <a:latin typeface="DM Sans Semi Bold" pitchFamily="34" charset="0"/>
              </a:rPr>
              <a:t> 2025</a:t>
            </a:r>
          </a:p>
        </p:txBody>
      </p:sp>
      <p:pic>
        <p:nvPicPr>
          <p:cNvPr id="3" name="Google Shape;89;p13">
            <a:extLst>
              <a:ext uri="{FF2B5EF4-FFF2-40B4-BE49-F238E27FC236}">
                <a16:creationId xmlns:a16="http://schemas.microsoft.com/office/drawing/2014/main" id="{657150EB-232E-B066-F606-E9C8D5079418}"/>
              </a:ext>
            </a:extLst>
          </p:cNvPr>
          <p:cNvPicPr preferRelativeResize="0"/>
          <p:nvPr/>
        </p:nvPicPr>
        <p:blipFill rotWithShape="1">
          <a:blip r:embed="rId2">
            <a:alphaModFix/>
          </a:blip>
          <a:srcRect/>
          <a:stretch/>
        </p:blipFill>
        <p:spPr>
          <a:xfrm>
            <a:off x="313509" y="222069"/>
            <a:ext cx="13337177" cy="3161346"/>
          </a:xfrm>
          <a:prstGeom prst="rect">
            <a:avLst/>
          </a:prstGeom>
          <a:noFill/>
          <a:ln>
            <a:noFill/>
          </a:ln>
        </p:spPr>
      </p:pic>
    </p:spTree>
    <p:extLst>
      <p:ext uri="{BB962C8B-B14F-4D97-AF65-F5344CB8AC3E}">
        <p14:creationId xmlns:p14="http://schemas.microsoft.com/office/powerpoint/2010/main" val="45667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8273" y="1058347"/>
            <a:ext cx="7740253" cy="1253252"/>
          </a:xfrm>
          <a:prstGeom prst="rect">
            <a:avLst/>
          </a:prstGeom>
          <a:noFill/>
          <a:ln/>
        </p:spPr>
        <p:txBody>
          <a:bodyPr wrap="square" lIns="0" tIns="0" rIns="0" bIns="0" rtlCol="0" anchor="t"/>
          <a:lstStyle/>
          <a:p>
            <a:pPr marL="0" indent="0" algn="l">
              <a:lnSpc>
                <a:spcPts val="4900"/>
              </a:lnSpc>
              <a:buNone/>
            </a:pPr>
            <a:r>
              <a:rPr lang="en-US" sz="3900" dirty="0">
                <a:solidFill>
                  <a:srgbClr val="030303"/>
                </a:solidFill>
                <a:latin typeface="DM Sans Semi Bold" pitchFamily="34" charset="0"/>
                <a:ea typeface="DM Sans Semi Bold" pitchFamily="34" charset="-122"/>
                <a:cs typeface="DM Sans Semi Bold" pitchFamily="34" charset="-120"/>
              </a:rPr>
              <a:t>Nudge e Sanzioni: La sottile arte di persuasione del fisco</a:t>
            </a:r>
            <a:endParaRPr lang="en-US" sz="3900" dirty="0"/>
          </a:p>
        </p:txBody>
      </p:sp>
      <p:sp>
        <p:nvSpPr>
          <p:cNvPr id="4" name="Text 1"/>
          <p:cNvSpPr/>
          <p:nvPr/>
        </p:nvSpPr>
        <p:spPr>
          <a:xfrm>
            <a:off x="6188273" y="2612350"/>
            <a:ext cx="7740253" cy="1283970"/>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Il sistema sanzionatorio tributario italiano sta attraversando una fase di profonda trasformazione, abbandonando progressivamente l'approccio puramente afflittivo in favore di un paradigma che privilegia la premialità e l'applicazione delle "spinte gentili" (o nudges).</a:t>
            </a:r>
            <a:endParaRPr lang="en-US" sz="1550" dirty="0"/>
          </a:p>
        </p:txBody>
      </p:sp>
      <p:sp>
        <p:nvSpPr>
          <p:cNvPr id="5" name="Text 2"/>
          <p:cNvSpPr/>
          <p:nvPr/>
        </p:nvSpPr>
        <p:spPr>
          <a:xfrm>
            <a:off x="6188273" y="4121944"/>
            <a:ext cx="7740253" cy="1604963"/>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Questa evoluzione, radicata nell'impianto del Decreto Legislativo 18 dicembre 1997, n. 472, ha ricevuto un impulso decisivo dalla recente Riforma delle Sanzioni Tributarie del 2024 (D.Lgs. 14 giugno 2024, n. 87). Tale cambiamento riflette la crescente influenza del diritto tributario europeo e l'integrazione di nuove prospettive dalle scienze comportamentali.</a:t>
            </a:r>
            <a:endParaRPr lang="en-US" sz="1550" dirty="0"/>
          </a:p>
        </p:txBody>
      </p:sp>
      <p:sp>
        <p:nvSpPr>
          <p:cNvPr id="6" name="Text 3"/>
          <p:cNvSpPr/>
          <p:nvPr/>
        </p:nvSpPr>
        <p:spPr>
          <a:xfrm>
            <a:off x="6374307" y="5960031"/>
            <a:ext cx="7740253" cy="641985"/>
          </a:xfrm>
          <a:prstGeom prst="rect">
            <a:avLst/>
          </a:prstGeom>
          <a:noFill/>
          <a:ln/>
        </p:spPr>
        <p:txBody>
          <a:bodyPr wrap="squar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L'obiettivo è costruire un rapporto Fisco-contribuente basato su cooperazione e conformità spontanea, superando il tradizionale approccio autoritario</a:t>
            </a:r>
            <a:r>
              <a:rPr lang="en-US" sz="1550" dirty="0">
                <a:solidFill>
                  <a:srgbClr val="464646"/>
                </a:solidFill>
                <a:latin typeface="Inter Medium" pitchFamily="34" charset="0"/>
                <a:ea typeface="Inter Medium" pitchFamily="34" charset="-122"/>
                <a:cs typeface="Inter Medium" pitchFamily="34" charset="-120"/>
              </a:rPr>
              <a:t>.</a:t>
            </a:r>
            <a:endParaRPr lang="en-US" sz="1550" dirty="0"/>
          </a:p>
        </p:txBody>
      </p:sp>
      <p:sp>
        <p:nvSpPr>
          <p:cNvPr id="7" name="Shape 4"/>
          <p:cNvSpPr/>
          <p:nvPr/>
        </p:nvSpPr>
        <p:spPr>
          <a:xfrm>
            <a:off x="6188273" y="6835140"/>
            <a:ext cx="320873" cy="320873"/>
          </a:xfrm>
          <a:prstGeom prst="roundRect">
            <a:avLst>
              <a:gd name="adj" fmla="val 28494406"/>
            </a:avLst>
          </a:prstGeom>
          <a:noFill/>
          <a:ln w="7620">
            <a:solidFill>
              <a:srgbClr val="FFFFFF"/>
            </a:solidFill>
            <a:prstDash val="solid"/>
          </a:ln>
        </p:spPr>
        <p:txBody>
          <a:bodyPr/>
          <a:lstStyle/>
          <a:p>
            <a:endParaRPr lang="it-IT"/>
          </a:p>
        </p:txBody>
      </p:sp>
      <p:sp>
        <p:nvSpPr>
          <p:cNvPr id="8" name="Google Shape;149;p21">
            <a:extLst>
              <a:ext uri="{FF2B5EF4-FFF2-40B4-BE49-F238E27FC236}">
                <a16:creationId xmlns:a16="http://schemas.microsoft.com/office/drawing/2014/main" id="{FFC64D35-B324-6FFA-A8D9-C0CA664DBB75}"/>
              </a:ext>
            </a:extLst>
          </p:cNvPr>
          <p:cNvSpPr/>
          <p:nvPr/>
        </p:nvSpPr>
        <p:spPr>
          <a:xfrm>
            <a:off x="0" y="7296150"/>
            <a:ext cx="14630400" cy="93345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Google Shape;150;p21">
            <a:extLst>
              <a:ext uri="{FF2B5EF4-FFF2-40B4-BE49-F238E27FC236}">
                <a16:creationId xmlns:a16="http://schemas.microsoft.com/office/drawing/2014/main" id="{6C952398-E215-DA97-41E5-41D73308DA30}"/>
              </a:ext>
            </a:extLst>
          </p:cNvPr>
          <p:cNvPicPr preferRelativeResize="0"/>
          <p:nvPr/>
        </p:nvPicPr>
        <p:blipFill rotWithShape="1">
          <a:blip r:embed="rId4">
            <a:alphaModFix/>
          </a:blip>
          <a:srcRect/>
          <a:stretch/>
        </p:blipFill>
        <p:spPr>
          <a:xfrm>
            <a:off x="12531725" y="7559508"/>
            <a:ext cx="1661102" cy="4067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75811"/>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Le Spinte Gentili e l'Economia Comportamentale</a:t>
            </a:r>
            <a:endParaRPr lang="en-US" sz="4450" dirty="0"/>
          </a:p>
        </p:txBody>
      </p:sp>
      <p:sp>
        <p:nvSpPr>
          <p:cNvPr id="3" name="Shape 1"/>
          <p:cNvSpPr/>
          <p:nvPr/>
        </p:nvSpPr>
        <p:spPr>
          <a:xfrm>
            <a:off x="793790" y="2646998"/>
            <a:ext cx="510302" cy="510302"/>
          </a:xfrm>
          <a:prstGeom prst="roundRect">
            <a:avLst>
              <a:gd name="adj" fmla="val 6667"/>
            </a:avLst>
          </a:prstGeom>
          <a:solidFill>
            <a:srgbClr val="F2EEEE"/>
          </a:solidFill>
          <a:ln/>
        </p:spPr>
        <p:txBody>
          <a:bodyPr/>
          <a:lstStyle/>
          <a:p>
            <a:endParaRPr lang="it-IT"/>
          </a:p>
        </p:txBody>
      </p:sp>
      <p:pic>
        <p:nvPicPr>
          <p:cNvPr id="4" name="Image 0" descr="preencoded.png"/>
          <p:cNvPicPr>
            <a:picLocks noChangeAspect="1"/>
          </p:cNvPicPr>
          <p:nvPr/>
        </p:nvPicPr>
        <p:blipFill>
          <a:blip r:embed="rId3"/>
          <a:stretch>
            <a:fillRect/>
          </a:stretch>
        </p:blipFill>
        <p:spPr>
          <a:xfrm>
            <a:off x="878860" y="2689503"/>
            <a:ext cx="340162" cy="425291"/>
          </a:xfrm>
          <a:prstGeom prst="rect">
            <a:avLst/>
          </a:prstGeom>
        </p:spPr>
      </p:pic>
      <p:sp>
        <p:nvSpPr>
          <p:cNvPr id="5" name="Text 2"/>
          <p:cNvSpPr/>
          <p:nvPr/>
        </p:nvSpPr>
        <p:spPr>
          <a:xfrm>
            <a:off x="1530906" y="2724864"/>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Superamento dell'Homo Economicus</a:t>
            </a:r>
            <a:endParaRPr lang="en-US" sz="2200" dirty="0"/>
          </a:p>
        </p:txBody>
      </p:sp>
      <p:sp>
        <p:nvSpPr>
          <p:cNvPr id="6" name="Text 3"/>
          <p:cNvSpPr/>
          <p:nvPr/>
        </p:nvSpPr>
        <p:spPr>
          <a:xfrm>
            <a:off x="1530906" y="3569613"/>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L'economia comportamentale riconosce il ruolo determinante di fattori psicologici e cognitivi nelle decisioni, superando la visione tradizionale dell'individuo perfettamente razionale.</a:t>
            </a:r>
            <a:endParaRPr lang="en-US" sz="1750" dirty="0"/>
          </a:p>
        </p:txBody>
      </p:sp>
      <p:sp>
        <p:nvSpPr>
          <p:cNvPr id="7" name="Shape 4"/>
          <p:cNvSpPr/>
          <p:nvPr/>
        </p:nvSpPr>
        <p:spPr>
          <a:xfrm>
            <a:off x="5235893" y="2646998"/>
            <a:ext cx="510302" cy="510302"/>
          </a:xfrm>
          <a:prstGeom prst="roundRect">
            <a:avLst>
              <a:gd name="adj" fmla="val 6667"/>
            </a:avLst>
          </a:prstGeom>
          <a:solidFill>
            <a:srgbClr val="F2EEEE"/>
          </a:solidFill>
          <a:ln/>
        </p:spPr>
        <p:txBody>
          <a:bodyPr/>
          <a:lstStyle/>
          <a:p>
            <a:endParaRPr lang="it-IT"/>
          </a:p>
        </p:txBody>
      </p:sp>
      <p:pic>
        <p:nvPicPr>
          <p:cNvPr id="8" name="Image 1" descr="preencoded.png"/>
          <p:cNvPicPr>
            <a:picLocks noChangeAspect="1"/>
          </p:cNvPicPr>
          <p:nvPr/>
        </p:nvPicPr>
        <p:blipFill>
          <a:blip r:embed="rId4"/>
          <a:stretch>
            <a:fillRect/>
          </a:stretch>
        </p:blipFill>
        <p:spPr>
          <a:xfrm>
            <a:off x="5320963" y="2689503"/>
            <a:ext cx="340162" cy="425291"/>
          </a:xfrm>
          <a:prstGeom prst="rect">
            <a:avLst/>
          </a:prstGeom>
        </p:spPr>
      </p:pic>
      <p:sp>
        <p:nvSpPr>
          <p:cNvPr id="9" name="Text 5"/>
          <p:cNvSpPr/>
          <p:nvPr/>
        </p:nvSpPr>
        <p:spPr>
          <a:xfrm>
            <a:off x="5973008" y="2724864"/>
            <a:ext cx="3342680"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Architettura della Scelta</a:t>
            </a:r>
            <a:endParaRPr lang="en-US" sz="2200" dirty="0"/>
          </a:p>
        </p:txBody>
      </p:sp>
      <p:sp>
        <p:nvSpPr>
          <p:cNvPr id="10" name="Text 6"/>
          <p:cNvSpPr/>
          <p:nvPr/>
        </p:nvSpPr>
        <p:spPr>
          <a:xfrm>
            <a:off x="5973008" y="3215283"/>
            <a:ext cx="3421499"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Il nudge opera sulla "architettura della scelta", rendendo l'opzione desiderata (come la conformità fiscale) </a:t>
            </a:r>
            <a:r>
              <a:rPr lang="en-US" sz="1750" dirty="0" err="1">
                <a:solidFill>
                  <a:srgbClr val="464646"/>
                </a:solidFill>
                <a:latin typeface="Inter Medium" pitchFamily="34" charset="0"/>
                <a:ea typeface="Inter Medium" pitchFamily="34" charset="-122"/>
                <a:cs typeface="Inter Medium" pitchFamily="34" charset="-120"/>
              </a:rPr>
              <a:t>più</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accessibile</a:t>
            </a:r>
            <a:r>
              <a:rPr lang="en-US" sz="1750" dirty="0">
                <a:solidFill>
                  <a:srgbClr val="464646"/>
                </a:solidFill>
                <a:latin typeface="Inter Medium" pitchFamily="34" charset="0"/>
                <a:ea typeface="Inter Medium" pitchFamily="34" charset="-122"/>
                <a:cs typeface="Inter Medium" pitchFamily="34" charset="-120"/>
              </a:rPr>
              <a:t> e </a:t>
            </a:r>
            <a:r>
              <a:rPr lang="en-US" sz="1750" dirty="0" err="1">
                <a:solidFill>
                  <a:srgbClr val="464646"/>
                </a:solidFill>
                <a:latin typeface="Inter Medium" pitchFamily="34" charset="0"/>
                <a:ea typeface="Inter Medium" pitchFamily="34" charset="-122"/>
                <a:cs typeface="Inter Medium" pitchFamily="34" charset="-120"/>
              </a:rPr>
              <a:t>socialmente</a:t>
            </a:r>
            <a:r>
              <a:rPr lang="en-US" sz="1750" dirty="0">
                <a:solidFill>
                  <a:srgbClr val="464646"/>
                </a:solidFill>
                <a:latin typeface="Inter Medium" pitchFamily="34" charset="0"/>
                <a:ea typeface="Inter Medium" pitchFamily="34" charset="-122"/>
                <a:cs typeface="Inter Medium" pitchFamily="34" charset="-120"/>
              </a:rPr>
              <a:t> accettabile.</a:t>
            </a:r>
            <a:endParaRPr lang="en-US" sz="1750" dirty="0"/>
          </a:p>
        </p:txBody>
      </p:sp>
      <p:sp>
        <p:nvSpPr>
          <p:cNvPr id="11" name="Shape 7"/>
          <p:cNvSpPr/>
          <p:nvPr/>
        </p:nvSpPr>
        <p:spPr>
          <a:xfrm>
            <a:off x="9677995" y="2646998"/>
            <a:ext cx="510302" cy="510302"/>
          </a:xfrm>
          <a:prstGeom prst="roundRect">
            <a:avLst>
              <a:gd name="adj" fmla="val 6667"/>
            </a:avLst>
          </a:prstGeom>
          <a:solidFill>
            <a:srgbClr val="F2EEEE"/>
          </a:solidFill>
          <a:ln/>
        </p:spPr>
        <p:txBody>
          <a:bodyPr/>
          <a:lstStyle/>
          <a:p>
            <a:endParaRPr lang="it-IT"/>
          </a:p>
        </p:txBody>
      </p:sp>
      <p:pic>
        <p:nvPicPr>
          <p:cNvPr id="12" name="Image 2" descr="preencoded.png"/>
          <p:cNvPicPr>
            <a:picLocks noChangeAspect="1"/>
          </p:cNvPicPr>
          <p:nvPr/>
        </p:nvPicPr>
        <p:blipFill>
          <a:blip r:embed="rId5"/>
          <a:stretch>
            <a:fillRect/>
          </a:stretch>
        </p:blipFill>
        <p:spPr>
          <a:xfrm>
            <a:off x="9763065" y="2689503"/>
            <a:ext cx="340162" cy="425291"/>
          </a:xfrm>
          <a:prstGeom prst="rect">
            <a:avLst/>
          </a:prstGeom>
        </p:spPr>
      </p:pic>
      <p:sp>
        <p:nvSpPr>
          <p:cNvPr id="13" name="Text 8"/>
          <p:cNvSpPr/>
          <p:nvPr/>
        </p:nvSpPr>
        <p:spPr>
          <a:xfrm>
            <a:off x="10415111" y="27248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Bias Cognitivi</a:t>
            </a:r>
            <a:endParaRPr lang="en-US" sz="2200" dirty="0"/>
          </a:p>
        </p:txBody>
      </p:sp>
      <p:sp>
        <p:nvSpPr>
          <p:cNvPr id="14" name="Text 9"/>
          <p:cNvSpPr/>
          <p:nvPr/>
        </p:nvSpPr>
        <p:spPr>
          <a:xfrm>
            <a:off x="10415111" y="3215283"/>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 approccio si basa sull'idea che le decisioni sono spesso influenzate da distorsioni sistematiche del pensiero o "scorciatoie" (euristiche) che possono portare a errori di giudizio.</a:t>
            </a:r>
            <a:endParaRPr lang="en-US" sz="1750" dirty="0"/>
          </a:p>
        </p:txBody>
      </p:sp>
      <p:sp>
        <p:nvSpPr>
          <p:cNvPr id="15" name="Text 10"/>
          <p:cNvSpPr/>
          <p:nvPr/>
        </p:nvSpPr>
        <p:spPr>
          <a:xfrm>
            <a:off x="723900" y="6109931"/>
            <a:ext cx="13112711" cy="1343858"/>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Il nudge mira a incoraggiare un pensiero più </a:t>
            </a:r>
            <a:r>
              <a:rPr lang="en-US" sz="1750" b="1" dirty="0" err="1">
                <a:solidFill>
                  <a:srgbClr val="464646"/>
                </a:solidFill>
                <a:latin typeface="Inter Medium" pitchFamily="34" charset="0"/>
                <a:ea typeface="Inter Medium" pitchFamily="34" charset="-122"/>
                <a:cs typeface="Inter Medium" pitchFamily="34" charset="-120"/>
              </a:rPr>
              <a:t>riflessivo</a:t>
            </a:r>
            <a:r>
              <a:rPr lang="en-US" sz="1750" b="1" dirty="0">
                <a:solidFill>
                  <a:srgbClr val="464646"/>
                </a:solidFill>
                <a:latin typeface="Inter Medium" pitchFamily="34" charset="0"/>
                <a:ea typeface="Inter Medium" pitchFamily="34" charset="-122"/>
                <a:cs typeface="Inter Medium" pitchFamily="34" charset="-120"/>
              </a:rPr>
              <a:t> rispetto alle </a:t>
            </a:r>
            <a:r>
              <a:rPr lang="en-US" sz="1750" b="1" dirty="0" err="1">
                <a:solidFill>
                  <a:srgbClr val="464646"/>
                </a:solidFill>
                <a:latin typeface="Inter Medium" pitchFamily="34" charset="0"/>
                <a:ea typeface="Inter Medium" pitchFamily="34" charset="-122"/>
                <a:cs typeface="Inter Medium" pitchFamily="34" charset="-120"/>
              </a:rPr>
              <a:t>reazioni</a:t>
            </a:r>
            <a:r>
              <a:rPr lang="en-US" sz="1750" b="1" dirty="0">
                <a:solidFill>
                  <a:srgbClr val="464646"/>
                </a:solidFill>
                <a:latin typeface="Inter Medium" pitchFamily="34" charset="0"/>
                <a:ea typeface="Inter Medium" pitchFamily="34" charset="-122"/>
                <a:cs typeface="Inter Medium" pitchFamily="34" charset="-120"/>
              </a:rPr>
              <a:t> </a:t>
            </a:r>
            <a:r>
              <a:rPr lang="en-US" sz="1750" b="1" dirty="0" err="1">
                <a:solidFill>
                  <a:srgbClr val="464646"/>
                </a:solidFill>
                <a:latin typeface="Inter Medium" pitchFamily="34" charset="0"/>
                <a:ea typeface="Inter Medium" pitchFamily="34" charset="-122"/>
                <a:cs typeface="Inter Medium" pitchFamily="34" charset="-120"/>
              </a:rPr>
              <a:t>automatiche</a:t>
            </a:r>
            <a:r>
              <a:rPr lang="en-US" sz="1750" b="1" dirty="0">
                <a:solidFill>
                  <a:srgbClr val="464646"/>
                </a:solidFill>
                <a:latin typeface="Inter Medium" pitchFamily="34" charset="0"/>
                <a:ea typeface="Inter Medium" pitchFamily="34" charset="-122"/>
                <a:cs typeface="Inter Medium" pitchFamily="34" charset="-120"/>
              </a:rPr>
              <a:t>.</a:t>
            </a:r>
          </a:p>
          <a:p>
            <a:pPr marL="0" indent="0" algn="l">
              <a:lnSpc>
                <a:spcPts val="2850"/>
              </a:lnSpc>
              <a:buNone/>
            </a:pPr>
            <a:r>
              <a:rPr lang="en-US" sz="1750" dirty="0" err="1">
                <a:solidFill>
                  <a:srgbClr val="464646"/>
                </a:solidFill>
                <a:latin typeface="Inter Medium" pitchFamily="34" charset="0"/>
                <a:ea typeface="Inter Medium" pitchFamily="34" charset="-122"/>
                <a:cs typeface="Inter Medium" pitchFamily="34" charset="-120"/>
              </a:rPr>
              <a:t>L'applicazione</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nel</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diritto</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tributario</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consente</a:t>
            </a:r>
            <a:r>
              <a:rPr lang="en-US" sz="1750" dirty="0">
                <a:solidFill>
                  <a:srgbClr val="464646"/>
                </a:solidFill>
                <a:latin typeface="Inter Medium" pitchFamily="34" charset="0"/>
                <a:ea typeface="Inter Medium" pitchFamily="34" charset="-122"/>
                <a:cs typeface="Inter Medium" pitchFamily="34" charset="-120"/>
              </a:rPr>
              <a:t> alle </a:t>
            </a:r>
            <a:r>
              <a:rPr lang="en-US" sz="1750" dirty="0" err="1">
                <a:solidFill>
                  <a:srgbClr val="464646"/>
                </a:solidFill>
                <a:latin typeface="Inter Medium" pitchFamily="34" charset="0"/>
                <a:ea typeface="Inter Medium" pitchFamily="34" charset="-122"/>
                <a:cs typeface="Inter Medium" pitchFamily="34" charset="-120"/>
              </a:rPr>
              <a:t>Amministrazioni</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finanziarie</a:t>
            </a:r>
            <a:r>
              <a:rPr lang="en-US" sz="1750" dirty="0">
                <a:solidFill>
                  <a:srgbClr val="464646"/>
                </a:solidFill>
                <a:latin typeface="Inter Medium" pitchFamily="34" charset="0"/>
                <a:ea typeface="Inter Medium" pitchFamily="34" charset="-122"/>
                <a:cs typeface="Inter Medium" pitchFamily="34" charset="-120"/>
              </a:rPr>
              <a:t> di </a:t>
            </a:r>
            <a:r>
              <a:rPr lang="en-US" sz="1750" dirty="0" err="1">
                <a:solidFill>
                  <a:srgbClr val="464646"/>
                </a:solidFill>
                <a:latin typeface="Inter Medium" pitchFamily="34" charset="0"/>
                <a:ea typeface="Inter Medium" pitchFamily="34" charset="-122"/>
                <a:cs typeface="Inter Medium" pitchFamily="34" charset="-120"/>
              </a:rPr>
              <a:t>guidare</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i</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contribuenti</a:t>
            </a:r>
            <a:r>
              <a:rPr lang="en-US" sz="1750" dirty="0">
                <a:solidFill>
                  <a:srgbClr val="464646"/>
                </a:solidFill>
                <a:latin typeface="Inter Medium" pitchFamily="34" charset="0"/>
                <a:ea typeface="Inter Medium" pitchFamily="34" charset="-122"/>
                <a:cs typeface="Inter Medium" pitchFamily="34" charset="-120"/>
              </a:rPr>
              <a:t> verso la </a:t>
            </a:r>
            <a:r>
              <a:rPr lang="en-US" sz="1750" dirty="0" err="1">
                <a:solidFill>
                  <a:srgbClr val="464646"/>
                </a:solidFill>
                <a:latin typeface="Inter Medium" pitchFamily="34" charset="0"/>
                <a:ea typeface="Inter Medium" pitchFamily="34" charset="-122"/>
                <a:cs typeface="Inter Medium" pitchFamily="34" charset="-120"/>
              </a:rPr>
              <a:t>correttezza</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fiscale</a:t>
            </a:r>
            <a:r>
              <a:rPr lang="en-US" sz="1750" dirty="0">
                <a:solidFill>
                  <a:srgbClr val="464646"/>
                </a:solidFill>
                <a:latin typeface="Inter Medium" pitchFamily="34" charset="0"/>
                <a:ea typeface="Inter Medium" pitchFamily="34" charset="-122"/>
                <a:cs typeface="Inter Medium" pitchFamily="34" charset="-120"/>
              </a:rPr>
              <a:t> in modo non </a:t>
            </a:r>
            <a:r>
              <a:rPr lang="en-US" sz="1750" dirty="0" err="1">
                <a:solidFill>
                  <a:srgbClr val="464646"/>
                </a:solidFill>
                <a:latin typeface="Inter Medium" pitchFamily="34" charset="0"/>
                <a:ea typeface="Inter Medium" pitchFamily="34" charset="-122"/>
                <a:cs typeface="Inter Medium" pitchFamily="34" charset="-120"/>
              </a:rPr>
              <a:t>autoritario</a:t>
            </a:r>
            <a:r>
              <a:rPr lang="en-US" sz="1750" dirty="0">
                <a:solidFill>
                  <a:srgbClr val="464646"/>
                </a:solidFill>
                <a:latin typeface="Inter Medium" pitchFamily="34" charset="0"/>
                <a:ea typeface="Inter Medium" pitchFamily="34" charset="-122"/>
                <a:cs typeface="Inter Medium" pitchFamily="34" charset="-120"/>
              </a:rPr>
              <a:t>.</a:t>
            </a:r>
            <a:endParaRPr lang="en-US" sz="1750" dirty="0"/>
          </a:p>
        </p:txBody>
      </p:sp>
      <p:sp>
        <p:nvSpPr>
          <p:cNvPr id="16" name="Google Shape;149;p21">
            <a:extLst>
              <a:ext uri="{FF2B5EF4-FFF2-40B4-BE49-F238E27FC236}">
                <a16:creationId xmlns:a16="http://schemas.microsoft.com/office/drawing/2014/main" id="{271A2F47-0637-E72D-C2D2-64EE882D10D8}"/>
              </a:ext>
            </a:extLst>
          </p:cNvPr>
          <p:cNvSpPr/>
          <p:nvPr/>
        </p:nvSpPr>
        <p:spPr>
          <a:xfrm>
            <a:off x="0" y="7605236"/>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50;p21">
            <a:extLst>
              <a:ext uri="{FF2B5EF4-FFF2-40B4-BE49-F238E27FC236}">
                <a16:creationId xmlns:a16="http://schemas.microsoft.com/office/drawing/2014/main" id="{CD75EC57-A1FF-E410-9620-4C5868C26C66}"/>
              </a:ext>
            </a:extLst>
          </p:cNvPr>
          <p:cNvPicPr preferRelativeResize="0"/>
          <p:nvPr/>
        </p:nvPicPr>
        <p:blipFill rotWithShape="1">
          <a:blip r:embed="rId6">
            <a:alphaModFix/>
          </a:blip>
          <a:srcRect/>
          <a:stretch/>
        </p:blipFill>
        <p:spPr>
          <a:xfrm>
            <a:off x="12703175" y="7708939"/>
            <a:ext cx="1661102" cy="4067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21581"/>
            <a:ext cx="10660856"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Fondamenti Teorici del Nudging Fiscale</a:t>
            </a:r>
            <a:endParaRPr lang="en-US" sz="4450" dirty="0"/>
          </a:p>
        </p:txBody>
      </p:sp>
      <p:sp>
        <p:nvSpPr>
          <p:cNvPr id="3" name="Text 1"/>
          <p:cNvSpPr/>
          <p:nvPr/>
        </p:nvSpPr>
        <p:spPr>
          <a:xfrm>
            <a:off x="793790" y="2497336"/>
            <a:ext cx="3233618" cy="354330"/>
          </a:xfrm>
          <a:prstGeom prst="rect">
            <a:avLst/>
          </a:prstGeom>
          <a:noFill/>
          <a:ln/>
        </p:spPr>
        <p:txBody>
          <a:bodyPr wrap="none" lIns="0" tIns="0" rIns="0" bIns="0" rtlCol="0" anchor="t"/>
          <a:lstStyle/>
          <a:p>
            <a:pPr marL="0" indent="0" algn="l">
              <a:lnSpc>
                <a:spcPts val="2750"/>
              </a:lnSpc>
              <a:buNone/>
            </a:pPr>
            <a:r>
              <a:rPr lang="en-US" sz="2200" b="1" dirty="0">
                <a:solidFill>
                  <a:srgbClr val="030303"/>
                </a:solidFill>
                <a:latin typeface="DM Sans Semi Bold" pitchFamily="34" charset="0"/>
                <a:ea typeface="DM Sans Semi Bold" pitchFamily="34" charset="-122"/>
                <a:cs typeface="DM Sans Semi Bold" pitchFamily="34" charset="-120"/>
              </a:rPr>
              <a:t>L'Intuizione Illuministica</a:t>
            </a:r>
            <a:endParaRPr lang="en-US" sz="2200" b="1" dirty="0"/>
          </a:p>
        </p:txBody>
      </p:sp>
      <p:sp>
        <p:nvSpPr>
          <p:cNvPr id="4" name="Text 2"/>
          <p:cNvSpPr/>
          <p:nvPr/>
        </p:nvSpPr>
        <p:spPr>
          <a:xfrm>
            <a:off x="793790" y="3078480"/>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Si riprende l'intuizione di Giuseppe Dragonetti, che nell'opera "Delle virtù e dei Premi" nel XVIII secolo sottolineava l'importanza di premiare la virtù, non solo di punire il vizio.</a:t>
            </a:r>
            <a:endParaRPr lang="en-US" sz="1750" dirty="0"/>
          </a:p>
        </p:txBody>
      </p:sp>
      <p:sp>
        <p:nvSpPr>
          <p:cNvPr id="5" name="Text 3"/>
          <p:cNvSpPr/>
          <p:nvPr/>
        </p:nvSpPr>
        <p:spPr>
          <a:xfrm>
            <a:off x="793790" y="4734163"/>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Il passaggio è da uno Stato impositivo a uno </a:t>
            </a:r>
            <a:r>
              <a:rPr lang="en-US" sz="1750" dirty="0" err="1">
                <a:solidFill>
                  <a:srgbClr val="464646"/>
                </a:solidFill>
                <a:latin typeface="Inter Medium" pitchFamily="34" charset="0"/>
                <a:ea typeface="Inter Medium" pitchFamily="34" charset="-122"/>
                <a:cs typeface="Inter Medium" pitchFamily="34" charset="-120"/>
              </a:rPr>
              <a:t>Stato</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che</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guida</a:t>
            </a:r>
            <a:r>
              <a:rPr lang="en-US" sz="1750" dirty="0">
                <a:solidFill>
                  <a:srgbClr val="464646"/>
                </a:solidFill>
                <a:latin typeface="Inter Medium" pitchFamily="34" charset="0"/>
                <a:ea typeface="Inter Medium" pitchFamily="34" charset="-122"/>
                <a:cs typeface="Inter Medium" pitchFamily="34" charset="-120"/>
              </a:rPr>
              <a:t>, </a:t>
            </a:r>
            <a:r>
              <a:rPr lang="en-US" sz="1750" dirty="0" err="1">
                <a:solidFill>
                  <a:srgbClr val="464646"/>
                </a:solidFill>
                <a:latin typeface="Inter Medium" pitchFamily="34" charset="0"/>
                <a:ea typeface="Inter Medium" pitchFamily="34" charset="-122"/>
                <a:cs typeface="Inter Medium" pitchFamily="34" charset="-120"/>
              </a:rPr>
              <a:t>orienta</a:t>
            </a:r>
            <a:r>
              <a:rPr lang="en-US" sz="1750" dirty="0">
                <a:solidFill>
                  <a:srgbClr val="464646"/>
                </a:solidFill>
                <a:latin typeface="Inter Medium" pitchFamily="34" charset="0"/>
                <a:ea typeface="Inter Medium" pitchFamily="34" charset="-122"/>
                <a:cs typeface="Inter Medium" pitchFamily="34" charset="-120"/>
              </a:rPr>
              <a:t> ed </a:t>
            </a:r>
            <a:r>
              <a:rPr lang="en-US" sz="1750" dirty="0" err="1">
                <a:solidFill>
                  <a:srgbClr val="464646"/>
                </a:solidFill>
                <a:latin typeface="Inter Medium" pitchFamily="34" charset="0"/>
                <a:ea typeface="Inter Medium" pitchFamily="34" charset="-122"/>
                <a:cs typeface="Inter Medium" pitchFamily="34" charset="-120"/>
              </a:rPr>
              <a:t>incentiva</a:t>
            </a:r>
            <a:r>
              <a:rPr lang="en-US" sz="1750" dirty="0">
                <a:solidFill>
                  <a:srgbClr val="464646"/>
                </a:solidFill>
                <a:latin typeface="Inter Medium" pitchFamily="34" charset="0"/>
                <a:ea typeface="Inter Medium" pitchFamily="34" charset="-122"/>
                <a:cs typeface="Inter Medium" pitchFamily="34" charset="-120"/>
              </a:rPr>
              <a:t>", relegando l'autorità coercitiva a un ruolo residuale.</a:t>
            </a:r>
            <a:endParaRPr lang="en-US" sz="1750" dirty="0"/>
          </a:p>
        </p:txBody>
      </p:sp>
      <p:sp>
        <p:nvSpPr>
          <p:cNvPr id="6" name="Text 4"/>
          <p:cNvSpPr/>
          <p:nvPr/>
        </p:nvSpPr>
        <p:spPr>
          <a:xfrm>
            <a:off x="7599521" y="24973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La Terza Via</a:t>
            </a:r>
            <a:endParaRPr lang="en-US" sz="2200" dirty="0"/>
          </a:p>
        </p:txBody>
      </p:sp>
      <p:sp>
        <p:nvSpPr>
          <p:cNvPr id="7" name="Text 5"/>
          <p:cNvSpPr/>
          <p:nvPr/>
        </p:nvSpPr>
        <p:spPr>
          <a:xfrm>
            <a:off x="7599521" y="3078480"/>
            <a:ext cx="6244709" cy="1088708"/>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L'adozione delle "spinte gentili" nel settore pubblico cerca una "terza via" tra la deregolamentazione e la coercizione</a:t>
            </a:r>
            <a:r>
              <a:rPr lang="en-US" sz="1750" dirty="0">
                <a:solidFill>
                  <a:srgbClr val="464646"/>
                </a:solidFill>
                <a:latin typeface="Inter Medium" pitchFamily="34" charset="0"/>
                <a:ea typeface="Inter Medium" pitchFamily="34" charset="-122"/>
                <a:cs typeface="Inter Medium" pitchFamily="34" charset="-120"/>
              </a:rPr>
              <a:t>.</a:t>
            </a:r>
            <a:endParaRPr lang="en-US" sz="1750" dirty="0"/>
          </a:p>
        </p:txBody>
      </p:sp>
      <p:sp>
        <p:nvSpPr>
          <p:cNvPr id="8" name="Text 6"/>
          <p:cNvSpPr/>
          <p:nvPr/>
        </p:nvSpPr>
        <p:spPr>
          <a:xfrm>
            <a:off x="7599521" y="4371261"/>
            <a:ext cx="6244709" cy="1451610"/>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È essenziale che tali politiche siano trasparenti e fondate su basi normative solide, per rispettare l'autodeterminazione individuale e garantire la legittimità democratica degli interventi</a:t>
            </a:r>
            <a:r>
              <a:rPr lang="en-US" sz="1750" dirty="0">
                <a:solidFill>
                  <a:srgbClr val="464646"/>
                </a:solidFill>
                <a:latin typeface="Inter Medium" pitchFamily="34" charset="0"/>
                <a:ea typeface="Inter Medium" pitchFamily="34" charset="-122"/>
                <a:cs typeface="Inter Medium" pitchFamily="34" charset="-120"/>
              </a:rPr>
              <a:t>.</a:t>
            </a:r>
            <a:endParaRPr lang="en-US" sz="1750" dirty="0"/>
          </a:p>
        </p:txBody>
      </p:sp>
      <p:sp>
        <p:nvSpPr>
          <p:cNvPr id="9" name="Text 7"/>
          <p:cNvSpPr/>
          <p:nvPr/>
        </p:nvSpPr>
        <p:spPr>
          <a:xfrm>
            <a:off x="793790" y="628209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La trasparenza previene che le "spinte" operino all'insaputa dei soggetti e tutela il diritto a opporsi a scelte non conformi alla propria volontà, mantenendo l'equilibrio tra efficacia dell'intervento statale e libertà individuale.</a:t>
            </a:r>
            <a:endParaRPr lang="en-US" sz="1750" dirty="0"/>
          </a:p>
        </p:txBody>
      </p:sp>
      <p:sp>
        <p:nvSpPr>
          <p:cNvPr id="10" name="Google Shape;149;p21">
            <a:extLst>
              <a:ext uri="{FF2B5EF4-FFF2-40B4-BE49-F238E27FC236}">
                <a16:creationId xmlns:a16="http://schemas.microsoft.com/office/drawing/2014/main" id="{4E196896-41D4-117F-0F31-877CD0F5865B}"/>
              </a:ext>
            </a:extLst>
          </p:cNvPr>
          <p:cNvSpPr/>
          <p:nvPr/>
        </p:nvSpPr>
        <p:spPr>
          <a:xfrm>
            <a:off x="0" y="7605236"/>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50;p21">
            <a:extLst>
              <a:ext uri="{FF2B5EF4-FFF2-40B4-BE49-F238E27FC236}">
                <a16:creationId xmlns:a16="http://schemas.microsoft.com/office/drawing/2014/main" id="{B382BD57-7404-DFB0-A376-C72962A07873}"/>
              </a:ext>
            </a:extLst>
          </p:cNvPr>
          <p:cNvPicPr preferRelativeResize="0"/>
          <p:nvPr/>
        </p:nvPicPr>
        <p:blipFill rotWithShape="1">
          <a:blip r:embed="rId3">
            <a:alphaModFix/>
          </a:blip>
          <a:srcRect/>
          <a:stretch/>
        </p:blipFill>
        <p:spPr>
          <a:xfrm>
            <a:off x="12703175" y="7708939"/>
            <a:ext cx="1661102" cy="4067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6993" y="714970"/>
            <a:ext cx="6070521" cy="631269"/>
          </a:xfrm>
          <a:prstGeom prst="rect">
            <a:avLst/>
          </a:prstGeom>
          <a:noFill/>
          <a:ln/>
        </p:spPr>
        <p:txBody>
          <a:bodyPr wrap="none" lIns="0" tIns="0" rIns="0" bIns="0" rtlCol="0" anchor="t"/>
          <a:lstStyle/>
          <a:p>
            <a:pPr marL="0" indent="0" algn="l">
              <a:lnSpc>
                <a:spcPts val="4950"/>
              </a:lnSpc>
              <a:buNone/>
            </a:pPr>
            <a:r>
              <a:rPr lang="en-US" sz="3950" dirty="0">
                <a:solidFill>
                  <a:srgbClr val="030303"/>
                </a:solidFill>
                <a:latin typeface="DM Sans Semi Bold" pitchFamily="34" charset="0"/>
                <a:ea typeface="DM Sans Semi Bold" pitchFamily="34" charset="-122"/>
                <a:cs typeface="DM Sans Semi Bold" pitchFamily="34" charset="-120"/>
              </a:rPr>
              <a:t>Il Ravvedimento Operoso</a:t>
            </a:r>
            <a:endParaRPr lang="en-US" sz="3950" dirty="0"/>
          </a:p>
        </p:txBody>
      </p:sp>
      <p:sp>
        <p:nvSpPr>
          <p:cNvPr id="3" name="Shape 1"/>
          <p:cNvSpPr/>
          <p:nvPr/>
        </p:nvSpPr>
        <p:spPr>
          <a:xfrm>
            <a:off x="706993" y="1750219"/>
            <a:ext cx="2202656" cy="1163955"/>
          </a:xfrm>
          <a:prstGeom prst="roundRect">
            <a:avLst>
              <a:gd name="adj" fmla="val 2603"/>
            </a:avLst>
          </a:prstGeom>
          <a:solidFill>
            <a:srgbClr val="F2EEEE"/>
          </a:solidFill>
          <a:ln/>
        </p:spPr>
        <p:txBody>
          <a:bodyPr/>
          <a:lstStyle/>
          <a:p>
            <a:endParaRPr lang="it-IT"/>
          </a:p>
        </p:txBody>
      </p:sp>
      <p:pic>
        <p:nvPicPr>
          <p:cNvPr id="4" name="Image 0" descr="preencoded.png"/>
          <p:cNvPicPr>
            <a:picLocks noChangeAspect="1"/>
          </p:cNvPicPr>
          <p:nvPr/>
        </p:nvPicPr>
        <p:blipFill>
          <a:blip r:embed="rId3"/>
          <a:stretch>
            <a:fillRect/>
          </a:stretch>
        </p:blipFill>
        <p:spPr>
          <a:xfrm>
            <a:off x="1666280" y="2154674"/>
            <a:ext cx="284083" cy="355044"/>
          </a:xfrm>
          <a:prstGeom prst="rect">
            <a:avLst/>
          </a:prstGeom>
        </p:spPr>
      </p:pic>
      <p:sp>
        <p:nvSpPr>
          <p:cNvPr id="5" name="Text 2"/>
          <p:cNvSpPr/>
          <p:nvPr/>
        </p:nvSpPr>
        <p:spPr>
          <a:xfrm>
            <a:off x="3111579" y="1952149"/>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Tempestività</a:t>
            </a:r>
            <a:endParaRPr lang="en-US" sz="1950" dirty="0"/>
          </a:p>
        </p:txBody>
      </p:sp>
      <p:sp>
        <p:nvSpPr>
          <p:cNvPr id="6" name="Text 3"/>
          <p:cNvSpPr/>
          <p:nvPr/>
        </p:nvSpPr>
        <p:spPr>
          <a:xfrm>
            <a:off x="3111579" y="2388989"/>
            <a:ext cx="5545812" cy="32325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Riduzioni proporzionali alla rapidità della regolarizzazione</a:t>
            </a:r>
            <a:endParaRPr lang="en-US" sz="1550" dirty="0"/>
          </a:p>
        </p:txBody>
      </p:sp>
      <p:sp>
        <p:nvSpPr>
          <p:cNvPr id="7" name="Shape 4"/>
          <p:cNvSpPr/>
          <p:nvPr/>
        </p:nvSpPr>
        <p:spPr>
          <a:xfrm>
            <a:off x="3010614" y="2904649"/>
            <a:ext cx="10811827" cy="11430"/>
          </a:xfrm>
          <a:prstGeom prst="roundRect">
            <a:avLst>
              <a:gd name="adj" fmla="val 265114"/>
            </a:avLst>
          </a:prstGeom>
          <a:solidFill>
            <a:srgbClr val="D8D4D4"/>
          </a:solidFill>
          <a:ln/>
        </p:spPr>
        <p:txBody>
          <a:bodyPr/>
          <a:lstStyle/>
          <a:p>
            <a:endParaRPr lang="it-IT"/>
          </a:p>
        </p:txBody>
      </p:sp>
      <p:sp>
        <p:nvSpPr>
          <p:cNvPr id="8" name="Shape 5"/>
          <p:cNvSpPr/>
          <p:nvPr/>
        </p:nvSpPr>
        <p:spPr>
          <a:xfrm>
            <a:off x="706993" y="3015139"/>
            <a:ext cx="4405432" cy="1163955"/>
          </a:xfrm>
          <a:prstGeom prst="roundRect">
            <a:avLst>
              <a:gd name="adj" fmla="val 2603"/>
            </a:avLst>
          </a:prstGeom>
          <a:solidFill>
            <a:srgbClr val="F2EEEE"/>
          </a:solidFill>
          <a:ln/>
        </p:spPr>
        <p:txBody>
          <a:bodyPr/>
          <a:lstStyle/>
          <a:p>
            <a:endParaRPr lang="it-IT"/>
          </a:p>
        </p:txBody>
      </p:sp>
      <p:pic>
        <p:nvPicPr>
          <p:cNvPr id="9" name="Image 1" descr="preencoded.png"/>
          <p:cNvPicPr>
            <a:picLocks noChangeAspect="1"/>
          </p:cNvPicPr>
          <p:nvPr/>
        </p:nvPicPr>
        <p:blipFill>
          <a:blip r:embed="rId4"/>
          <a:stretch>
            <a:fillRect/>
          </a:stretch>
        </p:blipFill>
        <p:spPr>
          <a:xfrm>
            <a:off x="2767608" y="3419594"/>
            <a:ext cx="284083" cy="355044"/>
          </a:xfrm>
          <a:prstGeom prst="rect">
            <a:avLst/>
          </a:prstGeom>
        </p:spPr>
      </p:pic>
      <p:sp>
        <p:nvSpPr>
          <p:cNvPr id="10" name="Text 6"/>
          <p:cNvSpPr/>
          <p:nvPr/>
        </p:nvSpPr>
        <p:spPr>
          <a:xfrm>
            <a:off x="5314355" y="3217069"/>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Spontaneità</a:t>
            </a:r>
            <a:endParaRPr lang="en-US" sz="1950" dirty="0"/>
          </a:p>
        </p:txBody>
      </p:sp>
      <p:sp>
        <p:nvSpPr>
          <p:cNvPr id="11" name="Text 7"/>
          <p:cNvSpPr/>
          <p:nvPr/>
        </p:nvSpPr>
        <p:spPr>
          <a:xfrm>
            <a:off x="5314355" y="3653909"/>
            <a:ext cx="4031933" cy="32325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Correzione volontaria di errori o omissioni</a:t>
            </a:r>
            <a:endParaRPr lang="en-US" sz="1550" dirty="0"/>
          </a:p>
        </p:txBody>
      </p:sp>
      <p:sp>
        <p:nvSpPr>
          <p:cNvPr id="12" name="Shape 8"/>
          <p:cNvSpPr/>
          <p:nvPr/>
        </p:nvSpPr>
        <p:spPr>
          <a:xfrm>
            <a:off x="5213390" y="4169569"/>
            <a:ext cx="8609052" cy="11430"/>
          </a:xfrm>
          <a:prstGeom prst="roundRect">
            <a:avLst>
              <a:gd name="adj" fmla="val 265114"/>
            </a:avLst>
          </a:prstGeom>
          <a:solidFill>
            <a:srgbClr val="D8D4D4"/>
          </a:solidFill>
          <a:ln/>
        </p:spPr>
        <p:txBody>
          <a:bodyPr/>
          <a:lstStyle/>
          <a:p>
            <a:endParaRPr lang="it-IT"/>
          </a:p>
        </p:txBody>
      </p:sp>
      <p:sp>
        <p:nvSpPr>
          <p:cNvPr id="13" name="Shape 9"/>
          <p:cNvSpPr/>
          <p:nvPr/>
        </p:nvSpPr>
        <p:spPr>
          <a:xfrm>
            <a:off x="706993" y="4280059"/>
            <a:ext cx="6608207" cy="1163955"/>
          </a:xfrm>
          <a:prstGeom prst="roundRect">
            <a:avLst>
              <a:gd name="adj" fmla="val 2603"/>
            </a:avLst>
          </a:prstGeom>
          <a:solidFill>
            <a:srgbClr val="F2EEEE"/>
          </a:solidFill>
          <a:ln/>
        </p:spPr>
        <p:txBody>
          <a:bodyPr/>
          <a:lstStyle/>
          <a:p>
            <a:endParaRPr lang="it-IT"/>
          </a:p>
        </p:txBody>
      </p:sp>
      <p:pic>
        <p:nvPicPr>
          <p:cNvPr id="14" name="Image 2" descr="preencoded.png"/>
          <p:cNvPicPr>
            <a:picLocks noChangeAspect="1"/>
          </p:cNvPicPr>
          <p:nvPr/>
        </p:nvPicPr>
        <p:blipFill>
          <a:blip r:embed="rId5"/>
          <a:stretch>
            <a:fillRect/>
          </a:stretch>
        </p:blipFill>
        <p:spPr>
          <a:xfrm>
            <a:off x="3869055" y="4684514"/>
            <a:ext cx="284083" cy="355044"/>
          </a:xfrm>
          <a:prstGeom prst="rect">
            <a:avLst/>
          </a:prstGeom>
        </p:spPr>
      </p:pic>
      <p:sp>
        <p:nvSpPr>
          <p:cNvPr id="15" name="Text 10"/>
          <p:cNvSpPr/>
          <p:nvPr/>
        </p:nvSpPr>
        <p:spPr>
          <a:xfrm>
            <a:off x="7517130" y="4481989"/>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Convenienza</a:t>
            </a:r>
            <a:endParaRPr lang="en-US" sz="1950" dirty="0"/>
          </a:p>
        </p:txBody>
      </p:sp>
      <p:sp>
        <p:nvSpPr>
          <p:cNvPr id="16" name="Text 11"/>
          <p:cNvSpPr/>
          <p:nvPr/>
        </p:nvSpPr>
        <p:spPr>
          <a:xfrm>
            <a:off x="7517130" y="4918829"/>
            <a:ext cx="4206002" cy="32325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Significative riduzioni delle sanzioni di base</a:t>
            </a:r>
            <a:endParaRPr lang="en-US" sz="1550" dirty="0"/>
          </a:p>
        </p:txBody>
      </p:sp>
      <p:sp>
        <p:nvSpPr>
          <p:cNvPr id="17" name="Text 12"/>
          <p:cNvSpPr/>
          <p:nvPr/>
        </p:nvSpPr>
        <p:spPr>
          <a:xfrm>
            <a:off x="706993" y="5671185"/>
            <a:ext cx="13216414" cy="64650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Disciplinato dall'Art. 13 del D.Lgs. 18 dicembre 1997, n. 472, il Ravvedimento Operoso permette al contribuente di sanare spontaneamente errori o omissioni, beneficiando di significative riduzioni delle sanzioni in base alla tempestività della regolarizzazione.</a:t>
            </a:r>
            <a:endParaRPr lang="en-US" sz="1550" dirty="0"/>
          </a:p>
        </p:txBody>
      </p:sp>
      <p:sp>
        <p:nvSpPr>
          <p:cNvPr id="18" name="Text 13"/>
          <p:cNvSpPr/>
          <p:nvPr/>
        </p:nvSpPr>
        <p:spPr>
          <a:xfrm>
            <a:off x="706993" y="6544866"/>
            <a:ext cx="13216414" cy="96976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Agisce come una spinta gentile, riducendo il "costo" della correzione e incoraggiando la conformità proattiva. La Riforma del 2024, con la generale mitigazione delle sanzioni di base, ne potenzia ulteriormente l'efficacia, rendendo la regolarizzazione ancora più conveniente.</a:t>
            </a:r>
            <a:endParaRPr lang="en-US" sz="1550" dirty="0"/>
          </a:p>
        </p:txBody>
      </p:sp>
      <p:pic>
        <p:nvPicPr>
          <p:cNvPr id="19" name="Google Shape;150;p21">
            <a:extLst>
              <a:ext uri="{FF2B5EF4-FFF2-40B4-BE49-F238E27FC236}">
                <a16:creationId xmlns:a16="http://schemas.microsoft.com/office/drawing/2014/main" id="{68BEF94B-2704-584C-A5FC-FC72F82638B0}"/>
              </a:ext>
            </a:extLst>
          </p:cNvPr>
          <p:cNvPicPr preferRelativeResize="0"/>
          <p:nvPr/>
        </p:nvPicPr>
        <p:blipFill rotWithShape="1">
          <a:blip r:embed="rId6">
            <a:alphaModFix/>
          </a:blip>
          <a:srcRect/>
          <a:stretch/>
        </p:blipFill>
        <p:spPr>
          <a:xfrm>
            <a:off x="11531600" y="6826381"/>
            <a:ext cx="1661102" cy="406734"/>
          </a:xfrm>
          <a:prstGeom prst="rect">
            <a:avLst/>
          </a:prstGeom>
          <a:noFill/>
          <a:ln>
            <a:noFill/>
          </a:ln>
        </p:spPr>
      </p:pic>
      <p:sp>
        <p:nvSpPr>
          <p:cNvPr id="20" name="Google Shape;149;p21">
            <a:extLst>
              <a:ext uri="{FF2B5EF4-FFF2-40B4-BE49-F238E27FC236}">
                <a16:creationId xmlns:a16="http://schemas.microsoft.com/office/drawing/2014/main" id="{E9E62711-0B90-9CD5-DCD0-38E0EB7BEBCE}"/>
              </a:ext>
            </a:extLst>
          </p:cNvPr>
          <p:cNvSpPr/>
          <p:nvPr/>
        </p:nvSpPr>
        <p:spPr>
          <a:xfrm>
            <a:off x="0" y="7605236"/>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 name="Google Shape;150;p21">
            <a:extLst>
              <a:ext uri="{FF2B5EF4-FFF2-40B4-BE49-F238E27FC236}">
                <a16:creationId xmlns:a16="http://schemas.microsoft.com/office/drawing/2014/main" id="{9177AD43-39B1-9051-A42F-9383681ED110}"/>
              </a:ext>
            </a:extLst>
          </p:cNvPr>
          <p:cNvPicPr preferRelativeResize="0"/>
          <p:nvPr/>
        </p:nvPicPr>
        <p:blipFill rotWithShape="1">
          <a:blip r:embed="rId6">
            <a:alphaModFix/>
          </a:blip>
          <a:srcRect/>
          <a:stretch/>
        </p:blipFill>
        <p:spPr>
          <a:xfrm>
            <a:off x="12703175" y="7708939"/>
            <a:ext cx="1661102" cy="406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5098" y="616863"/>
            <a:ext cx="10098643" cy="700921"/>
          </a:xfrm>
          <a:prstGeom prst="rect">
            <a:avLst/>
          </a:prstGeom>
          <a:noFill/>
          <a:ln/>
        </p:spPr>
        <p:txBody>
          <a:bodyPr wrap="none" lIns="0" tIns="0" rIns="0" bIns="0" rtlCol="0" anchor="t"/>
          <a:lstStyle/>
          <a:p>
            <a:pPr marL="0" indent="0" algn="l">
              <a:lnSpc>
                <a:spcPts val="5500"/>
              </a:lnSpc>
              <a:buNone/>
            </a:pPr>
            <a:r>
              <a:rPr lang="en-US" sz="4400" dirty="0">
                <a:solidFill>
                  <a:srgbClr val="030303"/>
                </a:solidFill>
                <a:latin typeface="DM Sans Semi Bold" pitchFamily="34" charset="0"/>
                <a:ea typeface="DM Sans Semi Bold" pitchFamily="34" charset="-122"/>
                <a:cs typeface="DM Sans Semi Bold" pitchFamily="34" charset="-120"/>
              </a:rPr>
              <a:t>Gli </a:t>
            </a:r>
            <a:r>
              <a:rPr lang="en-US" sz="4400" dirty="0" err="1">
                <a:solidFill>
                  <a:srgbClr val="030303"/>
                </a:solidFill>
                <a:latin typeface="DM Sans Semi Bold" pitchFamily="34" charset="0"/>
                <a:ea typeface="DM Sans Semi Bold" pitchFamily="34" charset="-122"/>
                <a:cs typeface="DM Sans Semi Bold" pitchFamily="34" charset="-120"/>
              </a:rPr>
              <a:t>altri</a:t>
            </a:r>
            <a:r>
              <a:rPr lang="en-US" sz="4400" dirty="0">
                <a:solidFill>
                  <a:srgbClr val="030303"/>
                </a:solidFill>
                <a:latin typeface="DM Sans Semi Bold" pitchFamily="34" charset="0"/>
                <a:ea typeface="DM Sans Semi Bold" pitchFamily="34" charset="-122"/>
                <a:cs typeface="DM Sans Semi Bold" pitchFamily="34" charset="-120"/>
              </a:rPr>
              <a:t> </a:t>
            </a:r>
            <a:r>
              <a:rPr lang="en-US" sz="4400" dirty="0" err="1">
                <a:solidFill>
                  <a:srgbClr val="030303"/>
                </a:solidFill>
                <a:latin typeface="DM Sans Semi Bold" pitchFamily="34" charset="0"/>
                <a:ea typeface="DM Sans Semi Bold" pitchFamily="34" charset="-122"/>
                <a:cs typeface="DM Sans Semi Bold" pitchFamily="34" charset="-120"/>
              </a:rPr>
              <a:t>strumenti</a:t>
            </a:r>
            <a:endParaRPr lang="en-US" sz="4400" dirty="0"/>
          </a:p>
        </p:txBody>
      </p:sp>
      <p:sp>
        <p:nvSpPr>
          <p:cNvPr id="3" name="Text 1"/>
          <p:cNvSpPr/>
          <p:nvPr/>
        </p:nvSpPr>
        <p:spPr>
          <a:xfrm>
            <a:off x="831056" y="2136100"/>
            <a:ext cx="3862149" cy="350401"/>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Accertamento con Adesione</a:t>
            </a:r>
            <a:endParaRPr lang="en-US" sz="2200" dirty="0"/>
          </a:p>
        </p:txBody>
      </p:sp>
      <p:sp>
        <p:nvSpPr>
          <p:cNvPr id="4" name="Text 2"/>
          <p:cNvSpPr/>
          <p:nvPr/>
        </p:nvSpPr>
        <p:spPr>
          <a:xfrm>
            <a:off x="785098" y="2621042"/>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Definizione concordata con riduzioni sanzionatorie</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136100"/>
            <a:ext cx="3195995" cy="350401"/>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Conciliazione Giudiziale</a:t>
            </a:r>
            <a:endParaRPr lang="en-US" sz="2200" dirty="0"/>
          </a:p>
        </p:txBody>
      </p:sp>
      <p:sp>
        <p:nvSpPr>
          <p:cNvPr id="8" name="Text 4"/>
          <p:cNvSpPr/>
          <p:nvPr/>
        </p:nvSpPr>
        <p:spPr>
          <a:xfrm>
            <a:off x="9937194" y="262104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Risoluzione durante il processo tributario</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414599"/>
            <a:ext cx="3908107" cy="700802"/>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Regime di Adempimento Collaborativo</a:t>
            </a:r>
            <a:endParaRPr lang="en-US" sz="2200" dirty="0"/>
          </a:p>
        </p:txBody>
      </p:sp>
      <p:sp>
        <p:nvSpPr>
          <p:cNvPr id="12" name="Text 6"/>
          <p:cNvSpPr/>
          <p:nvPr/>
        </p:nvSpPr>
        <p:spPr>
          <a:xfrm>
            <a:off x="9937194" y="524994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Rapporto di fiducia e trasparenza proattiva</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785098" y="4414599"/>
            <a:ext cx="3908107" cy="700802"/>
          </a:xfrm>
          <a:prstGeom prst="rect">
            <a:avLst/>
          </a:prstGeom>
          <a:noFill/>
          <a:ln/>
        </p:spPr>
        <p:txBody>
          <a:bodyPr wrap="squar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Integrazione con Diritto Penale</a:t>
            </a:r>
            <a:endParaRPr lang="en-US" sz="2200" dirty="0"/>
          </a:p>
        </p:txBody>
      </p:sp>
      <p:sp>
        <p:nvSpPr>
          <p:cNvPr id="16" name="Text 8"/>
          <p:cNvSpPr/>
          <p:nvPr/>
        </p:nvSpPr>
        <p:spPr>
          <a:xfrm>
            <a:off x="785098" y="5249942"/>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Cause di non punibilità o attenuazione</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Questi strumenti offrono percorsi di definizione consensuale delle controversie con il Fisco. Le consistenti riduzioni sanzionatorie associate incentivano la collaborazione, la risoluzione extragiudiziale e la velocizzazione della riscossione, alleggerendo il carico del contenzioso.</a:t>
            </a:r>
            <a:endParaRPr lang="en-US" sz="1750" dirty="0"/>
          </a:p>
        </p:txBody>
      </p:sp>
      <p:sp>
        <p:nvSpPr>
          <p:cNvPr id="20" name="Google Shape;149;p21">
            <a:extLst>
              <a:ext uri="{FF2B5EF4-FFF2-40B4-BE49-F238E27FC236}">
                <a16:creationId xmlns:a16="http://schemas.microsoft.com/office/drawing/2014/main" id="{F308BCA4-369A-2E10-CE97-996E6B7466EC}"/>
              </a:ext>
            </a:extLst>
          </p:cNvPr>
          <p:cNvSpPr/>
          <p:nvPr/>
        </p:nvSpPr>
        <p:spPr>
          <a:xfrm>
            <a:off x="0" y="7666315"/>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150;p21">
            <a:extLst>
              <a:ext uri="{FF2B5EF4-FFF2-40B4-BE49-F238E27FC236}">
                <a16:creationId xmlns:a16="http://schemas.microsoft.com/office/drawing/2014/main" id="{62CE42C6-975D-D10F-A7E1-274B2A51B555}"/>
              </a:ext>
            </a:extLst>
          </p:cNvPr>
          <p:cNvPicPr preferRelativeResize="0"/>
          <p:nvPr/>
        </p:nvPicPr>
        <p:blipFill rotWithShape="1">
          <a:blip r:embed="rId11">
            <a:alphaModFix/>
          </a:blip>
          <a:srcRect/>
          <a:stretch/>
        </p:blipFill>
        <p:spPr>
          <a:xfrm>
            <a:off x="12703175" y="7708939"/>
            <a:ext cx="1661102" cy="4067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42261"/>
            <a:ext cx="1207770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La Riforma delle Sanzioni Tributarie del 2024</a:t>
            </a:r>
            <a:endParaRPr lang="en-US" sz="4450" dirty="0"/>
          </a:p>
        </p:txBody>
      </p:sp>
      <p:sp>
        <p:nvSpPr>
          <p:cNvPr id="3" name="Shape 1"/>
          <p:cNvSpPr/>
          <p:nvPr/>
        </p:nvSpPr>
        <p:spPr>
          <a:xfrm>
            <a:off x="793790" y="2104668"/>
            <a:ext cx="4196358" cy="3838694"/>
          </a:xfrm>
          <a:prstGeom prst="roundRect">
            <a:avLst>
              <a:gd name="adj" fmla="val 886"/>
            </a:avLst>
          </a:prstGeom>
          <a:solidFill>
            <a:srgbClr val="F2EEEE"/>
          </a:solidFill>
          <a:ln/>
        </p:spPr>
        <p:txBody>
          <a:bodyPr/>
          <a:lstStyle/>
          <a:p>
            <a:endParaRPr lang="it-IT"/>
          </a:p>
        </p:txBody>
      </p:sp>
      <p:sp>
        <p:nvSpPr>
          <p:cNvPr id="4" name="Text 2"/>
          <p:cNvSpPr/>
          <p:nvPr/>
        </p:nvSpPr>
        <p:spPr>
          <a:xfrm>
            <a:off x="1020604" y="2331482"/>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Mitigazione Generale delle Aliquote</a:t>
            </a:r>
            <a:endParaRPr lang="en-US" sz="2200" dirty="0"/>
          </a:p>
        </p:txBody>
      </p:sp>
      <p:sp>
        <p:nvSpPr>
          <p:cNvPr id="5" name="Text 3"/>
          <p:cNvSpPr/>
          <p:nvPr/>
        </p:nvSpPr>
        <p:spPr>
          <a:xfrm>
            <a:off x="1022033" y="3221593"/>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La sanzione per omessi o insufficienti versamenti è ridotta dal 30% al 25% (e al 12,5% per ritardi entro 90 giorni). Per l'infedele dichiarazione, la sanzione è fissata al 70% (prima 90-180%).</a:t>
            </a:r>
            <a:endParaRPr lang="en-US" sz="1750" dirty="0"/>
          </a:p>
        </p:txBody>
      </p:sp>
      <p:sp>
        <p:nvSpPr>
          <p:cNvPr id="6" name="Shape 4"/>
          <p:cNvSpPr/>
          <p:nvPr/>
        </p:nvSpPr>
        <p:spPr>
          <a:xfrm>
            <a:off x="5216962" y="2104668"/>
            <a:ext cx="4196358" cy="3838694"/>
          </a:xfrm>
          <a:prstGeom prst="roundRect">
            <a:avLst>
              <a:gd name="adj" fmla="val 886"/>
            </a:avLst>
          </a:prstGeom>
          <a:solidFill>
            <a:srgbClr val="F2EEEE"/>
          </a:solidFill>
          <a:ln/>
        </p:spPr>
        <p:txBody>
          <a:bodyPr/>
          <a:lstStyle/>
          <a:p>
            <a:endParaRPr lang="it-IT"/>
          </a:p>
        </p:txBody>
      </p:sp>
      <p:sp>
        <p:nvSpPr>
          <p:cNvPr id="7" name="Text 5"/>
          <p:cNvSpPr/>
          <p:nvPr/>
        </p:nvSpPr>
        <p:spPr>
          <a:xfrm>
            <a:off x="5443776" y="2331482"/>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Proporzionalità e Armonia con il Diritto UE</a:t>
            </a:r>
            <a:endParaRPr lang="en-US" sz="2200" dirty="0"/>
          </a:p>
        </p:txBody>
      </p:sp>
      <p:sp>
        <p:nvSpPr>
          <p:cNvPr id="8" name="Text 6"/>
          <p:cNvSpPr/>
          <p:nvPr/>
        </p:nvSpPr>
        <p:spPr>
          <a:xfrm>
            <a:off x="5443776" y="3176230"/>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L'obiettivo primario è rendere le sanzioni più proporzionate e in linea con i principi europei, rendendo il sistema più equo e prevedibile.</a:t>
            </a:r>
            <a:endParaRPr lang="en-US" sz="1750" dirty="0"/>
          </a:p>
        </p:txBody>
      </p:sp>
      <p:sp>
        <p:nvSpPr>
          <p:cNvPr id="9" name="Shape 7"/>
          <p:cNvSpPr/>
          <p:nvPr/>
        </p:nvSpPr>
        <p:spPr>
          <a:xfrm>
            <a:off x="9640133" y="2104668"/>
            <a:ext cx="4196358" cy="3838694"/>
          </a:xfrm>
          <a:prstGeom prst="roundRect">
            <a:avLst>
              <a:gd name="adj" fmla="val 886"/>
            </a:avLst>
          </a:prstGeom>
          <a:solidFill>
            <a:srgbClr val="F2EEEE"/>
          </a:solidFill>
          <a:ln/>
        </p:spPr>
        <p:txBody>
          <a:bodyPr/>
          <a:lstStyle/>
          <a:p>
            <a:endParaRPr lang="it-IT"/>
          </a:p>
        </p:txBody>
      </p:sp>
      <p:sp>
        <p:nvSpPr>
          <p:cNvPr id="10" name="Text 8"/>
          <p:cNvSpPr/>
          <p:nvPr/>
        </p:nvSpPr>
        <p:spPr>
          <a:xfrm>
            <a:off x="9866948" y="2331482"/>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Raccordo con il Diritto Penale Tributario</a:t>
            </a:r>
            <a:endParaRPr lang="en-US" sz="2200" dirty="0"/>
          </a:p>
        </p:txBody>
      </p:sp>
      <p:sp>
        <p:nvSpPr>
          <p:cNvPr id="11" name="Text 9"/>
          <p:cNvSpPr/>
          <p:nvPr/>
        </p:nvSpPr>
        <p:spPr>
          <a:xfrm>
            <a:off x="9866948" y="3176230"/>
            <a:ext cx="3742730"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La riforma modifica il D.Lgs. n. 74/2000, ridefinendo crediti "non spettanti" e "</a:t>
            </a:r>
            <a:r>
              <a:rPr lang="en-US" sz="1750" dirty="0" err="1">
                <a:solidFill>
                  <a:srgbClr val="464646"/>
                </a:solidFill>
                <a:latin typeface="Inter Medium" pitchFamily="34" charset="0"/>
                <a:ea typeface="Inter Medium" pitchFamily="34" charset="-122"/>
                <a:cs typeface="Inter Medium" pitchFamily="34" charset="-120"/>
              </a:rPr>
              <a:t>inesistenti</a:t>
            </a:r>
            <a:r>
              <a:rPr lang="en-US" sz="1750" dirty="0">
                <a:solidFill>
                  <a:srgbClr val="464646"/>
                </a:solidFill>
                <a:latin typeface="Inter Medium" pitchFamily="34" charset="0"/>
                <a:ea typeface="Inter Medium" pitchFamily="34" charset="-122"/>
                <a:cs typeface="Inter Medium" pitchFamily="34" charset="-120"/>
              </a:rPr>
              <a:t>“</a:t>
            </a:r>
            <a:r>
              <a:rPr lang="it-IT" dirty="0">
                <a:solidFill>
                  <a:srgbClr val="464646"/>
                </a:solidFill>
                <a:latin typeface="Calibri" panose="020F0502020204030204" pitchFamily="34" charset="0"/>
                <a:ea typeface="Calibri" panose="020F0502020204030204" pitchFamily="34" charset="0"/>
                <a:cs typeface="Inter Medium" pitchFamily="34" charset="-120"/>
              </a:rPr>
              <a:t> (</a:t>
            </a:r>
            <a:r>
              <a:rPr lang="it-IT" sz="1800" dirty="0">
                <a:effectLst/>
                <a:latin typeface="Calibri" panose="020F0502020204030204" pitchFamily="34" charset="0"/>
                <a:ea typeface="Calibri" panose="020F0502020204030204" pitchFamily="34" charset="0"/>
              </a:rPr>
              <a:t>art. 1, lett. g-quater, del D.lgs. 74/2000</a:t>
            </a:r>
            <a:r>
              <a:rPr lang="en-US" sz="1750" dirty="0">
                <a:solidFill>
                  <a:srgbClr val="464646"/>
                </a:solidFill>
                <a:effectLst/>
                <a:latin typeface="Inter Medium" pitchFamily="34" charset="0"/>
                <a:ea typeface="Inter Medium" pitchFamily="34" charset="-122"/>
              </a:rPr>
              <a:t>)</a:t>
            </a:r>
            <a:r>
              <a:rPr lang="en-US" sz="1750" dirty="0">
                <a:solidFill>
                  <a:srgbClr val="464646"/>
                </a:solidFill>
                <a:latin typeface="Inter Medium" pitchFamily="34" charset="0"/>
                <a:ea typeface="Inter Medium" pitchFamily="34" charset="-122"/>
                <a:cs typeface="Inter Medium" pitchFamily="34" charset="-120"/>
              </a:rPr>
              <a:t>. Inoltre, amplia le cause di non </a:t>
            </a:r>
            <a:r>
              <a:rPr lang="en-US" sz="1750" dirty="0" err="1">
                <a:solidFill>
                  <a:srgbClr val="464646"/>
                </a:solidFill>
                <a:latin typeface="Inter Medium" pitchFamily="34" charset="0"/>
                <a:ea typeface="Inter Medium" pitchFamily="34" charset="-122"/>
                <a:cs typeface="Inter Medium" pitchFamily="34" charset="-120"/>
              </a:rPr>
              <a:t>punibilità</a:t>
            </a:r>
            <a:r>
              <a:rPr lang="en-US" sz="1750" dirty="0">
                <a:solidFill>
                  <a:srgbClr val="464646"/>
                </a:solidFill>
                <a:latin typeface="Inter Medium" pitchFamily="34" charset="0"/>
                <a:ea typeface="Inter Medium" pitchFamily="34" charset="-122"/>
                <a:cs typeface="Inter Medium" pitchFamily="34" charset="-120"/>
              </a:rPr>
              <a:t> (ex a</a:t>
            </a:r>
            <a:r>
              <a:rPr lang="it-IT" sz="1800" dirty="0" err="1">
                <a:solidFill>
                  <a:srgbClr val="000000"/>
                </a:solidFill>
                <a:effectLst/>
                <a:latin typeface="Calibri" panose="020F0502020204030204" pitchFamily="34" charset="0"/>
                <a:ea typeface="Calibri" panose="020F0502020204030204" pitchFamily="34" charset="0"/>
              </a:rPr>
              <a:t>rt</a:t>
            </a:r>
            <a:r>
              <a:rPr lang="it-IT" sz="1800" dirty="0">
                <a:solidFill>
                  <a:srgbClr val="000000"/>
                </a:solidFill>
                <a:effectLst/>
                <a:latin typeface="Calibri" panose="020F0502020204030204" pitchFamily="34" charset="0"/>
                <a:ea typeface="Calibri" panose="020F0502020204030204" pitchFamily="34" charset="0"/>
              </a:rPr>
              <a:t>. 1, c.1, lett. f) e g) del D. lgs. 87/2024)</a:t>
            </a:r>
            <a:r>
              <a:rPr lang="en-US" sz="1750" dirty="0">
                <a:solidFill>
                  <a:srgbClr val="464646"/>
                </a:solidFill>
                <a:latin typeface="Inter Medium" pitchFamily="34" charset="0"/>
                <a:ea typeface="Inter Medium" pitchFamily="34" charset="-122"/>
                <a:cs typeface="Inter Medium" pitchFamily="34" charset="-120"/>
              </a:rPr>
              <a:t> legate al pagamento delle somme contestate.</a:t>
            </a:r>
            <a:endParaRPr lang="en-US" sz="1750" dirty="0"/>
          </a:p>
        </p:txBody>
      </p:sp>
      <p:sp>
        <p:nvSpPr>
          <p:cNvPr id="12" name="Text 10"/>
          <p:cNvSpPr/>
          <p:nvPr/>
        </p:nvSpPr>
        <p:spPr>
          <a:xfrm>
            <a:off x="793790" y="619851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La </a:t>
            </a:r>
            <a:r>
              <a:rPr lang="en-US" sz="1750" dirty="0" err="1">
                <a:solidFill>
                  <a:srgbClr val="464646"/>
                </a:solidFill>
                <a:latin typeface="Inter Medium" pitchFamily="34" charset="0"/>
                <a:ea typeface="Inter Medium" pitchFamily="34" charset="-122"/>
                <a:cs typeface="Inter Medium" pitchFamily="34" charset="-120"/>
              </a:rPr>
              <a:t>riforma</a:t>
            </a:r>
            <a:r>
              <a:rPr lang="en-US" sz="1750" dirty="0">
                <a:solidFill>
                  <a:srgbClr val="464646"/>
                </a:solidFill>
                <a:latin typeface="Inter Medium" pitchFamily="34" charset="0"/>
                <a:ea typeface="Inter Medium" pitchFamily="34" charset="-122"/>
                <a:cs typeface="Inter Medium" pitchFamily="34" charset="-120"/>
              </a:rPr>
              <a:t> del 2024, costituisce un passaggio fondamentale verso la razionalizzazione e la mitigazione del sistema sanzionatorio italiano.</a:t>
            </a:r>
            <a:endParaRPr lang="en-US" sz="1750" dirty="0"/>
          </a:p>
        </p:txBody>
      </p:sp>
      <p:sp>
        <p:nvSpPr>
          <p:cNvPr id="14" name="Google Shape;149;p21">
            <a:extLst>
              <a:ext uri="{FF2B5EF4-FFF2-40B4-BE49-F238E27FC236}">
                <a16:creationId xmlns:a16="http://schemas.microsoft.com/office/drawing/2014/main" id="{510480BA-BE52-4CF0-BAC5-FE727716A5A1}"/>
              </a:ext>
            </a:extLst>
          </p:cNvPr>
          <p:cNvSpPr/>
          <p:nvPr/>
        </p:nvSpPr>
        <p:spPr>
          <a:xfrm>
            <a:off x="0" y="7666315"/>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0;p21">
            <a:extLst>
              <a:ext uri="{FF2B5EF4-FFF2-40B4-BE49-F238E27FC236}">
                <a16:creationId xmlns:a16="http://schemas.microsoft.com/office/drawing/2014/main" id="{40A6E916-C2E0-7CC7-768B-CC86F0B7F9FB}"/>
              </a:ext>
            </a:extLst>
          </p:cNvPr>
          <p:cNvPicPr preferRelativeResize="0"/>
          <p:nvPr/>
        </p:nvPicPr>
        <p:blipFill rotWithShape="1">
          <a:blip r:embed="rId3">
            <a:alphaModFix/>
          </a:blip>
          <a:srcRect/>
          <a:stretch/>
        </p:blipFill>
        <p:spPr>
          <a:xfrm>
            <a:off x="12703175" y="7708939"/>
            <a:ext cx="1661102" cy="406734"/>
          </a:xfrm>
          <a:prstGeom prst="rect">
            <a:avLst/>
          </a:prstGeom>
          <a:noFill/>
          <a:ln>
            <a:noFill/>
          </a:ln>
        </p:spPr>
      </p:pic>
      <p:sp>
        <p:nvSpPr>
          <p:cNvPr id="16" name="Google Shape;149;p21">
            <a:extLst>
              <a:ext uri="{FF2B5EF4-FFF2-40B4-BE49-F238E27FC236}">
                <a16:creationId xmlns:a16="http://schemas.microsoft.com/office/drawing/2014/main" id="{508E4331-2C2B-1DDE-1354-7AD136CF2FAC}"/>
              </a:ext>
            </a:extLst>
          </p:cNvPr>
          <p:cNvSpPr/>
          <p:nvPr/>
        </p:nvSpPr>
        <p:spPr>
          <a:xfrm>
            <a:off x="152400" y="7818715"/>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5685" y="888563"/>
            <a:ext cx="9511308" cy="639008"/>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Verso un </a:t>
            </a:r>
            <a:r>
              <a:rPr lang="en-US" sz="4000" dirty="0" err="1">
                <a:solidFill>
                  <a:srgbClr val="030303"/>
                </a:solidFill>
                <a:latin typeface="DM Sans Semi Bold" pitchFamily="34" charset="0"/>
                <a:ea typeface="DM Sans Semi Bold" pitchFamily="34" charset="-122"/>
                <a:cs typeface="DM Sans Semi Bold" pitchFamily="34" charset="-120"/>
              </a:rPr>
              <a:t>sistema</a:t>
            </a:r>
            <a:r>
              <a:rPr lang="en-US" sz="4000" dirty="0">
                <a:solidFill>
                  <a:srgbClr val="030303"/>
                </a:solidFill>
                <a:latin typeface="DM Sans Semi Bold" pitchFamily="34" charset="0"/>
                <a:ea typeface="DM Sans Semi Bold" pitchFamily="34" charset="-122"/>
                <a:cs typeface="DM Sans Semi Bold" pitchFamily="34" charset="-120"/>
              </a:rPr>
              <a:t> </a:t>
            </a:r>
            <a:r>
              <a:rPr lang="en-US" sz="4000" dirty="0" err="1">
                <a:solidFill>
                  <a:srgbClr val="030303"/>
                </a:solidFill>
                <a:latin typeface="DM Sans Semi Bold" pitchFamily="34" charset="0"/>
                <a:ea typeface="DM Sans Semi Bold" pitchFamily="34" charset="-122"/>
                <a:cs typeface="DM Sans Semi Bold" pitchFamily="34" charset="-120"/>
              </a:rPr>
              <a:t>fiscale</a:t>
            </a:r>
            <a:r>
              <a:rPr lang="en-US" sz="4000" dirty="0">
                <a:solidFill>
                  <a:srgbClr val="030303"/>
                </a:solidFill>
                <a:latin typeface="DM Sans Semi Bold" pitchFamily="34" charset="0"/>
                <a:ea typeface="DM Sans Semi Bold" pitchFamily="34" charset="-122"/>
                <a:cs typeface="DM Sans Semi Bold" pitchFamily="34" charset="-120"/>
              </a:rPr>
              <a:t> </a:t>
            </a:r>
            <a:r>
              <a:rPr lang="en-US" sz="4000" dirty="0" err="1">
                <a:solidFill>
                  <a:srgbClr val="030303"/>
                </a:solidFill>
                <a:latin typeface="DM Sans Semi Bold" pitchFamily="34" charset="0"/>
                <a:ea typeface="DM Sans Semi Bold" pitchFamily="34" charset="-122"/>
                <a:cs typeface="DM Sans Semi Bold" pitchFamily="34" charset="-120"/>
              </a:rPr>
              <a:t>collaborativo</a:t>
            </a:r>
            <a:endParaRPr lang="en-US" sz="4000" dirty="0"/>
          </a:p>
        </p:txBody>
      </p:sp>
      <p:pic>
        <p:nvPicPr>
          <p:cNvPr id="3" name="Image 0" descr="preencoded.png"/>
          <p:cNvPicPr>
            <a:picLocks noChangeAspect="1"/>
          </p:cNvPicPr>
          <p:nvPr/>
        </p:nvPicPr>
        <p:blipFill>
          <a:blip r:embed="rId3"/>
          <a:stretch>
            <a:fillRect/>
          </a:stretch>
        </p:blipFill>
        <p:spPr>
          <a:xfrm>
            <a:off x="2926437" y="1936433"/>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491740"/>
            <a:ext cx="287536" cy="359331"/>
          </a:xfrm>
          <a:prstGeom prst="rect">
            <a:avLst/>
          </a:prstGeom>
        </p:spPr>
      </p:pic>
      <p:sp>
        <p:nvSpPr>
          <p:cNvPr id="5" name="Text 1"/>
          <p:cNvSpPr/>
          <p:nvPr/>
        </p:nvSpPr>
        <p:spPr>
          <a:xfrm>
            <a:off x="5308640" y="2140863"/>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Fiducia reciproca</a:t>
            </a:r>
            <a:endParaRPr lang="en-US" sz="2000" dirty="0"/>
          </a:p>
        </p:txBody>
      </p:sp>
      <p:sp>
        <p:nvSpPr>
          <p:cNvPr id="6" name="Text 2"/>
          <p:cNvSpPr/>
          <p:nvPr/>
        </p:nvSpPr>
        <p:spPr>
          <a:xfrm>
            <a:off x="5308640" y="2582942"/>
            <a:ext cx="5431631"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Rapporto Fisco-contribuente basato sulla cooperazione</a:t>
            </a:r>
            <a:endParaRPr lang="en-US" sz="1600" dirty="0"/>
          </a:p>
        </p:txBody>
      </p:sp>
      <p:sp>
        <p:nvSpPr>
          <p:cNvPr id="7" name="Shape 3"/>
          <p:cNvSpPr/>
          <p:nvPr/>
        </p:nvSpPr>
        <p:spPr>
          <a:xfrm>
            <a:off x="5155287" y="3130391"/>
            <a:ext cx="8708350" cy="11430"/>
          </a:xfrm>
          <a:prstGeom prst="roundRect">
            <a:avLst>
              <a:gd name="adj" fmla="val 268354"/>
            </a:avLst>
          </a:prstGeom>
          <a:solidFill>
            <a:srgbClr val="D8D4D4"/>
          </a:solidFill>
          <a:ln/>
        </p:spPr>
        <p:txBody>
          <a:bodyPr/>
          <a:lstStyle/>
          <a:p>
            <a:endParaRPr lang="it-IT"/>
          </a:p>
        </p:txBody>
      </p:sp>
      <p:pic>
        <p:nvPicPr>
          <p:cNvPr id="8" name="Image 2" descr="preencoded.png"/>
          <p:cNvPicPr>
            <a:picLocks noChangeAspect="1"/>
          </p:cNvPicPr>
          <p:nvPr/>
        </p:nvPicPr>
        <p:blipFill>
          <a:blip r:embed="rId5"/>
          <a:stretch>
            <a:fillRect/>
          </a:stretch>
        </p:blipFill>
        <p:spPr>
          <a:xfrm>
            <a:off x="1837492" y="3165515"/>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574852"/>
            <a:ext cx="287536" cy="359331"/>
          </a:xfrm>
          <a:prstGeom prst="rect">
            <a:avLst/>
          </a:prstGeom>
        </p:spPr>
      </p:pic>
      <p:sp>
        <p:nvSpPr>
          <p:cNvPr id="10" name="Text 4"/>
          <p:cNvSpPr/>
          <p:nvPr/>
        </p:nvSpPr>
        <p:spPr>
          <a:xfrm>
            <a:off x="6397585" y="3369945"/>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Equità percepita</a:t>
            </a:r>
            <a:endParaRPr lang="en-US" sz="2000" dirty="0"/>
          </a:p>
        </p:txBody>
      </p:sp>
      <p:sp>
        <p:nvSpPr>
          <p:cNvPr id="11" name="Text 5"/>
          <p:cNvSpPr/>
          <p:nvPr/>
        </p:nvSpPr>
        <p:spPr>
          <a:xfrm>
            <a:off x="6397585" y="3812024"/>
            <a:ext cx="4416981"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Sistema sanzionatorio proporzionato e giusto</a:t>
            </a:r>
            <a:endParaRPr lang="en-US" sz="1600" dirty="0"/>
          </a:p>
        </p:txBody>
      </p:sp>
      <p:sp>
        <p:nvSpPr>
          <p:cNvPr id="12" name="Shape 6"/>
          <p:cNvSpPr/>
          <p:nvPr/>
        </p:nvSpPr>
        <p:spPr>
          <a:xfrm>
            <a:off x="6244233" y="4359473"/>
            <a:ext cx="7619405" cy="11430"/>
          </a:xfrm>
          <a:prstGeom prst="roundRect">
            <a:avLst>
              <a:gd name="adj" fmla="val 268354"/>
            </a:avLst>
          </a:prstGeom>
          <a:solidFill>
            <a:srgbClr val="D8D4D4"/>
          </a:solidFill>
          <a:ln/>
        </p:spPr>
        <p:txBody>
          <a:bodyPr/>
          <a:lstStyle/>
          <a:p>
            <a:endParaRPr lang="it-IT"/>
          </a:p>
        </p:txBody>
      </p:sp>
      <p:pic>
        <p:nvPicPr>
          <p:cNvPr id="13" name="Image 4" descr="preencoded.png"/>
          <p:cNvPicPr>
            <a:picLocks noChangeAspect="1"/>
          </p:cNvPicPr>
          <p:nvPr/>
        </p:nvPicPr>
        <p:blipFill>
          <a:blip r:embed="rId7"/>
          <a:stretch>
            <a:fillRect/>
          </a:stretch>
        </p:blipFill>
        <p:spPr>
          <a:xfrm>
            <a:off x="748665" y="4394597"/>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803934"/>
            <a:ext cx="287536" cy="359331"/>
          </a:xfrm>
          <a:prstGeom prst="rect">
            <a:avLst/>
          </a:prstGeom>
        </p:spPr>
      </p:pic>
      <p:sp>
        <p:nvSpPr>
          <p:cNvPr id="15" name="Text 7"/>
          <p:cNvSpPr/>
          <p:nvPr/>
        </p:nvSpPr>
        <p:spPr>
          <a:xfrm>
            <a:off x="7486531" y="4599027"/>
            <a:ext cx="2856667"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Compliance spontanea</a:t>
            </a:r>
            <a:endParaRPr lang="en-US" sz="2000" dirty="0"/>
          </a:p>
        </p:txBody>
      </p:sp>
      <p:sp>
        <p:nvSpPr>
          <p:cNvPr id="16" name="Text 8"/>
          <p:cNvSpPr/>
          <p:nvPr/>
        </p:nvSpPr>
        <p:spPr>
          <a:xfrm>
            <a:off x="7486531" y="5041106"/>
            <a:ext cx="3810953"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Adesione volontaria agli obblighi fiscali</a:t>
            </a:r>
            <a:endParaRPr lang="en-US" sz="1600" dirty="0"/>
          </a:p>
        </p:txBody>
      </p:sp>
      <p:sp>
        <p:nvSpPr>
          <p:cNvPr id="17" name="Text 9"/>
          <p:cNvSpPr/>
          <p:nvPr/>
        </p:nvSpPr>
        <p:spPr>
          <a:xfrm>
            <a:off x="715685" y="5802630"/>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La trasformazione del sistema sanzionatorio tributario si inserisce in una più ampia visione che vede la premialità e le "spinte gentili" come strumenti centrali per la modernizzazione della riscossione e la promozione della compliance spontanea.</a:t>
            </a:r>
            <a:endParaRPr lang="en-US" sz="1600" dirty="0"/>
          </a:p>
        </p:txBody>
      </p:sp>
      <p:sp>
        <p:nvSpPr>
          <p:cNvPr id="18" name="Text 10"/>
          <p:cNvSpPr/>
          <p:nvPr/>
        </p:nvSpPr>
        <p:spPr>
          <a:xfrm>
            <a:off x="715685" y="6686788"/>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Riducendo l'afflittività e incentivando la collaborazione, il sistema mira non solo a recuperare gettito in modo più efficiente, ma anche a costruire un rapporto di fiducia tra Fisco e contribuente, essenziale per una fiscalità efficace e percepita come giusta.</a:t>
            </a:r>
            <a:endParaRPr lang="en-US" sz="1600" dirty="0"/>
          </a:p>
        </p:txBody>
      </p:sp>
      <p:sp>
        <p:nvSpPr>
          <p:cNvPr id="19" name="Google Shape;149;p21">
            <a:extLst>
              <a:ext uri="{FF2B5EF4-FFF2-40B4-BE49-F238E27FC236}">
                <a16:creationId xmlns:a16="http://schemas.microsoft.com/office/drawing/2014/main" id="{13EB5693-913E-BCDD-3731-48DE851198F5}"/>
              </a:ext>
            </a:extLst>
          </p:cNvPr>
          <p:cNvSpPr/>
          <p:nvPr/>
        </p:nvSpPr>
        <p:spPr>
          <a:xfrm>
            <a:off x="0" y="7666315"/>
            <a:ext cx="14630400" cy="624364"/>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p13">
            <a:extLst>
              <a:ext uri="{FF2B5EF4-FFF2-40B4-BE49-F238E27FC236}">
                <a16:creationId xmlns:a16="http://schemas.microsoft.com/office/drawing/2014/main" id="{B80B8398-F738-5316-512C-E43BDD77BC53}"/>
              </a:ext>
            </a:extLst>
          </p:cNvPr>
          <p:cNvSpPr/>
          <p:nvPr/>
        </p:nvSpPr>
        <p:spPr>
          <a:xfrm>
            <a:off x="-104775" y="-104775"/>
            <a:ext cx="14630400" cy="8334375"/>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Google Shape;232;p32">
            <a:extLst>
              <a:ext uri="{FF2B5EF4-FFF2-40B4-BE49-F238E27FC236}">
                <a16:creationId xmlns:a16="http://schemas.microsoft.com/office/drawing/2014/main" id="{3CDE74A3-215C-8E12-FC42-7D25BE175560}"/>
              </a:ext>
            </a:extLst>
          </p:cNvPr>
          <p:cNvPicPr preferRelativeResize="0"/>
          <p:nvPr/>
        </p:nvPicPr>
        <p:blipFill rotWithShape="1">
          <a:blip r:embed="rId2">
            <a:alphaModFix/>
          </a:blip>
          <a:srcRect/>
          <a:stretch/>
        </p:blipFill>
        <p:spPr>
          <a:xfrm>
            <a:off x="5031039" y="5853604"/>
            <a:ext cx="5317260" cy="1301973"/>
          </a:xfrm>
          <a:prstGeom prst="rect">
            <a:avLst/>
          </a:prstGeom>
          <a:noFill/>
          <a:ln>
            <a:noFill/>
          </a:ln>
        </p:spPr>
      </p:pic>
      <p:sp>
        <p:nvSpPr>
          <p:cNvPr id="4" name="Google Shape;233;p32">
            <a:extLst>
              <a:ext uri="{FF2B5EF4-FFF2-40B4-BE49-F238E27FC236}">
                <a16:creationId xmlns:a16="http://schemas.microsoft.com/office/drawing/2014/main" id="{CEF8C70B-03E2-3B92-842A-FCDF64325435}"/>
              </a:ext>
            </a:extLst>
          </p:cNvPr>
          <p:cNvSpPr/>
          <p:nvPr/>
        </p:nvSpPr>
        <p:spPr>
          <a:xfrm>
            <a:off x="1485708" y="1825625"/>
            <a:ext cx="922060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800" dirty="0">
                <a:solidFill>
                  <a:schemeClr val="lt1"/>
                </a:solidFill>
              </a:rPr>
              <a:t>             Grazie per </a:t>
            </a:r>
            <a:r>
              <a:rPr lang="en-GB" sz="4800" dirty="0" err="1">
                <a:solidFill>
                  <a:schemeClr val="lt1"/>
                </a:solidFill>
              </a:rPr>
              <a:t>l’attenzione</a:t>
            </a:r>
            <a:endParaRPr lang="en-GB" dirty="0"/>
          </a:p>
        </p:txBody>
      </p:sp>
    </p:spTree>
    <p:extLst>
      <p:ext uri="{BB962C8B-B14F-4D97-AF65-F5344CB8AC3E}">
        <p14:creationId xmlns:p14="http://schemas.microsoft.com/office/powerpoint/2010/main" val="324206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Personalizzato</PresentationFormat>
  <Paragraphs>74</Paragraphs>
  <Slides>9</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DM Sans Semi Bold</vt:lpstr>
      <vt:lpstr>Calibri</vt:lpstr>
      <vt:lpstr>Inter Medium</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Valentina Passadore</cp:lastModifiedBy>
  <cp:revision>3</cp:revision>
  <dcterms:created xsi:type="dcterms:W3CDTF">2025-05-26T11:44:23Z</dcterms:created>
  <dcterms:modified xsi:type="dcterms:W3CDTF">2025-05-28T06:41:53Z</dcterms:modified>
</cp:coreProperties>
</file>