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320"/>
    <p:restoredTop sz="94725"/>
  </p:normalViewPr>
  <p:slideViewPr>
    <p:cSldViewPr snapToGrid="0" snapToObjects="1">
      <p:cViewPr varScale="1">
        <p:scale>
          <a:sx n="162" d="100"/>
          <a:sy n="162" d="100"/>
        </p:scale>
        <p:origin x="2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FB1BE-6B80-F342-9EA2-1C49BEBF12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685CC-55D6-9C4D-AA8A-4585489A04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121036-C36E-EA4F-836A-3413956A2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AD5AA9-7488-6D48-BB71-1177CF9E7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DEF2E-B3E0-0547-BDC7-A6159AF2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508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F6E5C-630E-BE42-8DCA-FC4BB61C8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F4332-FEFC-BB4B-AA06-7F125EEE3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A9E1A-C607-414F-8291-6EE281286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344BE-D461-CE45-967D-9DC22C43A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C0150-0F84-A944-9E85-3C1F5BD9F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904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3E50F5-2BB8-CE42-82B3-073CF0D435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6DE9BC-E0D3-5D4C-84DB-084A9303F0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C401B2-24E2-0B48-A709-413E3C1DE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CD9B4-F963-274E-BA6E-538622855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FBF7F-2D35-9F49-8B6C-FA8906387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001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3060A-5CF3-B647-965B-3D93B14DF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FA5F0-D235-0440-975C-C105D0B6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966D22-6D16-3046-BB72-05CE4FC20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D9615-C430-F740-8B08-C49E562E3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C25ED-52E7-8144-B701-50AE94ABA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245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EE462-EE7C-4F41-90D7-6E41D71CA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54019-D6B9-A84F-8AC9-C83052193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8EF81-FFFB-304D-9794-F764941A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E2D96-98DC-B44D-8836-66044C33A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88274-7867-184A-8856-9AF1ED75E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804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AC234-D417-D14E-B530-BD24089BE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6016A-8DE9-FA47-B39E-61E7241DF3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8E55CC-A2C9-C94E-8705-B3A382249A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FE1D8-BF4F-CF44-8EB4-014304953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15281-5CD1-4942-B8E2-8024186F3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71AAD-E2E7-ED4F-8A09-133E3D16A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1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B9F2C-305F-E24F-8D14-CC24E1BCB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E13A63-A35E-CB4C-9C7C-7F69C1C5C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D366B2-7764-8644-9EA1-13C40D308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AB55F1-D7A4-D54D-BBC1-F1342432EC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E33501-F033-C044-85F7-C0283AC1C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D24FB-6250-D54E-AD75-6B86BEBAA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7D55EA-0AEF-4A44-9BC7-539CC70FA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1E9084-01CD-4348-968A-CA7046262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42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9EF15-A6A9-AF48-A742-FE89AB4BD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851CBE-F9EA-FF46-BECB-BDE25519F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363C2C-1218-864C-8F5F-2760D9CE9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542069-B083-6043-BB8F-AB9695F8B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1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4EE2B2-CA99-5B40-90F6-FA4BF9E35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187770-76C3-D344-A554-26461B6BF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244DA-A297-9F4F-BBC0-C7B1450FE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904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802C8-1C30-DC45-8C57-7A895A4CD8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9A243-F8C3-2140-9FF8-2478A85B51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09CDE0-D0F2-2F4A-B79B-472C01250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B5161E-4CBF-8F46-83D3-1566D9934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EB2B95-DE77-8547-9B77-412E935CD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DA1A69-1D29-8C45-9410-90C789385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205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0815E-17E7-8F4B-891D-691EFE6DB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2D7F6-47C4-EC41-9564-BFC60B7A7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7FEA28-EDAC-B749-A08B-C512B81181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02F1AE-E568-6E45-9F60-A0B0723F6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CACAD-826F-D744-BC92-724011B00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88A9C-1DE5-464D-B56E-C5D0E55C0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452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33BD30-90F4-9A41-9DA0-CAB913950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3A6A2-636C-CE42-A064-71D2B56D3F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97F1F-F91D-D040-BDD7-7B5564F44E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95632-DD0F-B74A-8377-9823576F96BD}" type="datetimeFigureOut">
              <a:rPr lang="en-US" smtClean="0"/>
              <a:t>3/19/19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A48E7-A728-274B-8EDC-BED0639868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B14B-4368-E443-857B-6A80C2EF4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80739-A194-F549-834C-2C82AA946E6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834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ft-Right Arrow 3">
            <a:extLst>
              <a:ext uri="{FF2B5EF4-FFF2-40B4-BE49-F238E27FC236}">
                <a16:creationId xmlns:a16="http://schemas.microsoft.com/office/drawing/2014/main" id="{A8C4A028-8244-C44E-88E6-30EC5B4A48F8}"/>
              </a:ext>
            </a:extLst>
          </p:cNvPr>
          <p:cNvSpPr/>
          <p:nvPr/>
        </p:nvSpPr>
        <p:spPr>
          <a:xfrm>
            <a:off x="1219200" y="1957403"/>
            <a:ext cx="9753600" cy="683491"/>
          </a:xfrm>
          <a:prstGeom prst="leftRightArrow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E8C213-DB86-9147-A85C-A77A8E2991A7}"/>
              </a:ext>
            </a:extLst>
          </p:cNvPr>
          <p:cNvSpPr txBox="1"/>
          <p:nvPr/>
        </p:nvSpPr>
        <p:spPr>
          <a:xfrm>
            <a:off x="3281219" y="1481669"/>
            <a:ext cx="562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u="sng" dirty="0"/>
              <a:t>Optimal Customer-Driven Release Cycle Drivers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95125E-2C1B-5249-93E7-FD9DA118B5FB}"/>
              </a:ext>
            </a:extLst>
          </p:cNvPr>
          <p:cNvSpPr txBox="1"/>
          <p:nvPr/>
        </p:nvSpPr>
        <p:spPr>
          <a:xfrm>
            <a:off x="10132290" y="1481669"/>
            <a:ext cx="840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/>
              <a:t>Longer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B8D4B5-93CA-DA4F-95E2-52E617A5616B}"/>
              </a:ext>
            </a:extLst>
          </p:cNvPr>
          <p:cNvSpPr txBox="1"/>
          <p:nvPr/>
        </p:nvSpPr>
        <p:spPr>
          <a:xfrm>
            <a:off x="1219200" y="1481669"/>
            <a:ext cx="1117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Shorter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2CA0918-7E47-D348-A93E-2F9705DE5B9D}"/>
              </a:ext>
            </a:extLst>
          </p:cNvPr>
          <p:cNvSpPr txBox="1"/>
          <p:nvPr/>
        </p:nvSpPr>
        <p:spPr>
          <a:xfrm>
            <a:off x="3281219" y="3031504"/>
            <a:ext cx="562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Product Complexity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AA5E05D-6B0B-2D44-B73C-187DC3491B6A}"/>
              </a:ext>
            </a:extLst>
          </p:cNvPr>
          <p:cNvSpPr txBox="1"/>
          <p:nvPr/>
        </p:nvSpPr>
        <p:spPr>
          <a:xfrm>
            <a:off x="9587345" y="3031504"/>
            <a:ext cx="1385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Complicated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3F47CE-6FBB-8842-A28D-56CED01DBC17}"/>
              </a:ext>
            </a:extLst>
          </p:cNvPr>
          <p:cNvSpPr txBox="1"/>
          <p:nvPr/>
        </p:nvSpPr>
        <p:spPr>
          <a:xfrm>
            <a:off x="1219200" y="3031504"/>
            <a:ext cx="1117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C0453B-7615-864A-A40C-13D3866A8220}"/>
              </a:ext>
            </a:extLst>
          </p:cNvPr>
          <p:cNvSpPr txBox="1"/>
          <p:nvPr/>
        </p:nvSpPr>
        <p:spPr>
          <a:xfrm>
            <a:off x="3281219" y="3650217"/>
            <a:ext cx="562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Customer / Stakeholder Dedication to Product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87BAFE-BE47-B24A-AB7B-D3381CC8DFDA}"/>
              </a:ext>
            </a:extLst>
          </p:cNvPr>
          <p:cNvSpPr txBox="1"/>
          <p:nvPr/>
        </p:nvSpPr>
        <p:spPr>
          <a:xfrm>
            <a:off x="9661237" y="3650217"/>
            <a:ext cx="1311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24/7/365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86282DB-53C2-C748-A803-2333FFA3A11C}"/>
              </a:ext>
            </a:extLst>
          </p:cNvPr>
          <p:cNvSpPr txBox="1"/>
          <p:nvPr/>
        </p:nvSpPr>
        <p:spPr>
          <a:xfrm>
            <a:off x="1219200" y="3650217"/>
            <a:ext cx="131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Occasional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BB18C87-E042-0747-A565-4F50E9762799}"/>
              </a:ext>
            </a:extLst>
          </p:cNvPr>
          <p:cNvSpPr txBox="1"/>
          <p:nvPr/>
        </p:nvSpPr>
        <p:spPr>
          <a:xfrm>
            <a:off x="3281219" y="4356799"/>
            <a:ext cx="562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Customer / Stakeholder Industry Regulation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719E17-258B-404D-92FB-F3107BD8570F}"/>
              </a:ext>
            </a:extLst>
          </p:cNvPr>
          <p:cNvSpPr txBox="1"/>
          <p:nvPr/>
        </p:nvSpPr>
        <p:spPr>
          <a:xfrm>
            <a:off x="9476509" y="4356799"/>
            <a:ext cx="1496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Regulated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83DA46-9869-AE49-AB65-14A3A6A59F01}"/>
              </a:ext>
            </a:extLst>
          </p:cNvPr>
          <p:cNvSpPr txBox="1"/>
          <p:nvPr/>
        </p:nvSpPr>
        <p:spPr>
          <a:xfrm>
            <a:off x="1219200" y="4356799"/>
            <a:ext cx="1754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 Regulated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F458AC-AFC9-A947-82E4-ECB21625A1C5}"/>
              </a:ext>
            </a:extLst>
          </p:cNvPr>
          <p:cNvSpPr txBox="1"/>
          <p:nvPr/>
        </p:nvSpPr>
        <p:spPr>
          <a:xfrm>
            <a:off x="3281219" y="5100146"/>
            <a:ext cx="562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/>
              <a:t>Dedicated Change Management Resources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C767EE7-2E0F-584F-97C8-3FDEB17ED9FE}"/>
              </a:ext>
            </a:extLst>
          </p:cNvPr>
          <p:cNvSpPr txBox="1"/>
          <p:nvPr/>
        </p:nvSpPr>
        <p:spPr>
          <a:xfrm>
            <a:off x="9337969" y="5100146"/>
            <a:ext cx="16348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Less Resources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29417A-5849-3D49-ABCE-01997D93004E}"/>
              </a:ext>
            </a:extLst>
          </p:cNvPr>
          <p:cNvSpPr txBox="1"/>
          <p:nvPr/>
        </p:nvSpPr>
        <p:spPr>
          <a:xfrm>
            <a:off x="1219200" y="5100146"/>
            <a:ext cx="185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Resources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2E71E1-06BB-0046-8408-FD4F65770D0D}"/>
              </a:ext>
            </a:extLst>
          </p:cNvPr>
          <p:cNvSpPr txBox="1"/>
          <p:nvPr/>
        </p:nvSpPr>
        <p:spPr>
          <a:xfrm>
            <a:off x="3821274" y="5843493"/>
            <a:ext cx="45494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u="sng" dirty="0"/>
              <a:t>Objective: Shipped Value = Utilized Value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723E9D8-A80B-434C-A75A-095F3DB70ECF}"/>
              </a:ext>
            </a:extLst>
          </p:cNvPr>
          <p:cNvSpPr/>
          <p:nvPr/>
        </p:nvSpPr>
        <p:spPr>
          <a:xfrm>
            <a:off x="1219200" y="123201"/>
            <a:ext cx="9753600" cy="11337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u="sng" dirty="0"/>
              <a:t>Formula</a:t>
            </a:r>
            <a:endParaRPr lang="en-US" sz="1200" b="1" u="sng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Optimal CDRC = (Average Time Required for Internal Stakeholders to Absorb Releases) + (Average Time Required for External Stakeholders/Customers to Absorb Releases)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Optimal CDRC = (Internal Stakeholder Training + Internal Documentation Updates + Internal Usage) + (External Stakeholder Training + External Documentation Updates + External Usage) </a:t>
            </a:r>
          </a:p>
        </p:txBody>
      </p:sp>
    </p:spTree>
    <p:extLst>
      <p:ext uri="{BB962C8B-B14F-4D97-AF65-F5344CB8AC3E}">
        <p14:creationId xmlns:p14="http://schemas.microsoft.com/office/powerpoint/2010/main" val="1378530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</Words>
  <Application>Microsoft Macintosh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23</cp:revision>
  <cp:lastPrinted>2019-03-19T18:08:24Z</cp:lastPrinted>
  <dcterms:created xsi:type="dcterms:W3CDTF">2019-03-19T17:01:37Z</dcterms:created>
  <dcterms:modified xsi:type="dcterms:W3CDTF">2019-03-19T18:08:50Z</dcterms:modified>
</cp:coreProperties>
</file>