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Inter SemiBold"/>
      <p:regular r:id="rId18"/>
      <p:bold r:id="rId19"/>
    </p:embeddedFont>
    <p:embeddedFont>
      <p:font typeface="Inter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2" roundtripDataSignature="AMtx7mjPWj01BOxbNpAi6rXo4zu6C4jF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-regular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Inter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InterSemiBold-bold.fntdata"/><Relationship Id="rId6" Type="http://schemas.openxmlformats.org/officeDocument/2006/relationships/slide" Target="slides/slide1.xml"/><Relationship Id="rId18" Type="http://schemas.openxmlformats.org/officeDocument/2006/relationships/font" Target="fonts/Inter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a2a89fbf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5a2a89fbf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a6290c2ec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5a6290c2ec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a2a89fbf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25a2a89fbf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a2a89fb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g25a2a89fb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a2a89fbf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25a2a89fbf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a2a89fbf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5a2a89fbf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a6290c2e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25a6290c2e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a2a89fbf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5a2a89fbf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142701" y="2017646"/>
            <a:ext cx="871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How To Bring Memes Into Your Classrooms</a:t>
            </a:r>
            <a:endParaRPr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963" y="4375875"/>
            <a:ext cx="1630074" cy="2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213301" y="2479546"/>
            <a:ext cx="871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PD session</a:t>
            </a:r>
            <a:endParaRPr i="0" sz="5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3217650" y="3929475"/>
            <a:ext cx="2708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With support from</a:t>
            </a:r>
            <a:endParaRPr i="0" sz="5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5a2a89fbf5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050" y="1017622"/>
            <a:ext cx="5935899" cy="3753902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14388" rotWithShape="0" algn="bl" dir="5400000" dist="504825">
              <a:srgbClr val="000000">
                <a:alpha val="10000"/>
              </a:srgbClr>
            </a:outerShdw>
          </a:effectLst>
        </p:spPr>
      </p:pic>
      <p:sp>
        <p:nvSpPr>
          <p:cNvPr id="130" name="Google Shape;130;g25a2a89fbf5_0_55"/>
          <p:cNvSpPr txBox="1"/>
          <p:nvPr/>
        </p:nvSpPr>
        <p:spPr>
          <a:xfrm>
            <a:off x="1785300" y="316175"/>
            <a:ext cx="55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Setup is quick &amp; easy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25a6290c2ec_1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825" y="990375"/>
            <a:ext cx="6995550" cy="3742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14388" rotWithShape="0" algn="bl" dir="5400000" dist="504825">
              <a:srgbClr val="000000">
                <a:alpha val="10000"/>
              </a:srgbClr>
            </a:outerShdw>
          </a:effectLst>
        </p:spPr>
      </p:pic>
      <p:sp>
        <p:nvSpPr>
          <p:cNvPr id="136" name="Google Shape;136;g25a6290c2ec_1_41"/>
          <p:cNvSpPr txBox="1"/>
          <p:nvPr/>
        </p:nvSpPr>
        <p:spPr>
          <a:xfrm>
            <a:off x="1785300" y="316175"/>
            <a:ext cx="55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Students love to compete and compare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a2a89fbf5_0_60"/>
          <p:cNvSpPr txBox="1"/>
          <p:nvPr/>
        </p:nvSpPr>
        <p:spPr>
          <a:xfrm>
            <a:off x="1126900" y="316175"/>
            <a:ext cx="68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At the end of activities, the 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classroom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reviews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42" name="Google Shape;142;g25a2a89fbf5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375" y="998750"/>
            <a:ext cx="6727251" cy="3787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14388" rotWithShape="0" algn="bl" dir="5400000" dist="504825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 rotWithShape="1">
          <a:blip r:embed="rId3">
            <a:alphaModFix/>
          </a:blip>
          <a:srcRect b="2286" l="14027" r="12100" t="0"/>
          <a:stretch/>
        </p:blipFill>
        <p:spPr>
          <a:xfrm>
            <a:off x="1435750" y="1441401"/>
            <a:ext cx="2444250" cy="323312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" name="Google Shape;63;p3"/>
          <p:cNvSpPr txBox="1"/>
          <p:nvPr/>
        </p:nvSpPr>
        <p:spPr>
          <a:xfrm>
            <a:off x="297475" y="155448"/>
            <a:ext cx="472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Fun fact! </a:t>
            </a:r>
            <a:endParaRPr i="1" sz="2200"/>
          </a:p>
        </p:txBody>
      </p:sp>
      <p:pic>
        <p:nvPicPr>
          <p:cNvPr id="64" name="Google Shape;64;p3"/>
          <p:cNvPicPr preferRelativeResize="0"/>
          <p:nvPr/>
        </p:nvPicPr>
        <p:blipFill>
          <a:blip r:embed="rId4">
            <a:alphaModFix amt="33000"/>
          </a:blip>
          <a:stretch>
            <a:fillRect/>
          </a:stretch>
        </p:blipFill>
        <p:spPr>
          <a:xfrm>
            <a:off x="5280425" y="39150"/>
            <a:ext cx="3863576" cy="51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6679" y="19575"/>
            <a:ext cx="3871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 txBox="1"/>
          <p:nvPr/>
        </p:nvSpPr>
        <p:spPr>
          <a:xfrm>
            <a:off x="176725" y="536600"/>
            <a:ext cx="49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term “meme” was coined by biologist Richard Dawkins in </a:t>
            </a:r>
            <a:r>
              <a:rPr i="1"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Selfish Gene</a:t>
            </a:r>
            <a:endParaRPr i="1"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a2a89fbf5_0_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g25a2a89fbf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70" y="206465"/>
            <a:ext cx="82941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25a2a89fbf5_0_0"/>
          <p:cNvSpPr txBox="1"/>
          <p:nvPr/>
        </p:nvSpPr>
        <p:spPr>
          <a:xfrm>
            <a:off x="822000" y="155448"/>
            <a:ext cx="75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Memes </a:t>
            </a:r>
            <a:r>
              <a:rPr i="0" lang="en" sz="2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are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n’t just a gag. They’re </a:t>
            </a:r>
            <a:r>
              <a:rPr i="1"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puzzle-like stories.</a:t>
            </a:r>
            <a:endParaRPr i="1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4" name="Google Shape;74;g25a2a89fbf5_0_0"/>
          <p:cNvSpPr txBox="1"/>
          <p:nvPr/>
        </p:nvSpPr>
        <p:spPr>
          <a:xfrm>
            <a:off x="6772150" y="4804800"/>
            <a:ext cx="229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Source: </a:t>
            </a:r>
            <a:r>
              <a:rPr i="1" lang="en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Antimatter</a:t>
            </a:r>
            <a:endParaRPr i="1" sz="10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a2a89fbf5_0_9"/>
          <p:cNvSpPr txBox="1"/>
          <p:nvPr/>
        </p:nvSpPr>
        <p:spPr>
          <a:xfrm>
            <a:off x="2542800" y="155448"/>
            <a:ext cx="4058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Bloom’s Taxonomy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&amp; 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Memes</a:t>
            </a:r>
            <a:endParaRPr sz="2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" name="Google Shape;80;g25a2a89fbf5_0_9"/>
          <p:cNvSpPr txBox="1"/>
          <p:nvPr/>
        </p:nvSpPr>
        <p:spPr>
          <a:xfrm>
            <a:off x="257950" y="4142725"/>
            <a:ext cx="87018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Teachers</a:t>
            </a:r>
            <a:r>
              <a:rPr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ask their students to create memes for </a:t>
            </a:r>
            <a:r>
              <a:rPr i="1"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formative assessment</a:t>
            </a:r>
            <a:endParaRPr i="1"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And because memes are puzzles, they prompt a rich discussion</a:t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1" name="Google Shape;81;g25a2a89fbf5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275" y="941450"/>
            <a:ext cx="6897455" cy="304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154650" y="803900"/>
            <a:ext cx="25776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Camaraderie</a:t>
            </a:r>
            <a:endParaRPr sz="2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911" y="2589512"/>
            <a:ext cx="1962375" cy="197122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1552" y="2589500"/>
            <a:ext cx="1962374" cy="203225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075" y="2589510"/>
            <a:ext cx="2299876" cy="180500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2"/>
          <p:cNvSpPr txBox="1"/>
          <p:nvPr/>
        </p:nvSpPr>
        <p:spPr>
          <a:xfrm>
            <a:off x="6165913" y="799725"/>
            <a:ext cx="279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Storytelling</a:t>
            </a:r>
            <a:endParaRPr i="0" sz="14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3109488" y="803900"/>
            <a:ext cx="253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" sz="20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Knowledge/terms</a:t>
            </a:r>
            <a:endParaRPr i="0" sz="14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2" name="Google Shape;92;p12"/>
          <p:cNvSpPr txBox="1"/>
          <p:nvPr/>
        </p:nvSpPr>
        <p:spPr>
          <a:xfrm>
            <a:off x="2059650" y="151775"/>
            <a:ext cx="5024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The three t</a:t>
            </a:r>
            <a:r>
              <a:rPr i="0" lang="en" sz="2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ypes of 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</a:t>
            </a:r>
            <a:r>
              <a:rPr i="0" lang="en" sz="2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earning </a:t>
            </a: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</a:t>
            </a:r>
            <a:r>
              <a:rPr i="0" lang="en" sz="2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emes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3" name="Google Shape;93;p12"/>
          <p:cNvSpPr txBox="1"/>
          <p:nvPr/>
        </p:nvSpPr>
        <p:spPr>
          <a:xfrm>
            <a:off x="154650" y="1131650"/>
            <a:ext cx="29229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Fostering camaraderie among students enhances engagement and participation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4" name="Google Shape;94;p12"/>
          <p:cNvSpPr txBox="1"/>
          <p:nvPr/>
        </p:nvSpPr>
        <p:spPr>
          <a:xfrm>
            <a:off x="3111600" y="1124350"/>
            <a:ext cx="29229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Memes are memorable, making them ideal for test review and building foundational knowledge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6165913" y="1120175"/>
            <a:ext cx="29229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Memes possess a magnetic storytelling capacity that captivates students' attention and interest. They have the power to convey concepts in  concise and engaging manner.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6" name="Google Shape;96;p12"/>
          <p:cNvCxnSpPr/>
          <p:nvPr/>
        </p:nvCxnSpPr>
        <p:spPr>
          <a:xfrm>
            <a:off x="1510950" y="2113775"/>
            <a:ext cx="0" cy="312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2"/>
          <p:cNvCxnSpPr/>
          <p:nvPr/>
        </p:nvCxnSpPr>
        <p:spPr>
          <a:xfrm>
            <a:off x="4379100" y="2108625"/>
            <a:ext cx="0" cy="312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2"/>
          <p:cNvCxnSpPr/>
          <p:nvPr/>
        </p:nvCxnSpPr>
        <p:spPr>
          <a:xfrm>
            <a:off x="7564075" y="2189875"/>
            <a:ext cx="0" cy="312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idx="1" type="body"/>
          </p:nvPr>
        </p:nvSpPr>
        <p:spPr>
          <a:xfrm>
            <a:off x="553750" y="1273068"/>
            <a:ext cx="3856500" cy="3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7009" lvl="0" marL="18288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Ask students to “teach an idea with memes”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Ask students to “ruin a meme” by explaining why it’s funny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Put a meme on the board as students walk in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Review activity 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Homework assignment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Meme competitions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22"/>
          <p:cNvSpPr txBox="1"/>
          <p:nvPr/>
        </p:nvSpPr>
        <p:spPr>
          <a:xfrm>
            <a:off x="477550" y="874449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Classroom Ideas</a:t>
            </a:r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1785300" y="155448"/>
            <a:ext cx="55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How to use memes in the classroom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4816675" y="1273068"/>
            <a:ext cx="3856500" cy="3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7009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Discuss content expectations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Give specific instructions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Use moderation tools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07009" lvl="0" marL="18288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Inter"/>
              <a:buChar char="●"/>
            </a:pPr>
            <a:r>
              <a:rPr lang="en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Have students attach resources where one could go if they don’t “get” a meme</a:t>
            </a:r>
            <a:endParaRPr sz="14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7" name="Google Shape;107;p22"/>
          <p:cNvSpPr txBox="1"/>
          <p:nvPr/>
        </p:nvSpPr>
        <p:spPr>
          <a:xfrm>
            <a:off x="4763000" y="874449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Teacher Tips</a:t>
            </a:r>
            <a:endParaRPr sz="18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a2a89fbf5_0_43"/>
          <p:cNvSpPr txBox="1"/>
          <p:nvPr/>
        </p:nvSpPr>
        <p:spPr>
          <a:xfrm>
            <a:off x="132451" y="2294696"/>
            <a:ext cx="871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Thank you for listening! Any questions so far?</a:t>
            </a:r>
            <a:endParaRPr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a6290c2ec_3_0"/>
          <p:cNvSpPr txBox="1"/>
          <p:nvPr/>
        </p:nvSpPr>
        <p:spPr>
          <a:xfrm>
            <a:off x="142701" y="2294696"/>
            <a:ext cx="871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Antimatter Activities</a:t>
            </a:r>
            <a:endParaRPr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a2a89fbf5_0_27"/>
          <p:cNvSpPr txBox="1"/>
          <p:nvPr/>
        </p:nvSpPr>
        <p:spPr>
          <a:xfrm>
            <a:off x="1785300" y="316175"/>
            <a:ext cx="5573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Antimatter is a platform for teaching and learning through memes</a:t>
            </a:r>
            <a:endParaRPr i="0" sz="2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23" name="Google Shape;123;g25a2a89fbf5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25" y="1417025"/>
            <a:ext cx="4325399" cy="33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5a2a89fbf5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8850" y="1394082"/>
            <a:ext cx="4831501" cy="35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