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Poppins"/>
      <p:regular r:id="rId12"/>
      <p:bold r:id="rId13"/>
      <p:italic r:id="rId14"/>
      <p:boldItalic r:id="rId15"/>
    </p:embeddedFont>
    <p:embeddedFont>
      <p:font typeface="Poppins Light"/>
      <p:regular r:id="rId16"/>
      <p:bold r:id="rId17"/>
      <p:italic r:id="rId18"/>
      <p:boldItalic r:id="rId19"/>
    </p:embeddedFont>
    <p:embeddedFont>
      <p:font typeface="Helvetica Neue"/>
      <p:regular r:id="rId20"/>
      <p:bold r:id="rId21"/>
      <p:italic r:id="rId22"/>
      <p:boldItalic r:id="rId23"/>
    </p:embeddedFont>
    <p:embeddedFont>
      <p:font typeface="Poppins SemiBold"/>
      <p:regular r:id="rId24"/>
      <p:bold r:id="rId25"/>
      <p:italic r:id="rId26"/>
      <p:boldItalic r:id="rId27"/>
    </p:embeddedFont>
    <p:embeddedFont>
      <p:font typeface="Spectral Ligh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37">
          <p15:clr>
            <a:srgbClr val="A4A3A4"/>
          </p15:clr>
        </p15:guide>
        <p15:guide id="2" pos="289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8EB215D-8F17-45AA-BC82-1B3A523E8327}">
  <a:tblStyle styleId="{A8EB215D-8F17-45AA-BC82-1B3A523E832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2B975C7-849B-44E7-BF22-AFAF28B73C9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37" orient="horz"/>
        <p:guide pos="289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22" Type="http://schemas.openxmlformats.org/officeDocument/2006/relationships/font" Target="fonts/HelveticaNeue-italic.fntdata"/><Relationship Id="rId21" Type="http://schemas.openxmlformats.org/officeDocument/2006/relationships/font" Target="fonts/HelveticaNeue-bold.fntdata"/><Relationship Id="rId24" Type="http://schemas.openxmlformats.org/officeDocument/2006/relationships/font" Target="fonts/PoppinsSemiBold-regular.fntdata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oppinsSemiBold-italic.fntdata"/><Relationship Id="rId25" Type="http://schemas.openxmlformats.org/officeDocument/2006/relationships/font" Target="fonts/PoppinsSemiBold-bold.fntdata"/><Relationship Id="rId28" Type="http://schemas.openxmlformats.org/officeDocument/2006/relationships/font" Target="fonts/SpectralLight-regular.fntdata"/><Relationship Id="rId27" Type="http://schemas.openxmlformats.org/officeDocument/2006/relationships/font" Target="fonts/PoppinsSemiBold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Spectral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SpectralLight-boldItalic.fntdata"/><Relationship Id="rId30" Type="http://schemas.openxmlformats.org/officeDocument/2006/relationships/font" Target="fonts/SpectralLight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PoppinsLight-bold.fntdata"/><Relationship Id="rId16" Type="http://schemas.openxmlformats.org/officeDocument/2006/relationships/font" Target="fonts/PoppinsLight-regular.fntdata"/><Relationship Id="rId19" Type="http://schemas.openxmlformats.org/officeDocument/2006/relationships/font" Target="fonts/PoppinsLight-boldItalic.fntdata"/><Relationship Id="rId18" Type="http://schemas.openxmlformats.org/officeDocument/2006/relationships/font" Target="fonts/PoppinsLigh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f2d8207ef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2f2d8207ef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f2d8207ef8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2f2d8207ef8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f2d8207ef8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2f2d8207ef8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s://www.linkedin.com/in/harvey-lee-0328741b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rst Slide" type="title">
  <p:cSld name="TITLE">
    <p:bg>
      <p:bgPr>
        <a:solidFill>
          <a:srgbClr val="09100F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3650" y="1814650"/>
            <a:ext cx="8520600" cy="59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3650" y="2782850"/>
            <a:ext cx="85206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 b="0" l="60288" r="5779" t="29473"/>
          <a:stretch/>
        </p:blipFill>
        <p:spPr>
          <a:xfrm>
            <a:off x="6879924" y="4357150"/>
            <a:ext cx="1952998" cy="48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ule Slide">
  <p:cSld name="TITLE_1">
    <p:bg>
      <p:bgPr>
        <a:solidFill>
          <a:srgbClr val="09100F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ctrTitle"/>
          </p:nvPr>
        </p:nvSpPr>
        <p:spPr>
          <a:xfrm>
            <a:off x="413650" y="1967050"/>
            <a:ext cx="8436900" cy="59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413650" y="2782850"/>
            <a:ext cx="85206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cxnSp>
        <p:nvCxnSpPr>
          <p:cNvPr id="21" name="Google Shape;21;p3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"/>
          <p:cNvSpPr txBox="1"/>
          <p:nvPr/>
        </p:nvSpPr>
        <p:spPr>
          <a:xfrm>
            <a:off x="2925450" y="154700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F9F8F5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Slide">
  <p:cSld name="TITLE_1_2">
    <p:bg>
      <p:bgPr>
        <a:solidFill>
          <a:srgbClr val="F9F8F5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ctrTitle"/>
          </p:nvPr>
        </p:nvSpPr>
        <p:spPr>
          <a:xfrm>
            <a:off x="413650" y="1967050"/>
            <a:ext cx="8436900" cy="59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4000"/>
              <a:buFont typeface="Poppins SemiBold"/>
              <a:buNone/>
              <a:defRPr sz="40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" type="subTitle"/>
          </p:nvPr>
        </p:nvSpPr>
        <p:spPr>
          <a:xfrm>
            <a:off x="413650" y="2782850"/>
            <a:ext cx="85206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rgbClr val="F9F8F5"/>
                </a:solidFill>
              </a:defRPr>
            </a:lvl1pPr>
            <a:lvl2pPr lvl="1" rtl="0">
              <a:buNone/>
              <a:defRPr>
                <a:solidFill>
                  <a:srgbClr val="F9F8F5"/>
                </a:solidFill>
              </a:defRPr>
            </a:lvl2pPr>
            <a:lvl3pPr lvl="2" rtl="0">
              <a:buNone/>
              <a:defRPr>
                <a:solidFill>
                  <a:srgbClr val="F9F8F5"/>
                </a:solidFill>
              </a:defRPr>
            </a:lvl3pPr>
            <a:lvl4pPr lvl="3" rtl="0">
              <a:buNone/>
              <a:defRPr>
                <a:solidFill>
                  <a:srgbClr val="F9F8F5"/>
                </a:solidFill>
              </a:defRPr>
            </a:lvl4pPr>
            <a:lvl5pPr lvl="4" rtl="0">
              <a:buNone/>
              <a:defRPr>
                <a:solidFill>
                  <a:srgbClr val="F9F8F5"/>
                </a:solidFill>
              </a:defRPr>
            </a:lvl5pPr>
            <a:lvl6pPr lvl="5" rtl="0">
              <a:buNone/>
              <a:defRPr>
                <a:solidFill>
                  <a:srgbClr val="F9F8F5"/>
                </a:solidFill>
              </a:defRPr>
            </a:lvl6pPr>
            <a:lvl7pPr lvl="6" rtl="0">
              <a:buNone/>
              <a:defRPr>
                <a:solidFill>
                  <a:srgbClr val="F9F8F5"/>
                </a:solidFill>
              </a:defRPr>
            </a:lvl7pPr>
            <a:lvl8pPr lvl="7" rtl="0">
              <a:buNone/>
              <a:defRPr>
                <a:solidFill>
                  <a:srgbClr val="F9F8F5"/>
                </a:solidFill>
              </a:defRPr>
            </a:lvl8pPr>
            <a:lvl9pPr lvl="8" rtl="0">
              <a:buNone/>
              <a:defRPr>
                <a:solidFill>
                  <a:srgbClr val="F9F8F5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8" name="Google Shape;28;p4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" name="Google Shape;29;p4"/>
          <p:cNvSpPr txBox="1"/>
          <p:nvPr>
            <p:ph idx="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4"/>
          <p:cNvSpPr txBox="1"/>
          <p:nvPr/>
        </p:nvSpPr>
        <p:spPr>
          <a:xfrm>
            <a:off x="28108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pullout">
  <p:cSld name="TITLE_1_1">
    <p:bg>
      <p:bgPr>
        <a:solidFill>
          <a:srgbClr val="F9F8F5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ctrTitle"/>
          </p:nvPr>
        </p:nvSpPr>
        <p:spPr>
          <a:xfrm>
            <a:off x="413650" y="2273550"/>
            <a:ext cx="8436900" cy="59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2800"/>
              <a:buFont typeface="Poppins SemiBold"/>
              <a:buNone/>
              <a:defRPr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" name="Google Shape;34;p5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" name="Google Shape;35;p5"/>
          <p:cNvSpPr txBox="1"/>
          <p:nvPr/>
        </p:nvSpPr>
        <p:spPr>
          <a:xfrm>
            <a:off x="28108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_1">
    <p:bg>
      <p:bgPr>
        <a:solidFill>
          <a:srgbClr val="F9F8F5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ctrTitle"/>
          </p:nvPr>
        </p:nvSpPr>
        <p:spPr>
          <a:xfrm>
            <a:off x="413650" y="2030150"/>
            <a:ext cx="8436900" cy="59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2400"/>
              <a:buFont typeface="Poppins SemiBold"/>
              <a:buNone/>
              <a:defRPr sz="24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subTitle"/>
          </p:nvPr>
        </p:nvSpPr>
        <p:spPr>
          <a:xfrm>
            <a:off x="413650" y="4183150"/>
            <a:ext cx="85206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 sz="14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 Light"/>
              <a:buNone/>
              <a:defRPr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39" name="Google Shape;39;p6"/>
          <p:cNvSpPr txBox="1"/>
          <p:nvPr/>
        </p:nvSpPr>
        <p:spPr>
          <a:xfrm>
            <a:off x="413650" y="50675"/>
            <a:ext cx="1553400" cy="15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0">
                <a:solidFill>
                  <a:srgbClr val="F5F1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20000">
              <a:solidFill>
                <a:srgbClr val="F5F1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" name="Google Shape;40;p6"/>
          <p:cNvSpPr txBox="1"/>
          <p:nvPr/>
        </p:nvSpPr>
        <p:spPr>
          <a:xfrm rot="10800000">
            <a:off x="7297150" y="3688425"/>
            <a:ext cx="1553400" cy="15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0">
                <a:solidFill>
                  <a:srgbClr val="F5F1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20000">
              <a:solidFill>
                <a:srgbClr val="F5F1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6"/>
          <p:cNvSpPr txBox="1"/>
          <p:nvPr/>
        </p:nvSpPr>
        <p:spPr>
          <a:xfrm>
            <a:off x="28108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  <p:cxnSp>
        <p:nvCxnSpPr>
          <p:cNvPr id="43" name="Google Shape;43;p6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 Text Page 1" type="secHead">
  <p:cSld name="SECTION_HEADER">
    <p:bg>
      <p:bgPr>
        <a:solidFill>
          <a:srgbClr val="F9F8F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  <p:sp>
        <p:nvSpPr>
          <p:cNvPr id="46" name="Google Shape;46;p7"/>
          <p:cNvSpPr txBox="1"/>
          <p:nvPr>
            <p:ph type="title"/>
          </p:nvPr>
        </p:nvSpPr>
        <p:spPr>
          <a:xfrm>
            <a:off x="413650" y="833575"/>
            <a:ext cx="84369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subTitle"/>
          </p:nvPr>
        </p:nvSpPr>
        <p:spPr>
          <a:xfrm>
            <a:off x="413650" y="1461200"/>
            <a:ext cx="5068200" cy="2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413650" y="2256975"/>
            <a:ext cx="8436900" cy="22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 sz="1400"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0" name="Google Shape;50;p7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 Text Page 2">
  <p:cSld name="SECTION_HEADER_1">
    <p:bg>
      <p:bgPr>
        <a:solidFill>
          <a:srgbClr val="F9F8F5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13650" y="833575"/>
            <a:ext cx="84369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cxnSp>
        <p:nvCxnSpPr>
          <p:cNvPr id="53" name="Google Shape;53;p8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" name="Google Shape;54;p8"/>
          <p:cNvSpPr txBox="1"/>
          <p:nvPr>
            <p:ph idx="1" type="subTitle"/>
          </p:nvPr>
        </p:nvSpPr>
        <p:spPr>
          <a:xfrm>
            <a:off x="413650" y="1876650"/>
            <a:ext cx="3578700" cy="22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413650" y="2256975"/>
            <a:ext cx="3659700" cy="22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 sz="1400"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3" type="subTitle"/>
          </p:nvPr>
        </p:nvSpPr>
        <p:spPr>
          <a:xfrm>
            <a:off x="4983625" y="1876650"/>
            <a:ext cx="3578700" cy="22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4983625" y="2256975"/>
            <a:ext cx="3659700" cy="22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 sz="1400"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cxnSp>
        <p:nvCxnSpPr>
          <p:cNvPr id="58" name="Google Shape;58;p8"/>
          <p:cNvCxnSpPr/>
          <p:nvPr/>
        </p:nvCxnSpPr>
        <p:spPr>
          <a:xfrm>
            <a:off x="4632100" y="1876650"/>
            <a:ext cx="0" cy="261420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0" name="Google Shape;60;p8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 Text Page 3">
  <p:cSld name="SECTION_HEADER_1_1">
    <p:bg>
      <p:bgPr>
        <a:solidFill>
          <a:srgbClr val="F9F8F5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5958200" y="-22350"/>
            <a:ext cx="3192000" cy="5188200"/>
          </a:xfrm>
          <a:prstGeom prst="rect">
            <a:avLst/>
          </a:prstGeom>
          <a:solidFill>
            <a:srgbClr val="0910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9"/>
          <p:cNvSpPr txBox="1"/>
          <p:nvPr>
            <p:ph type="title"/>
          </p:nvPr>
        </p:nvSpPr>
        <p:spPr>
          <a:xfrm>
            <a:off x="413650" y="833575"/>
            <a:ext cx="50988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" type="subTitle"/>
          </p:nvPr>
        </p:nvSpPr>
        <p:spPr>
          <a:xfrm>
            <a:off x="6404050" y="1469950"/>
            <a:ext cx="2300100" cy="2196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600"/>
              <a:buFont typeface="Poppins SemiBold"/>
              <a:buNone/>
              <a:defRPr sz="16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2" type="body"/>
          </p:nvPr>
        </p:nvSpPr>
        <p:spPr>
          <a:xfrm>
            <a:off x="413650" y="1876650"/>
            <a:ext cx="3659700" cy="22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 sz="1400"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7" name="Google Shape;67;p9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" name="Google Shape;68;p9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F9F8F5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urse timeline">
  <p:cSld name="SECTION_HEADER_1_1_3">
    <p:bg>
      <p:bgPr>
        <a:solidFill>
          <a:srgbClr val="F9F8F5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>
            <a:off x="4073350" y="-22350"/>
            <a:ext cx="5076900" cy="5188200"/>
          </a:xfrm>
          <a:prstGeom prst="rect">
            <a:avLst/>
          </a:prstGeom>
          <a:solidFill>
            <a:srgbClr val="0910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0"/>
          <p:cNvSpPr txBox="1"/>
          <p:nvPr>
            <p:ph type="title"/>
          </p:nvPr>
        </p:nvSpPr>
        <p:spPr>
          <a:xfrm>
            <a:off x="413650" y="2004600"/>
            <a:ext cx="2712600" cy="1134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" type="body"/>
          </p:nvPr>
        </p:nvSpPr>
        <p:spPr>
          <a:xfrm>
            <a:off x="4642150" y="1538825"/>
            <a:ext cx="4148400" cy="228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 sz="14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4" name="Google Shape;74;p10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0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F9F8F5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 Text Page 4">
  <p:cSld name="SECTION_HEADER_1_1_2">
    <p:bg>
      <p:bgPr>
        <a:solidFill>
          <a:srgbClr val="F9F8F5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/>
          <p:nvPr>
            <p:ph type="title"/>
          </p:nvPr>
        </p:nvSpPr>
        <p:spPr>
          <a:xfrm>
            <a:off x="413650" y="833575"/>
            <a:ext cx="48858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413650" y="1876650"/>
            <a:ext cx="4348800" cy="22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 sz="1400"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0" name="Google Shape;80;p11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" name="Google Shape;81;p11"/>
          <p:cNvSpPr txBox="1"/>
          <p:nvPr>
            <p:ph idx="2" type="subTitle"/>
          </p:nvPr>
        </p:nvSpPr>
        <p:spPr>
          <a:xfrm>
            <a:off x="4499550" y="184450"/>
            <a:ext cx="4290900" cy="16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Spectral Light"/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200"/>
              <a:buFont typeface="Poppins"/>
              <a:buNone/>
              <a:defRPr sz="12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2" name="Google Shape;82;p11"/>
          <p:cNvSpPr txBox="1"/>
          <p:nvPr>
            <p:ph idx="3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11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uthor Slide">
  <p:cSld name="SECTION_HEADER_1_1_1">
    <p:bg>
      <p:bgPr>
        <a:solidFill>
          <a:srgbClr val="F9F8F5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/>
          <p:nvPr/>
        </p:nvSpPr>
        <p:spPr>
          <a:xfrm>
            <a:off x="0" y="-22350"/>
            <a:ext cx="3192000" cy="5188200"/>
          </a:xfrm>
          <a:prstGeom prst="rect">
            <a:avLst/>
          </a:prstGeom>
          <a:solidFill>
            <a:srgbClr val="0910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2"/>
          <p:cNvSpPr txBox="1"/>
          <p:nvPr>
            <p:ph type="title"/>
          </p:nvPr>
        </p:nvSpPr>
        <p:spPr>
          <a:xfrm>
            <a:off x="3751750" y="833575"/>
            <a:ext cx="50988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87" name="Google Shape;87;p12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12"/>
          <p:cNvSpPr txBox="1"/>
          <p:nvPr>
            <p:ph idx="1" type="body"/>
          </p:nvPr>
        </p:nvSpPr>
        <p:spPr>
          <a:xfrm>
            <a:off x="3751750" y="1876650"/>
            <a:ext cx="4550100" cy="25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 sz="1400"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" name="Google Shape;89;p12"/>
          <p:cNvSpPr txBox="1"/>
          <p:nvPr>
            <p:ph idx="2" type="subTitle"/>
          </p:nvPr>
        </p:nvSpPr>
        <p:spPr>
          <a:xfrm>
            <a:off x="491700" y="3631288"/>
            <a:ext cx="2208600" cy="16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Spectral Light"/>
              <a:buNone/>
              <a:defRPr i="1" sz="15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500"/>
              <a:buFont typeface="Poppins"/>
              <a:buNone/>
              <a:defRPr sz="15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0" name="Google Shape;90;p12"/>
          <p:cNvSpPr txBox="1"/>
          <p:nvPr>
            <p:ph idx="3" type="subTitle"/>
          </p:nvPr>
        </p:nvSpPr>
        <p:spPr>
          <a:xfrm>
            <a:off x="491700" y="3915013"/>
            <a:ext cx="2208600" cy="16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900"/>
              <a:buFont typeface="Poppins Light"/>
              <a:buNone/>
              <a:defRPr sz="9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91" name="Google Shape;91;p12"/>
          <p:cNvSpPr txBox="1"/>
          <p:nvPr>
            <p:ph idx="4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12"/>
          <p:cNvSpPr/>
          <p:nvPr>
            <p:ph idx="5" type="pic"/>
          </p:nvPr>
        </p:nvSpPr>
        <p:spPr>
          <a:xfrm>
            <a:off x="491700" y="1089988"/>
            <a:ext cx="2208600" cy="2208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</p:sp>
      <p:cxnSp>
        <p:nvCxnSpPr>
          <p:cNvPr id="93" name="Google Shape;93;p12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" name="Google Shape;94;p12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 Text Page 5" type="tx">
  <p:cSld name="TITLE_AND_BOD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/>
          <p:nvPr>
            <p:ph type="title"/>
          </p:nvPr>
        </p:nvSpPr>
        <p:spPr>
          <a:xfrm>
            <a:off x="413650" y="833575"/>
            <a:ext cx="84369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1" type="subTitle"/>
          </p:nvPr>
        </p:nvSpPr>
        <p:spPr>
          <a:xfrm>
            <a:off x="413650" y="1666625"/>
            <a:ext cx="2452200" cy="22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98" name="Google Shape;98;p13"/>
          <p:cNvSpPr/>
          <p:nvPr/>
        </p:nvSpPr>
        <p:spPr>
          <a:xfrm>
            <a:off x="413650" y="2290050"/>
            <a:ext cx="2452200" cy="2168400"/>
          </a:xfrm>
          <a:prstGeom prst="roundRect">
            <a:avLst>
              <a:gd fmla="val 3719" name="adj"/>
            </a:avLst>
          </a:prstGeom>
          <a:solidFill>
            <a:srgbClr val="0910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 txBox="1"/>
          <p:nvPr>
            <p:ph idx="2" type="body"/>
          </p:nvPr>
        </p:nvSpPr>
        <p:spPr>
          <a:xfrm>
            <a:off x="656850" y="2459550"/>
            <a:ext cx="2099400" cy="181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 sz="14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" name="Google Shape;100;p13"/>
          <p:cNvSpPr txBox="1"/>
          <p:nvPr>
            <p:ph idx="3" type="subTitle"/>
          </p:nvPr>
        </p:nvSpPr>
        <p:spPr>
          <a:xfrm>
            <a:off x="3319663" y="1666625"/>
            <a:ext cx="2452200" cy="22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01" name="Google Shape;101;p13"/>
          <p:cNvSpPr/>
          <p:nvPr/>
        </p:nvSpPr>
        <p:spPr>
          <a:xfrm>
            <a:off x="3319667" y="2290050"/>
            <a:ext cx="2452200" cy="2168400"/>
          </a:xfrm>
          <a:prstGeom prst="roundRect">
            <a:avLst>
              <a:gd fmla="val 3719" name="adj"/>
            </a:avLst>
          </a:prstGeom>
          <a:solidFill>
            <a:srgbClr val="0910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 txBox="1"/>
          <p:nvPr>
            <p:ph idx="4" type="body"/>
          </p:nvPr>
        </p:nvSpPr>
        <p:spPr>
          <a:xfrm>
            <a:off x="3562867" y="2459550"/>
            <a:ext cx="2099400" cy="181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 sz="14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5" type="subTitle"/>
          </p:nvPr>
        </p:nvSpPr>
        <p:spPr>
          <a:xfrm>
            <a:off x="6225688" y="1666625"/>
            <a:ext cx="2452200" cy="22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04" name="Google Shape;104;p13"/>
          <p:cNvSpPr/>
          <p:nvPr/>
        </p:nvSpPr>
        <p:spPr>
          <a:xfrm>
            <a:off x="6225696" y="2290050"/>
            <a:ext cx="2452200" cy="2168400"/>
          </a:xfrm>
          <a:prstGeom prst="roundRect">
            <a:avLst>
              <a:gd fmla="val 3719" name="adj"/>
            </a:avLst>
          </a:prstGeom>
          <a:solidFill>
            <a:srgbClr val="0910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 txBox="1"/>
          <p:nvPr>
            <p:ph idx="6" type="body"/>
          </p:nvPr>
        </p:nvSpPr>
        <p:spPr>
          <a:xfrm>
            <a:off x="6468897" y="2459550"/>
            <a:ext cx="2099400" cy="181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 sz="1400"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●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 rtl="0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1400"/>
              <a:buFont typeface="Poppins"/>
              <a:buChar char="○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 rtl="0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1400"/>
              <a:buFont typeface="Poppins"/>
              <a:buChar char="■"/>
              <a:defRPr>
                <a:solidFill>
                  <a:srgbClr val="F9F8F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" name="Google Shape;106;p13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07" name="Google Shape;107;p13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13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 Text Page 6">
  <p:cSld name="TITLE_AND_BODY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>
            <p:ph type="title"/>
          </p:nvPr>
        </p:nvSpPr>
        <p:spPr>
          <a:xfrm>
            <a:off x="413650" y="833575"/>
            <a:ext cx="84369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11" name="Google Shape;111;p14"/>
          <p:cNvSpPr txBox="1"/>
          <p:nvPr>
            <p:ph idx="1" type="subTitle"/>
          </p:nvPr>
        </p:nvSpPr>
        <p:spPr>
          <a:xfrm>
            <a:off x="413650" y="1666625"/>
            <a:ext cx="7743300" cy="23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600"/>
              <a:buFont typeface="Poppins SemiBold"/>
              <a:buNone/>
              <a:defRPr sz="1600">
                <a:solidFill>
                  <a:srgbClr val="09100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12" name="Google Shape;112;p14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3" name="Google Shape;113;p14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" name="Google Shape;114;p14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in Text Page 6 1">
  <p:cSld name="TITLE_AND_BODY_1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>
            <p:ph type="title"/>
          </p:nvPr>
        </p:nvSpPr>
        <p:spPr>
          <a:xfrm>
            <a:off x="413650" y="833575"/>
            <a:ext cx="8436900" cy="46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SzPts val="2800"/>
              <a:buFont typeface="Poppins Light"/>
              <a:buNone/>
              <a:defRPr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17" name="Google Shape;117;p15"/>
          <p:cNvSpPr txBox="1"/>
          <p:nvPr>
            <p:ph idx="1" type="subTitle"/>
          </p:nvPr>
        </p:nvSpPr>
        <p:spPr>
          <a:xfrm>
            <a:off x="413650" y="1666625"/>
            <a:ext cx="8133600" cy="238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1pPr>
            <a:lvl2pPr lvl="1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2pPr>
            <a:lvl3pPr lvl="2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3pPr>
            <a:lvl4pPr lvl="3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4pPr>
            <a:lvl5pPr lvl="4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5pPr>
            <a:lvl6pPr lvl="5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6pPr>
            <a:lvl7pPr lvl="6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7pPr>
            <a:lvl8pPr lvl="7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8pPr>
            <a:lvl9pPr lvl="8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None/>
              <a:defRPr>
                <a:solidFill>
                  <a:srgbClr val="09100F"/>
                </a:solidFill>
              </a:defRPr>
            </a:lvl9pPr>
          </a:lstStyle>
          <a:p/>
        </p:txBody>
      </p:sp>
      <p:sp>
        <p:nvSpPr>
          <p:cNvPr id="118" name="Google Shape;118;p15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9" name="Google Shape;119;p15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" name="Google Shape;120;p15"/>
          <p:cNvSpPr txBox="1"/>
          <p:nvPr/>
        </p:nvSpPr>
        <p:spPr>
          <a:xfrm>
            <a:off x="5268150" y="187375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6C706F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S.M.A.R.T Template</a:t>
            </a:r>
            <a:endParaRPr i="1" sz="1200">
              <a:solidFill>
                <a:srgbClr val="6C706F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gratulations">
  <p:cSld name="CUSTOM"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16"/>
          <p:cNvSpPr txBox="1"/>
          <p:nvPr>
            <p:ph type="ctrTitle"/>
          </p:nvPr>
        </p:nvSpPr>
        <p:spPr>
          <a:xfrm>
            <a:off x="413650" y="1967050"/>
            <a:ext cx="8436900" cy="59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pic>
        <p:nvPicPr>
          <p:cNvPr id="124" name="Google Shape;124;p16"/>
          <p:cNvPicPr preferRelativeResize="0"/>
          <p:nvPr/>
        </p:nvPicPr>
        <p:blipFill rotWithShape="1">
          <a:blip r:embed="rId2">
            <a:alphaModFix/>
          </a:blip>
          <a:srcRect b="0" l="33932" r="0" t="42110"/>
          <a:stretch/>
        </p:blipFill>
        <p:spPr>
          <a:xfrm>
            <a:off x="4134550" y="2582150"/>
            <a:ext cx="5009449" cy="2561351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 txBox="1"/>
          <p:nvPr>
            <p:ph idx="1" type="subTitle"/>
          </p:nvPr>
        </p:nvSpPr>
        <p:spPr>
          <a:xfrm>
            <a:off x="413650" y="2582150"/>
            <a:ext cx="85206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Spectral Light"/>
              <a:buNone/>
              <a:defRPr i="1" sz="28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/>
        </p:txBody>
      </p:sp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 b="40466" l="0" r="36192" t="0"/>
          <a:stretch/>
        </p:blipFill>
        <p:spPr>
          <a:xfrm>
            <a:off x="0" y="0"/>
            <a:ext cx="4838252" cy="2634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ule Slide 1">
  <p:cSld name="TITLE_1_3">
    <p:bg>
      <p:bgPr>
        <a:solidFill>
          <a:srgbClr val="09100F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/>
          <p:nvPr>
            <p:ph type="ctrTitle"/>
          </p:nvPr>
        </p:nvSpPr>
        <p:spPr>
          <a:xfrm>
            <a:off x="413650" y="1967050"/>
            <a:ext cx="8436900" cy="59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lvl="2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3pPr>
            <a:lvl4pPr lvl="3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4pPr>
            <a:lvl5pPr lvl="4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5pPr>
            <a:lvl6pPr lvl="5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6pPr>
            <a:lvl7pPr lvl="6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7pPr>
            <a:lvl8pPr lvl="7" rtl="0" algn="ctr">
              <a:spcBef>
                <a:spcPts val="1000"/>
              </a:spcBef>
              <a:spcAft>
                <a:spcPts val="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8pPr>
            <a:lvl9pPr lvl="8" rtl="0" algn="ctr">
              <a:spcBef>
                <a:spcPts val="1000"/>
              </a:spcBef>
              <a:spcAft>
                <a:spcPts val="1000"/>
              </a:spcAft>
              <a:buClr>
                <a:srgbClr val="F9F8F5"/>
              </a:buClr>
              <a:buSzPts val="4000"/>
              <a:buFont typeface="Poppins SemiBold"/>
              <a:buNone/>
              <a:defRPr sz="4000">
                <a:solidFill>
                  <a:srgbClr val="F9F8F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9pPr>
          </a:lstStyle>
          <a:p/>
        </p:txBody>
      </p:sp>
      <p:sp>
        <p:nvSpPr>
          <p:cNvPr id="129" name="Google Shape;129;p17"/>
          <p:cNvSpPr txBox="1"/>
          <p:nvPr>
            <p:ph idx="1" type="subTitle"/>
          </p:nvPr>
        </p:nvSpPr>
        <p:spPr>
          <a:xfrm>
            <a:off x="413650" y="2782850"/>
            <a:ext cx="8520600" cy="3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8F5"/>
              </a:buClr>
              <a:buSzPts val="2800"/>
              <a:buFont typeface="Poppins Light"/>
              <a:buNone/>
              <a:defRPr sz="2800">
                <a:solidFill>
                  <a:srgbClr val="F9F8F5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cxnSp>
        <p:nvCxnSpPr>
          <p:cNvPr id="130" name="Google Shape;130;p17"/>
          <p:cNvCxnSpPr/>
          <p:nvPr/>
        </p:nvCxnSpPr>
        <p:spPr>
          <a:xfrm rot="10800000">
            <a:off x="353550" y="473550"/>
            <a:ext cx="8436900" cy="0"/>
          </a:xfrm>
          <a:prstGeom prst="straightConnector1">
            <a:avLst/>
          </a:prstGeom>
          <a:noFill/>
          <a:ln cap="flat" cmpd="sng" w="9525">
            <a:solidFill>
              <a:srgbClr val="EFEFE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" name="Google Shape;131;p17"/>
          <p:cNvSpPr txBox="1"/>
          <p:nvPr>
            <p:ph idx="12" type="sldNum"/>
          </p:nvPr>
        </p:nvSpPr>
        <p:spPr>
          <a:xfrm>
            <a:off x="8301858" y="4663217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1pPr>
            <a:lvl2pPr lvl="1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2pPr>
            <a:lvl3pPr lvl="2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3pPr>
            <a:lvl4pPr lvl="3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4pPr>
            <a:lvl5pPr lvl="4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5pPr>
            <a:lvl6pPr lvl="5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6pPr>
            <a:lvl7pPr lvl="6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7pPr>
            <a:lvl8pPr lvl="7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8pPr>
            <a:lvl9pPr lvl="8" rtl="0">
              <a:buNone/>
              <a:defRPr i="1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2" name="Google Shape;132;p17"/>
          <p:cNvSpPr txBox="1"/>
          <p:nvPr/>
        </p:nvSpPr>
        <p:spPr>
          <a:xfrm>
            <a:off x="2925450" y="154700"/>
            <a:ext cx="3522300" cy="1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rgbClr val="F9F8F5"/>
                </a:solidFill>
                <a:latin typeface="Spectral Light"/>
                <a:ea typeface="Spectral Light"/>
                <a:cs typeface="Spectral Light"/>
                <a:sym typeface="Spectral Light"/>
              </a:rPr>
              <a:t>Name of course here</a:t>
            </a:r>
            <a:endParaRPr i="1" sz="1200">
              <a:solidFill>
                <a:srgbClr val="F9F8F5"/>
              </a:solidFill>
              <a:latin typeface="Spectral Light"/>
              <a:ea typeface="Spectral Light"/>
              <a:cs typeface="Spectral Light"/>
              <a:sym typeface="Spectral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34" name="Google Shape;134;p18"/>
          <p:cNvPicPr preferRelativeResize="0"/>
          <p:nvPr/>
        </p:nvPicPr>
        <p:blipFill rotWithShape="1">
          <a:blip r:embed="rId2">
            <a:alphaModFix/>
          </a:blip>
          <a:srcRect b="331" l="6639" r="90476" t="5079"/>
          <a:stretch/>
        </p:blipFill>
        <p:spPr>
          <a:xfrm>
            <a:off x="-1" y="-6547"/>
            <a:ext cx="195044" cy="51566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ype_pma_color.png" id="135" name="Google Shape;13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40551" y="274771"/>
            <a:ext cx="1610512" cy="21259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/>
          <p:nvPr/>
        </p:nvSpPr>
        <p:spPr>
          <a:xfrm>
            <a:off x="7282861" y="4868729"/>
            <a:ext cx="1368300" cy="1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50" u="none" cap="none" strike="noStrike">
                <a:solidFill>
                  <a:srgbClr val="FF5D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Created by </a:t>
            </a:r>
            <a:r>
              <a:rPr b="1" i="0" lang="en-US" sz="750" u="sng" cap="none" strike="noStrike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Harvey Lee</a:t>
            </a:r>
            <a:endParaRPr b="1" i="0" sz="750" u="none" cap="none" strike="noStrike">
              <a:solidFill>
                <a:srgbClr val="FF5D4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2800"/>
              <a:buFont typeface="Poppins Light"/>
              <a:buNone/>
              <a:defRPr sz="2800">
                <a:solidFill>
                  <a:srgbClr val="09100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●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9100F"/>
              </a:buClr>
              <a:buSzPts val="1400"/>
              <a:buFont typeface="Poppins"/>
              <a:buChar char="○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9100F"/>
              </a:buClr>
              <a:buSzPts val="1400"/>
              <a:buFont typeface="Poppins"/>
              <a:buChar char="■"/>
              <a:defRPr>
                <a:solidFill>
                  <a:srgbClr val="09100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/>
          <p:nvPr/>
        </p:nvSpPr>
        <p:spPr>
          <a:xfrm>
            <a:off x="3056180" y="902397"/>
            <a:ext cx="41445" cy="4144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3532571" y="902397"/>
            <a:ext cx="41445" cy="4144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143" name="Google Shape;143;p19"/>
          <p:cNvGraphicFramePr/>
          <p:nvPr/>
        </p:nvGraphicFramePr>
        <p:xfrm>
          <a:off x="357592" y="14704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{A8EB215D-8F17-45AA-BC82-1B3A523E8327}</a:tableStyleId>
              </a:tblPr>
              <a:tblGrid>
                <a:gridCol w="2071775"/>
                <a:gridCol w="2071775"/>
                <a:gridCol w="2071775"/>
                <a:gridCol w="2071775"/>
              </a:tblGrid>
              <a:tr h="833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chemeClr val="accent6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&lt;Category&gt;</a:t>
                      </a:r>
                      <a:endParaRPr b="1" sz="900" u="none" cap="none" strike="noStrike">
                        <a:solidFill>
                          <a:schemeClr val="accent6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24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chemeClr val="accent6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&lt;Category&gt;</a:t>
                      </a:r>
                      <a:endParaRPr b="1" sz="900" u="none" cap="none" strike="noStrike">
                        <a:solidFill>
                          <a:schemeClr val="accent6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833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chemeClr val="accent6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&lt;Category&gt;</a:t>
                      </a:r>
                      <a:endParaRPr b="1" sz="900" u="none" cap="none" strike="noStrike">
                        <a:solidFill>
                          <a:schemeClr val="accent6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241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900" u="none" cap="none" strike="noStrike">
                          <a:solidFill>
                            <a:schemeClr val="accent6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&lt;Category&gt;</a:t>
                      </a:r>
                      <a:endParaRPr b="1" sz="900" u="none" cap="none" strike="noStrike">
                        <a:solidFill>
                          <a:schemeClr val="accent6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Helvetica Neue"/>
                        <a:buNone/>
                      </a:pPr>
                      <a:r>
                        <a:rPr lang="en-US" sz="800" u="none" cap="none" strike="noStrike">
                          <a:latin typeface="Poppins Light"/>
                          <a:ea typeface="Poppins Light"/>
                          <a:cs typeface="Poppins Light"/>
                          <a:sym typeface="Poppins Light"/>
                        </a:rPr>
                        <a:t>&lt;Insert what you need to do&gt;</a:t>
                      </a:r>
                      <a:endParaRPr>
                        <a:latin typeface="Poppins Light"/>
                        <a:ea typeface="Poppins Light"/>
                        <a:cs typeface="Poppins Light"/>
                        <a:sym typeface="Poppins Light"/>
                      </a:endParaRPr>
                    </a:p>
                  </a:txBody>
                  <a:tcPr marT="17150" marB="17150" marR="34300" marL="3430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44" name="Google Shape;144;p19"/>
          <p:cNvSpPr/>
          <p:nvPr/>
        </p:nvSpPr>
        <p:spPr>
          <a:xfrm>
            <a:off x="5188775" y="905406"/>
            <a:ext cx="41445" cy="4144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5665166" y="905406"/>
            <a:ext cx="41445" cy="4144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7339418" y="908412"/>
            <a:ext cx="41445" cy="4144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7815808" y="908412"/>
            <a:ext cx="41445" cy="4144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357592" y="250957"/>
            <a:ext cx="1898847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D4C"/>
              </a:buClr>
              <a:buSzPts val="2099"/>
              <a:buFont typeface="Helvetica Neue Light"/>
              <a:buNone/>
            </a:pPr>
            <a:r>
              <a:rPr i="0" lang="en-US" sz="2099" u="none" cap="none" strike="noStrike">
                <a:solidFill>
                  <a:schemeClr val="accent6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&lt;# Day Plan&gt;</a:t>
            </a:r>
            <a:endParaRPr>
              <a:solidFill>
                <a:schemeClr val="accent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149" name="Google Shape;149;p19"/>
          <p:cNvCxnSpPr/>
          <p:nvPr/>
        </p:nvCxnSpPr>
        <p:spPr>
          <a:xfrm>
            <a:off x="465168" y="1026527"/>
            <a:ext cx="8241862" cy="3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0" name="Google Shape;150;p19"/>
          <p:cNvSpPr/>
          <p:nvPr/>
        </p:nvSpPr>
        <p:spPr>
          <a:xfrm rot="10800000">
            <a:off x="3076267" y="1026530"/>
            <a:ext cx="602945" cy="411637"/>
          </a:xfrm>
          <a:prstGeom prst="triangle">
            <a:avLst>
              <a:gd fmla="val 50000" name="adj"/>
            </a:avLst>
          </a:prstGeom>
          <a:solidFill>
            <a:schemeClr val="accent6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 rot="10800000">
            <a:off x="5214945" y="1031613"/>
            <a:ext cx="602945" cy="411637"/>
          </a:xfrm>
          <a:prstGeom prst="triangle">
            <a:avLst>
              <a:gd fmla="val 50000" name="adj"/>
            </a:avLst>
          </a:prstGeom>
          <a:solidFill>
            <a:schemeClr val="accent6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9"/>
          <p:cNvSpPr/>
          <p:nvPr/>
        </p:nvSpPr>
        <p:spPr>
          <a:xfrm rot="10800000">
            <a:off x="7465335" y="1031612"/>
            <a:ext cx="602945" cy="411637"/>
          </a:xfrm>
          <a:prstGeom prst="triangle">
            <a:avLst>
              <a:gd fmla="val 50000" name="adj"/>
            </a:avLst>
          </a:prstGeom>
          <a:solidFill>
            <a:schemeClr val="accent6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13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2506920" y="785567"/>
            <a:ext cx="1837052" cy="15827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13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&lt;Insert Goal&gt;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4597892" y="788575"/>
            <a:ext cx="1837052" cy="15827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13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&lt;Insert Goal&gt;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6698853" y="790887"/>
            <a:ext cx="1837052" cy="15827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13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&lt;Insert Goal&gt;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 rot="3120418">
            <a:off x="2931263" y="1162844"/>
            <a:ext cx="469454" cy="21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25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Days</a:t>
            </a:r>
            <a:endParaRPr i="0" sz="1013" u="none" cap="none" strike="noStrike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 rot="3207457">
            <a:off x="5085602" y="1181651"/>
            <a:ext cx="469454" cy="21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25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Days</a:t>
            </a:r>
            <a:endParaRPr i="0" sz="1013" u="none" cap="none" strike="noStrike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 rot="3216108">
            <a:off x="7326800" y="1147671"/>
            <a:ext cx="469454" cy="21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25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Days</a:t>
            </a:r>
            <a:endParaRPr i="0" sz="1013" u="none" cap="none" strike="noStrike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3222171" y="1072264"/>
            <a:ext cx="306068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5364479" y="1072264"/>
            <a:ext cx="306068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7611291" y="1072264"/>
            <a:ext cx="306068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/>
          <p:nvPr/>
        </p:nvSpPr>
        <p:spPr>
          <a:xfrm>
            <a:off x="494011" y="273846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D4C"/>
              </a:buClr>
              <a:buSzPts val="2099"/>
              <a:buFont typeface="Helvetica Neue Light"/>
              <a:buNone/>
            </a:pPr>
            <a:r>
              <a:rPr i="0" lang="en-US" sz="2099" u="none" cap="none" strike="noStrike">
                <a:solidFill>
                  <a:schemeClr val="accent6"/>
                </a:solidFill>
                <a:latin typeface="Poppins Light"/>
                <a:ea typeface="Poppins Light"/>
                <a:cs typeface="Poppins Light"/>
                <a:sym typeface="Poppins Light"/>
              </a:rPr>
              <a:t>90 Day Plan – S.M.A.R.T. Plan (&lt;Insert Category&gt;)</a:t>
            </a:r>
            <a:endParaRPr>
              <a:solidFill>
                <a:schemeClr val="accent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167" name="Google Shape;167;p20"/>
          <p:cNvCxnSpPr/>
          <p:nvPr/>
        </p:nvCxnSpPr>
        <p:spPr>
          <a:xfrm>
            <a:off x="509650" y="1049416"/>
            <a:ext cx="8113277" cy="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graphicFrame>
        <p:nvGraphicFramePr>
          <p:cNvPr id="168" name="Google Shape;168;p20"/>
          <p:cNvGraphicFramePr/>
          <p:nvPr/>
        </p:nvGraphicFramePr>
        <p:xfrm>
          <a:off x="494011" y="14866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{02B975C7-849B-44E7-BF22-AFAF28B73C94}</a:tableStyleId>
              </a:tblPr>
              <a:tblGrid>
                <a:gridCol w="1162750"/>
                <a:gridCol w="1162750"/>
                <a:gridCol w="1162750"/>
                <a:gridCol w="1162750"/>
                <a:gridCol w="1162750"/>
                <a:gridCol w="1162750"/>
                <a:gridCol w="1162750"/>
              </a:tblGrid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Specific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Measurable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Achievable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Relevant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Time-Bound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69" name="Google Shape;169;p20"/>
          <p:cNvSpPr txBox="1"/>
          <p:nvPr/>
        </p:nvSpPr>
        <p:spPr>
          <a:xfrm>
            <a:off x="1639701" y="1061560"/>
            <a:ext cx="2313566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0" name="Google Shape;170;p20"/>
          <p:cNvSpPr txBox="1"/>
          <p:nvPr/>
        </p:nvSpPr>
        <p:spPr>
          <a:xfrm>
            <a:off x="3953267" y="1054043"/>
            <a:ext cx="2356095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1" name="Google Shape;171;p20"/>
          <p:cNvSpPr txBox="1"/>
          <p:nvPr/>
        </p:nvSpPr>
        <p:spPr>
          <a:xfrm>
            <a:off x="6309361" y="1061560"/>
            <a:ext cx="2313566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/>
        </p:nvSpPr>
        <p:spPr>
          <a:xfrm>
            <a:off x="494011" y="273846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D4C"/>
              </a:buClr>
              <a:buSzPts val="2099"/>
              <a:buFont typeface="Helvetica Neue Light"/>
              <a:buNone/>
            </a:pPr>
            <a:r>
              <a:rPr i="0" lang="en-US" sz="2099" u="none" cap="none" strike="noStrike">
                <a:solidFill>
                  <a:schemeClr val="accent6"/>
                </a:solidFill>
                <a:latin typeface="Poppins Light"/>
                <a:ea typeface="Poppins Light"/>
                <a:cs typeface="Poppins Light"/>
                <a:sym typeface="Poppins Light"/>
              </a:rPr>
              <a:t>90 Day Plan – S.M.A.R.T. Plan (&lt;Insert Category&gt;)</a:t>
            </a:r>
            <a:endParaRPr>
              <a:solidFill>
                <a:schemeClr val="accent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177" name="Google Shape;177;p21"/>
          <p:cNvCxnSpPr/>
          <p:nvPr/>
        </p:nvCxnSpPr>
        <p:spPr>
          <a:xfrm>
            <a:off x="509650" y="1049416"/>
            <a:ext cx="8113200" cy="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graphicFrame>
        <p:nvGraphicFramePr>
          <p:cNvPr id="178" name="Google Shape;178;p21"/>
          <p:cNvGraphicFramePr/>
          <p:nvPr/>
        </p:nvGraphicFramePr>
        <p:xfrm>
          <a:off x="494011" y="14866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{02B975C7-849B-44E7-BF22-AFAF28B73C94}</a:tableStyleId>
              </a:tblPr>
              <a:tblGrid>
                <a:gridCol w="1162750"/>
                <a:gridCol w="1162750"/>
                <a:gridCol w="1162750"/>
                <a:gridCol w="1162750"/>
                <a:gridCol w="1162750"/>
                <a:gridCol w="1162750"/>
                <a:gridCol w="1162750"/>
              </a:tblGrid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Specific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Measurable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Achievable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Relevant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Time-Bound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79" name="Google Shape;179;p21"/>
          <p:cNvSpPr txBox="1"/>
          <p:nvPr/>
        </p:nvSpPr>
        <p:spPr>
          <a:xfrm>
            <a:off x="1639701" y="1061560"/>
            <a:ext cx="23136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0" name="Google Shape;180;p21"/>
          <p:cNvSpPr txBox="1"/>
          <p:nvPr/>
        </p:nvSpPr>
        <p:spPr>
          <a:xfrm>
            <a:off x="3953267" y="1054043"/>
            <a:ext cx="23562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1" name="Google Shape;181;p21"/>
          <p:cNvSpPr txBox="1"/>
          <p:nvPr/>
        </p:nvSpPr>
        <p:spPr>
          <a:xfrm>
            <a:off x="6309361" y="1061560"/>
            <a:ext cx="23136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/>
          <p:nvPr/>
        </p:nvSpPr>
        <p:spPr>
          <a:xfrm>
            <a:off x="494011" y="273846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D4C"/>
              </a:buClr>
              <a:buSzPts val="2099"/>
              <a:buFont typeface="Helvetica Neue Light"/>
              <a:buNone/>
            </a:pPr>
            <a:r>
              <a:rPr i="0" lang="en-US" sz="2099" u="none" cap="none" strike="noStrike">
                <a:solidFill>
                  <a:schemeClr val="accent6"/>
                </a:solidFill>
                <a:latin typeface="Poppins Light"/>
                <a:ea typeface="Poppins Light"/>
                <a:cs typeface="Poppins Light"/>
                <a:sym typeface="Poppins Light"/>
              </a:rPr>
              <a:t>90 Day Plan – S.M.A.R.T. Plan (&lt;Insert Category&gt;)</a:t>
            </a:r>
            <a:endParaRPr>
              <a:solidFill>
                <a:schemeClr val="accent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187" name="Google Shape;187;p22"/>
          <p:cNvCxnSpPr/>
          <p:nvPr/>
        </p:nvCxnSpPr>
        <p:spPr>
          <a:xfrm>
            <a:off x="509650" y="1049416"/>
            <a:ext cx="8113200" cy="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graphicFrame>
        <p:nvGraphicFramePr>
          <p:cNvPr id="188" name="Google Shape;188;p22"/>
          <p:cNvGraphicFramePr/>
          <p:nvPr/>
        </p:nvGraphicFramePr>
        <p:xfrm>
          <a:off x="494011" y="14866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{02B975C7-849B-44E7-BF22-AFAF28B73C94}</a:tableStyleId>
              </a:tblPr>
              <a:tblGrid>
                <a:gridCol w="1162750"/>
                <a:gridCol w="1162750"/>
                <a:gridCol w="1162750"/>
                <a:gridCol w="1162750"/>
                <a:gridCol w="1162750"/>
                <a:gridCol w="1162750"/>
                <a:gridCol w="1162750"/>
              </a:tblGrid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Specific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Measurable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Achievable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Relevant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Time-Bound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89" name="Google Shape;189;p22"/>
          <p:cNvSpPr txBox="1"/>
          <p:nvPr/>
        </p:nvSpPr>
        <p:spPr>
          <a:xfrm>
            <a:off x="1639701" y="1061560"/>
            <a:ext cx="23136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3953267" y="1054043"/>
            <a:ext cx="23562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6309361" y="1061560"/>
            <a:ext cx="23136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3"/>
          <p:cNvSpPr txBox="1"/>
          <p:nvPr/>
        </p:nvSpPr>
        <p:spPr>
          <a:xfrm>
            <a:off x="494011" y="273846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5D4C"/>
              </a:buClr>
              <a:buSzPts val="2099"/>
              <a:buFont typeface="Helvetica Neue Light"/>
              <a:buNone/>
            </a:pPr>
            <a:r>
              <a:rPr i="0" lang="en-US" sz="2099" u="none" cap="none" strike="noStrike">
                <a:solidFill>
                  <a:schemeClr val="accent6"/>
                </a:solidFill>
                <a:latin typeface="Poppins Light"/>
                <a:ea typeface="Poppins Light"/>
                <a:cs typeface="Poppins Light"/>
                <a:sym typeface="Poppins Light"/>
              </a:rPr>
              <a:t>90 Day Plan – S.M.A.R.T. Plan (&lt;Insert Category&gt;)</a:t>
            </a:r>
            <a:endParaRPr>
              <a:solidFill>
                <a:schemeClr val="accent6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197" name="Google Shape;197;p23"/>
          <p:cNvCxnSpPr/>
          <p:nvPr/>
        </p:nvCxnSpPr>
        <p:spPr>
          <a:xfrm>
            <a:off x="509650" y="1049416"/>
            <a:ext cx="8113200" cy="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graphicFrame>
        <p:nvGraphicFramePr>
          <p:cNvPr id="198" name="Google Shape;198;p23"/>
          <p:cNvGraphicFramePr/>
          <p:nvPr/>
        </p:nvGraphicFramePr>
        <p:xfrm>
          <a:off x="494011" y="14866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{02B975C7-849B-44E7-BF22-AFAF28B73C94}</a:tableStyleId>
              </a:tblPr>
              <a:tblGrid>
                <a:gridCol w="1162750"/>
                <a:gridCol w="1162750"/>
                <a:gridCol w="1162750"/>
                <a:gridCol w="1162750"/>
                <a:gridCol w="1162750"/>
                <a:gridCol w="1162750"/>
                <a:gridCol w="1162750"/>
              </a:tblGrid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Specific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Measurable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Achievable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Relevant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  <a:tr h="634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>
                          <a:solidFill>
                            <a:schemeClr val="lt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Time-Bound</a:t>
                      </a:r>
                      <a:endParaRPr b="1">
                        <a:solidFill>
                          <a:schemeClr val="lt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34300" marB="34300" marR="68575" marL="6857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t/>
                      </a:r>
                      <a:endParaRPr sz="8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34300" marB="34300" marR="68575" marL="68575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99" name="Google Shape;199;p23"/>
          <p:cNvSpPr txBox="1"/>
          <p:nvPr/>
        </p:nvSpPr>
        <p:spPr>
          <a:xfrm>
            <a:off x="1639701" y="1061560"/>
            <a:ext cx="23136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00" name="Google Shape;200;p23"/>
          <p:cNvSpPr txBox="1"/>
          <p:nvPr/>
        </p:nvSpPr>
        <p:spPr>
          <a:xfrm>
            <a:off x="3953267" y="1054043"/>
            <a:ext cx="23562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6309361" y="1061560"/>
            <a:ext cx="23136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75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&lt;The what you will do from first slide&gt;</a:t>
            </a: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9100F"/>
      </a:dk1>
      <a:lt1>
        <a:srgbClr val="F9F8F5"/>
      </a:lt1>
      <a:dk2>
        <a:srgbClr val="09100F"/>
      </a:dk2>
      <a:lt2>
        <a:srgbClr val="F9F8F5"/>
      </a:lt2>
      <a:accent1>
        <a:srgbClr val="09100F"/>
      </a:accent1>
      <a:accent2>
        <a:srgbClr val="F9F8F5"/>
      </a:accent2>
      <a:accent3>
        <a:srgbClr val="F5F1E8"/>
      </a:accent3>
      <a:accent4>
        <a:srgbClr val="B5B7B7"/>
      </a:accent4>
      <a:accent5>
        <a:srgbClr val="6C706F"/>
      </a:accent5>
      <a:accent6>
        <a:srgbClr val="09100F"/>
      </a:accent6>
      <a:hlink>
        <a:srgbClr val="1155C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