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2"/>
  </p:notesMasterIdLst>
  <p:sldIdLst>
    <p:sldId id="256" r:id="rId5"/>
    <p:sldId id="270" r:id="rId6"/>
    <p:sldId id="257" r:id="rId7"/>
    <p:sldId id="275" r:id="rId8"/>
    <p:sldId id="274" r:id="rId9"/>
    <p:sldId id="261" r:id="rId10"/>
    <p:sldId id="262" r:id="rId11"/>
    <p:sldId id="263" r:id="rId12"/>
    <p:sldId id="264" r:id="rId13"/>
    <p:sldId id="265" r:id="rId14"/>
    <p:sldId id="271" r:id="rId15"/>
    <p:sldId id="266" r:id="rId16"/>
    <p:sldId id="272" r:id="rId17"/>
    <p:sldId id="267" r:id="rId18"/>
    <p:sldId id="268" r:id="rId19"/>
    <p:sldId id="269" r:id="rId20"/>
    <p:sldId id="273" r:id="rId21"/>
  </p:sldIdLst>
  <p:sldSz cx="12192000" cy="6858000"/>
  <p:notesSz cx="6858000" cy="9144000"/>
  <p:defaultTextStyle>
    <a:defPPr>
      <a:defRPr lang="en-A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00CBEF-7B99-46ED-8ABD-96BB654A2D4F}" v="45" dt="2021-02-16T17:55:10.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8" d="100"/>
          <a:sy n="10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sageder" userId="S::martin.sageder_outlook.com#ext#@privacyofficers.onmicrosoft.com::eeea8988-700f-4f27-861d-4510d1ec641e" providerId="AD" clId="Web-{D100CBEF-7B99-46ED-8ABD-96BB654A2D4F}"/>
    <pc:docChg chg="modSld">
      <pc:chgData name="martin.sageder" userId="S::martin.sageder_outlook.com#ext#@privacyofficers.onmicrosoft.com::eeea8988-700f-4f27-861d-4510d1ec641e" providerId="AD" clId="Web-{D100CBEF-7B99-46ED-8ABD-96BB654A2D4F}" dt="2021-02-16T17:55:10.788" v="28" actId="20577"/>
      <pc:docMkLst>
        <pc:docMk/>
      </pc:docMkLst>
      <pc:sldChg chg="modSp">
        <pc:chgData name="martin.sageder" userId="S::martin.sageder_outlook.com#ext#@privacyofficers.onmicrosoft.com::eeea8988-700f-4f27-861d-4510d1ec641e" providerId="AD" clId="Web-{D100CBEF-7B99-46ED-8ABD-96BB654A2D4F}" dt="2021-02-16T17:55:10.788" v="28" actId="20577"/>
        <pc:sldMkLst>
          <pc:docMk/>
          <pc:sldMk cId="1789208452" sldId="274"/>
        </pc:sldMkLst>
        <pc:spChg chg="mod">
          <ac:chgData name="martin.sageder" userId="S::martin.sageder_outlook.com#ext#@privacyofficers.onmicrosoft.com::eeea8988-700f-4f27-861d-4510d1ec641e" providerId="AD" clId="Web-{D100CBEF-7B99-46ED-8ABD-96BB654A2D4F}" dt="2021-02-16T17:54:08.365" v="23" actId="20577"/>
          <ac:spMkLst>
            <pc:docMk/>
            <pc:sldMk cId="1789208452" sldId="274"/>
            <ac:spMk id="2" creationId="{E8969BB5-842C-41A9-95A1-51CB7DF54CA7}"/>
          </ac:spMkLst>
        </pc:spChg>
        <pc:spChg chg="mod">
          <ac:chgData name="martin.sageder" userId="S::martin.sageder_outlook.com#ext#@privacyofficers.onmicrosoft.com::eeea8988-700f-4f27-861d-4510d1ec641e" providerId="AD" clId="Web-{D100CBEF-7B99-46ED-8ABD-96BB654A2D4F}" dt="2021-02-16T17:55:10.788" v="28" actId="20577"/>
          <ac:spMkLst>
            <pc:docMk/>
            <pc:sldMk cId="1789208452" sldId="274"/>
            <ac:spMk id="3" creationId="{7CAA7EA0-D038-477E-A0A6-5F2EF11C5E67}"/>
          </ac:spMkLst>
        </pc:spChg>
      </pc:sldChg>
      <pc:sldChg chg="addSp delSp modSp">
        <pc:chgData name="martin.sageder" userId="S::martin.sageder_outlook.com#ext#@privacyofficers.onmicrosoft.com::eeea8988-700f-4f27-861d-4510d1ec641e" providerId="AD" clId="Web-{D100CBEF-7B99-46ED-8ABD-96BB654A2D4F}" dt="2021-02-16T17:53:29.238" v="15" actId="20577"/>
        <pc:sldMkLst>
          <pc:docMk/>
          <pc:sldMk cId="454018627" sldId="275"/>
        </pc:sldMkLst>
        <pc:spChg chg="add del mod">
          <ac:chgData name="martin.sageder" userId="S::martin.sageder_outlook.com#ext#@privacyofficers.onmicrosoft.com::eeea8988-700f-4f27-861d-4510d1ec641e" providerId="AD" clId="Web-{D100CBEF-7B99-46ED-8ABD-96BB654A2D4F}" dt="2021-02-16T17:51:45.970" v="1"/>
          <ac:spMkLst>
            <pc:docMk/>
            <pc:sldMk cId="454018627" sldId="275"/>
            <ac:spMk id="3" creationId="{48183E9E-D54A-4DED-81E5-4024EF7A152D}"/>
          </ac:spMkLst>
        </pc:spChg>
        <pc:spChg chg="mod">
          <ac:chgData name="martin.sageder" userId="S::martin.sageder_outlook.com#ext#@privacyofficers.onmicrosoft.com::eeea8988-700f-4f27-861d-4510d1ec641e" providerId="AD" clId="Web-{D100CBEF-7B99-46ED-8ABD-96BB654A2D4F}" dt="2021-02-16T17:53:29.238" v="15" actId="20577"/>
          <ac:spMkLst>
            <pc:docMk/>
            <pc:sldMk cId="454018627" sldId="275"/>
            <ac:spMk id="9" creationId="{EA352693-A738-4E4F-AD5B-90E1564208B2}"/>
          </ac:spMkLst>
        </pc:spChg>
        <pc:picChg chg="add mod ord">
          <ac:chgData name="martin.sageder" userId="S::martin.sageder_outlook.com#ext#@privacyofficers.onmicrosoft.com::eeea8988-700f-4f27-861d-4510d1ec641e" providerId="AD" clId="Web-{D100CBEF-7B99-46ED-8ABD-96BB654A2D4F}" dt="2021-02-16T17:52:29.346" v="7" actId="1076"/>
          <ac:picMkLst>
            <pc:docMk/>
            <pc:sldMk cId="454018627" sldId="275"/>
            <ac:picMk id="7" creationId="{620B3243-E811-436C-A3A9-CDF72F4749FD}"/>
          </ac:picMkLst>
        </pc:picChg>
        <pc:picChg chg="del">
          <ac:chgData name="martin.sageder" userId="S::martin.sageder_outlook.com#ext#@privacyofficers.onmicrosoft.com::eeea8988-700f-4f27-861d-4510d1ec641e" providerId="AD" clId="Web-{D100CBEF-7B99-46ED-8ABD-96BB654A2D4F}" dt="2021-02-16T17:51:30.032" v="0"/>
          <ac:picMkLst>
            <pc:docMk/>
            <pc:sldMk cId="454018627" sldId="275"/>
            <ac:picMk id="8" creationId="{223577DB-EF4B-4E9C-8D42-C8769BF407B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151CE-D4A4-4BB4-82A1-6E27333D734E}" type="datetimeFigureOut">
              <a:rPr lang="en-AT" smtClean="0"/>
              <a:t>2021-02-18</a:t>
            </a:fld>
            <a:endParaRPr lang="en-A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9F2EE-F02D-4938-A463-3A49D7637BCE}" type="slidenum">
              <a:rPr lang="en-AT" smtClean="0"/>
              <a:t>‹#›</a:t>
            </a:fld>
            <a:endParaRPr lang="en-AT"/>
          </a:p>
        </p:txBody>
      </p:sp>
    </p:spTree>
    <p:extLst>
      <p:ext uri="{BB962C8B-B14F-4D97-AF65-F5344CB8AC3E}">
        <p14:creationId xmlns:p14="http://schemas.microsoft.com/office/powerpoint/2010/main" val="3982207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58DA8-A4FB-4341-9373-0789BC0E47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T"/>
          </a:p>
        </p:txBody>
      </p:sp>
      <p:sp>
        <p:nvSpPr>
          <p:cNvPr id="3" name="Subtitle 2">
            <a:extLst>
              <a:ext uri="{FF2B5EF4-FFF2-40B4-BE49-F238E27FC236}">
                <a16:creationId xmlns:a16="http://schemas.microsoft.com/office/drawing/2014/main" id="{DB44EC85-5F29-41F9-BA89-396F2EDCE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T"/>
          </a:p>
        </p:txBody>
      </p:sp>
      <p:sp>
        <p:nvSpPr>
          <p:cNvPr id="4" name="Date Placeholder 3">
            <a:extLst>
              <a:ext uri="{FF2B5EF4-FFF2-40B4-BE49-F238E27FC236}">
                <a16:creationId xmlns:a16="http://schemas.microsoft.com/office/drawing/2014/main" id="{2E2850E3-B171-4A81-B3EF-815B7C3CF3D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FBD1A56A-1D8A-456E-A0C3-69EAF8BA6808}"/>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3415D460-5C60-4BA9-BB2F-32E6C0256926}"/>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323193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264A-1A19-4848-8AAD-B78ADC25EB6C}"/>
              </a:ext>
            </a:extLst>
          </p:cNvPr>
          <p:cNvSpPr>
            <a:spLocks noGrp="1"/>
          </p:cNvSpPr>
          <p:nvPr>
            <p:ph type="title"/>
          </p:nvPr>
        </p:nvSpPr>
        <p:spPr/>
        <p:txBody>
          <a:bodyPr/>
          <a:lstStyle/>
          <a:p>
            <a:r>
              <a:rPr lang="en-US"/>
              <a:t>Click to edit Master title style</a:t>
            </a:r>
            <a:endParaRPr lang="en-AT"/>
          </a:p>
        </p:txBody>
      </p:sp>
      <p:sp>
        <p:nvSpPr>
          <p:cNvPr id="3" name="Vertical Text Placeholder 2">
            <a:extLst>
              <a:ext uri="{FF2B5EF4-FFF2-40B4-BE49-F238E27FC236}">
                <a16:creationId xmlns:a16="http://schemas.microsoft.com/office/drawing/2014/main" id="{67D071F3-427B-4FFB-AC37-0FFDE02C75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Date Placeholder 3">
            <a:extLst>
              <a:ext uri="{FF2B5EF4-FFF2-40B4-BE49-F238E27FC236}">
                <a16:creationId xmlns:a16="http://schemas.microsoft.com/office/drawing/2014/main" id="{CA887D25-A0D8-4858-8928-B7CCC8B9F215}"/>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2F19FAA-3417-4635-BE0E-A55F57EB688F}"/>
              </a:ext>
            </a:extLst>
          </p:cNvPr>
          <p:cNvSpPr>
            <a:spLocks noGrp="1"/>
          </p:cNvSpPr>
          <p:nvPr>
            <p:ph type="ftr" sz="quarter" idx="11"/>
          </p:nvPr>
        </p:nvSpPr>
        <p:spPr/>
        <p:txBody>
          <a:bodyPr/>
          <a:lstStyle/>
          <a:p>
            <a:r>
              <a:rPr lang="en-US"/>
              <a:t>privacy officers / AK AVV</a:t>
            </a:r>
            <a:endParaRPr lang="en-AT"/>
          </a:p>
        </p:txBody>
      </p:sp>
      <p:sp>
        <p:nvSpPr>
          <p:cNvPr id="6" name="Slide Number Placeholder 5">
            <a:extLst>
              <a:ext uri="{FF2B5EF4-FFF2-40B4-BE49-F238E27FC236}">
                <a16:creationId xmlns:a16="http://schemas.microsoft.com/office/drawing/2014/main" id="{D6D35A45-80F9-4118-9000-78CA0BD5129F}"/>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1257801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A57F01-BADE-4C8E-9E76-F1CBC99623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T"/>
          </a:p>
        </p:txBody>
      </p:sp>
      <p:sp>
        <p:nvSpPr>
          <p:cNvPr id="3" name="Vertical Text Placeholder 2">
            <a:extLst>
              <a:ext uri="{FF2B5EF4-FFF2-40B4-BE49-F238E27FC236}">
                <a16:creationId xmlns:a16="http://schemas.microsoft.com/office/drawing/2014/main" id="{216D6EC1-0E3E-4AB6-9D02-4153D513D7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Date Placeholder 3">
            <a:extLst>
              <a:ext uri="{FF2B5EF4-FFF2-40B4-BE49-F238E27FC236}">
                <a16:creationId xmlns:a16="http://schemas.microsoft.com/office/drawing/2014/main" id="{18B89B65-9665-4AED-AD23-DE3F4DDFE67E}"/>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625CB4CD-70FA-4717-B5CA-9063C589A470}"/>
              </a:ext>
            </a:extLst>
          </p:cNvPr>
          <p:cNvSpPr>
            <a:spLocks noGrp="1"/>
          </p:cNvSpPr>
          <p:nvPr>
            <p:ph type="ftr" sz="quarter" idx="11"/>
          </p:nvPr>
        </p:nvSpPr>
        <p:spPr/>
        <p:txBody>
          <a:bodyPr/>
          <a:lstStyle/>
          <a:p>
            <a:r>
              <a:rPr lang="en-US"/>
              <a:t>privacy officers / AK AVV</a:t>
            </a:r>
            <a:endParaRPr lang="en-AT"/>
          </a:p>
        </p:txBody>
      </p:sp>
      <p:sp>
        <p:nvSpPr>
          <p:cNvPr id="6" name="Slide Number Placeholder 5">
            <a:extLst>
              <a:ext uri="{FF2B5EF4-FFF2-40B4-BE49-F238E27FC236}">
                <a16:creationId xmlns:a16="http://schemas.microsoft.com/office/drawing/2014/main" id="{12A15CCB-198E-42FF-A1BA-AD5A11BB68A2}"/>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89417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EBC60-4427-42AC-BE39-29D1B301CC54}"/>
              </a:ext>
            </a:extLst>
          </p:cNvPr>
          <p:cNvSpPr>
            <a:spLocks noGrp="1"/>
          </p:cNvSpPr>
          <p:nvPr>
            <p:ph type="title"/>
          </p:nvPr>
        </p:nvSpPr>
        <p:spPr/>
        <p:txBody>
          <a:bodyPr/>
          <a:lstStyle/>
          <a:p>
            <a:r>
              <a:rPr lang="en-US"/>
              <a:t>Click to edit Master title style</a:t>
            </a:r>
            <a:endParaRPr lang="en-AT"/>
          </a:p>
        </p:txBody>
      </p:sp>
      <p:sp>
        <p:nvSpPr>
          <p:cNvPr id="3" name="Content Placeholder 2">
            <a:extLst>
              <a:ext uri="{FF2B5EF4-FFF2-40B4-BE49-F238E27FC236}">
                <a16:creationId xmlns:a16="http://schemas.microsoft.com/office/drawing/2014/main" id="{8A1A5EA4-3C53-4CEF-BA43-B31EA5AB12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Date Placeholder 3">
            <a:extLst>
              <a:ext uri="{FF2B5EF4-FFF2-40B4-BE49-F238E27FC236}">
                <a16:creationId xmlns:a16="http://schemas.microsoft.com/office/drawing/2014/main" id="{D417A88E-4979-4240-9433-FC1AAD8A51AA}"/>
              </a:ext>
            </a:extLst>
          </p:cNvPr>
          <p:cNvSpPr>
            <a:spLocks noGrp="1"/>
          </p:cNvSpPr>
          <p:nvPr>
            <p:ph type="dt" sz="half" idx="10"/>
          </p:nvPr>
        </p:nvSpPr>
        <p:spPr/>
        <p:txBody>
          <a:bodyPr/>
          <a:lstStyle/>
          <a:p>
            <a:r>
              <a:rPr lang="en-AT" dirty="0"/>
              <a:t>202</a:t>
            </a:r>
            <a:r>
              <a:rPr lang="en-US" dirty="0"/>
              <a:t>1</a:t>
            </a:r>
            <a:r>
              <a:rPr lang="en-AT" dirty="0"/>
              <a:t>-0</a:t>
            </a:r>
            <a:r>
              <a:rPr lang="en-US" dirty="0"/>
              <a:t>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1AAF528F-1044-41F8-9634-DAB0162C6213}"/>
              </a:ext>
            </a:extLst>
          </p:cNvPr>
          <p:cNvSpPr>
            <a:spLocks noGrp="1"/>
          </p:cNvSpPr>
          <p:nvPr>
            <p:ph type="ftr" sz="quarter" idx="11"/>
          </p:nvPr>
        </p:nvSpPr>
        <p:spPr/>
        <p:txBody>
          <a:bodyPr/>
          <a:lstStyle>
            <a:lvl1pPr>
              <a:defRPr>
                <a:solidFill>
                  <a:srgbClr val="898989"/>
                </a:solidFill>
              </a:defRPr>
            </a:lvl1pPr>
          </a:lstStyle>
          <a:p>
            <a:r>
              <a:rPr lang="en-US" dirty="0"/>
              <a:t>privacy officers / AK AVV</a:t>
            </a:r>
            <a:endParaRPr lang="en-AT" dirty="0"/>
          </a:p>
        </p:txBody>
      </p:sp>
      <p:sp>
        <p:nvSpPr>
          <p:cNvPr id="6" name="Slide Number Placeholder 5">
            <a:extLst>
              <a:ext uri="{FF2B5EF4-FFF2-40B4-BE49-F238E27FC236}">
                <a16:creationId xmlns:a16="http://schemas.microsoft.com/office/drawing/2014/main" id="{234F686F-DC41-48C3-A5AE-87775256A28B}"/>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138489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7063E-E987-4974-9C86-C756ADF520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T"/>
          </a:p>
        </p:txBody>
      </p:sp>
      <p:sp>
        <p:nvSpPr>
          <p:cNvPr id="3" name="Text Placeholder 2">
            <a:extLst>
              <a:ext uri="{FF2B5EF4-FFF2-40B4-BE49-F238E27FC236}">
                <a16:creationId xmlns:a16="http://schemas.microsoft.com/office/drawing/2014/main" id="{AFAE0B72-F2EB-4ADB-A8FC-E366C4711A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484DA6-EEA2-4567-8D25-E2D84E4A6F4D}"/>
              </a:ext>
            </a:extLst>
          </p:cNvPr>
          <p:cNvSpPr>
            <a:spLocks noGrp="1"/>
          </p:cNvSpPr>
          <p:nvPr>
            <p:ph type="dt" sz="half" idx="10"/>
          </p:nvPr>
        </p:nvSpPr>
        <p:spPr/>
        <p:txBody>
          <a:bodyPr/>
          <a:lstStyle/>
          <a:p>
            <a:r>
              <a:rPr lang="en-AT" dirty="0"/>
              <a:t>202</a:t>
            </a:r>
            <a:r>
              <a:rPr lang="en-US" dirty="0"/>
              <a:t>1</a:t>
            </a:r>
            <a:r>
              <a:rPr lang="en-AT" dirty="0"/>
              <a:t>-0</a:t>
            </a:r>
            <a:r>
              <a:rPr lang="en-US" dirty="0"/>
              <a:t>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3F9AB5F5-B6A1-48E7-91DC-AEA423198C3C}"/>
              </a:ext>
            </a:extLst>
          </p:cNvPr>
          <p:cNvSpPr>
            <a:spLocks noGrp="1"/>
          </p:cNvSpPr>
          <p:nvPr>
            <p:ph type="ftr" sz="quarter" idx="11"/>
          </p:nvPr>
        </p:nvSpPr>
        <p:spPr/>
        <p:txBody>
          <a:bodyPr/>
          <a:lstStyle/>
          <a:p>
            <a:r>
              <a:rPr lang="en-US"/>
              <a:t>privacy officers / AK AVV</a:t>
            </a:r>
            <a:endParaRPr lang="en-AT"/>
          </a:p>
        </p:txBody>
      </p:sp>
      <p:sp>
        <p:nvSpPr>
          <p:cNvPr id="6" name="Slide Number Placeholder 5">
            <a:extLst>
              <a:ext uri="{FF2B5EF4-FFF2-40B4-BE49-F238E27FC236}">
                <a16:creationId xmlns:a16="http://schemas.microsoft.com/office/drawing/2014/main" id="{BF91F926-6661-4FEB-BF9E-FE9377D525B7}"/>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1162259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8587D-3124-4ABB-9FCF-297643024628}"/>
              </a:ext>
            </a:extLst>
          </p:cNvPr>
          <p:cNvSpPr>
            <a:spLocks noGrp="1"/>
          </p:cNvSpPr>
          <p:nvPr>
            <p:ph type="title"/>
          </p:nvPr>
        </p:nvSpPr>
        <p:spPr/>
        <p:txBody>
          <a:bodyPr/>
          <a:lstStyle/>
          <a:p>
            <a:r>
              <a:rPr lang="en-US"/>
              <a:t>Click to edit Master title style</a:t>
            </a:r>
            <a:endParaRPr lang="en-AT"/>
          </a:p>
        </p:txBody>
      </p:sp>
      <p:sp>
        <p:nvSpPr>
          <p:cNvPr id="3" name="Content Placeholder 2">
            <a:extLst>
              <a:ext uri="{FF2B5EF4-FFF2-40B4-BE49-F238E27FC236}">
                <a16:creationId xmlns:a16="http://schemas.microsoft.com/office/drawing/2014/main" id="{5080E7A5-A928-4005-AD41-60873C28C5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Content Placeholder 3">
            <a:extLst>
              <a:ext uri="{FF2B5EF4-FFF2-40B4-BE49-F238E27FC236}">
                <a16:creationId xmlns:a16="http://schemas.microsoft.com/office/drawing/2014/main" id="{B84EB261-7FDE-47E2-9ADB-96B5F97A77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5" name="Date Placeholder 4">
            <a:extLst>
              <a:ext uri="{FF2B5EF4-FFF2-40B4-BE49-F238E27FC236}">
                <a16:creationId xmlns:a16="http://schemas.microsoft.com/office/drawing/2014/main" id="{B2371977-D2C4-4BB2-A24D-B3AA492C59A9}"/>
              </a:ext>
            </a:extLst>
          </p:cNvPr>
          <p:cNvSpPr>
            <a:spLocks noGrp="1"/>
          </p:cNvSpPr>
          <p:nvPr>
            <p:ph type="dt" sz="half" idx="10"/>
          </p:nvPr>
        </p:nvSpPr>
        <p:spPr/>
        <p:txBody>
          <a:bodyPr/>
          <a:lstStyle/>
          <a:p>
            <a:r>
              <a:rPr lang="en-AT" dirty="0"/>
              <a:t>202</a:t>
            </a:r>
            <a:r>
              <a:rPr lang="en-US" dirty="0"/>
              <a:t>1</a:t>
            </a:r>
            <a:r>
              <a:rPr lang="en-AT" dirty="0"/>
              <a:t>-0</a:t>
            </a:r>
            <a:r>
              <a:rPr lang="en-US" dirty="0"/>
              <a:t>2</a:t>
            </a:r>
            <a:r>
              <a:rPr lang="en-AT" dirty="0"/>
              <a:t>-</a:t>
            </a:r>
            <a:r>
              <a:rPr lang="en-US" dirty="0"/>
              <a:t>16</a:t>
            </a:r>
            <a:endParaRPr lang="en-AT" dirty="0"/>
          </a:p>
        </p:txBody>
      </p:sp>
      <p:sp>
        <p:nvSpPr>
          <p:cNvPr id="6" name="Footer Placeholder 5">
            <a:extLst>
              <a:ext uri="{FF2B5EF4-FFF2-40B4-BE49-F238E27FC236}">
                <a16:creationId xmlns:a16="http://schemas.microsoft.com/office/drawing/2014/main" id="{19E17175-2BDD-492B-8711-4410E31901BF}"/>
              </a:ext>
            </a:extLst>
          </p:cNvPr>
          <p:cNvSpPr>
            <a:spLocks noGrp="1"/>
          </p:cNvSpPr>
          <p:nvPr>
            <p:ph type="ftr" sz="quarter" idx="11"/>
          </p:nvPr>
        </p:nvSpPr>
        <p:spPr/>
        <p:txBody>
          <a:bodyPr/>
          <a:lstStyle/>
          <a:p>
            <a:r>
              <a:rPr lang="en-US"/>
              <a:t>privacy officers / AK AVV</a:t>
            </a:r>
            <a:endParaRPr lang="en-AT"/>
          </a:p>
        </p:txBody>
      </p:sp>
      <p:sp>
        <p:nvSpPr>
          <p:cNvPr id="7" name="Slide Number Placeholder 6">
            <a:extLst>
              <a:ext uri="{FF2B5EF4-FFF2-40B4-BE49-F238E27FC236}">
                <a16:creationId xmlns:a16="http://schemas.microsoft.com/office/drawing/2014/main" id="{DACC2BD0-68D5-42D5-A12E-797861DFAA84}"/>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23094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9951D-4BD2-46B5-85BB-6CD67B07995C}"/>
              </a:ext>
            </a:extLst>
          </p:cNvPr>
          <p:cNvSpPr>
            <a:spLocks noGrp="1"/>
          </p:cNvSpPr>
          <p:nvPr>
            <p:ph type="title"/>
          </p:nvPr>
        </p:nvSpPr>
        <p:spPr>
          <a:xfrm>
            <a:off x="839788" y="365125"/>
            <a:ext cx="10515600" cy="1325563"/>
          </a:xfrm>
        </p:spPr>
        <p:txBody>
          <a:bodyPr/>
          <a:lstStyle/>
          <a:p>
            <a:r>
              <a:rPr lang="en-US"/>
              <a:t>Click to edit Master title style</a:t>
            </a:r>
            <a:endParaRPr lang="en-AT"/>
          </a:p>
        </p:txBody>
      </p:sp>
      <p:sp>
        <p:nvSpPr>
          <p:cNvPr id="3" name="Text Placeholder 2">
            <a:extLst>
              <a:ext uri="{FF2B5EF4-FFF2-40B4-BE49-F238E27FC236}">
                <a16:creationId xmlns:a16="http://schemas.microsoft.com/office/drawing/2014/main" id="{C4DEE8D0-2F38-4879-B9BE-A636A05E50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DB27FB-59BA-46BC-ABED-192F504B92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5" name="Text Placeholder 4">
            <a:extLst>
              <a:ext uri="{FF2B5EF4-FFF2-40B4-BE49-F238E27FC236}">
                <a16:creationId xmlns:a16="http://schemas.microsoft.com/office/drawing/2014/main" id="{D28FA691-00BC-4C78-A75E-FA1CD91487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2654FC-7164-4626-B844-889AE23DEC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7" name="Date Placeholder 6">
            <a:extLst>
              <a:ext uri="{FF2B5EF4-FFF2-40B4-BE49-F238E27FC236}">
                <a16:creationId xmlns:a16="http://schemas.microsoft.com/office/drawing/2014/main" id="{1E76F50F-057F-4B74-898C-79A382B32C69}"/>
              </a:ext>
            </a:extLst>
          </p:cNvPr>
          <p:cNvSpPr>
            <a:spLocks noGrp="1"/>
          </p:cNvSpPr>
          <p:nvPr>
            <p:ph type="dt" sz="half" idx="10"/>
          </p:nvPr>
        </p:nvSpPr>
        <p:spPr/>
        <p:txBody>
          <a:bodyPr/>
          <a:lstStyle/>
          <a:p>
            <a:r>
              <a:rPr lang="en-AT" dirty="0"/>
              <a:t>202</a:t>
            </a:r>
            <a:r>
              <a:rPr lang="en-US" dirty="0"/>
              <a:t>1</a:t>
            </a:r>
            <a:r>
              <a:rPr lang="en-AT" dirty="0"/>
              <a:t>-0</a:t>
            </a:r>
            <a:r>
              <a:rPr lang="en-US" dirty="0"/>
              <a:t>2</a:t>
            </a:r>
            <a:r>
              <a:rPr lang="en-AT" dirty="0"/>
              <a:t>-</a:t>
            </a:r>
            <a:r>
              <a:rPr lang="en-US" dirty="0"/>
              <a:t>16</a:t>
            </a:r>
            <a:endParaRPr lang="en-AT" dirty="0"/>
          </a:p>
        </p:txBody>
      </p:sp>
      <p:sp>
        <p:nvSpPr>
          <p:cNvPr id="8" name="Footer Placeholder 7">
            <a:extLst>
              <a:ext uri="{FF2B5EF4-FFF2-40B4-BE49-F238E27FC236}">
                <a16:creationId xmlns:a16="http://schemas.microsoft.com/office/drawing/2014/main" id="{77C90268-B771-45B1-91EF-065006E9B205}"/>
              </a:ext>
            </a:extLst>
          </p:cNvPr>
          <p:cNvSpPr>
            <a:spLocks noGrp="1"/>
          </p:cNvSpPr>
          <p:nvPr>
            <p:ph type="ftr" sz="quarter" idx="11"/>
          </p:nvPr>
        </p:nvSpPr>
        <p:spPr/>
        <p:txBody>
          <a:bodyPr/>
          <a:lstStyle/>
          <a:p>
            <a:r>
              <a:rPr lang="en-US"/>
              <a:t>privacy officers / AK AVV</a:t>
            </a:r>
            <a:endParaRPr lang="en-AT"/>
          </a:p>
        </p:txBody>
      </p:sp>
      <p:sp>
        <p:nvSpPr>
          <p:cNvPr id="9" name="Slide Number Placeholder 8">
            <a:extLst>
              <a:ext uri="{FF2B5EF4-FFF2-40B4-BE49-F238E27FC236}">
                <a16:creationId xmlns:a16="http://schemas.microsoft.com/office/drawing/2014/main" id="{0927822B-88CB-4507-97E9-A543FB4E5A4B}"/>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136173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C8AEE-C375-4C2D-9C46-D466F547DD0F}"/>
              </a:ext>
            </a:extLst>
          </p:cNvPr>
          <p:cNvSpPr>
            <a:spLocks noGrp="1"/>
          </p:cNvSpPr>
          <p:nvPr>
            <p:ph type="title"/>
          </p:nvPr>
        </p:nvSpPr>
        <p:spPr/>
        <p:txBody>
          <a:bodyPr/>
          <a:lstStyle/>
          <a:p>
            <a:r>
              <a:rPr lang="en-US"/>
              <a:t>Click to edit Master title style</a:t>
            </a:r>
            <a:endParaRPr lang="en-AT"/>
          </a:p>
        </p:txBody>
      </p:sp>
      <p:sp>
        <p:nvSpPr>
          <p:cNvPr id="3" name="Date Placeholder 2">
            <a:extLst>
              <a:ext uri="{FF2B5EF4-FFF2-40B4-BE49-F238E27FC236}">
                <a16:creationId xmlns:a16="http://schemas.microsoft.com/office/drawing/2014/main" id="{69BB2C30-5185-441A-B30E-42C10BA2594F}"/>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4" name="Footer Placeholder 3">
            <a:extLst>
              <a:ext uri="{FF2B5EF4-FFF2-40B4-BE49-F238E27FC236}">
                <a16:creationId xmlns:a16="http://schemas.microsoft.com/office/drawing/2014/main" id="{4973817D-0269-49BA-B903-AD85F756A208}"/>
              </a:ext>
            </a:extLst>
          </p:cNvPr>
          <p:cNvSpPr>
            <a:spLocks noGrp="1"/>
          </p:cNvSpPr>
          <p:nvPr>
            <p:ph type="ftr" sz="quarter" idx="11"/>
          </p:nvPr>
        </p:nvSpPr>
        <p:spPr/>
        <p:txBody>
          <a:bodyPr/>
          <a:lstStyle/>
          <a:p>
            <a:r>
              <a:rPr lang="en-US"/>
              <a:t>privacy officers / AK AVV</a:t>
            </a:r>
            <a:endParaRPr lang="en-AT"/>
          </a:p>
        </p:txBody>
      </p:sp>
      <p:sp>
        <p:nvSpPr>
          <p:cNvPr id="5" name="Slide Number Placeholder 4">
            <a:extLst>
              <a:ext uri="{FF2B5EF4-FFF2-40B4-BE49-F238E27FC236}">
                <a16:creationId xmlns:a16="http://schemas.microsoft.com/office/drawing/2014/main" id="{6E954218-EB2A-48CB-AAD3-3060F1966101}"/>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1240669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1D226F-FA44-4D7C-BF3A-66C487742AAF}"/>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3" name="Footer Placeholder 2">
            <a:extLst>
              <a:ext uri="{FF2B5EF4-FFF2-40B4-BE49-F238E27FC236}">
                <a16:creationId xmlns:a16="http://schemas.microsoft.com/office/drawing/2014/main" id="{F4676BE6-2172-49A3-ABD9-73692EB397B3}"/>
              </a:ext>
            </a:extLst>
          </p:cNvPr>
          <p:cNvSpPr>
            <a:spLocks noGrp="1"/>
          </p:cNvSpPr>
          <p:nvPr>
            <p:ph type="ftr" sz="quarter" idx="11"/>
          </p:nvPr>
        </p:nvSpPr>
        <p:spPr/>
        <p:txBody>
          <a:bodyPr/>
          <a:lstStyle/>
          <a:p>
            <a:r>
              <a:rPr lang="en-US"/>
              <a:t>privacy officers / AK AVV</a:t>
            </a:r>
            <a:endParaRPr lang="en-AT"/>
          </a:p>
        </p:txBody>
      </p:sp>
      <p:sp>
        <p:nvSpPr>
          <p:cNvPr id="4" name="Slide Number Placeholder 3">
            <a:extLst>
              <a:ext uri="{FF2B5EF4-FFF2-40B4-BE49-F238E27FC236}">
                <a16:creationId xmlns:a16="http://schemas.microsoft.com/office/drawing/2014/main" id="{642D1C56-6F05-4A8B-8940-C6122D43FDBD}"/>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992264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300B7-1B47-45A7-AE06-27C3CAEE40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T"/>
          </a:p>
        </p:txBody>
      </p:sp>
      <p:sp>
        <p:nvSpPr>
          <p:cNvPr id="3" name="Content Placeholder 2">
            <a:extLst>
              <a:ext uri="{FF2B5EF4-FFF2-40B4-BE49-F238E27FC236}">
                <a16:creationId xmlns:a16="http://schemas.microsoft.com/office/drawing/2014/main" id="{424444DD-5A9B-4670-991E-029CB745DF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Text Placeholder 3">
            <a:extLst>
              <a:ext uri="{FF2B5EF4-FFF2-40B4-BE49-F238E27FC236}">
                <a16:creationId xmlns:a16="http://schemas.microsoft.com/office/drawing/2014/main" id="{49128DC0-0978-4475-A345-6C5184A4E4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FE07C9-3A6A-4F6F-B5AE-CCF116559379}"/>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6" name="Footer Placeholder 5">
            <a:extLst>
              <a:ext uri="{FF2B5EF4-FFF2-40B4-BE49-F238E27FC236}">
                <a16:creationId xmlns:a16="http://schemas.microsoft.com/office/drawing/2014/main" id="{BB006127-B740-4C0A-BB13-BD3C7E3FFE87}"/>
              </a:ext>
            </a:extLst>
          </p:cNvPr>
          <p:cNvSpPr>
            <a:spLocks noGrp="1"/>
          </p:cNvSpPr>
          <p:nvPr>
            <p:ph type="ftr" sz="quarter" idx="11"/>
          </p:nvPr>
        </p:nvSpPr>
        <p:spPr/>
        <p:txBody>
          <a:bodyPr/>
          <a:lstStyle/>
          <a:p>
            <a:r>
              <a:rPr lang="en-US"/>
              <a:t>privacy officers / AK AVV</a:t>
            </a:r>
            <a:endParaRPr lang="en-AT"/>
          </a:p>
        </p:txBody>
      </p:sp>
      <p:sp>
        <p:nvSpPr>
          <p:cNvPr id="7" name="Slide Number Placeholder 6">
            <a:extLst>
              <a:ext uri="{FF2B5EF4-FFF2-40B4-BE49-F238E27FC236}">
                <a16:creationId xmlns:a16="http://schemas.microsoft.com/office/drawing/2014/main" id="{48ED3B1A-FA1E-4CDC-947B-58FC2CA59479}"/>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387662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DFDD-6896-47B5-9361-E984FB309D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T"/>
          </a:p>
        </p:txBody>
      </p:sp>
      <p:sp>
        <p:nvSpPr>
          <p:cNvPr id="3" name="Picture Placeholder 2">
            <a:extLst>
              <a:ext uri="{FF2B5EF4-FFF2-40B4-BE49-F238E27FC236}">
                <a16:creationId xmlns:a16="http://schemas.microsoft.com/office/drawing/2014/main" id="{3B3972D2-4116-40B2-9280-CB9B9FC884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T"/>
          </a:p>
        </p:txBody>
      </p:sp>
      <p:sp>
        <p:nvSpPr>
          <p:cNvPr id="4" name="Text Placeholder 3">
            <a:extLst>
              <a:ext uri="{FF2B5EF4-FFF2-40B4-BE49-F238E27FC236}">
                <a16:creationId xmlns:a16="http://schemas.microsoft.com/office/drawing/2014/main" id="{839BF411-0DA7-43A1-A2B6-FA0DE3FA3B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84F7EE-C73D-4800-ABD4-83B84113E59E}"/>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6" name="Footer Placeholder 5">
            <a:extLst>
              <a:ext uri="{FF2B5EF4-FFF2-40B4-BE49-F238E27FC236}">
                <a16:creationId xmlns:a16="http://schemas.microsoft.com/office/drawing/2014/main" id="{A48E7593-D9EF-4CC5-A439-5FF0025DAD8C}"/>
              </a:ext>
            </a:extLst>
          </p:cNvPr>
          <p:cNvSpPr>
            <a:spLocks noGrp="1"/>
          </p:cNvSpPr>
          <p:nvPr>
            <p:ph type="ftr" sz="quarter" idx="11"/>
          </p:nvPr>
        </p:nvSpPr>
        <p:spPr/>
        <p:txBody>
          <a:bodyPr/>
          <a:lstStyle/>
          <a:p>
            <a:r>
              <a:rPr lang="en-US"/>
              <a:t>privacy officers / AK AVV</a:t>
            </a:r>
            <a:endParaRPr lang="en-AT"/>
          </a:p>
        </p:txBody>
      </p:sp>
      <p:sp>
        <p:nvSpPr>
          <p:cNvPr id="7" name="Slide Number Placeholder 6">
            <a:extLst>
              <a:ext uri="{FF2B5EF4-FFF2-40B4-BE49-F238E27FC236}">
                <a16:creationId xmlns:a16="http://schemas.microsoft.com/office/drawing/2014/main" id="{E1A76D47-8B9B-4ACF-95B2-CFAF6AA31A38}"/>
              </a:ext>
            </a:extLst>
          </p:cNvPr>
          <p:cNvSpPr>
            <a:spLocks noGrp="1"/>
          </p:cNvSpPr>
          <p:nvPr>
            <p:ph type="sldNum" sz="quarter" idx="12"/>
          </p:nvPr>
        </p:nvSpPr>
        <p:spPr/>
        <p:txBody>
          <a:bodyPr/>
          <a:lstStyle/>
          <a:p>
            <a:fld id="{89707CA9-24B5-4CA6-9671-F2D381CA9992}" type="slidenum">
              <a:rPr lang="en-AT" smtClean="0"/>
              <a:t>‹#›</a:t>
            </a:fld>
            <a:endParaRPr lang="en-AT"/>
          </a:p>
        </p:txBody>
      </p:sp>
    </p:spTree>
    <p:extLst>
      <p:ext uri="{BB962C8B-B14F-4D97-AF65-F5344CB8AC3E}">
        <p14:creationId xmlns:p14="http://schemas.microsoft.com/office/powerpoint/2010/main" val="38083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ACB8E5-833E-4D82-96D2-FD1AC8A187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T"/>
          </a:p>
        </p:txBody>
      </p:sp>
      <p:sp>
        <p:nvSpPr>
          <p:cNvPr id="3" name="Text Placeholder 2">
            <a:extLst>
              <a:ext uri="{FF2B5EF4-FFF2-40B4-BE49-F238E27FC236}">
                <a16:creationId xmlns:a16="http://schemas.microsoft.com/office/drawing/2014/main" id="{CF15E8C0-BF54-43D4-ADB4-EE33B28364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T"/>
          </a:p>
        </p:txBody>
      </p:sp>
      <p:sp>
        <p:nvSpPr>
          <p:cNvPr id="4" name="Date Placeholder 3">
            <a:extLst>
              <a:ext uri="{FF2B5EF4-FFF2-40B4-BE49-F238E27FC236}">
                <a16:creationId xmlns:a16="http://schemas.microsoft.com/office/drawing/2014/main" id="{9DCAFA07-FDB3-4964-B2E4-D23B264A29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AT" dirty="0"/>
              <a:t>202</a:t>
            </a:r>
            <a:r>
              <a:rPr lang="en-US" dirty="0"/>
              <a:t>1</a:t>
            </a:r>
            <a:r>
              <a:rPr lang="en-AT" dirty="0"/>
              <a:t>-0</a:t>
            </a:r>
            <a:r>
              <a:rPr lang="en-US" dirty="0"/>
              <a:t>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3F4B4A9E-5E5D-40B3-80D2-2E300C8F32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privacy officers / AK AVV</a:t>
            </a:r>
            <a:endParaRPr lang="en-AT" dirty="0"/>
          </a:p>
        </p:txBody>
      </p:sp>
      <p:sp>
        <p:nvSpPr>
          <p:cNvPr id="6" name="Slide Number Placeholder 5">
            <a:extLst>
              <a:ext uri="{FF2B5EF4-FFF2-40B4-BE49-F238E27FC236}">
                <a16:creationId xmlns:a16="http://schemas.microsoft.com/office/drawing/2014/main" id="{ECC074B7-8F7F-41C1-A154-7BE45FA1C2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07CA9-24B5-4CA6-9671-F2D381CA9992}" type="slidenum">
              <a:rPr lang="en-AT" smtClean="0"/>
              <a:t>‹#›</a:t>
            </a:fld>
            <a:endParaRPr lang="en-AT"/>
          </a:p>
        </p:txBody>
      </p:sp>
      <p:pic>
        <p:nvPicPr>
          <p:cNvPr id="8" name="Picture 7" descr="A drawing of a face&#10;&#10;Description automatically generated">
            <a:extLst>
              <a:ext uri="{FF2B5EF4-FFF2-40B4-BE49-F238E27FC236}">
                <a16:creationId xmlns:a16="http://schemas.microsoft.com/office/drawing/2014/main" id="{B757D2DD-54DD-4A3C-A6F7-1B45201D669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334500" y="252412"/>
            <a:ext cx="2857500" cy="857250"/>
          </a:xfrm>
          <a:prstGeom prst="rect">
            <a:avLst/>
          </a:prstGeom>
        </p:spPr>
      </p:pic>
    </p:spTree>
    <p:extLst>
      <p:ext uri="{BB962C8B-B14F-4D97-AF65-F5344CB8AC3E}">
        <p14:creationId xmlns:p14="http://schemas.microsoft.com/office/powerpoint/2010/main" val="2073155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27394E4E-8203-425A-A6F4-B4C3E6065BA7}"/>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0" y="-460"/>
            <a:ext cx="12192000" cy="3710609"/>
          </a:xfrm>
          <a:prstGeom prst="rect">
            <a:avLst/>
          </a:prstGeom>
        </p:spPr>
      </p:pic>
      <p:sp>
        <p:nvSpPr>
          <p:cNvPr id="2" name="Title 1">
            <a:extLst>
              <a:ext uri="{FF2B5EF4-FFF2-40B4-BE49-F238E27FC236}">
                <a16:creationId xmlns:a16="http://schemas.microsoft.com/office/drawing/2014/main" id="{21D98046-46BD-4AED-AFD0-B5F6986FAE82}"/>
              </a:ext>
            </a:extLst>
          </p:cNvPr>
          <p:cNvSpPr>
            <a:spLocks noGrp="1"/>
          </p:cNvSpPr>
          <p:nvPr>
            <p:ph type="ctrTitle"/>
          </p:nvPr>
        </p:nvSpPr>
        <p:spPr>
          <a:xfrm>
            <a:off x="1524000" y="2560638"/>
            <a:ext cx="9144000" cy="2387600"/>
          </a:xfrm>
        </p:spPr>
        <p:txBody>
          <a:bodyPr/>
          <a:lstStyle/>
          <a:p>
            <a:r>
              <a:rPr lang="en-US" dirty="0" err="1">
                <a:solidFill>
                  <a:srgbClr val="FFC000"/>
                </a:solidFill>
              </a:rPr>
              <a:t>Auftragsverarbeitung</a:t>
            </a:r>
            <a:endParaRPr lang="en-AT" dirty="0">
              <a:solidFill>
                <a:srgbClr val="FFC000"/>
              </a:solidFill>
            </a:endParaRPr>
          </a:p>
        </p:txBody>
      </p:sp>
      <p:sp>
        <p:nvSpPr>
          <p:cNvPr id="11" name="Subtitle 10">
            <a:extLst>
              <a:ext uri="{FF2B5EF4-FFF2-40B4-BE49-F238E27FC236}">
                <a16:creationId xmlns:a16="http://schemas.microsoft.com/office/drawing/2014/main" id="{2933C70E-A8AB-4BAE-9AA6-215C49E8016E}"/>
              </a:ext>
            </a:extLst>
          </p:cNvPr>
          <p:cNvSpPr>
            <a:spLocks noGrp="1"/>
          </p:cNvSpPr>
          <p:nvPr>
            <p:ph type="subTitle" idx="1"/>
          </p:nvPr>
        </p:nvSpPr>
        <p:spPr>
          <a:xfrm>
            <a:off x="1524000" y="5040313"/>
            <a:ext cx="9144000" cy="1655762"/>
          </a:xfrm>
        </p:spPr>
        <p:txBody>
          <a:bodyPr anchor="ctr" anchorCtr="0"/>
          <a:lstStyle/>
          <a:p>
            <a:pPr algn="l"/>
            <a:r>
              <a:rPr lang="en-US" i="1" dirty="0"/>
              <a:t>		Ein </a:t>
            </a:r>
            <a:r>
              <a:rPr lang="en-US" i="1" dirty="0" err="1"/>
              <a:t>Arbeitskreis</a:t>
            </a:r>
            <a:r>
              <a:rPr lang="en-US" i="1" dirty="0"/>
              <a:t> der </a:t>
            </a:r>
            <a:endParaRPr lang="en-AT" i="1" dirty="0"/>
          </a:p>
        </p:txBody>
      </p:sp>
      <p:pic>
        <p:nvPicPr>
          <p:cNvPr id="10" name="Picture 9" descr="A drawing of a face&#10;&#10;Description automatically generated">
            <a:extLst>
              <a:ext uri="{FF2B5EF4-FFF2-40B4-BE49-F238E27FC236}">
                <a16:creationId xmlns:a16="http://schemas.microsoft.com/office/drawing/2014/main" id="{58796A5F-6D71-4F1B-B6B6-DB6815801E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5413997"/>
            <a:ext cx="2857500" cy="857250"/>
          </a:xfrm>
          <a:prstGeom prst="rect">
            <a:avLst/>
          </a:prstGeom>
        </p:spPr>
      </p:pic>
    </p:spTree>
    <p:extLst>
      <p:ext uri="{BB962C8B-B14F-4D97-AF65-F5344CB8AC3E}">
        <p14:creationId xmlns:p14="http://schemas.microsoft.com/office/powerpoint/2010/main" val="255410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5 – </a:t>
            </a:r>
            <a:r>
              <a:rPr lang="en-US" dirty="0" err="1">
                <a:solidFill>
                  <a:srgbClr val="00B0F0"/>
                </a:solidFill>
              </a:rPr>
              <a:t>Zwecke</a:t>
            </a:r>
            <a:r>
              <a:rPr lang="en-US" dirty="0">
                <a:solidFill>
                  <a:srgbClr val="00B0F0"/>
                </a:solidFill>
              </a:rPr>
              <a:t> (1)</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lnSpcReduction="10000"/>
          </a:bodyPr>
          <a:lstStyle/>
          <a:p>
            <a:pPr>
              <a:buClr>
                <a:schemeClr val="accent4"/>
              </a:buClr>
              <a:buFont typeface="Wingdings" panose="05000000000000000000" pitchFamily="2" charset="2"/>
              <a:buChar char="§"/>
            </a:pPr>
            <a:r>
              <a:rPr lang="de-DE" dirty="0"/>
              <a:t>Wer legt die Zwecke der Verarbeitung fest?</a:t>
            </a:r>
          </a:p>
          <a:p>
            <a:pPr>
              <a:buClr>
                <a:schemeClr val="accent4"/>
              </a:buClr>
              <a:buFont typeface="Wingdings" panose="05000000000000000000" pitchFamily="2" charset="2"/>
              <a:buChar char="§"/>
            </a:pPr>
            <a:r>
              <a:rPr lang="de-DE" dirty="0"/>
              <a:t>Jede Verarbeitung von Daten geschieht zu einem Zweck</a:t>
            </a:r>
          </a:p>
          <a:p>
            <a:pPr>
              <a:buClr>
                <a:schemeClr val="accent4"/>
              </a:buClr>
              <a:buFont typeface="Wingdings" panose="05000000000000000000" pitchFamily="2" charset="2"/>
              <a:buChar char="§"/>
            </a:pPr>
            <a:r>
              <a:rPr lang="de-DE" dirty="0"/>
              <a:t>"Warum" werden die Daten verarbeitet – Zielerreichung</a:t>
            </a:r>
          </a:p>
          <a:p>
            <a:pPr lvl="1">
              <a:buClr>
                <a:schemeClr val="accent4"/>
              </a:buClr>
              <a:buFont typeface="Wingdings" panose="05000000000000000000" pitchFamily="2" charset="2"/>
              <a:buChar char="§"/>
            </a:pPr>
            <a:r>
              <a:rPr lang="de-DE" dirty="0"/>
              <a:t>Dieser Zweck kann die Steuerung einer anderen Tätigkeit sein, wie z.B. der Versand eines Poststückes, oder die Herstellung eines Zustandes oder die Unterstützung eines anderen Vorhabens z.B. der Überweisung von Gehältern an Mitarbeiter.</a:t>
            </a:r>
          </a:p>
          <a:p>
            <a:pPr>
              <a:buClr>
                <a:schemeClr val="accent4"/>
              </a:buClr>
              <a:buFont typeface="Wingdings" panose="05000000000000000000" pitchFamily="2" charset="2"/>
              <a:buChar char="§"/>
            </a:pPr>
            <a:r>
              <a:rPr lang="de-DE" dirty="0"/>
              <a:t>Auch mehrere Zwecke möglich</a:t>
            </a:r>
          </a:p>
          <a:p>
            <a:pPr lvl="1">
              <a:buClr>
                <a:schemeClr val="accent4"/>
              </a:buClr>
              <a:buFont typeface="Wingdings" panose="05000000000000000000" pitchFamily="2" charset="2"/>
              <a:buChar char="§"/>
            </a:pPr>
            <a:r>
              <a:rPr lang="de-DE" dirty="0"/>
              <a:t>z.B. dienen Kundendatenbanken einerseits dem Zweck, Kunden mit Waren oder Leistungen bedienen und diese abrechnen zu können, aber auch dem Zweck, Marketingmaßnahmen zu steuern. Klarerweise muss es für jeden dieser Zwecke eine (ggfs. unterschiedliche) Rechtgrundlage geben.</a:t>
            </a:r>
            <a:endParaRPr lang="en-AT" dirty="0"/>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10</a:t>
            </a:fld>
            <a:endParaRPr lang="en-AT"/>
          </a:p>
        </p:txBody>
      </p:sp>
    </p:spTree>
    <p:extLst>
      <p:ext uri="{BB962C8B-B14F-4D97-AF65-F5344CB8AC3E}">
        <p14:creationId xmlns:p14="http://schemas.microsoft.com/office/powerpoint/2010/main" val="1888707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5 – </a:t>
            </a:r>
            <a:r>
              <a:rPr lang="en-US" dirty="0" err="1">
                <a:solidFill>
                  <a:srgbClr val="00B0F0"/>
                </a:solidFill>
              </a:rPr>
              <a:t>Zwecke</a:t>
            </a:r>
            <a:r>
              <a:rPr lang="en-US" dirty="0">
                <a:solidFill>
                  <a:srgbClr val="00B0F0"/>
                </a:solidFill>
              </a:rPr>
              <a:t> (2)</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a:bodyPr>
          <a:lstStyle/>
          <a:p>
            <a:pPr>
              <a:buClr>
                <a:schemeClr val="accent4"/>
              </a:buClr>
              <a:buFont typeface="Wingdings" panose="05000000000000000000" pitchFamily="2" charset="2"/>
              <a:buChar char="§"/>
            </a:pPr>
            <a:r>
              <a:rPr lang="de-DE" dirty="0"/>
              <a:t>Dienstleister (ggfs. gemeinsam mit dem Verantwortlichen) entscheidet über einen dieser Zwecke (z.B. darf die von ihm verwendeten Daten für eigene Marketingzwecke verwenden)</a:t>
            </a:r>
            <a:br>
              <a:rPr lang="de-DE" dirty="0"/>
            </a:br>
            <a:r>
              <a:rPr lang="de-DE" dirty="0"/>
              <a:t>-&gt; kein Auftragsverarbeiter</a:t>
            </a:r>
          </a:p>
          <a:p>
            <a:pPr>
              <a:buClr>
                <a:schemeClr val="accent4"/>
              </a:buClr>
              <a:buFont typeface="Wingdings" panose="05000000000000000000" pitchFamily="2" charset="2"/>
              <a:buChar char="§"/>
            </a:pPr>
            <a:endParaRPr lang="de-DE" dirty="0"/>
          </a:p>
          <a:p>
            <a:pPr>
              <a:buClr>
                <a:schemeClr val="accent4"/>
              </a:buClr>
              <a:buFont typeface="Wingdings" panose="05000000000000000000" pitchFamily="2" charset="2"/>
              <a:buChar char="§"/>
            </a:pPr>
            <a:r>
              <a:rPr lang="de-DE" dirty="0"/>
              <a:t>Achtung: Es bedarf trotzdem aber für diese Verwendung einer Rechtsgrundlage nach Art 6 DSGVO. Überdies kann der Abschluss einer Geheimhaltungsvereinbarung geboten sein.</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11</a:t>
            </a:fld>
            <a:endParaRPr lang="en-AT"/>
          </a:p>
        </p:txBody>
      </p:sp>
    </p:spTree>
    <p:extLst>
      <p:ext uri="{BB962C8B-B14F-4D97-AF65-F5344CB8AC3E}">
        <p14:creationId xmlns:p14="http://schemas.microsoft.com/office/powerpoint/2010/main" val="1605395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6 – </a:t>
            </a:r>
            <a:r>
              <a:rPr lang="en-US" dirty="0" err="1">
                <a:solidFill>
                  <a:srgbClr val="00B0F0"/>
                </a:solidFill>
              </a:rPr>
              <a:t>Mittel</a:t>
            </a:r>
            <a:r>
              <a:rPr lang="en-US" dirty="0">
                <a:solidFill>
                  <a:srgbClr val="00B0F0"/>
                </a:solidFill>
              </a:rPr>
              <a:t> (1)</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lstStyle/>
          <a:p>
            <a:pPr>
              <a:buClr>
                <a:schemeClr val="accent4"/>
              </a:buClr>
              <a:buFont typeface="Wingdings" panose="05000000000000000000" pitchFamily="2" charset="2"/>
              <a:buChar char="§"/>
            </a:pPr>
            <a:r>
              <a:rPr lang="de-DE" dirty="0"/>
              <a:t>Wer bestimmt die wesentlichen Mittel der Verarbeitung?</a:t>
            </a:r>
          </a:p>
          <a:p>
            <a:pPr>
              <a:buClr>
                <a:schemeClr val="accent4"/>
              </a:buClr>
              <a:buFont typeface="Wingdings" panose="05000000000000000000" pitchFamily="2" charset="2"/>
              <a:buChar char="§"/>
            </a:pPr>
            <a:r>
              <a:rPr lang="de-DE" dirty="0"/>
              <a:t>Jede Verarbeitung wird geprägt durch ihre "Mittel", d.h. die "Art und Weise, wie ein Ergebnis oder Ziel erreicht wird".</a:t>
            </a:r>
          </a:p>
          <a:p>
            <a:pPr>
              <a:buClr>
                <a:schemeClr val="accent4"/>
              </a:buClr>
              <a:buFont typeface="Wingdings" panose="05000000000000000000" pitchFamily="2" charset="2"/>
              <a:buChar char="§"/>
            </a:pPr>
            <a:r>
              <a:rPr lang="de-DE" dirty="0"/>
              <a:t>Der Begriff "Mittel" bezeichnet nicht nur die technischen Methoden für die Verarbeitung personenbezogener Daten, sondern auch das "Wie" der Verarbeitung:</a:t>
            </a:r>
          </a:p>
          <a:p>
            <a:pPr lvl="1">
              <a:buClr>
                <a:schemeClr val="accent4"/>
              </a:buClr>
              <a:buFont typeface="Wingdings" panose="05000000000000000000" pitchFamily="2" charset="2"/>
              <a:buChar char="§"/>
            </a:pPr>
            <a:r>
              <a:rPr lang="de-DE" dirty="0"/>
              <a:t>"Welche Daten werden verarbeitet?"</a:t>
            </a:r>
          </a:p>
          <a:p>
            <a:pPr lvl="1">
              <a:buClr>
                <a:schemeClr val="accent4"/>
              </a:buClr>
              <a:buFont typeface="Wingdings" panose="05000000000000000000" pitchFamily="2" charset="2"/>
              <a:buChar char="§"/>
            </a:pPr>
            <a:r>
              <a:rPr lang="de-DE" dirty="0"/>
              <a:t>"Welche Dritte haben Zugang zu diesen Daten?"</a:t>
            </a:r>
          </a:p>
          <a:p>
            <a:pPr lvl="1">
              <a:buClr>
                <a:schemeClr val="accent4"/>
              </a:buClr>
              <a:buFont typeface="Wingdings" panose="05000000000000000000" pitchFamily="2" charset="2"/>
              <a:buChar char="§"/>
            </a:pPr>
            <a:r>
              <a:rPr lang="de-DE" dirty="0"/>
              <a:t>"Wann werden Daten gelöscht?" usw. </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12</a:t>
            </a:fld>
            <a:endParaRPr lang="en-AT"/>
          </a:p>
        </p:txBody>
      </p:sp>
    </p:spTree>
    <p:extLst>
      <p:ext uri="{BB962C8B-B14F-4D97-AF65-F5344CB8AC3E}">
        <p14:creationId xmlns:p14="http://schemas.microsoft.com/office/powerpoint/2010/main" val="2527114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6 – </a:t>
            </a:r>
            <a:r>
              <a:rPr lang="en-US" dirty="0" err="1">
                <a:solidFill>
                  <a:srgbClr val="00B0F0"/>
                </a:solidFill>
              </a:rPr>
              <a:t>Mittel</a:t>
            </a:r>
            <a:r>
              <a:rPr lang="en-US" dirty="0">
                <a:solidFill>
                  <a:srgbClr val="00B0F0"/>
                </a:solidFill>
              </a:rPr>
              <a:t> (2)</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92500" lnSpcReduction="20000"/>
          </a:bodyPr>
          <a:lstStyle/>
          <a:p>
            <a:pPr>
              <a:buClr>
                <a:schemeClr val="accent4"/>
              </a:buClr>
              <a:buFont typeface="Wingdings" panose="05000000000000000000" pitchFamily="2" charset="2"/>
              <a:buChar char="§"/>
            </a:pPr>
            <a:r>
              <a:rPr lang="de-DE" dirty="0"/>
              <a:t>Wer über die wesentlichen Mittel der Verarbeitung entscheidet, ist selbst Verantwortlicher.</a:t>
            </a:r>
          </a:p>
          <a:p>
            <a:pPr>
              <a:buClr>
                <a:schemeClr val="accent4"/>
              </a:buClr>
              <a:buFont typeface="Wingdings" panose="05000000000000000000" pitchFamily="2" charset="2"/>
              <a:buChar char="§"/>
            </a:pPr>
            <a:r>
              <a:rPr lang="de-DE" dirty="0"/>
              <a:t>Auftragsverarbeiter kann Spielraum bei der Auswahl der Mittel eingeräumt werden.</a:t>
            </a:r>
          </a:p>
          <a:p>
            <a:pPr>
              <a:buClr>
                <a:schemeClr val="accent4"/>
              </a:buClr>
              <a:buFont typeface="Wingdings" panose="05000000000000000000" pitchFamily="2" charset="2"/>
              <a:buChar char="§"/>
            </a:pPr>
            <a:r>
              <a:rPr lang="de-DE" dirty="0"/>
              <a:t>Dieser Spielraum kann betreffend den Einsatz technischer Mittel sehr weit sein</a:t>
            </a:r>
          </a:p>
          <a:p>
            <a:pPr lvl="1">
              <a:buClr>
                <a:schemeClr val="accent4"/>
              </a:buClr>
              <a:buFont typeface="Wingdings" panose="05000000000000000000" pitchFamily="2" charset="2"/>
              <a:buChar char="§"/>
            </a:pPr>
            <a:r>
              <a:rPr lang="de-DE" dirty="0"/>
              <a:t>z.B. beim externen Marketing, wo der Auftragsverarbeiter je nach zivilrechtlicher Vereinbarung über die eingesetzten Mittel entscheidet</a:t>
            </a:r>
          </a:p>
          <a:p>
            <a:pPr>
              <a:buClr>
                <a:schemeClr val="accent4"/>
              </a:buClr>
              <a:buFont typeface="Wingdings" panose="05000000000000000000" pitchFamily="2" charset="2"/>
              <a:buChar char="§"/>
            </a:pPr>
            <a:r>
              <a:rPr lang="de-DE" dirty="0"/>
              <a:t>Entscheidet der Verantwortliche nicht allein über die technischen Mittel, so sollte er doch vollständig darüber informiert sein.</a:t>
            </a:r>
          </a:p>
          <a:p>
            <a:pPr>
              <a:buClr>
                <a:schemeClr val="accent4"/>
              </a:buClr>
              <a:buFont typeface="Wingdings" panose="05000000000000000000" pitchFamily="2" charset="2"/>
              <a:buChar char="§"/>
            </a:pPr>
            <a:r>
              <a:rPr lang="de-DE" dirty="0"/>
              <a:t>Wenn ein Dienstleister dagegen Einfluss auf den Zweck hat, ist er selbst Verantwortlicher (s.o.).</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13</a:t>
            </a:fld>
            <a:endParaRPr lang="en-AT"/>
          </a:p>
        </p:txBody>
      </p:sp>
    </p:spTree>
    <p:extLst>
      <p:ext uri="{BB962C8B-B14F-4D97-AF65-F5344CB8AC3E}">
        <p14:creationId xmlns:p14="http://schemas.microsoft.com/office/powerpoint/2010/main" val="2134717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7 - </a:t>
            </a:r>
            <a:r>
              <a:rPr lang="en-US" dirty="0" err="1">
                <a:solidFill>
                  <a:srgbClr val="00B0F0"/>
                </a:solidFill>
              </a:rPr>
              <a:t>Nutzungsrecht</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85000" lnSpcReduction="10000"/>
          </a:bodyPr>
          <a:lstStyle/>
          <a:p>
            <a:pPr>
              <a:buClr>
                <a:schemeClr val="accent4"/>
              </a:buClr>
              <a:buFont typeface="Wingdings" panose="05000000000000000000" pitchFamily="2" charset="2"/>
              <a:buChar char="§"/>
            </a:pPr>
            <a:r>
              <a:rPr lang="de-DE" dirty="0"/>
              <a:t>Darf der Dienstleister die Daten zu eigenen Zwecken nutzen?</a:t>
            </a:r>
          </a:p>
          <a:p>
            <a:pPr>
              <a:buClr>
                <a:schemeClr val="accent4"/>
              </a:buClr>
              <a:buFont typeface="Wingdings" panose="05000000000000000000" pitchFamily="2" charset="2"/>
              <a:buChar char="§"/>
            </a:pPr>
            <a:r>
              <a:rPr lang="de-DE" dirty="0"/>
              <a:t>Hat der Dienstleister ein Recht Daten zu nutzen -&gt;  wird Verantwortlicher</a:t>
            </a:r>
          </a:p>
          <a:p>
            <a:pPr lvl="1">
              <a:buClr>
                <a:schemeClr val="accent4"/>
              </a:buClr>
              <a:buFont typeface="Wingdings" panose="05000000000000000000" pitchFamily="2" charset="2"/>
              <a:buChar char="§"/>
            </a:pPr>
            <a:r>
              <a:rPr lang="de-DE" dirty="0"/>
              <a:t>vgl. dazu oben unter Schritt 5 – Zwecke. </a:t>
            </a:r>
          </a:p>
          <a:p>
            <a:pPr>
              <a:buClr>
                <a:schemeClr val="accent4"/>
              </a:buClr>
              <a:buFont typeface="Wingdings" panose="05000000000000000000" pitchFamily="2" charset="2"/>
              <a:buChar char="§"/>
            </a:pPr>
            <a:r>
              <a:rPr lang="de-DE" dirty="0"/>
              <a:t>Ausnahme Nutzung eines anonymisierten Datenbestandes oder für statistische Auswertungen</a:t>
            </a:r>
          </a:p>
          <a:p>
            <a:pPr lvl="1">
              <a:buClr>
                <a:schemeClr val="accent4"/>
              </a:buClr>
              <a:buFont typeface="Wingdings" panose="05000000000000000000" pitchFamily="2" charset="2"/>
              <a:buChar char="§"/>
            </a:pPr>
            <a:r>
              <a:rPr lang="de-DE" dirty="0"/>
              <a:t>beispielsweise zur Verbesserung der Produkte des Dienstleisters, dies deshalb, weil anonymisierte Daten (d.h. solchen, die auf keinen Fall einer bestimmten oder bestimmbaren Person zugeordnet werden können) nicht dem Datenschutzrecht unterliegen</a:t>
            </a:r>
          </a:p>
          <a:p>
            <a:pPr>
              <a:buClr>
                <a:schemeClr val="accent4"/>
              </a:buClr>
              <a:buFont typeface="Wingdings" panose="05000000000000000000" pitchFamily="2" charset="2"/>
              <a:buChar char="§"/>
            </a:pPr>
            <a:endParaRPr lang="de-DE" dirty="0"/>
          </a:p>
          <a:p>
            <a:pPr>
              <a:buClr>
                <a:schemeClr val="accent4"/>
              </a:buClr>
              <a:buFont typeface="Wingdings" panose="05000000000000000000" pitchFamily="2" charset="2"/>
              <a:buChar char="§"/>
            </a:pPr>
            <a:r>
              <a:rPr lang="de-DE" dirty="0"/>
              <a:t>Achtung: Das bedeutet nicht, dass der Dienstleister auch zivilrechtlich die Befugnis hat, solche (anonymisierten) Auswertungen durchzuführen. Ob dies gestattet ist oder nicht, sollte sich aus dem Dienstleistungsvertrag erschließen.</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14</a:t>
            </a:fld>
            <a:endParaRPr lang="en-AT"/>
          </a:p>
        </p:txBody>
      </p:sp>
    </p:spTree>
    <p:extLst>
      <p:ext uri="{BB962C8B-B14F-4D97-AF65-F5344CB8AC3E}">
        <p14:creationId xmlns:p14="http://schemas.microsoft.com/office/powerpoint/2010/main" val="383122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8 - </a:t>
            </a:r>
            <a:r>
              <a:rPr lang="en-US" dirty="0" err="1">
                <a:solidFill>
                  <a:srgbClr val="00B0F0"/>
                </a:solidFill>
              </a:rPr>
              <a:t>Betroffenenrechte</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92500" lnSpcReduction="10000"/>
          </a:bodyPr>
          <a:lstStyle/>
          <a:p>
            <a:pPr>
              <a:buClr>
                <a:schemeClr val="accent4"/>
              </a:buClr>
              <a:buFont typeface="Wingdings" panose="05000000000000000000" pitchFamily="2" charset="2"/>
              <a:buChar char="§"/>
            </a:pPr>
            <a:r>
              <a:rPr lang="de-DE" dirty="0"/>
              <a:t>Wer steht der betroffenen Person Rede und Antwort?</a:t>
            </a:r>
          </a:p>
          <a:p>
            <a:pPr>
              <a:buClr>
                <a:schemeClr val="accent4"/>
              </a:buClr>
              <a:buFont typeface="Wingdings" panose="05000000000000000000" pitchFamily="2" charset="2"/>
              <a:buChar char="§"/>
            </a:pPr>
            <a:r>
              <a:rPr lang="de-DE" dirty="0"/>
              <a:t>Verpflichtungen des Verantwortlichen der Wahrnehmung der Rechte der betroffenen Personen</a:t>
            </a:r>
          </a:p>
          <a:p>
            <a:pPr lvl="1">
              <a:buClr>
                <a:schemeClr val="accent4"/>
              </a:buClr>
              <a:buFont typeface="Wingdings" panose="05000000000000000000" pitchFamily="2" charset="2"/>
              <a:buChar char="§"/>
            </a:pPr>
            <a:r>
              <a:rPr lang="de-DE" dirty="0"/>
              <a:t>Information der betroffenen Personen</a:t>
            </a:r>
          </a:p>
          <a:p>
            <a:pPr lvl="1">
              <a:buClr>
                <a:schemeClr val="accent4"/>
              </a:buClr>
              <a:buFont typeface="Wingdings" panose="05000000000000000000" pitchFamily="2" charset="2"/>
              <a:buChar char="§"/>
            </a:pPr>
            <a:r>
              <a:rPr lang="de-DE" dirty="0"/>
              <a:t>Auskunft aus Datenbeständen</a:t>
            </a:r>
          </a:p>
          <a:p>
            <a:pPr lvl="1">
              <a:buClr>
                <a:schemeClr val="accent4"/>
              </a:buClr>
              <a:buFont typeface="Wingdings" panose="05000000000000000000" pitchFamily="2" charset="2"/>
              <a:buChar char="§"/>
            </a:pPr>
            <a:r>
              <a:rPr lang="de-DE" dirty="0"/>
              <a:t>Entscheidung über Datenlöschungen und –sperren</a:t>
            </a:r>
          </a:p>
          <a:p>
            <a:pPr>
              <a:buClr>
                <a:schemeClr val="accent4"/>
              </a:buClr>
              <a:buFont typeface="Wingdings" panose="05000000000000000000" pitchFamily="2" charset="2"/>
              <a:buChar char="§"/>
            </a:pPr>
            <a:r>
              <a:rPr lang="de-DE" dirty="0"/>
              <a:t>Der Verantwortliche kann vertraglich den Auftragsverarbeiter beauftragen, hier bestimmte Standardschritte durchzuführen.</a:t>
            </a:r>
          </a:p>
          <a:p>
            <a:pPr>
              <a:buClr>
                <a:schemeClr val="accent4"/>
              </a:buClr>
              <a:buFont typeface="Wingdings" panose="05000000000000000000" pitchFamily="2" charset="2"/>
              <a:buChar char="§"/>
            </a:pPr>
            <a:r>
              <a:rPr lang="de-DE" dirty="0"/>
              <a:t>Eigenständige Entscheidung des Dienstleisters -&gt; eigenständiger Verantwortlicher</a:t>
            </a:r>
          </a:p>
          <a:p>
            <a:pPr lvl="1">
              <a:buClr>
                <a:schemeClr val="accent4"/>
              </a:buClr>
              <a:buFont typeface="Wingdings" panose="05000000000000000000" pitchFamily="2" charset="2"/>
              <a:buChar char="§"/>
            </a:pPr>
            <a:r>
              <a:rPr lang="de-DE" dirty="0"/>
              <a:t>Befugnis über die Verarbeitung von Daten selbst zu entscheiden.</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15</a:t>
            </a:fld>
            <a:endParaRPr lang="en-AT"/>
          </a:p>
        </p:txBody>
      </p:sp>
    </p:spTree>
    <p:extLst>
      <p:ext uri="{BB962C8B-B14F-4D97-AF65-F5344CB8AC3E}">
        <p14:creationId xmlns:p14="http://schemas.microsoft.com/office/powerpoint/2010/main" val="2506589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9 - </a:t>
            </a:r>
            <a:r>
              <a:rPr lang="en-US" dirty="0" err="1">
                <a:solidFill>
                  <a:srgbClr val="00B0F0"/>
                </a:solidFill>
              </a:rPr>
              <a:t>Eindruck</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92500" lnSpcReduction="20000"/>
          </a:bodyPr>
          <a:lstStyle/>
          <a:p>
            <a:pPr>
              <a:lnSpc>
                <a:spcPct val="100000"/>
              </a:lnSpc>
              <a:buClr>
                <a:schemeClr val="accent4"/>
              </a:buClr>
              <a:buFont typeface="Wingdings" panose="05000000000000000000" pitchFamily="2" charset="2"/>
              <a:buChar char="§"/>
            </a:pPr>
            <a:r>
              <a:rPr lang="de-DE" dirty="0"/>
              <a:t>Welchen Eindruck erweckt der Dienstleister nach außen?</a:t>
            </a:r>
          </a:p>
          <a:p>
            <a:pPr>
              <a:lnSpc>
                <a:spcPct val="100000"/>
              </a:lnSpc>
              <a:buClr>
                <a:schemeClr val="accent4"/>
              </a:buClr>
              <a:buFont typeface="Wingdings" panose="05000000000000000000" pitchFamily="2" charset="2"/>
              <a:buChar char="§"/>
            </a:pPr>
            <a:r>
              <a:rPr lang="de-DE" dirty="0"/>
              <a:t>Eindruck auf betroffene Verkehrskreise, insbesondere auf betroffene Personen</a:t>
            </a:r>
          </a:p>
          <a:p>
            <a:pPr>
              <a:lnSpc>
                <a:spcPct val="100000"/>
              </a:lnSpc>
              <a:buClr>
                <a:schemeClr val="accent4"/>
              </a:buClr>
              <a:buFont typeface="Wingdings" panose="05000000000000000000" pitchFamily="2" charset="2"/>
              <a:buChar char="§"/>
            </a:pPr>
            <a:r>
              <a:rPr lang="de-DE" dirty="0"/>
              <a:t>Auftreten des AV als wäre er hinsichtlich des Datenbestandes verfügungs- oder entscheidungsberechtigt -&gt; ev. Verantwortlicher oder zumindest von der Datenschutzbehörde als solcher betrachtet und zur Verantwortung gezogen </a:t>
            </a:r>
          </a:p>
          <a:p>
            <a:pPr>
              <a:lnSpc>
                <a:spcPct val="100000"/>
              </a:lnSpc>
              <a:buClr>
                <a:schemeClr val="accent4"/>
              </a:buClr>
              <a:buFont typeface="Wingdings" panose="05000000000000000000" pitchFamily="2" charset="2"/>
              <a:buChar char="§"/>
            </a:pPr>
            <a:r>
              <a:rPr lang="de-DE" dirty="0"/>
              <a:t>Aus dem Prinzip von Treu und Glauben und aus dem Transparenzgebot ergibt sich, dass der Verantwortliche in gebührender Weise offenzulegen ist, insbesondere damit betroffenen Personen ihre sich aus dem Datenschutzrecht ergebenden Rechte geltend machen können. </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16</a:t>
            </a:fld>
            <a:endParaRPr lang="en-AT"/>
          </a:p>
        </p:txBody>
      </p:sp>
    </p:spTree>
    <p:extLst>
      <p:ext uri="{BB962C8B-B14F-4D97-AF65-F5344CB8AC3E}">
        <p14:creationId xmlns:p14="http://schemas.microsoft.com/office/powerpoint/2010/main" val="193575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Nächste</a:t>
            </a:r>
            <a:r>
              <a:rPr lang="en-US" dirty="0">
                <a:solidFill>
                  <a:srgbClr val="00B0F0"/>
                </a:solidFill>
              </a:rPr>
              <a:t> </a:t>
            </a:r>
            <a:r>
              <a:rPr lang="en-US" dirty="0" err="1">
                <a:solidFill>
                  <a:srgbClr val="00B0F0"/>
                </a:solidFill>
              </a:rPr>
              <a:t>Schritte</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a:bodyPr>
          <a:lstStyle/>
          <a:p>
            <a:pPr>
              <a:buClr>
                <a:schemeClr val="accent4"/>
              </a:buClr>
              <a:buFont typeface="Wingdings" panose="05000000000000000000" pitchFamily="2" charset="2"/>
              <a:buChar char="§"/>
            </a:pPr>
            <a:r>
              <a:rPr lang="de-DE" dirty="0"/>
              <a:t>Vorstellung beim Vorstand </a:t>
            </a:r>
          </a:p>
          <a:p>
            <a:pPr>
              <a:buClr>
                <a:schemeClr val="accent4"/>
              </a:buClr>
              <a:buFont typeface="Wingdings" panose="05000000000000000000" pitchFamily="2" charset="2"/>
              <a:buChar char="§"/>
            </a:pPr>
            <a:r>
              <a:rPr lang="de-DE" dirty="0"/>
              <a:t>Veröffentlichung von </a:t>
            </a:r>
            <a:r>
              <a:rPr lang="de-DE" dirty="0" err="1"/>
              <a:t>Powerpoint</a:t>
            </a:r>
            <a:r>
              <a:rPr lang="de-DE" dirty="0"/>
              <a:t> und Prosa-Text </a:t>
            </a:r>
          </a:p>
          <a:p>
            <a:pPr>
              <a:buClr>
                <a:schemeClr val="accent4"/>
              </a:buClr>
              <a:buFont typeface="Wingdings" panose="05000000000000000000" pitchFamily="2" charset="2"/>
              <a:buChar char="§"/>
            </a:pPr>
            <a:r>
              <a:rPr lang="de-DE" dirty="0"/>
              <a:t>Entscheidung ob Workflow als Tool gestaltet werden soll</a:t>
            </a:r>
          </a:p>
          <a:p>
            <a:pPr>
              <a:buClr>
                <a:schemeClr val="accent4"/>
              </a:buClr>
              <a:buFont typeface="Wingdings" panose="05000000000000000000" pitchFamily="2" charset="2"/>
              <a:buChar char="§"/>
            </a:pPr>
            <a:r>
              <a:rPr lang="de-DE" dirty="0"/>
              <a:t>Ausarbeitung der gemeinsamen Verantwortung </a:t>
            </a:r>
          </a:p>
          <a:p>
            <a:pPr marL="0" indent="0">
              <a:buClr>
                <a:schemeClr val="accent4"/>
              </a:buClr>
              <a:buNone/>
            </a:pPr>
            <a:endParaRPr lang="de-DE" dirty="0"/>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17</a:t>
            </a:fld>
            <a:endParaRPr lang="en-AT"/>
          </a:p>
        </p:txBody>
      </p:sp>
    </p:spTree>
    <p:extLst>
      <p:ext uri="{BB962C8B-B14F-4D97-AF65-F5344CB8AC3E}">
        <p14:creationId xmlns:p14="http://schemas.microsoft.com/office/powerpoint/2010/main" val="104221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a:solidFill>
                  <a:srgbClr val="00B0F0"/>
                </a:solidFill>
              </a:rPr>
              <a:t>Motivation</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lstStyle/>
          <a:p>
            <a:pPr>
              <a:buClr>
                <a:schemeClr val="accent4"/>
              </a:buClr>
              <a:buFont typeface="Wingdings" panose="05000000000000000000" pitchFamily="2" charset="2"/>
              <a:buChar char="§"/>
            </a:pPr>
            <a:r>
              <a:rPr lang="de-DE" sz="2400" dirty="0"/>
              <a:t>In Folge der unterschiedlichen Sichtweisen bei der Unterscheidung von Auftragsverarbeitern und Verantwortlichen wurde vom Vorstand der  Entschluss gefasst, einen Privacy-</a:t>
            </a:r>
            <a:r>
              <a:rPr lang="de-DE" sz="2400" dirty="0" err="1"/>
              <a:t>Officers</a:t>
            </a:r>
            <a:r>
              <a:rPr lang="de-DE" sz="2400" dirty="0"/>
              <a:t>-Arbeitskreis für dieses Thema einzurichten.</a:t>
            </a:r>
          </a:p>
          <a:p>
            <a:pPr>
              <a:buClr>
                <a:schemeClr val="accent4"/>
              </a:buClr>
              <a:buFont typeface="Wingdings" panose="05000000000000000000" pitchFamily="2" charset="2"/>
              <a:buChar char="§"/>
            </a:pPr>
            <a:r>
              <a:rPr lang="de-DE" sz="2400" dirty="0"/>
              <a:t>Auf Basis von vorliegenden Entscheidungen, den bekannten Normen und den relevanten Gesetzestexten wurden JA/NEIN – Fragen formuliert, um eine Zuordnung aus Sicht des Verantwortlichen zu erleichtern.</a:t>
            </a:r>
          </a:p>
          <a:p>
            <a:pPr>
              <a:buClr>
                <a:schemeClr val="accent4"/>
              </a:buClr>
              <a:buFont typeface="Wingdings" panose="05000000000000000000" pitchFamily="2" charset="2"/>
              <a:buChar char="§"/>
            </a:pPr>
            <a:r>
              <a:rPr lang="de-DE" sz="2400" dirty="0"/>
              <a:t>Als Zielgruppe sehen wir Datenschutzbeauftragte und Koordinatoren, die regelmäßig mit der Entscheidung über die Rolle eines Dienstleisters konfrontiert werden.</a:t>
            </a:r>
          </a:p>
          <a:p>
            <a:pPr>
              <a:buClr>
                <a:schemeClr val="accent4"/>
              </a:buClr>
              <a:buFont typeface="Wingdings" panose="05000000000000000000" pitchFamily="2" charset="2"/>
              <a:buChar char="§"/>
            </a:pPr>
            <a:r>
              <a:rPr lang="de-DE" sz="2400" dirty="0"/>
              <a:t>Beginnend mit den allgemeinen Hinweisen der EDSA bieten wir eine konkrete, praxistaugliche, aussagekräftige Entscheidungshilfe für den täglichen Einsatz.</a:t>
            </a:r>
          </a:p>
          <a:p>
            <a:pPr>
              <a:buClr>
                <a:schemeClr val="accent4"/>
              </a:buClr>
              <a:buFont typeface="Wingdings" panose="05000000000000000000" pitchFamily="2" charset="2"/>
              <a:buChar char="§"/>
            </a:pPr>
            <a:endParaRPr lang="en-AT" dirty="0"/>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2</a:t>
            </a:fld>
            <a:endParaRPr lang="en-AT"/>
          </a:p>
        </p:txBody>
      </p:sp>
    </p:spTree>
    <p:extLst>
      <p:ext uri="{BB962C8B-B14F-4D97-AF65-F5344CB8AC3E}">
        <p14:creationId xmlns:p14="http://schemas.microsoft.com/office/powerpoint/2010/main" val="297697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84FA-6CCE-4EB4-A4E1-0848F630EDDF}"/>
              </a:ext>
            </a:extLst>
          </p:cNvPr>
          <p:cNvSpPr>
            <a:spLocks noGrp="1"/>
          </p:cNvSpPr>
          <p:nvPr>
            <p:ph type="title"/>
          </p:nvPr>
        </p:nvSpPr>
        <p:spPr/>
        <p:txBody>
          <a:bodyPr/>
          <a:lstStyle/>
          <a:p>
            <a:r>
              <a:rPr lang="en-US" dirty="0" err="1">
                <a:solidFill>
                  <a:srgbClr val="00B0F0"/>
                </a:solidFill>
              </a:rPr>
              <a:t>Mitglieder</a:t>
            </a:r>
            <a:r>
              <a:rPr lang="en-US" dirty="0">
                <a:solidFill>
                  <a:srgbClr val="00B0F0"/>
                </a:solidFill>
              </a:rPr>
              <a:t> des </a:t>
            </a:r>
            <a:r>
              <a:rPr lang="en-US" dirty="0" err="1">
                <a:solidFill>
                  <a:srgbClr val="00B0F0"/>
                </a:solidFill>
              </a:rPr>
              <a:t>Arbeitskreises</a:t>
            </a:r>
            <a:r>
              <a:rPr lang="en-US" dirty="0">
                <a:solidFill>
                  <a:srgbClr val="00B0F0"/>
                </a:solidFill>
              </a:rPr>
              <a:t> AV</a:t>
            </a:r>
            <a:endParaRPr lang="en-AT" dirty="0">
              <a:solidFill>
                <a:srgbClr val="00B0F0"/>
              </a:solidFill>
            </a:endParaRPr>
          </a:p>
        </p:txBody>
      </p:sp>
      <p:sp>
        <p:nvSpPr>
          <p:cNvPr id="6" name="Content Placeholder 5">
            <a:extLst>
              <a:ext uri="{FF2B5EF4-FFF2-40B4-BE49-F238E27FC236}">
                <a16:creationId xmlns:a16="http://schemas.microsoft.com/office/drawing/2014/main" id="{5976470A-3C65-438B-8457-18B706EF8DCD}"/>
              </a:ext>
            </a:extLst>
          </p:cNvPr>
          <p:cNvSpPr>
            <a:spLocks noGrp="1"/>
          </p:cNvSpPr>
          <p:nvPr>
            <p:ph sz="half" idx="1"/>
          </p:nvPr>
        </p:nvSpPr>
        <p:spPr>
          <a:xfrm>
            <a:off x="838200" y="1825625"/>
            <a:ext cx="3438526" cy="4351338"/>
          </a:xfrm>
        </p:spPr>
        <p:txBody>
          <a:bodyPr>
            <a:normAutofit/>
          </a:bodyPr>
          <a:lstStyle/>
          <a:p>
            <a:pPr>
              <a:buClr>
                <a:schemeClr val="accent4"/>
              </a:buClr>
              <a:buFont typeface="Wingdings" panose="05000000000000000000" pitchFamily="2" charset="2"/>
              <a:buChar char="§"/>
            </a:pPr>
            <a:r>
              <a:rPr lang="en-US" dirty="0"/>
              <a:t>Fritz Beichbuchner</a:t>
            </a:r>
          </a:p>
          <a:p>
            <a:pPr>
              <a:buClr>
                <a:schemeClr val="accent4"/>
              </a:buClr>
              <a:buFont typeface="Wingdings" panose="05000000000000000000" pitchFamily="2" charset="2"/>
              <a:buChar char="§"/>
            </a:pPr>
            <a:r>
              <a:rPr lang="en-US" dirty="0"/>
              <a:t>Franz </a:t>
            </a:r>
            <a:r>
              <a:rPr lang="en-US" dirty="0" err="1"/>
              <a:t>Brandstetter</a:t>
            </a:r>
            <a:endParaRPr lang="en-US" dirty="0"/>
          </a:p>
          <a:p>
            <a:pPr>
              <a:buClr>
                <a:schemeClr val="accent4"/>
              </a:buClr>
              <a:buFont typeface="Wingdings" panose="05000000000000000000" pitchFamily="2" charset="2"/>
              <a:buChar char="§"/>
            </a:pPr>
            <a:r>
              <a:rPr lang="en-US" dirty="0"/>
              <a:t>Helga </a:t>
            </a:r>
            <a:r>
              <a:rPr lang="en-US" dirty="0" err="1"/>
              <a:t>Bösmüller</a:t>
            </a:r>
            <a:endParaRPr lang="en-US" dirty="0"/>
          </a:p>
          <a:p>
            <a:pPr>
              <a:buClr>
                <a:schemeClr val="accent4"/>
              </a:buClr>
              <a:buFont typeface="Wingdings" panose="05000000000000000000" pitchFamily="2" charset="2"/>
              <a:buChar char="§"/>
            </a:pPr>
            <a:r>
              <a:rPr lang="en-US" dirty="0"/>
              <a:t>Marlene </a:t>
            </a:r>
            <a:r>
              <a:rPr lang="en-US" dirty="0" err="1"/>
              <a:t>Dreiseitel</a:t>
            </a:r>
            <a:endParaRPr lang="en-US" dirty="0"/>
          </a:p>
          <a:p>
            <a:pPr>
              <a:buClr>
                <a:schemeClr val="accent4"/>
              </a:buClr>
              <a:buFont typeface="Wingdings" panose="05000000000000000000" pitchFamily="2" charset="2"/>
              <a:buChar char="§"/>
            </a:pPr>
            <a:r>
              <a:rPr lang="en-US" dirty="0"/>
              <a:t>Reinhard </a:t>
            </a:r>
            <a:r>
              <a:rPr lang="en-US" dirty="0" err="1"/>
              <a:t>Fiegl</a:t>
            </a:r>
            <a:endParaRPr lang="en-US" dirty="0"/>
          </a:p>
          <a:p>
            <a:pPr>
              <a:buClr>
                <a:schemeClr val="accent4"/>
              </a:buClr>
              <a:buFont typeface="Wingdings" panose="05000000000000000000" pitchFamily="2" charset="2"/>
              <a:buChar char="§"/>
            </a:pPr>
            <a:r>
              <a:rPr lang="en-US" dirty="0"/>
              <a:t>Brigitte </a:t>
            </a:r>
            <a:r>
              <a:rPr lang="en-US" dirty="0" err="1"/>
              <a:t>Hawliczek</a:t>
            </a:r>
            <a:endParaRPr lang="en-US" dirty="0"/>
          </a:p>
          <a:p>
            <a:pPr>
              <a:buClr>
                <a:schemeClr val="accent4"/>
              </a:buClr>
              <a:buFont typeface="Wingdings" panose="05000000000000000000" pitchFamily="2" charset="2"/>
              <a:buChar char="§"/>
            </a:pPr>
            <a:r>
              <a:rPr lang="en-US" dirty="0"/>
              <a:t>Brigitte </a:t>
            </a:r>
            <a:r>
              <a:rPr lang="en-US" dirty="0" err="1"/>
              <a:t>Hirzabauer</a:t>
            </a:r>
            <a:endParaRPr lang="en-US" dirty="0"/>
          </a:p>
          <a:p>
            <a:pPr>
              <a:buClr>
                <a:schemeClr val="accent4"/>
              </a:buClr>
              <a:buFont typeface="Wingdings" panose="05000000000000000000" pitchFamily="2" charset="2"/>
              <a:buChar char="§"/>
            </a:pPr>
            <a:r>
              <a:rPr lang="en-US" dirty="0"/>
              <a:t>Martin Leiter</a:t>
            </a:r>
          </a:p>
        </p:txBody>
      </p:sp>
      <p:sp>
        <p:nvSpPr>
          <p:cNvPr id="7" name="Content Placeholder 6">
            <a:extLst>
              <a:ext uri="{FF2B5EF4-FFF2-40B4-BE49-F238E27FC236}">
                <a16:creationId xmlns:a16="http://schemas.microsoft.com/office/drawing/2014/main" id="{D362304E-9A26-4058-83B1-93DA58E3482A}"/>
              </a:ext>
            </a:extLst>
          </p:cNvPr>
          <p:cNvSpPr>
            <a:spLocks noGrp="1"/>
          </p:cNvSpPr>
          <p:nvPr>
            <p:ph sz="half" idx="2"/>
          </p:nvPr>
        </p:nvSpPr>
        <p:spPr>
          <a:xfrm>
            <a:off x="4391024" y="1825625"/>
            <a:ext cx="3438525" cy="4351338"/>
          </a:xfrm>
        </p:spPr>
        <p:txBody>
          <a:bodyPr>
            <a:normAutofit/>
          </a:bodyPr>
          <a:lstStyle/>
          <a:p>
            <a:pPr>
              <a:buClr>
                <a:schemeClr val="accent4"/>
              </a:buClr>
              <a:buFont typeface="Wingdings" panose="05000000000000000000" pitchFamily="2" charset="2"/>
              <a:buChar char="§"/>
            </a:pPr>
            <a:r>
              <a:rPr lang="en-US" dirty="0"/>
              <a:t>Michael </a:t>
            </a:r>
            <a:r>
              <a:rPr lang="en-US" dirty="0" err="1"/>
              <a:t>Löffler</a:t>
            </a:r>
            <a:endParaRPr lang="en-US" dirty="0"/>
          </a:p>
          <a:p>
            <a:pPr>
              <a:buClr>
                <a:schemeClr val="accent4"/>
              </a:buClr>
              <a:buFont typeface="Wingdings" panose="05000000000000000000" pitchFamily="2" charset="2"/>
              <a:buChar char="§"/>
            </a:pPr>
            <a:r>
              <a:rPr lang="en-US" dirty="0"/>
              <a:t>Wolfgang Mader</a:t>
            </a:r>
          </a:p>
          <a:p>
            <a:pPr>
              <a:buClr>
                <a:schemeClr val="accent4"/>
              </a:buClr>
              <a:buFont typeface="Wingdings" panose="05000000000000000000" pitchFamily="2" charset="2"/>
              <a:buChar char="§"/>
            </a:pPr>
            <a:r>
              <a:rPr lang="en-US" dirty="0"/>
              <a:t>Siegfried Meisel</a:t>
            </a:r>
          </a:p>
          <a:p>
            <a:pPr>
              <a:buClr>
                <a:schemeClr val="accent4"/>
              </a:buClr>
              <a:buFont typeface="Wingdings" panose="05000000000000000000" pitchFamily="2" charset="2"/>
              <a:buChar char="§"/>
            </a:pPr>
            <a:r>
              <a:rPr lang="en-US" dirty="0"/>
              <a:t>Klaudia </a:t>
            </a:r>
            <a:r>
              <a:rPr lang="en-US" dirty="0" err="1"/>
              <a:t>Paulitsch</a:t>
            </a:r>
            <a:endParaRPr lang="en-US" dirty="0"/>
          </a:p>
          <a:p>
            <a:pPr>
              <a:buClr>
                <a:schemeClr val="accent4"/>
              </a:buClr>
              <a:buFont typeface="Wingdings" panose="05000000000000000000" pitchFamily="2" charset="2"/>
              <a:buChar char="§"/>
            </a:pPr>
            <a:r>
              <a:rPr lang="en-US" dirty="0"/>
              <a:t>Silvia Payer</a:t>
            </a:r>
          </a:p>
          <a:p>
            <a:pPr>
              <a:buClr>
                <a:schemeClr val="accent4"/>
              </a:buClr>
              <a:buFont typeface="Wingdings" panose="05000000000000000000" pitchFamily="2" charset="2"/>
              <a:buChar char="§"/>
            </a:pPr>
            <a:r>
              <a:rPr lang="en-US" dirty="0"/>
              <a:t>Karl </a:t>
            </a:r>
            <a:r>
              <a:rPr lang="en-US" dirty="0" err="1"/>
              <a:t>Pusch</a:t>
            </a:r>
            <a:endParaRPr lang="en-US" dirty="0"/>
          </a:p>
          <a:p>
            <a:pPr>
              <a:buClr>
                <a:schemeClr val="accent4"/>
              </a:buClr>
              <a:buFont typeface="Wingdings" panose="05000000000000000000" pitchFamily="2" charset="2"/>
              <a:buChar char="§"/>
            </a:pPr>
            <a:r>
              <a:rPr lang="en-US" dirty="0"/>
              <a:t>David </a:t>
            </a:r>
            <a:r>
              <a:rPr lang="en-US" dirty="0" err="1"/>
              <a:t>Ruf</a:t>
            </a:r>
            <a:endParaRPr lang="en-US" dirty="0"/>
          </a:p>
          <a:p>
            <a:pPr>
              <a:buClr>
                <a:schemeClr val="accent4"/>
              </a:buClr>
              <a:buFont typeface="Wingdings" panose="05000000000000000000" pitchFamily="2" charset="2"/>
              <a:buChar char="§"/>
            </a:pPr>
            <a:r>
              <a:rPr lang="en-US" dirty="0"/>
              <a:t>Martin </a:t>
            </a:r>
            <a:r>
              <a:rPr lang="en-US" dirty="0" err="1"/>
              <a:t>Sageder</a:t>
            </a:r>
            <a:endParaRPr lang="en-AT" dirty="0"/>
          </a:p>
        </p:txBody>
      </p:sp>
      <p:sp>
        <p:nvSpPr>
          <p:cNvPr id="8" name="Content Placeholder 6">
            <a:extLst>
              <a:ext uri="{FF2B5EF4-FFF2-40B4-BE49-F238E27FC236}">
                <a16:creationId xmlns:a16="http://schemas.microsoft.com/office/drawing/2014/main" id="{54A4B1D1-384B-4325-BF2E-A0D008840824}"/>
              </a:ext>
            </a:extLst>
          </p:cNvPr>
          <p:cNvSpPr txBox="1">
            <a:spLocks/>
          </p:cNvSpPr>
          <p:nvPr/>
        </p:nvSpPr>
        <p:spPr>
          <a:xfrm>
            <a:off x="7943850" y="1825625"/>
            <a:ext cx="343852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Wingdings" panose="05000000000000000000" pitchFamily="2" charset="2"/>
              <a:buChar char="§"/>
            </a:pPr>
            <a:r>
              <a:rPr lang="en-US" dirty="0"/>
              <a:t>Barbara Schmidt-B.</a:t>
            </a:r>
          </a:p>
          <a:p>
            <a:pPr>
              <a:buClr>
                <a:schemeClr val="accent4"/>
              </a:buClr>
              <a:buFont typeface="Wingdings" panose="05000000000000000000" pitchFamily="2" charset="2"/>
              <a:buChar char="§"/>
            </a:pPr>
            <a:r>
              <a:rPr lang="en-US" dirty="0"/>
              <a:t>Karl </a:t>
            </a:r>
            <a:r>
              <a:rPr lang="en-US" dirty="0" err="1"/>
              <a:t>Schwabel</a:t>
            </a:r>
            <a:endParaRPr lang="en-US" dirty="0"/>
          </a:p>
          <a:p>
            <a:pPr>
              <a:buClr>
                <a:schemeClr val="accent4"/>
              </a:buClr>
              <a:buFont typeface="Wingdings" panose="05000000000000000000" pitchFamily="2" charset="2"/>
              <a:buChar char="§"/>
            </a:pPr>
            <a:r>
              <a:rPr lang="en-US" dirty="0"/>
              <a:t>Martin </a:t>
            </a:r>
            <a:r>
              <a:rPr lang="en-US" dirty="0" err="1"/>
              <a:t>Sramek</a:t>
            </a:r>
            <a:endParaRPr lang="en-US" dirty="0"/>
          </a:p>
          <a:p>
            <a:pPr>
              <a:buClr>
                <a:schemeClr val="accent4"/>
              </a:buClr>
              <a:buFont typeface="Wingdings" panose="05000000000000000000" pitchFamily="2" charset="2"/>
              <a:buChar char="§"/>
            </a:pPr>
            <a:r>
              <a:rPr lang="en-US" dirty="0"/>
              <a:t>Michael </a:t>
            </a:r>
            <a:r>
              <a:rPr lang="en-US" dirty="0" err="1"/>
              <a:t>Valenta</a:t>
            </a:r>
            <a:endParaRPr lang="en-US" dirty="0"/>
          </a:p>
          <a:p>
            <a:pPr>
              <a:buClr>
                <a:schemeClr val="accent4"/>
              </a:buClr>
              <a:buFont typeface="Wingdings" panose="05000000000000000000" pitchFamily="2" charset="2"/>
              <a:buChar char="§"/>
            </a:pPr>
            <a:r>
              <a:rPr lang="en-US" dirty="0"/>
              <a:t>Roland Wolfram</a:t>
            </a:r>
          </a:p>
        </p:txBody>
      </p:sp>
      <p:sp>
        <p:nvSpPr>
          <p:cNvPr id="10" name="Date Placeholder 9">
            <a:extLst>
              <a:ext uri="{FF2B5EF4-FFF2-40B4-BE49-F238E27FC236}">
                <a16:creationId xmlns:a16="http://schemas.microsoft.com/office/drawing/2014/main" id="{2FAE0FC3-71E1-4598-8A3B-EF5AD7E1F2C5}"/>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11" name="Footer Placeholder 10">
            <a:extLst>
              <a:ext uri="{FF2B5EF4-FFF2-40B4-BE49-F238E27FC236}">
                <a16:creationId xmlns:a16="http://schemas.microsoft.com/office/drawing/2014/main" id="{730A66EC-C18D-4A87-99B9-58EDC6F94E9A}"/>
              </a:ext>
            </a:extLst>
          </p:cNvPr>
          <p:cNvSpPr>
            <a:spLocks noGrp="1"/>
          </p:cNvSpPr>
          <p:nvPr>
            <p:ph type="ftr" sz="quarter" idx="11"/>
          </p:nvPr>
        </p:nvSpPr>
        <p:spPr/>
        <p:txBody>
          <a:bodyPr/>
          <a:lstStyle/>
          <a:p>
            <a:r>
              <a:rPr lang="en-US"/>
              <a:t>privacy officers / AK AVV</a:t>
            </a:r>
            <a:endParaRPr lang="en-AT"/>
          </a:p>
        </p:txBody>
      </p:sp>
      <p:sp>
        <p:nvSpPr>
          <p:cNvPr id="12" name="Slide Number Placeholder 11">
            <a:extLst>
              <a:ext uri="{FF2B5EF4-FFF2-40B4-BE49-F238E27FC236}">
                <a16:creationId xmlns:a16="http://schemas.microsoft.com/office/drawing/2014/main" id="{F4879717-4EC8-47C2-AD25-87F6CCC11975}"/>
              </a:ext>
            </a:extLst>
          </p:cNvPr>
          <p:cNvSpPr>
            <a:spLocks noGrp="1"/>
          </p:cNvSpPr>
          <p:nvPr>
            <p:ph type="sldNum" sz="quarter" idx="12"/>
          </p:nvPr>
        </p:nvSpPr>
        <p:spPr/>
        <p:txBody>
          <a:bodyPr/>
          <a:lstStyle/>
          <a:p>
            <a:fld id="{89707CA9-24B5-4CA6-9671-F2D381CA9992}" type="slidenum">
              <a:rPr lang="en-AT" smtClean="0"/>
              <a:t>3</a:t>
            </a:fld>
            <a:endParaRPr lang="en-AT"/>
          </a:p>
        </p:txBody>
      </p:sp>
    </p:spTree>
    <p:extLst>
      <p:ext uri="{BB962C8B-B14F-4D97-AF65-F5344CB8AC3E}">
        <p14:creationId xmlns:p14="http://schemas.microsoft.com/office/powerpoint/2010/main" val="1135733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A37BC830-34AA-49D7-B975-2F5FD425E307}"/>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ußzeilenplatzhalter 4">
            <a:extLst>
              <a:ext uri="{FF2B5EF4-FFF2-40B4-BE49-F238E27FC236}">
                <a16:creationId xmlns:a16="http://schemas.microsoft.com/office/drawing/2014/main" id="{0BFC90AD-1F08-4810-8CA8-24473486FCE5}"/>
              </a:ext>
            </a:extLst>
          </p:cNvPr>
          <p:cNvSpPr>
            <a:spLocks noGrp="1"/>
          </p:cNvSpPr>
          <p:nvPr>
            <p:ph type="ftr" sz="quarter" idx="11"/>
          </p:nvPr>
        </p:nvSpPr>
        <p:spPr/>
        <p:txBody>
          <a:bodyPr/>
          <a:lstStyle/>
          <a:p>
            <a:r>
              <a:rPr lang="en-US" dirty="0"/>
              <a:t>privacy officers / AK AVV</a:t>
            </a:r>
            <a:endParaRPr lang="en-AT" dirty="0"/>
          </a:p>
        </p:txBody>
      </p:sp>
      <p:sp>
        <p:nvSpPr>
          <p:cNvPr id="6" name="Foliennummernplatzhalter 5">
            <a:extLst>
              <a:ext uri="{FF2B5EF4-FFF2-40B4-BE49-F238E27FC236}">
                <a16:creationId xmlns:a16="http://schemas.microsoft.com/office/drawing/2014/main" id="{81B52E7C-4783-44A9-9AD1-28C6FFE67956}"/>
              </a:ext>
            </a:extLst>
          </p:cNvPr>
          <p:cNvSpPr>
            <a:spLocks noGrp="1"/>
          </p:cNvSpPr>
          <p:nvPr>
            <p:ph type="sldNum" sz="quarter" idx="12"/>
          </p:nvPr>
        </p:nvSpPr>
        <p:spPr/>
        <p:txBody>
          <a:bodyPr/>
          <a:lstStyle/>
          <a:p>
            <a:fld id="{89707CA9-24B5-4CA6-9671-F2D381CA9992}" type="slidenum">
              <a:rPr lang="en-AT" smtClean="0"/>
              <a:t>4</a:t>
            </a:fld>
            <a:endParaRPr lang="en-AT"/>
          </a:p>
        </p:txBody>
      </p:sp>
      <p:sp>
        <p:nvSpPr>
          <p:cNvPr id="9" name="Textfeld 8">
            <a:extLst>
              <a:ext uri="{FF2B5EF4-FFF2-40B4-BE49-F238E27FC236}">
                <a16:creationId xmlns:a16="http://schemas.microsoft.com/office/drawing/2014/main" id="{EA352693-A738-4E4F-AD5B-90E1564208B2}"/>
              </a:ext>
            </a:extLst>
          </p:cNvPr>
          <p:cNvSpPr txBox="1"/>
          <p:nvPr/>
        </p:nvSpPr>
        <p:spPr>
          <a:xfrm>
            <a:off x="460455" y="583868"/>
            <a:ext cx="4508607" cy="769441"/>
          </a:xfrm>
          <a:prstGeom prst="rect">
            <a:avLst/>
          </a:prstGeom>
          <a:noFill/>
        </p:spPr>
        <p:txBody>
          <a:bodyPr wrap="none" lIns="91440" tIns="45720" rIns="91440" bIns="45720" rtlCol="0" anchor="t">
            <a:spAutoFit/>
          </a:bodyPr>
          <a:lstStyle/>
          <a:p>
            <a:r>
              <a:rPr lang="de-AT" sz="4400" dirty="0">
                <a:solidFill>
                  <a:srgbClr val="00B0F0"/>
                </a:solidFill>
                <a:latin typeface="+mj-lt"/>
                <a:ea typeface="+mj-ea"/>
                <a:cs typeface="+mj-cs"/>
              </a:rPr>
              <a:t>Entscheidungskreis</a:t>
            </a:r>
          </a:p>
        </p:txBody>
      </p:sp>
      <p:pic>
        <p:nvPicPr>
          <p:cNvPr id="7" name="Grafik 9">
            <a:extLst>
              <a:ext uri="{FF2B5EF4-FFF2-40B4-BE49-F238E27FC236}">
                <a16:creationId xmlns:a16="http://schemas.microsoft.com/office/drawing/2014/main" id="{620B3243-E811-436C-A3A9-CDF72F4749FD}"/>
              </a:ext>
            </a:extLst>
          </p:cNvPr>
          <p:cNvPicPr>
            <a:picLocks noGrp="1" noChangeAspect="1"/>
          </p:cNvPicPr>
          <p:nvPr>
            <p:ph idx="1"/>
          </p:nvPr>
        </p:nvPicPr>
        <p:blipFill>
          <a:blip r:embed="rId2"/>
          <a:stretch>
            <a:fillRect/>
          </a:stretch>
        </p:blipFill>
        <p:spPr>
          <a:xfrm>
            <a:off x="2102036" y="1259010"/>
            <a:ext cx="7245466" cy="5103568"/>
          </a:xfrm>
        </p:spPr>
      </p:pic>
    </p:spTree>
    <p:extLst>
      <p:ext uri="{BB962C8B-B14F-4D97-AF65-F5344CB8AC3E}">
        <p14:creationId xmlns:p14="http://schemas.microsoft.com/office/powerpoint/2010/main" val="454018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969BB5-842C-41A9-95A1-51CB7DF54CA7}"/>
              </a:ext>
            </a:extLst>
          </p:cNvPr>
          <p:cNvSpPr>
            <a:spLocks noGrp="1"/>
          </p:cNvSpPr>
          <p:nvPr>
            <p:ph type="title"/>
          </p:nvPr>
        </p:nvSpPr>
        <p:spPr/>
        <p:txBody>
          <a:bodyPr/>
          <a:lstStyle/>
          <a:p>
            <a:r>
              <a:rPr lang="en-US" dirty="0" err="1">
                <a:solidFill>
                  <a:srgbClr val="00B0F0"/>
                </a:solidFill>
              </a:rPr>
              <a:t>Erläuterung</a:t>
            </a:r>
            <a:r>
              <a:rPr lang="en-US" dirty="0">
                <a:solidFill>
                  <a:srgbClr val="00B0F0"/>
                </a:solidFill>
              </a:rPr>
              <a:t> </a:t>
            </a:r>
            <a:r>
              <a:rPr lang="en-US" dirty="0" err="1">
                <a:solidFill>
                  <a:srgbClr val="00B0F0"/>
                </a:solidFill>
              </a:rPr>
              <a:t>zum</a:t>
            </a:r>
            <a:r>
              <a:rPr lang="en-US" dirty="0">
                <a:solidFill>
                  <a:srgbClr val="00B0F0"/>
                </a:solidFill>
              </a:rPr>
              <a:t> </a:t>
            </a:r>
            <a:r>
              <a:rPr lang="en-US" dirty="0" err="1">
                <a:solidFill>
                  <a:srgbClr val="00B0F0"/>
                </a:solidFill>
              </a:rPr>
              <a:t>Entscheidungskreis</a:t>
            </a:r>
            <a:endParaRPr lang="de-AT" dirty="0" err="1"/>
          </a:p>
        </p:txBody>
      </p:sp>
      <p:sp>
        <p:nvSpPr>
          <p:cNvPr id="3" name="Inhaltsplatzhalter 2">
            <a:extLst>
              <a:ext uri="{FF2B5EF4-FFF2-40B4-BE49-F238E27FC236}">
                <a16:creationId xmlns:a16="http://schemas.microsoft.com/office/drawing/2014/main" id="{7CAA7EA0-D038-477E-A0A6-5F2EF11C5E67}"/>
              </a:ext>
            </a:extLst>
          </p:cNvPr>
          <p:cNvSpPr>
            <a:spLocks noGrp="1"/>
          </p:cNvSpPr>
          <p:nvPr>
            <p:ph idx="1"/>
          </p:nvPr>
        </p:nvSpPr>
        <p:spPr/>
        <p:txBody>
          <a:bodyPr vert="horz" lIns="91440" tIns="45720" rIns="91440" bIns="45720" rtlCol="0" anchor="t">
            <a:normAutofit/>
          </a:bodyPr>
          <a:lstStyle/>
          <a:p>
            <a:pPr>
              <a:buClr>
                <a:schemeClr val="accent4"/>
              </a:buClr>
              <a:buFont typeface="Wingdings" panose="05000000000000000000" pitchFamily="2" charset="2"/>
              <a:buChar char="§"/>
            </a:pPr>
            <a:r>
              <a:rPr lang="de-AT" dirty="0"/>
              <a:t>Basierend auf den Leitlinien EDSA werden allgemeine Faktoren beschrieben, die starke Indikatoren für die Rolle des Auftragsverarbeiters/Verantwortlichen darstellen</a:t>
            </a:r>
          </a:p>
          <a:p>
            <a:pPr>
              <a:buClr>
                <a:schemeClr val="accent4"/>
              </a:buClr>
              <a:buFont typeface="Wingdings" panose="05000000000000000000" pitchFamily="2" charset="2"/>
              <a:buChar char="§"/>
            </a:pPr>
            <a:r>
              <a:rPr lang="de-AT" dirty="0"/>
              <a:t>In vielen Fällen wird sich daraus eine klare Rollenzuweisung ergeben</a:t>
            </a:r>
          </a:p>
          <a:p>
            <a:pPr>
              <a:buClr>
                <a:schemeClr val="accent4"/>
              </a:buClr>
              <a:buFont typeface="Wingdings" panose="05000000000000000000" pitchFamily="2" charset="2"/>
              <a:buChar char="§"/>
            </a:pPr>
            <a:r>
              <a:rPr lang="de-AT" dirty="0"/>
              <a:t>Führen die Indikatoren zu keinem eindeutigen Ergebnis, helfen die Entscheidungsfragen im Entscheidungskreis dieses zu finden</a:t>
            </a:r>
          </a:p>
          <a:p>
            <a:pPr>
              <a:buClr>
                <a:schemeClr val="accent4"/>
              </a:buClr>
              <a:buFont typeface="Wingdings" panose="05000000000000000000" pitchFamily="2" charset="2"/>
              <a:buChar char="§"/>
            </a:pPr>
            <a:r>
              <a:rPr lang="de-AT" dirty="0"/>
              <a:t>Zusätzlich ergeben sich aus dem Diagramm Argumente für die Rollenzuweisung </a:t>
            </a:r>
          </a:p>
          <a:p>
            <a:pPr>
              <a:buClr>
                <a:srgbClr val="FFC000"/>
              </a:buClr>
            </a:pPr>
            <a:endParaRPr lang="de-AT" dirty="0"/>
          </a:p>
          <a:p>
            <a:pPr>
              <a:buClr>
                <a:srgbClr val="FFC000"/>
              </a:buClr>
            </a:pPr>
            <a:endParaRPr lang="de-AT" dirty="0"/>
          </a:p>
        </p:txBody>
      </p:sp>
      <p:sp>
        <p:nvSpPr>
          <p:cNvPr id="4" name="Datumsplatzhalter 3">
            <a:extLst>
              <a:ext uri="{FF2B5EF4-FFF2-40B4-BE49-F238E27FC236}">
                <a16:creationId xmlns:a16="http://schemas.microsoft.com/office/drawing/2014/main" id="{18A9707C-E887-47C9-B8E4-F914523FDB15}"/>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ußzeilenplatzhalter 4">
            <a:extLst>
              <a:ext uri="{FF2B5EF4-FFF2-40B4-BE49-F238E27FC236}">
                <a16:creationId xmlns:a16="http://schemas.microsoft.com/office/drawing/2014/main" id="{92D9C4A4-97AE-4C10-8C7E-CE60CCDF9D26}"/>
              </a:ext>
            </a:extLst>
          </p:cNvPr>
          <p:cNvSpPr>
            <a:spLocks noGrp="1"/>
          </p:cNvSpPr>
          <p:nvPr>
            <p:ph type="ftr" sz="quarter" idx="11"/>
          </p:nvPr>
        </p:nvSpPr>
        <p:spPr/>
        <p:txBody>
          <a:bodyPr/>
          <a:lstStyle/>
          <a:p>
            <a:r>
              <a:rPr lang="en-US"/>
              <a:t>privacy officers / AK AVV</a:t>
            </a:r>
            <a:endParaRPr lang="en-AT" dirty="0"/>
          </a:p>
        </p:txBody>
      </p:sp>
      <p:sp>
        <p:nvSpPr>
          <p:cNvPr id="6" name="Foliennummernplatzhalter 5">
            <a:extLst>
              <a:ext uri="{FF2B5EF4-FFF2-40B4-BE49-F238E27FC236}">
                <a16:creationId xmlns:a16="http://schemas.microsoft.com/office/drawing/2014/main" id="{B53EA25E-8C6A-4A23-90FE-5BE93101E4BA}"/>
              </a:ext>
            </a:extLst>
          </p:cNvPr>
          <p:cNvSpPr>
            <a:spLocks noGrp="1"/>
          </p:cNvSpPr>
          <p:nvPr>
            <p:ph type="sldNum" sz="quarter" idx="12"/>
          </p:nvPr>
        </p:nvSpPr>
        <p:spPr/>
        <p:txBody>
          <a:bodyPr/>
          <a:lstStyle/>
          <a:p>
            <a:fld id="{89707CA9-24B5-4CA6-9671-F2D381CA9992}" type="slidenum">
              <a:rPr lang="en-AT" smtClean="0"/>
              <a:t>5</a:t>
            </a:fld>
            <a:endParaRPr lang="en-AT"/>
          </a:p>
        </p:txBody>
      </p:sp>
    </p:spTree>
    <p:extLst>
      <p:ext uri="{BB962C8B-B14F-4D97-AF65-F5344CB8AC3E}">
        <p14:creationId xmlns:p14="http://schemas.microsoft.com/office/powerpoint/2010/main" val="1789208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1 – </a:t>
            </a:r>
            <a:r>
              <a:rPr lang="en-US" dirty="0" err="1">
                <a:solidFill>
                  <a:srgbClr val="00B0F0"/>
                </a:solidFill>
              </a:rPr>
              <a:t>Personenbezug</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a:bodyPr>
          <a:lstStyle/>
          <a:p>
            <a:pPr>
              <a:buClr>
                <a:schemeClr val="accent4"/>
              </a:buClr>
              <a:buFont typeface="Wingdings" panose="05000000000000000000" pitchFamily="2" charset="2"/>
              <a:buChar char="§"/>
            </a:pPr>
            <a:r>
              <a:rPr lang="de-DE" dirty="0"/>
              <a:t>Personenbezogene Daten im Sinne der DSGVO? </a:t>
            </a:r>
          </a:p>
          <a:p>
            <a:pPr>
              <a:buClr>
                <a:schemeClr val="accent4"/>
              </a:buClr>
              <a:buFont typeface="Wingdings" panose="05000000000000000000" pitchFamily="2" charset="2"/>
              <a:buChar char="§"/>
            </a:pPr>
            <a:r>
              <a:rPr lang="de-DE" dirty="0"/>
              <a:t>Wenn Nein -&gt; keine Auftragsverarbeitung</a:t>
            </a:r>
          </a:p>
          <a:p>
            <a:pPr>
              <a:buClr>
                <a:schemeClr val="accent4"/>
              </a:buClr>
              <a:buFont typeface="Wingdings" panose="05000000000000000000" pitchFamily="2" charset="2"/>
              <a:buChar char="§"/>
            </a:pPr>
            <a:r>
              <a:rPr lang="de-DE" dirty="0"/>
              <a:t>"Person" bedeutet immer "natürliche Person"</a:t>
            </a:r>
          </a:p>
          <a:p>
            <a:pPr>
              <a:buClr>
                <a:schemeClr val="accent4"/>
              </a:buClr>
              <a:buFont typeface="Wingdings" panose="05000000000000000000" pitchFamily="2" charset="2"/>
              <a:buChar char="§"/>
            </a:pPr>
            <a:r>
              <a:rPr lang="de-DE" dirty="0"/>
              <a:t>Daten zu juristischen Personen: ebenfalls nicht datenschutzrelevant </a:t>
            </a:r>
          </a:p>
          <a:p>
            <a:pPr>
              <a:buClr>
                <a:schemeClr val="accent4"/>
              </a:buClr>
              <a:buFont typeface="Wingdings" panose="05000000000000000000" pitchFamily="2" charset="2"/>
              <a:buChar char="§"/>
            </a:pPr>
            <a:endParaRPr lang="de-DE" dirty="0"/>
          </a:p>
          <a:p>
            <a:pPr>
              <a:buClr>
                <a:schemeClr val="accent4"/>
              </a:buClr>
              <a:buFont typeface="Wingdings" panose="05000000000000000000" pitchFamily="2" charset="2"/>
              <a:buChar char="§"/>
            </a:pPr>
            <a:r>
              <a:rPr lang="de-DE" dirty="0"/>
              <a:t>Achtung: oft bilden Aussagen zu juristischen Personen auch Verhältnisse von natürlichen Personen ab, z.B. von Eigentümern und Ansprechpartnern. Ist dies der Fall, ist Personenbezug gegeben.</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6</a:t>
            </a:fld>
            <a:endParaRPr lang="en-AT"/>
          </a:p>
        </p:txBody>
      </p:sp>
    </p:spTree>
    <p:extLst>
      <p:ext uri="{BB962C8B-B14F-4D97-AF65-F5344CB8AC3E}">
        <p14:creationId xmlns:p14="http://schemas.microsoft.com/office/powerpoint/2010/main" val="321971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2 – </a:t>
            </a:r>
            <a:r>
              <a:rPr lang="en-US" dirty="0" err="1">
                <a:solidFill>
                  <a:srgbClr val="00B0F0"/>
                </a:solidFill>
              </a:rPr>
              <a:t>Vertragsgegenstand</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92500" lnSpcReduction="10000"/>
          </a:bodyPr>
          <a:lstStyle/>
          <a:p>
            <a:pPr>
              <a:lnSpc>
                <a:spcPct val="100000"/>
              </a:lnSpc>
              <a:buClr>
                <a:schemeClr val="accent4"/>
              </a:buClr>
              <a:buFont typeface="Wingdings" panose="05000000000000000000" pitchFamily="2" charset="2"/>
              <a:buChar char="§"/>
            </a:pPr>
            <a:r>
              <a:rPr lang="de-DE" dirty="0"/>
              <a:t>Hat der Vertrag zwischen dem Verantwortlichen und dem Dienstleister die Verarbeitung personenbezogener Daten zum Inhalt?</a:t>
            </a:r>
          </a:p>
          <a:p>
            <a:pPr>
              <a:lnSpc>
                <a:spcPct val="100000"/>
              </a:lnSpc>
              <a:buClr>
                <a:schemeClr val="accent4"/>
              </a:buClr>
              <a:buFont typeface="Wingdings" panose="05000000000000000000" pitchFamily="2" charset="2"/>
              <a:buChar char="§"/>
            </a:pPr>
            <a:r>
              <a:rPr lang="de-DE" dirty="0"/>
              <a:t>Nur dann liegt Auftragsverarbeitung vor.</a:t>
            </a:r>
          </a:p>
          <a:p>
            <a:pPr>
              <a:lnSpc>
                <a:spcPct val="100000"/>
              </a:lnSpc>
              <a:buClr>
                <a:schemeClr val="accent4"/>
              </a:buClr>
              <a:buFont typeface="Wingdings" panose="05000000000000000000" pitchFamily="2" charset="2"/>
              <a:buChar char="§"/>
            </a:pPr>
            <a:r>
              <a:rPr lang="de-DE" dirty="0"/>
              <a:t>Die Verarbeitung personenbezogener Daten muss (auch) Gegenstand des Auftrages sein.</a:t>
            </a:r>
          </a:p>
          <a:p>
            <a:pPr>
              <a:lnSpc>
                <a:spcPct val="100000"/>
              </a:lnSpc>
              <a:buClr>
                <a:schemeClr val="accent4"/>
              </a:buClr>
              <a:buFont typeface="Wingdings" panose="05000000000000000000" pitchFamily="2" charset="2"/>
              <a:buChar char="§"/>
            </a:pPr>
            <a:r>
              <a:rPr lang="de-DE" dirty="0"/>
              <a:t>Bloße Nebentätigkeit begründet ebenfalls keine Auftragsverarbeitung.</a:t>
            </a:r>
          </a:p>
          <a:p>
            <a:pPr>
              <a:lnSpc>
                <a:spcPct val="100000"/>
              </a:lnSpc>
              <a:buClr>
                <a:schemeClr val="accent4"/>
              </a:buClr>
              <a:buFont typeface="Wingdings" panose="05000000000000000000" pitchFamily="2" charset="2"/>
              <a:buChar char="§"/>
            </a:pPr>
            <a:endParaRPr lang="de-DE" dirty="0"/>
          </a:p>
          <a:p>
            <a:pPr>
              <a:lnSpc>
                <a:spcPct val="100000"/>
              </a:lnSpc>
              <a:buClr>
                <a:schemeClr val="accent4"/>
              </a:buClr>
              <a:buFont typeface="Wingdings" panose="05000000000000000000" pitchFamily="2" charset="2"/>
              <a:buChar char="§"/>
            </a:pPr>
            <a:r>
              <a:rPr lang="de-DE" dirty="0"/>
              <a:t>Achtung: Auch die Datenvernichtung (z.B. die physische Vernichtung von Datenträgern durch einen Dienstleister) wird </a:t>
            </a:r>
            <a:r>
              <a:rPr lang="de-DE" dirty="0" err="1"/>
              <a:t>idR</a:t>
            </a:r>
            <a:r>
              <a:rPr lang="de-DE" dirty="0"/>
              <a:t> als Auftragsverarbeitung betrachtet.</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7</a:t>
            </a:fld>
            <a:endParaRPr lang="en-AT"/>
          </a:p>
        </p:txBody>
      </p:sp>
    </p:spTree>
    <p:extLst>
      <p:ext uri="{BB962C8B-B14F-4D97-AF65-F5344CB8AC3E}">
        <p14:creationId xmlns:p14="http://schemas.microsoft.com/office/powerpoint/2010/main" val="1283600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3 – </a:t>
            </a:r>
            <a:r>
              <a:rPr lang="en-US" dirty="0" err="1">
                <a:solidFill>
                  <a:srgbClr val="00B0F0"/>
                </a:solidFill>
              </a:rPr>
              <a:t>Weiterleitung</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a:bodyPr>
          <a:lstStyle/>
          <a:p>
            <a:pPr>
              <a:buClr>
                <a:schemeClr val="accent4"/>
              </a:buClr>
              <a:buFont typeface="Wingdings" panose="05000000000000000000" pitchFamily="2" charset="2"/>
              <a:buChar char="§"/>
            </a:pPr>
            <a:r>
              <a:rPr lang="de-DE" dirty="0"/>
              <a:t>Werden die Daten von Dienstleister nur weitergeleitet, ohne dass er selbst beauftragt ist, in die Daten Einsicht zu nehmen?</a:t>
            </a:r>
          </a:p>
          <a:p>
            <a:pPr>
              <a:buClr>
                <a:schemeClr val="accent4"/>
              </a:buClr>
              <a:buFont typeface="Wingdings" panose="05000000000000000000" pitchFamily="2" charset="2"/>
              <a:buChar char="§"/>
            </a:pPr>
            <a:r>
              <a:rPr lang="de-DE" dirty="0"/>
              <a:t>Wird durch den Einsatz des Dienstleisters der "Kreis der Wissenden" erweitert? Wenn Nein -&gt; keine Auftragsverarbeitung</a:t>
            </a:r>
          </a:p>
          <a:p>
            <a:pPr>
              <a:buClr>
                <a:schemeClr val="accent4"/>
              </a:buClr>
              <a:buFont typeface="Wingdings" panose="05000000000000000000" pitchFamily="2" charset="2"/>
              <a:buChar char="§"/>
            </a:pPr>
            <a:endParaRPr lang="de-DE" dirty="0"/>
          </a:p>
          <a:p>
            <a:pPr>
              <a:buClr>
                <a:schemeClr val="accent4"/>
              </a:buClr>
              <a:buFont typeface="Wingdings" panose="05000000000000000000" pitchFamily="2" charset="2"/>
              <a:buChar char="§"/>
            </a:pPr>
            <a:r>
              <a:rPr lang="de-DE" dirty="0"/>
              <a:t>Achtung: Ist der "Weiterleitungs-Dienstleister" auch mit Wartungsarbeiten beauftragt, im Rahmen derer er z.B. im Störungsfall personenbezogene Daten verarbeiten darf, ist er jedenfalls Auftragsverarbeiter.</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8</a:t>
            </a:fld>
            <a:endParaRPr lang="en-AT"/>
          </a:p>
        </p:txBody>
      </p:sp>
    </p:spTree>
    <p:extLst>
      <p:ext uri="{BB962C8B-B14F-4D97-AF65-F5344CB8AC3E}">
        <p14:creationId xmlns:p14="http://schemas.microsoft.com/office/powerpoint/2010/main" val="3887807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5D296-BCA3-499F-B426-2099777B3E1E}"/>
              </a:ext>
            </a:extLst>
          </p:cNvPr>
          <p:cNvSpPr>
            <a:spLocks noGrp="1"/>
          </p:cNvSpPr>
          <p:nvPr>
            <p:ph type="title"/>
          </p:nvPr>
        </p:nvSpPr>
        <p:spPr/>
        <p:txBody>
          <a:bodyPr/>
          <a:lstStyle/>
          <a:p>
            <a:r>
              <a:rPr lang="en-US" dirty="0" err="1">
                <a:solidFill>
                  <a:srgbClr val="00B0F0"/>
                </a:solidFill>
              </a:rPr>
              <a:t>Schritt</a:t>
            </a:r>
            <a:r>
              <a:rPr lang="en-US" dirty="0">
                <a:solidFill>
                  <a:srgbClr val="00B0F0"/>
                </a:solidFill>
              </a:rPr>
              <a:t> 4 – </a:t>
            </a:r>
            <a:r>
              <a:rPr lang="en-US" dirty="0" err="1">
                <a:solidFill>
                  <a:srgbClr val="00B0F0"/>
                </a:solidFill>
              </a:rPr>
              <a:t>Normen</a:t>
            </a:r>
            <a:r>
              <a:rPr lang="en-US" dirty="0">
                <a:solidFill>
                  <a:srgbClr val="00B0F0"/>
                </a:solidFill>
              </a:rPr>
              <a:t>, </a:t>
            </a:r>
            <a:r>
              <a:rPr lang="en-US" dirty="0" err="1">
                <a:solidFill>
                  <a:srgbClr val="00B0F0"/>
                </a:solidFill>
              </a:rPr>
              <a:t>Judikatur</a:t>
            </a:r>
            <a:endParaRPr lang="en-AT" dirty="0">
              <a:solidFill>
                <a:srgbClr val="00B0F0"/>
              </a:solidFill>
            </a:endParaRPr>
          </a:p>
        </p:txBody>
      </p:sp>
      <p:sp>
        <p:nvSpPr>
          <p:cNvPr id="3" name="Content Placeholder 2">
            <a:extLst>
              <a:ext uri="{FF2B5EF4-FFF2-40B4-BE49-F238E27FC236}">
                <a16:creationId xmlns:a16="http://schemas.microsoft.com/office/drawing/2014/main" id="{988BDFE6-E941-4BB1-8FD1-6603A6F331A2}"/>
              </a:ext>
            </a:extLst>
          </p:cNvPr>
          <p:cNvSpPr>
            <a:spLocks noGrp="1"/>
          </p:cNvSpPr>
          <p:nvPr>
            <p:ph idx="1"/>
          </p:nvPr>
        </p:nvSpPr>
        <p:spPr/>
        <p:txBody>
          <a:bodyPr>
            <a:normAutofit fontScale="92500" lnSpcReduction="10000"/>
          </a:bodyPr>
          <a:lstStyle/>
          <a:p>
            <a:pPr>
              <a:buClr>
                <a:schemeClr val="accent4"/>
              </a:buClr>
              <a:buFont typeface="Wingdings" panose="05000000000000000000" pitchFamily="2" charset="2"/>
              <a:buChar char="§"/>
            </a:pPr>
            <a:r>
              <a:rPr lang="de-DE" dirty="0"/>
              <a:t>Gibt es Sondervorschriften für die konkrete Verarbeitungssituation?</a:t>
            </a:r>
          </a:p>
          <a:p>
            <a:pPr>
              <a:buClr>
                <a:schemeClr val="accent4"/>
              </a:buClr>
              <a:buFont typeface="Wingdings" panose="05000000000000000000" pitchFamily="2" charset="2"/>
              <a:buChar char="§"/>
            </a:pPr>
            <a:r>
              <a:rPr lang="de-DE" dirty="0"/>
              <a:t>Normen oder Verhaltensregeln nach Art 40 DSGVO, die die datenschutzrechtliche Zuständigkeit und damit auch insbesondere in bestimmten Zusammenhängen den "Verantwortlichen" nach Art 4 Z 7 DSGVO regeln.</a:t>
            </a:r>
          </a:p>
          <a:p>
            <a:pPr lvl="1">
              <a:buClr>
                <a:schemeClr val="accent4"/>
              </a:buClr>
              <a:buFont typeface="Wingdings" panose="05000000000000000000" pitchFamily="2" charset="2"/>
              <a:buChar char="§"/>
            </a:pPr>
            <a:r>
              <a:rPr lang="de-DE" dirty="0"/>
              <a:t>z.B. für die Ausübung des Gewerbes der Adressverlage und Direktmarketingunternehmen gem. § 151 GewO 1994</a:t>
            </a:r>
          </a:p>
          <a:p>
            <a:pPr lvl="1">
              <a:buClr>
                <a:schemeClr val="accent4"/>
              </a:buClr>
              <a:buFont typeface="Wingdings" panose="05000000000000000000" pitchFamily="2" charset="2"/>
              <a:buChar char="§"/>
            </a:pPr>
            <a:r>
              <a:rPr lang="de-DE" dirty="0"/>
              <a:t>datenschutzrechtliche Rollenverteilung zwischen Direktmarketingunternehmen und Kunden bei der Verwendung von Marketingadressen</a:t>
            </a:r>
          </a:p>
          <a:p>
            <a:pPr>
              <a:buClr>
                <a:schemeClr val="accent4"/>
              </a:buClr>
              <a:buFont typeface="Wingdings" panose="05000000000000000000" pitchFamily="2" charset="2"/>
              <a:buChar char="§"/>
            </a:pPr>
            <a:r>
              <a:rPr lang="de-DE" dirty="0"/>
              <a:t>Rechtsprechung der Datenschutzbehörde zur Frage der Auftragsverarbeitung, beispielsweise zur Tätigkeit von Rechtsanwälten , Steuerberatern , Inkassounternehmen  oder Kreditauskunfteien</a:t>
            </a:r>
          </a:p>
        </p:txBody>
      </p:sp>
      <p:sp>
        <p:nvSpPr>
          <p:cNvPr id="4" name="Date Placeholder 3">
            <a:extLst>
              <a:ext uri="{FF2B5EF4-FFF2-40B4-BE49-F238E27FC236}">
                <a16:creationId xmlns:a16="http://schemas.microsoft.com/office/drawing/2014/main" id="{AFF1E6FA-C920-4677-9681-0EC47D6EFCEC}"/>
              </a:ext>
            </a:extLst>
          </p:cNvPr>
          <p:cNvSpPr>
            <a:spLocks noGrp="1"/>
          </p:cNvSpPr>
          <p:nvPr>
            <p:ph type="dt" sz="half" idx="10"/>
          </p:nvPr>
        </p:nvSpPr>
        <p:spPr/>
        <p:txBody>
          <a:bodyPr/>
          <a:lstStyle/>
          <a:p>
            <a:r>
              <a:rPr lang="en-AT" dirty="0"/>
              <a:t>202</a:t>
            </a:r>
            <a:r>
              <a:rPr lang="en-US" dirty="0"/>
              <a:t>1</a:t>
            </a:r>
            <a:r>
              <a:rPr lang="en-AT" dirty="0"/>
              <a:t>-</a:t>
            </a:r>
            <a:r>
              <a:rPr lang="en-US" dirty="0"/>
              <a:t>02</a:t>
            </a:r>
            <a:r>
              <a:rPr lang="en-AT" dirty="0"/>
              <a:t>-</a:t>
            </a:r>
            <a:r>
              <a:rPr lang="en-US" dirty="0"/>
              <a:t>16</a:t>
            </a:r>
            <a:endParaRPr lang="en-AT" dirty="0"/>
          </a:p>
        </p:txBody>
      </p:sp>
      <p:sp>
        <p:nvSpPr>
          <p:cNvPr id="5" name="Footer Placeholder 4">
            <a:extLst>
              <a:ext uri="{FF2B5EF4-FFF2-40B4-BE49-F238E27FC236}">
                <a16:creationId xmlns:a16="http://schemas.microsoft.com/office/drawing/2014/main" id="{E7C0A618-00DD-4448-95EB-DF3C07612C60}"/>
              </a:ext>
            </a:extLst>
          </p:cNvPr>
          <p:cNvSpPr>
            <a:spLocks noGrp="1"/>
          </p:cNvSpPr>
          <p:nvPr>
            <p:ph type="ftr" sz="quarter" idx="11"/>
          </p:nvPr>
        </p:nvSpPr>
        <p:spPr/>
        <p:txBody>
          <a:bodyPr/>
          <a:lstStyle/>
          <a:p>
            <a:r>
              <a:rPr lang="en-US"/>
              <a:t>privacy officers / AK AVV</a:t>
            </a:r>
            <a:endParaRPr lang="en-AT" dirty="0"/>
          </a:p>
        </p:txBody>
      </p:sp>
      <p:sp>
        <p:nvSpPr>
          <p:cNvPr id="6" name="Slide Number Placeholder 5">
            <a:extLst>
              <a:ext uri="{FF2B5EF4-FFF2-40B4-BE49-F238E27FC236}">
                <a16:creationId xmlns:a16="http://schemas.microsoft.com/office/drawing/2014/main" id="{DCC4548A-D6AD-4170-830F-4DE57CD376B5}"/>
              </a:ext>
            </a:extLst>
          </p:cNvPr>
          <p:cNvSpPr>
            <a:spLocks noGrp="1"/>
          </p:cNvSpPr>
          <p:nvPr>
            <p:ph type="sldNum" sz="quarter" idx="12"/>
          </p:nvPr>
        </p:nvSpPr>
        <p:spPr/>
        <p:txBody>
          <a:bodyPr/>
          <a:lstStyle/>
          <a:p>
            <a:fld id="{89707CA9-24B5-4CA6-9671-F2D381CA9992}" type="slidenum">
              <a:rPr lang="en-AT" smtClean="0"/>
              <a:t>9</a:t>
            </a:fld>
            <a:endParaRPr lang="en-AT"/>
          </a:p>
        </p:txBody>
      </p:sp>
    </p:spTree>
    <p:extLst>
      <p:ext uri="{BB962C8B-B14F-4D97-AF65-F5344CB8AC3E}">
        <p14:creationId xmlns:p14="http://schemas.microsoft.com/office/powerpoint/2010/main" val="780015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C6D9F25F44A2F4DA66E4413BC60BDAA" ma:contentTypeVersion="6" ma:contentTypeDescription="Ein neues Dokument erstellen." ma:contentTypeScope="" ma:versionID="cebc3227e1d55a3b8cf5533fd8383123">
  <xsd:schema xmlns:xsd="http://www.w3.org/2001/XMLSchema" xmlns:xs="http://www.w3.org/2001/XMLSchema" xmlns:p="http://schemas.microsoft.com/office/2006/metadata/properties" xmlns:ns2="78747c9e-7982-4322-bf7a-24eba657e876" targetNamespace="http://schemas.microsoft.com/office/2006/metadata/properties" ma:root="true" ma:fieldsID="c4a743531aaf940b4eecfd178b0eb81e" ns2:_="">
    <xsd:import namespace="78747c9e-7982-4322-bf7a-24eba657e87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747c9e-7982-4322-bf7a-24eba657e8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000389-58E2-4052-B852-B6123D3BA480}">
  <ds:schemaRefs>
    <ds:schemaRef ds:uri="http://schemas.microsoft.com/sharepoint/v3/contenttype/forms"/>
  </ds:schemaRefs>
</ds:datastoreItem>
</file>

<file path=customXml/itemProps2.xml><?xml version="1.0" encoding="utf-8"?>
<ds:datastoreItem xmlns:ds="http://schemas.openxmlformats.org/officeDocument/2006/customXml" ds:itemID="{C23EE43C-9427-44B8-9EAA-39E5D5761D2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8979D8F-A005-4255-A541-3F4B046579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747c9e-7982-4322-bf7a-24eba657e8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TotalTime>
  <Words>1389</Words>
  <Application>Microsoft Office PowerPoint</Application>
  <PresentationFormat>Widescreen</PresentationFormat>
  <Paragraphs>160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Auftragsverarbeitung</vt:lpstr>
      <vt:lpstr>Motivation</vt:lpstr>
      <vt:lpstr>Mitglieder des Arbeitskreises AV</vt:lpstr>
      <vt:lpstr>PowerPoint Presentation</vt:lpstr>
      <vt:lpstr>Erläuterung zum Entscheidungskreis</vt:lpstr>
      <vt:lpstr>Schritt 1 – Personenbezug</vt:lpstr>
      <vt:lpstr>Schritt 2 – Vertragsgegenstand</vt:lpstr>
      <vt:lpstr>Schritt 3 – Weiterleitung</vt:lpstr>
      <vt:lpstr>Schritt 4 – Normen, Judikatur</vt:lpstr>
      <vt:lpstr>Schritt 5 – Zwecke (1)</vt:lpstr>
      <vt:lpstr>Schritt 5 – Zwecke (2)</vt:lpstr>
      <vt:lpstr>Schritt 6 – Mittel (1)</vt:lpstr>
      <vt:lpstr>Schritt 6 – Mittel (2)</vt:lpstr>
      <vt:lpstr>Schritt 7 - Nutzungsrecht</vt:lpstr>
      <vt:lpstr>Schritt 8 - Betroffenenrechte</vt:lpstr>
      <vt:lpstr>Schritt 9 - Eindruck</vt:lpstr>
      <vt:lpstr>Nächste Schritte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Auftragsverarbeitung</dc:title>
  <dc:creator>Beichbuchner, Fritz</dc:creator>
  <cp:lastModifiedBy>Beichbuchner, Fritz</cp:lastModifiedBy>
  <cp:revision>60</cp:revision>
  <dcterms:created xsi:type="dcterms:W3CDTF">2020-06-03T22:18:52Z</dcterms:created>
  <dcterms:modified xsi:type="dcterms:W3CDTF">2021-02-18T09:24:38Z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12e00b9-34e2-4b26-a577-af1fd0f9f7ee_Enabled">
    <vt:lpwstr>True</vt:lpwstr>
  </property>
  <property fmtid="{D5CDD505-2E9C-101B-9397-08002B2CF9AE}" pid="3" name="MSIP_Label_112e00b9-34e2-4b26-a577-af1fd0f9f7ee_SiteId">
    <vt:lpwstr>33440fc6-b7c7-412c-bb73-0e70b0198d5a</vt:lpwstr>
  </property>
  <property fmtid="{D5CDD505-2E9C-101B-9397-08002B2CF9AE}" pid="4" name="MSIP_Label_112e00b9-34e2-4b26-a577-af1fd0f9f7ee_Owner">
    <vt:lpwstr>fritz.beichbuchner@atos.net</vt:lpwstr>
  </property>
  <property fmtid="{D5CDD505-2E9C-101B-9397-08002B2CF9AE}" pid="5" name="MSIP_Label_112e00b9-34e2-4b26-a577-af1fd0f9f7ee_SetDate">
    <vt:lpwstr>2020-06-03T22:52:33.5993584Z</vt:lpwstr>
  </property>
  <property fmtid="{D5CDD505-2E9C-101B-9397-08002B2CF9AE}" pid="6" name="MSIP_Label_112e00b9-34e2-4b26-a577-af1fd0f9f7ee_Name">
    <vt:lpwstr>Atos For Internal Use</vt:lpwstr>
  </property>
  <property fmtid="{D5CDD505-2E9C-101B-9397-08002B2CF9AE}" pid="7" name="MSIP_Label_112e00b9-34e2-4b26-a577-af1fd0f9f7ee_Application">
    <vt:lpwstr>Microsoft Azure Information Protection</vt:lpwstr>
  </property>
  <property fmtid="{D5CDD505-2E9C-101B-9397-08002B2CF9AE}" pid="8" name="MSIP_Label_112e00b9-34e2-4b26-a577-af1fd0f9f7ee_ActionId">
    <vt:lpwstr>0203f139-2ef5-4136-83f8-c6f26494edeb</vt:lpwstr>
  </property>
  <property fmtid="{D5CDD505-2E9C-101B-9397-08002B2CF9AE}" pid="9" name="MSIP_Label_112e00b9-34e2-4b26-a577-af1fd0f9f7ee_Extended_MSFT_Method">
    <vt:lpwstr>Automatic</vt:lpwstr>
  </property>
  <property fmtid="{D5CDD505-2E9C-101B-9397-08002B2CF9AE}" pid="10" name="MSIP_Label_e463cba9-5f6c-478d-9329-7b2295e4e8ed_Enabled">
    <vt:lpwstr>True</vt:lpwstr>
  </property>
  <property fmtid="{D5CDD505-2E9C-101B-9397-08002B2CF9AE}" pid="11" name="MSIP_Label_e463cba9-5f6c-478d-9329-7b2295e4e8ed_SiteId">
    <vt:lpwstr>33440fc6-b7c7-412c-bb73-0e70b0198d5a</vt:lpwstr>
  </property>
  <property fmtid="{D5CDD505-2E9C-101B-9397-08002B2CF9AE}" pid="12" name="MSIP_Label_e463cba9-5f6c-478d-9329-7b2295e4e8ed_Owner">
    <vt:lpwstr>fritz.beichbuchner@atos.net</vt:lpwstr>
  </property>
  <property fmtid="{D5CDD505-2E9C-101B-9397-08002B2CF9AE}" pid="13" name="MSIP_Label_e463cba9-5f6c-478d-9329-7b2295e4e8ed_SetDate">
    <vt:lpwstr>2020-06-03T22:52:33.5993584Z</vt:lpwstr>
  </property>
  <property fmtid="{D5CDD505-2E9C-101B-9397-08002B2CF9AE}" pid="14" name="MSIP_Label_e463cba9-5f6c-478d-9329-7b2295e4e8ed_Name">
    <vt:lpwstr>Atos For Internal Use - All Employees</vt:lpwstr>
  </property>
  <property fmtid="{D5CDD505-2E9C-101B-9397-08002B2CF9AE}" pid="15" name="MSIP_Label_e463cba9-5f6c-478d-9329-7b2295e4e8ed_Application">
    <vt:lpwstr>Microsoft Azure Information Protection</vt:lpwstr>
  </property>
  <property fmtid="{D5CDD505-2E9C-101B-9397-08002B2CF9AE}" pid="16" name="MSIP_Label_e463cba9-5f6c-478d-9329-7b2295e4e8ed_ActionId">
    <vt:lpwstr>0203f139-2ef5-4136-83f8-c6f26494edeb</vt:lpwstr>
  </property>
  <property fmtid="{D5CDD505-2E9C-101B-9397-08002B2CF9AE}" pid="17" name="MSIP_Label_e463cba9-5f6c-478d-9329-7b2295e4e8ed_Parent">
    <vt:lpwstr>112e00b9-34e2-4b26-a577-af1fd0f9f7ee</vt:lpwstr>
  </property>
  <property fmtid="{D5CDD505-2E9C-101B-9397-08002B2CF9AE}" pid="18" name="MSIP_Label_e463cba9-5f6c-478d-9329-7b2295e4e8ed_Extended_MSFT_Method">
    <vt:lpwstr>Automatic</vt:lpwstr>
  </property>
  <property fmtid="{D5CDD505-2E9C-101B-9397-08002B2CF9AE}" pid="19" name="Sensitivity">
    <vt:lpwstr>Atos For Internal Use Atos For Internal Use - All Employees</vt:lpwstr>
  </property>
  <property fmtid="{D5CDD505-2E9C-101B-9397-08002B2CF9AE}" pid="20" name="ContentTypeId">
    <vt:lpwstr>0x0101005C6D9F25F44A2F4DA66E4413BC60BDAA</vt:lpwstr>
  </property>
</Properties>
</file>