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4" r:id="rId2"/>
  </p:sldMasterIdLst>
  <p:notesMasterIdLst>
    <p:notesMasterId r:id="rId5"/>
  </p:notesMasterIdLst>
  <p:sldIdLst>
    <p:sldId id="355" r:id="rId3"/>
    <p:sldId id="354" r:id="rId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3"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0300"/>
    <a:srgbClr val="227871"/>
    <a:srgbClr val="F59E0B"/>
    <a:srgbClr val="E7C234"/>
    <a:srgbClr val="F2FEED"/>
    <a:srgbClr val="E5FEC2"/>
    <a:srgbClr val="7F7F7F"/>
    <a:srgbClr val="6F747F"/>
    <a:srgbClr val="374151"/>
    <a:srgbClr val="F6A41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204" autoAdjust="0"/>
    <p:restoredTop sz="95205" autoAdjust="0"/>
  </p:normalViewPr>
  <p:slideViewPr>
    <p:cSldViewPr snapToGrid="0">
      <p:cViewPr varScale="1">
        <p:scale>
          <a:sx n="116" d="100"/>
          <a:sy n="116" d="100"/>
        </p:scale>
        <p:origin x="888" y="192"/>
      </p:cViewPr>
      <p:guideLst>
        <p:guide orient="horz" pos="2183"/>
        <p:guide pos="3840"/>
      </p:guideLst>
    </p:cSldViewPr>
  </p:slideViewPr>
  <p:notesTextViewPr>
    <p:cViewPr>
      <p:scale>
        <a:sx n="1" d="1"/>
        <a:sy n="1" d="1"/>
      </p:scale>
      <p:origin x="0" y="0"/>
    </p:cViewPr>
  </p:notesTextViewPr>
  <p:sorterViewPr>
    <p:cViewPr>
      <p:scale>
        <a:sx n="170" d="100"/>
        <a:sy n="17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viewProps" Target="view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430D3D2-1640-4DF1-BB68-8F79D5C33351}" type="datetimeFigureOut">
              <a:rPr lang="en-GB" smtClean="0"/>
              <a:t>26/10/2026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D2221EA-E4B6-47A2-BA05-F0E90DB48D86}" type="slidenum">
              <a:rPr lang="en-GB" smtClean="0"/>
              <a:t>‹#›</a:t>
            </a:fld>
            <a:endParaRPr lang="en-GB"/>
          </a:p>
        </p:txBody>
      </p:sp>
    </p:spTree>
    <p:extLst>
      <p:ext uri="{BB962C8B-B14F-4D97-AF65-F5344CB8AC3E}">
        <p14:creationId xmlns:p14="http://schemas.microsoft.com/office/powerpoint/2010/main" val="22235491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2.xml"/><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1.xml"/><Relationship Id="rId1" Type="http://schemas.openxmlformats.org/officeDocument/2006/relationships/tags" Target="../tags/tag3.xml"/><Relationship Id="rId4" Type="http://schemas.openxmlformats.org/officeDocument/2006/relationships/image" Target="../media/image1.emf"/></Relationships>
</file>

<file path=ppt/slideLayouts/_rels/slideLayout3.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1.xml"/><Relationship Id="rId1" Type="http://schemas.openxmlformats.org/officeDocument/2006/relationships/tags" Target="../tags/tag4.xml"/><Relationship Id="rId4" Type="http://schemas.openxmlformats.org/officeDocument/2006/relationships/image" Target="../media/image1.emf"/></Relationships>
</file>

<file path=ppt/slideLayouts/_rels/slideLayout4.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Master" Target="../slideMasters/slideMaster1.xml"/><Relationship Id="rId1" Type="http://schemas.openxmlformats.org/officeDocument/2006/relationships/tags" Target="../tags/tag5.xml"/><Relationship Id="rId4" Type="http://schemas.openxmlformats.org/officeDocument/2006/relationships/image" Target="../media/image1.emf"/></Relationships>
</file>

<file path=ppt/slideLayouts/_rels/slideLayout5.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2.xml"/><Relationship Id="rId1" Type="http://schemas.openxmlformats.org/officeDocument/2006/relationships/tags" Target="../tags/tag7.xml"/><Relationship Id="rId4" Type="http://schemas.openxmlformats.org/officeDocument/2006/relationships/image" Target="../media/image1.emf"/></Relationships>
</file>

<file path=ppt/slideLayouts/_rels/slideLayout6.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2.xml"/><Relationship Id="rId1" Type="http://schemas.openxmlformats.org/officeDocument/2006/relationships/tags" Target="../tags/tag8.xml"/><Relationship Id="rId4" Type="http://schemas.openxmlformats.org/officeDocument/2006/relationships/image" Target="../media/image1.emf"/></Relationships>
</file>

<file path=ppt/slideLayouts/_rels/slideLayout7.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2.xml"/><Relationship Id="rId1" Type="http://schemas.openxmlformats.org/officeDocument/2006/relationships/tags" Target="../tags/tag9.xml"/><Relationship Id="rId4" Type="http://schemas.openxmlformats.org/officeDocument/2006/relationships/image" Target="../media/image1.emf"/></Relationships>
</file>

<file path=ppt/slideLayouts/_rels/slideLayout8.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Master" Target="../slideMasters/slideMaster2.xml"/><Relationship Id="rId1" Type="http://schemas.openxmlformats.org/officeDocument/2006/relationships/tags" Target="../tags/tag10.xml"/><Relationship Id="rId4" Type="http://schemas.openxmlformats.org/officeDocument/2006/relationships/image" Target="../media/image1.emf"/></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Title and content large">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1D932A5A-781C-D37B-D67B-41C5080361DC}"/>
              </a:ext>
            </a:extLst>
          </p:cNvPr>
          <p:cNvGraphicFramePr>
            <a:graphicFrameLocks noChangeAspect="1"/>
          </p:cNvGraphicFramePr>
          <p:nvPr userDrawn="1">
            <p:custDataLst>
              <p:tags r:id="rId1"/>
            </p:custDataLst>
            <p:extLst>
              <p:ext uri="{D42A27DB-BD31-4B8C-83A1-F6EECF244321}">
                <p14:modId xmlns:p14="http://schemas.microsoft.com/office/powerpoint/2010/main" val="328856389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622" imgH="623" progId="TCLayout.ActiveDocument.1">
                  <p:embed/>
                </p:oleObj>
              </mc:Choice>
              <mc:Fallback>
                <p:oleObj name="think-cell Slide" r:id="rId3" imgW="622" imgH="623" progId="TCLayout.ActiveDocument.1">
                  <p:embed/>
                  <p:pic>
                    <p:nvPicPr>
                      <p:cNvPr id="8" name="think-cell data - do not delete" hidden="1">
                        <a:extLst>
                          <a:ext uri="{FF2B5EF4-FFF2-40B4-BE49-F238E27FC236}">
                            <a16:creationId xmlns:a16="http://schemas.microsoft.com/office/drawing/2014/main" id="{1D932A5A-781C-D37B-D67B-41C5080361DC}"/>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5" name="Slide Number Placeholder 5">
            <a:extLst>
              <a:ext uri="{FF2B5EF4-FFF2-40B4-BE49-F238E27FC236}">
                <a16:creationId xmlns:a16="http://schemas.microsoft.com/office/drawing/2014/main" id="{A3462B1B-4286-E12D-E7E7-A7A5C4141162}"/>
              </a:ext>
            </a:extLst>
          </p:cNvPr>
          <p:cNvSpPr>
            <a:spLocks noGrp="1"/>
          </p:cNvSpPr>
          <p:nvPr>
            <p:ph type="sldNum" sz="quarter" idx="4"/>
          </p:nvPr>
        </p:nvSpPr>
        <p:spPr>
          <a:xfrm>
            <a:off x="11453567" y="6491445"/>
            <a:ext cx="355074" cy="277000"/>
          </a:xfrm>
          <a:prstGeom prst="rect">
            <a:avLst/>
          </a:prstGeom>
        </p:spPr>
        <p:txBody>
          <a:bodyPr vert="horz" lIns="0" tIns="50800" rIns="0" bIns="50800" rtlCol="0" anchor="b"/>
          <a:lstStyle>
            <a:lvl1pPr algn="r">
              <a:defRPr sz="800" b="0" i="0">
                <a:solidFill>
                  <a:schemeClr val="tx2"/>
                </a:solidFill>
                <a:latin typeface="Segoe UI" panose="020B0502040204020203" pitchFamily="34" charset="0"/>
                <a:cs typeface="Segoe UI" panose="020B0502040204020203" pitchFamily="34" charset="0"/>
              </a:defRPr>
            </a:lvl1pPr>
          </a:lstStyle>
          <a:p>
            <a:fld id="{35B5783C-2D64-4F5E-BED7-F78A4BEC84A1}" type="slidenum">
              <a:rPr lang="en-GB" smtClean="0"/>
              <a:pPr/>
              <a:t>‹#›</a:t>
            </a:fld>
            <a:endParaRPr lang="en-GB"/>
          </a:p>
        </p:txBody>
      </p:sp>
      <p:sp>
        <p:nvSpPr>
          <p:cNvPr id="3" name="Text Placeholder 2">
            <a:extLst>
              <a:ext uri="{FF2B5EF4-FFF2-40B4-BE49-F238E27FC236}">
                <a16:creationId xmlns:a16="http://schemas.microsoft.com/office/drawing/2014/main" id="{338F176B-91C5-C5EF-6C10-0D6169EAD359}"/>
              </a:ext>
            </a:extLst>
          </p:cNvPr>
          <p:cNvSpPr>
            <a:spLocks noGrp="1"/>
          </p:cNvSpPr>
          <p:nvPr>
            <p:ph type="body" sz="quarter" idx="10" hasCustomPrompt="1"/>
          </p:nvPr>
        </p:nvSpPr>
        <p:spPr>
          <a:xfrm>
            <a:off x="381000" y="1485901"/>
            <a:ext cx="3263900" cy="1057275"/>
          </a:xfrm>
          <a:prstGeom prst="rect">
            <a:avLst/>
          </a:prstGeom>
        </p:spPr>
        <p:txBody>
          <a:bodyPr anchor="b"/>
          <a:lstStyle>
            <a:lvl1pPr marL="0" indent="0" algn="l">
              <a:buNone/>
              <a:defRPr sz="3200" b="1" i="0">
                <a:latin typeface="Segoe UI" panose="020B0502040204020203" pitchFamily="34" charset="0"/>
              </a:defRPr>
            </a:lvl1pPr>
          </a:lstStyle>
          <a:p>
            <a:pPr lvl="0"/>
            <a:r>
              <a:rPr lang="en-US" dirty="0"/>
              <a:t>Title</a:t>
            </a:r>
          </a:p>
        </p:txBody>
      </p:sp>
      <p:sp>
        <p:nvSpPr>
          <p:cNvPr id="6" name="Text Placeholder 5">
            <a:extLst>
              <a:ext uri="{FF2B5EF4-FFF2-40B4-BE49-F238E27FC236}">
                <a16:creationId xmlns:a16="http://schemas.microsoft.com/office/drawing/2014/main" id="{83A2DDD9-A26A-5E8D-E5B3-30827DA08440}"/>
              </a:ext>
            </a:extLst>
          </p:cNvPr>
          <p:cNvSpPr>
            <a:spLocks noGrp="1"/>
          </p:cNvSpPr>
          <p:nvPr>
            <p:ph type="body" sz="quarter" idx="11" hasCustomPrompt="1"/>
          </p:nvPr>
        </p:nvSpPr>
        <p:spPr>
          <a:xfrm>
            <a:off x="381001" y="3210197"/>
            <a:ext cx="2143125" cy="355600"/>
          </a:xfrm>
          <a:prstGeom prst="rect">
            <a:avLst/>
          </a:prstGeom>
        </p:spPr>
        <p:txBody>
          <a:bodyPr/>
          <a:lstStyle>
            <a:lvl1pPr marL="0" indent="0">
              <a:buNone/>
              <a:defRPr sz="1600" b="0" i="0">
                <a:latin typeface="Segoe UI" panose="020B0502040204020203" pitchFamily="34" charset="0"/>
              </a:defRPr>
            </a:lvl1pPr>
          </a:lstStyle>
          <a:p>
            <a:pPr lvl="0"/>
            <a:r>
              <a:rPr lang="en-GB" dirty="0"/>
              <a:t>Date</a:t>
            </a:r>
          </a:p>
        </p:txBody>
      </p:sp>
      <p:cxnSp>
        <p:nvCxnSpPr>
          <p:cNvPr id="9" name="Straight Connector 8">
            <a:extLst>
              <a:ext uri="{FF2B5EF4-FFF2-40B4-BE49-F238E27FC236}">
                <a16:creationId xmlns:a16="http://schemas.microsoft.com/office/drawing/2014/main" id="{7875D930-B5B2-57C5-E403-D7C8AE7746E8}"/>
              </a:ext>
            </a:extLst>
          </p:cNvPr>
          <p:cNvCxnSpPr>
            <a:cxnSpLocks/>
          </p:cNvCxnSpPr>
          <p:nvPr userDrawn="1"/>
        </p:nvCxnSpPr>
        <p:spPr>
          <a:xfrm flipH="1">
            <a:off x="3683000" y="228600"/>
            <a:ext cx="1701800" cy="6172200"/>
          </a:xfrm>
          <a:prstGeom prst="line">
            <a:avLst/>
          </a:prstGeom>
          <a:ln/>
        </p:spPr>
        <p:style>
          <a:lnRef idx="3">
            <a:schemeClr val="accent6"/>
          </a:lnRef>
          <a:fillRef idx="0">
            <a:schemeClr val="accent6"/>
          </a:fillRef>
          <a:effectRef idx="2">
            <a:schemeClr val="accent6"/>
          </a:effectRef>
          <a:fontRef idx="minor">
            <a:schemeClr val="tx1"/>
          </a:fontRef>
        </p:style>
      </p:cxnSp>
      <p:sp>
        <p:nvSpPr>
          <p:cNvPr id="10" name="Text Placeholder 5">
            <a:extLst>
              <a:ext uri="{FF2B5EF4-FFF2-40B4-BE49-F238E27FC236}">
                <a16:creationId xmlns:a16="http://schemas.microsoft.com/office/drawing/2014/main" id="{F7D7FA9F-8D8F-2BFD-2C2E-A018701C0797}"/>
              </a:ext>
            </a:extLst>
          </p:cNvPr>
          <p:cNvSpPr>
            <a:spLocks noGrp="1"/>
          </p:cNvSpPr>
          <p:nvPr>
            <p:ph type="body" sz="quarter" idx="12" hasCustomPrompt="1"/>
          </p:nvPr>
        </p:nvSpPr>
        <p:spPr>
          <a:xfrm>
            <a:off x="380999" y="2673486"/>
            <a:ext cx="3263901" cy="355600"/>
          </a:xfrm>
          <a:prstGeom prst="rect">
            <a:avLst/>
          </a:prstGeom>
        </p:spPr>
        <p:txBody>
          <a:bodyPr/>
          <a:lstStyle>
            <a:lvl1pPr marL="0" indent="0">
              <a:buNone/>
              <a:defRPr sz="2000" b="0" i="0">
                <a:latin typeface="Segoe UI" panose="020B0502040204020203" pitchFamily="34" charset="0"/>
              </a:defRPr>
            </a:lvl1pPr>
          </a:lstStyle>
          <a:p>
            <a:pPr lvl="0"/>
            <a:r>
              <a:rPr lang="en-GB" dirty="0"/>
              <a:t>Subtitle</a:t>
            </a:r>
          </a:p>
        </p:txBody>
      </p:sp>
    </p:spTree>
    <p:extLst>
      <p:ext uri="{BB962C8B-B14F-4D97-AF65-F5344CB8AC3E}">
        <p14:creationId xmlns:p14="http://schemas.microsoft.com/office/powerpoint/2010/main" val="2731920945"/>
      </p:ext>
    </p:extLst>
  </p:cSld>
  <p:clrMapOvr>
    <a:masterClrMapping/>
  </p:clrMapOvr>
  <p:extLst>
    <p:ext uri="{DCECCB84-F9BA-43D5-87BE-67443E8EF086}">
      <p15:sldGuideLst xmlns:p15="http://schemas.microsoft.com/office/powerpoint/2012/main">
        <p15:guide id="1" orient="horz" pos="720" userDrawn="1">
          <p15:clr>
            <a:srgbClr val="FBAE40"/>
          </p15:clr>
        </p15:guide>
        <p15:guide id="2" orient="horz" pos="936"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Title and content large">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1D932A5A-781C-D37B-D67B-41C5080361DC}"/>
              </a:ext>
            </a:extLst>
          </p:cNvPr>
          <p:cNvGraphicFramePr>
            <a:graphicFrameLocks noChangeAspect="1"/>
          </p:cNvGraphicFramePr>
          <p:nvPr userDrawn="1">
            <p:custDataLst>
              <p:tags r:id="rId1"/>
            </p:custDataLst>
            <p:extLst>
              <p:ext uri="{D42A27DB-BD31-4B8C-83A1-F6EECF244321}">
                <p14:modId xmlns:p14="http://schemas.microsoft.com/office/powerpoint/2010/main" val="16986814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622" imgH="623" progId="TCLayout.ActiveDocument.1">
                  <p:embed/>
                </p:oleObj>
              </mc:Choice>
              <mc:Fallback>
                <p:oleObj name="think-cell Slide" r:id="rId3" imgW="622" imgH="623" progId="TCLayout.ActiveDocument.1">
                  <p:embed/>
                  <p:pic>
                    <p:nvPicPr>
                      <p:cNvPr id="8" name="think-cell data - do not delete" hidden="1">
                        <a:extLst>
                          <a:ext uri="{FF2B5EF4-FFF2-40B4-BE49-F238E27FC236}">
                            <a16:creationId xmlns:a16="http://schemas.microsoft.com/office/drawing/2014/main" id="{1D932A5A-781C-D37B-D67B-41C5080361DC}"/>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 name="Title 3">
            <a:extLst>
              <a:ext uri="{FF2B5EF4-FFF2-40B4-BE49-F238E27FC236}">
                <a16:creationId xmlns:a16="http://schemas.microsoft.com/office/drawing/2014/main" id="{15A417E2-5699-465F-947D-9AF8941440B4}"/>
              </a:ext>
            </a:extLst>
          </p:cNvPr>
          <p:cNvSpPr>
            <a:spLocks noGrp="1"/>
          </p:cNvSpPr>
          <p:nvPr>
            <p:ph type="title" hasCustomPrompt="1"/>
          </p:nvPr>
        </p:nvSpPr>
        <p:spPr>
          <a:xfrm>
            <a:off x="390428" y="235668"/>
            <a:ext cx="11416203" cy="895548"/>
          </a:xfrm>
          <a:prstGeom prst="rect">
            <a:avLst/>
          </a:prstGeom>
        </p:spPr>
        <p:txBody>
          <a:bodyPr vert="horz" lIns="0" tIns="50800" rIns="0" bIns="50800" anchor="b">
            <a:noAutofit/>
          </a:bodyPr>
          <a:lstStyle>
            <a:lvl1pPr>
              <a:lnSpc>
                <a:spcPct val="105000"/>
              </a:lnSpc>
              <a:defRPr sz="2800" b="1" i="0">
                <a:latin typeface="Segoe UI" panose="020B0502040204020203" pitchFamily="34" charset="0"/>
                <a:cs typeface="Segoe UI" panose="020B0502040204020203" pitchFamily="34" charset="0"/>
              </a:defRPr>
            </a:lvl1pPr>
          </a:lstStyle>
          <a:p>
            <a:r>
              <a:rPr lang="en-US" dirty="0"/>
              <a:t>Title</a:t>
            </a:r>
            <a:endParaRPr lang="aa-ET"/>
          </a:p>
        </p:txBody>
      </p:sp>
      <p:sp>
        <p:nvSpPr>
          <p:cNvPr id="15" name="Slide Number Placeholder 5">
            <a:extLst>
              <a:ext uri="{FF2B5EF4-FFF2-40B4-BE49-F238E27FC236}">
                <a16:creationId xmlns:a16="http://schemas.microsoft.com/office/drawing/2014/main" id="{A3462B1B-4286-E12D-E7E7-A7A5C4141162}"/>
              </a:ext>
            </a:extLst>
          </p:cNvPr>
          <p:cNvSpPr>
            <a:spLocks noGrp="1"/>
          </p:cNvSpPr>
          <p:nvPr>
            <p:ph type="sldNum" sz="quarter" idx="4"/>
          </p:nvPr>
        </p:nvSpPr>
        <p:spPr>
          <a:xfrm>
            <a:off x="11453567" y="6491445"/>
            <a:ext cx="355074" cy="277000"/>
          </a:xfrm>
          <a:prstGeom prst="rect">
            <a:avLst/>
          </a:prstGeom>
        </p:spPr>
        <p:txBody>
          <a:bodyPr vert="horz" lIns="0" tIns="50800" rIns="0" bIns="50800" rtlCol="0" anchor="b"/>
          <a:lstStyle>
            <a:lvl1pPr algn="r">
              <a:defRPr sz="800" b="0" i="0">
                <a:solidFill>
                  <a:schemeClr val="tx2"/>
                </a:solidFill>
                <a:latin typeface="Segoe UI" panose="020B0502040204020203" pitchFamily="34" charset="0"/>
                <a:cs typeface="Segoe UI" panose="020B0502040204020203" pitchFamily="34" charset="0"/>
              </a:defRPr>
            </a:lvl1pPr>
          </a:lstStyle>
          <a:p>
            <a:fld id="{35B5783C-2D64-4F5E-BED7-F78A4BEC84A1}" type="slidenum">
              <a:rPr lang="en-GB" smtClean="0"/>
              <a:pPr/>
              <a:t>‹#›</a:t>
            </a:fld>
            <a:endParaRPr lang="en-GB"/>
          </a:p>
        </p:txBody>
      </p:sp>
      <p:sp>
        <p:nvSpPr>
          <p:cNvPr id="17" name="Text Placeholder 16">
            <a:extLst>
              <a:ext uri="{FF2B5EF4-FFF2-40B4-BE49-F238E27FC236}">
                <a16:creationId xmlns:a16="http://schemas.microsoft.com/office/drawing/2014/main" id="{DD516D89-DE24-2302-1FF2-759B637483D9}"/>
              </a:ext>
            </a:extLst>
          </p:cNvPr>
          <p:cNvSpPr>
            <a:spLocks noGrp="1"/>
          </p:cNvSpPr>
          <p:nvPr>
            <p:ph type="body" sz="quarter" idx="10" hasCustomPrompt="1"/>
          </p:nvPr>
        </p:nvSpPr>
        <p:spPr>
          <a:xfrm>
            <a:off x="381001" y="6400801"/>
            <a:ext cx="8555611" cy="367645"/>
          </a:xfrm>
          <a:prstGeom prst="rect">
            <a:avLst/>
          </a:prstGeom>
        </p:spPr>
        <p:txBody>
          <a:bodyPr lIns="0" tIns="50800" rIns="0" bIns="50800" anchor="b"/>
          <a:lstStyle>
            <a:lvl1pPr marL="0" indent="0">
              <a:lnSpc>
                <a:spcPct val="105000"/>
              </a:lnSpc>
              <a:spcBef>
                <a:spcPts val="0"/>
              </a:spcBef>
              <a:buNone/>
              <a:defRPr sz="800" b="0" i="0">
                <a:solidFill>
                  <a:schemeClr val="accent1"/>
                </a:solidFill>
                <a:latin typeface="Segoe UI" panose="020B0502040204020203" pitchFamily="34" charset="0"/>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add footnotes</a:t>
            </a:r>
          </a:p>
        </p:txBody>
      </p:sp>
      <p:sp>
        <p:nvSpPr>
          <p:cNvPr id="31" name="Text Placeholder 30">
            <a:extLst>
              <a:ext uri="{FF2B5EF4-FFF2-40B4-BE49-F238E27FC236}">
                <a16:creationId xmlns:a16="http://schemas.microsoft.com/office/drawing/2014/main" id="{CA210F97-4D5C-68C9-04DA-595D6069735B}"/>
              </a:ext>
            </a:extLst>
          </p:cNvPr>
          <p:cNvSpPr>
            <a:spLocks noGrp="1"/>
          </p:cNvSpPr>
          <p:nvPr>
            <p:ph type="body" sz="quarter" idx="11" hasCustomPrompt="1"/>
          </p:nvPr>
        </p:nvSpPr>
        <p:spPr>
          <a:xfrm>
            <a:off x="390426" y="1493472"/>
            <a:ext cx="11418215" cy="2921849"/>
          </a:xfrm>
          <a:prstGeom prst="rect">
            <a:avLst/>
          </a:prstGeom>
        </p:spPr>
        <p:txBody>
          <a:bodyPr lIns="0" tIns="50800" rIns="0" bIns="50800"/>
          <a:lstStyle>
            <a:lvl1pPr marL="228600" indent="-228600">
              <a:lnSpc>
                <a:spcPct val="105000"/>
              </a:lnSpc>
              <a:spcAft>
                <a:spcPts val="300"/>
              </a:spcAft>
              <a:defRPr sz="1600" b="0" i="0">
                <a:latin typeface="Segoe UI" panose="020B0502040204020203" pitchFamily="34" charset="0"/>
              </a:defRPr>
            </a:lvl1pPr>
            <a:lvl2pPr marL="457200" indent="-228600">
              <a:lnSpc>
                <a:spcPct val="105000"/>
              </a:lnSpc>
              <a:spcAft>
                <a:spcPts val="300"/>
              </a:spcAft>
              <a:defRPr sz="1600" b="0" i="0">
                <a:latin typeface="Segoe UI" panose="020B0502040204020203" pitchFamily="34" charset="0"/>
              </a:defRPr>
            </a:lvl2pPr>
            <a:lvl3pPr marL="685800" indent="-228600">
              <a:lnSpc>
                <a:spcPct val="105000"/>
              </a:lnSpc>
              <a:spcAft>
                <a:spcPts val="300"/>
              </a:spcAft>
              <a:defRPr sz="1600" b="0" i="0">
                <a:latin typeface="Segoe UI" panose="020B0502040204020203" pitchFamily="34" charset="0"/>
              </a:defRPr>
            </a:lvl3pPr>
            <a:lvl4pPr>
              <a:defRPr sz="1600"/>
            </a:lvl4pPr>
            <a:lvl5pPr>
              <a:defRPr sz="1600"/>
            </a:lvl5pPr>
          </a:lstStyle>
          <a:p>
            <a:pPr lvl="0"/>
            <a:r>
              <a:rPr lang="en-US" dirty="0"/>
              <a:t>Level 1</a:t>
            </a:r>
          </a:p>
          <a:p>
            <a:pPr lvl="1"/>
            <a:r>
              <a:rPr lang="en-US" dirty="0"/>
              <a:t>Level 2</a:t>
            </a:r>
          </a:p>
          <a:p>
            <a:pPr lvl="2"/>
            <a:r>
              <a:rPr lang="en-US" dirty="0"/>
              <a:t>Level 3</a:t>
            </a:r>
          </a:p>
        </p:txBody>
      </p:sp>
      <p:cxnSp>
        <p:nvCxnSpPr>
          <p:cNvPr id="41" name="Straight Connector 40">
            <a:extLst>
              <a:ext uri="{FF2B5EF4-FFF2-40B4-BE49-F238E27FC236}">
                <a16:creationId xmlns:a16="http://schemas.microsoft.com/office/drawing/2014/main" id="{C8B53DFD-2176-A54A-4D66-ECC8C6C17C13}"/>
              </a:ext>
            </a:extLst>
          </p:cNvPr>
          <p:cNvCxnSpPr/>
          <p:nvPr userDrawn="1"/>
        </p:nvCxnSpPr>
        <p:spPr>
          <a:xfrm>
            <a:off x="380999" y="1287426"/>
            <a:ext cx="1362960" cy="0"/>
          </a:xfrm>
          <a:prstGeom prst="line">
            <a:avLst/>
          </a:prstGeom>
          <a:ln/>
        </p:spPr>
        <p:style>
          <a:lnRef idx="1">
            <a:schemeClr val="accent6"/>
          </a:lnRef>
          <a:fillRef idx="0">
            <a:schemeClr val="accent6"/>
          </a:fillRef>
          <a:effectRef idx="0">
            <a:schemeClr val="accent6"/>
          </a:effectRef>
          <a:fontRef idx="minor">
            <a:schemeClr val="tx1"/>
          </a:fontRef>
        </p:style>
      </p:cxnSp>
    </p:spTree>
    <p:extLst>
      <p:ext uri="{BB962C8B-B14F-4D97-AF65-F5344CB8AC3E}">
        <p14:creationId xmlns:p14="http://schemas.microsoft.com/office/powerpoint/2010/main" val="787778274"/>
      </p:ext>
    </p:extLst>
  </p:cSld>
  <p:clrMapOvr>
    <a:masterClrMapping/>
  </p:clrMapOvr>
  <p:extLst>
    <p:ext uri="{DCECCB84-F9BA-43D5-87BE-67443E8EF086}">
      <p15:sldGuideLst xmlns:p15="http://schemas.microsoft.com/office/powerpoint/2012/main">
        <p15:guide id="1" orient="horz" pos="720" userDrawn="1">
          <p15:clr>
            <a:srgbClr val="FBAE40"/>
          </p15:clr>
        </p15:guide>
        <p15:guide id="2" orient="horz" pos="936" userDrawn="1">
          <p15:clr>
            <a:srgbClr val="FBAE40"/>
          </p15:clr>
        </p15:guide>
        <p15:guide id="3" orient="horz" pos="2472"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large">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1D932A5A-781C-D37B-D67B-41C5080361DC}"/>
              </a:ext>
            </a:extLst>
          </p:cNvPr>
          <p:cNvGraphicFramePr>
            <a:graphicFrameLocks noChangeAspect="1"/>
          </p:cNvGraphicFramePr>
          <p:nvPr userDrawn="1">
            <p:custDataLst>
              <p:tags r:id="rId1"/>
            </p:custDataLst>
            <p:extLst>
              <p:ext uri="{D42A27DB-BD31-4B8C-83A1-F6EECF244321}">
                <p14:modId xmlns:p14="http://schemas.microsoft.com/office/powerpoint/2010/main" val="371737973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622" imgH="623" progId="TCLayout.ActiveDocument.1">
                  <p:embed/>
                </p:oleObj>
              </mc:Choice>
              <mc:Fallback>
                <p:oleObj name="think-cell Slide" r:id="rId3" imgW="622" imgH="623" progId="TCLayout.ActiveDocument.1">
                  <p:embed/>
                  <p:pic>
                    <p:nvPicPr>
                      <p:cNvPr id="8" name="think-cell data - do not delete" hidden="1">
                        <a:extLst>
                          <a:ext uri="{FF2B5EF4-FFF2-40B4-BE49-F238E27FC236}">
                            <a16:creationId xmlns:a16="http://schemas.microsoft.com/office/drawing/2014/main" id="{1D932A5A-781C-D37B-D67B-41C5080361DC}"/>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 name="Title 3">
            <a:extLst>
              <a:ext uri="{FF2B5EF4-FFF2-40B4-BE49-F238E27FC236}">
                <a16:creationId xmlns:a16="http://schemas.microsoft.com/office/drawing/2014/main" id="{15A417E2-5699-465F-947D-9AF8941440B4}"/>
              </a:ext>
            </a:extLst>
          </p:cNvPr>
          <p:cNvSpPr>
            <a:spLocks noGrp="1"/>
          </p:cNvSpPr>
          <p:nvPr>
            <p:ph type="title" hasCustomPrompt="1"/>
          </p:nvPr>
        </p:nvSpPr>
        <p:spPr>
          <a:xfrm>
            <a:off x="575998" y="1991602"/>
            <a:ext cx="11040004" cy="930705"/>
          </a:xfrm>
          <a:prstGeom prst="rect">
            <a:avLst/>
          </a:prstGeom>
        </p:spPr>
        <p:txBody>
          <a:bodyPr vert="horz">
            <a:noAutofit/>
          </a:bodyPr>
          <a:lstStyle>
            <a:lvl1pPr>
              <a:defRPr sz="6000" b="1" i="0">
                <a:latin typeface="Segoe UI" panose="020B0502040204020203" pitchFamily="34" charset="0"/>
                <a:cs typeface="Segoe UI" panose="020B0502040204020203" pitchFamily="34" charset="0"/>
              </a:defRPr>
            </a:lvl1pPr>
          </a:lstStyle>
          <a:p>
            <a:r>
              <a:rPr lang="en-US" dirty="0"/>
              <a:t>Chapter</a:t>
            </a:r>
            <a:endParaRPr lang="aa-ET"/>
          </a:p>
        </p:txBody>
      </p:sp>
      <p:sp>
        <p:nvSpPr>
          <p:cNvPr id="16" name="Slide Number Placeholder 5">
            <a:extLst>
              <a:ext uri="{FF2B5EF4-FFF2-40B4-BE49-F238E27FC236}">
                <a16:creationId xmlns:a16="http://schemas.microsoft.com/office/drawing/2014/main" id="{EBB837F2-40E9-0D94-27B0-D1ECF8DF976B}"/>
              </a:ext>
            </a:extLst>
          </p:cNvPr>
          <p:cNvSpPr>
            <a:spLocks noGrp="1"/>
          </p:cNvSpPr>
          <p:nvPr>
            <p:ph type="sldNum" sz="quarter" idx="4"/>
          </p:nvPr>
        </p:nvSpPr>
        <p:spPr>
          <a:xfrm>
            <a:off x="11453567" y="6491445"/>
            <a:ext cx="355074" cy="277000"/>
          </a:xfrm>
          <a:prstGeom prst="rect">
            <a:avLst/>
          </a:prstGeom>
        </p:spPr>
        <p:txBody>
          <a:bodyPr vert="horz" lIns="0" tIns="50800" rIns="0" bIns="50800" rtlCol="0" anchor="b"/>
          <a:lstStyle>
            <a:lvl1pPr algn="r">
              <a:defRPr sz="800" b="0" i="0">
                <a:solidFill>
                  <a:schemeClr val="tx2"/>
                </a:solidFill>
                <a:latin typeface="Segoe UI" panose="020B0502040204020203" pitchFamily="34" charset="0"/>
                <a:cs typeface="Segoe UI" panose="020B0502040204020203" pitchFamily="34" charset="0"/>
              </a:defRPr>
            </a:lvl1pPr>
          </a:lstStyle>
          <a:p>
            <a:fld id="{35B5783C-2D64-4F5E-BED7-F78A4BEC84A1}" type="slidenum">
              <a:rPr lang="en-GB" smtClean="0"/>
              <a:pPr/>
              <a:t>‹#›</a:t>
            </a:fld>
            <a:endParaRPr lang="en-GB"/>
          </a:p>
        </p:txBody>
      </p:sp>
      <p:cxnSp>
        <p:nvCxnSpPr>
          <p:cNvPr id="18" name="Straight Connector 17">
            <a:extLst>
              <a:ext uri="{FF2B5EF4-FFF2-40B4-BE49-F238E27FC236}">
                <a16:creationId xmlns:a16="http://schemas.microsoft.com/office/drawing/2014/main" id="{4462D03E-E16E-D13D-E470-4AACC5DC1852}"/>
              </a:ext>
            </a:extLst>
          </p:cNvPr>
          <p:cNvCxnSpPr/>
          <p:nvPr userDrawn="1"/>
        </p:nvCxnSpPr>
        <p:spPr>
          <a:xfrm>
            <a:off x="575998" y="1896352"/>
            <a:ext cx="1362960" cy="0"/>
          </a:xfrm>
          <a:prstGeom prst="line">
            <a:avLst/>
          </a:prstGeom>
          <a:ln/>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16638017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Title and content large">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1D932A5A-781C-D37B-D67B-41C5080361DC}"/>
              </a:ext>
            </a:extLst>
          </p:cNvPr>
          <p:cNvGraphicFramePr>
            <a:graphicFrameLocks noChangeAspect="1"/>
          </p:cNvGraphicFramePr>
          <p:nvPr userDrawn="1">
            <p:custDataLst>
              <p:tags r:id="rId1"/>
            </p:custDataLst>
            <p:extLst>
              <p:ext uri="{D42A27DB-BD31-4B8C-83A1-F6EECF244321}">
                <p14:modId xmlns:p14="http://schemas.microsoft.com/office/powerpoint/2010/main" val="360002961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622" imgH="623" progId="TCLayout.ActiveDocument.1">
                  <p:embed/>
                </p:oleObj>
              </mc:Choice>
              <mc:Fallback>
                <p:oleObj name="think-cell Slide" r:id="rId3" imgW="622" imgH="623" progId="TCLayout.ActiveDocument.1">
                  <p:embed/>
                  <p:pic>
                    <p:nvPicPr>
                      <p:cNvPr id="8" name="think-cell data - do not delete" hidden="1">
                        <a:extLst>
                          <a:ext uri="{FF2B5EF4-FFF2-40B4-BE49-F238E27FC236}">
                            <a16:creationId xmlns:a16="http://schemas.microsoft.com/office/drawing/2014/main" id="{1D932A5A-781C-D37B-D67B-41C5080361DC}"/>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5" name="Slide Number Placeholder 5">
            <a:extLst>
              <a:ext uri="{FF2B5EF4-FFF2-40B4-BE49-F238E27FC236}">
                <a16:creationId xmlns:a16="http://schemas.microsoft.com/office/drawing/2014/main" id="{A3462B1B-4286-E12D-E7E7-A7A5C4141162}"/>
              </a:ext>
            </a:extLst>
          </p:cNvPr>
          <p:cNvSpPr>
            <a:spLocks noGrp="1"/>
          </p:cNvSpPr>
          <p:nvPr>
            <p:ph type="sldNum" sz="quarter" idx="4"/>
          </p:nvPr>
        </p:nvSpPr>
        <p:spPr>
          <a:xfrm>
            <a:off x="11453567" y="6491445"/>
            <a:ext cx="355074" cy="277000"/>
          </a:xfrm>
          <a:prstGeom prst="rect">
            <a:avLst/>
          </a:prstGeom>
        </p:spPr>
        <p:txBody>
          <a:bodyPr vert="horz" lIns="0" tIns="50800" rIns="0" bIns="50800" rtlCol="0" anchor="b"/>
          <a:lstStyle>
            <a:lvl1pPr algn="r">
              <a:defRPr sz="800" b="0" i="0">
                <a:solidFill>
                  <a:schemeClr val="tx2"/>
                </a:solidFill>
                <a:latin typeface="Segoe UI" panose="020B0502040204020203" pitchFamily="34" charset="0"/>
                <a:cs typeface="Segoe UI" panose="020B0502040204020203" pitchFamily="34" charset="0"/>
              </a:defRPr>
            </a:lvl1pPr>
          </a:lstStyle>
          <a:p>
            <a:fld id="{35B5783C-2D64-4F5E-BED7-F78A4BEC84A1}" type="slidenum">
              <a:rPr lang="en-GB" smtClean="0"/>
              <a:pPr/>
              <a:t>‹#›</a:t>
            </a:fld>
            <a:endParaRPr lang="en-GB"/>
          </a:p>
        </p:txBody>
      </p:sp>
    </p:spTree>
    <p:extLst>
      <p:ext uri="{BB962C8B-B14F-4D97-AF65-F5344CB8AC3E}">
        <p14:creationId xmlns:p14="http://schemas.microsoft.com/office/powerpoint/2010/main" val="714165028"/>
      </p:ext>
    </p:extLst>
  </p:cSld>
  <p:clrMapOvr>
    <a:masterClrMapping/>
  </p:clrMapOvr>
  <p:extLst>
    <p:ext uri="{DCECCB84-F9BA-43D5-87BE-67443E8EF086}">
      <p15:sldGuideLst xmlns:p15="http://schemas.microsoft.com/office/powerpoint/2012/main">
        <p15:guide id="1" orient="horz" pos="720" userDrawn="1">
          <p15:clr>
            <a:srgbClr val="FBAE40"/>
          </p15:clr>
        </p15:guide>
        <p15:guide id="2" orient="horz" pos="936"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Title and content large">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1D932A5A-781C-D37B-D67B-41C5080361DC}"/>
              </a:ext>
            </a:extLst>
          </p:cNvPr>
          <p:cNvGraphicFramePr>
            <a:graphicFrameLocks noChangeAspect="1"/>
          </p:cNvGraphicFramePr>
          <p:nvPr userDrawn="1">
            <p:custDataLst>
              <p:tags r:id="rId1"/>
            </p:custDataLst>
            <p:extLst>
              <p:ext uri="{D42A27DB-BD31-4B8C-83A1-F6EECF244321}">
                <p14:modId xmlns:p14="http://schemas.microsoft.com/office/powerpoint/2010/main" val="328856389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622" imgH="623" progId="TCLayout.ActiveDocument.1">
                  <p:embed/>
                </p:oleObj>
              </mc:Choice>
              <mc:Fallback>
                <p:oleObj name="think-cell Slide" r:id="rId3" imgW="622" imgH="623" progId="TCLayout.ActiveDocument.1">
                  <p:embed/>
                  <p:pic>
                    <p:nvPicPr>
                      <p:cNvPr id="8" name="think-cell data - do not delete" hidden="1">
                        <a:extLst>
                          <a:ext uri="{FF2B5EF4-FFF2-40B4-BE49-F238E27FC236}">
                            <a16:creationId xmlns:a16="http://schemas.microsoft.com/office/drawing/2014/main" id="{1D932A5A-781C-D37B-D67B-41C5080361DC}"/>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5" name="Slide Number Placeholder 5">
            <a:extLst>
              <a:ext uri="{FF2B5EF4-FFF2-40B4-BE49-F238E27FC236}">
                <a16:creationId xmlns:a16="http://schemas.microsoft.com/office/drawing/2014/main" id="{A3462B1B-4286-E12D-E7E7-A7A5C4141162}"/>
              </a:ext>
            </a:extLst>
          </p:cNvPr>
          <p:cNvSpPr>
            <a:spLocks noGrp="1"/>
          </p:cNvSpPr>
          <p:nvPr>
            <p:ph type="sldNum" sz="quarter" idx="4"/>
          </p:nvPr>
        </p:nvSpPr>
        <p:spPr>
          <a:xfrm>
            <a:off x="11453567" y="6491445"/>
            <a:ext cx="355074" cy="277000"/>
          </a:xfrm>
          <a:prstGeom prst="rect">
            <a:avLst/>
          </a:prstGeom>
        </p:spPr>
        <p:txBody>
          <a:bodyPr vert="horz" lIns="0" tIns="50800" rIns="0" bIns="50800" rtlCol="0" anchor="b"/>
          <a:lstStyle>
            <a:lvl1pPr algn="r">
              <a:defRPr sz="800" b="0" i="0">
                <a:solidFill>
                  <a:schemeClr val="bg1"/>
                </a:solidFill>
                <a:latin typeface="Segoe UI" panose="020B0502040204020203" pitchFamily="34" charset="0"/>
                <a:cs typeface="Segoe UI" panose="020B0502040204020203" pitchFamily="34" charset="0"/>
              </a:defRPr>
            </a:lvl1pPr>
          </a:lstStyle>
          <a:p>
            <a:fld id="{35B5783C-2D64-4F5E-BED7-F78A4BEC84A1}" type="slidenum">
              <a:rPr lang="en-GB" smtClean="0"/>
              <a:pPr/>
              <a:t>‹#›</a:t>
            </a:fld>
            <a:endParaRPr lang="en-GB"/>
          </a:p>
        </p:txBody>
      </p:sp>
      <p:sp>
        <p:nvSpPr>
          <p:cNvPr id="3" name="Text Placeholder 2">
            <a:extLst>
              <a:ext uri="{FF2B5EF4-FFF2-40B4-BE49-F238E27FC236}">
                <a16:creationId xmlns:a16="http://schemas.microsoft.com/office/drawing/2014/main" id="{338F176B-91C5-C5EF-6C10-0D6169EAD359}"/>
              </a:ext>
            </a:extLst>
          </p:cNvPr>
          <p:cNvSpPr>
            <a:spLocks noGrp="1"/>
          </p:cNvSpPr>
          <p:nvPr>
            <p:ph type="body" sz="quarter" idx="10" hasCustomPrompt="1"/>
          </p:nvPr>
        </p:nvSpPr>
        <p:spPr>
          <a:xfrm>
            <a:off x="381000" y="1485901"/>
            <a:ext cx="3263900" cy="1057275"/>
          </a:xfrm>
          <a:prstGeom prst="rect">
            <a:avLst/>
          </a:prstGeom>
        </p:spPr>
        <p:txBody>
          <a:bodyPr anchor="b"/>
          <a:lstStyle>
            <a:lvl1pPr marL="0" indent="0" algn="l">
              <a:buNone/>
              <a:defRPr sz="3200" b="1" i="0">
                <a:solidFill>
                  <a:schemeClr val="bg1"/>
                </a:solidFill>
                <a:latin typeface="Segoe UI" panose="020B0502040204020203" pitchFamily="34" charset="0"/>
              </a:defRPr>
            </a:lvl1pPr>
          </a:lstStyle>
          <a:p>
            <a:pPr lvl="0"/>
            <a:r>
              <a:rPr lang="en-US" dirty="0"/>
              <a:t>Title</a:t>
            </a:r>
          </a:p>
        </p:txBody>
      </p:sp>
      <p:sp>
        <p:nvSpPr>
          <p:cNvPr id="6" name="Text Placeholder 5">
            <a:extLst>
              <a:ext uri="{FF2B5EF4-FFF2-40B4-BE49-F238E27FC236}">
                <a16:creationId xmlns:a16="http://schemas.microsoft.com/office/drawing/2014/main" id="{83A2DDD9-A26A-5E8D-E5B3-30827DA08440}"/>
              </a:ext>
            </a:extLst>
          </p:cNvPr>
          <p:cNvSpPr>
            <a:spLocks noGrp="1"/>
          </p:cNvSpPr>
          <p:nvPr>
            <p:ph type="body" sz="quarter" idx="11" hasCustomPrompt="1"/>
          </p:nvPr>
        </p:nvSpPr>
        <p:spPr>
          <a:xfrm>
            <a:off x="381001" y="3210197"/>
            <a:ext cx="2143125" cy="355600"/>
          </a:xfrm>
          <a:prstGeom prst="rect">
            <a:avLst/>
          </a:prstGeom>
        </p:spPr>
        <p:txBody>
          <a:bodyPr/>
          <a:lstStyle>
            <a:lvl1pPr marL="0" indent="0">
              <a:buNone/>
              <a:defRPr sz="1600" b="0" i="0">
                <a:solidFill>
                  <a:schemeClr val="bg1"/>
                </a:solidFill>
                <a:latin typeface="Segoe UI" panose="020B0502040204020203" pitchFamily="34" charset="0"/>
              </a:defRPr>
            </a:lvl1pPr>
          </a:lstStyle>
          <a:p>
            <a:pPr lvl="0"/>
            <a:r>
              <a:rPr lang="en-GB" dirty="0"/>
              <a:t>Date</a:t>
            </a:r>
          </a:p>
        </p:txBody>
      </p:sp>
      <p:cxnSp>
        <p:nvCxnSpPr>
          <p:cNvPr id="9" name="Straight Connector 8">
            <a:extLst>
              <a:ext uri="{FF2B5EF4-FFF2-40B4-BE49-F238E27FC236}">
                <a16:creationId xmlns:a16="http://schemas.microsoft.com/office/drawing/2014/main" id="{7875D930-B5B2-57C5-E403-D7C8AE7746E8}"/>
              </a:ext>
            </a:extLst>
          </p:cNvPr>
          <p:cNvCxnSpPr>
            <a:cxnSpLocks/>
          </p:cNvCxnSpPr>
          <p:nvPr userDrawn="1"/>
        </p:nvCxnSpPr>
        <p:spPr>
          <a:xfrm flipH="1">
            <a:off x="3683000" y="228600"/>
            <a:ext cx="1701800" cy="6172200"/>
          </a:xfrm>
          <a:prstGeom prst="line">
            <a:avLst/>
          </a:prstGeom>
          <a:ln/>
        </p:spPr>
        <p:style>
          <a:lnRef idx="3">
            <a:schemeClr val="accent6"/>
          </a:lnRef>
          <a:fillRef idx="0">
            <a:schemeClr val="accent6"/>
          </a:fillRef>
          <a:effectRef idx="2">
            <a:schemeClr val="accent6"/>
          </a:effectRef>
          <a:fontRef idx="minor">
            <a:schemeClr val="tx1"/>
          </a:fontRef>
        </p:style>
      </p:cxnSp>
      <p:sp>
        <p:nvSpPr>
          <p:cNvPr id="10" name="Text Placeholder 5">
            <a:extLst>
              <a:ext uri="{FF2B5EF4-FFF2-40B4-BE49-F238E27FC236}">
                <a16:creationId xmlns:a16="http://schemas.microsoft.com/office/drawing/2014/main" id="{F7D7FA9F-8D8F-2BFD-2C2E-A018701C0797}"/>
              </a:ext>
            </a:extLst>
          </p:cNvPr>
          <p:cNvSpPr>
            <a:spLocks noGrp="1"/>
          </p:cNvSpPr>
          <p:nvPr>
            <p:ph type="body" sz="quarter" idx="12" hasCustomPrompt="1"/>
          </p:nvPr>
        </p:nvSpPr>
        <p:spPr>
          <a:xfrm>
            <a:off x="380999" y="2673486"/>
            <a:ext cx="3263901" cy="355600"/>
          </a:xfrm>
          <a:prstGeom prst="rect">
            <a:avLst/>
          </a:prstGeom>
        </p:spPr>
        <p:txBody>
          <a:bodyPr/>
          <a:lstStyle>
            <a:lvl1pPr marL="0" indent="0">
              <a:buNone/>
              <a:defRPr sz="2000" b="0" i="0">
                <a:solidFill>
                  <a:schemeClr val="bg1"/>
                </a:solidFill>
                <a:latin typeface="Segoe UI" panose="020B0502040204020203" pitchFamily="34" charset="0"/>
              </a:defRPr>
            </a:lvl1pPr>
          </a:lstStyle>
          <a:p>
            <a:pPr lvl="0"/>
            <a:r>
              <a:rPr lang="en-GB" dirty="0"/>
              <a:t>Subtitle</a:t>
            </a:r>
          </a:p>
        </p:txBody>
      </p:sp>
    </p:spTree>
    <p:extLst>
      <p:ext uri="{BB962C8B-B14F-4D97-AF65-F5344CB8AC3E}">
        <p14:creationId xmlns:p14="http://schemas.microsoft.com/office/powerpoint/2010/main" val="1841893161"/>
      </p:ext>
    </p:extLst>
  </p:cSld>
  <p:clrMapOvr>
    <a:masterClrMapping/>
  </p:clrMapOvr>
  <p:extLst>
    <p:ext uri="{DCECCB84-F9BA-43D5-87BE-67443E8EF086}">
      <p15:sldGuideLst xmlns:p15="http://schemas.microsoft.com/office/powerpoint/2012/main">
        <p15:guide id="1" orient="horz" pos="720">
          <p15:clr>
            <a:srgbClr val="FBAE40"/>
          </p15:clr>
        </p15:guide>
        <p15:guide id="2" orient="horz" pos="936">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large">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1D932A5A-781C-D37B-D67B-41C5080361DC}"/>
              </a:ext>
            </a:extLst>
          </p:cNvPr>
          <p:cNvGraphicFramePr>
            <a:graphicFrameLocks noChangeAspect="1"/>
          </p:cNvGraphicFramePr>
          <p:nvPr userDrawn="1">
            <p:custDataLst>
              <p:tags r:id="rId1"/>
            </p:custDataLst>
            <p:extLst>
              <p:ext uri="{D42A27DB-BD31-4B8C-83A1-F6EECF244321}">
                <p14:modId xmlns:p14="http://schemas.microsoft.com/office/powerpoint/2010/main" val="16986814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622" imgH="623" progId="TCLayout.ActiveDocument.1">
                  <p:embed/>
                </p:oleObj>
              </mc:Choice>
              <mc:Fallback>
                <p:oleObj name="think-cell Slide" r:id="rId3" imgW="622" imgH="623" progId="TCLayout.ActiveDocument.1">
                  <p:embed/>
                  <p:pic>
                    <p:nvPicPr>
                      <p:cNvPr id="8" name="think-cell data - do not delete" hidden="1">
                        <a:extLst>
                          <a:ext uri="{FF2B5EF4-FFF2-40B4-BE49-F238E27FC236}">
                            <a16:creationId xmlns:a16="http://schemas.microsoft.com/office/drawing/2014/main" id="{1D932A5A-781C-D37B-D67B-41C5080361DC}"/>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 name="Title 3">
            <a:extLst>
              <a:ext uri="{FF2B5EF4-FFF2-40B4-BE49-F238E27FC236}">
                <a16:creationId xmlns:a16="http://schemas.microsoft.com/office/drawing/2014/main" id="{15A417E2-5699-465F-947D-9AF8941440B4}"/>
              </a:ext>
            </a:extLst>
          </p:cNvPr>
          <p:cNvSpPr>
            <a:spLocks noGrp="1"/>
          </p:cNvSpPr>
          <p:nvPr>
            <p:ph type="title" hasCustomPrompt="1"/>
          </p:nvPr>
        </p:nvSpPr>
        <p:spPr>
          <a:xfrm>
            <a:off x="390428" y="235668"/>
            <a:ext cx="11416203" cy="895548"/>
          </a:xfrm>
          <a:prstGeom prst="rect">
            <a:avLst/>
          </a:prstGeom>
        </p:spPr>
        <p:txBody>
          <a:bodyPr vert="horz" lIns="0" tIns="50800" rIns="0" bIns="50800" anchor="b">
            <a:noAutofit/>
          </a:bodyPr>
          <a:lstStyle>
            <a:lvl1pPr>
              <a:lnSpc>
                <a:spcPct val="105000"/>
              </a:lnSpc>
              <a:defRPr sz="2800" b="1" i="0">
                <a:solidFill>
                  <a:schemeClr val="bg1"/>
                </a:solidFill>
                <a:latin typeface="Segoe UI" panose="020B0502040204020203" pitchFamily="34" charset="0"/>
                <a:cs typeface="Segoe UI" panose="020B0502040204020203" pitchFamily="34" charset="0"/>
              </a:defRPr>
            </a:lvl1pPr>
          </a:lstStyle>
          <a:p>
            <a:r>
              <a:rPr lang="en-US" dirty="0"/>
              <a:t>Title</a:t>
            </a:r>
            <a:endParaRPr lang="aa-ET"/>
          </a:p>
        </p:txBody>
      </p:sp>
      <p:sp>
        <p:nvSpPr>
          <p:cNvPr id="15" name="Slide Number Placeholder 5">
            <a:extLst>
              <a:ext uri="{FF2B5EF4-FFF2-40B4-BE49-F238E27FC236}">
                <a16:creationId xmlns:a16="http://schemas.microsoft.com/office/drawing/2014/main" id="{A3462B1B-4286-E12D-E7E7-A7A5C4141162}"/>
              </a:ext>
            </a:extLst>
          </p:cNvPr>
          <p:cNvSpPr>
            <a:spLocks noGrp="1"/>
          </p:cNvSpPr>
          <p:nvPr>
            <p:ph type="sldNum" sz="quarter" idx="4"/>
          </p:nvPr>
        </p:nvSpPr>
        <p:spPr>
          <a:xfrm>
            <a:off x="11453567" y="6491445"/>
            <a:ext cx="355074" cy="277000"/>
          </a:xfrm>
          <a:prstGeom prst="rect">
            <a:avLst/>
          </a:prstGeom>
        </p:spPr>
        <p:txBody>
          <a:bodyPr vert="horz" lIns="0" tIns="50800" rIns="0" bIns="50800" rtlCol="0" anchor="b"/>
          <a:lstStyle>
            <a:lvl1pPr algn="r">
              <a:defRPr sz="800" b="0" i="0">
                <a:solidFill>
                  <a:schemeClr val="bg1"/>
                </a:solidFill>
                <a:latin typeface="Segoe UI" panose="020B0502040204020203" pitchFamily="34" charset="0"/>
                <a:cs typeface="Segoe UI" panose="020B0502040204020203" pitchFamily="34" charset="0"/>
              </a:defRPr>
            </a:lvl1pPr>
          </a:lstStyle>
          <a:p>
            <a:fld id="{35B5783C-2D64-4F5E-BED7-F78A4BEC84A1}" type="slidenum">
              <a:rPr lang="en-GB" smtClean="0"/>
              <a:pPr/>
              <a:t>‹#›</a:t>
            </a:fld>
            <a:endParaRPr lang="en-GB"/>
          </a:p>
        </p:txBody>
      </p:sp>
      <p:sp>
        <p:nvSpPr>
          <p:cNvPr id="17" name="Text Placeholder 16">
            <a:extLst>
              <a:ext uri="{FF2B5EF4-FFF2-40B4-BE49-F238E27FC236}">
                <a16:creationId xmlns:a16="http://schemas.microsoft.com/office/drawing/2014/main" id="{DD516D89-DE24-2302-1FF2-759B637483D9}"/>
              </a:ext>
            </a:extLst>
          </p:cNvPr>
          <p:cNvSpPr>
            <a:spLocks noGrp="1"/>
          </p:cNvSpPr>
          <p:nvPr>
            <p:ph type="body" sz="quarter" idx="10" hasCustomPrompt="1"/>
          </p:nvPr>
        </p:nvSpPr>
        <p:spPr>
          <a:xfrm>
            <a:off x="381001" y="6400801"/>
            <a:ext cx="8555611" cy="367645"/>
          </a:xfrm>
          <a:prstGeom prst="rect">
            <a:avLst/>
          </a:prstGeom>
        </p:spPr>
        <p:txBody>
          <a:bodyPr lIns="0" tIns="50800" rIns="0" bIns="50800" anchor="b"/>
          <a:lstStyle>
            <a:lvl1pPr marL="0" indent="0">
              <a:lnSpc>
                <a:spcPct val="105000"/>
              </a:lnSpc>
              <a:spcBef>
                <a:spcPts val="0"/>
              </a:spcBef>
              <a:buNone/>
              <a:defRPr sz="800" b="0" i="0">
                <a:solidFill>
                  <a:schemeClr val="bg1"/>
                </a:solidFill>
                <a:latin typeface="Segoe UI" panose="020B0502040204020203" pitchFamily="34" charset="0"/>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add footnotes</a:t>
            </a:r>
          </a:p>
        </p:txBody>
      </p:sp>
      <p:sp>
        <p:nvSpPr>
          <p:cNvPr id="31" name="Text Placeholder 30">
            <a:extLst>
              <a:ext uri="{FF2B5EF4-FFF2-40B4-BE49-F238E27FC236}">
                <a16:creationId xmlns:a16="http://schemas.microsoft.com/office/drawing/2014/main" id="{CA210F97-4D5C-68C9-04DA-595D6069735B}"/>
              </a:ext>
            </a:extLst>
          </p:cNvPr>
          <p:cNvSpPr>
            <a:spLocks noGrp="1"/>
          </p:cNvSpPr>
          <p:nvPr>
            <p:ph type="body" sz="quarter" idx="11" hasCustomPrompt="1"/>
          </p:nvPr>
        </p:nvSpPr>
        <p:spPr>
          <a:xfrm>
            <a:off x="390426" y="1493472"/>
            <a:ext cx="11418215" cy="2921849"/>
          </a:xfrm>
          <a:prstGeom prst="rect">
            <a:avLst/>
          </a:prstGeom>
        </p:spPr>
        <p:txBody>
          <a:bodyPr lIns="0" tIns="50800" rIns="0" bIns="50800"/>
          <a:lstStyle>
            <a:lvl1pPr marL="228600" indent="-228600">
              <a:lnSpc>
                <a:spcPct val="105000"/>
              </a:lnSpc>
              <a:spcAft>
                <a:spcPts val="300"/>
              </a:spcAft>
              <a:defRPr sz="1600" b="0" i="0">
                <a:solidFill>
                  <a:schemeClr val="bg1"/>
                </a:solidFill>
                <a:latin typeface="Segoe UI" panose="020B0502040204020203" pitchFamily="34" charset="0"/>
              </a:defRPr>
            </a:lvl1pPr>
            <a:lvl2pPr marL="457200" indent="-228600">
              <a:lnSpc>
                <a:spcPct val="105000"/>
              </a:lnSpc>
              <a:spcAft>
                <a:spcPts val="300"/>
              </a:spcAft>
              <a:defRPr sz="1600" b="0" i="0">
                <a:solidFill>
                  <a:schemeClr val="bg1"/>
                </a:solidFill>
                <a:latin typeface="Segoe UI" panose="020B0502040204020203" pitchFamily="34" charset="0"/>
              </a:defRPr>
            </a:lvl2pPr>
            <a:lvl3pPr marL="685800" indent="-228600">
              <a:lnSpc>
                <a:spcPct val="105000"/>
              </a:lnSpc>
              <a:spcAft>
                <a:spcPts val="300"/>
              </a:spcAft>
              <a:defRPr sz="1600" b="0" i="0">
                <a:solidFill>
                  <a:schemeClr val="bg1"/>
                </a:solidFill>
                <a:latin typeface="Segoe UI" panose="020B0502040204020203" pitchFamily="34" charset="0"/>
              </a:defRPr>
            </a:lvl3pPr>
            <a:lvl4pPr>
              <a:defRPr sz="1600"/>
            </a:lvl4pPr>
            <a:lvl5pPr>
              <a:defRPr sz="1600"/>
            </a:lvl5pPr>
          </a:lstStyle>
          <a:p>
            <a:pPr lvl="0"/>
            <a:r>
              <a:rPr lang="en-US" dirty="0"/>
              <a:t>Level 1</a:t>
            </a:r>
          </a:p>
          <a:p>
            <a:pPr lvl="1"/>
            <a:r>
              <a:rPr lang="en-US" dirty="0"/>
              <a:t>Level 2</a:t>
            </a:r>
          </a:p>
          <a:p>
            <a:pPr lvl="2"/>
            <a:r>
              <a:rPr lang="en-US" dirty="0"/>
              <a:t>Level 3</a:t>
            </a:r>
          </a:p>
        </p:txBody>
      </p:sp>
      <p:cxnSp>
        <p:nvCxnSpPr>
          <p:cNvPr id="41" name="Straight Connector 40">
            <a:extLst>
              <a:ext uri="{FF2B5EF4-FFF2-40B4-BE49-F238E27FC236}">
                <a16:creationId xmlns:a16="http://schemas.microsoft.com/office/drawing/2014/main" id="{C8B53DFD-2176-A54A-4D66-ECC8C6C17C13}"/>
              </a:ext>
            </a:extLst>
          </p:cNvPr>
          <p:cNvCxnSpPr/>
          <p:nvPr userDrawn="1"/>
        </p:nvCxnSpPr>
        <p:spPr>
          <a:xfrm>
            <a:off x="380999" y="1287426"/>
            <a:ext cx="1362960" cy="0"/>
          </a:xfrm>
          <a:prstGeom prst="line">
            <a:avLst/>
          </a:prstGeom>
          <a:ln/>
        </p:spPr>
        <p:style>
          <a:lnRef idx="1">
            <a:schemeClr val="accent6"/>
          </a:lnRef>
          <a:fillRef idx="0">
            <a:schemeClr val="accent6"/>
          </a:fillRef>
          <a:effectRef idx="0">
            <a:schemeClr val="accent6"/>
          </a:effectRef>
          <a:fontRef idx="minor">
            <a:schemeClr val="tx1"/>
          </a:fontRef>
        </p:style>
      </p:cxnSp>
    </p:spTree>
    <p:extLst>
      <p:ext uri="{BB962C8B-B14F-4D97-AF65-F5344CB8AC3E}">
        <p14:creationId xmlns:p14="http://schemas.microsoft.com/office/powerpoint/2010/main" val="3941278234"/>
      </p:ext>
    </p:extLst>
  </p:cSld>
  <p:clrMapOvr>
    <a:masterClrMapping/>
  </p:clrMapOvr>
  <p:extLst>
    <p:ext uri="{DCECCB84-F9BA-43D5-87BE-67443E8EF086}">
      <p15:sldGuideLst xmlns:p15="http://schemas.microsoft.com/office/powerpoint/2012/main">
        <p15:guide id="1" orient="horz" pos="720">
          <p15:clr>
            <a:srgbClr val="FBAE40"/>
          </p15:clr>
        </p15:guide>
        <p15:guide id="2" orient="horz" pos="936">
          <p15:clr>
            <a:srgbClr val="FBAE40"/>
          </p15:clr>
        </p15:guide>
        <p15:guide id="3" orient="horz" pos="2472">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itle and content large">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1D932A5A-781C-D37B-D67B-41C5080361DC}"/>
              </a:ext>
            </a:extLst>
          </p:cNvPr>
          <p:cNvGraphicFramePr>
            <a:graphicFrameLocks noChangeAspect="1"/>
          </p:cNvGraphicFramePr>
          <p:nvPr userDrawn="1">
            <p:custDataLst>
              <p:tags r:id="rId1"/>
            </p:custDataLst>
            <p:extLst>
              <p:ext uri="{D42A27DB-BD31-4B8C-83A1-F6EECF244321}">
                <p14:modId xmlns:p14="http://schemas.microsoft.com/office/powerpoint/2010/main" val="371737973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622" imgH="623" progId="TCLayout.ActiveDocument.1">
                  <p:embed/>
                </p:oleObj>
              </mc:Choice>
              <mc:Fallback>
                <p:oleObj name="think-cell Slide" r:id="rId3" imgW="622" imgH="623" progId="TCLayout.ActiveDocument.1">
                  <p:embed/>
                  <p:pic>
                    <p:nvPicPr>
                      <p:cNvPr id="8" name="think-cell data - do not delete" hidden="1">
                        <a:extLst>
                          <a:ext uri="{FF2B5EF4-FFF2-40B4-BE49-F238E27FC236}">
                            <a16:creationId xmlns:a16="http://schemas.microsoft.com/office/drawing/2014/main" id="{1D932A5A-781C-D37B-D67B-41C5080361DC}"/>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 name="Title 3">
            <a:extLst>
              <a:ext uri="{FF2B5EF4-FFF2-40B4-BE49-F238E27FC236}">
                <a16:creationId xmlns:a16="http://schemas.microsoft.com/office/drawing/2014/main" id="{15A417E2-5699-465F-947D-9AF8941440B4}"/>
              </a:ext>
            </a:extLst>
          </p:cNvPr>
          <p:cNvSpPr>
            <a:spLocks noGrp="1"/>
          </p:cNvSpPr>
          <p:nvPr>
            <p:ph type="title" hasCustomPrompt="1"/>
          </p:nvPr>
        </p:nvSpPr>
        <p:spPr>
          <a:xfrm>
            <a:off x="575998" y="1991602"/>
            <a:ext cx="11040004" cy="930705"/>
          </a:xfrm>
          <a:prstGeom prst="rect">
            <a:avLst/>
          </a:prstGeom>
        </p:spPr>
        <p:txBody>
          <a:bodyPr vert="horz">
            <a:noAutofit/>
          </a:bodyPr>
          <a:lstStyle>
            <a:lvl1pPr>
              <a:defRPr sz="6000" b="1" i="0">
                <a:solidFill>
                  <a:schemeClr val="bg1"/>
                </a:solidFill>
                <a:latin typeface="Segoe UI" panose="020B0502040204020203" pitchFamily="34" charset="0"/>
                <a:cs typeface="Segoe UI" panose="020B0502040204020203" pitchFamily="34" charset="0"/>
              </a:defRPr>
            </a:lvl1pPr>
          </a:lstStyle>
          <a:p>
            <a:r>
              <a:rPr lang="en-US" dirty="0"/>
              <a:t>Chapter</a:t>
            </a:r>
            <a:endParaRPr lang="aa-ET"/>
          </a:p>
        </p:txBody>
      </p:sp>
      <p:sp>
        <p:nvSpPr>
          <p:cNvPr id="16" name="Slide Number Placeholder 5">
            <a:extLst>
              <a:ext uri="{FF2B5EF4-FFF2-40B4-BE49-F238E27FC236}">
                <a16:creationId xmlns:a16="http://schemas.microsoft.com/office/drawing/2014/main" id="{EBB837F2-40E9-0D94-27B0-D1ECF8DF976B}"/>
              </a:ext>
            </a:extLst>
          </p:cNvPr>
          <p:cNvSpPr>
            <a:spLocks noGrp="1"/>
          </p:cNvSpPr>
          <p:nvPr>
            <p:ph type="sldNum" sz="quarter" idx="4"/>
          </p:nvPr>
        </p:nvSpPr>
        <p:spPr>
          <a:xfrm>
            <a:off x="11453567" y="6491445"/>
            <a:ext cx="355074" cy="277000"/>
          </a:xfrm>
          <a:prstGeom prst="rect">
            <a:avLst/>
          </a:prstGeom>
        </p:spPr>
        <p:txBody>
          <a:bodyPr vert="horz" lIns="0" tIns="50800" rIns="0" bIns="50800" rtlCol="0" anchor="b"/>
          <a:lstStyle>
            <a:lvl1pPr algn="r">
              <a:defRPr sz="800" b="0" i="0">
                <a:solidFill>
                  <a:schemeClr val="bg1"/>
                </a:solidFill>
                <a:latin typeface="Segoe UI" panose="020B0502040204020203" pitchFamily="34" charset="0"/>
                <a:cs typeface="Segoe UI" panose="020B0502040204020203" pitchFamily="34" charset="0"/>
              </a:defRPr>
            </a:lvl1pPr>
          </a:lstStyle>
          <a:p>
            <a:fld id="{35B5783C-2D64-4F5E-BED7-F78A4BEC84A1}" type="slidenum">
              <a:rPr lang="en-GB" smtClean="0"/>
              <a:pPr/>
              <a:t>‹#›</a:t>
            </a:fld>
            <a:endParaRPr lang="en-GB"/>
          </a:p>
        </p:txBody>
      </p:sp>
      <p:cxnSp>
        <p:nvCxnSpPr>
          <p:cNvPr id="18" name="Straight Connector 17">
            <a:extLst>
              <a:ext uri="{FF2B5EF4-FFF2-40B4-BE49-F238E27FC236}">
                <a16:creationId xmlns:a16="http://schemas.microsoft.com/office/drawing/2014/main" id="{4462D03E-E16E-D13D-E470-4AACC5DC1852}"/>
              </a:ext>
            </a:extLst>
          </p:cNvPr>
          <p:cNvCxnSpPr/>
          <p:nvPr userDrawn="1"/>
        </p:nvCxnSpPr>
        <p:spPr>
          <a:xfrm>
            <a:off x="575998" y="1896352"/>
            <a:ext cx="1362960" cy="0"/>
          </a:xfrm>
          <a:prstGeom prst="line">
            <a:avLst/>
          </a:prstGeom>
          <a:ln/>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1205409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Title and content large">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1D932A5A-781C-D37B-D67B-41C5080361DC}"/>
              </a:ext>
            </a:extLst>
          </p:cNvPr>
          <p:cNvGraphicFramePr>
            <a:graphicFrameLocks noChangeAspect="1"/>
          </p:cNvGraphicFramePr>
          <p:nvPr userDrawn="1">
            <p:custDataLst>
              <p:tags r:id="rId1"/>
            </p:custDataLst>
            <p:extLst>
              <p:ext uri="{D42A27DB-BD31-4B8C-83A1-F6EECF244321}">
                <p14:modId xmlns:p14="http://schemas.microsoft.com/office/powerpoint/2010/main" val="360002961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622" imgH="623" progId="TCLayout.ActiveDocument.1">
                  <p:embed/>
                </p:oleObj>
              </mc:Choice>
              <mc:Fallback>
                <p:oleObj name="think-cell Slide" r:id="rId3" imgW="622" imgH="623" progId="TCLayout.ActiveDocument.1">
                  <p:embed/>
                  <p:pic>
                    <p:nvPicPr>
                      <p:cNvPr id="8" name="think-cell data - do not delete" hidden="1">
                        <a:extLst>
                          <a:ext uri="{FF2B5EF4-FFF2-40B4-BE49-F238E27FC236}">
                            <a16:creationId xmlns:a16="http://schemas.microsoft.com/office/drawing/2014/main" id="{1D932A5A-781C-D37B-D67B-41C5080361DC}"/>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5" name="Slide Number Placeholder 5">
            <a:extLst>
              <a:ext uri="{FF2B5EF4-FFF2-40B4-BE49-F238E27FC236}">
                <a16:creationId xmlns:a16="http://schemas.microsoft.com/office/drawing/2014/main" id="{A3462B1B-4286-E12D-E7E7-A7A5C4141162}"/>
              </a:ext>
            </a:extLst>
          </p:cNvPr>
          <p:cNvSpPr>
            <a:spLocks noGrp="1"/>
          </p:cNvSpPr>
          <p:nvPr>
            <p:ph type="sldNum" sz="quarter" idx="4"/>
          </p:nvPr>
        </p:nvSpPr>
        <p:spPr>
          <a:xfrm>
            <a:off x="11453567" y="6491445"/>
            <a:ext cx="355074" cy="277000"/>
          </a:xfrm>
          <a:prstGeom prst="rect">
            <a:avLst/>
          </a:prstGeom>
        </p:spPr>
        <p:txBody>
          <a:bodyPr vert="horz" lIns="0" tIns="50800" rIns="0" bIns="50800" rtlCol="0" anchor="b"/>
          <a:lstStyle>
            <a:lvl1pPr algn="r">
              <a:defRPr sz="800" b="0" i="0">
                <a:solidFill>
                  <a:schemeClr val="bg1"/>
                </a:solidFill>
                <a:latin typeface="Segoe UI" panose="020B0502040204020203" pitchFamily="34" charset="0"/>
                <a:cs typeface="Segoe UI" panose="020B0502040204020203" pitchFamily="34" charset="0"/>
              </a:defRPr>
            </a:lvl1pPr>
          </a:lstStyle>
          <a:p>
            <a:fld id="{35B5783C-2D64-4F5E-BED7-F78A4BEC84A1}" type="slidenum">
              <a:rPr lang="en-GB" smtClean="0"/>
              <a:pPr/>
              <a:t>‹#›</a:t>
            </a:fld>
            <a:endParaRPr lang="en-GB"/>
          </a:p>
        </p:txBody>
      </p:sp>
    </p:spTree>
    <p:extLst>
      <p:ext uri="{BB962C8B-B14F-4D97-AF65-F5344CB8AC3E}">
        <p14:creationId xmlns:p14="http://schemas.microsoft.com/office/powerpoint/2010/main" val="3252492412"/>
      </p:ext>
    </p:extLst>
  </p:cSld>
  <p:clrMapOvr>
    <a:masterClrMapping/>
  </p:clrMapOvr>
  <p:extLst>
    <p:ext uri="{DCECCB84-F9BA-43D5-87BE-67443E8EF086}">
      <p15:sldGuideLst xmlns:p15="http://schemas.microsoft.com/office/powerpoint/2012/main">
        <p15:guide id="1" orient="horz" pos="720">
          <p15:clr>
            <a:srgbClr val="FBAE40"/>
          </p15:clr>
        </p15:guide>
        <p15:guide id="2" orient="horz" pos="936">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ags" Target="../tags/tag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slideLayout" Target="../slideLayouts/slideLayout7.xml"/><Relationship Id="rId7" Type="http://schemas.openxmlformats.org/officeDocument/2006/relationships/oleObject" Target="../embeddings/oleObject1.bin"/><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tags" Target="../tags/tag6.xml"/><Relationship Id="rId5" Type="http://schemas.openxmlformats.org/officeDocument/2006/relationships/theme" Target="../theme/theme2.xml"/><Relationship Id="rId4"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10DB7BF7-1F3B-1000-26C7-4E29560E3D58}"/>
              </a:ext>
            </a:extLst>
          </p:cNvPr>
          <p:cNvGraphicFramePr>
            <a:graphicFrameLocks noChangeAspect="1"/>
          </p:cNvGraphicFramePr>
          <p:nvPr userDrawn="1">
            <p:custDataLst>
              <p:tags r:id="rId6"/>
            </p:custDataLst>
            <p:extLst>
              <p:ext uri="{D42A27DB-BD31-4B8C-83A1-F6EECF244321}">
                <p14:modId xmlns:p14="http://schemas.microsoft.com/office/powerpoint/2010/main" val="210051441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7" imgW="622" imgH="623" progId="TCLayout.ActiveDocument.1">
                  <p:embed/>
                </p:oleObj>
              </mc:Choice>
              <mc:Fallback>
                <p:oleObj name="think-cell Slide" r:id="rId7" imgW="622" imgH="623" progId="TCLayout.ActiveDocument.1">
                  <p:embed/>
                  <p:pic>
                    <p:nvPicPr>
                      <p:cNvPr id="8" name="think-cell data - do not delete" hidden="1">
                        <a:extLst>
                          <a:ext uri="{FF2B5EF4-FFF2-40B4-BE49-F238E27FC236}">
                            <a16:creationId xmlns:a16="http://schemas.microsoft.com/office/drawing/2014/main" id="{10DB7BF7-1F3B-1000-26C7-4E29560E3D58}"/>
                          </a:ext>
                        </a:extLst>
                      </p:cNvPr>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15" name="TextBox 14">
            <a:extLst>
              <a:ext uri="{FF2B5EF4-FFF2-40B4-BE49-F238E27FC236}">
                <a16:creationId xmlns:a16="http://schemas.microsoft.com/office/drawing/2014/main" id="{CFB77381-2B35-B9BC-11AB-386A48206331}"/>
              </a:ext>
            </a:extLst>
          </p:cNvPr>
          <p:cNvSpPr txBox="1"/>
          <p:nvPr userDrawn="1"/>
        </p:nvSpPr>
        <p:spPr>
          <a:xfrm>
            <a:off x="10228729" y="6524974"/>
            <a:ext cx="1218282" cy="256480"/>
          </a:xfrm>
          <a:prstGeom prst="rect">
            <a:avLst/>
          </a:prstGeom>
          <a:noFill/>
        </p:spPr>
        <p:txBody>
          <a:bodyPr wrap="none" lIns="0" tIns="50800" rIns="0" bIns="50800" rtlCol="0" anchor="b">
            <a:spAutoFit/>
          </a:bodyPr>
          <a:lstStyle/>
          <a:p>
            <a:r>
              <a:rPr lang="en-GB" sz="1000" b="1" i="0">
                <a:solidFill>
                  <a:schemeClr val="tx2"/>
                </a:solidFill>
                <a:latin typeface="Inter" panose="02000503000000020004" pitchFamily="2" charset="0"/>
                <a:ea typeface="Inter" panose="02000503000000020004" pitchFamily="2" charset="0"/>
              </a:rPr>
              <a:t>systems that scale</a:t>
            </a:r>
            <a:r>
              <a:rPr lang="en-GB" sz="1000" b="1" i="0">
                <a:solidFill>
                  <a:schemeClr val="accent6"/>
                </a:solidFill>
                <a:latin typeface="Inter" panose="02000503000000020004" pitchFamily="2" charset="0"/>
                <a:ea typeface="Inter" panose="02000503000000020004" pitchFamily="2" charset="0"/>
              </a:rPr>
              <a:t>.</a:t>
            </a:r>
          </a:p>
        </p:txBody>
      </p:sp>
      <p:sp>
        <p:nvSpPr>
          <p:cNvPr id="18" name="Slide Number Placeholder 5">
            <a:extLst>
              <a:ext uri="{FF2B5EF4-FFF2-40B4-BE49-F238E27FC236}">
                <a16:creationId xmlns:a16="http://schemas.microsoft.com/office/drawing/2014/main" id="{97234772-8EA7-667C-DB33-C6AF53715166}"/>
              </a:ext>
            </a:extLst>
          </p:cNvPr>
          <p:cNvSpPr>
            <a:spLocks noGrp="1"/>
          </p:cNvSpPr>
          <p:nvPr>
            <p:ph type="sldNum" sz="quarter" idx="4"/>
          </p:nvPr>
        </p:nvSpPr>
        <p:spPr>
          <a:xfrm>
            <a:off x="11473313" y="6491445"/>
            <a:ext cx="335327" cy="277000"/>
          </a:xfrm>
          <a:prstGeom prst="rect">
            <a:avLst/>
          </a:prstGeom>
        </p:spPr>
        <p:txBody>
          <a:bodyPr vert="horz" lIns="0" tIns="50800" rIns="0" bIns="50800" rtlCol="0" anchor="b"/>
          <a:lstStyle>
            <a:lvl1pPr algn="r">
              <a:defRPr sz="800" b="0" i="0">
                <a:solidFill>
                  <a:schemeClr val="tx2"/>
                </a:solidFill>
                <a:latin typeface="Segoe UI" panose="020B0502040204020203" pitchFamily="34" charset="0"/>
                <a:cs typeface="Segoe UI" panose="020B0502040204020203" pitchFamily="34" charset="0"/>
              </a:defRPr>
            </a:lvl1pPr>
          </a:lstStyle>
          <a:p>
            <a:fld id="{35B5783C-2D64-4F5E-BED7-F78A4BEC84A1}" type="slidenum">
              <a:rPr lang="en-GB" smtClean="0"/>
              <a:pPr/>
              <a:t>‹#›</a:t>
            </a:fld>
            <a:endParaRPr lang="en-GB"/>
          </a:p>
        </p:txBody>
      </p:sp>
    </p:spTree>
    <p:extLst>
      <p:ext uri="{BB962C8B-B14F-4D97-AF65-F5344CB8AC3E}">
        <p14:creationId xmlns:p14="http://schemas.microsoft.com/office/powerpoint/2010/main" val="1685600954"/>
      </p:ext>
    </p:extLst>
  </p:cSld>
  <p:clrMap bg1="lt1" tx1="dk1" bg2="lt2" tx2="dk2" accent1="accent1" accent2="accent2" accent3="accent3" accent4="accent4" accent5="accent5" accent6="accent6" hlink="hlink" folHlink="folHlink"/>
  <p:sldLayoutIdLst>
    <p:sldLayoutId id="2147483662" r:id="rId1"/>
    <p:sldLayoutId id="2147483660" r:id="rId2"/>
    <p:sldLayoutId id="2147483661" r:id="rId3"/>
    <p:sldLayoutId id="2147483663" r:id="rId4"/>
  </p:sldLayoutIdLst>
  <p:hf hdr="0" ftr="0" dt="0"/>
  <p:txStyles>
    <p:titleStyle>
      <a:lvl1pPr algn="l" defTabSz="914400" rtl="0" eaLnBrk="1" latinLnBrk="0" hangingPunct="1">
        <a:lnSpc>
          <a:spcPct val="90000"/>
        </a:lnSpc>
        <a:spcBef>
          <a:spcPct val="0"/>
        </a:spcBef>
        <a:buNone/>
        <a:defRPr sz="3200" b="1" kern="1200">
          <a:solidFill>
            <a:schemeClr val="tx1"/>
          </a:solidFill>
          <a:latin typeface="Segoe UI" panose="020B0502040204020203" pitchFamily="34" charset="0"/>
          <a:ea typeface="+mj-ea"/>
          <a:cs typeface="Segoe UI" panose="020B0502040204020203"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Segoe UI" panose="020B0502040204020203" pitchFamily="34" charset="0"/>
          <a:ea typeface="+mn-ea"/>
          <a:cs typeface="Segoe UI" panose="020B0502040204020203"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Segoe UI" panose="020B0502040204020203"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Segoe UI" panose="020B0502040204020203"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Segoe UI" panose="020B0502040204020203"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240" userDrawn="1">
          <p15:clr>
            <a:srgbClr val="F26B43"/>
          </p15:clr>
        </p15:guide>
        <p15:guide id="4" pos="7440" userDrawn="1">
          <p15:clr>
            <a:srgbClr val="F26B43"/>
          </p15:clr>
        </p15:guide>
        <p15:guide id="5" orient="horz" pos="4032" userDrawn="1">
          <p15:clr>
            <a:srgbClr val="F26B43"/>
          </p15:clr>
        </p15:guide>
        <p15:guide id="6" orient="horz" pos="144" userDrawn="1">
          <p15:clr>
            <a:srgbClr val="F26B43"/>
          </p15:clr>
        </p15:guide>
        <p15:guide id="7" orient="horz" pos="4264"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lumMod val="95000"/>
            <a:lumOff val="5000"/>
          </a:schemeClr>
        </a:solidFill>
        <a:effectLst/>
      </p:bgPr>
    </p:bg>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10DB7BF7-1F3B-1000-26C7-4E29560E3D58}"/>
              </a:ext>
            </a:extLst>
          </p:cNvPr>
          <p:cNvGraphicFramePr>
            <a:graphicFrameLocks noChangeAspect="1"/>
          </p:cNvGraphicFramePr>
          <p:nvPr userDrawn="1">
            <p:custDataLst>
              <p:tags r:id="rId6"/>
            </p:custDataLst>
            <p:extLst>
              <p:ext uri="{D42A27DB-BD31-4B8C-83A1-F6EECF244321}">
                <p14:modId xmlns:p14="http://schemas.microsoft.com/office/powerpoint/2010/main" val="210051441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7" imgW="622" imgH="623" progId="TCLayout.ActiveDocument.1">
                  <p:embed/>
                </p:oleObj>
              </mc:Choice>
              <mc:Fallback>
                <p:oleObj name="think-cell Slide" r:id="rId7" imgW="622" imgH="623" progId="TCLayout.ActiveDocument.1">
                  <p:embed/>
                  <p:pic>
                    <p:nvPicPr>
                      <p:cNvPr id="8" name="think-cell data - do not delete" hidden="1">
                        <a:extLst>
                          <a:ext uri="{FF2B5EF4-FFF2-40B4-BE49-F238E27FC236}">
                            <a16:creationId xmlns:a16="http://schemas.microsoft.com/office/drawing/2014/main" id="{10DB7BF7-1F3B-1000-26C7-4E29560E3D58}"/>
                          </a:ext>
                        </a:extLst>
                      </p:cNvPr>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15" name="TextBox 14">
            <a:extLst>
              <a:ext uri="{FF2B5EF4-FFF2-40B4-BE49-F238E27FC236}">
                <a16:creationId xmlns:a16="http://schemas.microsoft.com/office/drawing/2014/main" id="{CFB77381-2B35-B9BC-11AB-386A48206331}"/>
              </a:ext>
            </a:extLst>
          </p:cNvPr>
          <p:cNvSpPr txBox="1"/>
          <p:nvPr userDrawn="1"/>
        </p:nvSpPr>
        <p:spPr>
          <a:xfrm>
            <a:off x="10246201" y="6527254"/>
            <a:ext cx="1218282" cy="256480"/>
          </a:xfrm>
          <a:prstGeom prst="rect">
            <a:avLst/>
          </a:prstGeom>
          <a:noFill/>
        </p:spPr>
        <p:txBody>
          <a:bodyPr wrap="none" lIns="0" tIns="50800" rIns="0" bIns="50800" rtlCol="0" anchor="b">
            <a:spAutoFit/>
          </a:bodyPr>
          <a:lstStyle/>
          <a:p>
            <a:r>
              <a:rPr lang="en-GB" sz="1000" b="1" i="0">
                <a:solidFill>
                  <a:schemeClr val="bg1"/>
                </a:solidFill>
                <a:latin typeface="Inter" panose="02000503000000020004" pitchFamily="2" charset="0"/>
                <a:ea typeface="Inter" panose="02000503000000020004" pitchFamily="2" charset="0"/>
              </a:rPr>
              <a:t>systems that scale</a:t>
            </a:r>
            <a:r>
              <a:rPr lang="en-GB" sz="1000" b="1" i="0">
                <a:solidFill>
                  <a:schemeClr val="accent6"/>
                </a:solidFill>
                <a:latin typeface="Inter" panose="02000503000000020004" pitchFamily="2" charset="0"/>
                <a:ea typeface="Inter" panose="02000503000000020004" pitchFamily="2" charset="0"/>
              </a:rPr>
              <a:t>.</a:t>
            </a:r>
          </a:p>
        </p:txBody>
      </p:sp>
      <p:sp>
        <p:nvSpPr>
          <p:cNvPr id="18" name="Slide Number Placeholder 5">
            <a:extLst>
              <a:ext uri="{FF2B5EF4-FFF2-40B4-BE49-F238E27FC236}">
                <a16:creationId xmlns:a16="http://schemas.microsoft.com/office/drawing/2014/main" id="{97234772-8EA7-667C-DB33-C6AF53715166}"/>
              </a:ext>
            </a:extLst>
          </p:cNvPr>
          <p:cNvSpPr>
            <a:spLocks noGrp="1"/>
          </p:cNvSpPr>
          <p:nvPr>
            <p:ph type="sldNum" sz="quarter" idx="4"/>
          </p:nvPr>
        </p:nvSpPr>
        <p:spPr>
          <a:xfrm>
            <a:off x="11473313" y="6491445"/>
            <a:ext cx="335327" cy="277000"/>
          </a:xfrm>
          <a:prstGeom prst="rect">
            <a:avLst/>
          </a:prstGeom>
        </p:spPr>
        <p:txBody>
          <a:bodyPr vert="horz" lIns="0" tIns="50800" rIns="0" bIns="50800" rtlCol="0" anchor="b"/>
          <a:lstStyle>
            <a:lvl1pPr algn="r">
              <a:defRPr sz="800" b="0" i="0">
                <a:solidFill>
                  <a:schemeClr val="bg1"/>
                </a:solidFill>
                <a:latin typeface="Segoe UI" panose="020B0502040204020203" pitchFamily="34" charset="0"/>
                <a:cs typeface="Segoe UI" panose="020B0502040204020203" pitchFamily="34" charset="0"/>
              </a:defRPr>
            </a:lvl1pPr>
          </a:lstStyle>
          <a:p>
            <a:fld id="{35B5783C-2D64-4F5E-BED7-F78A4BEC84A1}" type="slidenum">
              <a:rPr lang="en-GB" smtClean="0"/>
              <a:pPr/>
              <a:t>‹#›</a:t>
            </a:fld>
            <a:endParaRPr lang="en-GB">
              <a:solidFill>
                <a:schemeClr val="bg1"/>
              </a:solidFill>
            </a:endParaRPr>
          </a:p>
        </p:txBody>
      </p:sp>
    </p:spTree>
    <p:extLst>
      <p:ext uri="{BB962C8B-B14F-4D97-AF65-F5344CB8AC3E}">
        <p14:creationId xmlns:p14="http://schemas.microsoft.com/office/powerpoint/2010/main" val="2006985982"/>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Lst>
  <p:hf hdr="0" ftr="0" dt="0"/>
  <p:txStyles>
    <p:titleStyle>
      <a:lvl1pPr algn="l" defTabSz="914400" rtl="0" eaLnBrk="1" latinLnBrk="0" hangingPunct="1">
        <a:lnSpc>
          <a:spcPct val="90000"/>
        </a:lnSpc>
        <a:spcBef>
          <a:spcPct val="0"/>
        </a:spcBef>
        <a:buNone/>
        <a:defRPr sz="3200" b="1" kern="1200">
          <a:solidFill>
            <a:schemeClr val="tx1"/>
          </a:solidFill>
          <a:latin typeface="Segoe UI" panose="020B0502040204020203" pitchFamily="34" charset="0"/>
          <a:ea typeface="+mj-ea"/>
          <a:cs typeface="Segoe UI" panose="020B0502040204020203"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Segoe UI" panose="020B0502040204020203" pitchFamily="34" charset="0"/>
          <a:ea typeface="+mn-ea"/>
          <a:cs typeface="Segoe UI" panose="020B0502040204020203"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Segoe UI" panose="020B0502040204020203"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Segoe UI" panose="020B0502040204020203"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Segoe UI" panose="020B0502040204020203"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240">
          <p15:clr>
            <a:srgbClr val="F26B43"/>
          </p15:clr>
        </p15:guide>
        <p15:guide id="4" pos="7440">
          <p15:clr>
            <a:srgbClr val="F26B43"/>
          </p15:clr>
        </p15:guide>
        <p15:guide id="5" orient="horz" pos="4032">
          <p15:clr>
            <a:srgbClr val="F26B43"/>
          </p15:clr>
        </p15:guide>
        <p15:guide id="6" orient="horz" pos="144">
          <p15:clr>
            <a:srgbClr val="F26B43"/>
          </p15:clr>
        </p15:guide>
        <p15:guide id="7" orient="horz" pos="4264">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C32F7-90BC-765C-9845-76CC1E55B705}"/>
              </a:ext>
            </a:extLst>
          </p:cNvPr>
          <p:cNvSpPr>
            <a:spLocks noGrp="1"/>
          </p:cNvSpPr>
          <p:nvPr>
            <p:ph type="title"/>
          </p:nvPr>
        </p:nvSpPr>
        <p:spPr/>
        <p:txBody>
          <a:bodyPr/>
          <a:lstStyle/>
          <a:p>
            <a:r>
              <a:rPr lang="en-US"/>
              <a:t>Winning aspiration, where to play, how to win</a:t>
            </a:r>
          </a:p>
        </p:txBody>
      </p:sp>
      <p:sp>
        <p:nvSpPr>
          <p:cNvPr id="3" name="Slide Number Placeholder 2">
            <a:extLst>
              <a:ext uri="{FF2B5EF4-FFF2-40B4-BE49-F238E27FC236}">
                <a16:creationId xmlns:a16="http://schemas.microsoft.com/office/drawing/2014/main" id="{26456CAF-292C-0027-EF5B-FDCAF5AA2B28}"/>
              </a:ext>
            </a:extLst>
          </p:cNvPr>
          <p:cNvSpPr>
            <a:spLocks noGrp="1"/>
          </p:cNvSpPr>
          <p:nvPr>
            <p:ph type="sldNum" sz="quarter" idx="4"/>
          </p:nvPr>
        </p:nvSpPr>
        <p:spPr/>
        <p:txBody>
          <a:bodyPr/>
          <a:lstStyle/>
          <a:p>
            <a:fld id="{35B5783C-2D64-4F5E-BED7-F78A4BEC84A1}" type="slidenum">
              <a:rPr lang="en-GB" smtClean="0"/>
              <a:pPr/>
              <a:t>1</a:t>
            </a:fld>
            <a:endParaRPr lang="en-GB"/>
          </a:p>
        </p:txBody>
      </p:sp>
      <p:sp>
        <p:nvSpPr>
          <p:cNvPr id="202" name="Text"/>
          <p:cNvSpPr txBox="1"/>
          <p:nvPr/>
        </p:nvSpPr>
        <p:spPr>
          <a:xfrm>
            <a:off x="2800000" y="1471874"/>
            <a:ext cx="4800000" cy="515206"/>
          </a:xfrm>
          <a:prstGeom prst="rect">
            <a:avLst/>
          </a:prstGeom>
          <a:noFill/>
        </p:spPr>
        <p:txBody>
          <a:bodyPr wrap="square" lIns="0" tIns="50800" rIns="0" bIns="50800" rtlCol="0">
            <a:spAutoFit/>
          </a:bodyPr>
          <a:lstStyle/>
          <a:p>
            <a:pPr marL="285750" indent="-285750" algn="l">
              <a:lnSpc>
                <a:spcPct val="105000"/>
              </a:lnSpc>
              <a:spcAft>
                <a:spcPts val="300"/>
              </a:spcAft>
              <a:buFont typeface="Arial" panose="020B0604020202020204" pitchFamily="34" charset="0"/>
              <a:buChar char="•"/>
            </a:pPr>
            <a:r>
              <a:rPr lang="en-US" sz="1200" dirty="0"/>
              <a:t>[Winning aspiration]</a:t>
            </a:r>
          </a:p>
          <a:p>
            <a:pPr marL="285750" indent="-285750" algn="l">
              <a:lnSpc>
                <a:spcPct val="105000"/>
              </a:lnSpc>
              <a:spcAft>
                <a:spcPts val="300"/>
              </a:spcAft>
              <a:buFont typeface="Arial" panose="020B0604020202020204" pitchFamily="34" charset="0"/>
              <a:buChar char="•"/>
            </a:pPr>
            <a:r>
              <a:rPr lang="en-US" sz="1200" dirty="0"/>
              <a:t>[What winning means, incl. numbers (e.g. market share, margin)]</a:t>
            </a:r>
          </a:p>
        </p:txBody>
      </p:sp>
      <p:sp>
        <p:nvSpPr>
          <p:cNvPr id="204" name="Header Where to play"/>
          <p:cNvSpPr/>
          <p:nvPr/>
        </p:nvSpPr>
        <p:spPr>
          <a:xfrm>
            <a:off x="390428" y="2308433"/>
            <a:ext cx="2900000" cy="668904"/>
          </a:xfrm>
          <a:prstGeom prst="rect">
            <a:avLst/>
          </a:prstGeom>
          <a:no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493">
              <a:defRPr/>
            </a:pPr>
            <a:r>
              <a:rPr lang="en-US" sz="1400" b="1">
                <a:solidFill>
                  <a:schemeClr val="tx1"/>
                </a:solidFill>
                <a:latin typeface="Segoe UI" panose="020B0502040204020203" pitchFamily="34" charset="0"/>
                <a:cs typeface="Segoe UI" panose="020B0502040204020203" pitchFamily="34" charset="0"/>
              </a:rPr>
              <a:t>Where to play</a:t>
            </a:r>
          </a:p>
        </p:txBody>
      </p:sp>
      <p:sp>
        <p:nvSpPr>
          <p:cNvPr id="205" name="Header Why customers choose us"/>
          <p:cNvSpPr/>
          <p:nvPr/>
        </p:nvSpPr>
        <p:spPr>
          <a:xfrm>
            <a:off x="3390000" y="2661789"/>
            <a:ext cx="2800000" cy="315548"/>
          </a:xfrm>
          <a:prstGeom prst="rect">
            <a:avLst/>
          </a:prstGeom>
          <a:no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493">
              <a:defRPr/>
            </a:pPr>
            <a:r>
              <a:rPr lang="en-US" sz="1400" b="1" dirty="0">
                <a:solidFill>
                  <a:schemeClr val="tx1"/>
                </a:solidFill>
                <a:latin typeface="Segoe UI" panose="020B0502040204020203" pitchFamily="34" charset="0"/>
                <a:cs typeface="Segoe UI" panose="020B0502040204020203" pitchFamily="34" charset="0"/>
              </a:rPr>
              <a:t>Why customers choose us</a:t>
            </a:r>
          </a:p>
        </p:txBody>
      </p:sp>
      <p:sp>
        <p:nvSpPr>
          <p:cNvPr id="206" name="Header Why it lasts"/>
          <p:cNvSpPr/>
          <p:nvPr/>
        </p:nvSpPr>
        <p:spPr>
          <a:xfrm>
            <a:off x="6290000" y="2661789"/>
            <a:ext cx="2350000" cy="315548"/>
          </a:xfrm>
          <a:prstGeom prst="rect">
            <a:avLst/>
          </a:prstGeom>
          <a:no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493">
              <a:defRPr/>
            </a:pPr>
            <a:r>
              <a:rPr lang="en-US" sz="1400" b="1">
                <a:solidFill>
                  <a:schemeClr val="tx1"/>
                </a:solidFill>
                <a:latin typeface="Segoe UI" panose="020B0502040204020203" pitchFamily="34" charset="0"/>
                <a:cs typeface="Segoe UI" panose="020B0502040204020203" pitchFamily="34" charset="0"/>
              </a:rPr>
              <a:t>Why it lasts</a:t>
            </a:r>
          </a:p>
        </p:txBody>
      </p:sp>
      <p:sp>
        <p:nvSpPr>
          <p:cNvPr id="207" name="Header Resources"/>
          <p:cNvSpPr/>
          <p:nvPr/>
        </p:nvSpPr>
        <p:spPr>
          <a:xfrm>
            <a:off x="8740000" y="2308433"/>
            <a:ext cx="1450000" cy="668904"/>
          </a:xfrm>
          <a:prstGeom prst="rect">
            <a:avLst/>
          </a:prstGeom>
          <a:no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493">
              <a:defRPr/>
            </a:pPr>
            <a:r>
              <a:rPr lang="en-US" sz="1400" b="1">
                <a:solidFill>
                  <a:schemeClr val="tx1"/>
                </a:solidFill>
                <a:latin typeface="Segoe UI" panose="020B0502040204020203" pitchFamily="34" charset="0"/>
                <a:cs typeface="Segoe UI" panose="020B0502040204020203" pitchFamily="34" charset="0"/>
              </a:rPr>
              <a:t>Resources</a:t>
            </a:r>
          </a:p>
        </p:txBody>
      </p:sp>
      <p:sp>
        <p:nvSpPr>
          <p:cNvPr id="208" name="Header Expected profit"/>
          <p:cNvSpPr/>
          <p:nvPr/>
        </p:nvSpPr>
        <p:spPr>
          <a:xfrm>
            <a:off x="10306184" y="2308433"/>
            <a:ext cx="1510000" cy="668904"/>
          </a:xfrm>
          <a:prstGeom prst="rect">
            <a:avLst/>
          </a:prstGeom>
          <a:no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493">
              <a:defRPr/>
            </a:pPr>
            <a:r>
              <a:rPr lang="en-US" sz="1400" b="1">
                <a:solidFill>
                  <a:schemeClr val="tx1"/>
                </a:solidFill>
                <a:latin typeface="Segoe UI" panose="020B0502040204020203" pitchFamily="34" charset="0"/>
                <a:cs typeface="Segoe UI" panose="020B0502040204020203" pitchFamily="34" charset="0"/>
              </a:rPr>
              <a:t>Expected profit</a:t>
            </a:r>
          </a:p>
        </p:txBody>
      </p:sp>
      <p:sp>
        <p:nvSpPr>
          <p:cNvPr id="209" name="Text"/>
          <p:cNvSpPr txBox="1"/>
          <p:nvPr/>
        </p:nvSpPr>
        <p:spPr>
          <a:xfrm>
            <a:off x="390428" y="3122462"/>
            <a:ext cx="2900000" cy="709105"/>
          </a:xfrm>
          <a:prstGeom prst="rect">
            <a:avLst/>
          </a:prstGeom>
          <a:noFill/>
        </p:spPr>
        <p:txBody>
          <a:bodyPr wrap="square" lIns="0" tIns="50800" rIns="0" bIns="50800" rtlCol="0">
            <a:spAutoFit/>
          </a:bodyPr>
          <a:lstStyle/>
          <a:p>
            <a:pPr marL="285750" indent="-285750" algn="l">
              <a:lnSpc>
                <a:spcPct val="105000"/>
              </a:lnSpc>
              <a:spcAft>
                <a:spcPts val="300"/>
              </a:spcAft>
              <a:buFont typeface="Arial" panose="020B0604020202020204" pitchFamily="34" charset="0"/>
              <a:buChar char="•"/>
            </a:pPr>
            <a:r>
              <a:rPr lang="en-US" sz="1200" dirty="0"/>
              <a:t>TBD.</a:t>
            </a:r>
          </a:p>
          <a:p>
            <a:pPr marL="285750" indent="-285750">
              <a:lnSpc>
                <a:spcPct val="105000"/>
              </a:lnSpc>
              <a:spcAft>
                <a:spcPts val="300"/>
              </a:spcAft>
              <a:buFont typeface="Arial" panose="020B0604020202020204" pitchFamily="34" charset="0"/>
              <a:buChar char="•"/>
            </a:pPr>
            <a:r>
              <a:rPr lang="en-US" sz="1200" dirty="0"/>
              <a:t>Market scale: [size], [growth]; our share [##%] today, [##%] by [year]</a:t>
            </a:r>
          </a:p>
        </p:txBody>
      </p:sp>
      <p:sp>
        <p:nvSpPr>
          <p:cNvPr id="210" name="Text"/>
          <p:cNvSpPr txBox="1"/>
          <p:nvPr/>
        </p:nvSpPr>
        <p:spPr>
          <a:xfrm>
            <a:off x="3390000" y="3122462"/>
            <a:ext cx="2800000" cy="747577"/>
          </a:xfrm>
          <a:prstGeom prst="rect">
            <a:avLst/>
          </a:prstGeom>
          <a:noFill/>
        </p:spPr>
        <p:txBody>
          <a:bodyPr wrap="square" lIns="0" tIns="50800" rIns="0" bIns="50800" rtlCol="0">
            <a:spAutoFit/>
          </a:bodyPr>
          <a:lstStyle/>
          <a:p>
            <a:pPr marL="285750" indent="-285750" algn="l">
              <a:lnSpc>
                <a:spcPct val="105000"/>
              </a:lnSpc>
              <a:spcAft>
                <a:spcPts val="300"/>
              </a:spcAft>
              <a:buFont typeface="Arial" panose="020B0604020202020204" pitchFamily="34" charset="0"/>
              <a:buChar char="•"/>
            </a:pPr>
            <a:r>
              <a:rPr lang="en-US" sz="1200" dirty="0"/>
              <a:t>TBD.</a:t>
            </a:r>
          </a:p>
          <a:p>
            <a:pPr marL="285750" indent="-285750" algn="l">
              <a:lnSpc>
                <a:spcPct val="105000"/>
              </a:lnSpc>
              <a:spcAft>
                <a:spcPts val="300"/>
              </a:spcAft>
              <a:buFont typeface="Arial" panose="020B0604020202020204" pitchFamily="34" charset="0"/>
              <a:buChar char="•"/>
            </a:pPr>
            <a:r>
              <a:rPr lang="en-US" sz="1200" dirty="0"/>
              <a:t>TBD.</a:t>
            </a:r>
          </a:p>
          <a:p>
            <a:pPr marL="285750" indent="-285750" algn="l">
              <a:lnSpc>
                <a:spcPct val="105000"/>
              </a:lnSpc>
              <a:spcAft>
                <a:spcPts val="300"/>
              </a:spcAft>
              <a:buFont typeface="Arial" panose="020B0604020202020204" pitchFamily="34" charset="0"/>
              <a:buChar char="•"/>
            </a:pPr>
            <a:r>
              <a:rPr lang="en-US" sz="1200" dirty="0"/>
              <a:t>TBD.</a:t>
            </a:r>
          </a:p>
        </p:txBody>
      </p:sp>
      <p:sp>
        <p:nvSpPr>
          <p:cNvPr id="211" name="Text"/>
          <p:cNvSpPr txBox="1"/>
          <p:nvPr/>
        </p:nvSpPr>
        <p:spPr>
          <a:xfrm>
            <a:off x="6290000" y="3122462"/>
            <a:ext cx="2350000" cy="282834"/>
          </a:xfrm>
          <a:prstGeom prst="rect">
            <a:avLst/>
          </a:prstGeom>
          <a:noFill/>
        </p:spPr>
        <p:txBody>
          <a:bodyPr wrap="square" lIns="0" tIns="50800" rIns="0" bIns="50800" rtlCol="0">
            <a:spAutoFit/>
          </a:bodyPr>
          <a:lstStyle/>
          <a:p>
            <a:pPr marL="285750" indent="-285750" algn="l">
              <a:lnSpc>
                <a:spcPct val="105000"/>
              </a:lnSpc>
              <a:spcAft>
                <a:spcPts val="300"/>
              </a:spcAft>
              <a:buFont typeface="Arial" panose="020B0604020202020204" pitchFamily="34" charset="0"/>
              <a:buChar char="•"/>
            </a:pPr>
            <a:r>
              <a:rPr lang="en-US" sz="1200" dirty="0"/>
              <a:t>TBD.</a:t>
            </a:r>
          </a:p>
        </p:txBody>
      </p:sp>
      <p:sp>
        <p:nvSpPr>
          <p:cNvPr id="212" name="Text"/>
          <p:cNvSpPr txBox="1"/>
          <p:nvPr/>
        </p:nvSpPr>
        <p:spPr>
          <a:xfrm>
            <a:off x="8740000" y="3122462"/>
            <a:ext cx="1450000" cy="670633"/>
          </a:xfrm>
          <a:prstGeom prst="rect">
            <a:avLst/>
          </a:prstGeom>
          <a:noFill/>
        </p:spPr>
        <p:txBody>
          <a:bodyPr wrap="square" lIns="0" tIns="50800" rIns="0" bIns="50800" rtlCol="0">
            <a:spAutoFit/>
          </a:bodyPr>
          <a:lstStyle/>
          <a:p>
            <a:pPr marL="285750" indent="-285750">
              <a:lnSpc>
                <a:spcPct val="105000"/>
              </a:lnSpc>
              <a:spcAft>
                <a:spcPts val="300"/>
              </a:spcAft>
              <a:buFont typeface="Arial" panose="020B0604020202020204" pitchFamily="34" charset="0"/>
              <a:buChar char="•"/>
            </a:pPr>
            <a:r>
              <a:rPr lang="en-US" sz="1200" dirty="0"/>
              <a:t>[money, incl. people], [FTE], [time frame]</a:t>
            </a:r>
          </a:p>
        </p:txBody>
      </p:sp>
      <p:sp>
        <p:nvSpPr>
          <p:cNvPr id="213" name="Text"/>
          <p:cNvSpPr txBox="1"/>
          <p:nvPr/>
        </p:nvSpPr>
        <p:spPr>
          <a:xfrm>
            <a:off x="10290000" y="3122462"/>
            <a:ext cx="1510000" cy="476734"/>
          </a:xfrm>
          <a:prstGeom prst="rect">
            <a:avLst/>
          </a:prstGeom>
          <a:noFill/>
        </p:spPr>
        <p:txBody>
          <a:bodyPr wrap="square" lIns="0" tIns="50800" rIns="0" bIns="50800" rtlCol="0">
            <a:spAutoFit/>
          </a:bodyPr>
          <a:lstStyle/>
          <a:p>
            <a:pPr marL="285750" indent="-285750" algn="l">
              <a:lnSpc>
                <a:spcPct val="105000"/>
              </a:lnSpc>
              <a:spcAft>
                <a:spcPts val="300"/>
              </a:spcAft>
              <a:buFont typeface="Arial" panose="020B0604020202020204" pitchFamily="34" charset="0"/>
              <a:buChar char="•"/>
            </a:pPr>
            <a:r>
              <a:rPr lang="en-US" sz="1200" dirty="0"/>
              <a:t>[e.g. gross profit, EBIT, EBITDA]</a:t>
            </a:r>
          </a:p>
        </p:txBody>
      </p:sp>
      <p:cxnSp>
        <p:nvCxnSpPr>
          <p:cNvPr id="214" name="Row line"/>
          <p:cNvCxnSpPr>
            <a:cxnSpLocks/>
          </p:cNvCxnSpPr>
          <p:nvPr/>
        </p:nvCxnSpPr>
        <p:spPr>
          <a:xfrm>
            <a:off x="390428" y="3939566"/>
            <a:ext cx="11409572" cy="0"/>
          </a:xfrm>
          <a:prstGeom prst="line">
            <a:avLst/>
          </a:prstGeom>
          <a:ln w="3175">
            <a:solidFill>
              <a:schemeClr val="bg1">
                <a:lumMod val="65000"/>
              </a:schemeClr>
            </a:solidFill>
            <a:prstDash val="dash"/>
          </a:ln>
        </p:spPr>
        <p:style>
          <a:lnRef idx="2">
            <a:schemeClr val="accent1"/>
          </a:lnRef>
          <a:fillRef idx="0">
            <a:schemeClr val="accent1"/>
          </a:fillRef>
          <a:effectRef idx="1">
            <a:schemeClr val="accent1"/>
          </a:effectRef>
          <a:fontRef idx="minor">
            <a:schemeClr val="tx1"/>
          </a:fontRef>
        </p:style>
      </p:cxnSp>
      <p:sp>
        <p:nvSpPr>
          <p:cNvPr id="215" name="Text"/>
          <p:cNvSpPr txBox="1"/>
          <p:nvPr/>
        </p:nvSpPr>
        <p:spPr>
          <a:xfrm>
            <a:off x="390428" y="4134694"/>
            <a:ext cx="2900000" cy="709105"/>
          </a:xfrm>
          <a:prstGeom prst="rect">
            <a:avLst/>
          </a:prstGeom>
          <a:noFill/>
        </p:spPr>
        <p:txBody>
          <a:bodyPr wrap="square" lIns="0" tIns="50800" rIns="0" bIns="50800" rtlCol="0">
            <a:spAutoFit/>
          </a:bodyPr>
          <a:lstStyle/>
          <a:p>
            <a:pPr marL="285750" indent="-285750" algn="l">
              <a:lnSpc>
                <a:spcPct val="105000"/>
              </a:lnSpc>
              <a:spcAft>
                <a:spcPts val="300"/>
              </a:spcAft>
              <a:buFont typeface="Arial" panose="020B0604020202020204" pitchFamily="34" charset="0"/>
              <a:buChar char="•"/>
            </a:pPr>
            <a:r>
              <a:rPr lang="en-US" sz="1200" dirty="0"/>
              <a:t>TBD. (adjacent field only)</a:t>
            </a:r>
          </a:p>
          <a:p>
            <a:pPr marL="285750" indent="-285750">
              <a:lnSpc>
                <a:spcPct val="105000"/>
              </a:lnSpc>
              <a:spcAft>
                <a:spcPts val="300"/>
              </a:spcAft>
              <a:buFont typeface="Arial" panose="020B0604020202020204" pitchFamily="34" charset="0"/>
              <a:buChar char="•"/>
            </a:pPr>
            <a:r>
              <a:rPr lang="en-US" sz="1200" dirty="0"/>
              <a:t>Market scale: [size], [growth]; our share [##%] today, [##%] by [year]</a:t>
            </a:r>
          </a:p>
        </p:txBody>
      </p:sp>
      <p:sp>
        <p:nvSpPr>
          <p:cNvPr id="216" name="Text"/>
          <p:cNvSpPr txBox="1"/>
          <p:nvPr/>
        </p:nvSpPr>
        <p:spPr>
          <a:xfrm>
            <a:off x="3390000" y="4134694"/>
            <a:ext cx="2800000" cy="747577"/>
          </a:xfrm>
          <a:prstGeom prst="rect">
            <a:avLst/>
          </a:prstGeom>
          <a:noFill/>
        </p:spPr>
        <p:txBody>
          <a:bodyPr wrap="square" lIns="0" tIns="50800" rIns="0" bIns="50800" rtlCol="0">
            <a:spAutoFit/>
          </a:bodyPr>
          <a:lstStyle/>
          <a:p>
            <a:pPr marL="285750" indent="-285750">
              <a:lnSpc>
                <a:spcPct val="105000"/>
              </a:lnSpc>
              <a:spcAft>
                <a:spcPts val="300"/>
              </a:spcAft>
              <a:buFont typeface="Arial" panose="020B0604020202020204" pitchFamily="34" charset="0"/>
              <a:buChar char="•"/>
            </a:pPr>
            <a:r>
              <a:rPr lang="en-US" sz="1200" dirty="0"/>
              <a:t>TBD.</a:t>
            </a:r>
          </a:p>
          <a:p>
            <a:pPr marL="285750" indent="-285750">
              <a:lnSpc>
                <a:spcPct val="105000"/>
              </a:lnSpc>
              <a:spcAft>
                <a:spcPts val="300"/>
              </a:spcAft>
              <a:buFont typeface="Arial" panose="020B0604020202020204" pitchFamily="34" charset="0"/>
              <a:buChar char="•"/>
            </a:pPr>
            <a:r>
              <a:rPr lang="en-US" sz="1200" dirty="0"/>
              <a:t>TBD.</a:t>
            </a:r>
          </a:p>
          <a:p>
            <a:pPr marL="285750" indent="-285750">
              <a:lnSpc>
                <a:spcPct val="105000"/>
              </a:lnSpc>
              <a:spcAft>
                <a:spcPts val="300"/>
              </a:spcAft>
              <a:buFont typeface="Arial" panose="020B0604020202020204" pitchFamily="34" charset="0"/>
              <a:buChar char="•"/>
            </a:pPr>
            <a:r>
              <a:rPr lang="en-US" sz="1200" dirty="0"/>
              <a:t>TBD.</a:t>
            </a:r>
          </a:p>
        </p:txBody>
      </p:sp>
      <p:sp>
        <p:nvSpPr>
          <p:cNvPr id="217" name="Text"/>
          <p:cNvSpPr txBox="1"/>
          <p:nvPr/>
        </p:nvSpPr>
        <p:spPr>
          <a:xfrm>
            <a:off x="6290000" y="4134694"/>
            <a:ext cx="2350000" cy="282834"/>
          </a:xfrm>
          <a:prstGeom prst="rect">
            <a:avLst/>
          </a:prstGeom>
          <a:noFill/>
        </p:spPr>
        <p:txBody>
          <a:bodyPr wrap="square" lIns="0" tIns="50800" rIns="0" bIns="50800" rtlCol="0">
            <a:spAutoFit/>
          </a:bodyPr>
          <a:lstStyle/>
          <a:p>
            <a:pPr marL="285750" indent="-285750" algn="l">
              <a:lnSpc>
                <a:spcPct val="105000"/>
              </a:lnSpc>
              <a:spcAft>
                <a:spcPts val="300"/>
              </a:spcAft>
              <a:buFont typeface="Arial" panose="020B0604020202020204" pitchFamily="34" charset="0"/>
              <a:buChar char="•"/>
            </a:pPr>
            <a:r>
              <a:rPr lang="en-US" sz="1200" dirty="0"/>
              <a:t>TBD.</a:t>
            </a:r>
          </a:p>
        </p:txBody>
      </p:sp>
      <p:sp>
        <p:nvSpPr>
          <p:cNvPr id="218" name="Text"/>
          <p:cNvSpPr txBox="1"/>
          <p:nvPr/>
        </p:nvSpPr>
        <p:spPr>
          <a:xfrm>
            <a:off x="8740000" y="4134694"/>
            <a:ext cx="1450000" cy="670633"/>
          </a:xfrm>
          <a:prstGeom prst="rect">
            <a:avLst/>
          </a:prstGeom>
          <a:noFill/>
        </p:spPr>
        <p:txBody>
          <a:bodyPr wrap="square" lIns="0" tIns="50800" rIns="0" bIns="50800" rtlCol="0">
            <a:spAutoFit/>
          </a:bodyPr>
          <a:lstStyle/>
          <a:p>
            <a:pPr marL="285750" indent="-285750">
              <a:lnSpc>
                <a:spcPct val="105000"/>
              </a:lnSpc>
              <a:spcAft>
                <a:spcPts val="300"/>
              </a:spcAft>
              <a:buFont typeface="Arial" panose="020B0604020202020204" pitchFamily="34" charset="0"/>
              <a:buChar char="•"/>
            </a:pPr>
            <a:r>
              <a:rPr lang="en-US" sz="1200" dirty="0"/>
              <a:t>[money, incl. people], [FTE], [time frame]</a:t>
            </a:r>
          </a:p>
        </p:txBody>
      </p:sp>
      <p:sp>
        <p:nvSpPr>
          <p:cNvPr id="219" name="Text"/>
          <p:cNvSpPr txBox="1"/>
          <p:nvPr/>
        </p:nvSpPr>
        <p:spPr>
          <a:xfrm>
            <a:off x="10290000" y="4134694"/>
            <a:ext cx="1510000" cy="476734"/>
          </a:xfrm>
          <a:prstGeom prst="rect">
            <a:avLst/>
          </a:prstGeom>
          <a:noFill/>
        </p:spPr>
        <p:txBody>
          <a:bodyPr wrap="square" lIns="0" tIns="50800" rIns="0" bIns="50800" rtlCol="0">
            <a:spAutoFit/>
          </a:bodyPr>
          <a:lstStyle/>
          <a:p>
            <a:pPr marL="285750" indent="-285750">
              <a:lnSpc>
                <a:spcPct val="105000"/>
              </a:lnSpc>
              <a:spcAft>
                <a:spcPts val="300"/>
              </a:spcAft>
              <a:buFont typeface="Arial" panose="020B0604020202020204" pitchFamily="34" charset="0"/>
              <a:buChar char="•"/>
            </a:pPr>
            <a:r>
              <a:rPr lang="en-US" sz="1200" dirty="0"/>
              <a:t>[e.g. gross profit, EBIT, EBITDA]</a:t>
            </a:r>
          </a:p>
        </p:txBody>
      </p:sp>
      <p:cxnSp>
        <p:nvCxnSpPr>
          <p:cNvPr id="225" name="Line"/>
          <p:cNvCxnSpPr>
            <a:cxnSpLocks/>
          </p:cNvCxnSpPr>
          <p:nvPr/>
        </p:nvCxnSpPr>
        <p:spPr>
          <a:xfrm>
            <a:off x="390428" y="5356744"/>
            <a:ext cx="11409572" cy="0"/>
          </a:xfrm>
          <a:prstGeom prst="line">
            <a:avLst/>
          </a:prstGeom>
          <a:ln w="9525"/>
        </p:spPr>
        <p:style>
          <a:lnRef idx="2">
            <a:schemeClr val="accent1"/>
          </a:lnRef>
          <a:fillRef idx="0">
            <a:schemeClr val="accent1"/>
          </a:fillRef>
          <a:effectRef idx="1">
            <a:schemeClr val="accent1"/>
          </a:effectRef>
          <a:fontRef idx="minor">
            <a:schemeClr val="tx1"/>
          </a:fontRef>
        </p:style>
      </p:cxnSp>
      <p:sp>
        <p:nvSpPr>
          <p:cNvPr id="226" name="Label What we chose not to do"/>
          <p:cNvSpPr txBox="1"/>
          <p:nvPr/>
        </p:nvSpPr>
        <p:spPr>
          <a:xfrm>
            <a:off x="390428" y="5396744"/>
            <a:ext cx="3000000" cy="312906"/>
          </a:xfrm>
          <a:prstGeom prst="rect">
            <a:avLst/>
          </a:prstGeom>
          <a:noFill/>
        </p:spPr>
        <p:txBody>
          <a:bodyPr wrap="square" lIns="0" tIns="50800" rIns="0" bIns="50800" rtlCol="0">
            <a:spAutoFit/>
          </a:bodyPr>
          <a:lstStyle/>
          <a:p>
            <a:pPr algn="l">
              <a:lnSpc>
                <a:spcPct val="105000"/>
              </a:lnSpc>
              <a:spcAft>
                <a:spcPts val="300"/>
              </a:spcAft>
            </a:pPr>
            <a:r>
              <a:rPr lang="en-US" sz="1400" b="1" dirty="0"/>
              <a:t>What we chose not to do</a:t>
            </a:r>
          </a:p>
        </p:txBody>
      </p:sp>
      <p:sp>
        <p:nvSpPr>
          <p:cNvPr id="227" name="Text"/>
          <p:cNvSpPr txBox="1"/>
          <p:nvPr/>
        </p:nvSpPr>
        <p:spPr>
          <a:xfrm>
            <a:off x="390428" y="5746744"/>
            <a:ext cx="5300000" cy="747577"/>
          </a:xfrm>
          <a:prstGeom prst="rect">
            <a:avLst/>
          </a:prstGeom>
          <a:noFill/>
        </p:spPr>
        <p:txBody>
          <a:bodyPr wrap="square" lIns="0" tIns="50800" rIns="0" bIns="50800" rtlCol="0">
            <a:spAutoFit/>
          </a:bodyPr>
          <a:lstStyle/>
          <a:p>
            <a:pPr marL="285750" indent="-285750" algn="l">
              <a:lnSpc>
                <a:spcPct val="105000"/>
              </a:lnSpc>
              <a:spcAft>
                <a:spcPts val="300"/>
              </a:spcAft>
              <a:buFont typeface="Arial" panose="020B0604020202020204" pitchFamily="34" charset="0"/>
              <a:buChar char="•"/>
            </a:pPr>
            <a:r>
              <a:rPr lang="en-US" sz="1200" dirty="0"/>
              <a:t>TBD.</a:t>
            </a:r>
          </a:p>
          <a:p>
            <a:pPr marL="285750" indent="-285750" algn="l">
              <a:lnSpc>
                <a:spcPct val="105000"/>
              </a:lnSpc>
              <a:spcAft>
                <a:spcPts val="300"/>
              </a:spcAft>
              <a:buFont typeface="Arial" panose="020B0604020202020204" pitchFamily="34" charset="0"/>
              <a:buChar char="•"/>
            </a:pPr>
            <a:r>
              <a:rPr lang="en-US" sz="1200" dirty="0"/>
              <a:t>TBD.</a:t>
            </a:r>
          </a:p>
          <a:p>
            <a:pPr marL="285750" indent="-285750" algn="l">
              <a:lnSpc>
                <a:spcPct val="105000"/>
              </a:lnSpc>
              <a:spcAft>
                <a:spcPts val="300"/>
              </a:spcAft>
              <a:buFont typeface="Arial" panose="020B0604020202020204" pitchFamily="34" charset="0"/>
              <a:buChar char="•"/>
            </a:pPr>
            <a:r>
              <a:rPr lang="en-US" sz="1200" dirty="0"/>
              <a:t>TBD.</a:t>
            </a:r>
          </a:p>
        </p:txBody>
      </p:sp>
      <p:sp>
        <p:nvSpPr>
          <p:cNvPr id="990" name="Header How to win"/>
          <p:cNvSpPr/>
          <p:nvPr/>
        </p:nvSpPr>
        <p:spPr>
          <a:xfrm>
            <a:off x="3390000" y="2308433"/>
            <a:ext cx="5250000" cy="315548"/>
          </a:xfrm>
          <a:prstGeom prst="rect">
            <a:avLst/>
          </a:prstGeom>
          <a:no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493">
              <a:defRPr/>
            </a:pPr>
            <a:r>
              <a:rPr lang="en-US" sz="1400" b="1">
                <a:solidFill>
                  <a:schemeClr val="tx1"/>
                </a:solidFill>
                <a:latin typeface="Segoe UI" panose="020B0502040204020203" pitchFamily="34" charset="0"/>
                <a:cs typeface="Segoe UI" panose="020B0502040204020203" pitchFamily="34" charset="0"/>
              </a:rPr>
              <a:t>How to win</a:t>
            </a:r>
          </a:p>
        </p:txBody>
      </p:sp>
      <p:sp>
        <p:nvSpPr>
          <p:cNvPr id="4" name="Header Winning aspiration">
            <a:extLst>
              <a:ext uri="{FF2B5EF4-FFF2-40B4-BE49-F238E27FC236}">
                <a16:creationId xmlns:a16="http://schemas.microsoft.com/office/drawing/2014/main" id="{FF91E411-5AC0-1EDD-1D40-D11840B1110F}"/>
              </a:ext>
            </a:extLst>
          </p:cNvPr>
          <p:cNvSpPr/>
          <p:nvPr/>
        </p:nvSpPr>
        <p:spPr>
          <a:xfrm>
            <a:off x="390428" y="1493896"/>
            <a:ext cx="2240820" cy="684284"/>
          </a:xfrm>
          <a:prstGeom prst="rect">
            <a:avLst/>
          </a:prstGeom>
          <a:no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493">
              <a:defRPr/>
            </a:pPr>
            <a:r>
              <a:rPr lang="en-US" sz="1400" b="1">
                <a:solidFill>
                  <a:schemeClr val="tx1"/>
                </a:solidFill>
                <a:latin typeface="Segoe UI" panose="020B0502040204020203" pitchFamily="34" charset="0"/>
                <a:cs typeface="Segoe UI" panose="020B0502040204020203" pitchFamily="34" charset="0"/>
              </a:rPr>
              <a:t>Winning aspiration</a:t>
            </a:r>
          </a:p>
        </p:txBody>
      </p:sp>
      <p:sp>
        <p:nvSpPr>
          <p:cNvPr id="6" name="Text">
            <a:extLst>
              <a:ext uri="{FF2B5EF4-FFF2-40B4-BE49-F238E27FC236}">
                <a16:creationId xmlns:a16="http://schemas.microsoft.com/office/drawing/2014/main" id="{A1D6D919-8EDE-C175-7F7E-DCC72E3B1CD0}"/>
              </a:ext>
            </a:extLst>
          </p:cNvPr>
          <p:cNvSpPr txBox="1"/>
          <p:nvPr/>
        </p:nvSpPr>
        <p:spPr>
          <a:xfrm>
            <a:off x="6516184" y="5644872"/>
            <a:ext cx="5300000" cy="747577"/>
          </a:xfrm>
          <a:prstGeom prst="rect">
            <a:avLst/>
          </a:prstGeom>
          <a:noFill/>
        </p:spPr>
        <p:txBody>
          <a:bodyPr wrap="square" lIns="0" tIns="50800" rIns="0" bIns="50800" rtlCol="0">
            <a:spAutoFit/>
          </a:bodyPr>
          <a:lstStyle/>
          <a:p>
            <a:pPr marL="285750" indent="-285750" algn="l">
              <a:lnSpc>
                <a:spcPct val="105000"/>
              </a:lnSpc>
              <a:spcAft>
                <a:spcPts val="300"/>
              </a:spcAft>
              <a:buFont typeface="Arial" panose="020B0604020202020204" pitchFamily="34" charset="0"/>
              <a:buChar char="•"/>
            </a:pPr>
            <a:r>
              <a:rPr lang="en-US" sz="1200" dirty="0"/>
              <a:t>TBD.</a:t>
            </a:r>
          </a:p>
          <a:p>
            <a:pPr marL="285750" indent="-285750" algn="l">
              <a:lnSpc>
                <a:spcPct val="105000"/>
              </a:lnSpc>
              <a:spcAft>
                <a:spcPts val="300"/>
              </a:spcAft>
              <a:buFont typeface="Arial" panose="020B0604020202020204" pitchFamily="34" charset="0"/>
              <a:buChar char="•"/>
            </a:pPr>
            <a:r>
              <a:rPr lang="en-US" sz="1200" dirty="0"/>
              <a:t>TBD.</a:t>
            </a:r>
          </a:p>
          <a:p>
            <a:pPr marL="285750" indent="-285750" algn="l">
              <a:lnSpc>
                <a:spcPct val="105000"/>
              </a:lnSpc>
              <a:spcAft>
                <a:spcPts val="300"/>
              </a:spcAft>
              <a:buFont typeface="Arial" panose="020B0604020202020204" pitchFamily="34" charset="0"/>
              <a:buChar char="•"/>
            </a:pPr>
            <a:r>
              <a:rPr lang="en-US" sz="1200" dirty="0"/>
              <a:t>TBD.</a:t>
            </a:r>
          </a:p>
        </p:txBody>
      </p:sp>
      <p:sp>
        <p:nvSpPr>
          <p:cNvPr id="203" name="Guide"/>
          <p:cNvSpPr/>
          <p:nvPr/>
        </p:nvSpPr>
        <p:spPr>
          <a:xfrm>
            <a:off x="7963483" y="1156901"/>
            <a:ext cx="3722617" cy="829704"/>
          </a:xfrm>
          <a:prstGeom prst="wedgeRectCallout">
            <a:avLst>
              <a:gd name="adj1" fmla="val -61957"/>
              <a:gd name="adj2" fmla="val 31556"/>
            </a:avLst>
          </a:prstGeom>
          <a:solidFill>
            <a:schemeClr val="accent6"/>
          </a:solidFill>
          <a:ln w="9525">
            <a:solidFill>
              <a:srgbClr val="F59E0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One statement about your customers and the job you do for them. Make it tangible with numbers, for example market share of the field you chose (not one cut so small you already lead it) and margin.</a:t>
            </a:r>
          </a:p>
        </p:txBody>
      </p:sp>
      <p:sp>
        <p:nvSpPr>
          <p:cNvPr id="220" name="Guide"/>
          <p:cNvSpPr/>
          <p:nvPr/>
        </p:nvSpPr>
        <p:spPr>
          <a:xfrm>
            <a:off x="3353365" y="4504738"/>
            <a:ext cx="2919786" cy="800086"/>
          </a:xfrm>
          <a:prstGeom prst="wedgeRectCallout">
            <a:avLst>
              <a:gd name="adj1" fmla="val -60312"/>
              <a:gd name="adj2" fmla="val -34638"/>
            </a:avLst>
          </a:prstGeom>
          <a:solidFill>
            <a:schemeClr val="accent6"/>
          </a:solidFill>
          <a:ln w="9525">
            <a:solidFill>
              <a:srgbClr val="F59E0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One field per row: geography, product, customer segment, channel, value chain stage. Add its market scale (size and growth) and our share today and target.</a:t>
            </a:r>
          </a:p>
        </p:txBody>
      </p:sp>
      <p:sp>
        <p:nvSpPr>
          <p:cNvPr id="221" name="Guide"/>
          <p:cNvSpPr/>
          <p:nvPr/>
        </p:nvSpPr>
        <p:spPr>
          <a:xfrm>
            <a:off x="4226010" y="3381709"/>
            <a:ext cx="2006696" cy="894402"/>
          </a:xfrm>
          <a:prstGeom prst="wedgeRectCallout">
            <a:avLst>
              <a:gd name="adj1" fmla="val -60123"/>
              <a:gd name="adj2" fmla="val -42475"/>
            </a:avLst>
          </a:prstGeom>
          <a:solidFill>
            <a:schemeClr val="accent6"/>
          </a:solidFill>
          <a:ln w="9525">
            <a:solidFill>
              <a:srgbClr val="F59E0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Preference and advantage: the reason a customer on this field prefers us, at a cost that still pays for us.</a:t>
            </a:r>
          </a:p>
        </p:txBody>
      </p:sp>
      <p:sp>
        <p:nvSpPr>
          <p:cNvPr id="222" name="Guide"/>
          <p:cNvSpPr/>
          <p:nvPr/>
        </p:nvSpPr>
        <p:spPr>
          <a:xfrm>
            <a:off x="6745411" y="4461450"/>
            <a:ext cx="1880000" cy="569449"/>
          </a:xfrm>
          <a:prstGeom prst="wedgeRectCallout">
            <a:avLst>
              <a:gd name="adj1" fmla="val -40813"/>
              <a:gd name="adj2" fmla="val -85516"/>
            </a:avLst>
          </a:prstGeom>
          <a:solidFill>
            <a:schemeClr val="accent6"/>
          </a:solidFill>
          <a:ln w="9525">
            <a:solidFill>
              <a:srgbClr val="F59E0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The moat that turns the advantage into power.</a:t>
            </a:r>
          </a:p>
        </p:txBody>
      </p:sp>
      <p:sp>
        <p:nvSpPr>
          <p:cNvPr id="223" name="Guide"/>
          <p:cNvSpPr/>
          <p:nvPr/>
        </p:nvSpPr>
        <p:spPr>
          <a:xfrm>
            <a:off x="7168288" y="3254595"/>
            <a:ext cx="1353455" cy="1000000"/>
          </a:xfrm>
          <a:prstGeom prst="wedgeRectCallout">
            <a:avLst>
              <a:gd name="adj1" fmla="val 78605"/>
              <a:gd name="adj2" fmla="val -31333"/>
            </a:avLst>
          </a:prstGeom>
          <a:solidFill>
            <a:schemeClr val="accent6"/>
          </a:solidFill>
          <a:ln w="9525">
            <a:solidFill>
              <a:srgbClr val="F59E0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Money and people behind this row over the strategy period (3 - 5 years).</a:t>
            </a:r>
          </a:p>
        </p:txBody>
      </p:sp>
      <p:sp>
        <p:nvSpPr>
          <p:cNvPr id="224" name="Guide"/>
          <p:cNvSpPr/>
          <p:nvPr/>
        </p:nvSpPr>
        <p:spPr>
          <a:xfrm>
            <a:off x="10200071" y="4612766"/>
            <a:ext cx="1599929" cy="668904"/>
          </a:xfrm>
          <a:prstGeom prst="wedgeRectCallout">
            <a:avLst>
              <a:gd name="adj1" fmla="val -2694"/>
              <a:gd name="adj2" fmla="val -70806"/>
            </a:avLst>
          </a:prstGeom>
          <a:solidFill>
            <a:schemeClr val="accent6"/>
          </a:solidFill>
          <a:ln w="9525">
            <a:solidFill>
              <a:srgbClr val="F59E0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What we expect this row to earn over the same period.</a:t>
            </a:r>
          </a:p>
        </p:txBody>
      </p:sp>
      <p:sp>
        <p:nvSpPr>
          <p:cNvPr id="228" name="Guide"/>
          <p:cNvSpPr/>
          <p:nvPr/>
        </p:nvSpPr>
        <p:spPr>
          <a:xfrm>
            <a:off x="3208508" y="5562904"/>
            <a:ext cx="2887492" cy="800000"/>
          </a:xfrm>
          <a:prstGeom prst="wedgeRectCallout">
            <a:avLst>
              <a:gd name="adj1" fmla="val -62667"/>
              <a:gd name="adj2" fmla="val -19251"/>
            </a:avLst>
          </a:prstGeom>
          <a:solidFill>
            <a:schemeClr val="accent6"/>
          </a:solidFill>
          <a:ln w="9525">
            <a:solidFill>
              <a:srgbClr val="F59E0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Fields we will not serve, customers we turn down, and the internal things we stop. Each should free money or people.</a:t>
            </a:r>
          </a:p>
        </p:txBody>
      </p:sp>
      <p:sp>
        <p:nvSpPr>
          <p:cNvPr id="7" name="Guide">
            <a:extLst>
              <a:ext uri="{FF2B5EF4-FFF2-40B4-BE49-F238E27FC236}">
                <a16:creationId xmlns:a16="http://schemas.microsoft.com/office/drawing/2014/main" id="{8A339F29-1FAC-6CC3-0176-4F7B498A58CC}"/>
              </a:ext>
            </a:extLst>
          </p:cNvPr>
          <p:cNvSpPr/>
          <p:nvPr/>
        </p:nvSpPr>
        <p:spPr>
          <a:xfrm>
            <a:off x="3208508" y="5562904"/>
            <a:ext cx="2887492" cy="800000"/>
          </a:xfrm>
          <a:prstGeom prst="wedgeRectCallout">
            <a:avLst>
              <a:gd name="adj1" fmla="val 60669"/>
              <a:gd name="adj2" fmla="val -21658"/>
            </a:avLst>
          </a:prstGeom>
          <a:solidFill>
            <a:schemeClr val="accent6"/>
          </a:solidFill>
          <a:ln w="9525">
            <a:solidFill>
              <a:srgbClr val="F59E0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Fields we will not serve, customers we turn down, and the internal things we stop. Each should free money or people.</a:t>
            </a:r>
          </a:p>
        </p:txBody>
      </p:sp>
    </p:spTree>
    <p:extLst>
      <p:ext uri="{BB962C8B-B14F-4D97-AF65-F5344CB8AC3E}">
        <p14:creationId xmlns:p14="http://schemas.microsoft.com/office/powerpoint/2010/main" val="35948882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C32F7-90BC-765C-9845-76CC1E55B705}"/>
              </a:ext>
            </a:extLst>
          </p:cNvPr>
          <p:cNvSpPr>
            <a:spLocks noGrp="1"/>
          </p:cNvSpPr>
          <p:nvPr>
            <p:ph type="title"/>
          </p:nvPr>
        </p:nvSpPr>
        <p:spPr/>
        <p:txBody>
          <a:bodyPr/>
          <a:lstStyle/>
          <a:p>
            <a:r>
              <a:rPr lang="en-US"/>
              <a:t>Winning aspiration, where to play, how to win | Vektor</a:t>
            </a:r>
          </a:p>
        </p:txBody>
      </p:sp>
      <p:sp>
        <p:nvSpPr>
          <p:cNvPr id="3" name="Slide Number Placeholder 2">
            <a:extLst>
              <a:ext uri="{FF2B5EF4-FFF2-40B4-BE49-F238E27FC236}">
                <a16:creationId xmlns:a16="http://schemas.microsoft.com/office/drawing/2014/main" id="{26456CAF-292C-0027-EF5B-FDCAF5AA2B28}"/>
              </a:ext>
            </a:extLst>
          </p:cNvPr>
          <p:cNvSpPr>
            <a:spLocks noGrp="1"/>
          </p:cNvSpPr>
          <p:nvPr>
            <p:ph type="sldNum" sz="quarter" idx="4"/>
          </p:nvPr>
        </p:nvSpPr>
        <p:spPr/>
        <p:txBody>
          <a:bodyPr/>
          <a:lstStyle/>
          <a:p>
            <a:fld id="{35B5783C-2D64-4F5E-BED7-F78A4BEC84A1}" type="slidenum">
              <a:rPr lang="en-GB" smtClean="0"/>
              <a:pPr/>
              <a:t>2</a:t>
            </a:fld>
            <a:endParaRPr lang="en-GB"/>
          </a:p>
        </p:txBody>
      </p:sp>
      <p:sp>
        <p:nvSpPr>
          <p:cNvPr id="230" name="Header Winning aspiration"/>
          <p:cNvSpPr/>
          <p:nvPr/>
        </p:nvSpPr>
        <p:spPr>
          <a:xfrm>
            <a:off x="390428" y="1493896"/>
            <a:ext cx="2240820" cy="684284"/>
          </a:xfrm>
          <a:prstGeom prst="rect">
            <a:avLst/>
          </a:prstGeom>
          <a:no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493">
              <a:defRPr/>
            </a:pPr>
            <a:r>
              <a:rPr lang="en-US" sz="1400" b="1">
                <a:solidFill>
                  <a:schemeClr val="tx1"/>
                </a:solidFill>
                <a:latin typeface="Segoe UI" panose="020B0502040204020203" pitchFamily="34" charset="0"/>
                <a:cs typeface="Segoe UI" panose="020B0502040204020203" pitchFamily="34" charset="0"/>
              </a:rPr>
              <a:t>Winning aspiration</a:t>
            </a:r>
          </a:p>
        </p:txBody>
      </p:sp>
      <p:sp>
        <p:nvSpPr>
          <p:cNvPr id="231" name="Text"/>
          <p:cNvSpPr txBox="1"/>
          <p:nvPr/>
        </p:nvSpPr>
        <p:spPr>
          <a:xfrm>
            <a:off x="2800000" y="1462250"/>
            <a:ext cx="9000000" cy="747577"/>
          </a:xfrm>
          <a:prstGeom prst="rect">
            <a:avLst/>
          </a:prstGeom>
          <a:noFill/>
        </p:spPr>
        <p:txBody>
          <a:bodyPr wrap="square" lIns="0" tIns="50800" rIns="0" bIns="50800" rtlCol="0">
            <a:spAutoFit/>
          </a:bodyPr>
          <a:lstStyle/>
          <a:p>
            <a:pPr marL="285750" indent="-285750" algn="l">
              <a:lnSpc>
                <a:spcPct val="105000"/>
              </a:lnSpc>
              <a:spcAft>
                <a:spcPts val="300"/>
              </a:spcAft>
              <a:buFont typeface="Arial" panose="020B0604020202020204" pitchFamily="34" charset="0"/>
              <a:buChar char="•"/>
            </a:pPr>
            <a:r>
              <a:rPr lang="en-US" sz="1200" dirty="0"/>
              <a:t>Make force-controlled assembly as routine as pick-and-place</a:t>
            </a:r>
          </a:p>
          <a:p>
            <a:pPr marL="285750" indent="-285750" algn="l">
              <a:lnSpc>
                <a:spcPct val="105000"/>
              </a:lnSpc>
              <a:spcAft>
                <a:spcPts val="300"/>
              </a:spcAft>
              <a:buFont typeface="Arial" panose="020B0604020202020204" pitchFamily="34" charset="0"/>
              <a:buChar char="•"/>
            </a:pPr>
            <a:r>
              <a:rPr lang="en-US" sz="1200" dirty="0"/>
              <a:t>Winning means: the sensor every integrator specifies by default</a:t>
            </a:r>
          </a:p>
          <a:p>
            <a:pPr marL="285750" indent="-285750" algn="l">
              <a:lnSpc>
                <a:spcPct val="105000"/>
              </a:lnSpc>
              <a:spcAft>
                <a:spcPts val="300"/>
              </a:spcAft>
              <a:buFont typeface="Arial" panose="020B0604020202020204" pitchFamily="34" charset="0"/>
              <a:buChar char="•"/>
            </a:pPr>
            <a:r>
              <a:rPr lang="en-US" sz="1200" dirty="0"/>
              <a:t>Market share of our field: 40% by 2030 · Gross margin: above 55%</a:t>
            </a:r>
          </a:p>
        </p:txBody>
      </p:sp>
      <p:sp>
        <p:nvSpPr>
          <p:cNvPr id="237" name="Text"/>
          <p:cNvSpPr txBox="1"/>
          <p:nvPr/>
        </p:nvSpPr>
        <p:spPr>
          <a:xfrm>
            <a:off x="390428" y="3130000"/>
            <a:ext cx="2999572" cy="1096903"/>
          </a:xfrm>
          <a:prstGeom prst="rect">
            <a:avLst/>
          </a:prstGeom>
          <a:noFill/>
        </p:spPr>
        <p:txBody>
          <a:bodyPr wrap="square" lIns="0" tIns="50800" rIns="0" bIns="50800" rtlCol="0">
            <a:spAutoFit/>
          </a:bodyPr>
          <a:lstStyle/>
          <a:p>
            <a:pPr marL="285750" indent="-285750" algn="l">
              <a:lnSpc>
                <a:spcPct val="105000"/>
              </a:lnSpc>
              <a:spcAft>
                <a:spcPts val="300"/>
              </a:spcAft>
              <a:buFont typeface="Arial" panose="020B0604020202020204" pitchFamily="34" charset="0"/>
              <a:buChar char="•"/>
            </a:pPr>
            <a:r>
              <a:rPr lang="en-US" sz="1200" dirty="0"/>
              <a:t>Electronics assembly with collaborative and light industrial robots, in Europe and China, sold directly to robot makers</a:t>
            </a:r>
          </a:p>
          <a:p>
            <a:pPr marL="285750" indent="-285750" algn="l">
              <a:lnSpc>
                <a:spcPct val="105000"/>
              </a:lnSpc>
              <a:spcAft>
                <a:spcPts val="300"/>
              </a:spcAft>
              <a:buFont typeface="Arial" panose="020B0604020202020204" pitchFamily="34" charset="0"/>
              <a:buChar char="•"/>
            </a:pPr>
            <a:r>
              <a:rPr lang="en-US" sz="1200" dirty="0"/>
              <a:t>Market scale: USD 180M, +18% a year; our share 15% today, 40% by 2030</a:t>
            </a:r>
          </a:p>
        </p:txBody>
      </p:sp>
      <p:sp>
        <p:nvSpPr>
          <p:cNvPr id="238" name="Text"/>
          <p:cNvSpPr txBox="1"/>
          <p:nvPr/>
        </p:nvSpPr>
        <p:spPr>
          <a:xfrm>
            <a:off x="3390000" y="3130000"/>
            <a:ext cx="2800000" cy="500000"/>
          </a:xfrm>
          <a:prstGeom prst="rect">
            <a:avLst/>
          </a:prstGeom>
          <a:noFill/>
        </p:spPr>
        <p:txBody>
          <a:bodyPr wrap="square" lIns="0" tIns="50800" rIns="0" bIns="50800" rtlCol="0">
            <a:spAutoFit/>
          </a:bodyPr>
          <a:lstStyle/>
          <a:p>
            <a:pPr marL="285750" indent="-285750" algn="l">
              <a:lnSpc>
                <a:spcPct val="105000"/>
              </a:lnSpc>
              <a:spcAft>
                <a:spcPts val="300"/>
              </a:spcAft>
              <a:buFont typeface="Arial" panose="020B0604020202020204" pitchFamily="34" charset="0"/>
              <a:buChar char="•"/>
            </a:pPr>
            <a:r>
              <a:rPr lang="en-US" sz="1200"/>
              <a:t>Only sensor that calibrates itself in the cell: integrators skip days of commissioning</a:t>
            </a:r>
          </a:p>
          <a:p>
            <a:pPr marL="285750" indent="-285750" algn="l">
              <a:lnSpc>
                <a:spcPct val="105000"/>
              </a:lnSpc>
              <a:spcAft>
                <a:spcPts val="300"/>
              </a:spcAft>
              <a:buFont typeface="Arial" panose="020B0604020202020204" pitchFamily="34" charset="0"/>
              <a:buChar char="•"/>
            </a:pPr>
            <a:r>
              <a:rPr lang="en-US" sz="1200"/>
              <a:t>Firmware runs inside the OEM's control stack as a native feature</a:t>
            </a:r>
          </a:p>
        </p:txBody>
      </p:sp>
      <p:sp>
        <p:nvSpPr>
          <p:cNvPr id="239" name="Text"/>
          <p:cNvSpPr txBox="1"/>
          <p:nvPr/>
        </p:nvSpPr>
        <p:spPr>
          <a:xfrm>
            <a:off x="6290000" y="3130000"/>
            <a:ext cx="2350000" cy="670633"/>
          </a:xfrm>
          <a:prstGeom prst="rect">
            <a:avLst/>
          </a:prstGeom>
          <a:noFill/>
        </p:spPr>
        <p:txBody>
          <a:bodyPr wrap="square" lIns="0" tIns="50800" rIns="0" bIns="50800" rtlCol="0">
            <a:spAutoFit/>
          </a:bodyPr>
          <a:lstStyle/>
          <a:p>
            <a:pPr marL="285750" indent="-285750" algn="l">
              <a:lnSpc>
                <a:spcPct val="105000"/>
              </a:lnSpc>
              <a:spcAft>
                <a:spcPts val="300"/>
              </a:spcAft>
              <a:buFont typeface="Arial" panose="020B0604020202020204" pitchFamily="34" charset="0"/>
              <a:buChar char="•"/>
            </a:pPr>
            <a:r>
              <a:rPr lang="en-US" sz="1200" dirty="0"/>
              <a:t>Switching costs: replacing our firmware means requalifying the robot</a:t>
            </a:r>
          </a:p>
        </p:txBody>
      </p:sp>
      <p:sp>
        <p:nvSpPr>
          <p:cNvPr id="240" name="Text"/>
          <p:cNvSpPr txBox="1"/>
          <p:nvPr/>
        </p:nvSpPr>
        <p:spPr>
          <a:xfrm>
            <a:off x="8740000" y="3130000"/>
            <a:ext cx="1450000" cy="476734"/>
          </a:xfrm>
          <a:prstGeom prst="rect">
            <a:avLst/>
          </a:prstGeom>
          <a:noFill/>
        </p:spPr>
        <p:txBody>
          <a:bodyPr wrap="square" lIns="0" tIns="50800" rIns="0" bIns="50800" rtlCol="0">
            <a:spAutoFit/>
          </a:bodyPr>
          <a:lstStyle/>
          <a:p>
            <a:pPr marL="285750" indent="-285750" algn="l">
              <a:lnSpc>
                <a:spcPct val="105000"/>
              </a:lnSpc>
              <a:spcAft>
                <a:spcPts val="300"/>
              </a:spcAft>
              <a:buFont typeface="Arial" panose="020B0604020202020204" pitchFamily="34" charset="0"/>
              <a:buChar char="•"/>
            </a:pPr>
            <a:r>
              <a:rPr lang="en-US" sz="1200" dirty="0"/>
              <a:t>USD 60M, ~95 FTE (2026-30)</a:t>
            </a:r>
          </a:p>
        </p:txBody>
      </p:sp>
      <p:sp>
        <p:nvSpPr>
          <p:cNvPr id="241" name="Text"/>
          <p:cNvSpPr txBox="1"/>
          <p:nvPr/>
        </p:nvSpPr>
        <p:spPr>
          <a:xfrm>
            <a:off x="10290000" y="3130000"/>
            <a:ext cx="1510000" cy="476734"/>
          </a:xfrm>
          <a:prstGeom prst="rect">
            <a:avLst/>
          </a:prstGeom>
          <a:noFill/>
        </p:spPr>
        <p:txBody>
          <a:bodyPr wrap="square" lIns="0" tIns="50800" rIns="0" bIns="50800" rtlCol="0">
            <a:spAutoFit/>
          </a:bodyPr>
          <a:lstStyle/>
          <a:p>
            <a:pPr marL="285750" indent="-285750" algn="l">
              <a:lnSpc>
                <a:spcPct val="105000"/>
              </a:lnSpc>
              <a:spcAft>
                <a:spcPts val="300"/>
              </a:spcAft>
              <a:buFont typeface="Arial" panose="020B0604020202020204" pitchFamily="34" charset="0"/>
              <a:buChar char="•"/>
            </a:pPr>
            <a:r>
              <a:rPr lang="en-US" sz="1200" dirty="0"/>
              <a:t>USD 85M gross profit (2026-30)</a:t>
            </a:r>
          </a:p>
        </p:txBody>
      </p:sp>
      <p:cxnSp>
        <p:nvCxnSpPr>
          <p:cNvPr id="242" name="Row line"/>
          <p:cNvCxnSpPr>
            <a:cxnSpLocks/>
          </p:cNvCxnSpPr>
          <p:nvPr/>
        </p:nvCxnSpPr>
        <p:spPr>
          <a:xfrm>
            <a:off x="390428" y="4420000"/>
            <a:ext cx="11409572" cy="0"/>
          </a:xfrm>
          <a:prstGeom prst="line">
            <a:avLst/>
          </a:prstGeom>
          <a:ln w="3175">
            <a:solidFill>
              <a:schemeClr val="bg1">
                <a:lumMod val="65000"/>
              </a:schemeClr>
            </a:solidFill>
            <a:prstDash val="dash"/>
          </a:ln>
        </p:spPr>
        <p:style>
          <a:lnRef idx="2">
            <a:schemeClr val="accent1"/>
          </a:lnRef>
          <a:fillRef idx="0">
            <a:schemeClr val="accent1"/>
          </a:fillRef>
          <a:effectRef idx="1">
            <a:schemeClr val="accent1"/>
          </a:effectRef>
          <a:fontRef idx="minor">
            <a:schemeClr val="tx1"/>
          </a:fontRef>
        </p:style>
      </p:cxnSp>
      <p:sp>
        <p:nvSpPr>
          <p:cNvPr id="243" name="Text"/>
          <p:cNvSpPr txBox="1"/>
          <p:nvPr/>
        </p:nvSpPr>
        <p:spPr>
          <a:xfrm>
            <a:off x="390428" y="4490000"/>
            <a:ext cx="2900000" cy="903004"/>
          </a:xfrm>
          <a:prstGeom prst="rect">
            <a:avLst/>
          </a:prstGeom>
          <a:noFill/>
        </p:spPr>
        <p:txBody>
          <a:bodyPr wrap="square" lIns="0" tIns="50800" rIns="0" bIns="50800" rtlCol="0">
            <a:spAutoFit/>
          </a:bodyPr>
          <a:lstStyle/>
          <a:p>
            <a:pPr marL="285750" indent="-285750" algn="l">
              <a:lnSpc>
                <a:spcPct val="105000"/>
              </a:lnSpc>
              <a:spcAft>
                <a:spcPts val="300"/>
              </a:spcAft>
              <a:buFont typeface="Arial" panose="020B0604020202020204" pitchFamily="34" charset="0"/>
              <a:buChar char="•"/>
            </a:pPr>
            <a:r>
              <a:rPr lang="en-US" sz="1200" dirty="0"/>
              <a:t>Medical device assembly, same channels (one step out from the core)</a:t>
            </a:r>
          </a:p>
          <a:p>
            <a:pPr marL="285750" indent="-285750" algn="l">
              <a:lnSpc>
                <a:spcPct val="105000"/>
              </a:lnSpc>
              <a:spcAft>
                <a:spcPts val="300"/>
              </a:spcAft>
              <a:buFont typeface="Arial" panose="020B0604020202020204" pitchFamily="34" charset="0"/>
              <a:buChar char="•"/>
            </a:pPr>
            <a:r>
              <a:rPr lang="en-US" sz="1200" dirty="0"/>
              <a:t>Market scale: USD 40M, +12% a year; our share 0% today, 15% by 2030</a:t>
            </a:r>
          </a:p>
        </p:txBody>
      </p:sp>
      <p:sp>
        <p:nvSpPr>
          <p:cNvPr id="244" name="Text"/>
          <p:cNvSpPr txBox="1"/>
          <p:nvPr/>
        </p:nvSpPr>
        <p:spPr>
          <a:xfrm>
            <a:off x="3390000" y="4490000"/>
            <a:ext cx="2800000" cy="500000"/>
          </a:xfrm>
          <a:prstGeom prst="rect">
            <a:avLst/>
          </a:prstGeom>
          <a:noFill/>
        </p:spPr>
        <p:txBody>
          <a:bodyPr wrap="square" lIns="0" tIns="50800" rIns="0" bIns="50800" rtlCol="0">
            <a:spAutoFit/>
          </a:bodyPr>
          <a:lstStyle/>
          <a:p>
            <a:pPr marL="285750" indent="-285750" algn="l">
              <a:lnSpc>
                <a:spcPct val="105000"/>
              </a:lnSpc>
              <a:spcAft>
                <a:spcPts val="300"/>
              </a:spcAft>
              <a:buFont typeface="Arial" panose="020B0604020202020204" pitchFamily="34" charset="0"/>
              <a:buChar char="•"/>
            </a:pPr>
            <a:r>
              <a:rPr lang="en-US" sz="1200"/>
              <a:t>Lowest drift over temperature in its class: cleanroom cycles need no recalibration</a:t>
            </a:r>
          </a:p>
        </p:txBody>
      </p:sp>
      <p:sp>
        <p:nvSpPr>
          <p:cNvPr id="245" name="Text"/>
          <p:cNvSpPr txBox="1"/>
          <p:nvPr/>
        </p:nvSpPr>
        <p:spPr>
          <a:xfrm>
            <a:off x="6290000" y="4490000"/>
            <a:ext cx="2350000" cy="500000"/>
          </a:xfrm>
          <a:prstGeom prst="rect">
            <a:avLst/>
          </a:prstGeom>
          <a:noFill/>
        </p:spPr>
        <p:txBody>
          <a:bodyPr wrap="square" lIns="0" tIns="50800" rIns="0" bIns="50800" rtlCol="0">
            <a:spAutoFit/>
          </a:bodyPr>
          <a:lstStyle/>
          <a:p>
            <a:pPr marL="285750" indent="-285750" algn="l">
              <a:lnSpc>
                <a:spcPct val="105000"/>
              </a:lnSpc>
              <a:spcAft>
                <a:spcPts val="300"/>
              </a:spcAft>
              <a:buFont typeface="Arial" panose="020B0604020202020204" pitchFamily="34" charset="0"/>
              <a:buChar char="•"/>
            </a:pPr>
            <a:r>
              <a:rPr lang="en-US" sz="1200"/>
              <a:t>Thin so far: drift can be matched within two to three years. Aim: switching costs through qualification in customer processes</a:t>
            </a:r>
          </a:p>
        </p:txBody>
      </p:sp>
      <p:sp>
        <p:nvSpPr>
          <p:cNvPr id="246" name="Text"/>
          <p:cNvSpPr txBox="1"/>
          <p:nvPr/>
        </p:nvSpPr>
        <p:spPr>
          <a:xfrm>
            <a:off x="8740000" y="4490000"/>
            <a:ext cx="1450000" cy="476734"/>
          </a:xfrm>
          <a:prstGeom prst="rect">
            <a:avLst/>
          </a:prstGeom>
          <a:noFill/>
        </p:spPr>
        <p:txBody>
          <a:bodyPr wrap="square" lIns="0" tIns="50800" rIns="0" bIns="50800" rtlCol="0">
            <a:spAutoFit/>
          </a:bodyPr>
          <a:lstStyle/>
          <a:p>
            <a:pPr marL="285750" indent="-285750">
              <a:lnSpc>
                <a:spcPct val="105000"/>
              </a:lnSpc>
              <a:spcAft>
                <a:spcPts val="300"/>
              </a:spcAft>
              <a:buFont typeface="Arial" panose="020B0604020202020204" pitchFamily="34" charset="0"/>
              <a:buChar char="•"/>
            </a:pPr>
            <a:r>
              <a:rPr lang="en-US" sz="1200" dirty="0"/>
              <a:t>USD 12M, ~15 FTE (2026-30)</a:t>
            </a:r>
          </a:p>
        </p:txBody>
      </p:sp>
      <p:sp>
        <p:nvSpPr>
          <p:cNvPr id="247" name="Text"/>
          <p:cNvSpPr txBox="1"/>
          <p:nvPr/>
        </p:nvSpPr>
        <p:spPr>
          <a:xfrm>
            <a:off x="10290000" y="4490000"/>
            <a:ext cx="1510000" cy="476734"/>
          </a:xfrm>
          <a:prstGeom prst="rect">
            <a:avLst/>
          </a:prstGeom>
          <a:noFill/>
        </p:spPr>
        <p:txBody>
          <a:bodyPr wrap="square" lIns="0" tIns="50800" rIns="0" bIns="50800" rtlCol="0">
            <a:spAutoFit/>
          </a:bodyPr>
          <a:lstStyle/>
          <a:p>
            <a:pPr marL="285750" indent="-285750">
              <a:lnSpc>
                <a:spcPct val="105000"/>
              </a:lnSpc>
              <a:spcAft>
                <a:spcPts val="300"/>
              </a:spcAft>
              <a:buFont typeface="Arial" panose="020B0604020202020204" pitchFamily="34" charset="0"/>
              <a:buChar char="•"/>
            </a:pPr>
            <a:r>
              <a:rPr lang="en-US" sz="1200" dirty="0"/>
              <a:t>USD 10M gross profit (2026-30)</a:t>
            </a:r>
          </a:p>
        </p:txBody>
      </p:sp>
      <p:cxnSp>
        <p:nvCxnSpPr>
          <p:cNvPr id="248" name="Line"/>
          <p:cNvCxnSpPr>
            <a:cxnSpLocks/>
          </p:cNvCxnSpPr>
          <p:nvPr/>
        </p:nvCxnSpPr>
        <p:spPr>
          <a:xfrm>
            <a:off x="390428" y="5700000"/>
            <a:ext cx="11409572" cy="0"/>
          </a:xfrm>
          <a:prstGeom prst="line">
            <a:avLst/>
          </a:prstGeom>
          <a:ln w="9525"/>
        </p:spPr>
        <p:style>
          <a:lnRef idx="2">
            <a:schemeClr val="accent1"/>
          </a:lnRef>
          <a:fillRef idx="0">
            <a:schemeClr val="accent1"/>
          </a:fillRef>
          <a:effectRef idx="1">
            <a:schemeClr val="accent1"/>
          </a:effectRef>
          <a:fontRef idx="minor">
            <a:schemeClr val="tx1"/>
          </a:fontRef>
        </p:style>
      </p:cxnSp>
      <p:sp>
        <p:nvSpPr>
          <p:cNvPr id="249" name="Label What we chose not to do"/>
          <p:cNvSpPr txBox="1"/>
          <p:nvPr/>
        </p:nvSpPr>
        <p:spPr>
          <a:xfrm>
            <a:off x="390428" y="5740000"/>
            <a:ext cx="3000000" cy="312906"/>
          </a:xfrm>
          <a:prstGeom prst="rect">
            <a:avLst/>
          </a:prstGeom>
          <a:noFill/>
        </p:spPr>
        <p:txBody>
          <a:bodyPr wrap="square" lIns="0" tIns="50800" rIns="0" bIns="50800" rtlCol="0">
            <a:spAutoFit/>
          </a:bodyPr>
          <a:lstStyle/>
          <a:p>
            <a:pPr algn="l">
              <a:lnSpc>
                <a:spcPct val="105000"/>
              </a:lnSpc>
              <a:spcAft>
                <a:spcPts val="300"/>
              </a:spcAft>
            </a:pPr>
            <a:r>
              <a:rPr lang="en-US" sz="1400" b="1"/>
              <a:t>What we chose not to do</a:t>
            </a:r>
          </a:p>
        </p:txBody>
      </p:sp>
      <p:sp>
        <p:nvSpPr>
          <p:cNvPr id="250" name="Text"/>
          <p:cNvSpPr txBox="1"/>
          <p:nvPr/>
        </p:nvSpPr>
        <p:spPr>
          <a:xfrm>
            <a:off x="390428" y="6090000"/>
            <a:ext cx="11400000" cy="500000"/>
          </a:xfrm>
          <a:prstGeom prst="rect">
            <a:avLst/>
          </a:prstGeom>
          <a:noFill/>
        </p:spPr>
        <p:txBody>
          <a:bodyPr wrap="square" lIns="0" tIns="50800" rIns="0" bIns="50800" rtlCol="0">
            <a:spAutoFit/>
          </a:bodyPr>
          <a:lstStyle/>
          <a:p>
            <a:pPr marL="285750" indent="-285750" algn="l">
              <a:lnSpc>
                <a:spcPct val="105000"/>
              </a:lnSpc>
              <a:spcAft>
                <a:spcPts val="300"/>
              </a:spcAft>
              <a:buFont typeface="Arial" panose="020B0604020202020204" pitchFamily="34" charset="0"/>
              <a:buChar char="•"/>
            </a:pPr>
            <a:r>
              <a:rPr lang="en-US" sz="1200"/>
              <a:t>Heavy industrial robots and automotive; North America; distributors; application software</a:t>
            </a:r>
          </a:p>
          <a:p>
            <a:pPr marL="285750" indent="-285750" algn="l">
              <a:lnSpc>
                <a:spcPct val="105000"/>
              </a:lnSpc>
              <a:spcAft>
                <a:spcPts val="300"/>
              </a:spcAft>
              <a:buFont typeface="Arial" panose="020B0604020202020204" pitchFamily="34" charset="0"/>
              <a:buChar char="•"/>
            </a:pPr>
            <a:r>
              <a:rPr lang="en-US" sz="1200"/>
              <a:t>Custom development for single customers, however large</a:t>
            </a:r>
          </a:p>
        </p:txBody>
      </p:sp>
      <p:sp>
        <p:nvSpPr>
          <p:cNvPr id="6" name="Header Where to play">
            <a:extLst>
              <a:ext uri="{FF2B5EF4-FFF2-40B4-BE49-F238E27FC236}">
                <a16:creationId xmlns:a16="http://schemas.microsoft.com/office/drawing/2014/main" id="{A3662A8C-D0A0-14F2-7374-6F511291F747}"/>
              </a:ext>
            </a:extLst>
          </p:cNvPr>
          <p:cNvSpPr/>
          <p:nvPr/>
        </p:nvSpPr>
        <p:spPr>
          <a:xfrm>
            <a:off x="390428" y="2308433"/>
            <a:ext cx="2900000" cy="668904"/>
          </a:xfrm>
          <a:prstGeom prst="rect">
            <a:avLst/>
          </a:prstGeom>
          <a:no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493">
              <a:defRPr/>
            </a:pPr>
            <a:r>
              <a:rPr lang="en-US" sz="1400" b="1">
                <a:solidFill>
                  <a:schemeClr val="tx1"/>
                </a:solidFill>
                <a:latin typeface="Segoe UI" panose="020B0502040204020203" pitchFamily="34" charset="0"/>
                <a:cs typeface="Segoe UI" panose="020B0502040204020203" pitchFamily="34" charset="0"/>
              </a:rPr>
              <a:t>Where to play</a:t>
            </a:r>
          </a:p>
        </p:txBody>
      </p:sp>
      <p:sp>
        <p:nvSpPr>
          <p:cNvPr id="7" name="Header Why customers choose us">
            <a:extLst>
              <a:ext uri="{FF2B5EF4-FFF2-40B4-BE49-F238E27FC236}">
                <a16:creationId xmlns:a16="http://schemas.microsoft.com/office/drawing/2014/main" id="{B9E7247D-37D7-6277-CA34-F76E946598EF}"/>
              </a:ext>
            </a:extLst>
          </p:cNvPr>
          <p:cNvSpPr/>
          <p:nvPr/>
        </p:nvSpPr>
        <p:spPr>
          <a:xfrm>
            <a:off x="3390000" y="2661789"/>
            <a:ext cx="2800000" cy="315548"/>
          </a:xfrm>
          <a:prstGeom prst="rect">
            <a:avLst/>
          </a:prstGeom>
          <a:no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493">
              <a:defRPr/>
            </a:pPr>
            <a:r>
              <a:rPr lang="en-US" sz="1400" b="1" dirty="0">
                <a:solidFill>
                  <a:schemeClr val="tx1"/>
                </a:solidFill>
                <a:latin typeface="Segoe UI" panose="020B0502040204020203" pitchFamily="34" charset="0"/>
                <a:cs typeface="Segoe UI" panose="020B0502040204020203" pitchFamily="34" charset="0"/>
              </a:rPr>
              <a:t>Why customers choose us</a:t>
            </a:r>
          </a:p>
        </p:txBody>
      </p:sp>
      <p:sp>
        <p:nvSpPr>
          <p:cNvPr id="8" name="Header Why it lasts">
            <a:extLst>
              <a:ext uri="{FF2B5EF4-FFF2-40B4-BE49-F238E27FC236}">
                <a16:creationId xmlns:a16="http://schemas.microsoft.com/office/drawing/2014/main" id="{E04E7EEA-E141-DF63-1BE0-BBB1BE37AB91}"/>
              </a:ext>
            </a:extLst>
          </p:cNvPr>
          <p:cNvSpPr/>
          <p:nvPr/>
        </p:nvSpPr>
        <p:spPr>
          <a:xfrm>
            <a:off x="6290000" y="2661789"/>
            <a:ext cx="2350000" cy="315548"/>
          </a:xfrm>
          <a:prstGeom prst="rect">
            <a:avLst/>
          </a:prstGeom>
          <a:no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493">
              <a:defRPr/>
            </a:pPr>
            <a:r>
              <a:rPr lang="en-US" sz="1400" b="1">
                <a:solidFill>
                  <a:schemeClr val="tx1"/>
                </a:solidFill>
                <a:latin typeface="Segoe UI" panose="020B0502040204020203" pitchFamily="34" charset="0"/>
                <a:cs typeface="Segoe UI" panose="020B0502040204020203" pitchFamily="34" charset="0"/>
              </a:rPr>
              <a:t>Why it lasts</a:t>
            </a:r>
          </a:p>
        </p:txBody>
      </p:sp>
      <p:sp>
        <p:nvSpPr>
          <p:cNvPr id="9" name="Header Resources">
            <a:extLst>
              <a:ext uri="{FF2B5EF4-FFF2-40B4-BE49-F238E27FC236}">
                <a16:creationId xmlns:a16="http://schemas.microsoft.com/office/drawing/2014/main" id="{63F73506-FA83-CCA7-99EA-183DDF752BC1}"/>
              </a:ext>
            </a:extLst>
          </p:cNvPr>
          <p:cNvSpPr/>
          <p:nvPr/>
        </p:nvSpPr>
        <p:spPr>
          <a:xfrm>
            <a:off x="8740000" y="2308433"/>
            <a:ext cx="1450000" cy="668904"/>
          </a:xfrm>
          <a:prstGeom prst="rect">
            <a:avLst/>
          </a:prstGeom>
          <a:no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493">
              <a:defRPr/>
            </a:pPr>
            <a:r>
              <a:rPr lang="en-US" sz="1400" b="1">
                <a:solidFill>
                  <a:schemeClr val="tx1"/>
                </a:solidFill>
                <a:latin typeface="Segoe UI" panose="020B0502040204020203" pitchFamily="34" charset="0"/>
                <a:cs typeface="Segoe UI" panose="020B0502040204020203" pitchFamily="34" charset="0"/>
              </a:rPr>
              <a:t>Resources</a:t>
            </a:r>
          </a:p>
        </p:txBody>
      </p:sp>
      <p:sp>
        <p:nvSpPr>
          <p:cNvPr id="10" name="Header Expected profit">
            <a:extLst>
              <a:ext uri="{FF2B5EF4-FFF2-40B4-BE49-F238E27FC236}">
                <a16:creationId xmlns:a16="http://schemas.microsoft.com/office/drawing/2014/main" id="{3CCFAE20-8A8F-7E58-F321-01DCE9D20F9E}"/>
              </a:ext>
            </a:extLst>
          </p:cNvPr>
          <p:cNvSpPr/>
          <p:nvPr/>
        </p:nvSpPr>
        <p:spPr>
          <a:xfrm>
            <a:off x="10306184" y="2308433"/>
            <a:ext cx="1510000" cy="668904"/>
          </a:xfrm>
          <a:prstGeom prst="rect">
            <a:avLst/>
          </a:prstGeom>
          <a:no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493">
              <a:defRPr/>
            </a:pPr>
            <a:r>
              <a:rPr lang="en-US" sz="1400" b="1">
                <a:solidFill>
                  <a:schemeClr val="tx1"/>
                </a:solidFill>
                <a:latin typeface="Segoe UI" panose="020B0502040204020203" pitchFamily="34" charset="0"/>
                <a:cs typeface="Segoe UI" panose="020B0502040204020203" pitchFamily="34" charset="0"/>
              </a:rPr>
              <a:t>Expected profit</a:t>
            </a:r>
          </a:p>
        </p:txBody>
      </p:sp>
      <p:sp>
        <p:nvSpPr>
          <p:cNvPr id="11" name="Header How to win">
            <a:extLst>
              <a:ext uri="{FF2B5EF4-FFF2-40B4-BE49-F238E27FC236}">
                <a16:creationId xmlns:a16="http://schemas.microsoft.com/office/drawing/2014/main" id="{0E3E6929-2736-D330-0AD2-600C8471C960}"/>
              </a:ext>
            </a:extLst>
          </p:cNvPr>
          <p:cNvSpPr/>
          <p:nvPr/>
        </p:nvSpPr>
        <p:spPr>
          <a:xfrm>
            <a:off x="3390000" y="2308433"/>
            <a:ext cx="5250000" cy="315548"/>
          </a:xfrm>
          <a:prstGeom prst="rect">
            <a:avLst/>
          </a:prstGeom>
          <a:no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493">
              <a:defRPr/>
            </a:pPr>
            <a:r>
              <a:rPr lang="en-US" sz="1400" b="1">
                <a:solidFill>
                  <a:schemeClr val="tx1"/>
                </a:solidFill>
                <a:latin typeface="Segoe UI" panose="020B0502040204020203" pitchFamily="34" charset="0"/>
                <a:cs typeface="Segoe UI" panose="020B0502040204020203" pitchFamily="34" charset="0"/>
              </a:rPr>
              <a:t>How to win</a:t>
            </a:r>
          </a:p>
        </p:txBody>
      </p:sp>
    </p:spTree>
    <p:extLst>
      <p:ext uri="{BB962C8B-B14F-4D97-AF65-F5344CB8AC3E}">
        <p14:creationId xmlns:p14="http://schemas.microsoft.com/office/powerpoint/2010/main" val="310588491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Office Theme">
  <a:themeElements>
    <a:clrScheme name="SystemsThatScale - Core">
      <a:dk1>
        <a:srgbClr val="000000"/>
      </a:dk1>
      <a:lt1>
        <a:sysClr val="window" lastClr="FFFFFF"/>
      </a:lt1>
      <a:dk2>
        <a:srgbClr val="374151"/>
      </a:dk2>
      <a:lt2>
        <a:srgbClr val="F3F4F6"/>
      </a:lt2>
      <a:accent1>
        <a:srgbClr val="475569"/>
      </a:accent1>
      <a:accent2>
        <a:srgbClr val="64748B"/>
      </a:accent2>
      <a:accent3>
        <a:srgbClr val="0F766E"/>
      </a:accent3>
      <a:accent4>
        <a:srgbClr val="4D7C0F"/>
      </a:accent4>
      <a:accent5>
        <a:srgbClr val="78716C"/>
      </a:accent5>
      <a:accent6>
        <a:srgbClr val="F59E0B"/>
      </a:accent6>
      <a:hlink>
        <a:srgbClr val="475569"/>
      </a:hlink>
      <a:folHlink>
        <a:srgbClr val="475569"/>
      </a:folHlink>
    </a:clrScheme>
    <a:fontScheme name="Custom 1">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w="9525">
          <a:solidFill>
            <a:schemeClr val="tx2"/>
          </a:solidFill>
        </a:ln>
      </a:spPr>
      <a:bodyPr rtlCol="0" anchor="ctr"/>
      <a:lstStyle>
        <a:defPPr algn="ctr">
          <a:defRPr sz="1400" dirty="0">
            <a:solidFill>
              <a:schemeClr val="tx1"/>
            </a:solidFill>
          </a:defRPr>
        </a:defPPr>
      </a:lstStyle>
      <a:style>
        <a:lnRef idx="2">
          <a:schemeClr val="accent1">
            <a:shade val="15000"/>
          </a:schemeClr>
        </a:lnRef>
        <a:fillRef idx="1">
          <a:schemeClr val="accent1"/>
        </a:fillRef>
        <a:effectRef idx="0">
          <a:schemeClr val="accent1"/>
        </a:effectRef>
        <a:fontRef idx="minor">
          <a:schemeClr val="lt1"/>
        </a:fontRef>
      </a:style>
    </a:spDef>
    <a:lnDef>
      <a:spPr>
        <a:ln w="12700"/>
      </a:spPr>
      <a:bodyPr/>
      <a:lstStyle/>
      <a:style>
        <a:lnRef idx="2">
          <a:schemeClr val="accent1"/>
        </a:lnRef>
        <a:fillRef idx="0">
          <a:schemeClr val="accent1"/>
        </a:fillRef>
        <a:effectRef idx="1">
          <a:schemeClr val="accent1"/>
        </a:effectRef>
        <a:fontRef idx="minor">
          <a:schemeClr val="tx1"/>
        </a:fontRef>
      </a:style>
    </a:lnDef>
    <a:txDef>
      <a:spPr>
        <a:noFill/>
      </a:spPr>
      <a:bodyPr wrap="none" lIns="0" tIns="50800" rIns="0" bIns="50800" rtlCol="0">
        <a:spAutoFit/>
      </a:bodyPr>
      <a:lstStyle>
        <a:defPPr algn="l">
          <a:lnSpc>
            <a:spcPct val="105000"/>
          </a:lnSpc>
          <a:spcAft>
            <a:spcPts val="300"/>
          </a:spcAft>
          <a:defRPr dirty="0"/>
        </a:defPPr>
      </a:lstStyle>
    </a:tx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SystemsThatScale - Core">
      <a:dk1>
        <a:srgbClr val="000000"/>
      </a:dk1>
      <a:lt1>
        <a:sysClr val="window" lastClr="FFFFFF"/>
      </a:lt1>
      <a:dk2>
        <a:srgbClr val="374151"/>
      </a:dk2>
      <a:lt2>
        <a:srgbClr val="F3F4F6"/>
      </a:lt2>
      <a:accent1>
        <a:srgbClr val="475569"/>
      </a:accent1>
      <a:accent2>
        <a:srgbClr val="64748B"/>
      </a:accent2>
      <a:accent3>
        <a:srgbClr val="0F766E"/>
      </a:accent3>
      <a:accent4>
        <a:srgbClr val="4D7C0F"/>
      </a:accent4>
      <a:accent5>
        <a:srgbClr val="78716C"/>
      </a:accent5>
      <a:accent6>
        <a:srgbClr val="F59E0B"/>
      </a:accent6>
      <a:hlink>
        <a:srgbClr val="475569"/>
      </a:hlink>
      <a:folHlink>
        <a:srgbClr val="475569"/>
      </a:folHlink>
    </a:clrScheme>
    <a:fontScheme name="Custom 1">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w="9525">
          <a:solidFill>
            <a:schemeClr val="tx2"/>
          </a:solidFill>
        </a:ln>
      </a:spPr>
      <a:bodyPr rtlCol="0" anchor="ctr"/>
      <a:lstStyle>
        <a:defPPr algn="ctr">
          <a:defRPr sz="1400" dirty="0">
            <a:solidFill>
              <a:schemeClr val="tx1"/>
            </a:solidFill>
          </a:defRPr>
        </a:defPPr>
      </a:lstStyle>
      <a:style>
        <a:lnRef idx="2">
          <a:schemeClr val="accent1">
            <a:shade val="15000"/>
          </a:schemeClr>
        </a:lnRef>
        <a:fillRef idx="1">
          <a:schemeClr val="accent1"/>
        </a:fillRef>
        <a:effectRef idx="0">
          <a:schemeClr val="accent1"/>
        </a:effectRef>
        <a:fontRef idx="minor">
          <a:schemeClr val="lt1"/>
        </a:fontRef>
      </a:style>
    </a:spDef>
    <a:lnDef>
      <a:spPr>
        <a:ln w="12700"/>
      </a:spPr>
      <a:bodyPr/>
      <a:lstStyle/>
      <a:style>
        <a:lnRef idx="2">
          <a:schemeClr val="accent1"/>
        </a:lnRef>
        <a:fillRef idx="0">
          <a:schemeClr val="accent1"/>
        </a:fillRef>
        <a:effectRef idx="1">
          <a:schemeClr val="accent1"/>
        </a:effectRef>
        <a:fontRef idx="minor">
          <a:schemeClr val="tx1"/>
        </a:fontRef>
      </a:style>
    </a:lnDef>
    <a:txDef>
      <a:spPr>
        <a:noFill/>
      </a:spPr>
      <a:bodyPr wrap="none" lIns="0" tIns="50800" rIns="0" bIns="50800" rtlCol="0">
        <a:spAutoFit/>
      </a:bodyPr>
      <a:lstStyle>
        <a:defPPr algn="l">
          <a:lnSpc>
            <a:spcPct val="105000"/>
          </a:lnSpc>
          <a:spcAft>
            <a:spcPts val="300"/>
          </a:spcAft>
          <a:defRPr dirty="0"/>
        </a:defPPr>
      </a:lstStyle>
    </a:tx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160920</TotalTime>
  <Words>642</Words>
  <Application>Microsoft Macintosh PowerPoint</Application>
  <PresentationFormat>Widescreen</PresentationFormat>
  <Paragraphs>70</Paragraphs>
  <Slides>2</Slides>
  <Notes>0</Notes>
  <HiddenSlides>0</HiddenSlides>
  <MMClips>0</MMClips>
  <ScaleCrop>false</ScaleCrop>
  <HeadingPairs>
    <vt:vector size="8" baseType="variant">
      <vt:variant>
        <vt:lpstr>Fonts Used</vt:lpstr>
      </vt:variant>
      <vt:variant>
        <vt:i4>4</vt:i4>
      </vt:variant>
      <vt:variant>
        <vt:lpstr>Theme</vt:lpstr>
      </vt:variant>
      <vt:variant>
        <vt:i4>2</vt:i4>
      </vt:variant>
      <vt:variant>
        <vt:lpstr>Embedded OLE Servers</vt:lpstr>
      </vt:variant>
      <vt:variant>
        <vt:i4>1</vt:i4>
      </vt:variant>
      <vt:variant>
        <vt:lpstr>Slide Titles</vt:lpstr>
      </vt:variant>
      <vt:variant>
        <vt:i4>2</vt:i4>
      </vt:variant>
    </vt:vector>
  </HeadingPairs>
  <TitlesOfParts>
    <vt:vector size="9" baseType="lpstr">
      <vt:lpstr>Aptos</vt:lpstr>
      <vt:lpstr>Arial</vt:lpstr>
      <vt:lpstr>Inter</vt:lpstr>
      <vt:lpstr>Segoe UI</vt:lpstr>
      <vt:lpstr>Office Theme</vt:lpstr>
      <vt:lpstr>1_Office Theme</vt:lpstr>
      <vt:lpstr>think-cell Slide</vt:lpstr>
      <vt:lpstr>Winning aspiration, where to play, how to win</vt:lpstr>
      <vt:lpstr>Winning aspiration, where to play, how to win | Vektor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Thomas Vonwil</dc:creator>
  <cp:lastModifiedBy>Thomas Vonwil</cp:lastModifiedBy>
  <cp:revision>1482</cp:revision>
  <cp:lastPrinted>2026-09-17T13:36:20Z</cp:lastPrinted>
  <dcterms:created xsi:type="dcterms:W3CDTF">2025-10-09T16:34:48Z</dcterms:created>
  <dcterms:modified xsi:type="dcterms:W3CDTF">2026-10-26T15:45:41Z</dcterms:modified>
</cp:coreProperties>
</file>